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06" r:id="rId2"/>
    <p:sldId id="302" r:id="rId3"/>
    <p:sldId id="307" r:id="rId4"/>
    <p:sldId id="308" r:id="rId5"/>
    <p:sldId id="309" r:id="rId6"/>
    <p:sldId id="310" r:id="rId7"/>
    <p:sldId id="311" r:id="rId8"/>
    <p:sldId id="305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48" userDrawn="1">
          <p15:clr>
            <a:srgbClr val="A4A3A4"/>
          </p15:clr>
        </p15:guide>
        <p15:guide id="2" pos="64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>
        <p:guide orient="horz" pos="3748"/>
        <p:guide pos="64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CD727A-D315-4D2B-9F29-62BBA32C7F2B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E9F31B0-2B2F-436E-8721-3995757736A9}">
      <dgm:prSet phldrT="[Texto]"/>
      <dgm:spPr/>
      <dgm:t>
        <a:bodyPr/>
        <a:lstStyle/>
        <a:p>
          <a:r>
            <a:rPr lang="pt-BR" dirty="0" smtClean="0"/>
            <a:t>CCEE</a:t>
          </a:r>
          <a:endParaRPr lang="pt-BR" dirty="0"/>
        </a:p>
      </dgm:t>
    </dgm:pt>
    <dgm:pt modelId="{1ED05FCB-4775-49C0-B767-3B642C8D180C}" type="parTrans" cxnId="{D50316F7-D3F3-4B10-8FE7-447B9E3F9C03}">
      <dgm:prSet/>
      <dgm:spPr/>
      <dgm:t>
        <a:bodyPr/>
        <a:lstStyle/>
        <a:p>
          <a:endParaRPr lang="pt-BR"/>
        </a:p>
      </dgm:t>
    </dgm:pt>
    <dgm:pt modelId="{4B2B64D5-53E9-40E1-841C-591C769584E9}" type="sibTrans" cxnId="{D50316F7-D3F3-4B10-8FE7-447B9E3F9C03}">
      <dgm:prSet/>
      <dgm:spPr/>
      <dgm:t>
        <a:bodyPr/>
        <a:lstStyle/>
        <a:p>
          <a:endParaRPr lang="pt-BR"/>
        </a:p>
      </dgm:t>
    </dgm:pt>
    <dgm:pt modelId="{195BE36E-7C55-4EB0-9396-60F79749C0CD}">
      <dgm:prSet phldrT="[Texto]"/>
      <dgm:spPr/>
      <dgm:t>
        <a:bodyPr/>
        <a:lstStyle/>
        <a:p>
          <a:r>
            <a:rPr lang="pt-BR" b="0" i="0" dirty="0" smtClean="0"/>
            <a:t>Acompanhamento contínuo do desempenho do produto;</a:t>
          </a:r>
          <a:endParaRPr lang="pt-BR" dirty="0"/>
        </a:p>
      </dgm:t>
    </dgm:pt>
    <dgm:pt modelId="{E273721B-086E-426D-BED9-00A815FBEE74}" type="parTrans" cxnId="{94642DCB-4DE3-4AE1-84C2-55C1ABB10C76}">
      <dgm:prSet/>
      <dgm:spPr/>
      <dgm:t>
        <a:bodyPr/>
        <a:lstStyle/>
        <a:p>
          <a:endParaRPr lang="pt-BR"/>
        </a:p>
      </dgm:t>
    </dgm:pt>
    <dgm:pt modelId="{094A0622-44BE-4FE8-A6ED-D20653D1F0BD}" type="sibTrans" cxnId="{94642DCB-4DE3-4AE1-84C2-55C1ABB10C76}">
      <dgm:prSet/>
      <dgm:spPr/>
      <dgm:t>
        <a:bodyPr/>
        <a:lstStyle/>
        <a:p>
          <a:endParaRPr lang="pt-BR"/>
        </a:p>
      </dgm:t>
    </dgm:pt>
    <dgm:pt modelId="{821F4E96-C545-40CD-A768-A12AFFC1A6AE}">
      <dgm:prSet phldrT="[Texto]"/>
      <dgm:spPr/>
      <dgm:t>
        <a:bodyPr/>
        <a:lstStyle/>
        <a:p>
          <a:r>
            <a:rPr lang="pt-BR" dirty="0" smtClean="0"/>
            <a:t>Agentes</a:t>
          </a:r>
          <a:endParaRPr lang="pt-BR" dirty="0"/>
        </a:p>
      </dgm:t>
    </dgm:pt>
    <dgm:pt modelId="{82A05956-D825-468E-A913-772B1EA88930}" type="parTrans" cxnId="{A74D7E02-8851-4AD1-904F-18046A4D6D96}">
      <dgm:prSet/>
      <dgm:spPr/>
      <dgm:t>
        <a:bodyPr/>
        <a:lstStyle/>
        <a:p>
          <a:endParaRPr lang="pt-BR"/>
        </a:p>
      </dgm:t>
    </dgm:pt>
    <dgm:pt modelId="{51B7190D-04B7-4642-8C0C-C90993C90B46}" type="sibTrans" cxnId="{A74D7E02-8851-4AD1-904F-18046A4D6D96}">
      <dgm:prSet/>
      <dgm:spPr/>
      <dgm:t>
        <a:bodyPr/>
        <a:lstStyle/>
        <a:p>
          <a:endParaRPr lang="pt-BR"/>
        </a:p>
      </dgm:t>
    </dgm:pt>
    <dgm:pt modelId="{36188225-77E8-4842-9A0F-C2C2D2C16519}">
      <dgm:prSet phldrT="[Texto]"/>
      <dgm:spPr/>
      <dgm:t>
        <a:bodyPr/>
        <a:lstStyle/>
        <a:p>
          <a:r>
            <a:rPr lang="pt-BR" dirty="0" smtClean="0"/>
            <a:t>Solicitações repetidas por usuários distintos da mesma empresa;</a:t>
          </a:r>
          <a:endParaRPr lang="pt-BR" dirty="0"/>
        </a:p>
      </dgm:t>
    </dgm:pt>
    <dgm:pt modelId="{3388D3C2-9DD4-46D7-BCD2-53700EDFB3EA}" type="parTrans" cxnId="{F6E422E5-1F42-47A8-9657-0146BAAEB331}">
      <dgm:prSet/>
      <dgm:spPr/>
      <dgm:t>
        <a:bodyPr/>
        <a:lstStyle/>
        <a:p>
          <a:endParaRPr lang="pt-BR"/>
        </a:p>
      </dgm:t>
    </dgm:pt>
    <dgm:pt modelId="{33191A1F-65E3-484D-90B8-5905738007F3}" type="sibTrans" cxnId="{F6E422E5-1F42-47A8-9657-0146BAAEB331}">
      <dgm:prSet/>
      <dgm:spPr/>
      <dgm:t>
        <a:bodyPr/>
        <a:lstStyle/>
        <a:p>
          <a:endParaRPr lang="pt-BR"/>
        </a:p>
      </dgm:t>
    </dgm:pt>
    <dgm:pt modelId="{9DA21363-5EF1-495D-ADC6-4A1BC4A02262}">
      <dgm:prSet phldrT="[Texto]"/>
      <dgm:spPr/>
      <dgm:t>
        <a:bodyPr/>
        <a:lstStyle/>
        <a:p>
          <a:r>
            <a:rPr lang="pt-BR" b="0" i="0" dirty="0" smtClean="0"/>
            <a:t>Analisar e retirar os agendamentos duplicados (quando existirem);</a:t>
          </a:r>
          <a:endParaRPr lang="pt-BR" dirty="0"/>
        </a:p>
      </dgm:t>
    </dgm:pt>
    <dgm:pt modelId="{9DCD4450-1217-46AF-BEE6-AA20AF4BC89F}" type="parTrans" cxnId="{491B2B05-22A5-4357-9D6B-7847049DB893}">
      <dgm:prSet/>
      <dgm:spPr/>
      <dgm:t>
        <a:bodyPr/>
        <a:lstStyle/>
        <a:p>
          <a:endParaRPr lang="pt-BR"/>
        </a:p>
      </dgm:t>
    </dgm:pt>
    <dgm:pt modelId="{5691220A-24CC-44BE-BBCB-C2ABE42DAE2D}" type="sibTrans" cxnId="{491B2B05-22A5-4357-9D6B-7847049DB893}">
      <dgm:prSet/>
      <dgm:spPr/>
      <dgm:t>
        <a:bodyPr/>
        <a:lstStyle/>
        <a:p>
          <a:endParaRPr lang="pt-BR"/>
        </a:p>
      </dgm:t>
    </dgm:pt>
    <dgm:pt modelId="{621F44A8-C1A6-403E-8D72-3EA6618D9897}">
      <dgm:prSet phldrT="[Texto]"/>
      <dgm:spPr/>
      <dgm:t>
        <a:bodyPr/>
        <a:lstStyle/>
        <a:p>
          <a:r>
            <a:rPr lang="pt-BR" b="0" i="0" dirty="0" smtClean="0"/>
            <a:t>Analisar os excessos de processamento sem uso;</a:t>
          </a:r>
          <a:endParaRPr lang="pt-BR" dirty="0"/>
        </a:p>
      </dgm:t>
    </dgm:pt>
    <dgm:pt modelId="{3029ADBA-DD76-4400-BD9B-AC800ABB03F3}" type="parTrans" cxnId="{C083BD32-7D4C-4CE7-AB38-7345E702565B}">
      <dgm:prSet/>
      <dgm:spPr/>
      <dgm:t>
        <a:bodyPr/>
        <a:lstStyle/>
        <a:p>
          <a:endParaRPr lang="pt-BR"/>
        </a:p>
      </dgm:t>
    </dgm:pt>
    <dgm:pt modelId="{843A856E-9D4D-448E-BAD4-94AEAC94D743}" type="sibTrans" cxnId="{C083BD32-7D4C-4CE7-AB38-7345E702565B}">
      <dgm:prSet/>
      <dgm:spPr/>
      <dgm:t>
        <a:bodyPr/>
        <a:lstStyle/>
        <a:p>
          <a:endParaRPr lang="pt-BR"/>
        </a:p>
      </dgm:t>
    </dgm:pt>
    <dgm:pt modelId="{3493DA4B-BED5-4A0C-B016-C9F7CA82B6A4}">
      <dgm:prSet phldrT="[Texto]"/>
      <dgm:spPr/>
      <dgm:t>
        <a:bodyPr/>
        <a:lstStyle/>
        <a:p>
          <a:r>
            <a:rPr lang="pt-BR" dirty="0" smtClean="0"/>
            <a:t>Solicitações de relatórios para períodos históricos em datas críticas;</a:t>
          </a:r>
          <a:endParaRPr lang="pt-BR" dirty="0"/>
        </a:p>
      </dgm:t>
    </dgm:pt>
    <dgm:pt modelId="{ECE1664A-1A5A-4E5B-9A7E-3BE7FC74E133}" type="parTrans" cxnId="{C2C2FDD2-A78D-4351-BD58-F0F90F82E8D6}">
      <dgm:prSet/>
      <dgm:spPr/>
      <dgm:t>
        <a:bodyPr/>
        <a:lstStyle/>
        <a:p>
          <a:endParaRPr lang="pt-BR"/>
        </a:p>
      </dgm:t>
    </dgm:pt>
    <dgm:pt modelId="{E25B6783-6571-44F9-A1DB-38EDB73E01E9}" type="sibTrans" cxnId="{C2C2FDD2-A78D-4351-BD58-F0F90F82E8D6}">
      <dgm:prSet/>
      <dgm:spPr/>
      <dgm:t>
        <a:bodyPr/>
        <a:lstStyle/>
        <a:p>
          <a:endParaRPr lang="pt-BR"/>
        </a:p>
      </dgm:t>
    </dgm:pt>
    <dgm:pt modelId="{94226F1D-E93E-4231-A765-CD6CB8D48BC1}">
      <dgm:prSet phldrT="[Texto]"/>
      <dgm:spPr/>
      <dgm:t>
        <a:bodyPr/>
        <a:lstStyle/>
        <a:p>
          <a:r>
            <a:rPr lang="pt-BR" dirty="0" smtClean="0"/>
            <a:t>Agendamentos futuros solicitados mas não baixados;</a:t>
          </a:r>
          <a:endParaRPr lang="pt-BR" dirty="0"/>
        </a:p>
      </dgm:t>
    </dgm:pt>
    <dgm:pt modelId="{6AEA03B7-C53A-4EA6-B653-0059EFA950C3}" type="parTrans" cxnId="{4C9870AB-D302-4DEC-BBFF-5461D1B0E6FB}">
      <dgm:prSet/>
      <dgm:spPr/>
      <dgm:t>
        <a:bodyPr/>
        <a:lstStyle/>
        <a:p>
          <a:endParaRPr lang="pt-BR"/>
        </a:p>
      </dgm:t>
    </dgm:pt>
    <dgm:pt modelId="{12073B8A-FA17-4237-BCC7-73B499B786AE}" type="sibTrans" cxnId="{4C9870AB-D302-4DEC-BBFF-5461D1B0E6FB}">
      <dgm:prSet/>
      <dgm:spPr/>
      <dgm:t>
        <a:bodyPr/>
        <a:lstStyle/>
        <a:p>
          <a:endParaRPr lang="pt-BR"/>
        </a:p>
      </dgm:t>
    </dgm:pt>
    <dgm:pt modelId="{583E1C53-08B2-4D2A-BC94-138C719790FC}">
      <dgm:prSet phldrT="[Texto]"/>
      <dgm:spPr/>
      <dgm:t>
        <a:bodyPr/>
        <a:lstStyle/>
        <a:p>
          <a:r>
            <a:rPr lang="pt-BR" dirty="0" smtClean="0"/>
            <a:t>Atentar-se ao número de relatórios solicitados, no caso de agentes com muitos representados.</a:t>
          </a:r>
          <a:endParaRPr lang="pt-BR" dirty="0"/>
        </a:p>
      </dgm:t>
    </dgm:pt>
    <dgm:pt modelId="{32581060-EE77-4411-B618-7F42C64496D1}" type="parTrans" cxnId="{32E02AA8-15C6-49D5-972C-B7DBA3722B83}">
      <dgm:prSet/>
      <dgm:spPr/>
      <dgm:t>
        <a:bodyPr/>
        <a:lstStyle/>
        <a:p>
          <a:endParaRPr lang="pt-BR"/>
        </a:p>
      </dgm:t>
    </dgm:pt>
    <dgm:pt modelId="{4771A650-AB4F-42F2-91D4-709D47B39E90}" type="sibTrans" cxnId="{32E02AA8-15C6-49D5-972C-B7DBA3722B83}">
      <dgm:prSet/>
      <dgm:spPr/>
      <dgm:t>
        <a:bodyPr/>
        <a:lstStyle/>
        <a:p>
          <a:endParaRPr lang="pt-BR"/>
        </a:p>
      </dgm:t>
    </dgm:pt>
    <dgm:pt modelId="{2B291BA4-2BAE-4473-A373-6D5802597696}">
      <dgm:prSet phldrT="[Texto]"/>
      <dgm:spPr/>
      <dgm:t>
        <a:bodyPr/>
        <a:lstStyle/>
        <a:p>
          <a:r>
            <a:rPr lang="pt-BR" b="0" i="0" dirty="0" smtClean="0"/>
            <a:t> Viabilizar novas boas práticas para o mercado, conforme identificação.</a:t>
          </a:r>
          <a:endParaRPr lang="pt-BR" dirty="0"/>
        </a:p>
      </dgm:t>
    </dgm:pt>
    <dgm:pt modelId="{A88BA321-3F25-4BFB-A0F1-7F0BDAA8FF2F}" type="parTrans" cxnId="{FE6A45EA-3F8B-4B0E-B593-381E1167420B}">
      <dgm:prSet/>
      <dgm:spPr/>
      <dgm:t>
        <a:bodyPr/>
        <a:lstStyle/>
        <a:p>
          <a:endParaRPr lang="pt-BR"/>
        </a:p>
      </dgm:t>
    </dgm:pt>
    <dgm:pt modelId="{0A7FE379-7531-4192-AA89-0F944877EF51}" type="sibTrans" cxnId="{FE6A45EA-3F8B-4B0E-B593-381E1167420B}">
      <dgm:prSet/>
      <dgm:spPr/>
      <dgm:t>
        <a:bodyPr/>
        <a:lstStyle/>
        <a:p>
          <a:endParaRPr lang="pt-BR"/>
        </a:p>
      </dgm:t>
    </dgm:pt>
    <dgm:pt modelId="{A3BBBD3A-FB05-4A07-B906-4073304C47C9}">
      <dgm:prSet phldrT="[Texto]"/>
      <dgm:spPr/>
      <dgm:t>
        <a:bodyPr/>
        <a:lstStyle/>
        <a:p>
          <a:endParaRPr lang="pt-BR" dirty="0"/>
        </a:p>
      </dgm:t>
    </dgm:pt>
    <dgm:pt modelId="{274E01B1-BA1B-4AB6-9573-DC89DF2B595F}" type="parTrans" cxnId="{D4178D4F-8EFE-47E0-911B-115A5668F85B}">
      <dgm:prSet/>
      <dgm:spPr/>
      <dgm:t>
        <a:bodyPr/>
        <a:lstStyle/>
        <a:p>
          <a:endParaRPr lang="pt-BR"/>
        </a:p>
      </dgm:t>
    </dgm:pt>
    <dgm:pt modelId="{F08A36AA-F175-48DF-8CCA-69E24B0FE636}" type="sibTrans" cxnId="{D4178D4F-8EFE-47E0-911B-115A5668F85B}">
      <dgm:prSet/>
      <dgm:spPr/>
      <dgm:t>
        <a:bodyPr/>
        <a:lstStyle/>
        <a:p>
          <a:endParaRPr lang="pt-BR"/>
        </a:p>
      </dgm:t>
    </dgm:pt>
    <dgm:pt modelId="{CF663999-F642-46F5-B342-1BDE54C7D375}">
      <dgm:prSet phldrT="[Texto]"/>
      <dgm:spPr/>
      <dgm:t>
        <a:bodyPr/>
        <a:lstStyle/>
        <a:p>
          <a:endParaRPr lang="pt-BR" dirty="0"/>
        </a:p>
      </dgm:t>
    </dgm:pt>
    <dgm:pt modelId="{8E873BDC-D350-4F4A-BDD8-44F355BCFAE0}" type="parTrans" cxnId="{78467E00-4355-460D-AAE5-DB791CDB9F2A}">
      <dgm:prSet/>
      <dgm:spPr/>
      <dgm:t>
        <a:bodyPr/>
        <a:lstStyle/>
        <a:p>
          <a:endParaRPr lang="pt-BR"/>
        </a:p>
      </dgm:t>
    </dgm:pt>
    <dgm:pt modelId="{1D6014FE-E18F-4665-9F5E-B67CF2DBF9E3}" type="sibTrans" cxnId="{78467E00-4355-460D-AAE5-DB791CDB9F2A}">
      <dgm:prSet/>
      <dgm:spPr/>
      <dgm:t>
        <a:bodyPr/>
        <a:lstStyle/>
        <a:p>
          <a:endParaRPr lang="pt-BR"/>
        </a:p>
      </dgm:t>
    </dgm:pt>
    <dgm:pt modelId="{FB717B35-FE0D-48C8-B0DE-AD602074B564}">
      <dgm:prSet phldrT="[Texto]"/>
      <dgm:spPr/>
      <dgm:t>
        <a:bodyPr/>
        <a:lstStyle/>
        <a:p>
          <a:endParaRPr lang="pt-BR" dirty="0"/>
        </a:p>
      </dgm:t>
    </dgm:pt>
    <dgm:pt modelId="{CE68C28E-F39A-403B-9885-40CC830A86CC}" type="parTrans" cxnId="{803DE672-2F7D-4349-B66B-B7876EC32C3E}">
      <dgm:prSet/>
      <dgm:spPr/>
      <dgm:t>
        <a:bodyPr/>
        <a:lstStyle/>
        <a:p>
          <a:endParaRPr lang="pt-BR"/>
        </a:p>
      </dgm:t>
    </dgm:pt>
    <dgm:pt modelId="{E8264DE9-D00B-4B21-846B-C3F51DCD7337}" type="sibTrans" cxnId="{803DE672-2F7D-4349-B66B-B7876EC32C3E}">
      <dgm:prSet/>
      <dgm:spPr/>
      <dgm:t>
        <a:bodyPr/>
        <a:lstStyle/>
        <a:p>
          <a:endParaRPr lang="pt-BR"/>
        </a:p>
      </dgm:t>
    </dgm:pt>
    <dgm:pt modelId="{0C92FED5-9B93-47E1-93C1-2FDB0218A5CD}">
      <dgm:prSet phldrT="[Texto]"/>
      <dgm:spPr/>
      <dgm:t>
        <a:bodyPr/>
        <a:lstStyle/>
        <a:p>
          <a:endParaRPr lang="pt-BR" dirty="0"/>
        </a:p>
      </dgm:t>
    </dgm:pt>
    <dgm:pt modelId="{93B26BC8-FD0A-4D20-9541-EA5DDD4E407D}" type="parTrans" cxnId="{8CF055EB-95A2-45F8-ACF5-4761D192EF5F}">
      <dgm:prSet/>
      <dgm:spPr/>
      <dgm:t>
        <a:bodyPr/>
        <a:lstStyle/>
        <a:p>
          <a:endParaRPr lang="pt-BR"/>
        </a:p>
      </dgm:t>
    </dgm:pt>
    <dgm:pt modelId="{8FD12653-AAF6-400B-B08F-7F31FB833D77}" type="sibTrans" cxnId="{8CF055EB-95A2-45F8-ACF5-4761D192EF5F}">
      <dgm:prSet/>
      <dgm:spPr/>
      <dgm:t>
        <a:bodyPr/>
        <a:lstStyle/>
        <a:p>
          <a:endParaRPr lang="pt-BR"/>
        </a:p>
      </dgm:t>
    </dgm:pt>
    <dgm:pt modelId="{43522A30-E5C7-42E7-B17C-99A6C9D7DCE3}">
      <dgm:prSet phldrT="[Texto]"/>
      <dgm:spPr/>
      <dgm:t>
        <a:bodyPr/>
        <a:lstStyle/>
        <a:p>
          <a:endParaRPr lang="pt-BR" dirty="0"/>
        </a:p>
      </dgm:t>
    </dgm:pt>
    <dgm:pt modelId="{60A4B0BC-3216-4883-8B41-9DA2C6F3E74E}" type="parTrans" cxnId="{38B5692D-E225-435C-A2E1-C5D66DA6F1BA}">
      <dgm:prSet/>
      <dgm:spPr/>
      <dgm:t>
        <a:bodyPr/>
        <a:lstStyle/>
        <a:p>
          <a:endParaRPr lang="pt-BR"/>
        </a:p>
      </dgm:t>
    </dgm:pt>
    <dgm:pt modelId="{D5E57040-D86D-4CF7-9608-6F5A67FDC54C}" type="sibTrans" cxnId="{38B5692D-E225-435C-A2E1-C5D66DA6F1BA}">
      <dgm:prSet/>
      <dgm:spPr/>
      <dgm:t>
        <a:bodyPr/>
        <a:lstStyle/>
        <a:p>
          <a:endParaRPr lang="pt-BR"/>
        </a:p>
      </dgm:t>
    </dgm:pt>
    <dgm:pt modelId="{103AED23-6870-4A82-AB9B-DE33C9F521BD}">
      <dgm:prSet phldrT="[Texto]"/>
      <dgm:spPr/>
      <dgm:t>
        <a:bodyPr/>
        <a:lstStyle/>
        <a:p>
          <a:endParaRPr lang="pt-BR" dirty="0"/>
        </a:p>
      </dgm:t>
    </dgm:pt>
    <dgm:pt modelId="{7A287995-7913-45B4-93D2-682A86505DCA}" type="parTrans" cxnId="{65DC99A4-DF4F-42BA-A624-58C9F6E5EFBA}">
      <dgm:prSet/>
      <dgm:spPr/>
      <dgm:t>
        <a:bodyPr/>
        <a:lstStyle/>
        <a:p>
          <a:endParaRPr lang="pt-BR"/>
        </a:p>
      </dgm:t>
    </dgm:pt>
    <dgm:pt modelId="{2ACEE06E-1FB8-4953-9CE2-AD595A03B5D7}" type="sibTrans" cxnId="{65DC99A4-DF4F-42BA-A624-58C9F6E5EFBA}">
      <dgm:prSet/>
      <dgm:spPr/>
      <dgm:t>
        <a:bodyPr/>
        <a:lstStyle/>
        <a:p>
          <a:endParaRPr lang="pt-BR"/>
        </a:p>
      </dgm:t>
    </dgm:pt>
    <dgm:pt modelId="{606AC87F-0C4E-4E9C-981D-19FDF7840A36}" type="pres">
      <dgm:prSet presAssocID="{A9CD727A-D315-4D2B-9F29-62BBA32C7F2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19B0D79-C14E-40FC-B4EC-3E2FFA9F0335}" type="pres">
      <dgm:prSet presAssocID="{0E9F31B0-2B2F-436E-8721-3995757736A9}" presName="composite" presStyleCnt="0"/>
      <dgm:spPr/>
    </dgm:pt>
    <dgm:pt modelId="{3282F911-8C16-4D46-8D6C-7478FC24CCD6}" type="pres">
      <dgm:prSet presAssocID="{0E9F31B0-2B2F-436E-8721-3995757736A9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1A1EF24-7DB4-4CE1-9570-C94F5A04E8D2}" type="pres">
      <dgm:prSet presAssocID="{0E9F31B0-2B2F-436E-8721-3995757736A9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66B99BC-F6D0-47ED-91F1-697907D55618}" type="pres">
      <dgm:prSet presAssocID="{4B2B64D5-53E9-40E1-841C-591C769584E9}" presName="space" presStyleCnt="0"/>
      <dgm:spPr/>
    </dgm:pt>
    <dgm:pt modelId="{0D9754A3-B6EC-46AE-AE72-E9DF4122C1BC}" type="pres">
      <dgm:prSet presAssocID="{821F4E96-C545-40CD-A768-A12AFFC1A6AE}" presName="composite" presStyleCnt="0"/>
      <dgm:spPr/>
    </dgm:pt>
    <dgm:pt modelId="{3424C129-65A2-4701-8AEB-898C4AA7CAD7}" type="pres">
      <dgm:prSet presAssocID="{821F4E96-C545-40CD-A768-A12AFFC1A6A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577FB2D-82D1-4041-83B7-1C4719289360}" type="pres">
      <dgm:prSet presAssocID="{821F4E96-C545-40CD-A768-A12AFFC1A6AE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F5BD175-86A2-48DA-9ACD-76764EFB618C}" type="presOf" srcId="{3493DA4B-BED5-4A0C-B016-C9F7CA82B6A4}" destId="{4577FB2D-82D1-4041-83B7-1C4719289360}" srcOrd="0" destOrd="2" presId="urn:microsoft.com/office/officeart/2005/8/layout/hList1"/>
    <dgm:cxn modelId="{1602957A-6546-47A2-9197-6191F6EFB624}" type="presOf" srcId="{0E9F31B0-2B2F-436E-8721-3995757736A9}" destId="{3282F911-8C16-4D46-8D6C-7478FC24CCD6}" srcOrd="0" destOrd="0" presId="urn:microsoft.com/office/officeart/2005/8/layout/hList1"/>
    <dgm:cxn modelId="{491B2B05-22A5-4357-9D6B-7847049DB893}" srcId="{0E9F31B0-2B2F-436E-8721-3995757736A9}" destId="{9DA21363-5EF1-495D-ADC6-4A1BC4A02262}" srcOrd="2" destOrd="0" parTransId="{9DCD4450-1217-46AF-BEE6-AA20AF4BC89F}" sibTransId="{5691220A-24CC-44BE-BBCB-C2ABE42DAE2D}"/>
    <dgm:cxn modelId="{C2C2FDD2-A78D-4351-BD58-F0F90F82E8D6}" srcId="{821F4E96-C545-40CD-A768-A12AFFC1A6AE}" destId="{3493DA4B-BED5-4A0C-B016-C9F7CA82B6A4}" srcOrd="2" destOrd="0" parTransId="{ECE1664A-1A5A-4E5B-9A7E-3BE7FC74E133}" sibTransId="{E25B6783-6571-44F9-A1DB-38EDB73E01E9}"/>
    <dgm:cxn modelId="{6E80FAE3-80C6-44BA-B4BB-3D2F70312882}" type="presOf" srcId="{583E1C53-08B2-4D2A-BC94-138C719790FC}" destId="{4577FB2D-82D1-4041-83B7-1C4719289360}" srcOrd="0" destOrd="6" presId="urn:microsoft.com/office/officeart/2005/8/layout/hList1"/>
    <dgm:cxn modelId="{67AC2FEC-5513-411F-A995-F112F0C9C3C2}" type="presOf" srcId="{A3BBBD3A-FB05-4A07-B906-4073304C47C9}" destId="{81A1EF24-7DB4-4CE1-9570-C94F5A04E8D2}" srcOrd="0" destOrd="5" presId="urn:microsoft.com/office/officeart/2005/8/layout/hList1"/>
    <dgm:cxn modelId="{F6E422E5-1F42-47A8-9657-0146BAAEB331}" srcId="{821F4E96-C545-40CD-A768-A12AFFC1A6AE}" destId="{36188225-77E8-4842-9A0F-C2C2D2C16519}" srcOrd="0" destOrd="0" parTransId="{3388D3C2-9DD4-46D7-BCD2-53700EDFB3EA}" sibTransId="{33191A1F-65E3-484D-90B8-5905738007F3}"/>
    <dgm:cxn modelId="{3E5D11D5-3990-453B-8D76-FA4AE1FF26DF}" type="presOf" srcId="{FB717B35-FE0D-48C8-B0DE-AD602074B564}" destId="{81A1EF24-7DB4-4CE1-9570-C94F5A04E8D2}" srcOrd="0" destOrd="1" presId="urn:microsoft.com/office/officeart/2005/8/layout/hList1"/>
    <dgm:cxn modelId="{A74D7E02-8851-4AD1-904F-18046A4D6D96}" srcId="{A9CD727A-D315-4D2B-9F29-62BBA32C7F2B}" destId="{821F4E96-C545-40CD-A768-A12AFFC1A6AE}" srcOrd="1" destOrd="0" parTransId="{82A05956-D825-468E-A913-772B1EA88930}" sibTransId="{51B7190D-04B7-4642-8C0C-C90993C90B46}"/>
    <dgm:cxn modelId="{78467E00-4355-460D-AAE5-DB791CDB9F2A}" srcId="{0E9F31B0-2B2F-436E-8721-3995757736A9}" destId="{CF663999-F642-46F5-B342-1BDE54C7D375}" srcOrd="3" destOrd="0" parTransId="{8E873BDC-D350-4F4A-BDD8-44F355BCFAE0}" sibTransId="{1D6014FE-E18F-4665-9F5E-B67CF2DBF9E3}"/>
    <dgm:cxn modelId="{4D116420-2739-4E09-9314-2E538B649A25}" type="presOf" srcId="{0C92FED5-9B93-47E1-93C1-2FDB0218A5CD}" destId="{4577FB2D-82D1-4041-83B7-1C4719289360}" srcOrd="0" destOrd="1" presId="urn:microsoft.com/office/officeart/2005/8/layout/hList1"/>
    <dgm:cxn modelId="{D50316F7-D3F3-4B10-8FE7-447B9E3F9C03}" srcId="{A9CD727A-D315-4D2B-9F29-62BBA32C7F2B}" destId="{0E9F31B0-2B2F-436E-8721-3995757736A9}" srcOrd="0" destOrd="0" parTransId="{1ED05FCB-4775-49C0-B767-3B642C8D180C}" sibTransId="{4B2B64D5-53E9-40E1-841C-591C769584E9}"/>
    <dgm:cxn modelId="{444CCB67-2C75-4EEC-8DCE-62C71AAB9E83}" type="presOf" srcId="{821F4E96-C545-40CD-A768-A12AFFC1A6AE}" destId="{3424C129-65A2-4701-8AEB-898C4AA7CAD7}" srcOrd="0" destOrd="0" presId="urn:microsoft.com/office/officeart/2005/8/layout/hList1"/>
    <dgm:cxn modelId="{65DC99A4-DF4F-42BA-A624-58C9F6E5EFBA}" srcId="{821F4E96-C545-40CD-A768-A12AFFC1A6AE}" destId="{103AED23-6870-4A82-AB9B-DE33C9F521BD}" srcOrd="5" destOrd="0" parTransId="{7A287995-7913-45B4-93D2-682A86505DCA}" sibTransId="{2ACEE06E-1FB8-4953-9CE2-AD595A03B5D7}"/>
    <dgm:cxn modelId="{FDF6B2A5-0534-44D7-8210-95666FE100CD}" type="presOf" srcId="{94226F1D-E93E-4231-A765-CD6CB8D48BC1}" destId="{4577FB2D-82D1-4041-83B7-1C4719289360}" srcOrd="0" destOrd="4" presId="urn:microsoft.com/office/officeart/2005/8/layout/hList1"/>
    <dgm:cxn modelId="{94642DCB-4DE3-4AE1-84C2-55C1ABB10C76}" srcId="{0E9F31B0-2B2F-436E-8721-3995757736A9}" destId="{195BE36E-7C55-4EB0-9396-60F79749C0CD}" srcOrd="0" destOrd="0" parTransId="{E273721B-086E-426D-BED9-00A815FBEE74}" sibTransId="{094A0622-44BE-4FE8-A6ED-D20653D1F0BD}"/>
    <dgm:cxn modelId="{7C26172E-DF6D-4F09-936D-DC37BBDB876C}" type="presOf" srcId="{9DA21363-5EF1-495D-ADC6-4A1BC4A02262}" destId="{81A1EF24-7DB4-4CE1-9570-C94F5A04E8D2}" srcOrd="0" destOrd="2" presId="urn:microsoft.com/office/officeart/2005/8/layout/hList1"/>
    <dgm:cxn modelId="{32E02AA8-15C6-49D5-972C-B7DBA3722B83}" srcId="{821F4E96-C545-40CD-A768-A12AFFC1A6AE}" destId="{583E1C53-08B2-4D2A-BC94-138C719790FC}" srcOrd="6" destOrd="0" parTransId="{32581060-EE77-4411-B618-7F42C64496D1}" sibTransId="{4771A650-AB4F-42F2-91D4-709D47B39E90}"/>
    <dgm:cxn modelId="{38B5692D-E225-435C-A2E1-C5D66DA6F1BA}" srcId="{821F4E96-C545-40CD-A768-A12AFFC1A6AE}" destId="{43522A30-E5C7-42E7-B17C-99A6C9D7DCE3}" srcOrd="3" destOrd="0" parTransId="{60A4B0BC-3216-4883-8B41-9DA2C6F3E74E}" sibTransId="{D5E57040-D86D-4CF7-9608-6F5A67FDC54C}"/>
    <dgm:cxn modelId="{1BB6AB4A-44D4-4306-886A-4CC554301D9C}" type="presOf" srcId="{43522A30-E5C7-42E7-B17C-99A6C9D7DCE3}" destId="{4577FB2D-82D1-4041-83B7-1C4719289360}" srcOrd="0" destOrd="3" presId="urn:microsoft.com/office/officeart/2005/8/layout/hList1"/>
    <dgm:cxn modelId="{235FCD52-6895-4B9F-9EBE-EFAC31F85CBD}" type="presOf" srcId="{A9CD727A-D315-4D2B-9F29-62BBA32C7F2B}" destId="{606AC87F-0C4E-4E9C-981D-19FDF7840A36}" srcOrd="0" destOrd="0" presId="urn:microsoft.com/office/officeart/2005/8/layout/hList1"/>
    <dgm:cxn modelId="{93307C91-4D00-42F9-B45C-4E1D83685C3B}" type="presOf" srcId="{36188225-77E8-4842-9A0F-C2C2D2C16519}" destId="{4577FB2D-82D1-4041-83B7-1C4719289360}" srcOrd="0" destOrd="0" presId="urn:microsoft.com/office/officeart/2005/8/layout/hList1"/>
    <dgm:cxn modelId="{4286D0B5-561E-448A-B806-141A931795B8}" type="presOf" srcId="{195BE36E-7C55-4EB0-9396-60F79749C0CD}" destId="{81A1EF24-7DB4-4CE1-9570-C94F5A04E8D2}" srcOrd="0" destOrd="0" presId="urn:microsoft.com/office/officeart/2005/8/layout/hList1"/>
    <dgm:cxn modelId="{AA1C9C82-9C75-4D34-B4C0-FC2F82690890}" type="presOf" srcId="{621F44A8-C1A6-403E-8D72-3EA6618D9897}" destId="{81A1EF24-7DB4-4CE1-9570-C94F5A04E8D2}" srcOrd="0" destOrd="4" presId="urn:microsoft.com/office/officeart/2005/8/layout/hList1"/>
    <dgm:cxn modelId="{4C9870AB-D302-4DEC-BBFF-5461D1B0E6FB}" srcId="{821F4E96-C545-40CD-A768-A12AFFC1A6AE}" destId="{94226F1D-E93E-4231-A765-CD6CB8D48BC1}" srcOrd="4" destOrd="0" parTransId="{6AEA03B7-C53A-4EA6-B653-0059EFA950C3}" sibTransId="{12073B8A-FA17-4237-BCC7-73B499B786AE}"/>
    <dgm:cxn modelId="{4DCF0E96-981F-40E1-9D2E-204305D8EFD9}" type="presOf" srcId="{CF663999-F642-46F5-B342-1BDE54C7D375}" destId="{81A1EF24-7DB4-4CE1-9570-C94F5A04E8D2}" srcOrd="0" destOrd="3" presId="urn:microsoft.com/office/officeart/2005/8/layout/hList1"/>
    <dgm:cxn modelId="{8CF055EB-95A2-45F8-ACF5-4761D192EF5F}" srcId="{821F4E96-C545-40CD-A768-A12AFFC1A6AE}" destId="{0C92FED5-9B93-47E1-93C1-2FDB0218A5CD}" srcOrd="1" destOrd="0" parTransId="{93B26BC8-FD0A-4D20-9541-EA5DDD4E407D}" sibTransId="{8FD12653-AAF6-400B-B08F-7F31FB833D77}"/>
    <dgm:cxn modelId="{803DE672-2F7D-4349-B66B-B7876EC32C3E}" srcId="{0E9F31B0-2B2F-436E-8721-3995757736A9}" destId="{FB717B35-FE0D-48C8-B0DE-AD602074B564}" srcOrd="1" destOrd="0" parTransId="{CE68C28E-F39A-403B-9885-40CC830A86CC}" sibTransId="{E8264DE9-D00B-4B21-846B-C3F51DCD7337}"/>
    <dgm:cxn modelId="{FE6A45EA-3F8B-4B0E-B593-381E1167420B}" srcId="{0E9F31B0-2B2F-436E-8721-3995757736A9}" destId="{2B291BA4-2BAE-4473-A373-6D5802597696}" srcOrd="6" destOrd="0" parTransId="{A88BA321-3F25-4BFB-A0F1-7F0BDAA8FF2F}" sibTransId="{0A7FE379-7531-4192-AA89-0F944877EF51}"/>
    <dgm:cxn modelId="{C083BD32-7D4C-4CE7-AB38-7345E702565B}" srcId="{0E9F31B0-2B2F-436E-8721-3995757736A9}" destId="{621F44A8-C1A6-403E-8D72-3EA6618D9897}" srcOrd="4" destOrd="0" parTransId="{3029ADBA-DD76-4400-BD9B-AC800ABB03F3}" sibTransId="{843A856E-9D4D-448E-BAD4-94AEAC94D743}"/>
    <dgm:cxn modelId="{139B5E3B-62D8-4A65-9D1D-FF322B1279D8}" type="presOf" srcId="{2B291BA4-2BAE-4473-A373-6D5802597696}" destId="{81A1EF24-7DB4-4CE1-9570-C94F5A04E8D2}" srcOrd="0" destOrd="6" presId="urn:microsoft.com/office/officeart/2005/8/layout/hList1"/>
    <dgm:cxn modelId="{CD179D8D-185E-4A37-8F5C-B7E70D13DBC8}" type="presOf" srcId="{103AED23-6870-4A82-AB9B-DE33C9F521BD}" destId="{4577FB2D-82D1-4041-83B7-1C4719289360}" srcOrd="0" destOrd="5" presId="urn:microsoft.com/office/officeart/2005/8/layout/hList1"/>
    <dgm:cxn modelId="{D4178D4F-8EFE-47E0-911B-115A5668F85B}" srcId="{0E9F31B0-2B2F-436E-8721-3995757736A9}" destId="{A3BBBD3A-FB05-4A07-B906-4073304C47C9}" srcOrd="5" destOrd="0" parTransId="{274E01B1-BA1B-4AB6-9573-DC89DF2B595F}" sibTransId="{F08A36AA-F175-48DF-8CCA-69E24B0FE636}"/>
    <dgm:cxn modelId="{52B4E3D9-37CC-46F7-A7BE-1C395C417C01}" type="presParOf" srcId="{606AC87F-0C4E-4E9C-981D-19FDF7840A36}" destId="{119B0D79-C14E-40FC-B4EC-3E2FFA9F0335}" srcOrd="0" destOrd="0" presId="urn:microsoft.com/office/officeart/2005/8/layout/hList1"/>
    <dgm:cxn modelId="{9A17EC66-33BF-414C-9F52-FD3D8062702D}" type="presParOf" srcId="{119B0D79-C14E-40FC-B4EC-3E2FFA9F0335}" destId="{3282F911-8C16-4D46-8D6C-7478FC24CCD6}" srcOrd="0" destOrd="0" presId="urn:microsoft.com/office/officeart/2005/8/layout/hList1"/>
    <dgm:cxn modelId="{6C72ECF5-C224-463B-995D-068C348847B0}" type="presParOf" srcId="{119B0D79-C14E-40FC-B4EC-3E2FFA9F0335}" destId="{81A1EF24-7DB4-4CE1-9570-C94F5A04E8D2}" srcOrd="1" destOrd="0" presId="urn:microsoft.com/office/officeart/2005/8/layout/hList1"/>
    <dgm:cxn modelId="{26AB81D5-2960-4DA4-AD06-C1570D655463}" type="presParOf" srcId="{606AC87F-0C4E-4E9C-981D-19FDF7840A36}" destId="{A66B99BC-F6D0-47ED-91F1-697907D55618}" srcOrd="1" destOrd="0" presId="urn:microsoft.com/office/officeart/2005/8/layout/hList1"/>
    <dgm:cxn modelId="{E1174CA1-52E1-4DA1-8DF5-A14F5A755FA1}" type="presParOf" srcId="{606AC87F-0C4E-4E9C-981D-19FDF7840A36}" destId="{0D9754A3-B6EC-46AE-AE72-E9DF4122C1BC}" srcOrd="2" destOrd="0" presId="urn:microsoft.com/office/officeart/2005/8/layout/hList1"/>
    <dgm:cxn modelId="{6FB11810-CC53-419B-B5B0-FEA2BAFE0983}" type="presParOf" srcId="{0D9754A3-B6EC-46AE-AE72-E9DF4122C1BC}" destId="{3424C129-65A2-4701-8AEB-898C4AA7CAD7}" srcOrd="0" destOrd="0" presId="urn:microsoft.com/office/officeart/2005/8/layout/hList1"/>
    <dgm:cxn modelId="{14D7CB46-57AB-4001-B903-1EE6AF8AD633}" type="presParOf" srcId="{0D9754A3-B6EC-46AE-AE72-E9DF4122C1BC}" destId="{4577FB2D-82D1-4041-83B7-1C471928936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82F911-8C16-4D46-8D6C-7478FC24CCD6}">
      <dsp:nvSpPr>
        <dsp:cNvPr id="0" name=""/>
        <dsp:cNvSpPr/>
      </dsp:nvSpPr>
      <dsp:spPr>
        <a:xfrm>
          <a:off x="54" y="23750"/>
          <a:ext cx="5211679" cy="662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300" kern="1200" dirty="0" smtClean="0"/>
            <a:t>CCEE</a:t>
          </a:r>
          <a:endParaRPr lang="pt-BR" sz="2300" kern="1200" dirty="0"/>
        </a:p>
      </dsp:txBody>
      <dsp:txXfrm>
        <a:off x="54" y="23750"/>
        <a:ext cx="5211679" cy="662400"/>
      </dsp:txXfrm>
    </dsp:sp>
    <dsp:sp modelId="{81A1EF24-7DB4-4CE1-9570-C94F5A04E8D2}">
      <dsp:nvSpPr>
        <dsp:cNvPr id="0" name=""/>
        <dsp:cNvSpPr/>
      </dsp:nvSpPr>
      <dsp:spPr>
        <a:xfrm>
          <a:off x="54" y="686150"/>
          <a:ext cx="5211679" cy="45575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b="0" i="0" kern="1200" dirty="0" smtClean="0"/>
            <a:t>Acompanhamento contínuo do desempenho do produto;</a:t>
          </a: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b="0" i="0" kern="1200" dirty="0" smtClean="0"/>
            <a:t>Analisar e retirar os agendamentos duplicados (quando existirem);</a:t>
          </a: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b="0" i="0" kern="1200" dirty="0" smtClean="0"/>
            <a:t>Analisar os excessos de processamento sem uso;</a:t>
          </a: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b="0" i="0" kern="1200" dirty="0" smtClean="0"/>
            <a:t> Viabilizar novas boas práticas para o mercado, conforme identificação.</a:t>
          </a:r>
          <a:endParaRPr lang="pt-BR" sz="2300" kern="1200" dirty="0"/>
        </a:p>
      </dsp:txBody>
      <dsp:txXfrm>
        <a:off x="54" y="686150"/>
        <a:ext cx="5211679" cy="4557557"/>
      </dsp:txXfrm>
    </dsp:sp>
    <dsp:sp modelId="{3424C129-65A2-4701-8AEB-898C4AA7CAD7}">
      <dsp:nvSpPr>
        <dsp:cNvPr id="0" name=""/>
        <dsp:cNvSpPr/>
      </dsp:nvSpPr>
      <dsp:spPr>
        <a:xfrm>
          <a:off x="5941369" y="23750"/>
          <a:ext cx="5211679" cy="662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300" kern="1200" dirty="0" smtClean="0"/>
            <a:t>Agentes</a:t>
          </a:r>
          <a:endParaRPr lang="pt-BR" sz="2300" kern="1200" dirty="0"/>
        </a:p>
      </dsp:txBody>
      <dsp:txXfrm>
        <a:off x="5941369" y="23750"/>
        <a:ext cx="5211679" cy="662400"/>
      </dsp:txXfrm>
    </dsp:sp>
    <dsp:sp modelId="{4577FB2D-82D1-4041-83B7-1C4719289360}">
      <dsp:nvSpPr>
        <dsp:cNvPr id="0" name=""/>
        <dsp:cNvSpPr/>
      </dsp:nvSpPr>
      <dsp:spPr>
        <a:xfrm>
          <a:off x="5941369" y="686150"/>
          <a:ext cx="5211679" cy="455755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kern="1200" dirty="0" smtClean="0"/>
            <a:t>Solicitações repetidas por usuários distintos da mesma empresa;</a:t>
          </a: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kern="1200" dirty="0" smtClean="0"/>
            <a:t>Solicitações de relatórios para períodos históricos em datas críticas;</a:t>
          </a: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kern="1200" dirty="0" smtClean="0"/>
            <a:t>Agendamentos futuros solicitados mas não baixados;</a:t>
          </a: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300" kern="1200" dirty="0" smtClean="0"/>
            <a:t>Atentar-se ao número de relatórios solicitados, no caso de agentes com muitos representados.</a:t>
          </a:r>
          <a:endParaRPr lang="pt-BR" sz="2300" kern="1200" dirty="0"/>
        </a:p>
      </dsp:txBody>
      <dsp:txXfrm>
        <a:off x="5941369" y="686150"/>
        <a:ext cx="5211679" cy="45575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19F532-C016-4848-8028-DE065CA77629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1055A5-B0C0-4773-9056-16C60035E6B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239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055A5-B0C0-4773-9056-16C60035E6B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192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8"/>
          <p:cNvSpPr/>
          <p:nvPr userDrawn="1"/>
        </p:nvSpPr>
        <p:spPr>
          <a:xfrm>
            <a:off x="0" y="1"/>
            <a:ext cx="12191999" cy="6858000"/>
          </a:xfrm>
          <a:prstGeom prst="rect">
            <a:avLst/>
          </a:prstGeom>
          <a:gradFill flip="none" rotWithShape="1">
            <a:gsLst>
              <a:gs pos="16000">
                <a:srgbClr val="0E1840"/>
              </a:gs>
              <a:gs pos="100000">
                <a:srgbClr val="005587"/>
              </a:gs>
            </a:gsLst>
            <a:lin ang="0" scaled="1"/>
            <a:tileRect/>
          </a:gra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" name="Forma"/>
          <p:cNvSpPr/>
          <p:nvPr userDrawn="1"/>
        </p:nvSpPr>
        <p:spPr>
          <a:xfrm>
            <a:off x="10606553" y="0"/>
            <a:ext cx="1585446" cy="13335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574" y="21600"/>
                </a:lnTo>
                <a:lnTo>
                  <a:pt x="21600" y="21574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D12E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5" name="Triângulo"/>
          <p:cNvSpPr/>
          <p:nvPr userDrawn="1"/>
        </p:nvSpPr>
        <p:spPr>
          <a:xfrm rot="18900000">
            <a:off x="9590934" y="-857808"/>
            <a:ext cx="1715615" cy="1715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4BC3EE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6" name="Forma"/>
          <p:cNvSpPr/>
          <p:nvPr userDrawn="1"/>
        </p:nvSpPr>
        <p:spPr>
          <a:xfrm>
            <a:off x="9799681" y="1333500"/>
            <a:ext cx="2392319" cy="2387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55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45"/>
                </a:lnTo>
                <a:lnTo>
                  <a:pt x="21555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" name="Triângulo"/>
          <p:cNvSpPr/>
          <p:nvPr userDrawn="1"/>
        </p:nvSpPr>
        <p:spPr>
          <a:xfrm flipH="1">
            <a:off x="7543800" y="2426248"/>
            <a:ext cx="4648199" cy="44698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FFFFFF">
              <a:alpha val="8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Triângulo"/>
          <p:cNvSpPr/>
          <p:nvPr userDrawn="1"/>
        </p:nvSpPr>
        <p:spPr>
          <a:xfrm rot="8100000">
            <a:off x="6303317" y="5993842"/>
            <a:ext cx="1804517" cy="18045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FECA3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Triângulo"/>
          <p:cNvSpPr/>
          <p:nvPr userDrawn="1"/>
        </p:nvSpPr>
        <p:spPr>
          <a:xfrm rot="8100000">
            <a:off x="3813082" y="5490884"/>
            <a:ext cx="2810434" cy="28104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0E2C68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0" name="Triângulo"/>
          <p:cNvSpPr/>
          <p:nvPr userDrawn="1"/>
        </p:nvSpPr>
        <p:spPr>
          <a:xfrm>
            <a:off x="0" y="2102890"/>
            <a:ext cx="4801649" cy="48016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4BC3EE">
              <a:alpha val="8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2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2231531" y="1822437"/>
            <a:ext cx="5174614" cy="190879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SzTx/>
              <a:buNone/>
              <a:defRPr sz="24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2pPr>
            <a:lvl3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3pPr>
            <a:lvl4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4pPr>
            <a:lvl5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5pPr>
          </a:lstStyle>
          <a:p>
            <a:pPr algn="l">
              <a:defRPr sz="25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Subtítulo</a:t>
            </a:r>
          </a:p>
          <a:p>
            <a:pPr algn="l">
              <a:defRPr sz="25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 </a:t>
            </a:r>
          </a:p>
          <a:p>
            <a:pPr algn="l">
              <a:defRPr sz="20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Autor</a:t>
            </a:r>
          </a:p>
          <a:p>
            <a:pPr algn="l">
              <a:defRPr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Palestrante</a:t>
            </a:r>
          </a:p>
          <a:p>
            <a:pPr algn="l">
              <a:defRPr sz="20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00/00/0000 - </a:t>
            </a:r>
            <a:r>
              <a:rPr lang="pt-BR" b="0" cap="none" dirty="0" smtClean="0"/>
              <a:t>Versão X</a:t>
            </a:r>
            <a:endParaRPr lang="pt-BR" b="0" cap="none" dirty="0"/>
          </a:p>
        </p:txBody>
      </p:sp>
      <p:sp>
        <p:nvSpPr>
          <p:cNvPr id="23" name="Triângulo"/>
          <p:cNvSpPr/>
          <p:nvPr userDrawn="1"/>
        </p:nvSpPr>
        <p:spPr>
          <a:xfrm rot="13500000">
            <a:off x="1897338" y="929020"/>
            <a:ext cx="270358" cy="2703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FFD12E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24" name="Texto do Título"/>
          <p:cNvSpPr txBox="1">
            <a:spLocks noGrp="1"/>
          </p:cNvSpPr>
          <p:nvPr>
            <p:ph type="title" hasCustomPrompt="1"/>
          </p:nvPr>
        </p:nvSpPr>
        <p:spPr>
          <a:xfrm>
            <a:off x="2231530" y="766008"/>
            <a:ext cx="4826000" cy="75504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 b="1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 Medium"/>
              </a:defRPr>
            </a:lvl1pPr>
          </a:lstStyle>
          <a:p>
            <a:r>
              <a:rPr dirty="0"/>
              <a:t>Texto </a:t>
            </a:r>
            <a:r>
              <a:rPr dirty="0" smtClean="0"/>
              <a:t>do Título</a:t>
            </a:r>
            <a:endParaRPr dirty="0"/>
          </a:p>
        </p:txBody>
      </p:sp>
      <p:pic>
        <p:nvPicPr>
          <p:cNvPr id="20" name="Imagem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2950" y="5796752"/>
            <a:ext cx="3093114" cy="70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61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"/>
          <p:cNvSpPr/>
          <p:nvPr userDrawn="1"/>
        </p:nvSpPr>
        <p:spPr>
          <a:xfrm>
            <a:off x="0" y="0"/>
            <a:ext cx="12192000" cy="595313"/>
          </a:xfrm>
          <a:prstGeom prst="rect">
            <a:avLst/>
          </a:prstGeom>
          <a:gradFill>
            <a:gsLst>
              <a:gs pos="0">
                <a:srgbClr val="07286B"/>
              </a:gs>
              <a:gs pos="100000">
                <a:srgbClr val="0187B1"/>
              </a:gs>
            </a:gsLst>
            <a:lin ang="810000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2200">
                <a:solidFill>
                  <a:srgbClr val="FFCA07"/>
                </a:solidFill>
              </a:defRPr>
            </a:pPr>
            <a:endParaRPr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871" y="149297"/>
            <a:ext cx="1016581" cy="317635"/>
          </a:xfrm>
          <a:prstGeom prst="rect">
            <a:avLst/>
          </a:prstGeom>
        </p:spPr>
      </p:pic>
      <p:sp>
        <p:nvSpPr>
          <p:cNvPr id="9" name="Texto do Título"/>
          <p:cNvSpPr txBox="1">
            <a:spLocks noGrp="1"/>
          </p:cNvSpPr>
          <p:nvPr>
            <p:ph type="title"/>
          </p:nvPr>
        </p:nvSpPr>
        <p:spPr>
          <a:xfrm>
            <a:off x="618066" y="0"/>
            <a:ext cx="12386734" cy="635000"/>
          </a:xfrm>
          <a:prstGeom prst="rect">
            <a:avLst/>
          </a:prstGeom>
        </p:spPr>
        <p:txBody>
          <a:bodyPr lIns="38100" tIns="38100" rIns="38100" bIns="38100" anchor="ctr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r>
              <a:rPr dirty="0"/>
              <a:t>Texto do Título</a:t>
            </a:r>
          </a:p>
        </p:txBody>
      </p:sp>
      <p:sp>
        <p:nvSpPr>
          <p:cNvPr id="10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618067" y="1253064"/>
            <a:ext cx="11033159" cy="4882266"/>
          </a:xfrm>
          <a:prstGeom prst="rect">
            <a:avLst/>
          </a:prstGeom>
        </p:spPr>
        <p:txBody>
          <a:bodyPr lIns="38100" tIns="38100" rIns="38100" bIns="38100">
            <a:normAutofit/>
          </a:bodyPr>
          <a:lstStyle>
            <a:lvl1pPr marL="0" indent="0">
              <a:buClr>
                <a:srgbClr val="FFD12E"/>
              </a:buClr>
              <a:buFont typeface="Arial" charset="0"/>
              <a:buNone/>
              <a:defRPr sz="2000">
                <a:solidFill>
                  <a:srgbClr val="7F7F7F"/>
                </a:solidFill>
                <a:latin typeface="Calibri" charset="0"/>
                <a:ea typeface="Calibri" charset="0"/>
                <a:cs typeface="Calibri" charset="0"/>
              </a:defRPr>
            </a:lvl1pPr>
            <a:lvl2pPr marL="444500" indent="0">
              <a:buClr>
                <a:srgbClr val="FFD12E"/>
              </a:buClr>
              <a:buNone/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charset="0"/>
                <a:ea typeface="Calibri" charset="0"/>
                <a:cs typeface="Calibri" charset="0"/>
              </a:defRPr>
            </a:lvl2pPr>
            <a:lvl3pPr marL="889000" indent="0">
              <a:buClr>
                <a:srgbClr val="FFD12E"/>
              </a:buClr>
              <a:buNone/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charset="0"/>
                <a:ea typeface="Calibri" charset="0"/>
                <a:cs typeface="Calibri" charset="0"/>
              </a:defRPr>
            </a:lvl3pPr>
            <a:lvl4pPr marL="1333500" indent="0">
              <a:buClr>
                <a:srgbClr val="FFD12E"/>
              </a:buClr>
              <a:buNone/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charset="0"/>
                <a:ea typeface="Calibri" charset="0"/>
                <a:cs typeface="Calibri" charset="0"/>
              </a:defRPr>
            </a:lvl4pPr>
            <a:lvl5pPr marL="1778000" indent="0">
              <a:buClr>
                <a:srgbClr val="FFD12E"/>
              </a:buClr>
              <a:buNone/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charset="0"/>
                <a:ea typeface="Calibri" charset="0"/>
                <a:cs typeface="Calibri" charset="0"/>
              </a:defRPr>
            </a:lvl5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7506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8"/>
          <p:cNvSpPr/>
          <p:nvPr userDrawn="1"/>
        </p:nvSpPr>
        <p:spPr>
          <a:xfrm>
            <a:off x="0" y="1"/>
            <a:ext cx="12191999" cy="6858000"/>
          </a:xfrm>
          <a:prstGeom prst="rect">
            <a:avLst/>
          </a:prstGeom>
          <a:gradFill flip="none" rotWithShape="1">
            <a:gsLst>
              <a:gs pos="16000">
                <a:srgbClr val="0E1840"/>
              </a:gs>
              <a:gs pos="100000">
                <a:srgbClr val="005587"/>
              </a:gs>
            </a:gsLst>
            <a:lin ang="0" scaled="1"/>
            <a:tileRect/>
          </a:gradFill>
          <a:ln w="12700" cap="flat">
            <a:noFill/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4" name="Forma"/>
          <p:cNvSpPr/>
          <p:nvPr userDrawn="1"/>
        </p:nvSpPr>
        <p:spPr>
          <a:xfrm>
            <a:off x="10606553" y="0"/>
            <a:ext cx="1585446" cy="13335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574" y="21600"/>
                </a:lnTo>
                <a:lnTo>
                  <a:pt x="21600" y="21574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D12E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5" name="Triângulo"/>
          <p:cNvSpPr/>
          <p:nvPr userDrawn="1"/>
        </p:nvSpPr>
        <p:spPr>
          <a:xfrm rot="18900000">
            <a:off x="9590934" y="-857808"/>
            <a:ext cx="1715615" cy="1715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4BC3EE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6" name="Forma"/>
          <p:cNvSpPr/>
          <p:nvPr userDrawn="1"/>
        </p:nvSpPr>
        <p:spPr>
          <a:xfrm>
            <a:off x="9799681" y="1333500"/>
            <a:ext cx="2392319" cy="2387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55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45"/>
                </a:lnTo>
                <a:lnTo>
                  <a:pt x="21555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" name="Triângulo"/>
          <p:cNvSpPr/>
          <p:nvPr userDrawn="1"/>
        </p:nvSpPr>
        <p:spPr>
          <a:xfrm flipH="1">
            <a:off x="7543800" y="2426248"/>
            <a:ext cx="4648199" cy="44698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FFFFFF">
              <a:alpha val="8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Triângulo"/>
          <p:cNvSpPr/>
          <p:nvPr userDrawn="1"/>
        </p:nvSpPr>
        <p:spPr>
          <a:xfrm rot="8100000">
            <a:off x="6303317" y="5993842"/>
            <a:ext cx="1804517" cy="18045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FECA3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Triângulo"/>
          <p:cNvSpPr/>
          <p:nvPr userDrawn="1"/>
        </p:nvSpPr>
        <p:spPr>
          <a:xfrm rot="8100000">
            <a:off x="3813082" y="5490884"/>
            <a:ext cx="2810434" cy="28104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0E2C68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0" name="Triângulo"/>
          <p:cNvSpPr/>
          <p:nvPr userDrawn="1"/>
        </p:nvSpPr>
        <p:spPr>
          <a:xfrm>
            <a:off x="0" y="2102890"/>
            <a:ext cx="4801649" cy="48016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4BC3EE">
              <a:alpha val="8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6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772183" y="2022614"/>
            <a:ext cx="5174614" cy="190879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SzTx/>
              <a:buNone/>
              <a:defRPr sz="24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2pPr>
            <a:lvl3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3pPr>
            <a:lvl4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4pPr>
            <a:lvl5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5pPr>
          </a:lstStyle>
          <a:p>
            <a:pPr algn="l">
              <a:defRPr sz="20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Autor</a:t>
            </a:r>
          </a:p>
          <a:p>
            <a:pPr algn="l">
              <a:defRPr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Palestrante</a:t>
            </a:r>
          </a:p>
          <a:p>
            <a:pPr algn="l">
              <a:defRPr sz="20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00/00/0000 - </a:t>
            </a:r>
            <a:r>
              <a:rPr lang="pt-BR" b="0" cap="none" dirty="0" smtClean="0"/>
              <a:t>Versão X</a:t>
            </a:r>
            <a:endParaRPr lang="pt-BR" b="0" cap="none" dirty="0"/>
          </a:p>
        </p:txBody>
      </p:sp>
      <p:sp>
        <p:nvSpPr>
          <p:cNvPr id="17" name="Triângulo"/>
          <p:cNvSpPr/>
          <p:nvPr userDrawn="1"/>
        </p:nvSpPr>
        <p:spPr>
          <a:xfrm rot="13500000">
            <a:off x="1437990" y="1129197"/>
            <a:ext cx="270358" cy="2703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FFD12E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9" name="Texto do Título"/>
          <p:cNvSpPr txBox="1">
            <a:spLocks noGrp="1"/>
          </p:cNvSpPr>
          <p:nvPr>
            <p:ph type="title" hasCustomPrompt="1"/>
          </p:nvPr>
        </p:nvSpPr>
        <p:spPr>
          <a:xfrm>
            <a:off x="1922778" y="943897"/>
            <a:ext cx="4826000" cy="75504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 b="1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 Medium"/>
              </a:defRPr>
            </a:lvl1pPr>
          </a:lstStyle>
          <a:p>
            <a:r>
              <a:rPr lang="pt-BR" dirty="0" smtClean="0"/>
              <a:t>Obrigado</a:t>
            </a:r>
            <a:endParaRPr dirty="0"/>
          </a:p>
        </p:txBody>
      </p:sp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2950" y="5796752"/>
            <a:ext cx="3093114" cy="70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3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812"/>
          <a:stretch/>
        </p:blipFill>
        <p:spPr>
          <a:xfrm>
            <a:off x="-38101" y="-38102"/>
            <a:ext cx="12230099" cy="6940347"/>
          </a:xfrm>
          <a:prstGeom prst="rect">
            <a:avLst/>
          </a:prstGeom>
        </p:spPr>
      </p:pic>
      <p:sp>
        <p:nvSpPr>
          <p:cNvPr id="3" name="Forma"/>
          <p:cNvSpPr/>
          <p:nvPr userDrawn="1"/>
        </p:nvSpPr>
        <p:spPr>
          <a:xfrm>
            <a:off x="10606553" y="0"/>
            <a:ext cx="1585446" cy="13335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574" y="21600"/>
                </a:lnTo>
                <a:lnTo>
                  <a:pt x="21600" y="21574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D12E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4" name="Triângulo"/>
          <p:cNvSpPr/>
          <p:nvPr userDrawn="1"/>
        </p:nvSpPr>
        <p:spPr>
          <a:xfrm rot="18900000">
            <a:off x="9590934" y="-857808"/>
            <a:ext cx="1715615" cy="1715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4BC3EE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5" name="Forma"/>
          <p:cNvSpPr/>
          <p:nvPr userDrawn="1"/>
        </p:nvSpPr>
        <p:spPr>
          <a:xfrm>
            <a:off x="9799681" y="1333500"/>
            <a:ext cx="2392319" cy="2387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55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45"/>
                </a:lnTo>
                <a:lnTo>
                  <a:pt x="21555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6" name="Triângulo"/>
          <p:cNvSpPr/>
          <p:nvPr userDrawn="1"/>
        </p:nvSpPr>
        <p:spPr>
          <a:xfrm flipH="1">
            <a:off x="7543800" y="2426248"/>
            <a:ext cx="4648199" cy="44698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FFFFFF">
              <a:alpha val="8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" name="Triângulo"/>
          <p:cNvSpPr/>
          <p:nvPr userDrawn="1"/>
        </p:nvSpPr>
        <p:spPr>
          <a:xfrm rot="8100000">
            <a:off x="6303317" y="5993842"/>
            <a:ext cx="1804517" cy="18045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FECA3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8" name="Triângulo"/>
          <p:cNvSpPr/>
          <p:nvPr userDrawn="1"/>
        </p:nvSpPr>
        <p:spPr>
          <a:xfrm rot="8100000">
            <a:off x="3813082" y="5490884"/>
            <a:ext cx="2810434" cy="28104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0E2C68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9" name="Triângulo"/>
          <p:cNvSpPr/>
          <p:nvPr userDrawn="1"/>
        </p:nvSpPr>
        <p:spPr>
          <a:xfrm>
            <a:off x="0" y="2102890"/>
            <a:ext cx="4801649" cy="48016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4BC3EE">
              <a:alpha val="85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5" name="Texto do Título"/>
          <p:cNvSpPr txBox="1">
            <a:spLocks noGrp="1"/>
          </p:cNvSpPr>
          <p:nvPr>
            <p:ph type="title" hasCustomPrompt="1"/>
          </p:nvPr>
        </p:nvSpPr>
        <p:spPr>
          <a:xfrm>
            <a:off x="2231530" y="766008"/>
            <a:ext cx="4826000" cy="75504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600" b="1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 Medium"/>
              </a:defRPr>
            </a:lvl1pPr>
          </a:lstStyle>
          <a:p>
            <a:r>
              <a:rPr dirty="0"/>
              <a:t>Texto </a:t>
            </a:r>
            <a:r>
              <a:rPr dirty="0" smtClean="0"/>
              <a:t>do Título</a:t>
            </a:r>
            <a:endParaRPr dirty="0"/>
          </a:p>
        </p:txBody>
      </p:sp>
      <p:sp>
        <p:nvSpPr>
          <p:cNvPr id="16" name="Nível de Corpo Um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2231531" y="1822437"/>
            <a:ext cx="5174614" cy="190879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SzTx/>
              <a:buNone/>
              <a:defRPr sz="24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2pPr>
            <a:lvl3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3pPr>
            <a:lvl4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4pPr>
            <a:lvl5pPr marL="0" indent="0" algn="l">
              <a:spcBef>
                <a:spcPts val="0"/>
              </a:spcBef>
              <a:buSzTx/>
              <a:buNone/>
              <a:defRPr sz="370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Helvetica Neue"/>
              </a:defRPr>
            </a:lvl5pPr>
          </a:lstStyle>
          <a:p>
            <a:pPr algn="l">
              <a:defRPr sz="25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Subtítulo</a:t>
            </a:r>
          </a:p>
          <a:p>
            <a:pPr algn="l">
              <a:defRPr sz="25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 </a:t>
            </a:r>
          </a:p>
          <a:p>
            <a:pPr algn="l">
              <a:defRPr sz="20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Autor</a:t>
            </a:r>
          </a:p>
          <a:p>
            <a:pPr algn="l">
              <a:defRPr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Palestrante</a:t>
            </a:r>
          </a:p>
          <a:p>
            <a:pPr algn="l">
              <a:defRPr sz="2000" b="1" cap="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pt-BR" dirty="0" smtClean="0"/>
              <a:t>00/00/0000 - </a:t>
            </a:r>
            <a:r>
              <a:rPr lang="pt-BR" b="0" cap="none" dirty="0" smtClean="0"/>
              <a:t>Versão X</a:t>
            </a:r>
            <a:endParaRPr lang="pt-BR" b="0" cap="none" dirty="0"/>
          </a:p>
        </p:txBody>
      </p:sp>
      <p:sp>
        <p:nvSpPr>
          <p:cNvPr id="17" name="Triângulo"/>
          <p:cNvSpPr/>
          <p:nvPr userDrawn="1"/>
        </p:nvSpPr>
        <p:spPr>
          <a:xfrm rot="13500000">
            <a:off x="1897338" y="929020"/>
            <a:ext cx="270358" cy="2703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FFD12E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22" name="Picture 20" descr="selo-interno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0358">
            <a:off x="9907590" y="5049936"/>
            <a:ext cx="1706771" cy="57986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098" y="6143535"/>
            <a:ext cx="2342508" cy="530618"/>
          </a:xfrm>
          <a:prstGeom prst="rect">
            <a:avLst/>
          </a:prstGeom>
        </p:spPr>
      </p:pic>
      <p:cxnSp>
        <p:nvCxnSpPr>
          <p:cNvPr id="24" name="Conector reto 23"/>
          <p:cNvCxnSpPr/>
          <p:nvPr userDrawn="1"/>
        </p:nvCxnSpPr>
        <p:spPr>
          <a:xfrm>
            <a:off x="9544073" y="6021359"/>
            <a:ext cx="2327031" cy="1"/>
          </a:xfrm>
          <a:prstGeom prst="line">
            <a:avLst/>
          </a:prstGeom>
          <a:noFill/>
          <a:ln w="25400" cap="flat">
            <a:solidFill>
              <a:schemeClr val="bg1">
                <a:lumMod val="75000"/>
              </a:schemeClr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115155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5190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49" r:id="rId2"/>
    <p:sldLayoutId id="2147483665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pt-BR" dirty="0" smtClean="0"/>
              <a:t>Book de Relatórios</a:t>
            </a:r>
            <a:endParaRPr lang="pt-BR" dirty="0"/>
          </a:p>
        </p:txBody>
      </p:sp>
      <p:sp>
        <p:nvSpPr>
          <p:cNvPr id="2" name="Espaço Reservado para Texto 1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pt-BR" cap="none" dirty="0" smtClean="0"/>
              <a:t>Solução para reduzir atividades repetitivas dos agentes</a:t>
            </a:r>
            <a:endParaRPr lang="pt-BR" cap="none" dirty="0"/>
          </a:p>
        </p:txBody>
      </p:sp>
    </p:spTree>
    <p:extLst>
      <p:ext uri="{BB962C8B-B14F-4D97-AF65-F5344CB8AC3E}">
        <p14:creationId xmlns:p14="http://schemas.microsoft.com/office/powerpoint/2010/main" val="140144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13"/>
          <p:cNvSpPr>
            <a:spLocks noChangeAspect="1"/>
          </p:cNvSpPr>
          <p:nvPr/>
        </p:nvSpPr>
        <p:spPr>
          <a:xfrm>
            <a:off x="989184" y="1980433"/>
            <a:ext cx="3199151" cy="3210740"/>
          </a:xfrm>
          <a:prstGeom prst="ellipse">
            <a:avLst/>
          </a:prstGeom>
          <a:solidFill>
            <a:srgbClr val="FECA3F">
              <a:alpha val="20000"/>
            </a:srgb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Sobre o Webinar</a:t>
            </a:r>
          </a:p>
        </p:txBody>
      </p:sp>
      <p:sp>
        <p:nvSpPr>
          <p:cNvPr id="10" name="Rectangle 3"/>
          <p:cNvSpPr/>
          <p:nvPr/>
        </p:nvSpPr>
        <p:spPr>
          <a:xfrm>
            <a:off x="3939603" y="1497412"/>
            <a:ext cx="6900675" cy="707886"/>
          </a:xfrm>
          <a:prstGeom prst="rect">
            <a:avLst/>
          </a:prstGeom>
          <a:solidFill>
            <a:srgbClr val="FECA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sp>
        <p:nvSpPr>
          <p:cNvPr id="11" name="TextBox 12"/>
          <p:cNvSpPr txBox="1"/>
          <p:nvPr/>
        </p:nvSpPr>
        <p:spPr>
          <a:xfrm>
            <a:off x="4695688" y="1651302"/>
            <a:ext cx="571247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A apresentação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será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disponibilizada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posteriormente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" name="Oval 102"/>
          <p:cNvSpPr>
            <a:spLocks noChangeAspect="1"/>
          </p:cNvSpPr>
          <p:nvPr/>
        </p:nvSpPr>
        <p:spPr>
          <a:xfrm>
            <a:off x="3767662" y="1436756"/>
            <a:ext cx="841347" cy="841347"/>
          </a:xfrm>
          <a:prstGeom prst="ellipse">
            <a:avLst/>
          </a:prstGeom>
          <a:solidFill>
            <a:srgbClr val="ED4E3E"/>
          </a:solid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53986" tIns="68562" rIns="53986" bIns="68562" numCol="1" anchor="ctr" anchorCtr="1" compatLnSpc="1">
            <a:prstTxWarp prst="textNoShape">
              <a:avLst/>
            </a:prstTxWarp>
          </a:bodyPr>
          <a:lstStyle/>
          <a:p>
            <a:r>
              <a:rPr lang="en-US" sz="3299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1</a:t>
            </a: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702" y="2880250"/>
            <a:ext cx="2063822" cy="1329844"/>
          </a:xfrm>
          <a:prstGeom prst="rect">
            <a:avLst/>
          </a:prstGeom>
        </p:spPr>
      </p:pic>
      <p:sp>
        <p:nvSpPr>
          <p:cNvPr id="14" name="Rectangle 3"/>
          <p:cNvSpPr/>
          <p:nvPr/>
        </p:nvSpPr>
        <p:spPr>
          <a:xfrm>
            <a:off x="3939603" y="2657580"/>
            <a:ext cx="6900675" cy="707886"/>
          </a:xfrm>
          <a:prstGeom prst="rect">
            <a:avLst/>
          </a:prstGeom>
          <a:solidFill>
            <a:srgbClr val="FECA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sp>
        <p:nvSpPr>
          <p:cNvPr id="15" name="TextBox 12"/>
          <p:cNvSpPr txBox="1"/>
          <p:nvPr/>
        </p:nvSpPr>
        <p:spPr>
          <a:xfrm>
            <a:off x="4695688" y="2811469"/>
            <a:ext cx="571247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pt-BR" sz="2000" dirty="0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Áudio </a:t>
            </a:r>
            <a:r>
              <a:rPr lang="pt-BR" sz="2000" dirty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disponível apenas para CCEE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6" name="Oval 102"/>
          <p:cNvSpPr>
            <a:spLocks noChangeAspect="1"/>
          </p:cNvSpPr>
          <p:nvPr/>
        </p:nvSpPr>
        <p:spPr>
          <a:xfrm>
            <a:off x="3767662" y="2596923"/>
            <a:ext cx="841347" cy="841347"/>
          </a:xfrm>
          <a:prstGeom prst="ellipse">
            <a:avLst/>
          </a:prstGeom>
          <a:solidFill>
            <a:srgbClr val="ED4E3E"/>
          </a:solid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53986" tIns="68562" rIns="53986" bIns="68562" numCol="1" anchor="ctr" anchorCtr="1" compatLnSpc="1">
            <a:prstTxWarp prst="textNoShape">
              <a:avLst/>
            </a:prstTxWarp>
          </a:bodyPr>
          <a:lstStyle/>
          <a:p>
            <a:r>
              <a:rPr lang="en-US" sz="3299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2</a:t>
            </a:r>
          </a:p>
        </p:txBody>
      </p:sp>
      <p:sp>
        <p:nvSpPr>
          <p:cNvPr id="17" name="Rectangle 3"/>
          <p:cNvSpPr/>
          <p:nvPr/>
        </p:nvSpPr>
        <p:spPr>
          <a:xfrm>
            <a:off x="3920292" y="3825825"/>
            <a:ext cx="6900675" cy="707886"/>
          </a:xfrm>
          <a:prstGeom prst="rect">
            <a:avLst/>
          </a:prstGeom>
          <a:solidFill>
            <a:srgbClr val="FECA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sp>
        <p:nvSpPr>
          <p:cNvPr id="18" name="TextBox 12"/>
          <p:cNvSpPr txBox="1"/>
          <p:nvPr/>
        </p:nvSpPr>
        <p:spPr>
          <a:xfrm>
            <a:off x="4676376" y="3825827"/>
            <a:ext cx="6144591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Perguntas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devem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ser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enviadas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para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todos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os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membros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no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Webex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e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serão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2000" dirty="0" err="1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respondidas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ao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longo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 da apresentação.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9" name="Oval 102"/>
          <p:cNvSpPr>
            <a:spLocks noChangeAspect="1"/>
          </p:cNvSpPr>
          <p:nvPr/>
        </p:nvSpPr>
        <p:spPr>
          <a:xfrm>
            <a:off x="3748351" y="3765169"/>
            <a:ext cx="841347" cy="841347"/>
          </a:xfrm>
          <a:prstGeom prst="ellipse">
            <a:avLst/>
          </a:prstGeom>
          <a:solidFill>
            <a:srgbClr val="ED4E3E"/>
          </a:solid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53986" tIns="68562" rIns="53986" bIns="68562" numCol="1" anchor="ctr" anchorCtr="1" compatLnSpc="1">
            <a:prstTxWarp prst="textNoShape">
              <a:avLst/>
            </a:prstTxWarp>
          </a:bodyPr>
          <a:lstStyle/>
          <a:p>
            <a:r>
              <a:rPr lang="en-US" sz="3299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3</a:t>
            </a:r>
          </a:p>
        </p:txBody>
      </p:sp>
      <p:sp>
        <p:nvSpPr>
          <p:cNvPr id="20" name="Rectangle 3"/>
          <p:cNvSpPr/>
          <p:nvPr/>
        </p:nvSpPr>
        <p:spPr>
          <a:xfrm>
            <a:off x="3920293" y="4986860"/>
            <a:ext cx="6900675" cy="707886"/>
          </a:xfrm>
          <a:prstGeom prst="rect">
            <a:avLst/>
          </a:prstGeom>
          <a:solidFill>
            <a:srgbClr val="FECA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sp>
        <p:nvSpPr>
          <p:cNvPr id="21" name="TextBox 12"/>
          <p:cNvSpPr txBox="1"/>
          <p:nvPr/>
        </p:nvSpPr>
        <p:spPr>
          <a:xfrm>
            <a:off x="4676376" y="4879138"/>
            <a:ext cx="5957619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pt-BR" dirty="0" smtClean="0">
                <a:solidFill>
                  <a:schemeClr val="tx2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O Webinar terá três etapas: 1ª sobre o conceito do novo produto; 2ª sobre a solução técnica da ferramenta e; 3ª boas práticas de uso.</a:t>
            </a:r>
            <a:endParaRPr lang="en-US" dirty="0">
              <a:solidFill>
                <a:schemeClr val="tx2">
                  <a:lumMod val="75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22" name="Oval 102"/>
          <p:cNvSpPr>
            <a:spLocks noChangeAspect="1"/>
          </p:cNvSpPr>
          <p:nvPr/>
        </p:nvSpPr>
        <p:spPr>
          <a:xfrm>
            <a:off x="3748352" y="4926203"/>
            <a:ext cx="841347" cy="841347"/>
          </a:xfrm>
          <a:prstGeom prst="ellipse">
            <a:avLst/>
          </a:prstGeom>
          <a:solidFill>
            <a:srgbClr val="ED4E3E"/>
          </a:solid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53986" tIns="68562" rIns="53986" bIns="68562" numCol="1" anchor="ctr" anchorCtr="1" compatLnSpc="1">
            <a:prstTxWarp prst="textNoShape">
              <a:avLst/>
            </a:prstTxWarp>
          </a:bodyPr>
          <a:lstStyle/>
          <a:p>
            <a:r>
              <a:rPr lang="pt-BR" sz="3299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</a:rPr>
              <a:t>4</a:t>
            </a:r>
            <a:endParaRPr lang="en-US" sz="3299" dirty="0">
              <a:solidFill>
                <a:schemeClr val="bg1"/>
              </a:solidFill>
              <a:latin typeface="Calibri" charset="0"/>
              <a:ea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73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Texto 13"/>
          <p:cNvSpPr>
            <a:spLocks noGrp="1"/>
          </p:cNvSpPr>
          <p:nvPr>
            <p:ph type="body" sz="half" idx="1"/>
          </p:nvPr>
        </p:nvSpPr>
        <p:spPr>
          <a:xfrm>
            <a:off x="618067" y="919407"/>
            <a:ext cx="5535083" cy="5681417"/>
          </a:xfrm>
        </p:spPr>
        <p:txBody>
          <a:bodyPr/>
          <a:lstStyle/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A </a:t>
            </a:r>
            <a:r>
              <a:rPr lang="pt-BR" dirty="0"/>
              <a:t>motivação do desenvolvimento da ferramenta foi de encontrar uma maneira de desonerar o processo de extração de relatórios certificados, principalmente às empresas com diversos perfis ou representados na CCEE.</a:t>
            </a:r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r>
              <a:rPr lang="pt-BR" dirty="0"/>
              <a:t>O processo na interface dos relatório padrão da DRI é </a:t>
            </a:r>
            <a:r>
              <a:rPr lang="pt-BR" dirty="0" smtClean="0"/>
              <a:t>manual; </a:t>
            </a:r>
            <a:r>
              <a:rPr lang="pt-BR" dirty="0"/>
              <a:t>requer que </a:t>
            </a:r>
            <a:r>
              <a:rPr lang="pt-BR" dirty="0" smtClean="0"/>
              <a:t>cada relatório seja feito individualmente, selecionando um agente por vez, e então exportando ao formato PDF.</a:t>
            </a:r>
            <a:endParaRPr lang="pt-BR" dirty="0"/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725" y="919408"/>
            <a:ext cx="5336898" cy="5681417"/>
          </a:xfrm>
          <a:prstGeom prst="rect">
            <a:avLst/>
          </a:prstGeom>
          <a:ln w="38100">
            <a:solidFill>
              <a:srgbClr val="0073AE"/>
            </a:solidFill>
          </a:ln>
        </p:spPr>
      </p:pic>
      <p:sp>
        <p:nvSpPr>
          <p:cNvPr id="19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584200"/>
          </a:xfrm>
        </p:spPr>
        <p:txBody>
          <a:bodyPr lIns="540000"/>
          <a:lstStyle/>
          <a:p>
            <a:r>
              <a:rPr lang="pt-BR" dirty="0" smtClean="0"/>
              <a:t>O que é o Book de Relatórios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3148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584200"/>
          </a:xfrm>
        </p:spPr>
        <p:txBody>
          <a:bodyPr lIns="540000"/>
          <a:lstStyle/>
          <a:p>
            <a:r>
              <a:rPr lang="pt-BR" dirty="0" smtClean="0"/>
              <a:t>O que é o Book de Relatórios</a:t>
            </a:r>
            <a:endParaRPr lang="pt-BR" dirty="0"/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half" idx="1"/>
          </p:nvPr>
        </p:nvSpPr>
        <p:spPr>
          <a:xfrm>
            <a:off x="618067" y="919407"/>
            <a:ext cx="5211233" cy="5681417"/>
          </a:xfrm>
        </p:spPr>
        <p:txBody>
          <a:bodyPr/>
          <a:lstStyle/>
          <a:p>
            <a:pPr algn="just"/>
            <a:endParaRPr lang="pt-BR" dirty="0"/>
          </a:p>
          <a:p>
            <a:pPr algn="just"/>
            <a:r>
              <a:rPr lang="pt-BR" dirty="0" smtClean="0"/>
              <a:t>A solução do Book de Relatórios agrupa os relatórios por área de assunto e período e permite que vários agentes sob a mesma empresa sejam combinados em uma única solicitação, reduzindo potencialmente o trabalho manual  de </a:t>
            </a:r>
            <a:r>
              <a:rPr lang="pt-BR" dirty="0" err="1" smtClean="0"/>
              <a:t>backoffice</a:t>
            </a:r>
            <a:r>
              <a:rPr lang="pt-BR" dirty="0" smtClean="0"/>
              <a:t>.</a:t>
            </a:r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A ferramenta permite selecionar eventos já processados ou agendar para disponibilização no momento de um processamento futuro.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O processo tem um prazo de até 72h para ser concluído, gerando um pacote ‘zip’ com os relatórios selecionados</a:t>
            </a:r>
            <a:r>
              <a:rPr lang="pt-BR" dirty="0" smtClean="0"/>
              <a:t>.</a:t>
            </a:r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7621" y="919407"/>
            <a:ext cx="5148103" cy="5681417"/>
          </a:xfrm>
          <a:prstGeom prst="rect">
            <a:avLst/>
          </a:prstGeom>
          <a:ln w="38100">
            <a:solidFill>
              <a:srgbClr val="0073AE"/>
            </a:solidFill>
          </a:ln>
        </p:spPr>
      </p:pic>
    </p:spTree>
    <p:extLst>
      <p:ext uri="{BB962C8B-B14F-4D97-AF65-F5344CB8AC3E}">
        <p14:creationId xmlns:p14="http://schemas.microsoft.com/office/powerpoint/2010/main" val="411633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699" y="919407"/>
            <a:ext cx="5833327" cy="5681417"/>
          </a:xfrm>
          <a:prstGeom prst="rect">
            <a:avLst/>
          </a:prstGeom>
          <a:ln w="38100">
            <a:solidFill>
              <a:srgbClr val="0073AE"/>
            </a:solidFill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584200"/>
          </a:xfrm>
        </p:spPr>
        <p:txBody>
          <a:bodyPr lIns="540000"/>
          <a:lstStyle/>
          <a:p>
            <a:r>
              <a:rPr lang="pt-BR" dirty="0" smtClean="0"/>
              <a:t>O que é o Book de Relatórios</a:t>
            </a:r>
            <a:endParaRPr lang="pt-BR" dirty="0"/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half" idx="1"/>
          </p:nvPr>
        </p:nvSpPr>
        <p:spPr>
          <a:xfrm>
            <a:off x="618067" y="919407"/>
            <a:ext cx="5211233" cy="5681417"/>
          </a:xfrm>
        </p:spPr>
        <p:txBody>
          <a:bodyPr/>
          <a:lstStyle/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A ferramenta estará disponível por meio do Menu do Ambiente de Operações da CCEE, na seção “DRI &gt;&gt; Administrativo DRI”.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9233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upo 53"/>
          <p:cNvGrpSpPr/>
          <p:nvPr/>
        </p:nvGrpSpPr>
        <p:grpSpPr>
          <a:xfrm>
            <a:off x="643703" y="1260990"/>
            <a:ext cx="3375848" cy="944941"/>
            <a:chOff x="281752" y="938171"/>
            <a:chExt cx="3375848" cy="944941"/>
          </a:xfrm>
        </p:grpSpPr>
        <p:sp>
          <p:nvSpPr>
            <p:cNvPr id="4" name="Rectangle 95"/>
            <p:cNvSpPr/>
            <p:nvPr/>
          </p:nvSpPr>
          <p:spPr>
            <a:xfrm>
              <a:off x="281753" y="1173780"/>
              <a:ext cx="3375847" cy="709332"/>
            </a:xfrm>
            <a:prstGeom prst="rect">
              <a:avLst/>
            </a:prstGeom>
            <a:solidFill>
              <a:srgbClr val="008CB2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prstClr val="white"/>
                </a:solidFill>
              </a:endParaRPr>
            </a:p>
          </p:txBody>
        </p:sp>
        <p:sp>
          <p:nvSpPr>
            <p:cNvPr id="5" name="TextBox 96"/>
            <p:cNvSpPr txBox="1"/>
            <p:nvPr/>
          </p:nvSpPr>
          <p:spPr>
            <a:xfrm>
              <a:off x="386696" y="1497713"/>
              <a:ext cx="3091801" cy="36933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dirty="0" smtClean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MED003</a:t>
              </a:r>
              <a:endParaRPr lang="en-US" dirty="0">
                <a:solidFill>
                  <a:srgbClr val="102E66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  <p:sp>
          <p:nvSpPr>
            <p:cNvPr id="6" name="Rectangle 95"/>
            <p:cNvSpPr/>
            <p:nvPr/>
          </p:nvSpPr>
          <p:spPr>
            <a:xfrm>
              <a:off x="281752" y="938171"/>
              <a:ext cx="3375847" cy="4721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endParaRPr lang="en-US" sz="28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  <p:sp>
          <p:nvSpPr>
            <p:cNvPr id="7" name="Retângulo 6"/>
            <p:cNvSpPr/>
            <p:nvPr/>
          </p:nvSpPr>
          <p:spPr>
            <a:xfrm>
              <a:off x="386697" y="978528"/>
              <a:ext cx="317299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1 </a:t>
              </a:r>
              <a:r>
                <a:rPr lang="en-US" sz="2000" b="1" dirty="0" err="1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Medição</a:t>
              </a:r>
              <a:endParaRPr lang="en-US" sz="20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</p:grpSp>
      <p:grpSp>
        <p:nvGrpSpPr>
          <p:cNvPr id="55" name="Grupo 54"/>
          <p:cNvGrpSpPr/>
          <p:nvPr/>
        </p:nvGrpSpPr>
        <p:grpSpPr>
          <a:xfrm>
            <a:off x="643703" y="2559365"/>
            <a:ext cx="3375847" cy="2663226"/>
            <a:chOff x="281753" y="2994624"/>
            <a:chExt cx="3375847" cy="2663226"/>
          </a:xfrm>
        </p:grpSpPr>
        <p:sp>
          <p:nvSpPr>
            <p:cNvPr id="30" name="Rectangle 95"/>
            <p:cNvSpPr/>
            <p:nvPr/>
          </p:nvSpPr>
          <p:spPr>
            <a:xfrm>
              <a:off x="281753" y="3232696"/>
              <a:ext cx="3375847" cy="2425154"/>
            </a:xfrm>
            <a:prstGeom prst="rect">
              <a:avLst/>
            </a:prstGeom>
            <a:solidFill>
              <a:srgbClr val="008CB2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prstClr val="white"/>
                </a:solidFill>
              </a:endParaRPr>
            </a:p>
          </p:txBody>
        </p:sp>
        <p:sp>
          <p:nvSpPr>
            <p:cNvPr id="31" name="TextBox 96"/>
            <p:cNvSpPr txBox="1"/>
            <p:nvPr/>
          </p:nvSpPr>
          <p:spPr>
            <a:xfrm>
              <a:off x="386696" y="3558719"/>
              <a:ext cx="3091801" cy="20313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CTO001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CTO003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DCT001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DCT002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DCT003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RST001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RST002</a:t>
              </a:r>
            </a:p>
          </p:txBody>
        </p:sp>
        <p:sp>
          <p:nvSpPr>
            <p:cNvPr id="32" name="Rectangle 95"/>
            <p:cNvSpPr/>
            <p:nvPr/>
          </p:nvSpPr>
          <p:spPr>
            <a:xfrm>
              <a:off x="281753" y="2994624"/>
              <a:ext cx="3375847" cy="4721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endParaRPr lang="en-US" sz="28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  <p:sp>
          <p:nvSpPr>
            <p:cNvPr id="33" name="Retângulo 32"/>
            <p:cNvSpPr/>
            <p:nvPr/>
          </p:nvSpPr>
          <p:spPr>
            <a:xfrm>
              <a:off x="386697" y="3049174"/>
              <a:ext cx="3172995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2 </a:t>
              </a:r>
              <a:r>
                <a:rPr lang="en-US" sz="2000" b="1" dirty="0" err="1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Contratação</a:t>
              </a:r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 de </a:t>
              </a:r>
              <a:r>
                <a:rPr lang="en-US" sz="2000" b="1" dirty="0" err="1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Energia</a:t>
              </a:r>
              <a:endParaRPr lang="en-US" sz="20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</p:grpSp>
      <p:grpSp>
        <p:nvGrpSpPr>
          <p:cNvPr id="56" name="Grupo 55"/>
          <p:cNvGrpSpPr/>
          <p:nvPr/>
        </p:nvGrpSpPr>
        <p:grpSpPr>
          <a:xfrm>
            <a:off x="4382127" y="1261273"/>
            <a:ext cx="3375848" cy="1809608"/>
            <a:chOff x="4324980" y="935707"/>
            <a:chExt cx="3375848" cy="1809608"/>
          </a:xfrm>
        </p:grpSpPr>
        <p:sp>
          <p:nvSpPr>
            <p:cNvPr id="34" name="Rectangle 95"/>
            <p:cNvSpPr/>
            <p:nvPr/>
          </p:nvSpPr>
          <p:spPr>
            <a:xfrm>
              <a:off x="4324981" y="1159586"/>
              <a:ext cx="3375847" cy="1585729"/>
            </a:xfrm>
            <a:prstGeom prst="rect">
              <a:avLst/>
            </a:prstGeom>
            <a:solidFill>
              <a:srgbClr val="008CB2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prstClr val="white"/>
                </a:solidFill>
              </a:endParaRPr>
            </a:p>
          </p:txBody>
        </p:sp>
        <p:sp>
          <p:nvSpPr>
            <p:cNvPr id="35" name="TextBox 96"/>
            <p:cNvSpPr txBox="1"/>
            <p:nvPr/>
          </p:nvSpPr>
          <p:spPr>
            <a:xfrm>
              <a:off x="4429925" y="1502111"/>
              <a:ext cx="3091801" cy="120032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GFN001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LFN001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LFN002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SUM001</a:t>
              </a:r>
            </a:p>
          </p:txBody>
        </p:sp>
        <p:sp>
          <p:nvSpPr>
            <p:cNvPr id="36" name="Rectangle 95"/>
            <p:cNvSpPr/>
            <p:nvPr/>
          </p:nvSpPr>
          <p:spPr>
            <a:xfrm>
              <a:off x="4324980" y="935707"/>
              <a:ext cx="3375847" cy="4721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endParaRPr lang="en-US" sz="28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  <p:sp>
          <p:nvSpPr>
            <p:cNvPr id="37" name="Retângulo 36"/>
            <p:cNvSpPr/>
            <p:nvPr/>
          </p:nvSpPr>
          <p:spPr>
            <a:xfrm>
              <a:off x="4429925" y="976064"/>
              <a:ext cx="317299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3 </a:t>
              </a:r>
              <a:r>
                <a:rPr lang="en-US" sz="2000" b="1" dirty="0" err="1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Merc</a:t>
              </a:r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. </a:t>
              </a:r>
              <a:r>
                <a:rPr lang="en-US" sz="2000" b="1" dirty="0" err="1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Curto</a:t>
              </a:r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 </a:t>
              </a:r>
              <a:r>
                <a:rPr lang="en-US" sz="2000" b="1" dirty="0" err="1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Prazo</a:t>
              </a:r>
              <a:endParaRPr lang="en-US" sz="20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</p:grpSp>
      <p:grpSp>
        <p:nvGrpSpPr>
          <p:cNvPr id="57" name="Grupo 56"/>
          <p:cNvGrpSpPr/>
          <p:nvPr/>
        </p:nvGrpSpPr>
        <p:grpSpPr>
          <a:xfrm>
            <a:off x="4382128" y="3373073"/>
            <a:ext cx="3375848" cy="1550184"/>
            <a:chOff x="4324980" y="4039860"/>
            <a:chExt cx="3375848" cy="1550184"/>
          </a:xfrm>
        </p:grpSpPr>
        <p:sp>
          <p:nvSpPr>
            <p:cNvPr id="38" name="Rectangle 95"/>
            <p:cNvSpPr/>
            <p:nvPr/>
          </p:nvSpPr>
          <p:spPr>
            <a:xfrm>
              <a:off x="4324981" y="4263740"/>
              <a:ext cx="3375847" cy="1326304"/>
            </a:xfrm>
            <a:prstGeom prst="rect">
              <a:avLst/>
            </a:prstGeom>
            <a:solidFill>
              <a:srgbClr val="008CB2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prstClr val="white"/>
                </a:solidFill>
              </a:endParaRPr>
            </a:p>
          </p:txBody>
        </p:sp>
        <p:sp>
          <p:nvSpPr>
            <p:cNvPr id="39" name="TextBox 96"/>
            <p:cNvSpPr txBox="1"/>
            <p:nvPr/>
          </p:nvSpPr>
          <p:spPr>
            <a:xfrm>
              <a:off x="4429927" y="4613387"/>
              <a:ext cx="3091801" cy="92333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LFMCSD001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LFMCSD002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LFMCSD003</a:t>
              </a:r>
            </a:p>
          </p:txBody>
        </p:sp>
        <p:sp>
          <p:nvSpPr>
            <p:cNvPr id="40" name="Rectangle 95"/>
            <p:cNvSpPr/>
            <p:nvPr/>
          </p:nvSpPr>
          <p:spPr>
            <a:xfrm>
              <a:off x="4324980" y="4039860"/>
              <a:ext cx="3375847" cy="4721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endParaRPr lang="en-US" sz="28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  <p:sp>
          <p:nvSpPr>
            <p:cNvPr id="41" name="Retângulo 40"/>
            <p:cNvSpPr/>
            <p:nvPr/>
          </p:nvSpPr>
          <p:spPr>
            <a:xfrm>
              <a:off x="4429925" y="4080217"/>
              <a:ext cx="317299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4 MCSD</a:t>
              </a:r>
              <a:endParaRPr lang="en-US" sz="20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</p:grpSp>
      <p:grpSp>
        <p:nvGrpSpPr>
          <p:cNvPr id="58" name="Grupo 57"/>
          <p:cNvGrpSpPr/>
          <p:nvPr/>
        </p:nvGrpSpPr>
        <p:grpSpPr>
          <a:xfrm>
            <a:off x="8120549" y="1260990"/>
            <a:ext cx="3375847" cy="1553413"/>
            <a:chOff x="8368208" y="935707"/>
            <a:chExt cx="3375847" cy="1553413"/>
          </a:xfrm>
        </p:grpSpPr>
        <p:sp>
          <p:nvSpPr>
            <p:cNvPr id="42" name="Rectangle 95"/>
            <p:cNvSpPr/>
            <p:nvPr/>
          </p:nvSpPr>
          <p:spPr>
            <a:xfrm>
              <a:off x="8368208" y="1173779"/>
              <a:ext cx="3375847" cy="1315341"/>
            </a:xfrm>
            <a:prstGeom prst="rect">
              <a:avLst/>
            </a:prstGeom>
            <a:solidFill>
              <a:srgbClr val="008CB2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prstClr val="white"/>
                </a:solidFill>
              </a:endParaRPr>
            </a:p>
          </p:txBody>
        </p:sp>
        <p:sp>
          <p:nvSpPr>
            <p:cNvPr id="43" name="TextBox 96"/>
            <p:cNvSpPr txBox="1"/>
            <p:nvPr/>
          </p:nvSpPr>
          <p:spPr>
            <a:xfrm>
              <a:off x="8473154" y="1523427"/>
              <a:ext cx="3091801" cy="92333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LFPEN001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LFPEN002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LFPEN003</a:t>
              </a:r>
            </a:p>
          </p:txBody>
        </p:sp>
        <p:sp>
          <p:nvSpPr>
            <p:cNvPr id="44" name="Rectangle 95"/>
            <p:cNvSpPr/>
            <p:nvPr/>
          </p:nvSpPr>
          <p:spPr>
            <a:xfrm>
              <a:off x="8368208" y="935707"/>
              <a:ext cx="3375847" cy="4721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endParaRPr lang="en-US" sz="28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  <p:sp>
          <p:nvSpPr>
            <p:cNvPr id="45" name="Retângulo 44"/>
            <p:cNvSpPr/>
            <p:nvPr/>
          </p:nvSpPr>
          <p:spPr>
            <a:xfrm>
              <a:off x="8473152" y="990257"/>
              <a:ext cx="3172995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5 </a:t>
              </a:r>
              <a:r>
                <a:rPr lang="en-US" sz="2000" b="1" dirty="0" err="1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Penalidades</a:t>
              </a:r>
              <a:endParaRPr lang="en-US" sz="20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</p:grpSp>
      <p:grpSp>
        <p:nvGrpSpPr>
          <p:cNvPr id="60" name="Grupo 59"/>
          <p:cNvGrpSpPr/>
          <p:nvPr/>
        </p:nvGrpSpPr>
        <p:grpSpPr>
          <a:xfrm>
            <a:off x="8120549" y="4400850"/>
            <a:ext cx="3375848" cy="1236879"/>
            <a:chOff x="8368207" y="4299838"/>
            <a:chExt cx="3375848" cy="1236879"/>
          </a:xfrm>
        </p:grpSpPr>
        <p:sp>
          <p:nvSpPr>
            <p:cNvPr id="46" name="Rectangle 95"/>
            <p:cNvSpPr/>
            <p:nvPr/>
          </p:nvSpPr>
          <p:spPr>
            <a:xfrm>
              <a:off x="8368208" y="4523718"/>
              <a:ext cx="3375847" cy="1012999"/>
            </a:xfrm>
            <a:prstGeom prst="rect">
              <a:avLst/>
            </a:prstGeom>
            <a:solidFill>
              <a:srgbClr val="008CB2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prstClr val="white"/>
                </a:solidFill>
              </a:endParaRPr>
            </a:p>
          </p:txBody>
        </p:sp>
        <p:sp>
          <p:nvSpPr>
            <p:cNvPr id="47" name="TextBox 96"/>
            <p:cNvSpPr txBox="1"/>
            <p:nvPr/>
          </p:nvSpPr>
          <p:spPr>
            <a:xfrm>
              <a:off x="8473154" y="4863840"/>
              <a:ext cx="3091801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LFRES001</a:t>
              </a:r>
            </a:p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LFRES003</a:t>
              </a:r>
            </a:p>
          </p:txBody>
        </p:sp>
        <p:sp>
          <p:nvSpPr>
            <p:cNvPr id="48" name="Rectangle 95"/>
            <p:cNvSpPr/>
            <p:nvPr/>
          </p:nvSpPr>
          <p:spPr>
            <a:xfrm>
              <a:off x="8368207" y="4299838"/>
              <a:ext cx="3375847" cy="4721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endParaRPr lang="en-US" sz="28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  <p:sp>
          <p:nvSpPr>
            <p:cNvPr id="49" name="Retângulo 48"/>
            <p:cNvSpPr/>
            <p:nvPr/>
          </p:nvSpPr>
          <p:spPr>
            <a:xfrm>
              <a:off x="8473152" y="4340195"/>
              <a:ext cx="317299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7 </a:t>
              </a:r>
              <a:r>
                <a:rPr lang="en-US" sz="2000" b="1" dirty="0" err="1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Energia</a:t>
              </a:r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 de </a:t>
              </a:r>
              <a:r>
                <a:rPr lang="en-US" sz="2000" b="1" dirty="0" err="1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Reserva</a:t>
              </a:r>
              <a:endParaRPr lang="en-US" sz="20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</p:grpSp>
      <p:grpSp>
        <p:nvGrpSpPr>
          <p:cNvPr id="59" name="Grupo 58"/>
          <p:cNvGrpSpPr/>
          <p:nvPr/>
        </p:nvGrpSpPr>
        <p:grpSpPr>
          <a:xfrm>
            <a:off x="8120549" y="3125629"/>
            <a:ext cx="3375848" cy="964166"/>
            <a:chOff x="8368207" y="2940627"/>
            <a:chExt cx="3375848" cy="964166"/>
          </a:xfrm>
        </p:grpSpPr>
        <p:sp>
          <p:nvSpPr>
            <p:cNvPr id="50" name="Rectangle 95"/>
            <p:cNvSpPr/>
            <p:nvPr/>
          </p:nvSpPr>
          <p:spPr>
            <a:xfrm>
              <a:off x="8368208" y="3164507"/>
              <a:ext cx="3375847" cy="740286"/>
            </a:xfrm>
            <a:prstGeom prst="rect">
              <a:avLst/>
            </a:prstGeom>
            <a:solidFill>
              <a:srgbClr val="008CB2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prstClr val="white"/>
                </a:solidFill>
              </a:endParaRPr>
            </a:p>
          </p:txBody>
        </p:sp>
        <p:sp>
          <p:nvSpPr>
            <p:cNvPr id="51" name="TextBox 96"/>
            <p:cNvSpPr txBox="1"/>
            <p:nvPr/>
          </p:nvSpPr>
          <p:spPr>
            <a:xfrm>
              <a:off x="8473154" y="3495104"/>
              <a:ext cx="3091801" cy="36933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dirty="0"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rPr>
                <a:t>VCA001</a:t>
              </a:r>
            </a:p>
          </p:txBody>
        </p:sp>
        <p:sp>
          <p:nvSpPr>
            <p:cNvPr id="52" name="Rectangle 95"/>
            <p:cNvSpPr/>
            <p:nvPr/>
          </p:nvSpPr>
          <p:spPr>
            <a:xfrm>
              <a:off x="8368207" y="2940627"/>
              <a:ext cx="3375847" cy="4721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endParaRPr lang="en-US" sz="28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  <p:sp>
          <p:nvSpPr>
            <p:cNvPr id="53" name="Retângulo 52"/>
            <p:cNvSpPr/>
            <p:nvPr/>
          </p:nvSpPr>
          <p:spPr>
            <a:xfrm>
              <a:off x="8473152" y="2980984"/>
              <a:ext cx="317299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6 </a:t>
              </a:r>
              <a:r>
                <a:rPr lang="en-US" sz="2000" b="1" dirty="0" err="1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Votos</a:t>
              </a:r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 e Contrib. Assoc.</a:t>
              </a:r>
              <a:endParaRPr lang="en-US" sz="20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</p:grpSp>
      <p:sp>
        <p:nvSpPr>
          <p:cNvPr id="68" name="CaixaDeTexto 67"/>
          <p:cNvSpPr txBox="1"/>
          <p:nvPr/>
        </p:nvSpPr>
        <p:spPr>
          <a:xfrm>
            <a:off x="643703" y="674046"/>
            <a:ext cx="10852694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pt-BR"/>
            </a:defPPr>
            <a:lvl1pPr>
              <a:defRPr>
                <a:solidFill>
                  <a:srgbClr val="102E66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r>
              <a:rPr lang="pt-BR" dirty="0"/>
              <a:t>Relatórios certificados disponíveis por área de assunto</a:t>
            </a:r>
          </a:p>
        </p:txBody>
      </p:sp>
      <p:sp>
        <p:nvSpPr>
          <p:cNvPr id="69" name="Retângulo 68"/>
          <p:cNvSpPr/>
          <p:nvPr/>
        </p:nvSpPr>
        <p:spPr>
          <a:xfrm>
            <a:off x="508000" y="1131332"/>
            <a:ext cx="11112500" cy="4734976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>
                <a:solidFill>
                  <a:srgbClr val="002060"/>
                </a:solidFill>
              </a:ln>
            </a:endParaRPr>
          </a:p>
        </p:txBody>
      </p:sp>
      <p:grpSp>
        <p:nvGrpSpPr>
          <p:cNvPr id="70" name="Grupo 69"/>
          <p:cNvGrpSpPr/>
          <p:nvPr/>
        </p:nvGrpSpPr>
        <p:grpSpPr>
          <a:xfrm>
            <a:off x="4382128" y="5637729"/>
            <a:ext cx="3375847" cy="953571"/>
            <a:chOff x="4382128" y="5637729"/>
            <a:chExt cx="3375847" cy="953571"/>
          </a:xfrm>
        </p:grpSpPr>
        <p:sp>
          <p:nvSpPr>
            <p:cNvPr id="64" name="Rectangle 95"/>
            <p:cNvSpPr/>
            <p:nvPr/>
          </p:nvSpPr>
          <p:spPr>
            <a:xfrm>
              <a:off x="4382128" y="5866308"/>
              <a:ext cx="3375847" cy="724992"/>
            </a:xfrm>
            <a:prstGeom prst="rect">
              <a:avLst/>
            </a:prstGeom>
            <a:solidFill>
              <a:srgbClr val="008CB2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840">
                <a:solidFill>
                  <a:prstClr val="white"/>
                </a:solidFill>
              </a:endParaRPr>
            </a:p>
          </p:txBody>
        </p:sp>
        <p:sp>
          <p:nvSpPr>
            <p:cNvPr id="65" name="TextBox 96"/>
            <p:cNvSpPr txBox="1"/>
            <p:nvPr/>
          </p:nvSpPr>
          <p:spPr>
            <a:xfrm>
              <a:off x="4382128" y="6153715"/>
              <a:ext cx="3375847" cy="36933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>
              <a:defPPr>
                <a:defRPr lang="pt-BR"/>
              </a:defPPr>
              <a:lvl1pPr>
                <a:defRPr>
                  <a:solidFill>
                    <a:srgbClr val="102E66"/>
                  </a:solidFill>
                  <a:latin typeface="Calibri" charset="0"/>
                  <a:ea typeface="Calibri" charset="0"/>
                  <a:cs typeface="Calibri" charset="0"/>
                </a:defRPr>
              </a:lvl1pPr>
            </a:lstStyle>
            <a:p>
              <a:pPr algn="ctr"/>
              <a:r>
                <a:rPr lang="en-US" i="1" dirty="0" smtClean="0"/>
                <a:t>21 </a:t>
              </a:r>
              <a:r>
                <a:rPr lang="en-US" i="1" dirty="0" err="1" smtClean="0"/>
                <a:t>Relatórios</a:t>
              </a:r>
              <a:r>
                <a:rPr lang="en-US" i="1" dirty="0" smtClean="0"/>
                <a:t> </a:t>
              </a:r>
              <a:r>
                <a:rPr lang="en-US" i="1" dirty="0" err="1" smtClean="0"/>
                <a:t>certificados</a:t>
              </a:r>
              <a:endParaRPr lang="en-US" i="1" dirty="0"/>
            </a:p>
          </p:txBody>
        </p:sp>
        <p:sp>
          <p:nvSpPr>
            <p:cNvPr id="66" name="Rectangle 95"/>
            <p:cNvSpPr/>
            <p:nvPr/>
          </p:nvSpPr>
          <p:spPr>
            <a:xfrm>
              <a:off x="4382128" y="5637729"/>
              <a:ext cx="3375847" cy="480824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endParaRPr lang="en-US" sz="25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4382128" y="5692277"/>
              <a:ext cx="337584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prstClr val="white"/>
                  </a:solidFill>
                  <a:latin typeface="Calibri" charset="0"/>
                  <a:ea typeface="Calibri" charset="0"/>
                  <a:cs typeface="Calibri" charset="0"/>
                </a:rPr>
                <a:t>Total</a:t>
              </a:r>
              <a:endParaRPr lang="en-US" sz="2000" b="1" dirty="0">
                <a:solidFill>
                  <a:prstClr val="white"/>
                </a:solidFill>
                <a:latin typeface="Calibri" charset="0"/>
                <a:ea typeface="Calibri" charset="0"/>
                <a:cs typeface="Calibri" charset="0"/>
              </a:endParaRPr>
            </a:p>
          </p:txBody>
        </p:sp>
      </p:grpSp>
      <p:sp>
        <p:nvSpPr>
          <p:cNvPr id="7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584200"/>
          </a:xfrm>
        </p:spPr>
        <p:txBody>
          <a:bodyPr lIns="540000"/>
          <a:lstStyle/>
          <a:p>
            <a:r>
              <a:rPr lang="pt-BR" dirty="0" smtClean="0"/>
              <a:t>O que é o Book de Relatórios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8590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Como funciona a solução tecnológica</a:t>
            </a:r>
          </a:p>
        </p:txBody>
      </p:sp>
      <p:grpSp>
        <p:nvGrpSpPr>
          <p:cNvPr id="16" name="Grupo 15"/>
          <p:cNvGrpSpPr/>
          <p:nvPr/>
        </p:nvGrpSpPr>
        <p:grpSpPr>
          <a:xfrm>
            <a:off x="625509" y="1559168"/>
            <a:ext cx="10940982" cy="4784481"/>
            <a:chOff x="625509" y="1559168"/>
            <a:chExt cx="10940982" cy="4784481"/>
          </a:xfrm>
        </p:grpSpPr>
        <p:pic>
          <p:nvPicPr>
            <p:cNvPr id="14" name="Imagem 1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509" y="1559168"/>
              <a:ext cx="10940982" cy="4784481"/>
            </a:xfrm>
            <a:prstGeom prst="rect">
              <a:avLst/>
            </a:prstGeom>
          </p:spPr>
        </p:pic>
        <p:pic>
          <p:nvPicPr>
            <p:cNvPr id="15" name="Imagem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190" y="1697387"/>
              <a:ext cx="2597733" cy="96689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7950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Boas práticas de uso</a:t>
            </a:r>
            <a:endParaRPr lang="pt-BR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526839694"/>
              </p:ext>
            </p:extLst>
          </p:nvPr>
        </p:nvGraphicFramePr>
        <p:xfrm>
          <a:off x="425003" y="785611"/>
          <a:ext cx="11153104" cy="5267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9029140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4082</TotalTime>
  <Words>418</Words>
  <Application>Microsoft Office PowerPoint</Application>
  <PresentationFormat>Widescreen</PresentationFormat>
  <Paragraphs>78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4" baseType="lpstr">
      <vt:lpstr>Arial</vt:lpstr>
      <vt:lpstr>Calibri</vt:lpstr>
      <vt:lpstr>Helvetica Light</vt:lpstr>
      <vt:lpstr>Helvetica Neue</vt:lpstr>
      <vt:lpstr>Helvetica Neue Medium</vt:lpstr>
      <vt:lpstr>Tema do Office</vt:lpstr>
      <vt:lpstr>Book de Relatórios</vt:lpstr>
      <vt:lpstr>Sobre o Webinar</vt:lpstr>
      <vt:lpstr>O que é o Book de Relatórios</vt:lpstr>
      <vt:lpstr>O que é o Book de Relatórios</vt:lpstr>
      <vt:lpstr>O que é o Book de Relatórios</vt:lpstr>
      <vt:lpstr>O que é o Book de Relatórios</vt:lpstr>
      <vt:lpstr>Como funciona a solução tecnológica</vt:lpstr>
      <vt:lpstr>Boas práticas de uso</vt:lpstr>
    </vt:vector>
  </TitlesOfParts>
  <Company>CCEE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Andre Pires</dc:creator>
  <cp:lastModifiedBy>Guilherme de Siqueira Pereira</cp:lastModifiedBy>
  <cp:revision>125</cp:revision>
  <dcterms:created xsi:type="dcterms:W3CDTF">2019-06-12T13:06:32Z</dcterms:created>
  <dcterms:modified xsi:type="dcterms:W3CDTF">2020-11-19T14:27:59Z</dcterms:modified>
</cp:coreProperties>
</file>