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9570" r:id="rId2"/>
    <p:sldId id="9573" r:id="rId3"/>
    <p:sldId id="9562" r:id="rId4"/>
    <p:sldId id="9571" r:id="rId5"/>
    <p:sldId id="9574" r:id="rId6"/>
    <p:sldId id="9572" r:id="rId7"/>
    <p:sldId id="9575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92299-D663-453C-9C20-A1550890D9D8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501CA-6667-4554-BBF4-8074A9938D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64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111ED7B4-B432-FC33-72EA-D3DE4744A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5BFA2F5B-8670-FAFC-F144-FCEE48020F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057" y="347409"/>
            <a:ext cx="1520499" cy="569192"/>
          </a:xfrm>
          <a:prstGeom prst="rect">
            <a:avLst/>
          </a:prstGeom>
        </p:spPr>
      </p:pic>
      <p:pic>
        <p:nvPicPr>
          <p:cNvPr id="2" name="Imagem 1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E7A439BC-5DAC-2DDA-8317-681B6C5453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78" y="1833202"/>
            <a:ext cx="10103051" cy="5024798"/>
          </a:xfrm>
          <a:prstGeom prst="rect">
            <a:avLst/>
          </a:prstGeom>
        </p:spPr>
      </p:pic>
      <p:pic>
        <p:nvPicPr>
          <p:cNvPr id="10" name="Imagem 9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B034841B-CD3F-1C7F-7BC6-2D7E902545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52" y="1594564"/>
            <a:ext cx="4787348" cy="294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4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98A9EBEB-586B-1E9F-772C-9343F59A1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o do Título">
            <a:extLst>
              <a:ext uri="{FF2B5EF4-FFF2-40B4-BE49-F238E27FC236}">
                <a16:creationId xmlns:a16="http://schemas.microsoft.com/office/drawing/2014/main" id="{B8772CCE-A3BF-CE84-A075-FA570B60AD7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8024" y="2574235"/>
            <a:ext cx="10155951" cy="635000"/>
          </a:xfrm>
          <a:prstGeom prst="rect">
            <a:avLst/>
          </a:prstGeom>
        </p:spPr>
        <p:txBody>
          <a:bodyPr lIns="38100" tIns="38100" rIns="38100" bIns="38100" anchor="ctr">
            <a:noAutofit/>
          </a:bodyPr>
          <a:lstStyle>
            <a:lvl1pPr algn="ctr">
              <a:defRPr sz="4800" b="0" i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Calibri" charset="0"/>
              </a:defRPr>
            </a:lvl1pPr>
          </a:lstStyle>
          <a:p>
            <a:r>
              <a:rPr lang="pt-BR"/>
              <a:t>t</a:t>
            </a:r>
            <a:r>
              <a:rPr err="1"/>
              <a:t>ítulo</a:t>
            </a:r>
            <a:r>
              <a:rPr lang="pt-BR"/>
              <a:t> do capítulo</a:t>
            </a:r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FB02974-4F96-83BC-08BE-1797D2B438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9550"/>
            <a:ext cx="12192000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0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 do Título"/>
          <p:cNvSpPr txBox="1">
            <a:spLocks noGrp="1"/>
          </p:cNvSpPr>
          <p:nvPr>
            <p:ph type="title" hasCustomPrompt="1"/>
          </p:nvPr>
        </p:nvSpPr>
        <p:spPr>
          <a:xfrm>
            <a:off x="618066" y="0"/>
            <a:ext cx="10155951" cy="635000"/>
          </a:xfrm>
          <a:prstGeom prst="rect">
            <a:avLst/>
          </a:prstGeom>
        </p:spPr>
        <p:txBody>
          <a:bodyPr lIns="38100" tIns="38100" rIns="38100" bIns="38100" anchor="ctr">
            <a:normAutofit/>
          </a:bodyPr>
          <a:lstStyle>
            <a:lvl1pPr algn="l">
              <a:defRPr sz="2000" b="0" i="0">
                <a:solidFill>
                  <a:srgbClr val="4C4C4C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Calibri" charset="0"/>
              </a:defRPr>
            </a:lvl1pPr>
          </a:lstStyle>
          <a:p>
            <a:r>
              <a:rPr lang="pt-BR"/>
              <a:t>t</a:t>
            </a:r>
            <a:r>
              <a:rPr err="1"/>
              <a:t>exto</a:t>
            </a:r>
            <a:r>
              <a:t> do </a:t>
            </a:r>
            <a:r>
              <a:rPr lang="pt-BR" err="1"/>
              <a:t>t</a:t>
            </a:r>
            <a:r>
              <a:rPr err="1"/>
              <a:t>ítulo</a:t>
            </a:r>
            <a:endParaRPr/>
          </a:p>
        </p:txBody>
      </p:sp>
      <p:sp>
        <p:nvSpPr>
          <p:cNvPr id="10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618067" y="1253064"/>
            <a:ext cx="11033159" cy="4882266"/>
          </a:xfrm>
          <a:prstGeom prst="rect">
            <a:avLst/>
          </a:prstGeom>
        </p:spPr>
        <p:txBody>
          <a:bodyPr lIns="38100" tIns="38100" rIns="38100" bIns="38100">
            <a:normAutofit/>
          </a:bodyPr>
          <a:lstStyle>
            <a:lvl1pPr marL="0" indent="0">
              <a:buClr>
                <a:srgbClr val="FFD12E"/>
              </a:buClr>
              <a:buFont typeface="Arial" charset="0"/>
              <a:buNone/>
              <a:defRPr sz="2000">
                <a:solidFill>
                  <a:srgbClr val="7F7F7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500" indent="0">
              <a:buClr>
                <a:srgbClr val="FFD12E"/>
              </a:buCl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89000" indent="0">
              <a:buClr>
                <a:srgbClr val="FFD12E"/>
              </a:buCl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33500" indent="0">
              <a:buClr>
                <a:srgbClr val="FFD12E"/>
              </a:buCl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778000" indent="0">
              <a:buClr>
                <a:srgbClr val="FFD12E"/>
              </a:buCl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endParaRPr/>
          </a:p>
        </p:txBody>
      </p:sp>
      <p:pic>
        <p:nvPicPr>
          <p:cNvPr id="3" name="Imagem 2" descr="Ícone&#10;&#10;Descrição gerada automaticamente com confiança baixa">
            <a:extLst>
              <a:ext uri="{FF2B5EF4-FFF2-40B4-BE49-F238E27FC236}">
                <a16:creationId xmlns:a16="http://schemas.microsoft.com/office/drawing/2014/main" id="{51041D0B-64B0-5CE5-5CFF-29579E483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47" y="270885"/>
            <a:ext cx="694174" cy="21792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9C9DC50-0A46-460A-B958-B81BDA6132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9920"/>
            <a:ext cx="12192000" cy="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8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0FFBD136-FDFE-6532-0BB7-93983DCF1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o do Título"/>
          <p:cNvSpPr txBox="1">
            <a:spLocks noGrp="1"/>
          </p:cNvSpPr>
          <p:nvPr>
            <p:ph type="title" hasCustomPrompt="1"/>
          </p:nvPr>
        </p:nvSpPr>
        <p:spPr>
          <a:xfrm>
            <a:off x="-1" y="620368"/>
            <a:ext cx="5198165" cy="1198493"/>
          </a:xfrm>
          <a:prstGeom prst="rect">
            <a:avLst/>
          </a:prstGeom>
          <a:effectLst/>
        </p:spPr>
        <p:txBody>
          <a:bodyPr anchor="t">
            <a:noAutofit/>
          </a:bodyPr>
          <a:lstStyle>
            <a:lvl1pPr algn="r">
              <a:defRPr sz="7200" b="0" i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Calibri" charset="0"/>
                <a:sym typeface="Helvetica Neue Medium"/>
              </a:defRPr>
            </a:lvl1pPr>
          </a:lstStyle>
          <a:p>
            <a:r>
              <a:rPr lang="pt-BR"/>
              <a:t>obrigado/a</a:t>
            </a:r>
            <a:endParaRPr/>
          </a:p>
        </p:txBody>
      </p:sp>
      <p:pic>
        <p:nvPicPr>
          <p:cNvPr id="4" name="Imagem 3" descr="Uma imagem contendo laser, mesa, remoto, luz&#10;&#10;Descrição gerada automaticamente">
            <a:extLst>
              <a:ext uri="{FF2B5EF4-FFF2-40B4-BE49-F238E27FC236}">
                <a16:creationId xmlns:a16="http://schemas.microsoft.com/office/drawing/2014/main" id="{4FDCBFBD-12F0-0408-13B6-F0BD636161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06" y="4057139"/>
            <a:ext cx="5254487" cy="2653516"/>
          </a:xfrm>
          <a:prstGeom prst="rect">
            <a:avLst/>
          </a:prstGeom>
        </p:spPr>
      </p:pic>
      <p:pic>
        <p:nvPicPr>
          <p:cNvPr id="11" name="Imagem 10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75C5D75F-7EB8-4030-B482-768A41DF98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491" y="5615968"/>
            <a:ext cx="1520499" cy="569192"/>
          </a:xfrm>
          <a:prstGeom prst="rect">
            <a:avLst/>
          </a:prstGeom>
        </p:spPr>
      </p:pic>
      <p:pic>
        <p:nvPicPr>
          <p:cNvPr id="13" name="Imagem 1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EDB3DE96-7FA7-F0D7-AA47-CACB564201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2" y="3805217"/>
            <a:ext cx="4462946" cy="26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4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62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05D1938-84A7-2371-0287-E515ABF192B0}"/>
              </a:ext>
            </a:extLst>
          </p:cNvPr>
          <p:cNvSpPr txBox="1"/>
          <p:nvPr/>
        </p:nvSpPr>
        <p:spPr>
          <a:xfrm>
            <a:off x="777240" y="1383030"/>
            <a:ext cx="33265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err="1">
                <a:solidFill>
                  <a:schemeClr val="bg1"/>
                </a:solidFill>
              </a:rPr>
              <a:t>AppCCEE</a:t>
            </a:r>
            <a:endParaRPr lang="pt-BR" sz="66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402EDAF-6DE0-D60A-73E8-E3D2D63F642A}"/>
              </a:ext>
            </a:extLst>
          </p:cNvPr>
          <p:cNvSpPr txBox="1"/>
          <p:nvPr/>
        </p:nvSpPr>
        <p:spPr>
          <a:xfrm>
            <a:off x="777239" y="2392680"/>
            <a:ext cx="6192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Instalação e desinstalação do Token 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3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AAE2D-F298-801C-CE98-8DEA79337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para instalação do Token no </a:t>
            </a:r>
            <a:r>
              <a:rPr lang="pt-BR" dirty="0" err="1"/>
              <a:t>AppCCEE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594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98110-0EDE-7F19-8D24-14F91335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Passos para instalação do </a:t>
            </a:r>
            <a:r>
              <a:rPr lang="pt-BR" b="1" dirty="0" err="1"/>
              <a:t>TokenAPP</a:t>
            </a:r>
            <a:endParaRPr lang="pt-BR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EB232E-55DA-D8C5-705E-631AD130E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" y="461548"/>
            <a:ext cx="11984122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8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6334928-A90E-7F18-8B31-5474B41D3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0" y="418680"/>
            <a:ext cx="12041280" cy="602064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E7C9FAE-88AF-A1D5-772A-706FA98D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6" y="0"/>
            <a:ext cx="10155951" cy="635000"/>
          </a:xfrm>
        </p:spPr>
        <p:txBody>
          <a:bodyPr/>
          <a:lstStyle/>
          <a:p>
            <a:r>
              <a:rPr lang="pt-BR" b="1" dirty="0"/>
              <a:t>Passos para instalação do </a:t>
            </a:r>
            <a:r>
              <a:rPr lang="pt-BR" b="1" dirty="0" err="1"/>
              <a:t>TokenAPP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6279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77831-DE47-372B-60D3-7D1DA3D0E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para desinstalação do Token no </a:t>
            </a:r>
            <a:r>
              <a:rPr lang="pt-BR" dirty="0" err="1"/>
              <a:t>AppCCEE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051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A9E4F35-E320-D6A7-E093-23BF2004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Passos para desinstalação do </a:t>
            </a:r>
            <a:r>
              <a:rPr lang="pt-BR" b="1" dirty="0" err="1"/>
              <a:t>TokenAPP</a:t>
            </a:r>
            <a:endParaRPr lang="pt-BR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D18BA41-24EF-6B33-3B9C-ED7F59A02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385337"/>
            <a:ext cx="11917438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0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BC123-42E0-8B3D-69B6-2B6DEF34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65256381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37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Inter Light</vt:lpstr>
      <vt:lpstr>1_Tema do Office</vt:lpstr>
      <vt:lpstr>Apresentação do PowerPoint</vt:lpstr>
      <vt:lpstr>Processo para instalação do Token no AppCCEE</vt:lpstr>
      <vt:lpstr>Passos para instalação do TokenAPP</vt:lpstr>
      <vt:lpstr>Passos para instalação do TokenAPP</vt:lpstr>
      <vt:lpstr>Processo para desinstalação do Token no AppCCEE</vt:lpstr>
      <vt:lpstr>Passos para desinstalação do TokenAPP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 Pires</dc:creator>
  <cp:lastModifiedBy>Andre Pires</cp:lastModifiedBy>
  <cp:revision>2</cp:revision>
  <dcterms:created xsi:type="dcterms:W3CDTF">2024-07-01T11:48:31Z</dcterms:created>
  <dcterms:modified xsi:type="dcterms:W3CDTF">2024-08-26T10:29:12Z</dcterms:modified>
</cp:coreProperties>
</file>