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9.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ink/ink1.xml" ContentType="application/inkml+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62" r:id="rId5"/>
    <p:sldMasterId id="2147483669" r:id="rId6"/>
    <p:sldMasterId id="2147483660" r:id="rId7"/>
    <p:sldMasterId id="2147483692" r:id="rId8"/>
    <p:sldMasterId id="2147483702" r:id="rId9"/>
    <p:sldMasterId id="2147483711" r:id="rId10"/>
    <p:sldMasterId id="2147483781" r:id="rId11"/>
    <p:sldMasterId id="2147483813" r:id="rId12"/>
    <p:sldMasterId id="2147483820" r:id="rId13"/>
  </p:sldMasterIdLst>
  <p:notesMasterIdLst>
    <p:notesMasterId r:id="rId110"/>
  </p:notesMasterIdLst>
  <p:handoutMasterIdLst>
    <p:handoutMasterId r:id="rId111"/>
  </p:handoutMasterIdLst>
  <p:sldIdLst>
    <p:sldId id="505" r:id="rId14"/>
    <p:sldId id="1790" r:id="rId15"/>
    <p:sldId id="1791" r:id="rId16"/>
    <p:sldId id="2035" r:id="rId17"/>
    <p:sldId id="6471" r:id="rId18"/>
    <p:sldId id="6787" r:id="rId19"/>
    <p:sldId id="6788" r:id="rId20"/>
    <p:sldId id="6490" r:id="rId21"/>
    <p:sldId id="6530" r:id="rId22"/>
    <p:sldId id="6578" r:id="rId23"/>
    <p:sldId id="6472" r:id="rId24"/>
    <p:sldId id="1839" r:id="rId25"/>
    <p:sldId id="6781" r:id="rId26"/>
    <p:sldId id="6782" r:id="rId27"/>
    <p:sldId id="1737" r:id="rId28"/>
    <p:sldId id="6783" r:id="rId29"/>
    <p:sldId id="1847" r:id="rId30"/>
    <p:sldId id="1826" r:id="rId31"/>
    <p:sldId id="1837" r:id="rId32"/>
    <p:sldId id="6784" r:id="rId33"/>
    <p:sldId id="6513" r:id="rId34"/>
    <p:sldId id="1846" r:id="rId35"/>
    <p:sldId id="6514" r:id="rId36"/>
    <p:sldId id="6515" r:id="rId37"/>
    <p:sldId id="6516" r:id="rId38"/>
    <p:sldId id="6785" r:id="rId39"/>
    <p:sldId id="1822" r:id="rId40"/>
    <p:sldId id="6473" r:id="rId41"/>
    <p:sldId id="1751" r:id="rId42"/>
    <p:sldId id="1761" r:id="rId43"/>
    <p:sldId id="1762" r:id="rId44"/>
    <p:sldId id="1763" r:id="rId45"/>
    <p:sldId id="1755" r:id="rId46"/>
    <p:sldId id="1756" r:id="rId47"/>
    <p:sldId id="1764" r:id="rId48"/>
    <p:sldId id="1765" r:id="rId49"/>
    <p:sldId id="1772" r:id="rId50"/>
    <p:sldId id="1766" r:id="rId51"/>
    <p:sldId id="1769" r:id="rId52"/>
    <p:sldId id="1773" r:id="rId53"/>
    <p:sldId id="1771" r:id="rId54"/>
    <p:sldId id="6767" r:id="rId55"/>
    <p:sldId id="6768" r:id="rId56"/>
    <p:sldId id="6769" r:id="rId57"/>
    <p:sldId id="6770" r:id="rId58"/>
    <p:sldId id="6474" r:id="rId59"/>
    <p:sldId id="6570" r:id="rId60"/>
    <p:sldId id="6475" r:id="rId61"/>
    <p:sldId id="2112" r:id="rId62"/>
    <p:sldId id="5836" r:id="rId63"/>
    <p:sldId id="6017" r:id="rId64"/>
    <p:sldId id="5837" r:id="rId65"/>
    <p:sldId id="5838" r:id="rId66"/>
    <p:sldId id="6476" r:id="rId67"/>
    <p:sldId id="6286" r:id="rId68"/>
    <p:sldId id="6447" r:id="rId69"/>
    <p:sldId id="6345" r:id="rId70"/>
    <p:sldId id="2188" r:id="rId71"/>
    <p:sldId id="6780" r:id="rId72"/>
    <p:sldId id="6723" r:id="rId73"/>
    <p:sldId id="5947" r:id="rId74"/>
    <p:sldId id="6320" r:id="rId75"/>
    <p:sldId id="2303" r:id="rId76"/>
    <p:sldId id="6214" r:id="rId77"/>
    <p:sldId id="6477" r:id="rId78"/>
    <p:sldId id="6542" r:id="rId79"/>
    <p:sldId id="6543" r:id="rId80"/>
    <p:sldId id="6544" r:id="rId81"/>
    <p:sldId id="6603" r:id="rId82"/>
    <p:sldId id="6604" r:id="rId83"/>
    <p:sldId id="6605" r:id="rId84"/>
    <p:sldId id="6777" r:id="rId85"/>
    <p:sldId id="6778" r:id="rId86"/>
    <p:sldId id="6606" r:id="rId87"/>
    <p:sldId id="6607" r:id="rId88"/>
    <p:sldId id="6776" r:id="rId89"/>
    <p:sldId id="6575" r:id="rId90"/>
    <p:sldId id="6779" r:id="rId91"/>
    <p:sldId id="6773" r:id="rId92"/>
    <p:sldId id="6774" r:id="rId93"/>
    <p:sldId id="6775" r:id="rId94"/>
    <p:sldId id="6545" r:id="rId95"/>
    <p:sldId id="6425" r:id="rId96"/>
    <p:sldId id="6771" r:id="rId97"/>
    <p:sldId id="6772" r:id="rId98"/>
    <p:sldId id="6195" r:id="rId99"/>
    <p:sldId id="6464" r:id="rId100"/>
    <p:sldId id="6465" r:id="rId101"/>
    <p:sldId id="6466" r:id="rId102"/>
    <p:sldId id="6468" r:id="rId103"/>
    <p:sldId id="6478" r:id="rId104"/>
    <p:sldId id="6186" r:id="rId105"/>
    <p:sldId id="6479" r:id="rId106"/>
    <p:sldId id="6481" r:id="rId107"/>
    <p:sldId id="6403" r:id="rId108"/>
    <p:sldId id="2186" r:id="rId109"/>
  </p:sldIdLst>
  <p:sldSz cx="12192000" cy="6858000"/>
  <p:notesSz cx="9928225" cy="6797675"/>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xtualização do Preço horário" id="{7719C965-739E-462D-B2D3-03944A027012}">
          <p14:sldIdLst>
            <p14:sldId id="505"/>
            <p14:sldId id="1790"/>
            <p14:sldId id="1791"/>
            <p14:sldId id="2035"/>
            <p14:sldId id="6471"/>
            <p14:sldId id="6787"/>
            <p14:sldId id="6788"/>
            <p14:sldId id="6490"/>
            <p14:sldId id="6530"/>
            <p14:sldId id="6578"/>
          </p14:sldIdLst>
        </p14:section>
        <p14:section name="Cenário Hidrometeorologico" id="{45C46C01-3AF4-426D-9AA3-7C9FE1E5EC0D}">
          <p14:sldIdLst>
            <p14:sldId id="6472"/>
            <p14:sldId id="1839"/>
            <p14:sldId id="6781"/>
            <p14:sldId id="6782"/>
            <p14:sldId id="1737"/>
            <p14:sldId id="6783"/>
            <p14:sldId id="1847"/>
            <p14:sldId id="1826"/>
            <p14:sldId id="1837"/>
            <p14:sldId id="6784"/>
            <p14:sldId id="6513"/>
            <p14:sldId id="1846"/>
            <p14:sldId id="6514"/>
            <p14:sldId id="6515"/>
            <p14:sldId id="6516"/>
            <p14:sldId id="6785"/>
            <p14:sldId id="1822"/>
          </p14:sldIdLst>
        </p14:section>
        <p14:section name="Acompanhamento da Carga" id="{8E80F302-F3F0-4930-83BF-9FB16BFA46AD}">
          <p14:sldIdLst>
            <p14:sldId id="6473"/>
            <p14:sldId id="1751"/>
            <p14:sldId id="1761"/>
            <p14:sldId id="1762"/>
            <p14:sldId id="1763"/>
            <p14:sldId id="1755"/>
            <p14:sldId id="1756"/>
            <p14:sldId id="1764"/>
            <p14:sldId id="1765"/>
            <p14:sldId id="1772"/>
            <p14:sldId id="1766"/>
            <p14:sldId id="1769"/>
            <p14:sldId id="1773"/>
            <p14:sldId id="1771"/>
            <p14:sldId id="6767"/>
            <p14:sldId id="6768"/>
            <p14:sldId id="6769"/>
            <p14:sldId id="6770"/>
          </p14:sldIdLst>
        </p14:section>
        <p14:section name="DECOMP" id="{9E01C9FD-1D51-41E6-A3FE-63F5C01DE61E}">
          <p14:sldIdLst>
            <p14:sldId id="6474"/>
            <p14:sldId id="6570"/>
            <p14:sldId id="6475"/>
            <p14:sldId id="2112"/>
            <p14:sldId id="5836"/>
            <p14:sldId id="6017"/>
            <p14:sldId id="5837"/>
            <p14:sldId id="5838"/>
            <p14:sldId id="6476"/>
            <p14:sldId id="6286"/>
            <p14:sldId id="6447"/>
            <p14:sldId id="6345"/>
            <p14:sldId id="2188"/>
            <p14:sldId id="6780"/>
            <p14:sldId id="6723"/>
            <p14:sldId id="5947"/>
            <p14:sldId id="6320"/>
            <p14:sldId id="2303"/>
            <p14:sldId id="6214"/>
          </p14:sldIdLst>
        </p14:section>
        <p14:section name="DESSEM" id="{847C22FC-0CBB-494F-AB72-EBCD10D8AE02}">
          <p14:sldIdLst>
            <p14:sldId id="6477"/>
            <p14:sldId id="6542"/>
            <p14:sldId id="6543"/>
            <p14:sldId id="6544"/>
            <p14:sldId id="6603"/>
            <p14:sldId id="6604"/>
            <p14:sldId id="6605"/>
            <p14:sldId id="6777"/>
            <p14:sldId id="6778"/>
            <p14:sldId id="6606"/>
            <p14:sldId id="6607"/>
            <p14:sldId id="6776"/>
            <p14:sldId id="6575"/>
            <p14:sldId id="6779"/>
            <p14:sldId id="6773"/>
            <p14:sldId id="6774"/>
            <p14:sldId id="6775"/>
            <p14:sldId id="6545"/>
            <p14:sldId id="6425"/>
            <p14:sldId id="6771"/>
            <p14:sldId id="6772"/>
            <p14:sldId id="6195"/>
            <p14:sldId id="6464"/>
            <p14:sldId id="6465"/>
            <p14:sldId id="6466"/>
            <p14:sldId id="6468"/>
            <p14:sldId id="6478"/>
            <p14:sldId id="6186"/>
          </p14:sldIdLst>
        </p14:section>
        <p14:section name="Projeção do PLD" id="{66C99776-EE9C-4B76-AB8A-07A7B9D2B419}">
          <p14:sldIdLst>
            <p14:sldId id="6479"/>
          </p14:sldIdLst>
        </p14:section>
        <p14:section name="Final" id="{C3BDD49A-E9E8-44F9-A76D-C676BA196E62}">
          <p14:sldIdLst>
            <p14:sldId id="6481"/>
            <p14:sldId id="6403"/>
            <p14:sldId id="218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giane Barros" initials="RB" lastIdx="2" clrIdx="0">
    <p:extLst>
      <p:ext uri="{19B8F6BF-5375-455C-9EA6-DF929625EA0E}">
        <p15:presenceInfo xmlns:p15="http://schemas.microsoft.com/office/powerpoint/2012/main" userId="S-1-5-21-2186540300-2107184445-2317877476-15152" providerId="AD"/>
      </p:ext>
    </p:extLst>
  </p:cmAuthor>
  <p:cmAuthor id="2" name="Daniel Siqueira" initials="DS" lastIdx="1" clrIdx="1">
    <p:extLst>
      <p:ext uri="{19B8F6BF-5375-455C-9EA6-DF929625EA0E}">
        <p15:presenceInfo xmlns:p15="http://schemas.microsoft.com/office/powerpoint/2012/main" userId="S::dsiqueira@ccee.org.br::73ff6611-881b-46c9-8b29-4e2f7bb29f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5B9BD5"/>
    <a:srgbClr val="9DC3E6"/>
    <a:srgbClr val="08296C"/>
    <a:srgbClr val="92D050"/>
    <a:srgbClr val="4436FA"/>
    <a:srgbClr val="007B77"/>
    <a:srgbClr val="BD92DE"/>
    <a:srgbClr val="E74B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01C833-4B48-494A-9D4E-1FCFEB53EBEA}" v="174" dt="2022-04-13T14:00:02.380"/>
    <p1510:client id="{3FB4622E-BDB6-4683-ACCE-83E5366786DA}" v="1187" dt="2022-04-13T19:14:47.853"/>
    <p1510:client id="{4254D602-9AF5-41FE-818D-643BC4D3D9C1}" v="1294" dt="2022-04-13T20:09:06.050"/>
    <p1510:client id="{4FA053E2-B133-4693-B7A7-E6F46FAE96C1}" v="24" vWet="26" dt="2022-04-13T17:21:38.621"/>
    <p1510:client id="{5888D9C7-64D3-4A1B-9C95-0A7F44B25727}" v="62" dt="2022-04-13T18:03:09.684"/>
    <p1510:client id="{7E7DF7E3-62DA-4AB9-A4A8-88FDF2510B9F}" v="2" dt="2022-04-12T20:33:07.872"/>
    <p1510:client id="{BBB1DEAA-5ACD-4D28-B13F-2F4279EE0C2C}" v="705" dt="2022-04-13T17:55:38.231"/>
    <p1510:client id="{C3BB586B-FD37-477F-BE60-EEEF003B4D03}" v="561" dt="2022-04-12T22:59:46.440"/>
    <p1510:client id="{F593947A-46B6-4FE8-9BB8-AD995EBDBEA4}" v="628" dt="2022-04-13T13:58:31.558"/>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Estilo com Tema 2 - Ênfase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FD0F851-EC5A-4D38-B0AD-8093EC10F338}" styleName="Estilo Claro 1 - Ênfas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microsoft.com/office/2016/11/relationships/changesInfo" Target="changesInfos/changesInfo1.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commentAuthors" Target="commentAuthors.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handoutMaster" Target="handoutMasters/handoutMaster1.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io Tahan" userId="0f95cbe4-8d54-4dc7-b180-4b52cd23a871" providerId="ADAL" clId="{2F6512FC-7841-4578-A1B1-29DB0E3DC1AF}"/>
    <pc:docChg chg="undo redo custSel addSld delSld modSld modSection">
      <pc:chgData name="Cassio Tahan" userId="0f95cbe4-8d54-4dc7-b180-4b52cd23a871" providerId="ADAL" clId="{2F6512FC-7841-4578-A1B1-29DB0E3DC1AF}" dt="2021-12-15T21:24:54.358" v="70" actId="1076"/>
      <pc:docMkLst>
        <pc:docMk/>
      </pc:docMkLst>
      <pc:sldChg chg="add">
        <pc:chgData name="Cassio Tahan" userId="0f95cbe4-8d54-4dc7-b180-4b52cd23a871" providerId="ADAL" clId="{2F6512FC-7841-4578-A1B1-29DB0E3DC1AF}" dt="2021-12-15T16:56:50.091" v="0"/>
        <pc:sldMkLst>
          <pc:docMk/>
          <pc:sldMk cId="2513615959" sldId="1600"/>
        </pc:sldMkLst>
      </pc:sldChg>
      <pc:sldChg chg="add del">
        <pc:chgData name="Cassio Tahan" userId="0f95cbe4-8d54-4dc7-b180-4b52cd23a871" providerId="ADAL" clId="{2F6512FC-7841-4578-A1B1-29DB0E3DC1AF}" dt="2021-12-15T16:57:24.929" v="3" actId="47"/>
        <pc:sldMkLst>
          <pc:docMk/>
          <pc:sldMk cId="165533056" sldId="6086"/>
        </pc:sldMkLst>
      </pc:sldChg>
      <pc:sldChg chg="add del">
        <pc:chgData name="Cassio Tahan" userId="0f95cbe4-8d54-4dc7-b180-4b52cd23a871" providerId="ADAL" clId="{2F6512FC-7841-4578-A1B1-29DB0E3DC1AF}" dt="2021-12-15T16:57:24.929" v="3" actId="47"/>
        <pc:sldMkLst>
          <pc:docMk/>
          <pc:sldMk cId="1267663439" sldId="6091"/>
        </pc:sldMkLst>
      </pc:sldChg>
      <pc:sldChg chg="add del">
        <pc:chgData name="Cassio Tahan" userId="0f95cbe4-8d54-4dc7-b180-4b52cd23a871" providerId="ADAL" clId="{2F6512FC-7841-4578-A1B1-29DB0E3DC1AF}" dt="2021-12-15T16:57:24.929" v="3" actId="47"/>
        <pc:sldMkLst>
          <pc:docMk/>
          <pc:sldMk cId="4269247581" sldId="6095"/>
        </pc:sldMkLst>
      </pc:sldChg>
      <pc:sldChg chg="add del">
        <pc:chgData name="Cassio Tahan" userId="0f95cbe4-8d54-4dc7-b180-4b52cd23a871" providerId="ADAL" clId="{2F6512FC-7841-4578-A1B1-29DB0E3DC1AF}" dt="2021-12-15T16:57:24.929" v="3" actId="47"/>
        <pc:sldMkLst>
          <pc:docMk/>
          <pc:sldMk cId="571824757" sldId="6096"/>
        </pc:sldMkLst>
      </pc:sldChg>
      <pc:sldChg chg="add del">
        <pc:chgData name="Cassio Tahan" userId="0f95cbe4-8d54-4dc7-b180-4b52cd23a871" providerId="ADAL" clId="{2F6512FC-7841-4578-A1B1-29DB0E3DC1AF}" dt="2021-12-15T16:57:24.929" v="3" actId="47"/>
        <pc:sldMkLst>
          <pc:docMk/>
          <pc:sldMk cId="2568456837" sldId="6097"/>
        </pc:sldMkLst>
      </pc:sldChg>
      <pc:sldChg chg="add">
        <pc:chgData name="Cassio Tahan" userId="0f95cbe4-8d54-4dc7-b180-4b52cd23a871" providerId="ADAL" clId="{2F6512FC-7841-4578-A1B1-29DB0E3DC1AF}" dt="2021-12-15T16:56:50.091" v="0"/>
        <pc:sldMkLst>
          <pc:docMk/>
          <pc:sldMk cId="3989285583" sldId="6153"/>
        </pc:sldMkLst>
      </pc:sldChg>
      <pc:sldChg chg="addSp modSp add mod">
        <pc:chgData name="Cassio Tahan" userId="0f95cbe4-8d54-4dc7-b180-4b52cd23a871" providerId="ADAL" clId="{2F6512FC-7841-4578-A1B1-29DB0E3DC1AF}" dt="2021-12-15T17:50:45.041" v="36" actId="1076"/>
        <pc:sldMkLst>
          <pc:docMk/>
          <pc:sldMk cId="295787834" sldId="6157"/>
        </pc:sldMkLst>
        <pc:spChg chg="add mod ord">
          <ac:chgData name="Cassio Tahan" userId="0f95cbe4-8d54-4dc7-b180-4b52cd23a871" providerId="ADAL" clId="{2F6512FC-7841-4578-A1B1-29DB0E3DC1AF}" dt="2021-12-15T17:50:36.535" v="32" actId="207"/>
          <ac:spMkLst>
            <pc:docMk/>
            <pc:sldMk cId="295787834" sldId="6157"/>
            <ac:spMk id="2" creationId="{F4BB397A-4F57-482C-961F-12AEE178C49B}"/>
          </ac:spMkLst>
        </pc:spChg>
        <pc:spChg chg="add mod">
          <ac:chgData name="Cassio Tahan" userId="0f95cbe4-8d54-4dc7-b180-4b52cd23a871" providerId="ADAL" clId="{2F6512FC-7841-4578-A1B1-29DB0E3DC1AF}" dt="2021-12-15T17:50:45.041" v="36" actId="1076"/>
          <ac:spMkLst>
            <pc:docMk/>
            <pc:sldMk cId="295787834" sldId="6157"/>
            <ac:spMk id="15" creationId="{8AB33AF0-D924-4C2A-94B2-E3604AF2558D}"/>
          </ac:spMkLst>
        </pc:spChg>
        <pc:picChg chg="mod">
          <ac:chgData name="Cassio Tahan" userId="0f95cbe4-8d54-4dc7-b180-4b52cd23a871" providerId="ADAL" clId="{2F6512FC-7841-4578-A1B1-29DB0E3DC1AF}" dt="2021-12-15T17:50:41.515" v="35" actId="1076"/>
          <ac:picMkLst>
            <pc:docMk/>
            <pc:sldMk cId="295787834" sldId="6157"/>
            <ac:picMk id="4" creationId="{38D7183E-6473-4428-AC45-EAF05A880D01}"/>
          </ac:picMkLst>
        </pc:picChg>
        <pc:picChg chg="mod">
          <ac:chgData name="Cassio Tahan" userId="0f95cbe4-8d54-4dc7-b180-4b52cd23a871" providerId="ADAL" clId="{2F6512FC-7841-4578-A1B1-29DB0E3DC1AF}" dt="2021-12-15T17:39:50.515" v="8" actId="14100"/>
          <ac:picMkLst>
            <pc:docMk/>
            <pc:sldMk cId="295787834" sldId="6157"/>
            <ac:picMk id="6" creationId="{7EA14658-542B-4CF6-8C41-95FD1372AF0E}"/>
          </ac:picMkLst>
        </pc:picChg>
      </pc:sldChg>
      <pc:sldChg chg="add">
        <pc:chgData name="Cassio Tahan" userId="0f95cbe4-8d54-4dc7-b180-4b52cd23a871" providerId="ADAL" clId="{2F6512FC-7841-4578-A1B1-29DB0E3DC1AF}" dt="2021-12-15T16:56:50.091" v="0"/>
        <pc:sldMkLst>
          <pc:docMk/>
          <pc:sldMk cId="4102997085" sldId="6170"/>
        </pc:sldMkLst>
      </pc:sldChg>
      <pc:sldChg chg="add">
        <pc:chgData name="Cassio Tahan" userId="0f95cbe4-8d54-4dc7-b180-4b52cd23a871" providerId="ADAL" clId="{2F6512FC-7841-4578-A1B1-29DB0E3DC1AF}" dt="2021-12-15T16:56:50.091" v="0"/>
        <pc:sldMkLst>
          <pc:docMk/>
          <pc:sldMk cId="3841023325" sldId="6178"/>
        </pc:sldMkLst>
      </pc:sldChg>
      <pc:sldChg chg="add del">
        <pc:chgData name="Cassio Tahan" userId="0f95cbe4-8d54-4dc7-b180-4b52cd23a871" providerId="ADAL" clId="{2F6512FC-7841-4578-A1B1-29DB0E3DC1AF}" dt="2021-12-15T16:57:24.929" v="3" actId="47"/>
        <pc:sldMkLst>
          <pc:docMk/>
          <pc:sldMk cId="74614992" sldId="6179"/>
        </pc:sldMkLst>
      </pc:sldChg>
      <pc:sldChg chg="add del">
        <pc:chgData name="Cassio Tahan" userId="0f95cbe4-8d54-4dc7-b180-4b52cd23a871" providerId="ADAL" clId="{2F6512FC-7841-4578-A1B1-29DB0E3DC1AF}" dt="2021-12-15T16:57:24.929" v="3" actId="47"/>
        <pc:sldMkLst>
          <pc:docMk/>
          <pc:sldMk cId="4290377012" sldId="6180"/>
        </pc:sldMkLst>
      </pc:sldChg>
      <pc:sldChg chg="add del">
        <pc:chgData name="Cassio Tahan" userId="0f95cbe4-8d54-4dc7-b180-4b52cd23a871" providerId="ADAL" clId="{2F6512FC-7841-4578-A1B1-29DB0E3DC1AF}" dt="2021-12-15T16:57:24.929" v="3" actId="47"/>
        <pc:sldMkLst>
          <pc:docMk/>
          <pc:sldMk cId="1733087113" sldId="6181"/>
        </pc:sldMkLst>
      </pc:sldChg>
      <pc:sldChg chg="add del">
        <pc:chgData name="Cassio Tahan" userId="0f95cbe4-8d54-4dc7-b180-4b52cd23a871" providerId="ADAL" clId="{2F6512FC-7841-4578-A1B1-29DB0E3DC1AF}" dt="2021-12-15T16:57:24.929" v="3" actId="47"/>
        <pc:sldMkLst>
          <pc:docMk/>
          <pc:sldMk cId="920545655" sldId="6182"/>
        </pc:sldMkLst>
      </pc:sldChg>
      <pc:sldChg chg="add del">
        <pc:chgData name="Cassio Tahan" userId="0f95cbe4-8d54-4dc7-b180-4b52cd23a871" providerId="ADAL" clId="{2F6512FC-7841-4578-A1B1-29DB0E3DC1AF}" dt="2021-12-15T16:57:24.929" v="3" actId="47"/>
        <pc:sldMkLst>
          <pc:docMk/>
          <pc:sldMk cId="1005170819" sldId="6183"/>
        </pc:sldMkLst>
      </pc:sldChg>
      <pc:sldChg chg="add del">
        <pc:chgData name="Cassio Tahan" userId="0f95cbe4-8d54-4dc7-b180-4b52cd23a871" providerId="ADAL" clId="{2F6512FC-7841-4578-A1B1-29DB0E3DC1AF}" dt="2021-12-15T16:57:24.929" v="3" actId="47"/>
        <pc:sldMkLst>
          <pc:docMk/>
          <pc:sldMk cId="2099498711" sldId="6184"/>
        </pc:sldMkLst>
      </pc:sldChg>
      <pc:sldChg chg="add del">
        <pc:chgData name="Cassio Tahan" userId="0f95cbe4-8d54-4dc7-b180-4b52cd23a871" providerId="ADAL" clId="{2F6512FC-7841-4578-A1B1-29DB0E3DC1AF}" dt="2021-12-15T16:57:24.929" v="3" actId="47"/>
        <pc:sldMkLst>
          <pc:docMk/>
          <pc:sldMk cId="355104634" sldId="6185"/>
        </pc:sldMkLst>
      </pc:sldChg>
      <pc:sldChg chg="addSp delSp modSp mod">
        <pc:chgData name="Cassio Tahan" userId="0f95cbe4-8d54-4dc7-b180-4b52cd23a871" providerId="ADAL" clId="{2F6512FC-7841-4578-A1B1-29DB0E3DC1AF}" dt="2021-12-15T21:24:54.358" v="70" actId="1076"/>
        <pc:sldMkLst>
          <pc:docMk/>
          <pc:sldMk cId="4057248317" sldId="6186"/>
        </pc:sldMkLst>
        <pc:spChg chg="mod">
          <ac:chgData name="Cassio Tahan" userId="0f95cbe4-8d54-4dc7-b180-4b52cd23a871" providerId="ADAL" clId="{2F6512FC-7841-4578-A1B1-29DB0E3DC1AF}" dt="2021-12-15T17:47:52.263" v="17" actId="20577"/>
          <ac:spMkLst>
            <pc:docMk/>
            <pc:sldMk cId="4057248317" sldId="6186"/>
            <ac:spMk id="2" creationId="{EDD766FD-BFD7-4CF8-BC84-83F9CA7AA5B9}"/>
          </ac:spMkLst>
        </pc:spChg>
        <pc:spChg chg="del">
          <ac:chgData name="Cassio Tahan" userId="0f95cbe4-8d54-4dc7-b180-4b52cd23a871" providerId="ADAL" clId="{2F6512FC-7841-4578-A1B1-29DB0E3DC1AF}" dt="2021-12-15T17:47:48.019" v="11" actId="478"/>
          <ac:spMkLst>
            <pc:docMk/>
            <pc:sldMk cId="4057248317" sldId="6186"/>
            <ac:spMk id="8" creationId="{FD1B95D2-73F8-4243-A59B-409A4350AF9C}"/>
          </ac:spMkLst>
        </pc:spChg>
        <pc:spChg chg="mod">
          <ac:chgData name="Cassio Tahan" userId="0f95cbe4-8d54-4dc7-b180-4b52cd23a871" providerId="ADAL" clId="{2F6512FC-7841-4578-A1B1-29DB0E3DC1AF}" dt="2021-12-15T21:24:20.572" v="69" actId="20577"/>
          <ac:spMkLst>
            <pc:docMk/>
            <pc:sldMk cId="4057248317" sldId="6186"/>
            <ac:spMk id="15" creationId="{071798BD-E4AB-4B72-8C2B-7759B0715BBC}"/>
          </ac:spMkLst>
        </pc:spChg>
        <pc:picChg chg="add mod">
          <ac:chgData name="Cassio Tahan" userId="0f95cbe4-8d54-4dc7-b180-4b52cd23a871" providerId="ADAL" clId="{2F6512FC-7841-4578-A1B1-29DB0E3DC1AF}" dt="2021-12-15T21:24:54.358" v="70" actId="1076"/>
          <ac:picMkLst>
            <pc:docMk/>
            <pc:sldMk cId="4057248317" sldId="6186"/>
            <ac:picMk id="5" creationId="{BC338F70-7A10-48D6-8074-D6565C8CB166}"/>
          </ac:picMkLst>
        </pc:picChg>
        <pc:picChg chg="del">
          <ac:chgData name="Cassio Tahan" userId="0f95cbe4-8d54-4dc7-b180-4b52cd23a871" providerId="ADAL" clId="{2F6512FC-7841-4578-A1B1-29DB0E3DC1AF}" dt="2021-12-15T21:23:23.087" v="43" actId="478"/>
          <ac:picMkLst>
            <pc:docMk/>
            <pc:sldMk cId="4057248317" sldId="6186"/>
            <ac:picMk id="9" creationId="{2C9D7F00-771D-4028-8FBF-6F44A9010EB2}"/>
          </ac:picMkLst>
        </pc:picChg>
      </pc:sldChg>
      <pc:sldChg chg="add del">
        <pc:chgData name="Cassio Tahan" userId="0f95cbe4-8d54-4dc7-b180-4b52cd23a871" providerId="ADAL" clId="{2F6512FC-7841-4578-A1B1-29DB0E3DC1AF}" dt="2021-12-15T16:57:24.929" v="3" actId="47"/>
        <pc:sldMkLst>
          <pc:docMk/>
          <pc:sldMk cId="824606068" sldId="6187"/>
        </pc:sldMkLst>
      </pc:sldChg>
      <pc:sldChg chg="add">
        <pc:chgData name="Cassio Tahan" userId="0f95cbe4-8d54-4dc7-b180-4b52cd23a871" providerId="ADAL" clId="{2F6512FC-7841-4578-A1B1-29DB0E3DC1AF}" dt="2021-12-15T16:56:50.091" v="0"/>
        <pc:sldMkLst>
          <pc:docMk/>
          <pc:sldMk cId="2313907702" sldId="6188"/>
        </pc:sldMkLst>
      </pc:sldChg>
      <pc:sldChg chg="add">
        <pc:chgData name="Cassio Tahan" userId="0f95cbe4-8d54-4dc7-b180-4b52cd23a871" providerId="ADAL" clId="{2F6512FC-7841-4578-A1B1-29DB0E3DC1AF}" dt="2021-12-15T16:56:50.091" v="0"/>
        <pc:sldMkLst>
          <pc:docMk/>
          <pc:sldMk cId="2443560640" sldId="6189"/>
        </pc:sldMkLst>
      </pc:sldChg>
      <pc:sldChg chg="add">
        <pc:chgData name="Cassio Tahan" userId="0f95cbe4-8d54-4dc7-b180-4b52cd23a871" providerId="ADAL" clId="{2F6512FC-7841-4578-A1B1-29DB0E3DC1AF}" dt="2021-12-15T16:56:50.091" v="0"/>
        <pc:sldMkLst>
          <pc:docMk/>
          <pc:sldMk cId="2825984762" sldId="6190"/>
        </pc:sldMkLst>
      </pc:sldChg>
      <pc:sldChg chg="add">
        <pc:chgData name="Cassio Tahan" userId="0f95cbe4-8d54-4dc7-b180-4b52cd23a871" providerId="ADAL" clId="{2F6512FC-7841-4578-A1B1-29DB0E3DC1AF}" dt="2021-12-15T16:56:50.091" v="0"/>
        <pc:sldMkLst>
          <pc:docMk/>
          <pc:sldMk cId="403020189" sldId="6191"/>
        </pc:sldMkLst>
      </pc:sldChg>
      <pc:sldChg chg="add del">
        <pc:chgData name="Cassio Tahan" userId="0f95cbe4-8d54-4dc7-b180-4b52cd23a871" providerId="ADAL" clId="{2F6512FC-7841-4578-A1B1-29DB0E3DC1AF}" dt="2021-12-15T16:57:24.929" v="3" actId="47"/>
        <pc:sldMkLst>
          <pc:docMk/>
          <pc:sldMk cId="1917499841" sldId="6262"/>
        </pc:sldMkLst>
      </pc:sldChg>
      <pc:sldChg chg="add del">
        <pc:chgData name="Cassio Tahan" userId="0f95cbe4-8d54-4dc7-b180-4b52cd23a871" providerId="ADAL" clId="{2F6512FC-7841-4578-A1B1-29DB0E3DC1AF}" dt="2021-12-15T16:57:24.929" v="3" actId="47"/>
        <pc:sldMkLst>
          <pc:docMk/>
          <pc:sldMk cId="1145670843" sldId="6296"/>
        </pc:sldMkLst>
      </pc:sldChg>
      <pc:sldChg chg="add del">
        <pc:chgData name="Cassio Tahan" userId="0f95cbe4-8d54-4dc7-b180-4b52cd23a871" providerId="ADAL" clId="{2F6512FC-7841-4578-A1B1-29DB0E3DC1AF}" dt="2021-12-15T16:57:24.929" v="3" actId="47"/>
        <pc:sldMkLst>
          <pc:docMk/>
          <pc:sldMk cId="1580880447" sldId="6299"/>
        </pc:sldMkLst>
      </pc:sldChg>
      <pc:sldChg chg="add del">
        <pc:chgData name="Cassio Tahan" userId="0f95cbe4-8d54-4dc7-b180-4b52cd23a871" providerId="ADAL" clId="{2F6512FC-7841-4578-A1B1-29DB0E3DC1AF}" dt="2021-12-15T16:57:24.929" v="3" actId="47"/>
        <pc:sldMkLst>
          <pc:docMk/>
          <pc:sldMk cId="82434532" sldId="6300"/>
        </pc:sldMkLst>
      </pc:sldChg>
      <pc:sldChg chg="add del">
        <pc:chgData name="Cassio Tahan" userId="0f95cbe4-8d54-4dc7-b180-4b52cd23a871" providerId="ADAL" clId="{2F6512FC-7841-4578-A1B1-29DB0E3DC1AF}" dt="2021-12-15T16:57:24.929" v="3" actId="47"/>
        <pc:sldMkLst>
          <pc:docMk/>
          <pc:sldMk cId="3870206036" sldId="6301"/>
        </pc:sldMkLst>
      </pc:sldChg>
      <pc:sldChg chg="add del">
        <pc:chgData name="Cassio Tahan" userId="0f95cbe4-8d54-4dc7-b180-4b52cd23a871" providerId="ADAL" clId="{2F6512FC-7841-4578-A1B1-29DB0E3DC1AF}" dt="2021-12-15T16:57:24.929" v="3" actId="47"/>
        <pc:sldMkLst>
          <pc:docMk/>
          <pc:sldMk cId="1706482244" sldId="6311"/>
        </pc:sldMkLst>
      </pc:sldChg>
      <pc:sldChg chg="modSp mod">
        <pc:chgData name="Cassio Tahan" userId="0f95cbe4-8d54-4dc7-b180-4b52cd23a871" providerId="ADAL" clId="{2F6512FC-7841-4578-A1B1-29DB0E3DC1AF}" dt="2021-12-15T19:51:00.011" v="39" actId="20577"/>
        <pc:sldMkLst>
          <pc:docMk/>
          <pc:sldMk cId="1550341732" sldId="6374"/>
        </pc:sldMkLst>
        <pc:spChg chg="mod">
          <ac:chgData name="Cassio Tahan" userId="0f95cbe4-8d54-4dc7-b180-4b52cd23a871" providerId="ADAL" clId="{2F6512FC-7841-4578-A1B1-29DB0E3DC1AF}" dt="2021-12-15T19:51:00.011" v="39" actId="20577"/>
          <ac:spMkLst>
            <pc:docMk/>
            <pc:sldMk cId="1550341732" sldId="6374"/>
            <ac:spMk id="6" creationId="{00000000-0000-0000-0000-000000000000}"/>
          </ac:spMkLst>
        </pc:spChg>
      </pc:sldChg>
      <pc:sldChg chg="addSp delSp mod">
        <pc:chgData name="Cassio Tahan" userId="0f95cbe4-8d54-4dc7-b180-4b52cd23a871" providerId="ADAL" clId="{2F6512FC-7841-4578-A1B1-29DB0E3DC1AF}" dt="2021-12-15T19:52:42.139" v="40" actId="478"/>
        <pc:sldMkLst>
          <pc:docMk/>
          <pc:sldMk cId="1221619933" sldId="6375"/>
        </pc:sldMkLst>
        <pc:spChg chg="add del">
          <ac:chgData name="Cassio Tahan" userId="0f95cbe4-8d54-4dc7-b180-4b52cd23a871" providerId="ADAL" clId="{2F6512FC-7841-4578-A1B1-29DB0E3DC1AF}" dt="2021-12-15T19:52:42.139" v="40" actId="478"/>
          <ac:spMkLst>
            <pc:docMk/>
            <pc:sldMk cId="1221619933" sldId="6375"/>
            <ac:spMk id="9" creationId="{D0153115-4889-4FCE-B530-BCE958034082}"/>
          </ac:spMkLst>
        </pc:spChg>
      </pc:sldChg>
      <pc:sldChg chg="modSp add mod">
        <pc:chgData name="Cassio Tahan" userId="0f95cbe4-8d54-4dc7-b180-4b52cd23a871" providerId="ADAL" clId="{2F6512FC-7841-4578-A1B1-29DB0E3DC1AF}" dt="2021-12-15T17:40:07.475" v="10" actId="14100"/>
        <pc:sldMkLst>
          <pc:docMk/>
          <pc:sldMk cId="1032994014" sldId="6376"/>
        </pc:sldMkLst>
        <pc:picChg chg="mod">
          <ac:chgData name="Cassio Tahan" userId="0f95cbe4-8d54-4dc7-b180-4b52cd23a871" providerId="ADAL" clId="{2F6512FC-7841-4578-A1B1-29DB0E3DC1AF}" dt="2021-12-15T17:40:07.475" v="10" actId="14100"/>
          <ac:picMkLst>
            <pc:docMk/>
            <pc:sldMk cId="1032994014" sldId="6376"/>
            <ac:picMk id="6" creationId="{7459523C-DCAA-442C-94EC-1646B2085D0F}"/>
          </ac:picMkLst>
        </pc:picChg>
      </pc:sldChg>
      <pc:sldChg chg="add">
        <pc:chgData name="Cassio Tahan" userId="0f95cbe4-8d54-4dc7-b180-4b52cd23a871" providerId="ADAL" clId="{2F6512FC-7841-4578-A1B1-29DB0E3DC1AF}" dt="2021-12-15T16:56:50.091" v="0"/>
        <pc:sldMkLst>
          <pc:docMk/>
          <pc:sldMk cId="2538988614" sldId="6377"/>
        </pc:sldMkLst>
      </pc:sldChg>
      <pc:sldChg chg="add">
        <pc:chgData name="Cassio Tahan" userId="0f95cbe4-8d54-4dc7-b180-4b52cd23a871" providerId="ADAL" clId="{2F6512FC-7841-4578-A1B1-29DB0E3DC1AF}" dt="2021-12-15T16:56:50.091" v="0"/>
        <pc:sldMkLst>
          <pc:docMk/>
          <pc:sldMk cId="353437781" sldId="6378"/>
        </pc:sldMkLst>
      </pc:sldChg>
      <pc:sldChg chg="add">
        <pc:chgData name="Cassio Tahan" userId="0f95cbe4-8d54-4dc7-b180-4b52cd23a871" providerId="ADAL" clId="{2F6512FC-7841-4578-A1B1-29DB0E3DC1AF}" dt="2021-12-15T16:56:50.091" v="0"/>
        <pc:sldMkLst>
          <pc:docMk/>
          <pc:sldMk cId="2450055299" sldId="6379"/>
        </pc:sldMkLst>
      </pc:sldChg>
      <pc:sldChg chg="add">
        <pc:chgData name="Cassio Tahan" userId="0f95cbe4-8d54-4dc7-b180-4b52cd23a871" providerId="ADAL" clId="{2F6512FC-7841-4578-A1B1-29DB0E3DC1AF}" dt="2021-12-15T16:56:50.091" v="0"/>
        <pc:sldMkLst>
          <pc:docMk/>
          <pc:sldMk cId="2898056537" sldId="6380"/>
        </pc:sldMkLst>
      </pc:sldChg>
      <pc:sldMasterChg chg="addSldLayout delSldLayout">
        <pc:chgData name="Cassio Tahan" userId="0f95cbe4-8d54-4dc7-b180-4b52cd23a871" providerId="ADAL" clId="{2F6512FC-7841-4578-A1B1-29DB0E3DC1AF}" dt="2021-12-15T16:57:24.929" v="3" actId="47"/>
        <pc:sldMasterMkLst>
          <pc:docMk/>
          <pc:sldMasterMk cId="2210395971" sldId="2147483662"/>
        </pc:sldMasterMkLst>
        <pc:sldLayoutChg chg="add del">
          <pc:chgData name="Cassio Tahan" userId="0f95cbe4-8d54-4dc7-b180-4b52cd23a871" providerId="ADAL" clId="{2F6512FC-7841-4578-A1B1-29DB0E3DC1AF}" dt="2021-12-15T16:57:24.929" v="3" actId="47"/>
          <pc:sldLayoutMkLst>
            <pc:docMk/>
            <pc:sldMasterMk cId="2210395971" sldId="2147483662"/>
            <pc:sldLayoutMk cId="2517516297" sldId="2147483824"/>
          </pc:sldLayoutMkLst>
        </pc:sldLayoutChg>
      </pc:sldMasterChg>
    </pc:docChg>
  </pc:docChgLst>
  <pc:docChgLst>
    <pc:chgData name="Erika Gomes" userId="556e9a5e-23d6-4cfa-9b6a-bc884c6daaad" providerId="ADAL" clId="{AEEBCE41-8A52-49E0-BDAC-7034349E6435}"/>
    <pc:docChg chg="custSel addSld delSld modSld modSection">
      <pc:chgData name="Erika Gomes" userId="556e9a5e-23d6-4cfa-9b6a-bc884c6daaad" providerId="ADAL" clId="{AEEBCE41-8A52-49E0-BDAC-7034349E6435}" dt="2022-01-19T15:14:54.525" v="106" actId="1076"/>
      <pc:docMkLst>
        <pc:docMk/>
      </pc:docMkLst>
      <pc:sldChg chg="delSp mod">
        <pc:chgData name="Erika Gomes" userId="556e9a5e-23d6-4cfa-9b6a-bc884c6daaad" providerId="ADAL" clId="{AEEBCE41-8A52-49E0-BDAC-7034349E6435}" dt="2022-01-18T22:04:28.119" v="57" actId="478"/>
        <pc:sldMkLst>
          <pc:docMk/>
          <pc:sldMk cId="3631368317" sldId="6279"/>
        </pc:sldMkLst>
        <pc:spChg chg="del">
          <ac:chgData name="Erika Gomes" userId="556e9a5e-23d6-4cfa-9b6a-bc884c6daaad" providerId="ADAL" clId="{AEEBCE41-8A52-49E0-BDAC-7034349E6435}" dt="2022-01-18T22:04:28.119" v="57" actId="478"/>
          <ac:spMkLst>
            <pc:docMk/>
            <pc:sldMk cId="3631368317" sldId="6279"/>
            <ac:spMk id="6" creationId="{CA46B6B4-590C-4D49-B1B7-44411C7D0492}"/>
          </ac:spMkLst>
        </pc:spChg>
      </pc:sldChg>
      <pc:sldChg chg="addSp delSp modSp mod">
        <pc:chgData name="Erika Gomes" userId="556e9a5e-23d6-4cfa-9b6a-bc884c6daaad" providerId="ADAL" clId="{AEEBCE41-8A52-49E0-BDAC-7034349E6435}" dt="2022-01-18T22:00:28.285" v="3"/>
        <pc:sldMkLst>
          <pc:docMk/>
          <pc:sldMk cId="2890948306" sldId="6309"/>
        </pc:sldMkLst>
        <pc:spChg chg="del">
          <ac:chgData name="Erika Gomes" userId="556e9a5e-23d6-4cfa-9b6a-bc884c6daaad" providerId="ADAL" clId="{AEEBCE41-8A52-49E0-BDAC-7034349E6435}" dt="2022-01-18T22:00:27.170" v="2" actId="478"/>
          <ac:spMkLst>
            <pc:docMk/>
            <pc:sldMk cId="2890948306" sldId="6309"/>
            <ac:spMk id="3" creationId="{FEDE191F-7326-4208-9148-EB92DBFE123D}"/>
          </ac:spMkLst>
        </pc:spChg>
        <pc:spChg chg="del mod">
          <ac:chgData name="Erika Gomes" userId="556e9a5e-23d6-4cfa-9b6a-bc884c6daaad" providerId="ADAL" clId="{AEEBCE41-8A52-49E0-BDAC-7034349E6435}" dt="2022-01-18T22:00:13.098" v="1" actId="478"/>
          <ac:spMkLst>
            <pc:docMk/>
            <pc:sldMk cId="2890948306" sldId="6309"/>
            <ac:spMk id="4" creationId="{35A5D1A7-A3F7-4FDB-838E-5CB49DE5FC22}"/>
          </ac:spMkLst>
        </pc:spChg>
        <pc:spChg chg="add mod">
          <ac:chgData name="Erika Gomes" userId="556e9a5e-23d6-4cfa-9b6a-bc884c6daaad" providerId="ADAL" clId="{AEEBCE41-8A52-49E0-BDAC-7034349E6435}" dt="2022-01-18T22:00:28.285" v="3"/>
          <ac:spMkLst>
            <pc:docMk/>
            <pc:sldMk cId="2890948306" sldId="6309"/>
            <ac:spMk id="5" creationId="{2FB13E5A-EBED-4661-8789-4F55B5EEFE82}"/>
          </ac:spMkLst>
        </pc:spChg>
      </pc:sldChg>
      <pc:sldChg chg="addSp delSp modSp mod">
        <pc:chgData name="Erika Gomes" userId="556e9a5e-23d6-4cfa-9b6a-bc884c6daaad" providerId="ADAL" clId="{AEEBCE41-8A52-49E0-BDAC-7034349E6435}" dt="2022-01-18T22:01:26.902" v="21"/>
        <pc:sldMkLst>
          <pc:docMk/>
          <pc:sldMk cId="325592335" sldId="6357"/>
        </pc:sldMkLst>
        <pc:spChg chg="mod">
          <ac:chgData name="Erika Gomes" userId="556e9a5e-23d6-4cfa-9b6a-bc884c6daaad" providerId="ADAL" clId="{AEEBCE41-8A52-49E0-BDAC-7034349E6435}" dt="2022-01-18T22:01:26.902" v="21"/>
          <ac:spMkLst>
            <pc:docMk/>
            <pc:sldMk cId="325592335" sldId="6357"/>
            <ac:spMk id="2" creationId="{233B332E-1BE4-4975-AF5B-811F7C256406}"/>
          </ac:spMkLst>
        </pc:spChg>
        <pc:spChg chg="del mod">
          <ac:chgData name="Erika Gomes" userId="556e9a5e-23d6-4cfa-9b6a-bc884c6daaad" providerId="ADAL" clId="{AEEBCE41-8A52-49E0-BDAC-7034349E6435}" dt="2022-01-18T22:00:44.158" v="12" actId="478"/>
          <ac:spMkLst>
            <pc:docMk/>
            <pc:sldMk cId="325592335" sldId="6357"/>
            <ac:spMk id="9" creationId="{08386AEB-746B-4BF7-BA85-FBBC2289E005}"/>
          </ac:spMkLst>
        </pc:spChg>
        <pc:spChg chg="del">
          <ac:chgData name="Erika Gomes" userId="556e9a5e-23d6-4cfa-9b6a-bc884c6daaad" providerId="ADAL" clId="{AEEBCE41-8A52-49E0-BDAC-7034349E6435}" dt="2022-01-18T22:00:41.100" v="10" actId="478"/>
          <ac:spMkLst>
            <pc:docMk/>
            <pc:sldMk cId="325592335" sldId="6357"/>
            <ac:spMk id="13" creationId="{098010DF-4032-4D23-9D53-F90047E5DBA5}"/>
          </ac:spMkLst>
        </pc:spChg>
        <pc:spChg chg="del">
          <ac:chgData name="Erika Gomes" userId="556e9a5e-23d6-4cfa-9b6a-bc884c6daaad" providerId="ADAL" clId="{AEEBCE41-8A52-49E0-BDAC-7034349E6435}" dt="2022-01-18T22:00:31.806" v="4" actId="478"/>
          <ac:spMkLst>
            <pc:docMk/>
            <pc:sldMk cId="325592335" sldId="6357"/>
            <ac:spMk id="15" creationId="{A45D3A42-0311-42FF-BF89-59BEE6A041A2}"/>
          </ac:spMkLst>
        </pc:spChg>
        <pc:spChg chg="add mod">
          <ac:chgData name="Erika Gomes" userId="556e9a5e-23d6-4cfa-9b6a-bc884c6daaad" providerId="ADAL" clId="{AEEBCE41-8A52-49E0-BDAC-7034349E6435}" dt="2022-01-18T22:01:21.683" v="20"/>
          <ac:spMkLst>
            <pc:docMk/>
            <pc:sldMk cId="325592335" sldId="6357"/>
            <ac:spMk id="18" creationId="{9846D463-1BBC-4442-8019-CC1144E6DC1B}"/>
          </ac:spMkLst>
        </pc:spChg>
        <pc:spChg chg="mod">
          <ac:chgData name="Erika Gomes" userId="556e9a5e-23d6-4cfa-9b6a-bc884c6daaad" providerId="ADAL" clId="{AEEBCE41-8A52-49E0-BDAC-7034349E6435}" dt="2022-01-18T22:01:21.683" v="20"/>
          <ac:spMkLst>
            <pc:docMk/>
            <pc:sldMk cId="325592335" sldId="6357"/>
            <ac:spMk id="21" creationId="{CFF28C6A-569A-495D-8371-49F2275A7DF1}"/>
          </ac:spMkLst>
        </pc:spChg>
        <pc:spChg chg="mod">
          <ac:chgData name="Erika Gomes" userId="556e9a5e-23d6-4cfa-9b6a-bc884c6daaad" providerId="ADAL" clId="{AEEBCE41-8A52-49E0-BDAC-7034349E6435}" dt="2022-01-18T22:01:21.683" v="20"/>
          <ac:spMkLst>
            <pc:docMk/>
            <pc:sldMk cId="325592335" sldId="6357"/>
            <ac:spMk id="22" creationId="{77D712A0-BAEF-4080-9D5C-1BD768FC9787}"/>
          </ac:spMkLst>
        </pc:spChg>
        <pc:grpChg chg="del">
          <ac:chgData name="Erika Gomes" userId="556e9a5e-23d6-4cfa-9b6a-bc884c6daaad" providerId="ADAL" clId="{AEEBCE41-8A52-49E0-BDAC-7034349E6435}" dt="2022-01-18T22:00:39.513" v="9" actId="478"/>
          <ac:grpSpMkLst>
            <pc:docMk/>
            <pc:sldMk cId="325592335" sldId="6357"/>
            <ac:grpSpMk id="10" creationId="{7BEC6602-F17C-474C-AD98-38073828DF9A}"/>
          </ac:grpSpMkLst>
        </pc:grpChg>
        <pc:grpChg chg="add mod">
          <ac:chgData name="Erika Gomes" userId="556e9a5e-23d6-4cfa-9b6a-bc884c6daaad" providerId="ADAL" clId="{AEEBCE41-8A52-49E0-BDAC-7034349E6435}" dt="2022-01-18T22:01:21.683" v="20"/>
          <ac:grpSpMkLst>
            <pc:docMk/>
            <pc:sldMk cId="325592335" sldId="6357"/>
            <ac:grpSpMk id="20" creationId="{B3376810-AE90-461A-91DE-F5B303B3C0B2}"/>
          </ac:grpSpMkLst>
        </pc:grpChg>
        <pc:graphicFrameChg chg="del">
          <ac:chgData name="Erika Gomes" userId="556e9a5e-23d6-4cfa-9b6a-bc884c6daaad" providerId="ADAL" clId="{AEEBCE41-8A52-49E0-BDAC-7034349E6435}" dt="2022-01-18T22:00:37.949" v="7" actId="478"/>
          <ac:graphicFrameMkLst>
            <pc:docMk/>
            <pc:sldMk cId="325592335" sldId="6357"/>
            <ac:graphicFrameMk id="14" creationId="{EA999DDB-9CB3-4C6E-81F8-3AB83F152A6B}"/>
          </ac:graphicFrameMkLst>
        </pc:graphicFrameChg>
        <pc:picChg chg="del">
          <ac:chgData name="Erika Gomes" userId="556e9a5e-23d6-4cfa-9b6a-bc884c6daaad" providerId="ADAL" clId="{AEEBCE41-8A52-49E0-BDAC-7034349E6435}" dt="2022-01-18T22:00:36.361" v="6" actId="478"/>
          <ac:picMkLst>
            <pc:docMk/>
            <pc:sldMk cId="325592335" sldId="6357"/>
            <ac:picMk id="5" creationId="{80665C8F-A3E8-4E62-AC32-8F7363AA6BE1}"/>
          </ac:picMkLst>
        </pc:picChg>
        <pc:picChg chg="del">
          <ac:chgData name="Erika Gomes" userId="556e9a5e-23d6-4cfa-9b6a-bc884c6daaad" providerId="ADAL" clId="{AEEBCE41-8A52-49E0-BDAC-7034349E6435}" dt="2022-01-18T22:00:38.566" v="8" actId="478"/>
          <ac:picMkLst>
            <pc:docMk/>
            <pc:sldMk cId="325592335" sldId="6357"/>
            <ac:picMk id="6" creationId="{64DBB20F-5448-41DB-96FD-37DC8A9D972B}"/>
          </ac:picMkLst>
        </pc:picChg>
        <pc:picChg chg="del">
          <ac:chgData name="Erika Gomes" userId="556e9a5e-23d6-4cfa-9b6a-bc884c6daaad" providerId="ADAL" clId="{AEEBCE41-8A52-49E0-BDAC-7034349E6435}" dt="2022-01-18T22:00:35.764" v="5" actId="478"/>
          <ac:picMkLst>
            <pc:docMk/>
            <pc:sldMk cId="325592335" sldId="6357"/>
            <ac:picMk id="7" creationId="{F03EBC12-C8A1-4676-B768-940787AD3980}"/>
          </ac:picMkLst>
        </pc:picChg>
        <pc:picChg chg="add mod">
          <ac:chgData name="Erika Gomes" userId="556e9a5e-23d6-4cfa-9b6a-bc884c6daaad" providerId="ADAL" clId="{AEEBCE41-8A52-49E0-BDAC-7034349E6435}" dt="2022-01-18T22:01:21.683" v="20"/>
          <ac:picMkLst>
            <pc:docMk/>
            <pc:sldMk cId="325592335" sldId="6357"/>
            <ac:picMk id="16" creationId="{5E01E6B9-52C5-488D-8430-EB53A6800BE2}"/>
          </ac:picMkLst>
        </pc:picChg>
        <pc:picChg chg="add mod">
          <ac:chgData name="Erika Gomes" userId="556e9a5e-23d6-4cfa-9b6a-bc884c6daaad" providerId="ADAL" clId="{AEEBCE41-8A52-49E0-BDAC-7034349E6435}" dt="2022-01-18T22:01:21.683" v="20"/>
          <ac:picMkLst>
            <pc:docMk/>
            <pc:sldMk cId="325592335" sldId="6357"/>
            <ac:picMk id="17" creationId="{7AB740AB-632B-4D23-A1A2-4A26B52B1C95}"/>
          </ac:picMkLst>
        </pc:picChg>
        <pc:picChg chg="add mod">
          <ac:chgData name="Erika Gomes" userId="556e9a5e-23d6-4cfa-9b6a-bc884c6daaad" providerId="ADAL" clId="{AEEBCE41-8A52-49E0-BDAC-7034349E6435}" dt="2022-01-18T22:01:21.683" v="20"/>
          <ac:picMkLst>
            <pc:docMk/>
            <pc:sldMk cId="325592335" sldId="6357"/>
            <ac:picMk id="19" creationId="{3108C7A6-8685-4194-84AB-5B37AE08AD40}"/>
          </ac:picMkLst>
        </pc:picChg>
      </pc:sldChg>
      <pc:sldChg chg="del">
        <pc:chgData name="Erika Gomes" userId="556e9a5e-23d6-4cfa-9b6a-bc884c6daaad" providerId="ADAL" clId="{AEEBCE41-8A52-49E0-BDAC-7034349E6435}" dt="2022-01-18T22:00:54.565" v="14" actId="47"/>
        <pc:sldMkLst>
          <pc:docMk/>
          <pc:sldMk cId="1473091657" sldId="6358"/>
        </pc:sldMkLst>
      </pc:sldChg>
      <pc:sldChg chg="del">
        <pc:chgData name="Erika Gomes" userId="556e9a5e-23d6-4cfa-9b6a-bc884c6daaad" providerId="ADAL" clId="{AEEBCE41-8A52-49E0-BDAC-7034349E6435}" dt="2022-01-18T22:00:55.478" v="15" actId="47"/>
        <pc:sldMkLst>
          <pc:docMk/>
          <pc:sldMk cId="1239990579" sldId="6359"/>
        </pc:sldMkLst>
      </pc:sldChg>
      <pc:sldChg chg="del">
        <pc:chgData name="Erika Gomes" userId="556e9a5e-23d6-4cfa-9b6a-bc884c6daaad" providerId="ADAL" clId="{AEEBCE41-8A52-49E0-BDAC-7034349E6435}" dt="2022-01-18T22:00:57.166" v="16" actId="47"/>
        <pc:sldMkLst>
          <pc:docMk/>
          <pc:sldMk cId="1742520733" sldId="6360"/>
        </pc:sldMkLst>
      </pc:sldChg>
      <pc:sldChg chg="del">
        <pc:chgData name="Erika Gomes" userId="556e9a5e-23d6-4cfa-9b6a-bc884c6daaad" providerId="ADAL" clId="{AEEBCE41-8A52-49E0-BDAC-7034349E6435}" dt="2022-01-18T22:00:58.534" v="17" actId="47"/>
        <pc:sldMkLst>
          <pc:docMk/>
          <pc:sldMk cId="1495668575" sldId="6361"/>
        </pc:sldMkLst>
      </pc:sldChg>
      <pc:sldChg chg="del">
        <pc:chgData name="Erika Gomes" userId="556e9a5e-23d6-4cfa-9b6a-bc884c6daaad" providerId="ADAL" clId="{AEEBCE41-8A52-49E0-BDAC-7034349E6435}" dt="2022-01-18T22:00:59.819" v="18" actId="47"/>
        <pc:sldMkLst>
          <pc:docMk/>
          <pc:sldMk cId="1634245283" sldId="6363"/>
        </pc:sldMkLst>
      </pc:sldChg>
      <pc:sldChg chg="del">
        <pc:chgData name="Erika Gomes" userId="556e9a5e-23d6-4cfa-9b6a-bc884c6daaad" providerId="ADAL" clId="{AEEBCE41-8A52-49E0-BDAC-7034349E6435}" dt="2022-01-18T22:01:07.779" v="19" actId="47"/>
        <pc:sldMkLst>
          <pc:docMk/>
          <pc:sldMk cId="1026373370" sldId="6384"/>
        </pc:sldMkLst>
      </pc:sldChg>
      <pc:sldChg chg="addSp delSp modSp add mod">
        <pc:chgData name="Erika Gomes" userId="556e9a5e-23d6-4cfa-9b6a-bc884c6daaad" providerId="ADAL" clId="{AEEBCE41-8A52-49E0-BDAC-7034349E6435}" dt="2022-01-19T15:14:35.365" v="105" actId="1076"/>
        <pc:sldMkLst>
          <pc:docMk/>
          <pc:sldMk cId="264491991" sldId="6416"/>
        </pc:sldMkLst>
        <pc:spChg chg="mod">
          <ac:chgData name="Erika Gomes" userId="556e9a5e-23d6-4cfa-9b6a-bc884c6daaad" providerId="ADAL" clId="{AEEBCE41-8A52-49E0-BDAC-7034349E6435}" dt="2022-01-18T22:02:33.424" v="40"/>
          <ac:spMkLst>
            <pc:docMk/>
            <pc:sldMk cId="264491991" sldId="6416"/>
            <ac:spMk id="2" creationId="{233B332E-1BE4-4975-AF5B-811F7C256406}"/>
          </ac:spMkLst>
        </pc:spChg>
        <pc:spChg chg="add mod">
          <ac:chgData name="Erika Gomes" userId="556e9a5e-23d6-4cfa-9b6a-bc884c6daaad" providerId="ADAL" clId="{AEEBCE41-8A52-49E0-BDAC-7034349E6435}" dt="2022-01-19T15:14:11.216" v="96" actId="207"/>
          <ac:spMkLst>
            <pc:docMk/>
            <pc:sldMk cId="264491991" sldId="6416"/>
            <ac:spMk id="7" creationId="{00B3B386-814E-4488-A5CB-7368E4702714}"/>
          </ac:spMkLst>
        </pc:spChg>
        <pc:spChg chg="add mod">
          <ac:chgData name="Erika Gomes" userId="556e9a5e-23d6-4cfa-9b6a-bc884c6daaad" providerId="ADAL" clId="{AEEBCE41-8A52-49E0-BDAC-7034349E6435}" dt="2022-01-19T15:14:27.773" v="103" actId="404"/>
          <ac:spMkLst>
            <pc:docMk/>
            <pc:sldMk cId="264491991" sldId="6416"/>
            <ac:spMk id="8" creationId="{5DC839F6-ED2D-43D6-81B9-95C4FF2BBBBF}"/>
          </ac:spMkLst>
        </pc:spChg>
        <pc:picChg chg="add mod">
          <ac:chgData name="Erika Gomes" userId="556e9a5e-23d6-4cfa-9b6a-bc884c6daaad" providerId="ADAL" clId="{AEEBCE41-8A52-49E0-BDAC-7034349E6435}" dt="2022-01-19T15:14:33.716" v="104" actId="1076"/>
          <ac:picMkLst>
            <pc:docMk/>
            <pc:sldMk cId="264491991" sldId="6416"/>
            <ac:picMk id="3" creationId="{C9F76F9E-6884-4351-9E2F-E1EE0ED5D33C}"/>
          </ac:picMkLst>
        </pc:picChg>
        <pc:picChg chg="add mod">
          <ac:chgData name="Erika Gomes" userId="556e9a5e-23d6-4cfa-9b6a-bc884c6daaad" providerId="ADAL" clId="{AEEBCE41-8A52-49E0-BDAC-7034349E6435}" dt="2022-01-18T22:01:57.374" v="31" actId="1076"/>
          <ac:picMkLst>
            <pc:docMk/>
            <pc:sldMk cId="264491991" sldId="6416"/>
            <ac:picMk id="4" creationId="{A58B6FE4-5496-4F11-ACCF-61CD2FE59A37}"/>
          </ac:picMkLst>
        </pc:picChg>
        <pc:picChg chg="add mod">
          <ac:chgData name="Erika Gomes" userId="556e9a5e-23d6-4cfa-9b6a-bc884c6daaad" providerId="ADAL" clId="{AEEBCE41-8A52-49E0-BDAC-7034349E6435}" dt="2022-01-19T15:14:35.365" v="105" actId="1076"/>
          <ac:picMkLst>
            <pc:docMk/>
            <pc:sldMk cId="264491991" sldId="6416"/>
            <ac:picMk id="5" creationId="{5B31BB91-BFF8-405F-95EF-C1AAC506E3DA}"/>
          </ac:picMkLst>
        </pc:picChg>
        <pc:picChg chg="add mod">
          <ac:chgData name="Erika Gomes" userId="556e9a5e-23d6-4cfa-9b6a-bc884c6daaad" providerId="ADAL" clId="{AEEBCE41-8A52-49E0-BDAC-7034349E6435}" dt="2022-01-18T22:01:54.462" v="29" actId="1076"/>
          <ac:picMkLst>
            <pc:docMk/>
            <pc:sldMk cId="264491991" sldId="6416"/>
            <ac:picMk id="6" creationId="{95B7CF58-6254-4A8E-875F-5BC78A41DDCC}"/>
          </ac:picMkLst>
        </pc:picChg>
        <pc:picChg chg="add del mod">
          <ac:chgData name="Erika Gomes" userId="556e9a5e-23d6-4cfa-9b6a-bc884c6daaad" providerId="ADAL" clId="{AEEBCE41-8A52-49E0-BDAC-7034349E6435}" dt="2022-01-18T22:01:46.779" v="23" actId="478"/>
          <ac:picMkLst>
            <pc:docMk/>
            <pc:sldMk cId="264491991" sldId="6416"/>
            <ac:picMk id="7" creationId="{4549FB7D-DB46-4725-A192-75AAEA6C33D7}"/>
          </ac:picMkLst>
        </pc:picChg>
      </pc:sldChg>
      <pc:sldChg chg="addSp delSp modSp add mod">
        <pc:chgData name="Erika Gomes" userId="556e9a5e-23d6-4cfa-9b6a-bc884c6daaad" providerId="ADAL" clId="{AEEBCE41-8A52-49E0-BDAC-7034349E6435}" dt="2022-01-18T22:03:31.726" v="51" actId="1076"/>
        <pc:sldMkLst>
          <pc:docMk/>
          <pc:sldMk cId="1767481082" sldId="6417"/>
        </pc:sldMkLst>
        <pc:spChg chg="mod">
          <ac:chgData name="Erika Gomes" userId="556e9a5e-23d6-4cfa-9b6a-bc884c6daaad" providerId="ADAL" clId="{AEEBCE41-8A52-49E0-BDAC-7034349E6435}" dt="2022-01-18T22:02:59.464" v="43"/>
          <ac:spMkLst>
            <pc:docMk/>
            <pc:sldMk cId="1767481082" sldId="6417"/>
            <ac:spMk id="2" creationId="{233B332E-1BE4-4975-AF5B-811F7C256406}"/>
          </ac:spMkLst>
        </pc:spChg>
        <pc:spChg chg="add mod">
          <ac:chgData name="Erika Gomes" userId="556e9a5e-23d6-4cfa-9b6a-bc884c6daaad" providerId="ADAL" clId="{AEEBCE41-8A52-49E0-BDAC-7034349E6435}" dt="2022-01-18T22:03:13.583" v="45" actId="1076"/>
          <ac:spMkLst>
            <pc:docMk/>
            <pc:sldMk cId="1767481082" sldId="6417"/>
            <ac:spMk id="11" creationId="{6589603C-D1FD-43AF-9E19-0D73ADFAA57A}"/>
          </ac:spMkLst>
        </pc:spChg>
        <pc:spChg chg="mod">
          <ac:chgData name="Erika Gomes" userId="556e9a5e-23d6-4cfa-9b6a-bc884c6daaad" providerId="ADAL" clId="{AEEBCE41-8A52-49E0-BDAC-7034349E6435}" dt="2022-01-18T22:03:10.153" v="44"/>
          <ac:spMkLst>
            <pc:docMk/>
            <pc:sldMk cId="1767481082" sldId="6417"/>
            <ac:spMk id="15" creationId="{8BCCC44B-79D9-4272-8A01-80CA095A46E3}"/>
          </ac:spMkLst>
        </pc:spChg>
        <pc:spChg chg="mod">
          <ac:chgData name="Erika Gomes" userId="556e9a5e-23d6-4cfa-9b6a-bc884c6daaad" providerId="ADAL" clId="{AEEBCE41-8A52-49E0-BDAC-7034349E6435}" dt="2022-01-18T22:03:10.153" v="44"/>
          <ac:spMkLst>
            <pc:docMk/>
            <pc:sldMk cId="1767481082" sldId="6417"/>
            <ac:spMk id="16" creationId="{1DF0E1F3-155A-4C85-A69F-5C0DE70D1478}"/>
          </ac:spMkLst>
        </pc:spChg>
        <pc:spChg chg="mod">
          <ac:chgData name="Erika Gomes" userId="556e9a5e-23d6-4cfa-9b6a-bc884c6daaad" providerId="ADAL" clId="{AEEBCE41-8A52-49E0-BDAC-7034349E6435}" dt="2022-01-18T22:03:10.153" v="44"/>
          <ac:spMkLst>
            <pc:docMk/>
            <pc:sldMk cId="1767481082" sldId="6417"/>
            <ac:spMk id="18" creationId="{F95B5493-5654-4D2E-8A25-68A7B2561973}"/>
          </ac:spMkLst>
        </pc:spChg>
        <pc:spChg chg="mod">
          <ac:chgData name="Erika Gomes" userId="556e9a5e-23d6-4cfa-9b6a-bc884c6daaad" providerId="ADAL" clId="{AEEBCE41-8A52-49E0-BDAC-7034349E6435}" dt="2022-01-18T22:03:10.153" v="44"/>
          <ac:spMkLst>
            <pc:docMk/>
            <pc:sldMk cId="1767481082" sldId="6417"/>
            <ac:spMk id="19" creationId="{814615E0-A408-4474-BC98-B78C9C1882DD}"/>
          </ac:spMkLst>
        </pc:spChg>
        <pc:grpChg chg="add mod">
          <ac:chgData name="Erika Gomes" userId="556e9a5e-23d6-4cfa-9b6a-bc884c6daaad" providerId="ADAL" clId="{AEEBCE41-8A52-49E0-BDAC-7034349E6435}" dt="2022-01-18T22:03:13.583" v="45" actId="1076"/>
          <ac:grpSpMkLst>
            <pc:docMk/>
            <pc:sldMk cId="1767481082" sldId="6417"/>
            <ac:grpSpMk id="14" creationId="{4E448282-D450-44F3-8F13-F8E225F024FC}"/>
          </ac:grpSpMkLst>
        </pc:grpChg>
        <pc:grpChg chg="add mod">
          <ac:chgData name="Erika Gomes" userId="556e9a5e-23d6-4cfa-9b6a-bc884c6daaad" providerId="ADAL" clId="{AEEBCE41-8A52-49E0-BDAC-7034349E6435}" dt="2022-01-18T22:03:24.839" v="49" actId="1076"/>
          <ac:grpSpMkLst>
            <pc:docMk/>
            <pc:sldMk cId="1767481082" sldId="6417"/>
            <ac:grpSpMk id="17" creationId="{8FBA0FB6-E444-488D-B98F-BB2729DF1597}"/>
          </ac:grpSpMkLst>
        </pc:grpChg>
        <pc:graphicFrameChg chg="add mod">
          <ac:chgData name="Erika Gomes" userId="556e9a5e-23d6-4cfa-9b6a-bc884c6daaad" providerId="ADAL" clId="{AEEBCE41-8A52-49E0-BDAC-7034349E6435}" dt="2022-01-18T22:03:13.583" v="45" actId="1076"/>
          <ac:graphicFrameMkLst>
            <pc:docMk/>
            <pc:sldMk cId="1767481082" sldId="6417"/>
            <ac:graphicFrameMk id="12" creationId="{5F1273F7-7671-4018-80E5-93A9461FCEB1}"/>
          </ac:graphicFrameMkLst>
        </pc:graphicFrameChg>
        <pc:graphicFrameChg chg="add mod">
          <ac:chgData name="Erika Gomes" userId="556e9a5e-23d6-4cfa-9b6a-bc884c6daaad" providerId="ADAL" clId="{AEEBCE41-8A52-49E0-BDAC-7034349E6435}" dt="2022-01-18T22:03:13.583" v="45" actId="1076"/>
          <ac:graphicFrameMkLst>
            <pc:docMk/>
            <pc:sldMk cId="1767481082" sldId="6417"/>
            <ac:graphicFrameMk id="13" creationId="{4E3120D9-F4C4-49D5-8361-24422A22D433}"/>
          </ac:graphicFrameMkLst>
        </pc:graphicFrameChg>
        <pc:picChg chg="del">
          <ac:chgData name="Erika Gomes" userId="556e9a5e-23d6-4cfa-9b6a-bc884c6daaad" providerId="ADAL" clId="{AEEBCE41-8A52-49E0-BDAC-7034349E6435}" dt="2022-01-18T22:02:03.232" v="33" actId="478"/>
          <ac:picMkLst>
            <pc:docMk/>
            <pc:sldMk cId="1767481082" sldId="6417"/>
            <ac:picMk id="3" creationId="{C9F76F9E-6884-4351-9E2F-E1EE0ED5D33C}"/>
          </ac:picMkLst>
        </pc:picChg>
        <pc:picChg chg="del">
          <ac:chgData name="Erika Gomes" userId="556e9a5e-23d6-4cfa-9b6a-bc884c6daaad" providerId="ADAL" clId="{AEEBCE41-8A52-49E0-BDAC-7034349E6435}" dt="2022-01-18T22:02:05.056" v="36" actId="478"/>
          <ac:picMkLst>
            <pc:docMk/>
            <pc:sldMk cId="1767481082" sldId="6417"/>
            <ac:picMk id="4" creationId="{A58B6FE4-5496-4F11-ACCF-61CD2FE59A37}"/>
          </ac:picMkLst>
        </pc:picChg>
        <pc:picChg chg="del">
          <ac:chgData name="Erika Gomes" userId="556e9a5e-23d6-4cfa-9b6a-bc884c6daaad" providerId="ADAL" clId="{AEEBCE41-8A52-49E0-BDAC-7034349E6435}" dt="2022-01-18T22:02:03.828" v="34" actId="478"/>
          <ac:picMkLst>
            <pc:docMk/>
            <pc:sldMk cId="1767481082" sldId="6417"/>
            <ac:picMk id="5" creationId="{5B31BB91-BFF8-405F-95EF-C1AAC506E3DA}"/>
          </ac:picMkLst>
        </pc:picChg>
        <pc:picChg chg="del">
          <ac:chgData name="Erika Gomes" userId="556e9a5e-23d6-4cfa-9b6a-bc884c6daaad" providerId="ADAL" clId="{AEEBCE41-8A52-49E0-BDAC-7034349E6435}" dt="2022-01-18T22:02:04.248" v="35" actId="478"/>
          <ac:picMkLst>
            <pc:docMk/>
            <pc:sldMk cId="1767481082" sldId="6417"/>
            <ac:picMk id="6" creationId="{95B7CF58-6254-4A8E-875F-5BC78A41DDCC}"/>
          </ac:picMkLst>
        </pc:picChg>
        <pc:picChg chg="add mod">
          <ac:chgData name="Erika Gomes" userId="556e9a5e-23d6-4cfa-9b6a-bc884c6daaad" providerId="ADAL" clId="{AEEBCE41-8A52-49E0-BDAC-7034349E6435}" dt="2022-01-18T22:03:13.583" v="45" actId="1076"/>
          <ac:picMkLst>
            <pc:docMk/>
            <pc:sldMk cId="1767481082" sldId="6417"/>
            <ac:picMk id="7" creationId="{DBBE1210-00A8-41B5-AD49-0985D21E2CDB}"/>
          </ac:picMkLst>
        </pc:picChg>
        <pc:picChg chg="add mod">
          <ac:chgData name="Erika Gomes" userId="556e9a5e-23d6-4cfa-9b6a-bc884c6daaad" providerId="ADAL" clId="{AEEBCE41-8A52-49E0-BDAC-7034349E6435}" dt="2022-01-18T22:03:22.367" v="48" actId="1076"/>
          <ac:picMkLst>
            <pc:docMk/>
            <pc:sldMk cId="1767481082" sldId="6417"/>
            <ac:picMk id="8" creationId="{75CB8383-85FD-48DE-867F-7342041EB24E}"/>
          </ac:picMkLst>
        </pc:picChg>
        <pc:picChg chg="add mod">
          <ac:chgData name="Erika Gomes" userId="556e9a5e-23d6-4cfa-9b6a-bc884c6daaad" providerId="ADAL" clId="{AEEBCE41-8A52-49E0-BDAC-7034349E6435}" dt="2022-01-18T22:03:13.583" v="45" actId="1076"/>
          <ac:picMkLst>
            <pc:docMk/>
            <pc:sldMk cId="1767481082" sldId="6417"/>
            <ac:picMk id="9" creationId="{B0DFC2EB-A61D-4C10-ABCF-8670197C819D}"/>
          </ac:picMkLst>
        </pc:picChg>
        <pc:picChg chg="add mod">
          <ac:chgData name="Erika Gomes" userId="556e9a5e-23d6-4cfa-9b6a-bc884c6daaad" providerId="ADAL" clId="{AEEBCE41-8A52-49E0-BDAC-7034349E6435}" dt="2022-01-18T22:03:31.726" v="51" actId="1076"/>
          <ac:picMkLst>
            <pc:docMk/>
            <pc:sldMk cId="1767481082" sldId="6417"/>
            <ac:picMk id="10" creationId="{5A3AD8B4-5F23-44EA-ABA5-B18BDB620E71}"/>
          </ac:picMkLst>
        </pc:picChg>
        <pc:cxnChg chg="add mod">
          <ac:chgData name="Erika Gomes" userId="556e9a5e-23d6-4cfa-9b6a-bc884c6daaad" providerId="ADAL" clId="{AEEBCE41-8A52-49E0-BDAC-7034349E6435}" dt="2022-01-18T22:03:20.447" v="47" actId="1076"/>
          <ac:cxnSpMkLst>
            <pc:docMk/>
            <pc:sldMk cId="1767481082" sldId="6417"/>
            <ac:cxnSpMk id="20" creationId="{B69B84EF-D3DD-4072-8F5B-F7367C43378F}"/>
          </ac:cxnSpMkLst>
        </pc:cxnChg>
      </pc:sldChg>
      <pc:sldChg chg="addSp modSp add mod">
        <pc:chgData name="Erika Gomes" userId="556e9a5e-23d6-4cfa-9b6a-bc884c6daaad" providerId="ADAL" clId="{AEEBCE41-8A52-49E0-BDAC-7034349E6435}" dt="2022-01-18T22:02:55.848" v="42"/>
        <pc:sldMkLst>
          <pc:docMk/>
          <pc:sldMk cId="4271353157" sldId="6418"/>
        </pc:sldMkLst>
        <pc:spChg chg="mod">
          <ac:chgData name="Erika Gomes" userId="556e9a5e-23d6-4cfa-9b6a-bc884c6daaad" providerId="ADAL" clId="{AEEBCE41-8A52-49E0-BDAC-7034349E6435}" dt="2022-01-18T22:02:55.848" v="42"/>
          <ac:spMkLst>
            <pc:docMk/>
            <pc:sldMk cId="4271353157" sldId="6418"/>
            <ac:spMk id="2" creationId="{233B332E-1BE4-4975-AF5B-811F7C256406}"/>
          </ac:spMkLst>
        </pc:spChg>
        <pc:spChg chg="add mod">
          <ac:chgData name="Erika Gomes" userId="556e9a5e-23d6-4cfa-9b6a-bc884c6daaad" providerId="ADAL" clId="{AEEBCE41-8A52-49E0-BDAC-7034349E6435}" dt="2022-01-18T22:02:47.239" v="41"/>
          <ac:spMkLst>
            <pc:docMk/>
            <pc:sldMk cId="4271353157" sldId="6418"/>
            <ac:spMk id="8" creationId="{31273373-7B66-4727-A93A-597CEA2F1115}"/>
          </ac:spMkLst>
        </pc:spChg>
        <pc:spChg chg="mod">
          <ac:chgData name="Erika Gomes" userId="556e9a5e-23d6-4cfa-9b6a-bc884c6daaad" providerId="ADAL" clId="{AEEBCE41-8A52-49E0-BDAC-7034349E6435}" dt="2022-01-18T22:02:47.239" v="41"/>
          <ac:spMkLst>
            <pc:docMk/>
            <pc:sldMk cId="4271353157" sldId="6418"/>
            <ac:spMk id="12" creationId="{E101D007-B564-424E-AEE6-C6D1370303DA}"/>
          </ac:spMkLst>
        </pc:spChg>
        <pc:spChg chg="mod">
          <ac:chgData name="Erika Gomes" userId="556e9a5e-23d6-4cfa-9b6a-bc884c6daaad" providerId="ADAL" clId="{AEEBCE41-8A52-49E0-BDAC-7034349E6435}" dt="2022-01-18T22:02:47.239" v="41"/>
          <ac:spMkLst>
            <pc:docMk/>
            <pc:sldMk cId="4271353157" sldId="6418"/>
            <ac:spMk id="13" creationId="{7E2CDE36-F1A9-40D0-A9AB-14B93557498F}"/>
          </ac:spMkLst>
        </pc:spChg>
        <pc:grpChg chg="add mod">
          <ac:chgData name="Erika Gomes" userId="556e9a5e-23d6-4cfa-9b6a-bc884c6daaad" providerId="ADAL" clId="{AEEBCE41-8A52-49E0-BDAC-7034349E6435}" dt="2022-01-18T22:02:47.239" v="41"/>
          <ac:grpSpMkLst>
            <pc:docMk/>
            <pc:sldMk cId="4271353157" sldId="6418"/>
            <ac:grpSpMk id="11" creationId="{559B6CC1-02DC-4D89-841C-183F7AF8C920}"/>
          </ac:grpSpMkLst>
        </pc:grpChg>
        <pc:graphicFrameChg chg="add mod">
          <ac:chgData name="Erika Gomes" userId="556e9a5e-23d6-4cfa-9b6a-bc884c6daaad" providerId="ADAL" clId="{AEEBCE41-8A52-49E0-BDAC-7034349E6435}" dt="2022-01-18T22:02:47.239" v="41"/>
          <ac:graphicFrameMkLst>
            <pc:docMk/>
            <pc:sldMk cId="4271353157" sldId="6418"/>
            <ac:graphicFrameMk id="9" creationId="{D0A1A942-B613-4B7D-8626-216C68444309}"/>
          </ac:graphicFrameMkLst>
        </pc:graphicFrameChg>
        <pc:graphicFrameChg chg="add mod">
          <ac:chgData name="Erika Gomes" userId="556e9a5e-23d6-4cfa-9b6a-bc884c6daaad" providerId="ADAL" clId="{AEEBCE41-8A52-49E0-BDAC-7034349E6435}" dt="2022-01-18T22:02:47.239" v="41"/>
          <ac:graphicFrameMkLst>
            <pc:docMk/>
            <pc:sldMk cId="4271353157" sldId="6418"/>
            <ac:graphicFrameMk id="10" creationId="{BA4AF39F-946B-4871-9C56-F07C576286A2}"/>
          </ac:graphicFrameMkLst>
        </pc:graphicFrameChg>
        <pc:picChg chg="add mod">
          <ac:chgData name="Erika Gomes" userId="556e9a5e-23d6-4cfa-9b6a-bc884c6daaad" providerId="ADAL" clId="{AEEBCE41-8A52-49E0-BDAC-7034349E6435}" dt="2022-01-18T22:02:47.239" v="41"/>
          <ac:picMkLst>
            <pc:docMk/>
            <pc:sldMk cId="4271353157" sldId="6418"/>
            <ac:picMk id="4" creationId="{D79E412D-B79E-4E9C-9387-0451FF1DA05F}"/>
          </ac:picMkLst>
        </pc:picChg>
        <pc:picChg chg="add mod">
          <ac:chgData name="Erika Gomes" userId="556e9a5e-23d6-4cfa-9b6a-bc884c6daaad" providerId="ADAL" clId="{AEEBCE41-8A52-49E0-BDAC-7034349E6435}" dt="2022-01-18T22:02:47.239" v="41"/>
          <ac:picMkLst>
            <pc:docMk/>
            <pc:sldMk cId="4271353157" sldId="6418"/>
            <ac:picMk id="5" creationId="{7DEA32FE-4E97-43E2-AC12-4DC286B8CF31}"/>
          </ac:picMkLst>
        </pc:picChg>
        <pc:picChg chg="add mod">
          <ac:chgData name="Erika Gomes" userId="556e9a5e-23d6-4cfa-9b6a-bc884c6daaad" providerId="ADAL" clId="{AEEBCE41-8A52-49E0-BDAC-7034349E6435}" dt="2022-01-18T22:02:47.239" v="41"/>
          <ac:picMkLst>
            <pc:docMk/>
            <pc:sldMk cId="4271353157" sldId="6418"/>
            <ac:picMk id="6" creationId="{D21DDDE8-8441-4A34-9B80-2CEE32AD458D}"/>
          </ac:picMkLst>
        </pc:picChg>
        <pc:picChg chg="add mod">
          <ac:chgData name="Erika Gomes" userId="556e9a5e-23d6-4cfa-9b6a-bc884c6daaad" providerId="ADAL" clId="{AEEBCE41-8A52-49E0-BDAC-7034349E6435}" dt="2022-01-18T22:02:47.239" v="41"/>
          <ac:picMkLst>
            <pc:docMk/>
            <pc:sldMk cId="4271353157" sldId="6418"/>
            <ac:picMk id="7" creationId="{622F7D9E-0F67-4F4C-8F08-86B4D2FD3C30}"/>
          </ac:picMkLst>
        </pc:picChg>
        <pc:cxnChg chg="add mod">
          <ac:chgData name="Erika Gomes" userId="556e9a5e-23d6-4cfa-9b6a-bc884c6daaad" providerId="ADAL" clId="{AEEBCE41-8A52-49E0-BDAC-7034349E6435}" dt="2022-01-18T22:02:47.239" v="41"/>
          <ac:cxnSpMkLst>
            <pc:docMk/>
            <pc:sldMk cId="4271353157" sldId="6418"/>
            <ac:cxnSpMk id="3" creationId="{FD962D11-49D3-4263-9953-8502BE8E66C7}"/>
          </ac:cxnSpMkLst>
        </pc:cxnChg>
      </pc:sldChg>
      <pc:sldChg chg="addSp modSp add mod">
        <pc:chgData name="Erika Gomes" userId="556e9a5e-23d6-4cfa-9b6a-bc884c6daaad" providerId="ADAL" clId="{AEEBCE41-8A52-49E0-BDAC-7034349E6435}" dt="2022-01-18T22:03:50.215" v="54"/>
        <pc:sldMkLst>
          <pc:docMk/>
          <pc:sldMk cId="2498086645" sldId="6419"/>
        </pc:sldMkLst>
        <pc:spChg chg="mod">
          <ac:chgData name="Erika Gomes" userId="556e9a5e-23d6-4cfa-9b6a-bc884c6daaad" providerId="ADAL" clId="{AEEBCE41-8A52-49E0-BDAC-7034349E6435}" dt="2022-01-18T22:03:50.215" v="54"/>
          <ac:spMkLst>
            <pc:docMk/>
            <pc:sldMk cId="2498086645" sldId="6419"/>
            <ac:spMk id="2" creationId="{233B332E-1BE4-4975-AF5B-811F7C256406}"/>
          </ac:spMkLst>
        </pc:spChg>
        <pc:spChg chg="add mod">
          <ac:chgData name="Erika Gomes" userId="556e9a5e-23d6-4cfa-9b6a-bc884c6daaad" providerId="ADAL" clId="{AEEBCE41-8A52-49E0-BDAC-7034349E6435}" dt="2022-01-18T22:03:45.863" v="53" actId="1076"/>
          <ac:spMkLst>
            <pc:docMk/>
            <pc:sldMk cId="2498086645" sldId="6419"/>
            <ac:spMk id="3" creationId="{894F47DF-F3A3-4BA9-9076-F2E2E07EB219}"/>
          </ac:spMkLst>
        </pc:spChg>
        <pc:spChg chg="add mod">
          <ac:chgData name="Erika Gomes" userId="556e9a5e-23d6-4cfa-9b6a-bc884c6daaad" providerId="ADAL" clId="{AEEBCE41-8A52-49E0-BDAC-7034349E6435}" dt="2022-01-18T22:03:45.863" v="53" actId="1076"/>
          <ac:spMkLst>
            <pc:docMk/>
            <pc:sldMk cId="2498086645" sldId="6419"/>
            <ac:spMk id="5" creationId="{6C005B2F-4A1E-46FF-A56B-0B2CAAED1215}"/>
          </ac:spMkLst>
        </pc:spChg>
        <pc:picChg chg="add mod">
          <ac:chgData name="Erika Gomes" userId="556e9a5e-23d6-4cfa-9b6a-bc884c6daaad" providerId="ADAL" clId="{AEEBCE41-8A52-49E0-BDAC-7034349E6435}" dt="2022-01-18T22:03:45.863" v="53" actId="1076"/>
          <ac:picMkLst>
            <pc:docMk/>
            <pc:sldMk cId="2498086645" sldId="6419"/>
            <ac:picMk id="4" creationId="{4F860C0C-E47B-4EFA-8A42-77578BF73126}"/>
          </ac:picMkLst>
        </pc:picChg>
      </pc:sldChg>
      <pc:sldChg chg="addSp modSp add mod">
        <pc:chgData name="Erika Gomes" userId="556e9a5e-23d6-4cfa-9b6a-bc884c6daaad" providerId="ADAL" clId="{AEEBCE41-8A52-49E0-BDAC-7034349E6435}" dt="2022-01-19T15:14:54.525" v="106" actId="1076"/>
        <pc:sldMkLst>
          <pc:docMk/>
          <pc:sldMk cId="2024321327" sldId="6420"/>
        </pc:sldMkLst>
        <pc:spChg chg="mod">
          <ac:chgData name="Erika Gomes" userId="556e9a5e-23d6-4cfa-9b6a-bc884c6daaad" providerId="ADAL" clId="{AEEBCE41-8A52-49E0-BDAC-7034349E6435}" dt="2022-01-18T22:04:00.447" v="55"/>
          <ac:spMkLst>
            <pc:docMk/>
            <pc:sldMk cId="2024321327" sldId="6420"/>
            <ac:spMk id="2" creationId="{233B332E-1BE4-4975-AF5B-811F7C256406}"/>
          </ac:spMkLst>
        </pc:spChg>
        <pc:spChg chg="add mod">
          <ac:chgData name="Erika Gomes" userId="556e9a5e-23d6-4cfa-9b6a-bc884c6daaad" providerId="ADAL" clId="{AEEBCE41-8A52-49E0-BDAC-7034349E6435}" dt="2022-01-18T22:04:14.961" v="56"/>
          <ac:spMkLst>
            <pc:docMk/>
            <pc:sldMk cId="2024321327" sldId="6420"/>
            <ac:spMk id="4" creationId="{C546C13B-BA22-4567-B53E-45259D48A74B}"/>
          </ac:spMkLst>
        </pc:spChg>
        <pc:spChg chg="add mod">
          <ac:chgData name="Erika Gomes" userId="556e9a5e-23d6-4cfa-9b6a-bc884c6daaad" providerId="ADAL" clId="{AEEBCE41-8A52-49E0-BDAC-7034349E6435}" dt="2022-01-18T22:04:14.961" v="56"/>
          <ac:spMkLst>
            <pc:docMk/>
            <pc:sldMk cId="2024321327" sldId="6420"/>
            <ac:spMk id="7" creationId="{3C5C349F-2868-44C0-85B2-126A215E85CB}"/>
          </ac:spMkLst>
        </pc:spChg>
        <pc:spChg chg="add mod">
          <ac:chgData name="Erika Gomes" userId="556e9a5e-23d6-4cfa-9b6a-bc884c6daaad" providerId="ADAL" clId="{AEEBCE41-8A52-49E0-BDAC-7034349E6435}" dt="2022-01-18T22:04:14.961" v="56"/>
          <ac:spMkLst>
            <pc:docMk/>
            <pc:sldMk cId="2024321327" sldId="6420"/>
            <ac:spMk id="9" creationId="{4895B953-D448-49E6-A71B-BDEC7F7EE454}"/>
          </ac:spMkLst>
        </pc:spChg>
        <pc:spChg chg="add mod">
          <ac:chgData name="Erika Gomes" userId="556e9a5e-23d6-4cfa-9b6a-bc884c6daaad" providerId="ADAL" clId="{AEEBCE41-8A52-49E0-BDAC-7034349E6435}" dt="2022-01-19T15:14:54.525" v="106" actId="1076"/>
          <ac:spMkLst>
            <pc:docMk/>
            <pc:sldMk cId="2024321327" sldId="6420"/>
            <ac:spMk id="10" creationId="{636B8AFB-63C6-4D5F-BEF6-05D154870A82}"/>
          </ac:spMkLst>
        </pc:spChg>
        <pc:picChg chg="add mod">
          <ac:chgData name="Erika Gomes" userId="556e9a5e-23d6-4cfa-9b6a-bc884c6daaad" providerId="ADAL" clId="{AEEBCE41-8A52-49E0-BDAC-7034349E6435}" dt="2022-01-18T22:04:14.961" v="56"/>
          <ac:picMkLst>
            <pc:docMk/>
            <pc:sldMk cId="2024321327" sldId="6420"/>
            <ac:picMk id="3" creationId="{5421F101-DAC2-4388-A58B-8FAF74960A90}"/>
          </ac:picMkLst>
        </pc:picChg>
        <pc:picChg chg="add mod">
          <ac:chgData name="Erika Gomes" userId="556e9a5e-23d6-4cfa-9b6a-bc884c6daaad" providerId="ADAL" clId="{AEEBCE41-8A52-49E0-BDAC-7034349E6435}" dt="2022-01-18T22:04:14.961" v="56"/>
          <ac:picMkLst>
            <pc:docMk/>
            <pc:sldMk cId="2024321327" sldId="6420"/>
            <ac:picMk id="8" creationId="{68EB766D-ABF3-4087-8DAC-EA65E0432B9E}"/>
          </ac:picMkLst>
        </pc:picChg>
        <pc:cxnChg chg="add mod">
          <ac:chgData name="Erika Gomes" userId="556e9a5e-23d6-4cfa-9b6a-bc884c6daaad" providerId="ADAL" clId="{AEEBCE41-8A52-49E0-BDAC-7034349E6435}" dt="2022-01-18T22:04:14.961" v="56"/>
          <ac:cxnSpMkLst>
            <pc:docMk/>
            <pc:sldMk cId="2024321327" sldId="6420"/>
            <ac:cxnSpMk id="5" creationId="{5BC97081-D2F3-41AC-897E-45D73B7A0E18}"/>
          </ac:cxnSpMkLst>
        </pc:cxnChg>
        <pc:cxnChg chg="add mod">
          <ac:chgData name="Erika Gomes" userId="556e9a5e-23d6-4cfa-9b6a-bc884c6daaad" providerId="ADAL" clId="{AEEBCE41-8A52-49E0-BDAC-7034349E6435}" dt="2022-01-18T22:04:14.961" v="56"/>
          <ac:cxnSpMkLst>
            <pc:docMk/>
            <pc:sldMk cId="2024321327" sldId="6420"/>
            <ac:cxnSpMk id="6" creationId="{0CD6AD2F-5E43-4969-8CC5-5934215C9AA8}"/>
          </ac:cxnSpMkLst>
        </pc:cxnChg>
      </pc:sldChg>
    </pc:docChg>
  </pc:docChgLst>
  <pc:docChgLst>
    <pc:chgData name="Eduardo Fonseca" userId="53640c22-7921-4082-b08e-744384c03f65" providerId="ADAL" clId="{A811F515-3366-4E71-A506-5A83EABEDB65}"/>
    <pc:docChg chg="custSel addSld delSld modSld modSection">
      <pc:chgData name="Eduardo Fonseca" userId="53640c22-7921-4082-b08e-744384c03f65" providerId="ADAL" clId="{A811F515-3366-4E71-A506-5A83EABEDB65}" dt="2022-03-16T16:47:05.822" v="81" actId="14100"/>
      <pc:docMkLst>
        <pc:docMk/>
      </pc:docMkLst>
      <pc:sldChg chg="addSp delSp modSp mod">
        <pc:chgData name="Eduardo Fonseca" userId="53640c22-7921-4082-b08e-744384c03f65" providerId="ADAL" clId="{A811F515-3366-4E71-A506-5A83EABEDB65}" dt="2022-03-16T16:47:05.822" v="81" actId="14100"/>
        <pc:sldMkLst>
          <pc:docMk/>
          <pc:sldMk cId="2718010495" sldId="5947"/>
        </pc:sldMkLst>
        <pc:spChg chg="mod">
          <ac:chgData name="Eduardo Fonseca" userId="53640c22-7921-4082-b08e-744384c03f65" providerId="ADAL" clId="{A811F515-3366-4E71-A506-5A83EABEDB65}" dt="2022-03-16T16:45:14.548" v="72" actId="20577"/>
          <ac:spMkLst>
            <pc:docMk/>
            <pc:sldMk cId="2718010495" sldId="5947"/>
            <ac:spMk id="2" creationId="{00000000-0000-0000-0000-000000000000}"/>
          </ac:spMkLst>
        </pc:spChg>
        <pc:spChg chg="mod">
          <ac:chgData name="Eduardo Fonseca" userId="53640c22-7921-4082-b08e-744384c03f65" providerId="ADAL" clId="{A811F515-3366-4E71-A506-5A83EABEDB65}" dt="2022-03-16T16:45:00.087" v="66" actId="20577"/>
          <ac:spMkLst>
            <pc:docMk/>
            <pc:sldMk cId="2718010495" sldId="5947"/>
            <ac:spMk id="7" creationId="{961F3D99-AD74-4F4F-994F-AA5023EDEF62}"/>
          </ac:spMkLst>
        </pc:spChg>
        <pc:spChg chg="del">
          <ac:chgData name="Eduardo Fonseca" userId="53640c22-7921-4082-b08e-744384c03f65" providerId="ADAL" clId="{A811F515-3366-4E71-A506-5A83EABEDB65}" dt="2022-03-16T16:44:05.562" v="53" actId="478"/>
          <ac:spMkLst>
            <pc:docMk/>
            <pc:sldMk cId="2718010495" sldId="5947"/>
            <ac:spMk id="8" creationId="{D6FAF738-EF6A-4BA8-8478-B267FD0E90A7}"/>
          </ac:spMkLst>
        </pc:spChg>
        <pc:graphicFrameChg chg="add mod modGraphic">
          <ac:chgData name="Eduardo Fonseca" userId="53640c22-7921-4082-b08e-744384c03f65" providerId="ADAL" clId="{A811F515-3366-4E71-A506-5A83EABEDB65}" dt="2022-03-16T16:47:02.104" v="80" actId="14100"/>
          <ac:graphicFrameMkLst>
            <pc:docMk/>
            <pc:sldMk cId="2718010495" sldId="5947"/>
            <ac:graphicFrameMk id="3" creationId="{74A3F5C2-8165-4E3F-B8F2-85A9ED0D0086}"/>
          </ac:graphicFrameMkLst>
        </pc:graphicFrameChg>
        <pc:graphicFrameChg chg="del">
          <ac:chgData name="Eduardo Fonseca" userId="53640c22-7921-4082-b08e-744384c03f65" providerId="ADAL" clId="{A811F515-3366-4E71-A506-5A83EABEDB65}" dt="2022-03-16T16:45:09.204" v="67" actId="478"/>
          <ac:graphicFrameMkLst>
            <pc:docMk/>
            <pc:sldMk cId="2718010495" sldId="5947"/>
            <ac:graphicFrameMk id="4" creationId="{A6A061F4-7650-44A2-BE2C-EA7CEEB4C616}"/>
          </ac:graphicFrameMkLst>
        </pc:graphicFrameChg>
        <pc:graphicFrameChg chg="add mod">
          <ac:chgData name="Eduardo Fonseca" userId="53640c22-7921-4082-b08e-744384c03f65" providerId="ADAL" clId="{A811F515-3366-4E71-A506-5A83EABEDB65}" dt="2022-03-16T16:47:05.822" v="81" actId="14100"/>
          <ac:graphicFrameMkLst>
            <pc:docMk/>
            <pc:sldMk cId="2718010495" sldId="5947"/>
            <ac:graphicFrameMk id="9" creationId="{00000000-0008-0000-0100-000002000000}"/>
          </ac:graphicFrameMkLst>
        </pc:graphicFrameChg>
        <pc:graphicFrameChg chg="del">
          <ac:chgData name="Eduardo Fonseca" userId="53640c22-7921-4082-b08e-744384c03f65" providerId="ADAL" clId="{A811F515-3366-4E71-A506-5A83EABEDB65}" dt="2022-03-16T16:44:22.643" v="61" actId="478"/>
          <ac:graphicFrameMkLst>
            <pc:docMk/>
            <pc:sldMk cId="2718010495" sldId="5947"/>
            <ac:graphicFrameMk id="11" creationId="{00000000-0008-0000-0100-000002000000}"/>
          </ac:graphicFrameMkLst>
        </pc:graphicFrameChg>
      </pc:sldChg>
      <pc:sldChg chg="addSp delSp modSp add mod">
        <pc:chgData name="Eduardo Fonseca" userId="53640c22-7921-4082-b08e-744384c03f65" providerId="ADAL" clId="{A811F515-3366-4E71-A506-5A83EABEDB65}" dt="2022-03-16T16:37:30.298" v="51" actId="478"/>
        <pc:sldMkLst>
          <pc:docMk/>
          <pc:sldMk cId="970573620" sldId="6320"/>
        </pc:sldMkLst>
        <pc:spChg chg="del">
          <ac:chgData name="Eduardo Fonseca" userId="53640c22-7921-4082-b08e-744384c03f65" providerId="ADAL" clId="{A811F515-3366-4E71-A506-5A83EABEDB65}" dt="2022-03-16T16:37:30.298" v="51" actId="478"/>
          <ac:spMkLst>
            <pc:docMk/>
            <pc:sldMk cId="970573620" sldId="6320"/>
            <ac:spMk id="28" creationId="{B807CFFA-E4E3-4909-AD56-A472A77573DE}"/>
          </ac:spMkLst>
        </pc:spChg>
        <pc:picChg chg="add mod">
          <ac:chgData name="Eduardo Fonseca" userId="53640c22-7921-4082-b08e-744384c03f65" providerId="ADAL" clId="{A811F515-3366-4E71-A506-5A83EABEDB65}" dt="2022-03-16T16:37:27.306" v="50"/>
          <ac:picMkLst>
            <pc:docMk/>
            <pc:sldMk cId="970573620" sldId="6320"/>
            <ac:picMk id="29" creationId="{9FFAD1CC-C636-4FBE-B52C-9A3BE17A1D09}"/>
          </ac:picMkLst>
        </pc:picChg>
      </pc:sldChg>
      <pc:sldChg chg="addSp delSp modSp del mod">
        <pc:chgData name="Eduardo Fonseca" userId="53640c22-7921-4082-b08e-744384c03f65" providerId="ADAL" clId="{A811F515-3366-4E71-A506-5A83EABEDB65}" dt="2022-03-16T16:38:16.722" v="52" actId="47"/>
        <pc:sldMkLst>
          <pc:docMk/>
          <pc:sldMk cId="360022468" sldId="6491"/>
        </pc:sldMkLst>
        <pc:spChg chg="del">
          <ac:chgData name="Eduardo Fonseca" userId="53640c22-7921-4082-b08e-744384c03f65" providerId="ADAL" clId="{A811F515-3366-4E71-A506-5A83EABEDB65}" dt="2022-03-16T16:27:56.280" v="0" actId="478"/>
          <ac:spMkLst>
            <pc:docMk/>
            <pc:sldMk cId="360022468" sldId="6491"/>
            <ac:spMk id="22" creationId="{86298710-0FD3-417F-AA07-891D88917442}"/>
          </ac:spMkLst>
        </pc:spChg>
        <pc:graphicFrameChg chg="del">
          <ac:chgData name="Eduardo Fonseca" userId="53640c22-7921-4082-b08e-744384c03f65" providerId="ADAL" clId="{A811F515-3366-4E71-A506-5A83EABEDB65}" dt="2022-03-16T16:29:05.612" v="13" actId="478"/>
          <ac:graphicFrameMkLst>
            <pc:docMk/>
            <pc:sldMk cId="360022468" sldId="6491"/>
            <ac:graphicFrameMk id="15" creationId="{5FF61294-CECC-4FF1-9B84-8EAFFC45092C}"/>
          </ac:graphicFrameMkLst>
        </pc:graphicFrameChg>
        <pc:graphicFrameChg chg="add mod">
          <ac:chgData name="Eduardo Fonseca" userId="53640c22-7921-4082-b08e-744384c03f65" providerId="ADAL" clId="{A811F515-3366-4E71-A506-5A83EABEDB65}" dt="2022-03-16T16:29:02.624" v="12" actId="167"/>
          <ac:graphicFrameMkLst>
            <pc:docMk/>
            <pc:sldMk cId="360022468" sldId="6491"/>
            <ac:graphicFrameMk id="23" creationId="{5FF61294-CECC-4FF1-9B84-8EAFFC45092C}"/>
          </ac:graphicFrameMkLst>
        </pc:graphicFrameChg>
        <pc:picChg chg="add mod">
          <ac:chgData name="Eduardo Fonseca" userId="53640c22-7921-4082-b08e-744384c03f65" providerId="ADAL" clId="{A811F515-3366-4E71-A506-5A83EABEDB65}" dt="2022-03-16T16:33:52.624" v="48" actId="1076"/>
          <ac:picMkLst>
            <pc:docMk/>
            <pc:sldMk cId="360022468" sldId="6491"/>
            <ac:picMk id="4" creationId="{26014D46-B665-48D0-B5CC-7CAFF0E54CE7}"/>
          </ac:picMkLst>
        </pc:picChg>
        <pc:picChg chg="del">
          <ac:chgData name="Eduardo Fonseca" userId="53640c22-7921-4082-b08e-744384c03f65" providerId="ADAL" clId="{A811F515-3366-4E71-A506-5A83EABEDB65}" dt="2022-03-16T16:33:44.894" v="43" actId="478"/>
          <ac:picMkLst>
            <pc:docMk/>
            <pc:sldMk cId="360022468" sldId="6491"/>
            <ac:picMk id="28" creationId="{89A55A1B-7135-4E5F-A9DB-B3D59ED46985}"/>
          </ac:picMkLst>
        </pc:picChg>
        <pc:cxnChg chg="mod">
          <ac:chgData name="Eduardo Fonseca" userId="53640c22-7921-4082-b08e-744384c03f65" providerId="ADAL" clId="{A811F515-3366-4E71-A506-5A83EABEDB65}" dt="2022-03-16T16:29:22.031" v="14" actId="1076"/>
          <ac:cxnSpMkLst>
            <pc:docMk/>
            <pc:sldMk cId="360022468" sldId="6491"/>
            <ac:cxnSpMk id="20" creationId="{DF040102-74B6-4137-BE8E-E1BD94357C48}"/>
          </ac:cxnSpMkLst>
        </pc:cxnChg>
      </pc:sldChg>
    </pc:docChg>
  </pc:docChgLst>
  <pc:docChgLst>
    <pc:chgData name="Humberto Alencar" userId="d6098c2c-e45d-4e6a-b828-f736d4b688d9" providerId="ADAL" clId="{4EEC289E-F8DC-441B-B80A-85070823BF25}"/>
    <pc:docChg chg="undo custSel addSld delSld modSld modSection">
      <pc:chgData name="Humberto Alencar" userId="d6098c2c-e45d-4e6a-b828-f736d4b688d9" providerId="ADAL" clId="{4EEC289E-F8DC-441B-B80A-85070823BF25}" dt="2022-02-16T17:43:05.290" v="649" actId="1035"/>
      <pc:docMkLst>
        <pc:docMk/>
      </pc:docMkLst>
      <pc:sldChg chg="modSp add mod">
        <pc:chgData name="Humberto Alencar" userId="d6098c2c-e45d-4e6a-b828-f736d4b688d9" providerId="ADAL" clId="{4EEC289E-F8DC-441B-B80A-85070823BF25}" dt="2022-02-16T17:09:32.240" v="421" actId="403"/>
        <pc:sldMkLst>
          <pc:docMk/>
          <pc:sldMk cId="3525171990" sldId="377"/>
        </pc:sldMkLst>
        <pc:spChg chg="mod">
          <ac:chgData name="Humberto Alencar" userId="d6098c2c-e45d-4e6a-b828-f736d4b688d9" providerId="ADAL" clId="{4EEC289E-F8DC-441B-B80A-85070823BF25}" dt="2022-02-16T17:09:32.240" v="421" actId="403"/>
          <ac:spMkLst>
            <pc:docMk/>
            <pc:sldMk cId="3525171990" sldId="377"/>
            <ac:spMk id="7" creationId="{FB9F6DA4-E783-425E-98DD-79E014CD4795}"/>
          </ac:spMkLst>
        </pc:spChg>
      </pc:sldChg>
      <pc:sldChg chg="add del">
        <pc:chgData name="Humberto Alencar" userId="d6098c2c-e45d-4e6a-b828-f736d4b688d9" providerId="ADAL" clId="{4EEC289E-F8DC-441B-B80A-85070823BF25}" dt="2022-02-16T17:09:20.317" v="419"/>
        <pc:sldMkLst>
          <pc:docMk/>
          <pc:sldMk cId="2993340146" sldId="378"/>
        </pc:sldMkLst>
      </pc:sldChg>
      <pc:sldChg chg="addSp delSp modSp add del mod">
        <pc:chgData name="Humberto Alencar" userId="d6098c2c-e45d-4e6a-b828-f736d4b688d9" providerId="ADAL" clId="{4EEC289E-F8DC-441B-B80A-85070823BF25}" dt="2022-02-16T17:11:20.545" v="452" actId="14100"/>
        <pc:sldMkLst>
          <pc:docMk/>
          <pc:sldMk cId="2847699643" sldId="398"/>
        </pc:sldMkLst>
        <pc:graphicFrameChg chg="del modGraphic">
          <ac:chgData name="Humberto Alencar" userId="d6098c2c-e45d-4e6a-b828-f736d4b688d9" providerId="ADAL" clId="{4EEC289E-F8DC-441B-B80A-85070823BF25}" dt="2022-02-16T17:10:55.595" v="430" actId="478"/>
          <ac:graphicFrameMkLst>
            <pc:docMk/>
            <pc:sldMk cId="2847699643" sldId="398"/>
            <ac:graphicFrameMk id="3" creationId="{32B2F28B-FA4E-4142-AF01-CBB32F29E1C9}"/>
          </ac:graphicFrameMkLst>
        </pc:graphicFrameChg>
        <pc:graphicFrameChg chg="add del mod">
          <ac:chgData name="Humberto Alencar" userId="d6098c2c-e45d-4e6a-b828-f736d4b688d9" providerId="ADAL" clId="{4EEC289E-F8DC-441B-B80A-85070823BF25}" dt="2022-02-16T17:11:02.412" v="432" actId="478"/>
          <ac:graphicFrameMkLst>
            <pc:docMk/>
            <pc:sldMk cId="2847699643" sldId="398"/>
            <ac:graphicFrameMk id="5" creationId="{F19981C1-08B7-4004-9182-D131548840F2}"/>
          </ac:graphicFrameMkLst>
        </pc:graphicFrameChg>
        <pc:graphicFrameChg chg="add mod">
          <ac:chgData name="Humberto Alencar" userId="d6098c2c-e45d-4e6a-b828-f736d4b688d9" providerId="ADAL" clId="{4EEC289E-F8DC-441B-B80A-85070823BF25}" dt="2022-02-16T17:11:20.545" v="452" actId="14100"/>
          <ac:graphicFrameMkLst>
            <pc:docMk/>
            <pc:sldMk cId="2847699643" sldId="398"/>
            <ac:graphicFrameMk id="7" creationId="{647BE600-E99C-48A0-9D53-7A39137FCADB}"/>
          </ac:graphicFrameMkLst>
        </pc:graphicFrameChg>
      </pc:sldChg>
      <pc:sldChg chg="add del">
        <pc:chgData name="Humberto Alencar" userId="d6098c2c-e45d-4e6a-b828-f736d4b688d9" providerId="ADAL" clId="{4EEC289E-F8DC-441B-B80A-85070823BF25}" dt="2022-02-16T17:09:20.317" v="419"/>
        <pc:sldMkLst>
          <pc:docMk/>
          <pc:sldMk cId="1615216864" sldId="399"/>
        </pc:sldMkLst>
      </pc:sldChg>
      <pc:sldChg chg="add del">
        <pc:chgData name="Humberto Alencar" userId="d6098c2c-e45d-4e6a-b828-f736d4b688d9" providerId="ADAL" clId="{4EEC289E-F8DC-441B-B80A-85070823BF25}" dt="2022-02-16T17:09:20.317" v="419"/>
        <pc:sldMkLst>
          <pc:docMk/>
          <pc:sldMk cId="1656235663" sldId="439"/>
        </pc:sldMkLst>
      </pc:sldChg>
      <pc:sldChg chg="add del">
        <pc:chgData name="Humberto Alencar" userId="d6098c2c-e45d-4e6a-b828-f736d4b688d9" providerId="ADAL" clId="{4EEC289E-F8DC-441B-B80A-85070823BF25}" dt="2022-02-16T17:09:20.317" v="419"/>
        <pc:sldMkLst>
          <pc:docMk/>
          <pc:sldMk cId="3764947125" sldId="440"/>
        </pc:sldMkLst>
      </pc:sldChg>
      <pc:sldChg chg="add del">
        <pc:chgData name="Humberto Alencar" userId="d6098c2c-e45d-4e6a-b828-f736d4b688d9" providerId="ADAL" clId="{4EEC289E-F8DC-441B-B80A-85070823BF25}" dt="2022-02-16T17:09:20.317" v="419"/>
        <pc:sldMkLst>
          <pc:docMk/>
          <pc:sldMk cId="2963015711" sldId="441"/>
        </pc:sldMkLst>
      </pc:sldChg>
      <pc:sldChg chg="add del">
        <pc:chgData name="Humberto Alencar" userId="d6098c2c-e45d-4e6a-b828-f736d4b688d9" providerId="ADAL" clId="{4EEC289E-F8DC-441B-B80A-85070823BF25}" dt="2022-02-16T17:09:20.317" v="419"/>
        <pc:sldMkLst>
          <pc:docMk/>
          <pc:sldMk cId="4203948049" sldId="442"/>
        </pc:sldMkLst>
      </pc:sldChg>
      <pc:sldChg chg="add del">
        <pc:chgData name="Humberto Alencar" userId="d6098c2c-e45d-4e6a-b828-f736d4b688d9" providerId="ADAL" clId="{4EEC289E-F8DC-441B-B80A-85070823BF25}" dt="2022-02-16T17:09:20.317" v="419"/>
        <pc:sldMkLst>
          <pc:docMk/>
          <pc:sldMk cId="3319600689" sldId="443"/>
        </pc:sldMkLst>
      </pc:sldChg>
      <pc:sldChg chg="add del">
        <pc:chgData name="Humberto Alencar" userId="d6098c2c-e45d-4e6a-b828-f736d4b688d9" providerId="ADAL" clId="{4EEC289E-F8DC-441B-B80A-85070823BF25}" dt="2022-02-16T17:09:20.317" v="419"/>
        <pc:sldMkLst>
          <pc:docMk/>
          <pc:sldMk cId="2540554946" sldId="444"/>
        </pc:sldMkLst>
      </pc:sldChg>
      <pc:sldChg chg="add del">
        <pc:chgData name="Humberto Alencar" userId="d6098c2c-e45d-4e6a-b828-f736d4b688d9" providerId="ADAL" clId="{4EEC289E-F8DC-441B-B80A-85070823BF25}" dt="2022-02-16T17:09:20.317" v="419"/>
        <pc:sldMkLst>
          <pc:docMk/>
          <pc:sldMk cId="1104236622" sldId="445"/>
        </pc:sldMkLst>
      </pc:sldChg>
      <pc:sldChg chg="add del">
        <pc:chgData name="Humberto Alencar" userId="d6098c2c-e45d-4e6a-b828-f736d4b688d9" providerId="ADAL" clId="{4EEC289E-F8DC-441B-B80A-85070823BF25}" dt="2022-02-16T17:09:20.317" v="419"/>
        <pc:sldMkLst>
          <pc:docMk/>
          <pc:sldMk cId="1443699489" sldId="446"/>
        </pc:sldMkLst>
      </pc:sldChg>
      <pc:sldChg chg="add del">
        <pc:chgData name="Humberto Alencar" userId="d6098c2c-e45d-4e6a-b828-f736d4b688d9" providerId="ADAL" clId="{4EEC289E-F8DC-441B-B80A-85070823BF25}" dt="2022-02-16T17:09:20.317" v="419"/>
        <pc:sldMkLst>
          <pc:docMk/>
          <pc:sldMk cId="2631687019" sldId="447"/>
        </pc:sldMkLst>
      </pc:sldChg>
      <pc:sldChg chg="add del">
        <pc:chgData name="Humberto Alencar" userId="d6098c2c-e45d-4e6a-b828-f736d4b688d9" providerId="ADAL" clId="{4EEC289E-F8DC-441B-B80A-85070823BF25}" dt="2022-02-16T17:09:20.317" v="419"/>
        <pc:sldMkLst>
          <pc:docMk/>
          <pc:sldMk cId="2160999578" sldId="448"/>
        </pc:sldMkLst>
      </pc:sldChg>
      <pc:sldChg chg="add del">
        <pc:chgData name="Humberto Alencar" userId="d6098c2c-e45d-4e6a-b828-f736d4b688d9" providerId="ADAL" clId="{4EEC289E-F8DC-441B-B80A-85070823BF25}" dt="2022-02-16T17:09:20.317" v="419"/>
        <pc:sldMkLst>
          <pc:docMk/>
          <pc:sldMk cId="671812829" sldId="449"/>
        </pc:sldMkLst>
      </pc:sldChg>
      <pc:sldChg chg="add del">
        <pc:chgData name="Humberto Alencar" userId="d6098c2c-e45d-4e6a-b828-f736d4b688d9" providerId="ADAL" clId="{4EEC289E-F8DC-441B-B80A-85070823BF25}" dt="2022-02-16T17:09:20.317" v="419"/>
        <pc:sldMkLst>
          <pc:docMk/>
          <pc:sldMk cId="3448615234" sldId="450"/>
        </pc:sldMkLst>
      </pc:sldChg>
      <pc:sldChg chg="add del">
        <pc:chgData name="Humberto Alencar" userId="d6098c2c-e45d-4e6a-b828-f736d4b688d9" providerId="ADAL" clId="{4EEC289E-F8DC-441B-B80A-85070823BF25}" dt="2022-02-16T17:09:20.317" v="419"/>
        <pc:sldMkLst>
          <pc:docMk/>
          <pc:sldMk cId="4144492863" sldId="451"/>
        </pc:sldMkLst>
      </pc:sldChg>
      <pc:sldChg chg="add del">
        <pc:chgData name="Humberto Alencar" userId="d6098c2c-e45d-4e6a-b828-f736d4b688d9" providerId="ADAL" clId="{4EEC289E-F8DC-441B-B80A-85070823BF25}" dt="2022-02-16T17:09:20.317" v="419"/>
        <pc:sldMkLst>
          <pc:docMk/>
          <pc:sldMk cId="3384055842" sldId="452"/>
        </pc:sldMkLst>
      </pc:sldChg>
      <pc:sldChg chg="add del">
        <pc:chgData name="Humberto Alencar" userId="d6098c2c-e45d-4e6a-b828-f736d4b688d9" providerId="ADAL" clId="{4EEC289E-F8DC-441B-B80A-85070823BF25}" dt="2022-02-16T17:09:20.317" v="419"/>
        <pc:sldMkLst>
          <pc:docMk/>
          <pc:sldMk cId="2353937371" sldId="453"/>
        </pc:sldMkLst>
      </pc:sldChg>
      <pc:sldChg chg="add del">
        <pc:chgData name="Humberto Alencar" userId="d6098c2c-e45d-4e6a-b828-f736d4b688d9" providerId="ADAL" clId="{4EEC289E-F8DC-441B-B80A-85070823BF25}" dt="2022-02-16T17:09:20.317" v="419"/>
        <pc:sldMkLst>
          <pc:docMk/>
          <pc:sldMk cId="2524421668" sldId="454"/>
        </pc:sldMkLst>
      </pc:sldChg>
      <pc:sldChg chg="add del">
        <pc:chgData name="Humberto Alencar" userId="d6098c2c-e45d-4e6a-b828-f736d4b688d9" providerId="ADAL" clId="{4EEC289E-F8DC-441B-B80A-85070823BF25}" dt="2022-02-16T17:09:20.317" v="419"/>
        <pc:sldMkLst>
          <pc:docMk/>
          <pc:sldMk cId="1755002499" sldId="455"/>
        </pc:sldMkLst>
      </pc:sldChg>
      <pc:sldChg chg="add del">
        <pc:chgData name="Humberto Alencar" userId="d6098c2c-e45d-4e6a-b828-f736d4b688d9" providerId="ADAL" clId="{4EEC289E-F8DC-441B-B80A-85070823BF25}" dt="2022-02-16T17:09:20.317" v="419"/>
        <pc:sldMkLst>
          <pc:docMk/>
          <pc:sldMk cId="2623633841" sldId="456"/>
        </pc:sldMkLst>
      </pc:sldChg>
      <pc:sldChg chg="add del">
        <pc:chgData name="Humberto Alencar" userId="d6098c2c-e45d-4e6a-b828-f736d4b688d9" providerId="ADAL" clId="{4EEC289E-F8DC-441B-B80A-85070823BF25}" dt="2022-02-16T17:09:20.317" v="419"/>
        <pc:sldMkLst>
          <pc:docMk/>
          <pc:sldMk cId="2580208654" sldId="457"/>
        </pc:sldMkLst>
      </pc:sldChg>
      <pc:sldChg chg="add del">
        <pc:chgData name="Humberto Alencar" userId="d6098c2c-e45d-4e6a-b828-f736d4b688d9" providerId="ADAL" clId="{4EEC289E-F8DC-441B-B80A-85070823BF25}" dt="2022-02-16T17:09:20.317" v="419"/>
        <pc:sldMkLst>
          <pc:docMk/>
          <pc:sldMk cId="3005508367" sldId="458"/>
        </pc:sldMkLst>
      </pc:sldChg>
      <pc:sldChg chg="add del">
        <pc:chgData name="Humberto Alencar" userId="d6098c2c-e45d-4e6a-b828-f736d4b688d9" providerId="ADAL" clId="{4EEC289E-F8DC-441B-B80A-85070823BF25}" dt="2022-02-16T17:09:20.317" v="419"/>
        <pc:sldMkLst>
          <pc:docMk/>
          <pc:sldMk cId="3118647484" sldId="459"/>
        </pc:sldMkLst>
      </pc:sldChg>
      <pc:sldChg chg="add del">
        <pc:chgData name="Humberto Alencar" userId="d6098c2c-e45d-4e6a-b828-f736d4b688d9" providerId="ADAL" clId="{4EEC289E-F8DC-441B-B80A-85070823BF25}" dt="2022-02-16T17:09:20.317" v="419"/>
        <pc:sldMkLst>
          <pc:docMk/>
          <pc:sldMk cId="792559817" sldId="460"/>
        </pc:sldMkLst>
      </pc:sldChg>
      <pc:sldChg chg="add del">
        <pc:chgData name="Humberto Alencar" userId="d6098c2c-e45d-4e6a-b828-f736d4b688d9" providerId="ADAL" clId="{4EEC289E-F8DC-441B-B80A-85070823BF25}" dt="2022-02-16T17:09:20.317" v="419"/>
        <pc:sldMkLst>
          <pc:docMk/>
          <pc:sldMk cId="384733003" sldId="461"/>
        </pc:sldMkLst>
      </pc:sldChg>
      <pc:sldChg chg="add del">
        <pc:chgData name="Humberto Alencar" userId="d6098c2c-e45d-4e6a-b828-f736d4b688d9" providerId="ADAL" clId="{4EEC289E-F8DC-441B-B80A-85070823BF25}" dt="2022-02-16T17:09:20.317" v="419"/>
        <pc:sldMkLst>
          <pc:docMk/>
          <pc:sldMk cId="4111518316" sldId="462"/>
        </pc:sldMkLst>
      </pc:sldChg>
      <pc:sldChg chg="add del">
        <pc:chgData name="Humberto Alencar" userId="d6098c2c-e45d-4e6a-b828-f736d4b688d9" providerId="ADAL" clId="{4EEC289E-F8DC-441B-B80A-85070823BF25}" dt="2022-02-16T17:09:20.317" v="419"/>
        <pc:sldMkLst>
          <pc:docMk/>
          <pc:sldMk cId="1912655169" sldId="463"/>
        </pc:sldMkLst>
      </pc:sldChg>
      <pc:sldChg chg="add del">
        <pc:chgData name="Humberto Alencar" userId="d6098c2c-e45d-4e6a-b828-f736d4b688d9" providerId="ADAL" clId="{4EEC289E-F8DC-441B-B80A-85070823BF25}" dt="2022-02-16T17:09:20.317" v="419"/>
        <pc:sldMkLst>
          <pc:docMk/>
          <pc:sldMk cId="1192111842" sldId="464"/>
        </pc:sldMkLst>
      </pc:sldChg>
      <pc:sldChg chg="add del">
        <pc:chgData name="Humberto Alencar" userId="d6098c2c-e45d-4e6a-b828-f736d4b688d9" providerId="ADAL" clId="{4EEC289E-F8DC-441B-B80A-85070823BF25}" dt="2022-02-16T17:09:20.317" v="419"/>
        <pc:sldMkLst>
          <pc:docMk/>
          <pc:sldMk cId="3554043840" sldId="465"/>
        </pc:sldMkLst>
      </pc:sldChg>
      <pc:sldChg chg="add del">
        <pc:chgData name="Humberto Alencar" userId="d6098c2c-e45d-4e6a-b828-f736d4b688d9" providerId="ADAL" clId="{4EEC289E-F8DC-441B-B80A-85070823BF25}" dt="2022-02-16T17:09:20.317" v="419"/>
        <pc:sldMkLst>
          <pc:docMk/>
          <pc:sldMk cId="2568762746" sldId="466"/>
        </pc:sldMkLst>
      </pc:sldChg>
      <pc:sldChg chg="add del">
        <pc:chgData name="Humberto Alencar" userId="d6098c2c-e45d-4e6a-b828-f736d4b688d9" providerId="ADAL" clId="{4EEC289E-F8DC-441B-B80A-85070823BF25}" dt="2022-02-16T17:09:20.317" v="419"/>
        <pc:sldMkLst>
          <pc:docMk/>
          <pc:sldMk cId="2487088921" sldId="467"/>
        </pc:sldMkLst>
      </pc:sldChg>
      <pc:sldChg chg="add del">
        <pc:chgData name="Humberto Alencar" userId="d6098c2c-e45d-4e6a-b828-f736d4b688d9" providerId="ADAL" clId="{4EEC289E-F8DC-441B-B80A-85070823BF25}" dt="2022-02-16T17:09:20.317" v="419"/>
        <pc:sldMkLst>
          <pc:docMk/>
          <pc:sldMk cId="1142368042" sldId="468"/>
        </pc:sldMkLst>
      </pc:sldChg>
      <pc:sldChg chg="add del">
        <pc:chgData name="Humberto Alencar" userId="d6098c2c-e45d-4e6a-b828-f736d4b688d9" providerId="ADAL" clId="{4EEC289E-F8DC-441B-B80A-85070823BF25}" dt="2022-02-16T17:09:20.317" v="419"/>
        <pc:sldMkLst>
          <pc:docMk/>
          <pc:sldMk cId="531310752" sldId="469"/>
        </pc:sldMkLst>
      </pc:sldChg>
      <pc:sldChg chg="add del">
        <pc:chgData name="Humberto Alencar" userId="d6098c2c-e45d-4e6a-b828-f736d4b688d9" providerId="ADAL" clId="{4EEC289E-F8DC-441B-B80A-85070823BF25}" dt="2022-02-16T17:09:20.317" v="419"/>
        <pc:sldMkLst>
          <pc:docMk/>
          <pc:sldMk cId="1820549381" sldId="470"/>
        </pc:sldMkLst>
      </pc:sldChg>
      <pc:sldChg chg="add del">
        <pc:chgData name="Humberto Alencar" userId="d6098c2c-e45d-4e6a-b828-f736d4b688d9" providerId="ADAL" clId="{4EEC289E-F8DC-441B-B80A-85070823BF25}" dt="2022-02-16T17:09:20.317" v="419"/>
        <pc:sldMkLst>
          <pc:docMk/>
          <pc:sldMk cId="968464502" sldId="471"/>
        </pc:sldMkLst>
      </pc:sldChg>
      <pc:sldChg chg="add del">
        <pc:chgData name="Humberto Alencar" userId="d6098c2c-e45d-4e6a-b828-f736d4b688d9" providerId="ADAL" clId="{4EEC289E-F8DC-441B-B80A-85070823BF25}" dt="2022-02-16T17:09:20.317" v="419"/>
        <pc:sldMkLst>
          <pc:docMk/>
          <pc:sldMk cId="3261687529" sldId="472"/>
        </pc:sldMkLst>
      </pc:sldChg>
      <pc:sldChg chg="addSp modSp add del mod">
        <pc:chgData name="Humberto Alencar" userId="d6098c2c-e45d-4e6a-b828-f736d4b688d9" providerId="ADAL" clId="{4EEC289E-F8DC-441B-B80A-85070823BF25}" dt="2022-02-16T17:17:01.322" v="509" actId="1076"/>
        <pc:sldMkLst>
          <pc:docMk/>
          <pc:sldMk cId="2869633264" sldId="473"/>
        </pc:sldMkLst>
        <pc:picChg chg="add mod">
          <ac:chgData name="Humberto Alencar" userId="d6098c2c-e45d-4e6a-b828-f736d4b688d9" providerId="ADAL" clId="{4EEC289E-F8DC-441B-B80A-85070823BF25}" dt="2022-02-16T17:17:01.322" v="509" actId="1076"/>
          <ac:picMkLst>
            <pc:docMk/>
            <pc:sldMk cId="2869633264" sldId="473"/>
            <ac:picMk id="5" creationId="{49D9F665-617A-4284-A87E-F08D0DEEC82E}"/>
          </ac:picMkLst>
        </pc:picChg>
      </pc:sldChg>
      <pc:sldChg chg="addSp modSp add del mod">
        <pc:chgData name="Humberto Alencar" userId="d6098c2c-e45d-4e6a-b828-f736d4b688d9" providerId="ADAL" clId="{4EEC289E-F8DC-441B-B80A-85070823BF25}" dt="2022-02-16T17:17:18.387" v="512" actId="1076"/>
        <pc:sldMkLst>
          <pc:docMk/>
          <pc:sldMk cId="1862295021" sldId="474"/>
        </pc:sldMkLst>
        <pc:picChg chg="add mod">
          <ac:chgData name="Humberto Alencar" userId="d6098c2c-e45d-4e6a-b828-f736d4b688d9" providerId="ADAL" clId="{4EEC289E-F8DC-441B-B80A-85070823BF25}" dt="2022-02-16T17:17:18.387" v="512" actId="1076"/>
          <ac:picMkLst>
            <pc:docMk/>
            <pc:sldMk cId="1862295021" sldId="474"/>
            <ac:picMk id="5" creationId="{3C97E1B8-9009-442A-91D8-CEB94A94D6D0}"/>
          </ac:picMkLst>
        </pc:picChg>
      </pc:sldChg>
      <pc:sldChg chg="addSp modSp add del mod">
        <pc:chgData name="Humberto Alencar" userId="d6098c2c-e45d-4e6a-b828-f736d4b688d9" providerId="ADAL" clId="{4EEC289E-F8DC-441B-B80A-85070823BF25}" dt="2022-02-16T17:18:00.939" v="515" actId="1076"/>
        <pc:sldMkLst>
          <pc:docMk/>
          <pc:sldMk cId="4074707141" sldId="475"/>
        </pc:sldMkLst>
        <pc:picChg chg="add mod">
          <ac:chgData name="Humberto Alencar" userId="d6098c2c-e45d-4e6a-b828-f736d4b688d9" providerId="ADAL" clId="{4EEC289E-F8DC-441B-B80A-85070823BF25}" dt="2022-02-16T17:18:00.939" v="515" actId="1076"/>
          <ac:picMkLst>
            <pc:docMk/>
            <pc:sldMk cId="4074707141" sldId="475"/>
            <ac:picMk id="5" creationId="{3A73836C-E7D9-451C-9775-E567A58B383E}"/>
          </ac:picMkLst>
        </pc:picChg>
      </pc:sldChg>
      <pc:sldChg chg="addSp modSp add del mod">
        <pc:chgData name="Humberto Alencar" userId="d6098c2c-e45d-4e6a-b828-f736d4b688d9" providerId="ADAL" clId="{4EEC289E-F8DC-441B-B80A-85070823BF25}" dt="2022-02-16T17:18:12.488" v="518" actId="14100"/>
        <pc:sldMkLst>
          <pc:docMk/>
          <pc:sldMk cId="1531242273" sldId="476"/>
        </pc:sldMkLst>
        <pc:picChg chg="add mod">
          <ac:chgData name="Humberto Alencar" userId="d6098c2c-e45d-4e6a-b828-f736d4b688d9" providerId="ADAL" clId="{4EEC289E-F8DC-441B-B80A-85070823BF25}" dt="2022-02-16T17:18:12.488" v="518" actId="14100"/>
          <ac:picMkLst>
            <pc:docMk/>
            <pc:sldMk cId="1531242273" sldId="476"/>
            <ac:picMk id="5" creationId="{A21CE8D8-51D8-45E6-8ECF-730C7452E13D}"/>
          </ac:picMkLst>
        </pc:picChg>
      </pc:sldChg>
      <pc:sldChg chg="addSp modSp add del mod">
        <pc:chgData name="Humberto Alencar" userId="d6098c2c-e45d-4e6a-b828-f736d4b688d9" providerId="ADAL" clId="{4EEC289E-F8DC-441B-B80A-85070823BF25}" dt="2022-02-16T17:18:20.612" v="521" actId="1076"/>
        <pc:sldMkLst>
          <pc:docMk/>
          <pc:sldMk cId="1309574650" sldId="477"/>
        </pc:sldMkLst>
        <pc:picChg chg="add mod">
          <ac:chgData name="Humberto Alencar" userId="d6098c2c-e45d-4e6a-b828-f736d4b688d9" providerId="ADAL" clId="{4EEC289E-F8DC-441B-B80A-85070823BF25}" dt="2022-02-16T17:18:20.612" v="521" actId="1076"/>
          <ac:picMkLst>
            <pc:docMk/>
            <pc:sldMk cId="1309574650" sldId="477"/>
            <ac:picMk id="5" creationId="{D40188A7-1A57-47FB-94C9-A1C4D346455D}"/>
          </ac:picMkLst>
        </pc:picChg>
      </pc:sldChg>
      <pc:sldChg chg="addSp modSp add del mod">
        <pc:chgData name="Humberto Alencar" userId="d6098c2c-e45d-4e6a-b828-f736d4b688d9" providerId="ADAL" clId="{4EEC289E-F8DC-441B-B80A-85070823BF25}" dt="2022-02-16T17:18:50.822" v="556" actId="1076"/>
        <pc:sldMkLst>
          <pc:docMk/>
          <pc:sldMk cId="428564759" sldId="478"/>
        </pc:sldMkLst>
        <pc:picChg chg="add mod">
          <ac:chgData name="Humberto Alencar" userId="d6098c2c-e45d-4e6a-b828-f736d4b688d9" providerId="ADAL" clId="{4EEC289E-F8DC-441B-B80A-85070823BF25}" dt="2022-02-16T17:18:50.822" v="556" actId="1076"/>
          <ac:picMkLst>
            <pc:docMk/>
            <pc:sldMk cId="428564759" sldId="478"/>
            <ac:picMk id="7" creationId="{99FAC2D1-8995-4A82-AED7-1E70FFD4832C}"/>
          </ac:picMkLst>
        </pc:picChg>
      </pc:sldChg>
      <pc:sldChg chg="addSp modSp add del mod">
        <pc:chgData name="Humberto Alencar" userId="d6098c2c-e45d-4e6a-b828-f736d4b688d9" providerId="ADAL" clId="{4EEC289E-F8DC-441B-B80A-85070823BF25}" dt="2022-02-16T17:19:03.699" v="559" actId="1076"/>
        <pc:sldMkLst>
          <pc:docMk/>
          <pc:sldMk cId="1834425882" sldId="479"/>
        </pc:sldMkLst>
        <pc:picChg chg="add mod">
          <ac:chgData name="Humberto Alencar" userId="d6098c2c-e45d-4e6a-b828-f736d4b688d9" providerId="ADAL" clId="{4EEC289E-F8DC-441B-B80A-85070823BF25}" dt="2022-02-16T17:19:03.699" v="559" actId="1076"/>
          <ac:picMkLst>
            <pc:docMk/>
            <pc:sldMk cId="1834425882" sldId="479"/>
            <ac:picMk id="7" creationId="{5FBB4B1D-81A9-4E67-8491-C46C9F1EF9DB}"/>
          </ac:picMkLst>
        </pc:picChg>
      </pc:sldChg>
      <pc:sldChg chg="addSp modSp add del mod">
        <pc:chgData name="Humberto Alencar" userId="d6098c2c-e45d-4e6a-b828-f736d4b688d9" providerId="ADAL" clId="{4EEC289E-F8DC-441B-B80A-85070823BF25}" dt="2022-02-16T17:19:17.147" v="562" actId="1076"/>
        <pc:sldMkLst>
          <pc:docMk/>
          <pc:sldMk cId="4116753106" sldId="480"/>
        </pc:sldMkLst>
        <pc:picChg chg="add mod">
          <ac:chgData name="Humberto Alencar" userId="d6098c2c-e45d-4e6a-b828-f736d4b688d9" providerId="ADAL" clId="{4EEC289E-F8DC-441B-B80A-85070823BF25}" dt="2022-02-16T17:19:17.147" v="562" actId="1076"/>
          <ac:picMkLst>
            <pc:docMk/>
            <pc:sldMk cId="4116753106" sldId="480"/>
            <ac:picMk id="7" creationId="{78644390-FD98-47B9-BAE4-468589135126}"/>
          </ac:picMkLst>
        </pc:picChg>
      </pc:sldChg>
      <pc:sldChg chg="addSp modSp add del mod">
        <pc:chgData name="Humberto Alencar" userId="d6098c2c-e45d-4e6a-b828-f736d4b688d9" providerId="ADAL" clId="{4EEC289E-F8DC-441B-B80A-85070823BF25}" dt="2022-02-16T17:19:32.050" v="565" actId="1076"/>
        <pc:sldMkLst>
          <pc:docMk/>
          <pc:sldMk cId="2014579530" sldId="481"/>
        </pc:sldMkLst>
        <pc:picChg chg="add mod">
          <ac:chgData name="Humberto Alencar" userId="d6098c2c-e45d-4e6a-b828-f736d4b688d9" providerId="ADAL" clId="{4EEC289E-F8DC-441B-B80A-85070823BF25}" dt="2022-02-16T17:19:32.050" v="565" actId="1076"/>
          <ac:picMkLst>
            <pc:docMk/>
            <pc:sldMk cId="2014579530" sldId="481"/>
            <ac:picMk id="7" creationId="{54052807-6BC6-4AED-99DA-4150C3A2E82A}"/>
          </ac:picMkLst>
        </pc:picChg>
      </pc:sldChg>
      <pc:sldChg chg="addSp modSp add del mod">
        <pc:chgData name="Humberto Alencar" userId="d6098c2c-e45d-4e6a-b828-f736d4b688d9" providerId="ADAL" clId="{4EEC289E-F8DC-441B-B80A-85070823BF25}" dt="2022-02-16T17:19:42.506" v="568" actId="1076"/>
        <pc:sldMkLst>
          <pc:docMk/>
          <pc:sldMk cId="1532967598" sldId="482"/>
        </pc:sldMkLst>
        <pc:picChg chg="add mod">
          <ac:chgData name="Humberto Alencar" userId="d6098c2c-e45d-4e6a-b828-f736d4b688d9" providerId="ADAL" clId="{4EEC289E-F8DC-441B-B80A-85070823BF25}" dt="2022-02-16T17:19:42.506" v="568" actId="1076"/>
          <ac:picMkLst>
            <pc:docMk/>
            <pc:sldMk cId="1532967598" sldId="482"/>
            <ac:picMk id="7" creationId="{787C01E6-B90B-47A3-B836-31BF5D939CDD}"/>
          </ac:picMkLst>
        </pc:picChg>
      </pc:sldChg>
      <pc:sldChg chg="addSp delSp modSp add del mod">
        <pc:chgData name="Humberto Alencar" userId="d6098c2c-e45d-4e6a-b828-f736d4b688d9" providerId="ADAL" clId="{4EEC289E-F8DC-441B-B80A-85070823BF25}" dt="2022-02-16T17:21:43.796" v="606" actId="1076"/>
        <pc:sldMkLst>
          <pc:docMk/>
          <pc:sldMk cId="969207995" sldId="483"/>
        </pc:sldMkLst>
        <pc:spChg chg="del mod">
          <ac:chgData name="Humberto Alencar" userId="d6098c2c-e45d-4e6a-b828-f736d4b688d9" providerId="ADAL" clId="{4EEC289E-F8DC-441B-B80A-85070823BF25}" dt="2022-02-16T17:21:25.184" v="592" actId="478"/>
          <ac:spMkLst>
            <pc:docMk/>
            <pc:sldMk cId="969207995" sldId="483"/>
            <ac:spMk id="7" creationId="{00000000-0000-0000-0000-000000000000}"/>
          </ac:spMkLst>
        </pc:spChg>
        <pc:picChg chg="add mod">
          <ac:chgData name="Humberto Alencar" userId="d6098c2c-e45d-4e6a-b828-f736d4b688d9" providerId="ADAL" clId="{4EEC289E-F8DC-441B-B80A-85070823BF25}" dt="2022-02-16T17:21:43.796" v="606" actId="1076"/>
          <ac:picMkLst>
            <pc:docMk/>
            <pc:sldMk cId="969207995" sldId="483"/>
            <ac:picMk id="8" creationId="{CD94419E-624B-45D5-96BC-AE6E7247B84E}"/>
          </ac:picMkLst>
        </pc:picChg>
      </pc:sldChg>
      <pc:sldChg chg="addSp delSp modSp add del mod">
        <pc:chgData name="Humberto Alencar" userId="d6098c2c-e45d-4e6a-b828-f736d4b688d9" providerId="ADAL" clId="{4EEC289E-F8DC-441B-B80A-85070823BF25}" dt="2022-02-16T17:22:05.044" v="610" actId="1076"/>
        <pc:sldMkLst>
          <pc:docMk/>
          <pc:sldMk cId="3031442434" sldId="484"/>
        </pc:sldMkLst>
        <pc:spChg chg="del">
          <ac:chgData name="Humberto Alencar" userId="d6098c2c-e45d-4e6a-b828-f736d4b688d9" providerId="ADAL" clId="{4EEC289E-F8DC-441B-B80A-85070823BF25}" dt="2022-02-16T17:21:28.135" v="593" actId="478"/>
          <ac:spMkLst>
            <pc:docMk/>
            <pc:sldMk cId="3031442434" sldId="484"/>
            <ac:spMk id="7" creationId="{00000000-0000-0000-0000-000000000000}"/>
          </ac:spMkLst>
        </pc:spChg>
        <pc:picChg chg="add mod">
          <ac:chgData name="Humberto Alencar" userId="d6098c2c-e45d-4e6a-b828-f736d4b688d9" providerId="ADAL" clId="{4EEC289E-F8DC-441B-B80A-85070823BF25}" dt="2022-02-16T17:22:05.044" v="610" actId="1076"/>
          <ac:picMkLst>
            <pc:docMk/>
            <pc:sldMk cId="3031442434" sldId="484"/>
            <ac:picMk id="8" creationId="{99E245B3-B952-4125-AF94-FB3B427B70C0}"/>
          </ac:picMkLst>
        </pc:picChg>
      </pc:sldChg>
      <pc:sldChg chg="addSp delSp modSp add del mod">
        <pc:chgData name="Humberto Alencar" userId="d6098c2c-e45d-4e6a-b828-f736d4b688d9" providerId="ADAL" clId="{4EEC289E-F8DC-441B-B80A-85070823BF25}" dt="2022-02-16T17:22:25.499" v="615" actId="1076"/>
        <pc:sldMkLst>
          <pc:docMk/>
          <pc:sldMk cId="1192156942" sldId="485"/>
        </pc:sldMkLst>
        <pc:spChg chg="del">
          <ac:chgData name="Humberto Alencar" userId="d6098c2c-e45d-4e6a-b828-f736d4b688d9" providerId="ADAL" clId="{4EEC289E-F8DC-441B-B80A-85070823BF25}" dt="2022-02-16T17:21:28.795" v="594" actId="478"/>
          <ac:spMkLst>
            <pc:docMk/>
            <pc:sldMk cId="1192156942" sldId="485"/>
            <ac:spMk id="7" creationId="{00000000-0000-0000-0000-000000000000}"/>
          </ac:spMkLst>
        </pc:spChg>
        <pc:picChg chg="add mod">
          <ac:chgData name="Humberto Alencar" userId="d6098c2c-e45d-4e6a-b828-f736d4b688d9" providerId="ADAL" clId="{4EEC289E-F8DC-441B-B80A-85070823BF25}" dt="2022-02-16T17:22:25.499" v="615" actId="1076"/>
          <ac:picMkLst>
            <pc:docMk/>
            <pc:sldMk cId="1192156942" sldId="485"/>
            <ac:picMk id="8" creationId="{3CC40C76-E382-40CA-B34B-3E2F5E348EFB}"/>
          </ac:picMkLst>
        </pc:picChg>
      </pc:sldChg>
      <pc:sldChg chg="addSp delSp modSp add del mod">
        <pc:chgData name="Humberto Alencar" userId="d6098c2c-e45d-4e6a-b828-f736d4b688d9" providerId="ADAL" clId="{4EEC289E-F8DC-441B-B80A-85070823BF25}" dt="2022-02-16T17:22:35.540" v="618" actId="1076"/>
        <pc:sldMkLst>
          <pc:docMk/>
          <pc:sldMk cId="3647364563" sldId="486"/>
        </pc:sldMkLst>
        <pc:spChg chg="del">
          <ac:chgData name="Humberto Alencar" userId="d6098c2c-e45d-4e6a-b828-f736d4b688d9" providerId="ADAL" clId="{4EEC289E-F8DC-441B-B80A-85070823BF25}" dt="2022-02-16T17:21:29.435" v="595" actId="478"/>
          <ac:spMkLst>
            <pc:docMk/>
            <pc:sldMk cId="3647364563" sldId="486"/>
            <ac:spMk id="7" creationId="{00000000-0000-0000-0000-000000000000}"/>
          </ac:spMkLst>
        </pc:spChg>
        <pc:picChg chg="add mod">
          <ac:chgData name="Humberto Alencar" userId="d6098c2c-e45d-4e6a-b828-f736d4b688d9" providerId="ADAL" clId="{4EEC289E-F8DC-441B-B80A-85070823BF25}" dt="2022-02-16T17:22:35.540" v="618" actId="1076"/>
          <ac:picMkLst>
            <pc:docMk/>
            <pc:sldMk cId="3647364563" sldId="486"/>
            <ac:picMk id="8" creationId="{1534466D-5C50-4B8F-9A9D-ADB354A52130}"/>
          </ac:picMkLst>
        </pc:picChg>
      </pc:sldChg>
      <pc:sldChg chg="addSp delSp modSp add del mod">
        <pc:chgData name="Humberto Alencar" userId="d6098c2c-e45d-4e6a-b828-f736d4b688d9" providerId="ADAL" clId="{4EEC289E-F8DC-441B-B80A-85070823BF25}" dt="2022-02-16T17:22:47.482" v="621" actId="1076"/>
        <pc:sldMkLst>
          <pc:docMk/>
          <pc:sldMk cId="1951273809" sldId="487"/>
        </pc:sldMkLst>
        <pc:spChg chg="del">
          <ac:chgData name="Humberto Alencar" userId="d6098c2c-e45d-4e6a-b828-f736d4b688d9" providerId="ADAL" clId="{4EEC289E-F8DC-441B-B80A-85070823BF25}" dt="2022-02-16T17:21:30.127" v="596" actId="478"/>
          <ac:spMkLst>
            <pc:docMk/>
            <pc:sldMk cId="1951273809" sldId="487"/>
            <ac:spMk id="7" creationId="{00000000-0000-0000-0000-000000000000}"/>
          </ac:spMkLst>
        </pc:spChg>
        <pc:picChg chg="add mod">
          <ac:chgData name="Humberto Alencar" userId="d6098c2c-e45d-4e6a-b828-f736d4b688d9" providerId="ADAL" clId="{4EEC289E-F8DC-441B-B80A-85070823BF25}" dt="2022-02-16T17:22:47.482" v="621" actId="1076"/>
          <ac:picMkLst>
            <pc:docMk/>
            <pc:sldMk cId="1951273809" sldId="487"/>
            <ac:picMk id="8" creationId="{7C458B28-22A0-4558-96D4-42BF1EEDB8AC}"/>
          </ac:picMkLst>
        </pc:picChg>
      </pc:sldChg>
      <pc:sldChg chg="del">
        <pc:chgData name="Humberto Alencar" userId="d6098c2c-e45d-4e6a-b828-f736d4b688d9" providerId="ADAL" clId="{4EEC289E-F8DC-441B-B80A-85070823BF25}" dt="2022-02-15T18:45:45.115" v="108" actId="47"/>
        <pc:sldMkLst>
          <pc:docMk/>
          <pc:sldMk cId="2678632914" sldId="491"/>
        </pc:sldMkLst>
      </pc:sldChg>
      <pc:sldChg chg="del">
        <pc:chgData name="Humberto Alencar" userId="d6098c2c-e45d-4e6a-b828-f736d4b688d9" providerId="ADAL" clId="{4EEC289E-F8DC-441B-B80A-85070823BF25}" dt="2022-02-15T18:45:45.115" v="108" actId="47"/>
        <pc:sldMkLst>
          <pc:docMk/>
          <pc:sldMk cId="2242948294" sldId="492"/>
        </pc:sldMkLst>
      </pc:sldChg>
      <pc:sldChg chg="del">
        <pc:chgData name="Humberto Alencar" userId="d6098c2c-e45d-4e6a-b828-f736d4b688d9" providerId="ADAL" clId="{4EEC289E-F8DC-441B-B80A-85070823BF25}" dt="2022-02-15T18:45:45.115" v="108" actId="47"/>
        <pc:sldMkLst>
          <pc:docMk/>
          <pc:sldMk cId="1409710719" sldId="493"/>
        </pc:sldMkLst>
      </pc:sldChg>
      <pc:sldChg chg="del">
        <pc:chgData name="Humberto Alencar" userId="d6098c2c-e45d-4e6a-b828-f736d4b688d9" providerId="ADAL" clId="{4EEC289E-F8DC-441B-B80A-85070823BF25}" dt="2022-02-15T18:45:45.115" v="108" actId="47"/>
        <pc:sldMkLst>
          <pc:docMk/>
          <pc:sldMk cId="1933804192" sldId="494"/>
        </pc:sldMkLst>
      </pc:sldChg>
      <pc:sldChg chg="del">
        <pc:chgData name="Humberto Alencar" userId="d6098c2c-e45d-4e6a-b828-f736d4b688d9" providerId="ADAL" clId="{4EEC289E-F8DC-441B-B80A-85070823BF25}" dt="2022-02-15T18:45:45.115" v="108" actId="47"/>
        <pc:sldMkLst>
          <pc:docMk/>
          <pc:sldMk cId="2663863838" sldId="495"/>
        </pc:sldMkLst>
      </pc:sldChg>
      <pc:sldChg chg="modSp mod">
        <pc:chgData name="Humberto Alencar" userId="d6098c2c-e45d-4e6a-b828-f736d4b688d9" providerId="ADAL" clId="{4EEC289E-F8DC-441B-B80A-85070823BF25}" dt="2022-02-15T18:44:16.837" v="5" actId="20577"/>
        <pc:sldMkLst>
          <pc:docMk/>
          <pc:sldMk cId="1723373801" sldId="505"/>
        </pc:sldMkLst>
        <pc:spChg chg="mod">
          <ac:chgData name="Humberto Alencar" userId="d6098c2c-e45d-4e6a-b828-f736d4b688d9" providerId="ADAL" clId="{4EEC289E-F8DC-441B-B80A-85070823BF25}" dt="2022-02-15T18:44:16.837" v="5" actId="20577"/>
          <ac:spMkLst>
            <pc:docMk/>
            <pc:sldMk cId="1723373801" sldId="505"/>
            <ac:spMk id="3" creationId="{00000000-0000-0000-0000-000000000000}"/>
          </ac:spMkLst>
        </pc:spChg>
      </pc:sldChg>
      <pc:sldChg chg="addSp modSp">
        <pc:chgData name="Humberto Alencar" userId="d6098c2c-e45d-4e6a-b828-f736d4b688d9" providerId="ADAL" clId="{4EEC289E-F8DC-441B-B80A-85070823BF25}" dt="2022-02-15T18:44:39.851" v="25"/>
        <pc:sldMkLst>
          <pc:docMk/>
          <pc:sldMk cId="1543425948" sldId="1737"/>
        </pc:sldMkLst>
        <pc:spChg chg="add mod">
          <ac:chgData name="Humberto Alencar" userId="d6098c2c-e45d-4e6a-b828-f736d4b688d9" providerId="ADAL" clId="{4EEC289E-F8DC-441B-B80A-85070823BF25}" dt="2022-02-15T18:44:39.851" v="25"/>
          <ac:spMkLst>
            <pc:docMk/>
            <pc:sldMk cId="1543425948" sldId="1737"/>
            <ac:spMk id="9" creationId="{6FEE8D09-D4E4-4443-B566-F6BFB44CC37D}"/>
          </ac:spMkLst>
        </pc:spChg>
      </pc:sldChg>
      <pc:sldChg chg="addSp modSp">
        <pc:chgData name="Humberto Alencar" userId="d6098c2c-e45d-4e6a-b828-f736d4b688d9" providerId="ADAL" clId="{4EEC289E-F8DC-441B-B80A-85070823BF25}" dt="2022-02-15T18:44:44.771" v="36"/>
        <pc:sldMkLst>
          <pc:docMk/>
          <pc:sldMk cId="1773618383" sldId="1782"/>
        </pc:sldMkLst>
        <pc:spChg chg="add mod">
          <ac:chgData name="Humberto Alencar" userId="d6098c2c-e45d-4e6a-b828-f736d4b688d9" providerId="ADAL" clId="{4EEC289E-F8DC-441B-B80A-85070823BF25}" dt="2022-02-15T18:44:44.771" v="36"/>
          <ac:spMkLst>
            <pc:docMk/>
            <pc:sldMk cId="1773618383" sldId="1782"/>
            <ac:spMk id="14" creationId="{572A5DE5-91EF-4C63-B0FC-56263F9D9207}"/>
          </ac:spMkLst>
        </pc:spChg>
      </pc:sldChg>
      <pc:sldChg chg="addSp delSp modSp mod">
        <pc:chgData name="Humberto Alencar" userId="d6098c2c-e45d-4e6a-b828-f736d4b688d9" providerId="ADAL" clId="{4EEC289E-F8DC-441B-B80A-85070823BF25}" dt="2022-02-15T18:44:25.828" v="9" actId="21"/>
        <pc:sldMkLst>
          <pc:docMk/>
          <pc:sldMk cId="384330201" sldId="1790"/>
        </pc:sldMkLst>
        <pc:spChg chg="add del mod">
          <ac:chgData name="Humberto Alencar" userId="d6098c2c-e45d-4e6a-b828-f736d4b688d9" providerId="ADAL" clId="{4EEC289E-F8DC-441B-B80A-85070823BF25}" dt="2022-02-15T18:44:25.828" v="9" actId="21"/>
          <ac:spMkLst>
            <pc:docMk/>
            <pc:sldMk cId="384330201" sldId="1790"/>
            <ac:spMk id="2" creationId="{F7E64B34-DD28-4A6D-B737-08EE13194AF7}"/>
          </ac:spMkLst>
        </pc:spChg>
      </pc:sldChg>
      <pc:sldChg chg="addSp delSp modSp">
        <pc:chgData name="Humberto Alencar" userId="d6098c2c-e45d-4e6a-b828-f736d4b688d9" providerId="ADAL" clId="{4EEC289E-F8DC-441B-B80A-85070823BF25}" dt="2022-02-15T18:44:38.986" v="23"/>
        <pc:sldMkLst>
          <pc:docMk/>
          <pc:sldMk cId="879465647" sldId="1816"/>
        </pc:sldMkLst>
        <pc:spChg chg="add del mod">
          <ac:chgData name="Humberto Alencar" userId="d6098c2c-e45d-4e6a-b828-f736d4b688d9" providerId="ADAL" clId="{4EEC289E-F8DC-441B-B80A-85070823BF25}" dt="2022-02-15T18:44:37.663" v="21"/>
          <ac:spMkLst>
            <pc:docMk/>
            <pc:sldMk cId="879465647" sldId="1816"/>
            <ac:spMk id="14" creationId="{4CC217DB-1AEA-4C08-BDF9-70A504EDE85F}"/>
          </ac:spMkLst>
        </pc:spChg>
        <pc:spChg chg="add mod">
          <ac:chgData name="Humberto Alencar" userId="d6098c2c-e45d-4e6a-b828-f736d4b688d9" providerId="ADAL" clId="{4EEC289E-F8DC-441B-B80A-85070823BF25}" dt="2022-02-15T18:44:38.986" v="23"/>
          <ac:spMkLst>
            <pc:docMk/>
            <pc:sldMk cId="879465647" sldId="1816"/>
            <ac:spMk id="16" creationId="{70284C00-2451-43FE-9379-27D7D03A13DE}"/>
          </ac:spMkLst>
        </pc:spChg>
      </pc:sldChg>
      <pc:sldChg chg="addSp modSp">
        <pc:chgData name="Humberto Alencar" userId="d6098c2c-e45d-4e6a-b828-f736d4b688d9" providerId="ADAL" clId="{4EEC289E-F8DC-441B-B80A-85070823BF25}" dt="2022-02-15T18:44:42.069" v="30"/>
        <pc:sldMkLst>
          <pc:docMk/>
          <pc:sldMk cId="3097842535" sldId="1819"/>
        </pc:sldMkLst>
        <pc:spChg chg="add mod">
          <ac:chgData name="Humberto Alencar" userId="d6098c2c-e45d-4e6a-b828-f736d4b688d9" providerId="ADAL" clId="{4EEC289E-F8DC-441B-B80A-85070823BF25}" dt="2022-02-15T18:44:42.069" v="30"/>
          <ac:spMkLst>
            <pc:docMk/>
            <pc:sldMk cId="3097842535" sldId="1819"/>
            <ac:spMk id="7" creationId="{9374155F-B1EC-4FFC-8276-1CDB1A4603EF}"/>
          </ac:spMkLst>
        </pc:spChg>
      </pc:sldChg>
      <pc:sldChg chg="addSp modSp">
        <pc:chgData name="Humberto Alencar" userId="d6098c2c-e45d-4e6a-b828-f736d4b688d9" providerId="ADAL" clId="{4EEC289E-F8DC-441B-B80A-85070823BF25}" dt="2022-02-15T18:44:41.174" v="28"/>
        <pc:sldMkLst>
          <pc:docMk/>
          <pc:sldMk cId="4290417414" sldId="1827"/>
        </pc:sldMkLst>
        <pc:spChg chg="add mod">
          <ac:chgData name="Humberto Alencar" userId="d6098c2c-e45d-4e6a-b828-f736d4b688d9" providerId="ADAL" clId="{4EEC289E-F8DC-441B-B80A-85070823BF25}" dt="2022-02-15T18:44:41.174" v="28"/>
          <ac:spMkLst>
            <pc:docMk/>
            <pc:sldMk cId="4290417414" sldId="1827"/>
            <ac:spMk id="22" creationId="{B774B24C-B287-49DD-91D4-676CB3353A5A}"/>
          </ac:spMkLst>
        </pc:spChg>
      </pc:sldChg>
      <pc:sldChg chg="addSp delSp modSp">
        <pc:chgData name="Humberto Alencar" userId="d6098c2c-e45d-4e6a-b828-f736d4b688d9" providerId="ADAL" clId="{4EEC289E-F8DC-441B-B80A-85070823BF25}" dt="2022-02-15T18:44:38.322" v="22"/>
        <pc:sldMkLst>
          <pc:docMk/>
          <pc:sldMk cId="4112179941" sldId="1839"/>
        </pc:sldMkLst>
        <pc:spChg chg="add del mod">
          <ac:chgData name="Humberto Alencar" userId="d6098c2c-e45d-4e6a-b828-f736d4b688d9" providerId="ADAL" clId="{4EEC289E-F8DC-441B-B80A-85070823BF25}" dt="2022-02-15T18:44:38.322" v="22"/>
          <ac:spMkLst>
            <pc:docMk/>
            <pc:sldMk cId="4112179941" sldId="1839"/>
            <ac:spMk id="18" creationId="{D310FD25-341A-4695-B857-85D03E69443A}"/>
          </ac:spMkLst>
        </pc:spChg>
      </pc:sldChg>
      <pc:sldChg chg="addSp delSp modSp mod">
        <pc:chgData name="Humberto Alencar" userId="d6098c2c-e45d-4e6a-b828-f736d4b688d9" providerId="ADAL" clId="{4EEC289E-F8DC-441B-B80A-85070823BF25}" dt="2022-02-15T18:47:52.912" v="116" actId="478"/>
        <pc:sldMkLst>
          <pc:docMk/>
          <pc:sldMk cId="1057671228" sldId="2035"/>
        </pc:sldMkLst>
        <pc:spChg chg="mod">
          <ac:chgData name="Humberto Alencar" userId="d6098c2c-e45d-4e6a-b828-f736d4b688d9" providerId="ADAL" clId="{4EEC289E-F8DC-441B-B80A-85070823BF25}" dt="2022-02-15T18:47:47.886" v="115"/>
          <ac:spMkLst>
            <pc:docMk/>
            <pc:sldMk cId="1057671228" sldId="2035"/>
            <ac:spMk id="5" creationId="{00000000-0000-0000-0000-000000000000}"/>
          </ac:spMkLst>
        </pc:spChg>
        <pc:spChg chg="add del mod">
          <ac:chgData name="Humberto Alencar" userId="d6098c2c-e45d-4e6a-b828-f736d4b688d9" providerId="ADAL" clId="{4EEC289E-F8DC-441B-B80A-85070823BF25}" dt="2022-02-15T18:47:52.912" v="116" actId="478"/>
          <ac:spMkLst>
            <pc:docMk/>
            <pc:sldMk cId="1057671228" sldId="2035"/>
            <ac:spMk id="6" creationId="{DA9393D1-DA64-4D1C-8B9F-5ABEDBE0AE48}"/>
          </ac:spMkLst>
        </pc:spChg>
      </pc:sldChg>
      <pc:sldChg chg="addSp delSp modSp mod">
        <pc:chgData name="Humberto Alencar" userId="d6098c2c-e45d-4e6a-b828-f736d4b688d9" providerId="ADAL" clId="{4EEC289E-F8DC-441B-B80A-85070823BF25}" dt="2022-02-15T21:13:49.782" v="252" actId="20577"/>
        <pc:sldMkLst>
          <pc:docMk/>
          <pc:sldMk cId="1016790677" sldId="2112"/>
        </pc:sldMkLst>
        <pc:spChg chg="add del mod">
          <ac:chgData name="Humberto Alencar" userId="d6098c2c-e45d-4e6a-b828-f736d4b688d9" providerId="ADAL" clId="{4EEC289E-F8DC-441B-B80A-85070823BF25}" dt="2022-02-15T21:13:22.778" v="231" actId="478"/>
          <ac:spMkLst>
            <pc:docMk/>
            <pc:sldMk cId="1016790677" sldId="2112"/>
            <ac:spMk id="4" creationId="{9DA77EF4-38F6-4434-90C6-9F4C554D559D}"/>
          </ac:spMkLst>
        </pc:spChg>
        <pc:spChg chg="mod">
          <ac:chgData name="Humberto Alencar" userId="d6098c2c-e45d-4e6a-b828-f736d4b688d9" providerId="ADAL" clId="{4EEC289E-F8DC-441B-B80A-85070823BF25}" dt="2022-02-15T21:13:49.782" v="252" actId="20577"/>
          <ac:spMkLst>
            <pc:docMk/>
            <pc:sldMk cId="1016790677" sldId="2112"/>
            <ac:spMk id="5" creationId="{00000000-0000-0000-0000-000000000000}"/>
          </ac:spMkLst>
        </pc:spChg>
        <pc:graphicFrameChg chg="del">
          <ac:chgData name="Humberto Alencar" userId="d6098c2c-e45d-4e6a-b828-f736d4b688d9" providerId="ADAL" clId="{4EEC289E-F8DC-441B-B80A-85070823BF25}" dt="2022-02-15T21:13:28.501" v="232" actId="478"/>
          <ac:graphicFrameMkLst>
            <pc:docMk/>
            <pc:sldMk cId="1016790677" sldId="2112"/>
            <ac:graphicFrameMk id="6" creationId="{00000000-0008-0000-0100-000002000000}"/>
          </ac:graphicFrameMkLst>
        </pc:graphicFrameChg>
        <pc:graphicFrameChg chg="add mod">
          <ac:chgData name="Humberto Alencar" userId="d6098c2c-e45d-4e6a-b828-f736d4b688d9" providerId="ADAL" clId="{4EEC289E-F8DC-441B-B80A-85070823BF25}" dt="2022-02-15T21:13:43.184" v="238" actId="14100"/>
          <ac:graphicFrameMkLst>
            <pc:docMk/>
            <pc:sldMk cId="1016790677" sldId="2112"/>
            <ac:graphicFrameMk id="7" creationId="{00000000-0008-0000-0100-000002000000}"/>
          </ac:graphicFrameMkLst>
        </pc:graphicFrameChg>
      </pc:sldChg>
      <pc:sldChg chg="modSp mod">
        <pc:chgData name="Humberto Alencar" userId="d6098c2c-e45d-4e6a-b828-f736d4b688d9" providerId="ADAL" clId="{4EEC289E-F8DC-441B-B80A-85070823BF25}" dt="2022-02-15T18:55:05.377" v="138" actId="20577"/>
        <pc:sldMkLst>
          <pc:docMk/>
          <pc:sldMk cId="2636088828" sldId="2186"/>
        </pc:sldMkLst>
        <pc:spChg chg="mod">
          <ac:chgData name="Humberto Alencar" userId="d6098c2c-e45d-4e6a-b828-f736d4b688d9" providerId="ADAL" clId="{4EEC289E-F8DC-441B-B80A-85070823BF25}" dt="2022-02-15T18:55:05.377" v="138" actId="20577"/>
          <ac:spMkLst>
            <pc:docMk/>
            <pc:sldMk cId="2636088828" sldId="2186"/>
            <ac:spMk id="2" creationId="{00000000-0000-0000-0000-000000000000}"/>
          </ac:spMkLst>
        </pc:spChg>
      </pc:sldChg>
      <pc:sldChg chg="addSp delSp modSp mod">
        <pc:chgData name="Humberto Alencar" userId="d6098c2c-e45d-4e6a-b828-f736d4b688d9" providerId="ADAL" clId="{4EEC289E-F8DC-441B-B80A-85070823BF25}" dt="2022-02-15T21:49:13.087" v="380" actId="478"/>
        <pc:sldMkLst>
          <pc:docMk/>
          <pc:sldMk cId="3131975711" sldId="2188"/>
        </pc:sldMkLst>
        <pc:spChg chg="mod">
          <ac:chgData name="Humberto Alencar" userId="d6098c2c-e45d-4e6a-b828-f736d4b688d9" providerId="ADAL" clId="{4EEC289E-F8DC-441B-B80A-85070823BF25}" dt="2022-02-15T21:14:50.213" v="253"/>
          <ac:spMkLst>
            <pc:docMk/>
            <pc:sldMk cId="3131975711" sldId="2188"/>
            <ac:spMk id="2" creationId="{00000000-0000-0000-0000-000000000000}"/>
          </ac:spMkLst>
        </pc:spChg>
        <pc:spChg chg="add del mod">
          <ac:chgData name="Humberto Alencar" userId="d6098c2c-e45d-4e6a-b828-f736d4b688d9" providerId="ADAL" clId="{4EEC289E-F8DC-441B-B80A-85070823BF25}" dt="2022-02-15T21:47:53.192" v="359" actId="478"/>
          <ac:spMkLst>
            <pc:docMk/>
            <pc:sldMk cId="3131975711" sldId="2188"/>
            <ac:spMk id="6" creationId="{F1B2AADC-305E-47E6-B029-D7E2B08CFE2F}"/>
          </ac:spMkLst>
        </pc:spChg>
        <pc:graphicFrameChg chg="add del mod">
          <ac:chgData name="Humberto Alencar" userId="d6098c2c-e45d-4e6a-b828-f736d4b688d9" providerId="ADAL" clId="{4EEC289E-F8DC-441B-B80A-85070823BF25}" dt="2022-02-15T21:48:40.973" v="372" actId="478"/>
          <ac:graphicFrameMkLst>
            <pc:docMk/>
            <pc:sldMk cId="3131975711" sldId="2188"/>
            <ac:graphicFrameMk id="9" creationId="{00000000-0008-0000-0000-000003000000}"/>
          </ac:graphicFrameMkLst>
        </pc:graphicFrameChg>
        <pc:picChg chg="del">
          <ac:chgData name="Humberto Alencar" userId="d6098c2c-e45d-4e6a-b828-f736d4b688d9" providerId="ADAL" clId="{4EEC289E-F8DC-441B-B80A-85070823BF25}" dt="2022-02-15T21:48:36.127" v="369" actId="478"/>
          <ac:picMkLst>
            <pc:docMk/>
            <pc:sldMk cId="3131975711" sldId="2188"/>
            <ac:picMk id="3" creationId="{53BBA1D6-BD95-411C-9743-EC67EE69B4DE}"/>
          </ac:picMkLst>
        </pc:picChg>
        <pc:picChg chg="del">
          <ac:chgData name="Humberto Alencar" userId="d6098c2c-e45d-4e6a-b828-f736d4b688d9" providerId="ADAL" clId="{4EEC289E-F8DC-441B-B80A-85070823BF25}" dt="2022-02-15T21:49:13.087" v="380" actId="478"/>
          <ac:picMkLst>
            <pc:docMk/>
            <pc:sldMk cId="3131975711" sldId="2188"/>
            <ac:picMk id="4" creationId="{F7706DCA-A3D2-4530-BDBC-D9773739C73D}"/>
          </ac:picMkLst>
        </pc:picChg>
        <pc:picChg chg="del mod">
          <ac:chgData name="Humberto Alencar" userId="d6098c2c-e45d-4e6a-b828-f736d4b688d9" providerId="ADAL" clId="{4EEC289E-F8DC-441B-B80A-85070823BF25}" dt="2022-02-15T21:48:07.695" v="364" actId="478"/>
          <ac:picMkLst>
            <pc:docMk/>
            <pc:sldMk cId="3131975711" sldId="2188"/>
            <ac:picMk id="5" creationId="{71B9B905-1C82-4791-BC9F-5E8D35025CA3}"/>
          </ac:picMkLst>
        </pc:picChg>
        <pc:picChg chg="del mod">
          <ac:chgData name="Humberto Alencar" userId="d6098c2c-e45d-4e6a-b828-f736d4b688d9" providerId="ADAL" clId="{4EEC289E-F8DC-441B-B80A-85070823BF25}" dt="2022-02-15T21:48:34.696" v="368" actId="478"/>
          <ac:picMkLst>
            <pc:docMk/>
            <pc:sldMk cId="3131975711" sldId="2188"/>
            <ac:picMk id="8" creationId="{81E404EB-73B7-4233-9275-2DDB682D29E7}"/>
          </ac:picMkLst>
        </pc:picChg>
        <pc:picChg chg="mod">
          <ac:chgData name="Humberto Alencar" userId="d6098c2c-e45d-4e6a-b828-f736d4b688d9" providerId="ADAL" clId="{4EEC289E-F8DC-441B-B80A-85070823BF25}" dt="2022-02-15T21:48:54.879" v="376" actId="1076"/>
          <ac:picMkLst>
            <pc:docMk/>
            <pc:sldMk cId="3131975711" sldId="2188"/>
            <ac:picMk id="10" creationId="{B3D61D73-7F5E-4FF4-851B-741F5BAA95C8}"/>
          </ac:picMkLst>
        </pc:picChg>
        <pc:picChg chg="mod ord">
          <ac:chgData name="Humberto Alencar" userId="d6098c2c-e45d-4e6a-b828-f736d4b688d9" providerId="ADAL" clId="{4EEC289E-F8DC-441B-B80A-85070823BF25}" dt="2022-02-15T21:49:12.084" v="379" actId="167"/>
          <ac:picMkLst>
            <pc:docMk/>
            <pc:sldMk cId="3131975711" sldId="2188"/>
            <ac:picMk id="11" creationId="{E0BEAC46-3ED9-4481-8D4D-EE04542CE4FE}"/>
          </ac:picMkLst>
        </pc:picChg>
      </pc:sldChg>
      <pc:sldChg chg="addSp delSp modSp mod delAnim">
        <pc:chgData name="Humberto Alencar" userId="d6098c2c-e45d-4e6a-b828-f736d4b688d9" providerId="ADAL" clId="{4EEC289E-F8DC-441B-B80A-85070823BF25}" dt="2022-02-15T21:57:33.320" v="418" actId="1036"/>
        <pc:sldMkLst>
          <pc:docMk/>
          <pc:sldMk cId="1743544488" sldId="2303"/>
        </pc:sldMkLst>
        <pc:spChg chg="mod">
          <ac:chgData name="Humberto Alencar" userId="d6098c2c-e45d-4e6a-b828-f736d4b688d9" providerId="ADAL" clId="{4EEC289E-F8DC-441B-B80A-85070823BF25}" dt="2022-02-15T21:56:41.406" v="393" actId="6549"/>
          <ac:spMkLst>
            <pc:docMk/>
            <pc:sldMk cId="1743544488" sldId="2303"/>
            <ac:spMk id="8" creationId="{895D1BC1-C0AA-420D-B0F6-A53AC518FA7B}"/>
          </ac:spMkLst>
        </pc:spChg>
        <pc:spChg chg="mod">
          <ac:chgData name="Humberto Alencar" userId="d6098c2c-e45d-4e6a-b828-f736d4b688d9" providerId="ADAL" clId="{4EEC289E-F8DC-441B-B80A-85070823BF25}" dt="2022-02-15T21:57:33.320" v="418" actId="1036"/>
          <ac:spMkLst>
            <pc:docMk/>
            <pc:sldMk cId="1743544488" sldId="2303"/>
            <ac:spMk id="9" creationId="{D389DA09-0946-434B-8C7C-B2CE913A179E}"/>
          </ac:spMkLst>
        </pc:spChg>
        <pc:spChg chg="del mod">
          <ac:chgData name="Humberto Alencar" userId="d6098c2c-e45d-4e6a-b828-f736d4b688d9" providerId="ADAL" clId="{4EEC289E-F8DC-441B-B80A-85070823BF25}" dt="2022-02-15T21:57:28.256" v="417" actId="478"/>
          <ac:spMkLst>
            <pc:docMk/>
            <pc:sldMk cId="1743544488" sldId="2303"/>
            <ac:spMk id="10" creationId="{5113A174-46DE-4279-889B-2262ECDA9575}"/>
          </ac:spMkLst>
        </pc:spChg>
        <pc:spChg chg="add del mod">
          <ac:chgData name="Humberto Alencar" userId="d6098c2c-e45d-4e6a-b828-f736d4b688d9" providerId="ADAL" clId="{4EEC289E-F8DC-441B-B80A-85070823BF25}" dt="2022-02-15T21:54:40.144" v="381" actId="478"/>
          <ac:spMkLst>
            <pc:docMk/>
            <pc:sldMk cId="1743544488" sldId="2303"/>
            <ac:spMk id="11" creationId="{92E57CBC-1062-479A-B9D4-F5B356AFB724}"/>
          </ac:spMkLst>
        </pc:spChg>
        <pc:picChg chg="mod ord">
          <ac:chgData name="Humberto Alencar" userId="d6098c2c-e45d-4e6a-b828-f736d4b688d9" providerId="ADAL" clId="{4EEC289E-F8DC-441B-B80A-85070823BF25}" dt="2022-02-15T21:54:55.630" v="386" actId="167"/>
          <ac:picMkLst>
            <pc:docMk/>
            <pc:sldMk cId="1743544488" sldId="2303"/>
            <ac:picMk id="3" creationId="{7DBD35F3-A741-447E-8372-B7E7355D5E50}"/>
          </ac:picMkLst>
        </pc:picChg>
        <pc:picChg chg="del">
          <ac:chgData name="Humberto Alencar" userId="d6098c2c-e45d-4e6a-b828-f736d4b688d9" providerId="ADAL" clId="{4EEC289E-F8DC-441B-B80A-85070823BF25}" dt="2022-02-15T21:54:57.648" v="387" actId="478"/>
          <ac:picMkLst>
            <pc:docMk/>
            <pc:sldMk cId="1743544488" sldId="2303"/>
            <ac:picMk id="5" creationId="{A027FE44-8792-42C3-B0C1-369CE0E49099}"/>
          </ac:picMkLst>
        </pc:picChg>
      </pc:sldChg>
      <pc:sldChg chg="addSp delSp modSp mod">
        <pc:chgData name="Humberto Alencar" userId="d6098c2c-e45d-4e6a-b828-f736d4b688d9" providerId="ADAL" clId="{4EEC289E-F8DC-441B-B80A-85070823BF25}" dt="2022-02-16T17:43:05.290" v="649" actId="1035"/>
        <pc:sldMkLst>
          <pc:docMk/>
          <pc:sldMk cId="3577640694" sldId="2467"/>
        </pc:sldMkLst>
        <pc:spChg chg="add del mod">
          <ac:chgData name="Humberto Alencar" userId="d6098c2c-e45d-4e6a-b828-f736d4b688d9" providerId="ADAL" clId="{4EEC289E-F8DC-441B-B80A-85070823BF25}" dt="2022-02-15T21:26:22.425" v="358" actId="6549"/>
          <ac:spMkLst>
            <pc:docMk/>
            <pc:sldMk cId="3577640694" sldId="2467"/>
            <ac:spMk id="16" creationId="{5A91B5ED-91DE-4D8D-AF6E-BC81A4DE3D36}"/>
          </ac:spMkLst>
        </pc:spChg>
        <pc:spChg chg="mod">
          <ac:chgData name="Humberto Alencar" userId="d6098c2c-e45d-4e6a-b828-f736d4b688d9" providerId="ADAL" clId="{4EEC289E-F8DC-441B-B80A-85070823BF25}" dt="2022-02-16T17:43:05.290" v="649" actId="1035"/>
          <ac:spMkLst>
            <pc:docMk/>
            <pc:sldMk cId="3577640694" sldId="2467"/>
            <ac:spMk id="25" creationId="{00000000-0000-0000-0000-000000000000}"/>
          </ac:spMkLst>
        </pc:spChg>
      </pc:sldChg>
      <pc:sldChg chg="addSp modSp mod">
        <pc:chgData name="Humberto Alencar" userId="d6098c2c-e45d-4e6a-b828-f736d4b688d9" providerId="ADAL" clId="{4EEC289E-F8DC-441B-B80A-85070823BF25}" dt="2022-02-15T20:43:55.680" v="176" actId="20577"/>
        <pc:sldMkLst>
          <pc:docMk/>
          <pc:sldMk cId="1199238041" sldId="5836"/>
        </pc:sldMkLst>
        <pc:spChg chg="add mod">
          <ac:chgData name="Humberto Alencar" userId="d6098c2c-e45d-4e6a-b828-f736d4b688d9" providerId="ADAL" clId="{4EEC289E-F8DC-441B-B80A-85070823BF25}" dt="2022-02-15T20:43:55.680" v="176" actId="20577"/>
          <ac:spMkLst>
            <pc:docMk/>
            <pc:sldMk cId="1199238041" sldId="5836"/>
            <ac:spMk id="5" creationId="{972ADF03-5FA2-4C63-A80A-5430692821D0}"/>
          </ac:spMkLst>
        </pc:spChg>
      </pc:sldChg>
      <pc:sldChg chg="addSp delSp modSp mod">
        <pc:chgData name="Humberto Alencar" userId="d6098c2c-e45d-4e6a-b828-f736d4b688d9" providerId="ADAL" clId="{4EEC289E-F8DC-441B-B80A-85070823BF25}" dt="2022-02-15T20:44:04.062" v="180"/>
        <pc:sldMkLst>
          <pc:docMk/>
          <pc:sldMk cId="1926715238" sldId="5837"/>
        </pc:sldMkLst>
        <pc:spChg chg="add del mod">
          <ac:chgData name="Humberto Alencar" userId="d6098c2c-e45d-4e6a-b828-f736d4b688d9" providerId="ADAL" clId="{4EEC289E-F8DC-441B-B80A-85070823BF25}" dt="2022-02-15T20:44:03.835" v="179" actId="478"/>
          <ac:spMkLst>
            <pc:docMk/>
            <pc:sldMk cId="1926715238" sldId="5837"/>
            <ac:spMk id="5" creationId="{E63B1ED4-C593-4D0E-968C-A7B0265E3BF9}"/>
          </ac:spMkLst>
        </pc:spChg>
        <pc:spChg chg="add mod">
          <ac:chgData name="Humberto Alencar" userId="d6098c2c-e45d-4e6a-b828-f736d4b688d9" providerId="ADAL" clId="{4EEC289E-F8DC-441B-B80A-85070823BF25}" dt="2022-02-15T20:44:04.062" v="180"/>
          <ac:spMkLst>
            <pc:docMk/>
            <pc:sldMk cId="1926715238" sldId="5837"/>
            <ac:spMk id="6" creationId="{59868FB9-E628-4D29-9496-E0D460268889}"/>
          </ac:spMkLst>
        </pc:spChg>
      </pc:sldChg>
      <pc:sldChg chg="addSp delSp modSp mod">
        <pc:chgData name="Humberto Alencar" userId="d6098c2c-e45d-4e6a-b828-f736d4b688d9" providerId="ADAL" clId="{4EEC289E-F8DC-441B-B80A-85070823BF25}" dt="2022-02-15T20:44:07.606" v="182"/>
        <pc:sldMkLst>
          <pc:docMk/>
          <pc:sldMk cId="1030866915" sldId="5838"/>
        </pc:sldMkLst>
        <pc:spChg chg="add del mod">
          <ac:chgData name="Humberto Alencar" userId="d6098c2c-e45d-4e6a-b828-f736d4b688d9" providerId="ADAL" clId="{4EEC289E-F8DC-441B-B80A-85070823BF25}" dt="2022-02-15T20:44:07.364" v="181" actId="478"/>
          <ac:spMkLst>
            <pc:docMk/>
            <pc:sldMk cId="1030866915" sldId="5838"/>
            <ac:spMk id="5" creationId="{E0D9260B-5691-4720-81D1-2A4A4C0D4CFE}"/>
          </ac:spMkLst>
        </pc:spChg>
        <pc:spChg chg="add mod">
          <ac:chgData name="Humberto Alencar" userId="d6098c2c-e45d-4e6a-b828-f736d4b688d9" providerId="ADAL" clId="{4EEC289E-F8DC-441B-B80A-85070823BF25}" dt="2022-02-15T20:44:07.606" v="182"/>
          <ac:spMkLst>
            <pc:docMk/>
            <pc:sldMk cId="1030866915" sldId="5838"/>
            <ac:spMk id="6" creationId="{B77B2287-C739-4362-8ED4-0FCEEC7536AF}"/>
          </ac:spMkLst>
        </pc:spChg>
      </pc:sldChg>
      <pc:sldChg chg="addSp modSp mod">
        <pc:chgData name="Humberto Alencar" userId="d6098c2c-e45d-4e6a-b828-f736d4b688d9" providerId="ADAL" clId="{4EEC289E-F8DC-441B-B80A-85070823BF25}" dt="2022-02-15T20:44:28.209" v="207" actId="20577"/>
        <pc:sldMkLst>
          <pc:docMk/>
          <pc:sldMk cId="2718010495" sldId="5947"/>
        </pc:sldMkLst>
        <pc:spChg chg="add mod">
          <ac:chgData name="Humberto Alencar" userId="d6098c2c-e45d-4e6a-b828-f736d4b688d9" providerId="ADAL" clId="{4EEC289E-F8DC-441B-B80A-85070823BF25}" dt="2022-02-15T20:44:28.209" v="207" actId="20577"/>
          <ac:spMkLst>
            <pc:docMk/>
            <pc:sldMk cId="2718010495" sldId="5947"/>
            <ac:spMk id="8" creationId="{E0C2A470-A032-4CF6-A907-143D993413DA}"/>
          </ac:spMkLst>
        </pc:spChg>
      </pc:sldChg>
      <pc:sldChg chg="addSp delSp modSp mod">
        <pc:chgData name="Humberto Alencar" userId="d6098c2c-e45d-4e6a-b828-f736d4b688d9" providerId="ADAL" clId="{4EEC289E-F8DC-441B-B80A-85070823BF25}" dt="2022-02-15T20:44:01.311" v="178"/>
        <pc:sldMkLst>
          <pc:docMk/>
          <pc:sldMk cId="2024760463" sldId="6017"/>
        </pc:sldMkLst>
        <pc:spChg chg="add del mod">
          <ac:chgData name="Humberto Alencar" userId="d6098c2c-e45d-4e6a-b828-f736d4b688d9" providerId="ADAL" clId="{4EEC289E-F8DC-441B-B80A-85070823BF25}" dt="2022-02-15T20:44:01.001" v="177" actId="478"/>
          <ac:spMkLst>
            <pc:docMk/>
            <pc:sldMk cId="2024760463" sldId="6017"/>
            <ac:spMk id="5" creationId="{DD050631-BA60-4305-B2EE-D3BE2309A607}"/>
          </ac:spMkLst>
        </pc:spChg>
        <pc:spChg chg="add mod">
          <ac:chgData name="Humberto Alencar" userId="d6098c2c-e45d-4e6a-b828-f736d4b688d9" providerId="ADAL" clId="{4EEC289E-F8DC-441B-B80A-85070823BF25}" dt="2022-02-15T20:44:01.311" v="178"/>
          <ac:spMkLst>
            <pc:docMk/>
            <pc:sldMk cId="2024760463" sldId="6017"/>
            <ac:spMk id="6" creationId="{169079D4-8426-434B-B1D3-1A5A4A7E4BFC}"/>
          </ac:spMkLst>
        </pc:spChg>
      </pc:sldChg>
      <pc:sldChg chg="addSp modSp mod">
        <pc:chgData name="Humberto Alencar" userId="d6098c2c-e45d-4e6a-b828-f736d4b688d9" providerId="ADAL" clId="{4EEC289E-F8DC-441B-B80A-85070823BF25}" dt="2022-02-15T20:33:23.905" v="147" actId="20577"/>
        <pc:sldMkLst>
          <pc:docMk/>
          <pc:sldMk cId="560040600" sldId="6038"/>
        </pc:sldMkLst>
        <pc:spChg chg="add mod">
          <ac:chgData name="Humberto Alencar" userId="d6098c2c-e45d-4e6a-b828-f736d4b688d9" providerId="ADAL" clId="{4EEC289E-F8DC-441B-B80A-85070823BF25}" dt="2022-02-15T20:33:23.905" v="147" actId="20577"/>
          <ac:spMkLst>
            <pc:docMk/>
            <pc:sldMk cId="560040600" sldId="6038"/>
            <ac:spMk id="6" creationId="{2EF81302-EFD2-4273-8BC5-FB0C8C591107}"/>
          </ac:spMkLst>
        </pc:spChg>
      </pc:sldChg>
      <pc:sldChg chg="addSp modSp">
        <pc:chgData name="Humberto Alencar" userId="d6098c2c-e45d-4e6a-b828-f736d4b688d9" providerId="ADAL" clId="{4EEC289E-F8DC-441B-B80A-85070823BF25}" dt="2022-02-15T18:44:34.066" v="14"/>
        <pc:sldMkLst>
          <pc:docMk/>
          <pc:sldMk cId="205460439" sldId="6041"/>
        </pc:sldMkLst>
        <pc:spChg chg="add mod">
          <ac:chgData name="Humberto Alencar" userId="d6098c2c-e45d-4e6a-b828-f736d4b688d9" providerId="ADAL" clId="{4EEC289E-F8DC-441B-B80A-85070823BF25}" dt="2022-02-15T18:44:34.066" v="14"/>
          <ac:spMkLst>
            <pc:docMk/>
            <pc:sldMk cId="205460439" sldId="6041"/>
            <ac:spMk id="6" creationId="{247F0F5C-F069-4629-A4F5-855E7CB12B1D}"/>
          </ac:spMkLst>
        </pc:spChg>
      </pc:sldChg>
      <pc:sldChg chg="addSp modSp">
        <pc:chgData name="Humberto Alencar" userId="d6098c2c-e45d-4e6a-b828-f736d4b688d9" providerId="ADAL" clId="{4EEC289E-F8DC-441B-B80A-85070823BF25}" dt="2022-02-15T18:45:10.233" v="95"/>
        <pc:sldMkLst>
          <pc:docMk/>
          <pc:sldMk cId="295787834" sldId="6157"/>
        </pc:sldMkLst>
        <pc:spChg chg="add mod">
          <ac:chgData name="Humberto Alencar" userId="d6098c2c-e45d-4e6a-b828-f736d4b688d9" providerId="ADAL" clId="{4EEC289E-F8DC-441B-B80A-85070823BF25}" dt="2022-02-15T18:45:10.233" v="95"/>
          <ac:spMkLst>
            <pc:docMk/>
            <pc:sldMk cId="295787834" sldId="6157"/>
            <ac:spMk id="16" creationId="{0709A6BE-7519-4CE6-B10A-A13476240207}"/>
          </ac:spMkLst>
        </pc:spChg>
      </pc:sldChg>
      <pc:sldChg chg="addSp modSp del">
        <pc:chgData name="Humberto Alencar" userId="d6098c2c-e45d-4e6a-b828-f736d4b688d9" providerId="ADAL" clId="{4EEC289E-F8DC-441B-B80A-85070823BF25}" dt="2022-02-15T20:52:46.847" v="229" actId="47"/>
        <pc:sldMkLst>
          <pc:docMk/>
          <pc:sldMk cId="3841023325" sldId="6178"/>
        </pc:sldMkLst>
        <pc:spChg chg="add mod">
          <ac:chgData name="Humberto Alencar" userId="d6098c2c-e45d-4e6a-b828-f736d4b688d9" providerId="ADAL" clId="{4EEC289E-F8DC-441B-B80A-85070823BF25}" dt="2022-02-15T18:45:09.224" v="93"/>
          <ac:spMkLst>
            <pc:docMk/>
            <pc:sldMk cId="3841023325" sldId="6178"/>
            <ac:spMk id="13" creationId="{92246890-CE01-49DA-9379-25A6699DF9A4}"/>
          </ac:spMkLst>
        </pc:spChg>
      </pc:sldChg>
      <pc:sldChg chg="addSp modSp">
        <pc:chgData name="Humberto Alencar" userId="d6098c2c-e45d-4e6a-b828-f736d4b688d9" providerId="ADAL" clId="{4EEC289E-F8DC-441B-B80A-85070823BF25}" dt="2022-02-15T18:45:04.155" v="82"/>
        <pc:sldMkLst>
          <pc:docMk/>
          <pc:sldMk cId="74614992" sldId="6179"/>
        </pc:sldMkLst>
        <pc:spChg chg="add mod">
          <ac:chgData name="Humberto Alencar" userId="d6098c2c-e45d-4e6a-b828-f736d4b688d9" providerId="ADAL" clId="{4EEC289E-F8DC-441B-B80A-85070823BF25}" dt="2022-02-15T18:45:04.155" v="82"/>
          <ac:spMkLst>
            <pc:docMk/>
            <pc:sldMk cId="74614992" sldId="6179"/>
            <ac:spMk id="14" creationId="{9EA0A0D6-844E-4285-92CA-198FB98D8CC3}"/>
          </ac:spMkLst>
        </pc:spChg>
      </pc:sldChg>
      <pc:sldChg chg="addSp modSp">
        <pc:chgData name="Humberto Alencar" userId="d6098c2c-e45d-4e6a-b828-f736d4b688d9" providerId="ADAL" clId="{4EEC289E-F8DC-441B-B80A-85070823BF25}" dt="2022-02-15T18:45:06.903" v="88"/>
        <pc:sldMkLst>
          <pc:docMk/>
          <pc:sldMk cId="4290377012" sldId="6180"/>
        </pc:sldMkLst>
        <pc:spChg chg="add mod">
          <ac:chgData name="Humberto Alencar" userId="d6098c2c-e45d-4e6a-b828-f736d4b688d9" providerId="ADAL" clId="{4EEC289E-F8DC-441B-B80A-85070823BF25}" dt="2022-02-15T18:45:06.903" v="88"/>
          <ac:spMkLst>
            <pc:docMk/>
            <pc:sldMk cId="4290377012" sldId="6180"/>
            <ac:spMk id="9" creationId="{DE137C2B-2972-4822-9D80-3F041C59446D}"/>
          </ac:spMkLst>
        </pc:spChg>
      </pc:sldChg>
      <pc:sldChg chg="addSp modSp">
        <pc:chgData name="Humberto Alencar" userId="d6098c2c-e45d-4e6a-b828-f736d4b688d9" providerId="ADAL" clId="{4EEC289E-F8DC-441B-B80A-85070823BF25}" dt="2022-02-15T18:45:04.616" v="83"/>
        <pc:sldMkLst>
          <pc:docMk/>
          <pc:sldMk cId="355104634" sldId="6185"/>
        </pc:sldMkLst>
        <pc:spChg chg="add mod">
          <ac:chgData name="Humberto Alencar" userId="d6098c2c-e45d-4e6a-b828-f736d4b688d9" providerId="ADAL" clId="{4EEC289E-F8DC-441B-B80A-85070823BF25}" dt="2022-02-15T18:45:04.616" v="83"/>
          <ac:spMkLst>
            <pc:docMk/>
            <pc:sldMk cId="355104634" sldId="6185"/>
            <ac:spMk id="10" creationId="{68079250-0447-4742-9142-05107EBF553D}"/>
          </ac:spMkLst>
        </pc:spChg>
      </pc:sldChg>
      <pc:sldChg chg="addSp modSp">
        <pc:chgData name="Humberto Alencar" userId="d6098c2c-e45d-4e6a-b828-f736d4b688d9" providerId="ADAL" clId="{4EEC289E-F8DC-441B-B80A-85070823BF25}" dt="2022-02-15T18:45:11.740" v="98"/>
        <pc:sldMkLst>
          <pc:docMk/>
          <pc:sldMk cId="4057248317" sldId="6186"/>
        </pc:sldMkLst>
        <pc:spChg chg="add mod">
          <ac:chgData name="Humberto Alencar" userId="d6098c2c-e45d-4e6a-b828-f736d4b688d9" providerId="ADAL" clId="{4EEC289E-F8DC-441B-B80A-85070823BF25}" dt="2022-02-15T18:45:11.740" v="98"/>
          <ac:spMkLst>
            <pc:docMk/>
            <pc:sldMk cId="4057248317" sldId="6186"/>
            <ac:spMk id="9" creationId="{1DE6FC6C-6760-4DFC-821B-3774CAA1A8D5}"/>
          </ac:spMkLst>
        </pc:spChg>
      </pc:sldChg>
      <pc:sldChg chg="addSp modSp">
        <pc:chgData name="Humberto Alencar" userId="d6098c2c-e45d-4e6a-b828-f736d4b688d9" providerId="ADAL" clId="{4EEC289E-F8DC-441B-B80A-85070823BF25}" dt="2022-02-15T18:45:08.284" v="91"/>
        <pc:sldMkLst>
          <pc:docMk/>
          <pc:sldMk cId="403020189" sldId="6191"/>
        </pc:sldMkLst>
        <pc:spChg chg="add mod">
          <ac:chgData name="Humberto Alencar" userId="d6098c2c-e45d-4e6a-b828-f736d4b688d9" providerId="ADAL" clId="{4EEC289E-F8DC-441B-B80A-85070823BF25}" dt="2022-02-15T18:45:08.284" v="91"/>
          <ac:spMkLst>
            <pc:docMk/>
            <pc:sldMk cId="403020189" sldId="6191"/>
            <ac:spMk id="9" creationId="{D1D26461-B702-41AC-A215-07EC140529B7}"/>
          </ac:spMkLst>
        </pc:spChg>
      </pc:sldChg>
      <pc:sldChg chg="addSp modSp">
        <pc:chgData name="Humberto Alencar" userId="d6098c2c-e45d-4e6a-b828-f736d4b688d9" providerId="ADAL" clId="{4EEC289E-F8DC-441B-B80A-85070823BF25}" dt="2022-02-15T18:45:02.033" v="77"/>
        <pc:sldMkLst>
          <pc:docMk/>
          <pc:sldMk cId="2677455488" sldId="6197"/>
        </pc:sldMkLst>
        <pc:spChg chg="add mod">
          <ac:chgData name="Humberto Alencar" userId="d6098c2c-e45d-4e6a-b828-f736d4b688d9" providerId="ADAL" clId="{4EEC289E-F8DC-441B-B80A-85070823BF25}" dt="2022-02-15T18:45:02.033" v="77"/>
          <ac:spMkLst>
            <pc:docMk/>
            <pc:sldMk cId="2677455488" sldId="6197"/>
            <ac:spMk id="9" creationId="{87F64FD9-D136-4B97-A023-91300ECC1420}"/>
          </ac:spMkLst>
        </pc:spChg>
      </pc:sldChg>
      <pc:sldChg chg="addSp modSp">
        <pc:chgData name="Humberto Alencar" userId="d6098c2c-e45d-4e6a-b828-f736d4b688d9" providerId="ADAL" clId="{4EEC289E-F8DC-441B-B80A-85070823BF25}" dt="2022-02-15T18:44:59.594" v="71"/>
        <pc:sldMkLst>
          <pc:docMk/>
          <pc:sldMk cId="328819101" sldId="6214"/>
        </pc:sldMkLst>
        <pc:spChg chg="add mod">
          <ac:chgData name="Humberto Alencar" userId="d6098c2c-e45d-4e6a-b828-f736d4b688d9" providerId="ADAL" clId="{4EEC289E-F8DC-441B-B80A-85070823BF25}" dt="2022-02-15T18:44:59.594" v="71"/>
          <ac:spMkLst>
            <pc:docMk/>
            <pc:sldMk cId="328819101" sldId="6214"/>
            <ac:spMk id="6" creationId="{0C470F61-72C5-467D-88ED-D46179D801BE}"/>
          </ac:spMkLst>
        </pc:spChg>
      </pc:sldChg>
      <pc:sldChg chg="addSp modSp del">
        <pc:chgData name="Humberto Alencar" userId="d6098c2c-e45d-4e6a-b828-f736d4b688d9" providerId="ADAL" clId="{4EEC289E-F8DC-441B-B80A-85070823BF25}" dt="2022-02-15T20:44:48.150" v="210" actId="47"/>
        <pc:sldMkLst>
          <pc:docMk/>
          <pc:sldMk cId="664130542" sldId="6248"/>
        </pc:sldMkLst>
        <pc:spChg chg="add mod">
          <ac:chgData name="Humberto Alencar" userId="d6098c2c-e45d-4e6a-b828-f736d4b688d9" providerId="ADAL" clId="{4EEC289E-F8DC-441B-B80A-85070823BF25}" dt="2022-02-15T18:44:57.924" v="67"/>
          <ac:spMkLst>
            <pc:docMk/>
            <pc:sldMk cId="664130542" sldId="6248"/>
            <ac:spMk id="8" creationId="{214149E7-9AE1-4A00-BC44-7FDC41B133CE}"/>
          </ac:spMkLst>
        </pc:spChg>
      </pc:sldChg>
      <pc:sldChg chg="addSp modSp">
        <pc:chgData name="Humberto Alencar" userId="d6098c2c-e45d-4e6a-b828-f736d4b688d9" providerId="ADAL" clId="{4EEC289E-F8DC-441B-B80A-85070823BF25}" dt="2022-02-15T18:44:45.200" v="37"/>
        <pc:sldMkLst>
          <pc:docMk/>
          <pc:sldMk cId="3227513946" sldId="6259"/>
        </pc:sldMkLst>
        <pc:spChg chg="add mod">
          <ac:chgData name="Humberto Alencar" userId="d6098c2c-e45d-4e6a-b828-f736d4b688d9" providerId="ADAL" clId="{4EEC289E-F8DC-441B-B80A-85070823BF25}" dt="2022-02-15T18:44:45.200" v="37"/>
          <ac:spMkLst>
            <pc:docMk/>
            <pc:sldMk cId="3227513946" sldId="6259"/>
            <ac:spMk id="6" creationId="{CCDCC4AF-DC55-4C8B-AE91-7650A73FEAD5}"/>
          </ac:spMkLst>
        </pc:spChg>
      </pc:sldChg>
      <pc:sldChg chg="addSp modSp del">
        <pc:chgData name="Humberto Alencar" userId="d6098c2c-e45d-4e6a-b828-f736d4b688d9" providerId="ADAL" clId="{4EEC289E-F8DC-441B-B80A-85070823BF25}" dt="2022-02-15T18:53:19.163" v="126" actId="47"/>
        <pc:sldMkLst>
          <pc:docMk/>
          <pc:sldMk cId="3759033690" sldId="6274"/>
        </pc:sldMkLst>
        <pc:spChg chg="add mod">
          <ac:chgData name="Humberto Alencar" userId="d6098c2c-e45d-4e6a-b828-f736d4b688d9" providerId="ADAL" clId="{4EEC289E-F8DC-441B-B80A-85070823BF25}" dt="2022-02-15T18:44:51.300" v="51"/>
          <ac:spMkLst>
            <pc:docMk/>
            <pc:sldMk cId="3759033690" sldId="6274"/>
            <ac:spMk id="18" creationId="{73E63AF9-05F6-47C2-8F66-3CE52B22F360}"/>
          </ac:spMkLst>
        </pc:spChg>
      </pc:sldChg>
      <pc:sldChg chg="addSp delSp modSp mod">
        <pc:chgData name="Humberto Alencar" userId="d6098c2c-e45d-4e6a-b828-f736d4b688d9" providerId="ADAL" clId="{4EEC289E-F8DC-441B-B80A-85070823BF25}" dt="2022-02-15T21:23:12.583" v="349" actId="167"/>
        <pc:sldMkLst>
          <pc:docMk/>
          <pc:sldMk cId="3110408450" sldId="6286"/>
        </pc:sldMkLst>
        <pc:spChg chg="mod">
          <ac:chgData name="Humberto Alencar" userId="d6098c2c-e45d-4e6a-b828-f736d4b688d9" providerId="ADAL" clId="{4EEC289E-F8DC-441B-B80A-85070823BF25}" dt="2022-02-15T21:14:50.213" v="253"/>
          <ac:spMkLst>
            <pc:docMk/>
            <pc:sldMk cId="3110408450" sldId="6286"/>
            <ac:spMk id="5" creationId="{00000000-0000-0000-0000-000000000000}"/>
          </ac:spMkLst>
        </pc:spChg>
        <pc:spChg chg="mod">
          <ac:chgData name="Humberto Alencar" userId="d6098c2c-e45d-4e6a-b828-f736d4b688d9" providerId="ADAL" clId="{4EEC289E-F8DC-441B-B80A-85070823BF25}" dt="2022-02-15T21:16:25.936" v="257" actId="20577"/>
          <ac:spMkLst>
            <pc:docMk/>
            <pc:sldMk cId="3110408450" sldId="6286"/>
            <ac:spMk id="8" creationId="{00000000-0000-0000-0000-000000000000}"/>
          </ac:spMkLst>
        </pc:spChg>
        <pc:spChg chg="add del mod">
          <ac:chgData name="Humberto Alencar" userId="d6098c2c-e45d-4e6a-b828-f736d4b688d9" providerId="ADAL" clId="{4EEC289E-F8DC-441B-B80A-85070823BF25}" dt="2022-02-15T21:16:21.721" v="254" actId="478"/>
          <ac:spMkLst>
            <pc:docMk/>
            <pc:sldMk cId="3110408450" sldId="6286"/>
            <ac:spMk id="11" creationId="{E617B95E-EFA2-44FC-BAE2-289E839A3AC3}"/>
          </ac:spMkLst>
        </pc:spChg>
        <pc:graphicFrameChg chg="modGraphic">
          <ac:chgData name="Humberto Alencar" userId="d6098c2c-e45d-4e6a-b828-f736d4b688d9" providerId="ADAL" clId="{4EEC289E-F8DC-441B-B80A-85070823BF25}" dt="2022-02-15T21:18:46.602" v="345" actId="20577"/>
          <ac:graphicFrameMkLst>
            <pc:docMk/>
            <pc:sldMk cId="3110408450" sldId="6286"/>
            <ac:graphicFrameMk id="10" creationId="{A1F20C9B-EA49-432E-B85C-8F478CA1228A}"/>
          </ac:graphicFrameMkLst>
        </pc:graphicFrameChg>
        <pc:graphicFrameChg chg="modGraphic">
          <ac:chgData name="Humberto Alencar" userId="d6098c2c-e45d-4e6a-b828-f736d4b688d9" providerId="ADAL" clId="{4EEC289E-F8DC-441B-B80A-85070823BF25}" dt="2022-02-15T21:17:49.954" v="305" actId="20577"/>
          <ac:graphicFrameMkLst>
            <pc:docMk/>
            <pc:sldMk cId="3110408450" sldId="6286"/>
            <ac:graphicFrameMk id="15" creationId="{7A9BF5D3-BD58-41C8-A35C-4D1333D49E75}"/>
          </ac:graphicFrameMkLst>
        </pc:graphicFrameChg>
        <pc:picChg chg="mod ord">
          <ac:chgData name="Humberto Alencar" userId="d6098c2c-e45d-4e6a-b828-f736d4b688d9" providerId="ADAL" clId="{4EEC289E-F8DC-441B-B80A-85070823BF25}" dt="2022-02-15T21:23:12.583" v="349" actId="167"/>
          <ac:picMkLst>
            <pc:docMk/>
            <pc:sldMk cId="3110408450" sldId="6286"/>
            <ac:picMk id="2" creationId="{D15901B8-BF7F-4E0C-9A73-E6F65FF3AF76}"/>
          </ac:picMkLst>
        </pc:picChg>
        <pc:picChg chg="del">
          <ac:chgData name="Humberto Alencar" userId="d6098c2c-e45d-4e6a-b828-f736d4b688d9" providerId="ADAL" clId="{4EEC289E-F8DC-441B-B80A-85070823BF25}" dt="2022-02-15T21:22:53.834" v="346" actId="478"/>
          <ac:picMkLst>
            <pc:docMk/>
            <pc:sldMk cId="3110408450" sldId="6286"/>
            <ac:picMk id="3" creationId="{8B6B0600-D567-4119-9D8A-742BB7AE7005}"/>
          </ac:picMkLst>
        </pc:picChg>
      </pc:sldChg>
      <pc:sldChg chg="addSp modSp">
        <pc:chgData name="Humberto Alencar" userId="d6098c2c-e45d-4e6a-b828-f736d4b688d9" providerId="ADAL" clId="{4EEC289E-F8DC-441B-B80A-85070823BF25}" dt="2022-02-15T18:44:46.502" v="40"/>
        <pc:sldMkLst>
          <pc:docMk/>
          <pc:sldMk cId="2890948306" sldId="6309"/>
        </pc:sldMkLst>
        <pc:spChg chg="add mod">
          <ac:chgData name="Humberto Alencar" userId="d6098c2c-e45d-4e6a-b828-f736d4b688d9" providerId="ADAL" clId="{4EEC289E-F8DC-441B-B80A-85070823BF25}" dt="2022-02-15T18:44:46.502" v="40"/>
          <ac:spMkLst>
            <pc:docMk/>
            <pc:sldMk cId="2890948306" sldId="6309"/>
            <ac:spMk id="3" creationId="{D7F80DB7-3741-4F6C-93F4-BC6E9E36887F}"/>
          </ac:spMkLst>
        </pc:spChg>
      </pc:sldChg>
      <pc:sldChg chg="addSp modSp del">
        <pc:chgData name="Humberto Alencar" userId="d6098c2c-e45d-4e6a-b828-f736d4b688d9" providerId="ADAL" clId="{4EEC289E-F8DC-441B-B80A-85070823BF25}" dt="2022-02-15T18:53:17.752" v="123" actId="47"/>
        <pc:sldMkLst>
          <pc:docMk/>
          <pc:sldMk cId="2355390879" sldId="6345"/>
        </pc:sldMkLst>
        <pc:spChg chg="add mod">
          <ac:chgData name="Humberto Alencar" userId="d6098c2c-e45d-4e6a-b828-f736d4b688d9" providerId="ADAL" clId="{4EEC289E-F8DC-441B-B80A-85070823BF25}" dt="2022-02-15T18:44:50.041" v="48"/>
          <ac:spMkLst>
            <pc:docMk/>
            <pc:sldMk cId="2355390879" sldId="6345"/>
            <ac:spMk id="6" creationId="{11400CEF-B8C2-4C01-9F5C-4749391E7609}"/>
          </ac:spMkLst>
        </pc:spChg>
      </pc:sldChg>
      <pc:sldChg chg="addSp modSp">
        <pc:chgData name="Humberto Alencar" userId="d6098c2c-e45d-4e6a-b828-f736d4b688d9" providerId="ADAL" clId="{4EEC289E-F8DC-441B-B80A-85070823BF25}" dt="2022-02-15T18:44:46.926" v="41"/>
        <pc:sldMkLst>
          <pc:docMk/>
          <pc:sldMk cId="325592335" sldId="6357"/>
        </pc:sldMkLst>
        <pc:spChg chg="add mod">
          <ac:chgData name="Humberto Alencar" userId="d6098c2c-e45d-4e6a-b828-f736d4b688d9" providerId="ADAL" clId="{4EEC289E-F8DC-441B-B80A-85070823BF25}" dt="2022-02-15T18:44:46.926" v="41"/>
          <ac:spMkLst>
            <pc:docMk/>
            <pc:sldMk cId="325592335" sldId="6357"/>
            <ac:spMk id="10" creationId="{51664FDE-BB07-4E21-AF4D-2ED7619E1307}"/>
          </ac:spMkLst>
        </pc:spChg>
      </pc:sldChg>
      <pc:sldChg chg="addSp modSp">
        <pc:chgData name="Humberto Alencar" userId="d6098c2c-e45d-4e6a-b828-f736d4b688d9" providerId="ADAL" clId="{4EEC289E-F8DC-441B-B80A-85070823BF25}" dt="2022-02-15T18:45:02.458" v="78"/>
        <pc:sldMkLst>
          <pc:docMk/>
          <pc:sldMk cId="2424212420" sldId="6365"/>
        </pc:sldMkLst>
        <pc:spChg chg="add mod">
          <ac:chgData name="Humberto Alencar" userId="d6098c2c-e45d-4e6a-b828-f736d4b688d9" providerId="ADAL" clId="{4EEC289E-F8DC-441B-B80A-85070823BF25}" dt="2022-02-15T18:45:02.458" v="78"/>
          <ac:spMkLst>
            <pc:docMk/>
            <pc:sldMk cId="2424212420" sldId="6365"/>
            <ac:spMk id="13" creationId="{49C30609-BA8F-40FD-AB2B-CCDC86ECE2A9}"/>
          </ac:spMkLst>
        </pc:spChg>
      </pc:sldChg>
      <pc:sldChg chg="addSp modSp del">
        <pc:chgData name="Humberto Alencar" userId="d6098c2c-e45d-4e6a-b828-f736d4b688d9" providerId="ADAL" clId="{4EEC289E-F8DC-441B-B80A-85070823BF25}" dt="2022-02-15T20:33:18.187" v="139" actId="47"/>
        <pc:sldMkLst>
          <pc:docMk/>
          <pc:sldMk cId="1286326178" sldId="6366"/>
        </pc:sldMkLst>
        <pc:spChg chg="add mod">
          <ac:chgData name="Humberto Alencar" userId="d6098c2c-e45d-4e6a-b828-f736d4b688d9" providerId="ADAL" clId="{4EEC289E-F8DC-441B-B80A-85070823BF25}" dt="2022-02-15T18:44:32.335" v="12"/>
          <ac:spMkLst>
            <pc:docMk/>
            <pc:sldMk cId="1286326178" sldId="6366"/>
            <ac:spMk id="11" creationId="{B3F6543E-2AF4-47E4-807F-04874A8CA290}"/>
          </ac:spMkLst>
        </pc:spChg>
      </pc:sldChg>
      <pc:sldChg chg="addSp modSp">
        <pc:chgData name="Humberto Alencar" userId="d6098c2c-e45d-4e6a-b828-f736d4b688d9" providerId="ADAL" clId="{4EEC289E-F8DC-441B-B80A-85070823BF25}" dt="2022-02-15T18:45:03.730" v="81"/>
        <pc:sldMkLst>
          <pc:docMk/>
          <pc:sldMk cId="3039512238" sldId="6367"/>
        </pc:sldMkLst>
        <pc:spChg chg="add mod">
          <ac:chgData name="Humberto Alencar" userId="d6098c2c-e45d-4e6a-b828-f736d4b688d9" providerId="ADAL" clId="{4EEC289E-F8DC-441B-B80A-85070823BF25}" dt="2022-02-15T18:45:03.730" v="81"/>
          <ac:spMkLst>
            <pc:docMk/>
            <pc:sldMk cId="3039512238" sldId="6367"/>
            <ac:spMk id="13" creationId="{7658BE86-51FA-4678-A47F-EB86838790E0}"/>
          </ac:spMkLst>
        </pc:spChg>
      </pc:sldChg>
      <pc:sldChg chg="addSp modSp">
        <pc:chgData name="Humberto Alencar" userId="d6098c2c-e45d-4e6a-b828-f736d4b688d9" providerId="ADAL" clId="{4EEC289E-F8DC-441B-B80A-85070823BF25}" dt="2022-02-15T18:45:02.890" v="79"/>
        <pc:sldMkLst>
          <pc:docMk/>
          <pc:sldMk cId="663039066" sldId="6368"/>
        </pc:sldMkLst>
        <pc:spChg chg="add mod">
          <ac:chgData name="Humberto Alencar" userId="d6098c2c-e45d-4e6a-b828-f736d4b688d9" providerId="ADAL" clId="{4EEC289E-F8DC-441B-B80A-85070823BF25}" dt="2022-02-15T18:45:02.890" v="79"/>
          <ac:spMkLst>
            <pc:docMk/>
            <pc:sldMk cId="663039066" sldId="6368"/>
            <ac:spMk id="18" creationId="{F7450111-A4EF-4A2A-9F43-142EA1B43295}"/>
          </ac:spMkLst>
        </pc:spChg>
      </pc:sldChg>
      <pc:sldChg chg="addSp modSp del">
        <pc:chgData name="Humberto Alencar" userId="d6098c2c-e45d-4e6a-b828-f736d4b688d9" providerId="ADAL" clId="{4EEC289E-F8DC-441B-B80A-85070823BF25}" dt="2022-02-15T18:53:20.872" v="128" actId="47"/>
        <pc:sldMkLst>
          <pc:docMk/>
          <pc:sldMk cId="2563528543" sldId="6369"/>
        </pc:sldMkLst>
        <pc:spChg chg="add mod">
          <ac:chgData name="Humberto Alencar" userId="d6098c2c-e45d-4e6a-b828-f736d4b688d9" providerId="ADAL" clId="{4EEC289E-F8DC-441B-B80A-85070823BF25}" dt="2022-02-15T18:44:52.132" v="53"/>
          <ac:spMkLst>
            <pc:docMk/>
            <pc:sldMk cId="2563528543" sldId="6369"/>
            <ac:spMk id="19" creationId="{03BA7567-3147-4391-A384-D10E9EE47C26}"/>
          </ac:spMkLst>
        </pc:spChg>
      </pc:sldChg>
      <pc:sldChg chg="addSp delSp modSp">
        <pc:chgData name="Humberto Alencar" userId="d6098c2c-e45d-4e6a-b828-f736d4b688d9" providerId="ADAL" clId="{4EEC289E-F8DC-441B-B80A-85070823BF25}" dt="2022-02-15T18:45:16.193" v="103"/>
        <pc:sldMkLst>
          <pc:docMk/>
          <pc:sldMk cId="662867710" sldId="6395"/>
        </pc:sldMkLst>
        <pc:spChg chg="add del mod">
          <ac:chgData name="Humberto Alencar" userId="d6098c2c-e45d-4e6a-b828-f736d4b688d9" providerId="ADAL" clId="{4EEC289E-F8DC-441B-B80A-85070823BF25}" dt="2022-02-15T18:45:16.193" v="103"/>
          <ac:spMkLst>
            <pc:docMk/>
            <pc:sldMk cId="662867710" sldId="6395"/>
            <ac:spMk id="4" creationId="{38756A23-C86A-4505-AB90-93156E0296C0}"/>
          </ac:spMkLst>
        </pc:spChg>
      </pc:sldChg>
      <pc:sldChg chg="addSp delSp modSp">
        <pc:chgData name="Humberto Alencar" userId="d6098c2c-e45d-4e6a-b828-f736d4b688d9" providerId="ADAL" clId="{4EEC289E-F8DC-441B-B80A-85070823BF25}" dt="2022-02-15T18:45:15.742" v="102"/>
        <pc:sldMkLst>
          <pc:docMk/>
          <pc:sldMk cId="3849366036" sldId="6396"/>
        </pc:sldMkLst>
        <pc:spChg chg="add del mod">
          <ac:chgData name="Humberto Alencar" userId="d6098c2c-e45d-4e6a-b828-f736d4b688d9" providerId="ADAL" clId="{4EEC289E-F8DC-441B-B80A-85070823BF25}" dt="2022-02-15T18:45:15.742" v="102"/>
          <ac:spMkLst>
            <pc:docMk/>
            <pc:sldMk cId="3849366036" sldId="6396"/>
            <ac:spMk id="4" creationId="{5EECCCEE-91A8-4ECF-84FE-C8BE9E7607D1}"/>
          </ac:spMkLst>
        </pc:spChg>
      </pc:sldChg>
      <pc:sldChg chg="addSp modSp del">
        <pc:chgData name="Humberto Alencar" userId="d6098c2c-e45d-4e6a-b828-f736d4b688d9" providerId="ADAL" clId="{4EEC289E-F8DC-441B-B80A-85070823BF25}" dt="2022-02-16T17:11:45.639" v="453" actId="47"/>
        <pc:sldMkLst>
          <pc:docMk/>
          <pc:sldMk cId="4225956397" sldId="6401"/>
        </pc:sldMkLst>
        <pc:spChg chg="add mod">
          <ac:chgData name="Humberto Alencar" userId="d6098c2c-e45d-4e6a-b828-f736d4b688d9" providerId="ADAL" clId="{4EEC289E-F8DC-441B-B80A-85070823BF25}" dt="2022-02-15T18:45:24.315" v="107"/>
          <ac:spMkLst>
            <pc:docMk/>
            <pc:sldMk cId="4225956397" sldId="6401"/>
            <ac:spMk id="6" creationId="{7A9F4616-BEB2-4794-830E-611ADF2B2386}"/>
          </ac:spMkLst>
        </pc:spChg>
      </pc:sldChg>
      <pc:sldChg chg="modSp mod">
        <pc:chgData name="Humberto Alencar" userId="d6098c2c-e45d-4e6a-b828-f736d4b688d9" providerId="ADAL" clId="{4EEC289E-F8DC-441B-B80A-85070823BF25}" dt="2022-02-15T18:46:09.742" v="112" actId="108"/>
        <pc:sldMkLst>
          <pc:docMk/>
          <pc:sldMk cId="1214014428" sldId="6403"/>
        </pc:sldMkLst>
        <pc:spChg chg="mod">
          <ac:chgData name="Humberto Alencar" userId="d6098c2c-e45d-4e6a-b828-f736d4b688d9" providerId="ADAL" clId="{4EEC289E-F8DC-441B-B80A-85070823BF25}" dt="2022-02-15T18:46:09.742" v="112" actId="108"/>
          <ac:spMkLst>
            <pc:docMk/>
            <pc:sldMk cId="1214014428" sldId="6403"/>
            <ac:spMk id="26" creationId="{1F66FEBF-01DB-40F6-866C-BDCA851C1F5B}"/>
          </ac:spMkLst>
        </pc:spChg>
        <pc:spChg chg="mod">
          <ac:chgData name="Humberto Alencar" userId="d6098c2c-e45d-4e6a-b828-f736d4b688d9" providerId="ADAL" clId="{4EEC289E-F8DC-441B-B80A-85070823BF25}" dt="2022-02-15T18:46:08.975" v="111" actId="108"/>
          <ac:spMkLst>
            <pc:docMk/>
            <pc:sldMk cId="1214014428" sldId="6403"/>
            <ac:spMk id="27" creationId="{8D9E9733-1C15-4EDF-8E11-BC0768789D48}"/>
          </ac:spMkLst>
        </pc:spChg>
        <pc:spChg chg="mod">
          <ac:chgData name="Humberto Alencar" userId="d6098c2c-e45d-4e6a-b828-f736d4b688d9" providerId="ADAL" clId="{4EEC289E-F8DC-441B-B80A-85070823BF25}" dt="2022-02-15T18:45:54.680" v="110" actId="108"/>
          <ac:spMkLst>
            <pc:docMk/>
            <pc:sldMk cId="1214014428" sldId="6403"/>
            <ac:spMk id="39" creationId="{AC0FBF29-5838-43FE-9577-1C4E74D2C409}"/>
          </ac:spMkLst>
        </pc:spChg>
      </pc:sldChg>
      <pc:sldChg chg="addSp modSp del">
        <pc:chgData name="Humberto Alencar" userId="d6098c2c-e45d-4e6a-b828-f736d4b688d9" providerId="ADAL" clId="{4EEC289E-F8DC-441B-B80A-85070823BF25}" dt="2022-02-15T18:53:18.177" v="124" actId="47"/>
        <pc:sldMkLst>
          <pc:docMk/>
          <pc:sldMk cId="2829304755" sldId="6408"/>
        </pc:sldMkLst>
        <pc:spChg chg="add mod">
          <ac:chgData name="Humberto Alencar" userId="d6098c2c-e45d-4e6a-b828-f736d4b688d9" providerId="ADAL" clId="{4EEC289E-F8DC-441B-B80A-85070823BF25}" dt="2022-02-15T18:44:50.458" v="49"/>
          <ac:spMkLst>
            <pc:docMk/>
            <pc:sldMk cId="2829304755" sldId="6408"/>
            <ac:spMk id="17" creationId="{A8B644B2-250D-4104-A757-2A153F276EA6}"/>
          </ac:spMkLst>
        </pc:spChg>
      </pc:sldChg>
      <pc:sldChg chg="addSp modSp del">
        <pc:chgData name="Humberto Alencar" userId="d6098c2c-e45d-4e6a-b828-f736d4b688d9" providerId="ADAL" clId="{4EEC289E-F8DC-441B-B80A-85070823BF25}" dt="2022-02-15T18:53:18.688" v="125" actId="47"/>
        <pc:sldMkLst>
          <pc:docMk/>
          <pc:sldMk cId="80703446" sldId="6409"/>
        </pc:sldMkLst>
        <pc:spChg chg="add mod">
          <ac:chgData name="Humberto Alencar" userId="d6098c2c-e45d-4e6a-b828-f736d4b688d9" providerId="ADAL" clId="{4EEC289E-F8DC-441B-B80A-85070823BF25}" dt="2022-02-15T18:44:50.899" v="50"/>
          <ac:spMkLst>
            <pc:docMk/>
            <pc:sldMk cId="80703446" sldId="6409"/>
            <ac:spMk id="17" creationId="{A6950B02-BB76-4A1D-921D-49950B0F0362}"/>
          </ac:spMkLst>
        </pc:spChg>
      </pc:sldChg>
      <pc:sldChg chg="addSp modSp del">
        <pc:chgData name="Humberto Alencar" userId="d6098c2c-e45d-4e6a-b828-f736d4b688d9" providerId="ADAL" clId="{4EEC289E-F8DC-441B-B80A-85070823BF25}" dt="2022-02-15T18:53:19.837" v="127" actId="47"/>
        <pc:sldMkLst>
          <pc:docMk/>
          <pc:sldMk cId="2728722062" sldId="6410"/>
        </pc:sldMkLst>
        <pc:spChg chg="add mod">
          <ac:chgData name="Humberto Alencar" userId="d6098c2c-e45d-4e6a-b828-f736d4b688d9" providerId="ADAL" clId="{4EEC289E-F8DC-441B-B80A-85070823BF25}" dt="2022-02-15T18:44:51.699" v="52"/>
          <ac:spMkLst>
            <pc:docMk/>
            <pc:sldMk cId="2728722062" sldId="6410"/>
            <ac:spMk id="15" creationId="{1DE1413F-F554-4FF0-B9CF-B97B95E69EDD}"/>
          </ac:spMkLst>
        </pc:spChg>
      </pc:sldChg>
      <pc:sldChg chg="addSp modSp del">
        <pc:chgData name="Humberto Alencar" userId="d6098c2c-e45d-4e6a-b828-f736d4b688d9" providerId="ADAL" clId="{4EEC289E-F8DC-441B-B80A-85070823BF25}" dt="2022-02-15T18:53:22.860" v="130" actId="47"/>
        <pc:sldMkLst>
          <pc:docMk/>
          <pc:sldMk cId="594592714" sldId="6411"/>
        </pc:sldMkLst>
        <pc:spChg chg="add mod">
          <ac:chgData name="Humberto Alencar" userId="d6098c2c-e45d-4e6a-b828-f736d4b688d9" providerId="ADAL" clId="{4EEC289E-F8DC-441B-B80A-85070823BF25}" dt="2022-02-15T18:44:52.979" v="55"/>
          <ac:spMkLst>
            <pc:docMk/>
            <pc:sldMk cId="594592714" sldId="6411"/>
            <ac:spMk id="4" creationId="{F27C199D-0D6B-4DC1-B107-B5C29C87179E}"/>
          </ac:spMkLst>
        </pc:spChg>
      </pc:sldChg>
      <pc:sldChg chg="addSp delSp modSp mod">
        <pc:chgData name="Humberto Alencar" userId="d6098c2c-e45d-4e6a-b828-f736d4b688d9" providerId="ADAL" clId="{4EEC289E-F8DC-441B-B80A-85070823BF25}" dt="2022-02-15T20:44:32.917" v="209"/>
        <pc:sldMkLst>
          <pc:docMk/>
          <pc:sldMk cId="3469708532" sldId="6415"/>
        </pc:sldMkLst>
        <pc:spChg chg="add del mod">
          <ac:chgData name="Humberto Alencar" userId="d6098c2c-e45d-4e6a-b828-f736d4b688d9" providerId="ADAL" clId="{4EEC289E-F8DC-441B-B80A-85070823BF25}" dt="2022-02-15T20:44:32.649" v="208" actId="478"/>
          <ac:spMkLst>
            <pc:docMk/>
            <pc:sldMk cId="3469708532" sldId="6415"/>
            <ac:spMk id="15" creationId="{967C8DA9-4DB3-41C7-8148-6CDE71130869}"/>
          </ac:spMkLst>
        </pc:spChg>
        <pc:spChg chg="add mod">
          <ac:chgData name="Humberto Alencar" userId="d6098c2c-e45d-4e6a-b828-f736d4b688d9" providerId="ADAL" clId="{4EEC289E-F8DC-441B-B80A-85070823BF25}" dt="2022-02-15T20:44:32.917" v="209"/>
          <ac:spMkLst>
            <pc:docMk/>
            <pc:sldMk cId="3469708532" sldId="6415"/>
            <ac:spMk id="23" creationId="{1F532AAE-2840-4684-8C06-CCFEDB4B8BE0}"/>
          </ac:spMkLst>
        </pc:spChg>
      </pc:sldChg>
      <pc:sldChg chg="addSp modSp">
        <pc:chgData name="Humberto Alencar" userId="d6098c2c-e45d-4e6a-b828-f736d4b688d9" providerId="ADAL" clId="{4EEC289E-F8DC-441B-B80A-85070823BF25}" dt="2022-02-15T18:44:47.353" v="42"/>
        <pc:sldMkLst>
          <pc:docMk/>
          <pc:sldMk cId="264491991" sldId="6416"/>
        </pc:sldMkLst>
        <pc:spChg chg="add mod">
          <ac:chgData name="Humberto Alencar" userId="d6098c2c-e45d-4e6a-b828-f736d4b688d9" providerId="ADAL" clId="{4EEC289E-F8DC-441B-B80A-85070823BF25}" dt="2022-02-15T18:44:47.353" v="42"/>
          <ac:spMkLst>
            <pc:docMk/>
            <pc:sldMk cId="264491991" sldId="6416"/>
            <ac:spMk id="9" creationId="{9EF4CB68-B570-401A-A86E-A99FB5BE304C}"/>
          </ac:spMkLst>
        </pc:spChg>
      </pc:sldChg>
      <pc:sldChg chg="addSp modSp">
        <pc:chgData name="Humberto Alencar" userId="d6098c2c-e45d-4e6a-b828-f736d4b688d9" providerId="ADAL" clId="{4EEC289E-F8DC-441B-B80A-85070823BF25}" dt="2022-02-15T18:44:48.218" v="44"/>
        <pc:sldMkLst>
          <pc:docMk/>
          <pc:sldMk cId="1767481082" sldId="6417"/>
        </pc:sldMkLst>
        <pc:spChg chg="add mod">
          <ac:chgData name="Humberto Alencar" userId="d6098c2c-e45d-4e6a-b828-f736d4b688d9" providerId="ADAL" clId="{4EEC289E-F8DC-441B-B80A-85070823BF25}" dt="2022-02-15T18:44:48.218" v="44"/>
          <ac:spMkLst>
            <pc:docMk/>
            <pc:sldMk cId="1767481082" sldId="6417"/>
            <ac:spMk id="21" creationId="{21825440-0E9E-49AF-9EA2-E0CB90F8F33A}"/>
          </ac:spMkLst>
        </pc:spChg>
      </pc:sldChg>
      <pc:sldChg chg="addSp modSp">
        <pc:chgData name="Humberto Alencar" userId="d6098c2c-e45d-4e6a-b828-f736d4b688d9" providerId="ADAL" clId="{4EEC289E-F8DC-441B-B80A-85070823BF25}" dt="2022-02-15T18:44:47.788" v="43"/>
        <pc:sldMkLst>
          <pc:docMk/>
          <pc:sldMk cId="4271353157" sldId="6418"/>
        </pc:sldMkLst>
        <pc:spChg chg="add mod">
          <ac:chgData name="Humberto Alencar" userId="d6098c2c-e45d-4e6a-b828-f736d4b688d9" providerId="ADAL" clId="{4EEC289E-F8DC-441B-B80A-85070823BF25}" dt="2022-02-15T18:44:47.788" v="43"/>
          <ac:spMkLst>
            <pc:docMk/>
            <pc:sldMk cId="4271353157" sldId="6418"/>
            <ac:spMk id="14" creationId="{86912B5E-C690-44EF-BDDE-895E11CE2709}"/>
          </ac:spMkLst>
        </pc:spChg>
      </pc:sldChg>
      <pc:sldChg chg="addSp modSp">
        <pc:chgData name="Humberto Alencar" userId="d6098c2c-e45d-4e6a-b828-f736d4b688d9" providerId="ADAL" clId="{4EEC289E-F8DC-441B-B80A-85070823BF25}" dt="2022-02-15T18:44:48.695" v="45"/>
        <pc:sldMkLst>
          <pc:docMk/>
          <pc:sldMk cId="2498086645" sldId="6419"/>
        </pc:sldMkLst>
        <pc:spChg chg="add mod">
          <ac:chgData name="Humberto Alencar" userId="d6098c2c-e45d-4e6a-b828-f736d4b688d9" providerId="ADAL" clId="{4EEC289E-F8DC-441B-B80A-85070823BF25}" dt="2022-02-15T18:44:48.695" v="45"/>
          <ac:spMkLst>
            <pc:docMk/>
            <pc:sldMk cId="2498086645" sldId="6419"/>
            <ac:spMk id="6" creationId="{FFF18A00-39CC-427C-AC75-D4A7CD9D8D22}"/>
          </ac:spMkLst>
        </pc:spChg>
      </pc:sldChg>
      <pc:sldChg chg="addSp modSp">
        <pc:chgData name="Humberto Alencar" userId="d6098c2c-e45d-4e6a-b828-f736d4b688d9" providerId="ADAL" clId="{4EEC289E-F8DC-441B-B80A-85070823BF25}" dt="2022-02-15T18:44:49.130" v="46"/>
        <pc:sldMkLst>
          <pc:docMk/>
          <pc:sldMk cId="2024321327" sldId="6420"/>
        </pc:sldMkLst>
        <pc:spChg chg="add mod">
          <ac:chgData name="Humberto Alencar" userId="d6098c2c-e45d-4e6a-b828-f736d4b688d9" providerId="ADAL" clId="{4EEC289E-F8DC-441B-B80A-85070823BF25}" dt="2022-02-15T18:44:49.130" v="46"/>
          <ac:spMkLst>
            <pc:docMk/>
            <pc:sldMk cId="2024321327" sldId="6420"/>
            <ac:spMk id="11" creationId="{EA3755A3-DFD0-4E57-8C68-F917E798F4E6}"/>
          </ac:spMkLst>
        </pc:spChg>
      </pc:sldChg>
      <pc:sldChg chg="addSp modSp del">
        <pc:chgData name="Humberto Alencar" userId="d6098c2c-e45d-4e6a-b828-f736d4b688d9" providerId="ADAL" clId="{4EEC289E-F8DC-441B-B80A-85070823BF25}" dt="2022-02-15T20:51:22.367" v="224" actId="47"/>
        <pc:sldMkLst>
          <pc:docMk/>
          <pc:sldMk cId="1419027461" sldId="6421"/>
        </pc:sldMkLst>
        <pc:spChg chg="add mod">
          <ac:chgData name="Humberto Alencar" userId="d6098c2c-e45d-4e6a-b828-f736d4b688d9" providerId="ADAL" clId="{4EEC289E-F8DC-441B-B80A-85070823BF25}" dt="2022-02-15T18:45:00.438" v="73"/>
          <ac:spMkLst>
            <pc:docMk/>
            <pc:sldMk cId="1419027461" sldId="6421"/>
            <ac:spMk id="6" creationId="{D316936B-BFC0-4332-8DBA-D38DFCA8D8D7}"/>
          </ac:spMkLst>
        </pc:spChg>
      </pc:sldChg>
      <pc:sldChg chg="addSp modSp del">
        <pc:chgData name="Humberto Alencar" userId="d6098c2c-e45d-4e6a-b828-f736d4b688d9" providerId="ADAL" clId="{4EEC289E-F8DC-441B-B80A-85070823BF25}" dt="2022-02-15T20:51:21.135" v="223" actId="47"/>
        <pc:sldMkLst>
          <pc:docMk/>
          <pc:sldMk cId="3147374685" sldId="6422"/>
        </pc:sldMkLst>
        <pc:spChg chg="add mod">
          <ac:chgData name="Humberto Alencar" userId="d6098c2c-e45d-4e6a-b828-f736d4b688d9" providerId="ADAL" clId="{4EEC289E-F8DC-441B-B80A-85070823BF25}" dt="2022-02-15T18:45:00.027" v="72"/>
          <ac:spMkLst>
            <pc:docMk/>
            <pc:sldMk cId="3147374685" sldId="6422"/>
            <ac:spMk id="6" creationId="{9CBC5569-8E06-422F-9E25-7BA4E7EC6C40}"/>
          </ac:spMkLst>
        </pc:spChg>
      </pc:sldChg>
      <pc:sldChg chg="addSp modSp del">
        <pc:chgData name="Humberto Alencar" userId="d6098c2c-e45d-4e6a-b828-f736d4b688d9" providerId="ADAL" clId="{4EEC289E-F8DC-441B-B80A-85070823BF25}" dt="2022-02-15T18:53:21.931" v="129" actId="47"/>
        <pc:sldMkLst>
          <pc:docMk/>
          <pc:sldMk cId="841687506" sldId="6424"/>
        </pc:sldMkLst>
        <pc:spChg chg="add mod">
          <ac:chgData name="Humberto Alencar" userId="d6098c2c-e45d-4e6a-b828-f736d4b688d9" providerId="ADAL" clId="{4EEC289E-F8DC-441B-B80A-85070823BF25}" dt="2022-02-15T18:44:52.563" v="54"/>
          <ac:spMkLst>
            <pc:docMk/>
            <pc:sldMk cId="841687506" sldId="6424"/>
            <ac:spMk id="11" creationId="{8B44AC1E-6918-4D07-A701-7A770442A66C}"/>
          </ac:spMkLst>
        </pc:spChg>
      </pc:sldChg>
      <pc:sldChg chg="addSp modSp">
        <pc:chgData name="Humberto Alencar" userId="d6098c2c-e45d-4e6a-b828-f736d4b688d9" providerId="ADAL" clId="{4EEC289E-F8DC-441B-B80A-85070823BF25}" dt="2022-02-15T18:45:07.822" v="90"/>
        <pc:sldMkLst>
          <pc:docMk/>
          <pc:sldMk cId="4143558169" sldId="6425"/>
        </pc:sldMkLst>
        <pc:spChg chg="add mod">
          <ac:chgData name="Humberto Alencar" userId="d6098c2c-e45d-4e6a-b828-f736d4b688d9" providerId="ADAL" clId="{4EEC289E-F8DC-441B-B80A-85070823BF25}" dt="2022-02-15T18:45:07.822" v="90"/>
          <ac:spMkLst>
            <pc:docMk/>
            <pc:sldMk cId="4143558169" sldId="6425"/>
            <ac:spMk id="9" creationId="{3497E9EA-FD90-4DFA-9EB0-27C05CF783C6}"/>
          </ac:spMkLst>
        </pc:spChg>
      </pc:sldChg>
      <pc:sldChg chg="addSp modSp del">
        <pc:chgData name="Humberto Alencar" userId="d6098c2c-e45d-4e6a-b828-f736d4b688d9" providerId="ADAL" clId="{4EEC289E-F8DC-441B-B80A-85070823BF25}" dt="2022-02-15T20:52:45.970" v="228" actId="47"/>
        <pc:sldMkLst>
          <pc:docMk/>
          <pc:sldMk cId="623066908" sldId="6426"/>
        </pc:sldMkLst>
        <pc:spChg chg="add mod">
          <ac:chgData name="Humberto Alencar" userId="d6098c2c-e45d-4e6a-b828-f736d4b688d9" providerId="ADAL" clId="{4EEC289E-F8DC-441B-B80A-85070823BF25}" dt="2022-02-15T18:45:08.725" v="92"/>
          <ac:spMkLst>
            <pc:docMk/>
            <pc:sldMk cId="623066908" sldId="6426"/>
            <ac:spMk id="27" creationId="{21582237-CAFC-4116-AD51-B05A459EAC9E}"/>
          </ac:spMkLst>
        </pc:spChg>
      </pc:sldChg>
      <pc:sldChg chg="addSp modSp del">
        <pc:chgData name="Humberto Alencar" userId="d6098c2c-e45d-4e6a-b828-f736d4b688d9" providerId="ADAL" clId="{4EEC289E-F8DC-441B-B80A-85070823BF25}" dt="2022-02-15T20:44:51.926" v="211" actId="47"/>
        <pc:sldMkLst>
          <pc:docMk/>
          <pc:sldMk cId="3787979849" sldId="6427"/>
        </pc:sldMkLst>
        <pc:spChg chg="add mod">
          <ac:chgData name="Humberto Alencar" userId="d6098c2c-e45d-4e6a-b828-f736d4b688d9" providerId="ADAL" clId="{4EEC289E-F8DC-441B-B80A-85070823BF25}" dt="2022-02-15T18:44:58.338" v="68"/>
          <ac:spMkLst>
            <pc:docMk/>
            <pc:sldMk cId="3787979849" sldId="6427"/>
            <ac:spMk id="5" creationId="{A4C79E12-FB5E-4901-A07D-D87CE9E6258A}"/>
          </ac:spMkLst>
        </pc:spChg>
      </pc:sldChg>
      <pc:sldChg chg="addSp modSp del mod">
        <pc:chgData name="Humberto Alencar" userId="d6098c2c-e45d-4e6a-b828-f736d4b688d9" providerId="ADAL" clId="{4EEC289E-F8DC-441B-B80A-85070823BF25}" dt="2022-02-15T20:52:18.099" v="226" actId="47"/>
        <pc:sldMkLst>
          <pc:docMk/>
          <pc:sldMk cId="3206823617" sldId="6429"/>
        </pc:sldMkLst>
        <pc:spChg chg="add mod">
          <ac:chgData name="Humberto Alencar" userId="d6098c2c-e45d-4e6a-b828-f736d4b688d9" providerId="ADAL" clId="{4EEC289E-F8DC-441B-B80A-85070823BF25}" dt="2022-02-15T20:52:16.969" v="225" actId="1076"/>
          <ac:spMkLst>
            <pc:docMk/>
            <pc:sldMk cId="3206823617" sldId="6429"/>
            <ac:spMk id="10" creationId="{5C8EAB57-07B1-451E-A4B6-B468D81A5557}"/>
          </ac:spMkLst>
        </pc:spChg>
      </pc:sldChg>
      <pc:sldChg chg="addSp modSp">
        <pc:chgData name="Humberto Alencar" userId="d6098c2c-e45d-4e6a-b828-f736d4b688d9" providerId="ADAL" clId="{4EEC289E-F8DC-441B-B80A-85070823BF25}" dt="2022-02-15T18:44:39.435" v="24"/>
        <pc:sldMkLst>
          <pc:docMk/>
          <pc:sldMk cId="397212693" sldId="6432"/>
        </pc:sldMkLst>
        <pc:spChg chg="add mod">
          <ac:chgData name="Humberto Alencar" userId="d6098c2c-e45d-4e6a-b828-f736d4b688d9" providerId="ADAL" clId="{4EEC289E-F8DC-441B-B80A-85070823BF25}" dt="2022-02-15T18:44:39.435" v="24"/>
          <ac:spMkLst>
            <pc:docMk/>
            <pc:sldMk cId="397212693" sldId="6432"/>
            <ac:spMk id="35" creationId="{8868DEAD-2806-40B6-863A-CE42C58BBFBA}"/>
          </ac:spMkLst>
        </pc:spChg>
      </pc:sldChg>
      <pc:sldChg chg="addSp modSp">
        <pc:chgData name="Humberto Alencar" userId="d6098c2c-e45d-4e6a-b828-f736d4b688d9" providerId="ADAL" clId="{4EEC289E-F8DC-441B-B80A-85070823BF25}" dt="2022-02-15T18:44:40.292" v="26"/>
        <pc:sldMkLst>
          <pc:docMk/>
          <pc:sldMk cId="973789308" sldId="6433"/>
        </pc:sldMkLst>
        <pc:spChg chg="add mod">
          <ac:chgData name="Humberto Alencar" userId="d6098c2c-e45d-4e6a-b828-f736d4b688d9" providerId="ADAL" clId="{4EEC289E-F8DC-441B-B80A-85070823BF25}" dt="2022-02-15T18:44:40.292" v="26"/>
          <ac:spMkLst>
            <pc:docMk/>
            <pc:sldMk cId="973789308" sldId="6433"/>
            <ac:spMk id="25" creationId="{AD0E0F7B-8E00-4414-B764-01625B30B2DE}"/>
          </ac:spMkLst>
        </pc:spChg>
      </pc:sldChg>
      <pc:sldChg chg="addSp modSp">
        <pc:chgData name="Humberto Alencar" userId="d6098c2c-e45d-4e6a-b828-f736d4b688d9" providerId="ADAL" clId="{4EEC289E-F8DC-441B-B80A-85070823BF25}" dt="2022-02-15T18:44:40.766" v="27"/>
        <pc:sldMkLst>
          <pc:docMk/>
          <pc:sldMk cId="3844798836" sldId="6434"/>
        </pc:sldMkLst>
        <pc:spChg chg="add mod">
          <ac:chgData name="Humberto Alencar" userId="d6098c2c-e45d-4e6a-b828-f736d4b688d9" providerId="ADAL" clId="{4EEC289E-F8DC-441B-B80A-85070823BF25}" dt="2022-02-15T18:44:40.766" v="27"/>
          <ac:spMkLst>
            <pc:docMk/>
            <pc:sldMk cId="3844798836" sldId="6434"/>
            <ac:spMk id="15" creationId="{0BD6EF8A-1704-4960-B461-BC45C6573769}"/>
          </ac:spMkLst>
        </pc:spChg>
      </pc:sldChg>
      <pc:sldChg chg="addSp modSp">
        <pc:chgData name="Humberto Alencar" userId="d6098c2c-e45d-4e6a-b828-f736d4b688d9" providerId="ADAL" clId="{4EEC289E-F8DC-441B-B80A-85070823BF25}" dt="2022-02-15T18:44:41.642" v="29"/>
        <pc:sldMkLst>
          <pc:docMk/>
          <pc:sldMk cId="2032491194" sldId="6435"/>
        </pc:sldMkLst>
        <pc:spChg chg="add mod">
          <ac:chgData name="Humberto Alencar" userId="d6098c2c-e45d-4e6a-b828-f736d4b688d9" providerId="ADAL" clId="{4EEC289E-F8DC-441B-B80A-85070823BF25}" dt="2022-02-15T18:44:41.642" v="29"/>
          <ac:spMkLst>
            <pc:docMk/>
            <pc:sldMk cId="2032491194" sldId="6435"/>
            <ac:spMk id="11" creationId="{F37C31B7-B51F-4047-B03A-3CE0651868D4}"/>
          </ac:spMkLst>
        </pc:spChg>
      </pc:sldChg>
      <pc:sldChg chg="addSp modSp">
        <pc:chgData name="Humberto Alencar" userId="d6098c2c-e45d-4e6a-b828-f736d4b688d9" providerId="ADAL" clId="{4EEC289E-F8DC-441B-B80A-85070823BF25}" dt="2022-02-15T18:44:42.544" v="31"/>
        <pc:sldMkLst>
          <pc:docMk/>
          <pc:sldMk cId="2736984467" sldId="6436"/>
        </pc:sldMkLst>
        <pc:spChg chg="add mod">
          <ac:chgData name="Humberto Alencar" userId="d6098c2c-e45d-4e6a-b828-f736d4b688d9" providerId="ADAL" clId="{4EEC289E-F8DC-441B-B80A-85070823BF25}" dt="2022-02-15T18:44:42.544" v="31"/>
          <ac:spMkLst>
            <pc:docMk/>
            <pc:sldMk cId="2736984467" sldId="6436"/>
            <ac:spMk id="11" creationId="{E589B0C3-9738-4CE3-A8D6-F270CA1AD98D}"/>
          </ac:spMkLst>
        </pc:spChg>
      </pc:sldChg>
      <pc:sldChg chg="addSp modSp">
        <pc:chgData name="Humberto Alencar" userId="d6098c2c-e45d-4e6a-b828-f736d4b688d9" providerId="ADAL" clId="{4EEC289E-F8DC-441B-B80A-85070823BF25}" dt="2022-02-15T18:44:42.956" v="32"/>
        <pc:sldMkLst>
          <pc:docMk/>
          <pc:sldMk cId="632318208" sldId="6437"/>
        </pc:sldMkLst>
        <pc:spChg chg="add mod">
          <ac:chgData name="Humberto Alencar" userId="d6098c2c-e45d-4e6a-b828-f736d4b688d9" providerId="ADAL" clId="{4EEC289E-F8DC-441B-B80A-85070823BF25}" dt="2022-02-15T18:44:42.956" v="32"/>
          <ac:spMkLst>
            <pc:docMk/>
            <pc:sldMk cId="632318208" sldId="6437"/>
            <ac:spMk id="5" creationId="{F2226232-DAF6-462A-9E7E-F8CAE7EA384A}"/>
          </ac:spMkLst>
        </pc:spChg>
      </pc:sldChg>
      <pc:sldChg chg="addSp modSp">
        <pc:chgData name="Humberto Alencar" userId="d6098c2c-e45d-4e6a-b828-f736d4b688d9" providerId="ADAL" clId="{4EEC289E-F8DC-441B-B80A-85070823BF25}" dt="2022-02-15T18:44:43.435" v="33"/>
        <pc:sldMkLst>
          <pc:docMk/>
          <pc:sldMk cId="2564193696" sldId="6438"/>
        </pc:sldMkLst>
        <pc:spChg chg="add mod">
          <ac:chgData name="Humberto Alencar" userId="d6098c2c-e45d-4e6a-b828-f736d4b688d9" providerId="ADAL" clId="{4EEC289E-F8DC-441B-B80A-85070823BF25}" dt="2022-02-15T18:44:43.435" v="33"/>
          <ac:spMkLst>
            <pc:docMk/>
            <pc:sldMk cId="2564193696" sldId="6438"/>
            <ac:spMk id="9" creationId="{FC654151-25ED-4FF3-8ADC-0EBEB1A3D946}"/>
          </ac:spMkLst>
        </pc:spChg>
      </pc:sldChg>
      <pc:sldChg chg="addSp modSp">
        <pc:chgData name="Humberto Alencar" userId="d6098c2c-e45d-4e6a-b828-f736d4b688d9" providerId="ADAL" clId="{4EEC289E-F8DC-441B-B80A-85070823BF25}" dt="2022-02-15T18:44:43.906" v="34"/>
        <pc:sldMkLst>
          <pc:docMk/>
          <pc:sldMk cId="2482140114" sldId="6439"/>
        </pc:sldMkLst>
        <pc:spChg chg="add mod">
          <ac:chgData name="Humberto Alencar" userId="d6098c2c-e45d-4e6a-b828-f736d4b688d9" providerId="ADAL" clId="{4EEC289E-F8DC-441B-B80A-85070823BF25}" dt="2022-02-15T18:44:43.906" v="34"/>
          <ac:spMkLst>
            <pc:docMk/>
            <pc:sldMk cId="2482140114" sldId="6439"/>
            <ac:spMk id="17" creationId="{A4EEED24-CB0C-4370-8798-042AD1373D12}"/>
          </ac:spMkLst>
        </pc:spChg>
      </pc:sldChg>
      <pc:sldChg chg="addSp modSp">
        <pc:chgData name="Humberto Alencar" userId="d6098c2c-e45d-4e6a-b828-f736d4b688d9" providerId="ADAL" clId="{4EEC289E-F8DC-441B-B80A-85070823BF25}" dt="2022-02-15T18:44:44.351" v="35"/>
        <pc:sldMkLst>
          <pc:docMk/>
          <pc:sldMk cId="926414073" sldId="6440"/>
        </pc:sldMkLst>
        <pc:spChg chg="add mod">
          <ac:chgData name="Humberto Alencar" userId="d6098c2c-e45d-4e6a-b828-f736d4b688d9" providerId="ADAL" clId="{4EEC289E-F8DC-441B-B80A-85070823BF25}" dt="2022-02-15T18:44:44.351" v="35"/>
          <ac:spMkLst>
            <pc:docMk/>
            <pc:sldMk cId="926414073" sldId="6440"/>
            <ac:spMk id="16" creationId="{A1A12DD5-06CB-43FD-83E8-23756005AA87}"/>
          </ac:spMkLst>
        </pc:spChg>
      </pc:sldChg>
      <pc:sldChg chg="addSp modSp">
        <pc:chgData name="Humberto Alencar" userId="d6098c2c-e45d-4e6a-b828-f736d4b688d9" providerId="ADAL" clId="{4EEC289E-F8DC-441B-B80A-85070823BF25}" dt="2022-02-15T18:45:05.044" v="84"/>
        <pc:sldMkLst>
          <pc:docMk/>
          <pc:sldMk cId="3827363319" sldId="6461"/>
        </pc:sldMkLst>
        <pc:spChg chg="add mod">
          <ac:chgData name="Humberto Alencar" userId="d6098c2c-e45d-4e6a-b828-f736d4b688d9" providerId="ADAL" clId="{4EEC289E-F8DC-441B-B80A-85070823BF25}" dt="2022-02-15T18:45:05.044" v="84"/>
          <ac:spMkLst>
            <pc:docMk/>
            <pc:sldMk cId="3827363319" sldId="6461"/>
            <ac:spMk id="10" creationId="{35CA31D1-1E1A-4669-A8BD-70E70ED02289}"/>
          </ac:spMkLst>
        </pc:spChg>
      </pc:sldChg>
      <pc:sldChg chg="addSp modSp">
        <pc:chgData name="Humberto Alencar" userId="d6098c2c-e45d-4e6a-b828-f736d4b688d9" providerId="ADAL" clId="{4EEC289E-F8DC-441B-B80A-85070823BF25}" dt="2022-02-15T18:45:01.266" v="75"/>
        <pc:sldMkLst>
          <pc:docMk/>
          <pc:sldMk cId="3980335343" sldId="6462"/>
        </pc:sldMkLst>
        <pc:spChg chg="add mod">
          <ac:chgData name="Humberto Alencar" userId="d6098c2c-e45d-4e6a-b828-f736d4b688d9" providerId="ADAL" clId="{4EEC289E-F8DC-441B-B80A-85070823BF25}" dt="2022-02-15T18:45:01.266" v="75"/>
          <ac:spMkLst>
            <pc:docMk/>
            <pc:sldMk cId="3980335343" sldId="6462"/>
            <ac:spMk id="16" creationId="{36F1D51D-4665-4F46-970B-2CE2931D4292}"/>
          </ac:spMkLst>
        </pc:spChg>
      </pc:sldChg>
      <pc:sldChg chg="addSp modSp">
        <pc:chgData name="Humberto Alencar" userId="d6098c2c-e45d-4e6a-b828-f736d4b688d9" providerId="ADAL" clId="{4EEC289E-F8DC-441B-B80A-85070823BF25}" dt="2022-02-15T18:45:01.634" v="76"/>
        <pc:sldMkLst>
          <pc:docMk/>
          <pc:sldMk cId="2739070435" sldId="6463"/>
        </pc:sldMkLst>
        <pc:spChg chg="add mod">
          <ac:chgData name="Humberto Alencar" userId="d6098c2c-e45d-4e6a-b828-f736d4b688d9" providerId="ADAL" clId="{4EEC289E-F8DC-441B-B80A-85070823BF25}" dt="2022-02-15T18:45:01.634" v="76"/>
          <ac:spMkLst>
            <pc:docMk/>
            <pc:sldMk cId="2739070435" sldId="6463"/>
            <ac:spMk id="21" creationId="{0C14BB39-B1E9-4A26-A8E3-52B38621A678}"/>
          </ac:spMkLst>
        </pc:spChg>
      </pc:sldChg>
      <pc:sldChg chg="addSp modSp">
        <pc:chgData name="Humberto Alencar" userId="d6098c2c-e45d-4e6a-b828-f736d4b688d9" providerId="ADAL" clId="{4EEC289E-F8DC-441B-B80A-85070823BF25}" dt="2022-02-15T18:45:03.322" v="80"/>
        <pc:sldMkLst>
          <pc:docMk/>
          <pc:sldMk cId="1065269048" sldId="6464"/>
        </pc:sldMkLst>
        <pc:spChg chg="add mod">
          <ac:chgData name="Humberto Alencar" userId="d6098c2c-e45d-4e6a-b828-f736d4b688d9" providerId="ADAL" clId="{4EEC289E-F8DC-441B-B80A-85070823BF25}" dt="2022-02-15T18:45:03.322" v="80"/>
          <ac:spMkLst>
            <pc:docMk/>
            <pc:sldMk cId="1065269048" sldId="6464"/>
            <ac:spMk id="13" creationId="{43162E71-57B5-4467-B911-AF63E95DA1F2}"/>
          </ac:spMkLst>
        </pc:spChg>
      </pc:sldChg>
      <pc:sldChg chg="addSp modSp">
        <pc:chgData name="Humberto Alencar" userId="d6098c2c-e45d-4e6a-b828-f736d4b688d9" providerId="ADAL" clId="{4EEC289E-F8DC-441B-B80A-85070823BF25}" dt="2022-02-15T18:45:06.434" v="87"/>
        <pc:sldMkLst>
          <pc:docMk/>
          <pc:sldMk cId="1145670843" sldId="6465"/>
        </pc:sldMkLst>
        <pc:spChg chg="add mod">
          <ac:chgData name="Humberto Alencar" userId="d6098c2c-e45d-4e6a-b828-f736d4b688d9" providerId="ADAL" clId="{4EEC289E-F8DC-441B-B80A-85070823BF25}" dt="2022-02-15T18:45:06.434" v="87"/>
          <ac:spMkLst>
            <pc:docMk/>
            <pc:sldMk cId="1145670843" sldId="6465"/>
            <ac:spMk id="14" creationId="{BE3E53D7-95A2-4CA1-BBFE-507C0B4D2352}"/>
          </ac:spMkLst>
        </pc:spChg>
      </pc:sldChg>
      <pc:sldChg chg="addSp modSp">
        <pc:chgData name="Humberto Alencar" userId="d6098c2c-e45d-4e6a-b828-f736d4b688d9" providerId="ADAL" clId="{4EEC289E-F8DC-441B-B80A-85070823BF25}" dt="2022-02-15T18:45:07.363" v="89"/>
        <pc:sldMkLst>
          <pc:docMk/>
          <pc:sldMk cId="1234031603" sldId="6466"/>
        </pc:sldMkLst>
        <pc:spChg chg="add mod">
          <ac:chgData name="Humberto Alencar" userId="d6098c2c-e45d-4e6a-b828-f736d4b688d9" providerId="ADAL" clId="{4EEC289E-F8DC-441B-B80A-85070823BF25}" dt="2022-02-15T18:45:07.363" v="89"/>
          <ac:spMkLst>
            <pc:docMk/>
            <pc:sldMk cId="1234031603" sldId="6466"/>
            <ac:spMk id="10" creationId="{B58F5A79-EE1E-4F95-A8BF-67123C397FA6}"/>
          </ac:spMkLst>
        </pc:spChg>
      </pc:sldChg>
      <pc:sldChg chg="addSp modSp">
        <pc:chgData name="Humberto Alencar" userId="d6098c2c-e45d-4e6a-b828-f736d4b688d9" providerId="ADAL" clId="{4EEC289E-F8DC-441B-B80A-85070823BF25}" dt="2022-02-15T18:44:45.636" v="38"/>
        <pc:sldMkLst>
          <pc:docMk/>
          <pc:sldMk cId="3631919117" sldId="6467"/>
        </pc:sldMkLst>
        <pc:spChg chg="add mod">
          <ac:chgData name="Humberto Alencar" userId="d6098c2c-e45d-4e6a-b828-f736d4b688d9" providerId="ADAL" clId="{4EEC289E-F8DC-441B-B80A-85070823BF25}" dt="2022-02-15T18:44:45.636" v="38"/>
          <ac:spMkLst>
            <pc:docMk/>
            <pc:sldMk cId="3631919117" sldId="6467"/>
            <ac:spMk id="4" creationId="{90E4ACCD-E999-4D9A-87AD-6758CBDF64B3}"/>
          </ac:spMkLst>
        </pc:spChg>
      </pc:sldChg>
      <pc:sldChg chg="addSp modSp">
        <pc:chgData name="Humberto Alencar" userId="d6098c2c-e45d-4e6a-b828-f736d4b688d9" providerId="ADAL" clId="{4EEC289E-F8DC-441B-B80A-85070823BF25}" dt="2022-02-15T18:45:10.697" v="96"/>
        <pc:sldMkLst>
          <pc:docMk/>
          <pc:sldMk cId="2839961599" sldId="6468"/>
        </pc:sldMkLst>
        <pc:spChg chg="add mod">
          <ac:chgData name="Humberto Alencar" userId="d6098c2c-e45d-4e6a-b828-f736d4b688d9" providerId="ADAL" clId="{4EEC289E-F8DC-441B-B80A-85070823BF25}" dt="2022-02-15T18:45:10.697" v="96"/>
          <ac:spMkLst>
            <pc:docMk/>
            <pc:sldMk cId="2839961599" sldId="6468"/>
            <ac:spMk id="19" creationId="{340B9D66-0928-41AF-A8D7-6A352D2B7D2F}"/>
          </ac:spMkLst>
        </pc:spChg>
      </pc:sldChg>
      <pc:sldChg chg="addSp modSp mod">
        <pc:chgData name="Humberto Alencar" userId="d6098c2c-e45d-4e6a-b828-f736d4b688d9" providerId="ADAL" clId="{4EEC289E-F8DC-441B-B80A-85070823BF25}" dt="2022-02-15T20:37:41.050" v="155" actId="20577"/>
        <pc:sldMkLst>
          <pc:docMk/>
          <pc:sldMk cId="899028632" sldId="6469"/>
        </pc:sldMkLst>
        <pc:spChg chg="add mod">
          <ac:chgData name="Humberto Alencar" userId="d6098c2c-e45d-4e6a-b828-f736d4b688d9" providerId="ADAL" clId="{4EEC289E-F8DC-441B-B80A-85070823BF25}" dt="2022-02-15T20:37:41.050" v="155" actId="20577"/>
          <ac:spMkLst>
            <pc:docMk/>
            <pc:sldMk cId="899028632" sldId="6469"/>
            <ac:spMk id="5" creationId="{7D1BB3B2-00D6-49F1-8FBB-DB8044B97BF0}"/>
          </ac:spMkLst>
        </pc:spChg>
      </pc:sldChg>
      <pc:sldChg chg="addSp modSp">
        <pc:chgData name="Humberto Alencar" userId="d6098c2c-e45d-4e6a-b828-f736d4b688d9" providerId="ADAL" clId="{4EEC289E-F8DC-441B-B80A-85070823BF25}" dt="2022-02-15T18:45:09.710" v="94"/>
        <pc:sldMkLst>
          <pc:docMk/>
          <pc:sldMk cId="2104491136" sldId="6470"/>
        </pc:sldMkLst>
        <pc:spChg chg="add mod">
          <ac:chgData name="Humberto Alencar" userId="d6098c2c-e45d-4e6a-b828-f736d4b688d9" providerId="ADAL" clId="{4EEC289E-F8DC-441B-B80A-85070823BF25}" dt="2022-02-15T18:45:09.710" v="94"/>
          <ac:spMkLst>
            <pc:docMk/>
            <pc:sldMk cId="2104491136" sldId="6470"/>
            <ac:spMk id="15" creationId="{290276AB-CCDA-42AD-A32C-DD78EC6874A7}"/>
          </ac:spMkLst>
        </pc:spChg>
      </pc:sldChg>
      <pc:sldChg chg="addSp delSp modSp mod">
        <pc:chgData name="Humberto Alencar" userId="d6098c2c-e45d-4e6a-b828-f736d4b688d9" providerId="ADAL" clId="{4EEC289E-F8DC-441B-B80A-85070823BF25}" dt="2022-02-15T18:47:55.288" v="117" actId="478"/>
        <pc:sldMkLst>
          <pc:docMk/>
          <pc:sldMk cId="1251009546" sldId="6471"/>
        </pc:sldMkLst>
        <pc:spChg chg="mod">
          <ac:chgData name="Humberto Alencar" userId="d6098c2c-e45d-4e6a-b828-f736d4b688d9" providerId="ADAL" clId="{4EEC289E-F8DC-441B-B80A-85070823BF25}" dt="2022-02-15T18:47:47.886" v="115"/>
          <ac:spMkLst>
            <pc:docMk/>
            <pc:sldMk cId="1251009546" sldId="6471"/>
            <ac:spMk id="5" creationId="{00000000-0000-0000-0000-000000000000}"/>
          </ac:spMkLst>
        </pc:spChg>
        <pc:spChg chg="add del mod">
          <ac:chgData name="Humberto Alencar" userId="d6098c2c-e45d-4e6a-b828-f736d4b688d9" providerId="ADAL" clId="{4EEC289E-F8DC-441B-B80A-85070823BF25}" dt="2022-02-15T18:47:55.288" v="117" actId="478"/>
          <ac:spMkLst>
            <pc:docMk/>
            <pc:sldMk cId="1251009546" sldId="6471"/>
            <ac:spMk id="6" creationId="{DE250363-913A-4361-94C9-6337FE40D13E}"/>
          </ac:spMkLst>
        </pc:spChg>
      </pc:sldChg>
      <pc:sldChg chg="addSp delSp modSp mod">
        <pc:chgData name="Humberto Alencar" userId="d6098c2c-e45d-4e6a-b828-f736d4b688d9" providerId="ADAL" clId="{4EEC289E-F8DC-441B-B80A-85070823BF25}" dt="2022-02-15T18:48:06.646" v="118" actId="478"/>
        <pc:sldMkLst>
          <pc:docMk/>
          <pc:sldMk cId="1806241164" sldId="6472"/>
        </pc:sldMkLst>
        <pc:spChg chg="mod">
          <ac:chgData name="Humberto Alencar" userId="d6098c2c-e45d-4e6a-b828-f736d4b688d9" providerId="ADAL" clId="{4EEC289E-F8DC-441B-B80A-85070823BF25}" dt="2022-02-15T18:47:47.886" v="115"/>
          <ac:spMkLst>
            <pc:docMk/>
            <pc:sldMk cId="1806241164" sldId="6472"/>
            <ac:spMk id="5" creationId="{00000000-0000-0000-0000-000000000000}"/>
          </ac:spMkLst>
        </pc:spChg>
        <pc:spChg chg="add del mod">
          <ac:chgData name="Humberto Alencar" userId="d6098c2c-e45d-4e6a-b828-f736d4b688d9" providerId="ADAL" clId="{4EEC289E-F8DC-441B-B80A-85070823BF25}" dt="2022-02-15T18:44:35.695" v="17"/>
          <ac:spMkLst>
            <pc:docMk/>
            <pc:sldMk cId="1806241164" sldId="6472"/>
            <ac:spMk id="6" creationId="{59AEC60B-47C0-4AE8-B072-0110993861C4}"/>
          </ac:spMkLst>
        </pc:spChg>
        <pc:spChg chg="add del mod">
          <ac:chgData name="Humberto Alencar" userId="d6098c2c-e45d-4e6a-b828-f736d4b688d9" providerId="ADAL" clId="{4EEC289E-F8DC-441B-B80A-85070823BF25}" dt="2022-02-15T18:48:06.646" v="118" actId="478"/>
          <ac:spMkLst>
            <pc:docMk/>
            <pc:sldMk cId="1806241164" sldId="6472"/>
            <ac:spMk id="7" creationId="{65C0BB36-05BE-4228-B9CD-E1D596C1F158}"/>
          </ac:spMkLst>
        </pc:spChg>
      </pc:sldChg>
      <pc:sldChg chg="addSp delSp modSp mod">
        <pc:chgData name="Humberto Alencar" userId="d6098c2c-e45d-4e6a-b828-f736d4b688d9" providerId="ADAL" clId="{4EEC289E-F8DC-441B-B80A-85070823BF25}" dt="2022-02-15T18:48:13.883" v="119" actId="478"/>
        <pc:sldMkLst>
          <pc:docMk/>
          <pc:sldMk cId="3305280884" sldId="6473"/>
        </pc:sldMkLst>
        <pc:spChg chg="mod">
          <ac:chgData name="Humberto Alencar" userId="d6098c2c-e45d-4e6a-b828-f736d4b688d9" providerId="ADAL" clId="{4EEC289E-F8DC-441B-B80A-85070823BF25}" dt="2022-02-15T18:47:47.886" v="115"/>
          <ac:spMkLst>
            <pc:docMk/>
            <pc:sldMk cId="3305280884" sldId="6473"/>
            <ac:spMk id="5" creationId="{00000000-0000-0000-0000-000000000000}"/>
          </ac:spMkLst>
        </pc:spChg>
        <pc:spChg chg="add del mod">
          <ac:chgData name="Humberto Alencar" userId="d6098c2c-e45d-4e6a-b828-f736d4b688d9" providerId="ADAL" clId="{4EEC289E-F8DC-441B-B80A-85070823BF25}" dt="2022-02-15T18:48:13.883" v="119" actId="478"/>
          <ac:spMkLst>
            <pc:docMk/>
            <pc:sldMk cId="3305280884" sldId="6473"/>
            <ac:spMk id="6" creationId="{451C0129-67B2-4A42-B238-8DD87BEE2B1D}"/>
          </ac:spMkLst>
        </pc:spChg>
      </pc:sldChg>
      <pc:sldChg chg="addSp delSp modSp mod">
        <pc:chgData name="Humberto Alencar" userId="d6098c2c-e45d-4e6a-b828-f736d4b688d9" providerId="ADAL" clId="{4EEC289E-F8DC-441B-B80A-85070823BF25}" dt="2022-02-15T18:48:17.562" v="120" actId="478"/>
        <pc:sldMkLst>
          <pc:docMk/>
          <pc:sldMk cId="2216749953" sldId="6474"/>
        </pc:sldMkLst>
        <pc:spChg chg="mod">
          <ac:chgData name="Humberto Alencar" userId="d6098c2c-e45d-4e6a-b828-f736d4b688d9" providerId="ADAL" clId="{4EEC289E-F8DC-441B-B80A-85070823BF25}" dt="2022-02-15T18:47:47.886" v="115"/>
          <ac:spMkLst>
            <pc:docMk/>
            <pc:sldMk cId="2216749953" sldId="6474"/>
            <ac:spMk id="5" creationId="{00000000-0000-0000-0000-000000000000}"/>
          </ac:spMkLst>
        </pc:spChg>
        <pc:spChg chg="add del mod">
          <ac:chgData name="Humberto Alencar" userId="d6098c2c-e45d-4e6a-b828-f736d4b688d9" providerId="ADAL" clId="{4EEC289E-F8DC-441B-B80A-85070823BF25}" dt="2022-02-15T18:48:17.562" v="120" actId="478"/>
          <ac:spMkLst>
            <pc:docMk/>
            <pc:sldMk cId="2216749953" sldId="6474"/>
            <ac:spMk id="6" creationId="{13DC6B35-E194-411E-B7BD-3E0E4599A728}"/>
          </ac:spMkLst>
        </pc:spChg>
      </pc:sldChg>
      <pc:sldChg chg="addSp delSp modSp mod">
        <pc:chgData name="Humberto Alencar" userId="d6098c2c-e45d-4e6a-b828-f736d4b688d9" providerId="ADAL" clId="{4EEC289E-F8DC-441B-B80A-85070823BF25}" dt="2022-02-15T20:42:47.650" v="156" actId="478"/>
        <pc:sldMkLst>
          <pc:docMk/>
          <pc:sldMk cId="1585656849" sldId="6475"/>
        </pc:sldMkLst>
        <pc:spChg chg="mod">
          <ac:chgData name="Humberto Alencar" userId="d6098c2c-e45d-4e6a-b828-f736d4b688d9" providerId="ADAL" clId="{4EEC289E-F8DC-441B-B80A-85070823BF25}" dt="2022-02-15T18:47:47.886" v="115"/>
          <ac:spMkLst>
            <pc:docMk/>
            <pc:sldMk cId="1585656849" sldId="6475"/>
            <ac:spMk id="5" creationId="{00000000-0000-0000-0000-000000000000}"/>
          </ac:spMkLst>
        </pc:spChg>
        <pc:spChg chg="add del mod">
          <ac:chgData name="Humberto Alencar" userId="d6098c2c-e45d-4e6a-b828-f736d4b688d9" providerId="ADAL" clId="{4EEC289E-F8DC-441B-B80A-85070823BF25}" dt="2022-02-15T20:42:47.650" v="156" actId="478"/>
          <ac:spMkLst>
            <pc:docMk/>
            <pc:sldMk cId="1585656849" sldId="6475"/>
            <ac:spMk id="6" creationId="{ED1936E6-7005-4DFA-8BB4-364FBA8195C2}"/>
          </ac:spMkLst>
        </pc:spChg>
      </pc:sldChg>
      <pc:sldChg chg="addSp delSp modSp mod">
        <pc:chgData name="Humberto Alencar" userId="d6098c2c-e45d-4e6a-b828-f736d4b688d9" providerId="ADAL" clId="{4EEC289E-F8DC-441B-B80A-85070823BF25}" dt="2022-02-15T18:54:30.385" v="131" actId="478"/>
        <pc:sldMkLst>
          <pc:docMk/>
          <pc:sldMk cId="4477344" sldId="6476"/>
        </pc:sldMkLst>
        <pc:spChg chg="mod">
          <ac:chgData name="Humberto Alencar" userId="d6098c2c-e45d-4e6a-b828-f736d4b688d9" providerId="ADAL" clId="{4EEC289E-F8DC-441B-B80A-85070823BF25}" dt="2022-02-15T18:47:47.886" v="115"/>
          <ac:spMkLst>
            <pc:docMk/>
            <pc:sldMk cId="4477344" sldId="6476"/>
            <ac:spMk id="5" creationId="{00000000-0000-0000-0000-000000000000}"/>
          </ac:spMkLst>
        </pc:spChg>
        <pc:spChg chg="add del mod">
          <ac:chgData name="Humberto Alencar" userId="d6098c2c-e45d-4e6a-b828-f736d4b688d9" providerId="ADAL" clId="{4EEC289E-F8DC-441B-B80A-85070823BF25}" dt="2022-02-15T18:54:30.385" v="131" actId="478"/>
          <ac:spMkLst>
            <pc:docMk/>
            <pc:sldMk cId="4477344" sldId="6476"/>
            <ac:spMk id="6" creationId="{EB4C1EB7-98DC-4900-B000-9D5B9F615637}"/>
          </ac:spMkLst>
        </pc:spChg>
      </pc:sldChg>
      <pc:sldChg chg="addSp delSp modSp mod">
        <pc:chgData name="Humberto Alencar" userId="d6098c2c-e45d-4e6a-b828-f736d4b688d9" providerId="ADAL" clId="{4EEC289E-F8DC-441B-B80A-85070823BF25}" dt="2022-02-15T18:54:39.362" v="132" actId="478"/>
        <pc:sldMkLst>
          <pc:docMk/>
          <pc:sldMk cId="10420414" sldId="6477"/>
        </pc:sldMkLst>
        <pc:spChg chg="mod">
          <ac:chgData name="Humberto Alencar" userId="d6098c2c-e45d-4e6a-b828-f736d4b688d9" providerId="ADAL" clId="{4EEC289E-F8DC-441B-B80A-85070823BF25}" dt="2022-02-15T18:47:47.886" v="115"/>
          <ac:spMkLst>
            <pc:docMk/>
            <pc:sldMk cId="10420414" sldId="6477"/>
            <ac:spMk id="5" creationId="{00000000-0000-0000-0000-000000000000}"/>
          </ac:spMkLst>
        </pc:spChg>
        <pc:spChg chg="add del mod">
          <ac:chgData name="Humberto Alencar" userId="d6098c2c-e45d-4e6a-b828-f736d4b688d9" providerId="ADAL" clId="{4EEC289E-F8DC-441B-B80A-85070823BF25}" dt="2022-02-15T18:54:39.362" v="132" actId="478"/>
          <ac:spMkLst>
            <pc:docMk/>
            <pc:sldMk cId="10420414" sldId="6477"/>
            <ac:spMk id="6" creationId="{9241D419-6A07-4828-92CF-A4A0F7BDD4D4}"/>
          </ac:spMkLst>
        </pc:spChg>
      </pc:sldChg>
      <pc:sldChg chg="addSp modSp">
        <pc:chgData name="Humberto Alencar" userId="d6098c2c-e45d-4e6a-b828-f736d4b688d9" providerId="ADAL" clId="{4EEC289E-F8DC-441B-B80A-85070823BF25}" dt="2022-02-15T18:47:47.886" v="115"/>
        <pc:sldMkLst>
          <pc:docMk/>
          <pc:sldMk cId="3660664770" sldId="6478"/>
        </pc:sldMkLst>
        <pc:spChg chg="mod">
          <ac:chgData name="Humberto Alencar" userId="d6098c2c-e45d-4e6a-b828-f736d4b688d9" providerId="ADAL" clId="{4EEC289E-F8DC-441B-B80A-85070823BF25}" dt="2022-02-15T18:47:47.886" v="115"/>
          <ac:spMkLst>
            <pc:docMk/>
            <pc:sldMk cId="3660664770" sldId="6478"/>
            <ac:spMk id="5" creationId="{00000000-0000-0000-0000-000000000000}"/>
          </ac:spMkLst>
        </pc:spChg>
        <pc:spChg chg="add mod">
          <ac:chgData name="Humberto Alencar" userId="d6098c2c-e45d-4e6a-b828-f736d4b688d9" providerId="ADAL" clId="{4EEC289E-F8DC-441B-B80A-85070823BF25}" dt="2022-02-15T18:45:11.201" v="97"/>
          <ac:spMkLst>
            <pc:docMk/>
            <pc:sldMk cId="3660664770" sldId="6478"/>
            <ac:spMk id="6" creationId="{6BB98D29-45B8-407E-804B-B4A9E33E586D}"/>
          </ac:spMkLst>
        </pc:spChg>
      </pc:sldChg>
      <pc:sldChg chg="addSp delSp modSp mod">
        <pc:chgData name="Humberto Alencar" userId="d6098c2c-e45d-4e6a-b828-f736d4b688d9" providerId="ADAL" clId="{4EEC289E-F8DC-441B-B80A-85070823BF25}" dt="2022-02-15T18:54:51.006" v="133" actId="478"/>
        <pc:sldMkLst>
          <pc:docMk/>
          <pc:sldMk cId="2961057109" sldId="6479"/>
        </pc:sldMkLst>
        <pc:spChg chg="mod">
          <ac:chgData name="Humberto Alencar" userId="d6098c2c-e45d-4e6a-b828-f736d4b688d9" providerId="ADAL" clId="{4EEC289E-F8DC-441B-B80A-85070823BF25}" dt="2022-02-15T18:47:47.886" v="115"/>
          <ac:spMkLst>
            <pc:docMk/>
            <pc:sldMk cId="2961057109" sldId="6479"/>
            <ac:spMk id="5" creationId="{00000000-0000-0000-0000-000000000000}"/>
          </ac:spMkLst>
        </pc:spChg>
        <pc:spChg chg="add del mod">
          <ac:chgData name="Humberto Alencar" userId="d6098c2c-e45d-4e6a-b828-f736d4b688d9" providerId="ADAL" clId="{4EEC289E-F8DC-441B-B80A-85070823BF25}" dt="2022-02-15T18:45:16.567" v="104"/>
          <ac:spMkLst>
            <pc:docMk/>
            <pc:sldMk cId="2961057109" sldId="6479"/>
            <ac:spMk id="6" creationId="{78502F39-9256-4429-9FCE-AF35FE979A96}"/>
          </ac:spMkLst>
        </pc:spChg>
        <pc:spChg chg="add del mod">
          <ac:chgData name="Humberto Alencar" userId="d6098c2c-e45d-4e6a-b828-f736d4b688d9" providerId="ADAL" clId="{4EEC289E-F8DC-441B-B80A-85070823BF25}" dt="2022-02-15T18:54:51.006" v="133" actId="478"/>
          <ac:spMkLst>
            <pc:docMk/>
            <pc:sldMk cId="2961057109" sldId="6479"/>
            <ac:spMk id="7" creationId="{4A04BC89-E097-47BC-AE03-B3B64D4BC5EA}"/>
          </ac:spMkLst>
        </pc:spChg>
      </pc:sldChg>
      <pc:sldChg chg="addSp delSp modSp mod">
        <pc:chgData name="Humberto Alencar" userId="d6098c2c-e45d-4e6a-b828-f736d4b688d9" providerId="ADAL" clId="{4EEC289E-F8DC-441B-B80A-85070823BF25}" dt="2022-02-15T18:54:55.230" v="134" actId="478"/>
        <pc:sldMkLst>
          <pc:docMk/>
          <pc:sldMk cId="289544828" sldId="6480"/>
        </pc:sldMkLst>
        <pc:spChg chg="mod">
          <ac:chgData name="Humberto Alencar" userId="d6098c2c-e45d-4e6a-b828-f736d4b688d9" providerId="ADAL" clId="{4EEC289E-F8DC-441B-B80A-85070823BF25}" dt="2022-02-15T18:47:47.886" v="115"/>
          <ac:spMkLst>
            <pc:docMk/>
            <pc:sldMk cId="289544828" sldId="6480"/>
            <ac:spMk id="5" creationId="{00000000-0000-0000-0000-000000000000}"/>
          </ac:spMkLst>
        </pc:spChg>
        <pc:spChg chg="add del mod">
          <ac:chgData name="Humberto Alencar" userId="d6098c2c-e45d-4e6a-b828-f736d4b688d9" providerId="ADAL" clId="{4EEC289E-F8DC-441B-B80A-85070823BF25}" dt="2022-02-15T18:54:55.230" v="134" actId="478"/>
          <ac:spMkLst>
            <pc:docMk/>
            <pc:sldMk cId="289544828" sldId="6480"/>
            <ac:spMk id="6" creationId="{191CC985-667A-458C-881A-FD763169D537}"/>
          </ac:spMkLst>
        </pc:spChg>
      </pc:sldChg>
      <pc:sldChg chg="addSp delSp modSp mod">
        <pc:chgData name="Humberto Alencar" userId="d6098c2c-e45d-4e6a-b828-f736d4b688d9" providerId="ADAL" clId="{4EEC289E-F8DC-441B-B80A-85070823BF25}" dt="2022-02-15T20:53:56.698" v="230" actId="478"/>
        <pc:sldMkLst>
          <pc:docMk/>
          <pc:sldMk cId="4039842427" sldId="6481"/>
        </pc:sldMkLst>
        <pc:spChg chg="mod">
          <ac:chgData name="Humberto Alencar" userId="d6098c2c-e45d-4e6a-b828-f736d4b688d9" providerId="ADAL" clId="{4EEC289E-F8DC-441B-B80A-85070823BF25}" dt="2022-02-15T18:47:47.886" v="115"/>
          <ac:spMkLst>
            <pc:docMk/>
            <pc:sldMk cId="4039842427" sldId="6481"/>
            <ac:spMk id="5" creationId="{00000000-0000-0000-0000-000000000000}"/>
          </ac:spMkLst>
        </pc:spChg>
        <pc:spChg chg="add del mod">
          <ac:chgData name="Humberto Alencar" userId="d6098c2c-e45d-4e6a-b828-f736d4b688d9" providerId="ADAL" clId="{4EEC289E-F8DC-441B-B80A-85070823BF25}" dt="2022-02-15T20:53:56.698" v="230" actId="478"/>
          <ac:spMkLst>
            <pc:docMk/>
            <pc:sldMk cId="4039842427" sldId="6481"/>
            <ac:spMk id="6" creationId="{FFE69EBD-46B6-4091-B459-3A4572F19BF7}"/>
          </ac:spMkLst>
        </pc:spChg>
      </pc:sldChg>
      <pc:sldChg chg="addSp modSp del">
        <pc:chgData name="Humberto Alencar" userId="d6098c2c-e45d-4e6a-b828-f736d4b688d9" providerId="ADAL" clId="{4EEC289E-F8DC-441B-B80A-85070823BF25}" dt="2022-02-15T20:52:19.457" v="227" actId="47"/>
        <pc:sldMkLst>
          <pc:docMk/>
          <pc:sldMk cId="3468918464" sldId="6482"/>
        </pc:sldMkLst>
        <pc:spChg chg="add mod">
          <ac:chgData name="Humberto Alencar" userId="d6098c2c-e45d-4e6a-b828-f736d4b688d9" providerId="ADAL" clId="{4EEC289E-F8DC-441B-B80A-85070823BF25}" dt="2022-02-15T18:45:05.933" v="86"/>
          <ac:spMkLst>
            <pc:docMk/>
            <pc:sldMk cId="3468918464" sldId="6482"/>
            <ac:spMk id="8" creationId="{750AA514-882D-43F4-8134-26D9B97CB997}"/>
          </ac:spMkLst>
        </pc:spChg>
      </pc:sldChg>
      <pc:sldChg chg="add del">
        <pc:chgData name="Humberto Alencar" userId="d6098c2c-e45d-4e6a-b828-f736d4b688d9" providerId="ADAL" clId="{4EEC289E-F8DC-441B-B80A-85070823BF25}" dt="2022-02-15T18:53:04.139" v="122" actId="47"/>
        <pc:sldMkLst>
          <pc:docMk/>
          <pc:sldMk cId="3867307128" sldId="6483"/>
        </pc:sldMkLst>
      </pc:sldChg>
      <pc:sldChg chg="add">
        <pc:chgData name="Humberto Alencar" userId="d6098c2c-e45d-4e6a-b828-f736d4b688d9" providerId="ADAL" clId="{4EEC289E-F8DC-441B-B80A-85070823BF25}" dt="2022-02-15T18:52:52.269" v="121"/>
        <pc:sldMkLst>
          <pc:docMk/>
          <pc:sldMk cId="2110530767" sldId="6484"/>
        </pc:sldMkLst>
      </pc:sldChg>
      <pc:sldChg chg="add">
        <pc:chgData name="Humberto Alencar" userId="d6098c2c-e45d-4e6a-b828-f736d4b688d9" providerId="ADAL" clId="{4EEC289E-F8DC-441B-B80A-85070823BF25}" dt="2022-02-15T18:52:52.269" v="121"/>
        <pc:sldMkLst>
          <pc:docMk/>
          <pc:sldMk cId="456578200" sldId="6485"/>
        </pc:sldMkLst>
      </pc:sldChg>
      <pc:sldChg chg="add">
        <pc:chgData name="Humberto Alencar" userId="d6098c2c-e45d-4e6a-b828-f736d4b688d9" providerId="ADAL" clId="{4EEC289E-F8DC-441B-B80A-85070823BF25}" dt="2022-02-15T18:52:52.269" v="121"/>
        <pc:sldMkLst>
          <pc:docMk/>
          <pc:sldMk cId="2178995251" sldId="6486"/>
        </pc:sldMkLst>
      </pc:sldChg>
      <pc:sldChg chg="add">
        <pc:chgData name="Humberto Alencar" userId="d6098c2c-e45d-4e6a-b828-f736d4b688d9" providerId="ADAL" clId="{4EEC289E-F8DC-441B-B80A-85070823BF25}" dt="2022-02-15T18:52:52.269" v="121"/>
        <pc:sldMkLst>
          <pc:docMk/>
          <pc:sldMk cId="1732551720" sldId="6487"/>
        </pc:sldMkLst>
      </pc:sldChg>
      <pc:sldChg chg="add">
        <pc:chgData name="Humberto Alencar" userId="d6098c2c-e45d-4e6a-b828-f736d4b688d9" providerId="ADAL" clId="{4EEC289E-F8DC-441B-B80A-85070823BF25}" dt="2022-02-15T18:52:52.269" v="121"/>
        <pc:sldMkLst>
          <pc:docMk/>
          <pc:sldMk cId="3144403875" sldId="6488"/>
        </pc:sldMkLst>
      </pc:sldChg>
      <pc:sldChg chg="addSp delSp modSp add mod">
        <pc:chgData name="Humberto Alencar" userId="d6098c2c-e45d-4e6a-b828-f736d4b688d9" providerId="ADAL" clId="{4EEC289E-F8DC-441B-B80A-85070823BF25}" dt="2022-02-16T17:19:51.170" v="571" actId="1076"/>
        <pc:sldMkLst>
          <pc:docMk/>
          <pc:sldMk cId="4009814653" sldId="6497"/>
        </pc:sldMkLst>
        <pc:picChg chg="del">
          <ac:chgData name="Humberto Alencar" userId="d6098c2c-e45d-4e6a-b828-f736d4b688d9" providerId="ADAL" clId="{4EEC289E-F8DC-441B-B80A-85070823BF25}" dt="2022-02-16T17:12:51.428" v="458" actId="478"/>
          <ac:picMkLst>
            <pc:docMk/>
            <pc:sldMk cId="4009814653" sldId="6497"/>
            <ac:picMk id="7" creationId="{99FAC2D1-8995-4A82-AED7-1E70FFD4832C}"/>
          </ac:picMkLst>
        </pc:picChg>
        <pc:picChg chg="add mod">
          <ac:chgData name="Humberto Alencar" userId="d6098c2c-e45d-4e6a-b828-f736d4b688d9" providerId="ADAL" clId="{4EEC289E-F8DC-441B-B80A-85070823BF25}" dt="2022-02-16T17:19:51.170" v="571" actId="1076"/>
          <ac:picMkLst>
            <pc:docMk/>
            <pc:sldMk cId="4009814653" sldId="6497"/>
            <ac:picMk id="8" creationId="{35D111CA-C88F-4313-BF72-B121A23CC35F}"/>
          </ac:picMkLst>
        </pc:picChg>
      </pc:sldChg>
      <pc:sldChg chg="addSp modSp add mod">
        <pc:chgData name="Humberto Alencar" userId="d6098c2c-e45d-4e6a-b828-f736d4b688d9" providerId="ADAL" clId="{4EEC289E-F8DC-441B-B80A-85070823BF25}" dt="2022-02-16T17:20:03.987" v="574" actId="1076"/>
        <pc:sldMkLst>
          <pc:docMk/>
          <pc:sldMk cId="1754119342" sldId="6498"/>
        </pc:sldMkLst>
        <pc:picChg chg="add mod">
          <ac:chgData name="Humberto Alencar" userId="d6098c2c-e45d-4e6a-b828-f736d4b688d9" providerId="ADAL" clId="{4EEC289E-F8DC-441B-B80A-85070823BF25}" dt="2022-02-16T17:20:03.987" v="574" actId="1076"/>
          <ac:picMkLst>
            <pc:docMk/>
            <pc:sldMk cId="1754119342" sldId="6498"/>
            <ac:picMk id="7" creationId="{87467303-6DAA-4E20-931C-43DEBA9D5260}"/>
          </ac:picMkLst>
        </pc:picChg>
      </pc:sldChg>
      <pc:sldChg chg="addSp modSp add mod">
        <pc:chgData name="Humberto Alencar" userId="d6098c2c-e45d-4e6a-b828-f736d4b688d9" providerId="ADAL" clId="{4EEC289E-F8DC-441B-B80A-85070823BF25}" dt="2022-02-16T17:20:13.891" v="577" actId="1076"/>
        <pc:sldMkLst>
          <pc:docMk/>
          <pc:sldMk cId="802591515" sldId="6499"/>
        </pc:sldMkLst>
        <pc:picChg chg="add mod">
          <ac:chgData name="Humberto Alencar" userId="d6098c2c-e45d-4e6a-b828-f736d4b688d9" providerId="ADAL" clId="{4EEC289E-F8DC-441B-B80A-85070823BF25}" dt="2022-02-16T17:20:13.891" v="577" actId="1076"/>
          <ac:picMkLst>
            <pc:docMk/>
            <pc:sldMk cId="802591515" sldId="6499"/>
            <ac:picMk id="7" creationId="{34243D24-A854-41E8-824C-A6B8B440D1E1}"/>
          </ac:picMkLst>
        </pc:picChg>
      </pc:sldChg>
      <pc:sldChg chg="addSp modSp add mod">
        <pc:chgData name="Humberto Alencar" userId="d6098c2c-e45d-4e6a-b828-f736d4b688d9" providerId="ADAL" clId="{4EEC289E-F8DC-441B-B80A-85070823BF25}" dt="2022-02-16T17:20:24.523" v="580" actId="1076"/>
        <pc:sldMkLst>
          <pc:docMk/>
          <pc:sldMk cId="2863450888" sldId="6500"/>
        </pc:sldMkLst>
        <pc:picChg chg="add mod">
          <ac:chgData name="Humberto Alencar" userId="d6098c2c-e45d-4e6a-b828-f736d4b688d9" providerId="ADAL" clId="{4EEC289E-F8DC-441B-B80A-85070823BF25}" dt="2022-02-16T17:20:24.523" v="580" actId="1076"/>
          <ac:picMkLst>
            <pc:docMk/>
            <pc:sldMk cId="2863450888" sldId="6500"/>
            <ac:picMk id="7" creationId="{48A5FE57-F85F-4E51-899F-EC2EE864A3E0}"/>
          </ac:picMkLst>
        </pc:picChg>
      </pc:sldChg>
      <pc:sldChg chg="addSp modSp add mod">
        <pc:chgData name="Humberto Alencar" userId="d6098c2c-e45d-4e6a-b828-f736d4b688d9" providerId="ADAL" clId="{4EEC289E-F8DC-441B-B80A-85070823BF25}" dt="2022-02-16T17:20:34.867" v="583" actId="1076"/>
        <pc:sldMkLst>
          <pc:docMk/>
          <pc:sldMk cId="633392677" sldId="6501"/>
        </pc:sldMkLst>
        <pc:picChg chg="add mod">
          <ac:chgData name="Humberto Alencar" userId="d6098c2c-e45d-4e6a-b828-f736d4b688d9" providerId="ADAL" clId="{4EEC289E-F8DC-441B-B80A-85070823BF25}" dt="2022-02-16T17:20:34.867" v="583" actId="1076"/>
          <ac:picMkLst>
            <pc:docMk/>
            <pc:sldMk cId="633392677" sldId="6501"/>
            <ac:picMk id="7" creationId="{2BE1D0E7-BDF8-412E-B69B-403F84465203}"/>
          </ac:picMkLst>
        </pc:picChg>
      </pc:sldChg>
      <pc:sldMasterChg chg="delSldLayout">
        <pc:chgData name="Humberto Alencar" userId="d6098c2c-e45d-4e6a-b828-f736d4b688d9" providerId="ADAL" clId="{4EEC289E-F8DC-441B-B80A-85070823BF25}" dt="2022-02-15T18:45:45.115" v="108" actId="47"/>
        <pc:sldMasterMkLst>
          <pc:docMk/>
          <pc:sldMasterMk cId="2210395971" sldId="2147483662"/>
        </pc:sldMasterMkLst>
        <pc:sldLayoutChg chg="del">
          <pc:chgData name="Humberto Alencar" userId="d6098c2c-e45d-4e6a-b828-f736d4b688d9" providerId="ADAL" clId="{4EEC289E-F8DC-441B-B80A-85070823BF25}" dt="2022-02-15T18:45:45.115" v="108" actId="47"/>
          <pc:sldLayoutMkLst>
            <pc:docMk/>
            <pc:sldMasterMk cId="2210395971" sldId="2147483662"/>
            <pc:sldLayoutMk cId="2339386982" sldId="2147483831"/>
          </pc:sldLayoutMkLst>
        </pc:sldLayoutChg>
        <pc:sldLayoutChg chg="del">
          <pc:chgData name="Humberto Alencar" userId="d6098c2c-e45d-4e6a-b828-f736d4b688d9" providerId="ADAL" clId="{4EEC289E-F8DC-441B-B80A-85070823BF25}" dt="2022-02-15T18:45:45.115" v="108" actId="47"/>
          <pc:sldLayoutMkLst>
            <pc:docMk/>
            <pc:sldMasterMk cId="2210395971" sldId="2147483662"/>
            <pc:sldLayoutMk cId="1627691648" sldId="2147483832"/>
          </pc:sldLayoutMkLst>
        </pc:sldLayoutChg>
      </pc:sldMasterChg>
    </pc:docChg>
  </pc:docChgLst>
  <pc:docChgLst>
    <pc:chgData name="Fernanda Kazama" userId="S::fkazama@ccee.org.br::22fe7373-730d-4e0e-b004-a3194092bdf2" providerId="AD" clId="Web-{8F31DA08-A5CC-4DEF-872B-EED1F5DF0837}"/>
    <pc:docChg chg="addSld modSection">
      <pc:chgData name="Fernanda Kazama" userId="S::fkazama@ccee.org.br::22fe7373-730d-4e0e-b004-a3194092bdf2" providerId="AD" clId="Web-{8F31DA08-A5CC-4DEF-872B-EED1F5DF0837}" dt="2021-12-15T17:48:24.248" v="0"/>
      <pc:docMkLst>
        <pc:docMk/>
      </pc:docMkLst>
      <pc:sldChg chg="new">
        <pc:chgData name="Fernanda Kazama" userId="S::fkazama@ccee.org.br::22fe7373-730d-4e0e-b004-a3194092bdf2" providerId="AD" clId="Web-{8F31DA08-A5CC-4DEF-872B-EED1F5DF0837}" dt="2021-12-15T17:48:24.248" v="0"/>
        <pc:sldMkLst>
          <pc:docMk/>
          <pc:sldMk cId="1516403593" sldId="6384"/>
        </pc:sldMkLst>
      </pc:sldChg>
    </pc:docChg>
  </pc:docChgLst>
  <pc:docChgLst>
    <pc:chgData name="Daniel Siqueira" userId="73ff6611-881b-46c9-8b29-4e2f7bb29f25" providerId="ADAL" clId="{9C4F9079-A96E-4FBE-8D63-FAF8509FA909}"/>
    <pc:docChg chg="undo custSel modSld">
      <pc:chgData name="Daniel Siqueira" userId="73ff6611-881b-46c9-8b29-4e2f7bb29f25" providerId="ADAL" clId="{9C4F9079-A96E-4FBE-8D63-FAF8509FA909}" dt="2022-02-16T14:33:31.235" v="150" actId="20577"/>
      <pc:docMkLst>
        <pc:docMk/>
      </pc:docMkLst>
      <pc:sldChg chg="delSp modSp mod">
        <pc:chgData name="Daniel Siqueira" userId="73ff6611-881b-46c9-8b29-4e2f7bb29f25" providerId="ADAL" clId="{9C4F9079-A96E-4FBE-8D63-FAF8509FA909}" dt="2022-02-16T14:33:31.235" v="150" actId="20577"/>
        <pc:sldMkLst>
          <pc:docMk/>
          <pc:sldMk cId="3577640694" sldId="2467"/>
        </pc:sldMkLst>
        <pc:spChg chg="mod">
          <ac:chgData name="Daniel Siqueira" userId="73ff6611-881b-46c9-8b29-4e2f7bb29f25" providerId="ADAL" clId="{9C4F9079-A96E-4FBE-8D63-FAF8509FA909}" dt="2022-02-16T14:33:31.235" v="150" actId="20577"/>
          <ac:spMkLst>
            <pc:docMk/>
            <pc:sldMk cId="3577640694" sldId="2467"/>
            <ac:spMk id="4" creationId="{00000000-0000-0000-0000-000000000000}"/>
          </ac:spMkLst>
        </pc:spChg>
        <pc:spChg chg="mod">
          <ac:chgData name="Daniel Siqueira" userId="73ff6611-881b-46c9-8b29-4e2f7bb29f25" providerId="ADAL" clId="{9C4F9079-A96E-4FBE-8D63-FAF8509FA909}" dt="2022-02-16T14:20:10.324" v="100" actId="1036"/>
          <ac:spMkLst>
            <pc:docMk/>
            <pc:sldMk cId="3577640694" sldId="2467"/>
            <ac:spMk id="14" creationId="{00000000-0000-0000-0000-000000000000}"/>
          </ac:spMkLst>
        </pc:spChg>
        <pc:spChg chg="mod">
          <ac:chgData name="Daniel Siqueira" userId="73ff6611-881b-46c9-8b29-4e2f7bb29f25" providerId="ADAL" clId="{9C4F9079-A96E-4FBE-8D63-FAF8509FA909}" dt="2022-02-16T14:20:10.324" v="100" actId="1036"/>
          <ac:spMkLst>
            <pc:docMk/>
            <pc:sldMk cId="3577640694" sldId="2467"/>
            <ac:spMk id="15" creationId="{00000000-0000-0000-0000-000000000000}"/>
          </ac:spMkLst>
        </pc:spChg>
        <pc:spChg chg="del mod">
          <ac:chgData name="Daniel Siqueira" userId="73ff6611-881b-46c9-8b29-4e2f7bb29f25" providerId="ADAL" clId="{9C4F9079-A96E-4FBE-8D63-FAF8509FA909}" dt="2022-02-16T13:59:03.335" v="14" actId="478"/>
          <ac:spMkLst>
            <pc:docMk/>
            <pc:sldMk cId="3577640694" sldId="2467"/>
            <ac:spMk id="16" creationId="{5A91B5ED-91DE-4D8D-AF6E-BC81A4DE3D36}"/>
          </ac:spMkLst>
        </pc:spChg>
        <pc:spChg chg="mod">
          <ac:chgData name="Daniel Siqueira" userId="73ff6611-881b-46c9-8b29-4e2f7bb29f25" providerId="ADAL" clId="{9C4F9079-A96E-4FBE-8D63-FAF8509FA909}" dt="2022-02-16T14:32:49.874" v="144" actId="1076"/>
          <ac:spMkLst>
            <pc:docMk/>
            <pc:sldMk cId="3577640694" sldId="2467"/>
            <ac:spMk id="17" creationId="{00000000-0000-0000-0000-000000000000}"/>
          </ac:spMkLst>
        </pc:spChg>
        <pc:spChg chg="mod">
          <ac:chgData name="Daniel Siqueira" userId="73ff6611-881b-46c9-8b29-4e2f7bb29f25" providerId="ADAL" clId="{9C4F9079-A96E-4FBE-8D63-FAF8509FA909}" dt="2022-02-16T14:32:39.506" v="143" actId="1076"/>
          <ac:spMkLst>
            <pc:docMk/>
            <pc:sldMk cId="3577640694" sldId="2467"/>
            <ac:spMk id="18" creationId="{00000000-0000-0000-0000-000000000000}"/>
          </ac:spMkLst>
        </pc:spChg>
        <pc:spChg chg="mod">
          <ac:chgData name="Daniel Siqueira" userId="73ff6611-881b-46c9-8b29-4e2f7bb29f25" providerId="ADAL" clId="{9C4F9079-A96E-4FBE-8D63-FAF8509FA909}" dt="2022-02-16T14:32:33.899" v="142" actId="1076"/>
          <ac:spMkLst>
            <pc:docMk/>
            <pc:sldMk cId="3577640694" sldId="2467"/>
            <ac:spMk id="19" creationId="{00000000-0000-0000-0000-000000000000}"/>
          </ac:spMkLst>
        </pc:spChg>
        <pc:picChg chg="mod">
          <ac:chgData name="Daniel Siqueira" userId="73ff6611-881b-46c9-8b29-4e2f7bb29f25" providerId="ADAL" clId="{9C4F9079-A96E-4FBE-8D63-FAF8509FA909}" dt="2022-02-16T14:20:10.324" v="100" actId="1036"/>
          <ac:picMkLst>
            <pc:docMk/>
            <pc:sldMk cId="3577640694" sldId="2467"/>
            <ac:picMk id="13" creationId="{00000000-0000-0000-0000-000000000000}"/>
          </ac:picMkLst>
        </pc:picChg>
        <pc:picChg chg="mod">
          <ac:chgData name="Daniel Siqueira" userId="73ff6611-881b-46c9-8b29-4e2f7bb29f25" providerId="ADAL" clId="{9C4F9079-A96E-4FBE-8D63-FAF8509FA909}" dt="2022-02-16T14:20:10.324" v="100" actId="1036"/>
          <ac:picMkLst>
            <pc:docMk/>
            <pc:sldMk cId="3577640694" sldId="2467"/>
            <ac:picMk id="20" creationId="{00000000-0000-0000-0000-000000000000}"/>
          </ac:picMkLst>
        </pc:picChg>
      </pc:sldChg>
      <pc:sldChg chg="delSp modSp mod">
        <pc:chgData name="Daniel Siqueira" userId="73ff6611-881b-46c9-8b29-4e2f7bb29f25" providerId="ADAL" clId="{9C4F9079-A96E-4FBE-8D63-FAF8509FA909}" dt="2022-02-15T21:58:17.712" v="9" actId="14826"/>
        <pc:sldMkLst>
          <pc:docMk/>
          <pc:sldMk cId="1199238041" sldId="5836"/>
        </pc:sldMkLst>
        <pc:spChg chg="del mod">
          <ac:chgData name="Daniel Siqueira" userId="73ff6611-881b-46c9-8b29-4e2f7bb29f25" providerId="ADAL" clId="{9C4F9079-A96E-4FBE-8D63-FAF8509FA909}" dt="2022-02-15T21:49:31.288" v="1" actId="478"/>
          <ac:spMkLst>
            <pc:docMk/>
            <pc:sldMk cId="1199238041" sldId="5836"/>
            <ac:spMk id="5" creationId="{972ADF03-5FA2-4C63-A80A-5430692821D0}"/>
          </ac:spMkLst>
        </pc:spChg>
        <pc:picChg chg="mod">
          <ac:chgData name="Daniel Siqueira" userId="73ff6611-881b-46c9-8b29-4e2f7bb29f25" providerId="ADAL" clId="{9C4F9079-A96E-4FBE-8D63-FAF8509FA909}" dt="2022-02-15T21:49:43.085" v="2" actId="14826"/>
          <ac:picMkLst>
            <pc:docMk/>
            <pc:sldMk cId="1199238041" sldId="5836"/>
            <ac:picMk id="6" creationId="{7FAFB546-BE68-4463-B0D2-916ECD3B5708}"/>
          </ac:picMkLst>
        </pc:picChg>
        <pc:picChg chg="mod">
          <ac:chgData name="Daniel Siqueira" userId="73ff6611-881b-46c9-8b29-4e2f7bb29f25" providerId="ADAL" clId="{9C4F9079-A96E-4FBE-8D63-FAF8509FA909}" dt="2022-02-15T21:58:17.712" v="9" actId="14826"/>
          <ac:picMkLst>
            <pc:docMk/>
            <pc:sldMk cId="1199238041" sldId="5836"/>
            <ac:picMk id="7" creationId="{46C741EE-909E-4B1F-AFB4-5140525EC839}"/>
          </ac:picMkLst>
        </pc:picChg>
      </pc:sldChg>
      <pc:sldChg chg="delSp modSp mod">
        <pc:chgData name="Daniel Siqueira" userId="73ff6611-881b-46c9-8b29-4e2f7bb29f25" providerId="ADAL" clId="{9C4F9079-A96E-4FBE-8D63-FAF8509FA909}" dt="2022-02-15T21:58:50.339" v="11" actId="14826"/>
        <pc:sldMkLst>
          <pc:docMk/>
          <pc:sldMk cId="1926715238" sldId="5837"/>
        </pc:sldMkLst>
        <pc:spChg chg="del">
          <ac:chgData name="Daniel Siqueira" userId="73ff6611-881b-46c9-8b29-4e2f7bb29f25" providerId="ADAL" clId="{9C4F9079-A96E-4FBE-8D63-FAF8509FA909}" dt="2022-02-15T21:50:29.486" v="5" actId="478"/>
          <ac:spMkLst>
            <pc:docMk/>
            <pc:sldMk cId="1926715238" sldId="5837"/>
            <ac:spMk id="6" creationId="{59868FB9-E628-4D29-9496-E0D460268889}"/>
          </ac:spMkLst>
        </pc:spChg>
        <pc:picChg chg="mod">
          <ac:chgData name="Daniel Siqueira" userId="73ff6611-881b-46c9-8b29-4e2f7bb29f25" providerId="ADAL" clId="{9C4F9079-A96E-4FBE-8D63-FAF8509FA909}" dt="2022-02-15T21:58:50.339" v="11" actId="14826"/>
          <ac:picMkLst>
            <pc:docMk/>
            <pc:sldMk cId="1926715238" sldId="5837"/>
            <ac:picMk id="3" creationId="{B9644CCE-6134-45BA-A791-B695016EA29F}"/>
          </ac:picMkLst>
        </pc:picChg>
        <pc:picChg chg="mod">
          <ac:chgData name="Daniel Siqueira" userId="73ff6611-881b-46c9-8b29-4e2f7bb29f25" providerId="ADAL" clId="{9C4F9079-A96E-4FBE-8D63-FAF8509FA909}" dt="2022-02-15T21:50:41.391" v="6" actId="14826"/>
          <ac:picMkLst>
            <pc:docMk/>
            <pc:sldMk cId="1926715238" sldId="5837"/>
            <ac:picMk id="4" creationId="{377ADF06-46F2-4B12-8359-472D0739BC43}"/>
          </ac:picMkLst>
        </pc:picChg>
      </pc:sldChg>
      <pc:sldChg chg="delSp modSp mod">
        <pc:chgData name="Daniel Siqueira" userId="73ff6611-881b-46c9-8b29-4e2f7bb29f25" providerId="ADAL" clId="{9C4F9079-A96E-4FBE-8D63-FAF8509FA909}" dt="2022-02-15T21:59:03.847" v="12" actId="14826"/>
        <pc:sldMkLst>
          <pc:docMk/>
          <pc:sldMk cId="1030866915" sldId="5838"/>
        </pc:sldMkLst>
        <pc:spChg chg="del">
          <ac:chgData name="Daniel Siqueira" userId="73ff6611-881b-46c9-8b29-4e2f7bb29f25" providerId="ADAL" clId="{9C4F9079-A96E-4FBE-8D63-FAF8509FA909}" dt="2022-02-15T21:50:47.680" v="7" actId="478"/>
          <ac:spMkLst>
            <pc:docMk/>
            <pc:sldMk cId="1030866915" sldId="5838"/>
            <ac:spMk id="6" creationId="{B77B2287-C739-4362-8ED4-0FCEEC7536AF}"/>
          </ac:spMkLst>
        </pc:spChg>
        <pc:picChg chg="mod">
          <ac:chgData name="Daniel Siqueira" userId="73ff6611-881b-46c9-8b29-4e2f7bb29f25" providerId="ADAL" clId="{9C4F9079-A96E-4FBE-8D63-FAF8509FA909}" dt="2022-02-15T21:59:03.847" v="12" actId="14826"/>
          <ac:picMkLst>
            <pc:docMk/>
            <pc:sldMk cId="1030866915" sldId="5838"/>
            <ac:picMk id="3" creationId="{97E0B55A-4399-41E9-87C1-CF100B40BE11}"/>
          </ac:picMkLst>
        </pc:picChg>
        <pc:picChg chg="mod">
          <ac:chgData name="Daniel Siqueira" userId="73ff6611-881b-46c9-8b29-4e2f7bb29f25" providerId="ADAL" clId="{9C4F9079-A96E-4FBE-8D63-FAF8509FA909}" dt="2022-02-15T21:50:53.034" v="8" actId="14826"/>
          <ac:picMkLst>
            <pc:docMk/>
            <pc:sldMk cId="1030866915" sldId="5838"/>
            <ac:picMk id="4" creationId="{F6345527-DA35-408F-A45E-BA775891BDDD}"/>
          </ac:picMkLst>
        </pc:picChg>
      </pc:sldChg>
      <pc:sldChg chg="delSp modSp mod">
        <pc:chgData name="Daniel Siqueira" userId="73ff6611-881b-46c9-8b29-4e2f7bb29f25" providerId="ADAL" clId="{9C4F9079-A96E-4FBE-8D63-FAF8509FA909}" dt="2022-02-15T21:58:34.614" v="10" actId="14826"/>
        <pc:sldMkLst>
          <pc:docMk/>
          <pc:sldMk cId="2024760463" sldId="6017"/>
        </pc:sldMkLst>
        <pc:spChg chg="del">
          <ac:chgData name="Daniel Siqueira" userId="73ff6611-881b-46c9-8b29-4e2f7bb29f25" providerId="ADAL" clId="{9C4F9079-A96E-4FBE-8D63-FAF8509FA909}" dt="2022-02-15T21:49:53.645" v="3" actId="478"/>
          <ac:spMkLst>
            <pc:docMk/>
            <pc:sldMk cId="2024760463" sldId="6017"/>
            <ac:spMk id="6" creationId="{169079D4-8426-434B-B1D3-1A5A4A7E4BFC}"/>
          </ac:spMkLst>
        </pc:spChg>
        <pc:picChg chg="mod">
          <ac:chgData name="Daniel Siqueira" userId="73ff6611-881b-46c9-8b29-4e2f7bb29f25" providerId="ADAL" clId="{9C4F9079-A96E-4FBE-8D63-FAF8509FA909}" dt="2022-02-15T21:58:34.614" v="10" actId="14826"/>
          <ac:picMkLst>
            <pc:docMk/>
            <pc:sldMk cId="2024760463" sldId="6017"/>
            <ac:picMk id="3" creationId="{D28EA65F-3B8B-499B-B13D-B7F30B5D6F5C}"/>
          </ac:picMkLst>
        </pc:picChg>
        <pc:picChg chg="mod">
          <ac:chgData name="Daniel Siqueira" userId="73ff6611-881b-46c9-8b29-4e2f7bb29f25" providerId="ADAL" clId="{9C4F9079-A96E-4FBE-8D63-FAF8509FA909}" dt="2022-02-15T21:50:02.963" v="4" actId="14826"/>
          <ac:picMkLst>
            <pc:docMk/>
            <pc:sldMk cId="2024760463" sldId="6017"/>
            <ac:picMk id="4" creationId="{D30E1928-4958-4716-AC94-E006F6A39D4D}"/>
          </ac:picMkLst>
        </pc:picChg>
      </pc:sldChg>
    </pc:docChg>
  </pc:docChgLst>
  <pc:docChgLst>
    <pc:chgData name="Daniel Siqueira" userId="73ff6611-881b-46c9-8b29-4e2f7bb29f25" providerId="ADAL" clId="{95D1BD63-0F8D-4D2E-8D05-B2A80105809D}"/>
    <pc:docChg chg="undo custSel modSld">
      <pc:chgData name="Daniel Siqueira" userId="73ff6611-881b-46c9-8b29-4e2f7bb29f25" providerId="ADAL" clId="{95D1BD63-0F8D-4D2E-8D05-B2A80105809D}" dt="2022-03-15T20:53:29.775" v="13" actId="14100"/>
      <pc:docMkLst>
        <pc:docMk/>
      </pc:docMkLst>
      <pc:sldChg chg="delSp modSp mod">
        <pc:chgData name="Daniel Siqueira" userId="73ff6611-881b-46c9-8b29-4e2f7bb29f25" providerId="ADAL" clId="{95D1BD63-0F8D-4D2E-8D05-B2A80105809D}" dt="2022-03-15T20:53:29.775" v="13" actId="14100"/>
        <pc:sldMkLst>
          <pc:docMk/>
          <pc:sldMk cId="1199238041" sldId="5836"/>
        </pc:sldMkLst>
        <pc:spChg chg="del">
          <ac:chgData name="Daniel Siqueira" userId="73ff6611-881b-46c9-8b29-4e2f7bb29f25" providerId="ADAL" clId="{95D1BD63-0F8D-4D2E-8D05-B2A80105809D}" dt="2022-03-15T20:44:35.166" v="0" actId="478"/>
          <ac:spMkLst>
            <pc:docMk/>
            <pc:sldMk cId="1199238041" sldId="5836"/>
            <ac:spMk id="5" creationId="{06F8DA4D-F776-44EF-8973-2C810071910A}"/>
          </ac:spMkLst>
        </pc:spChg>
        <pc:picChg chg="mod">
          <ac:chgData name="Daniel Siqueira" userId="73ff6611-881b-46c9-8b29-4e2f7bb29f25" providerId="ADAL" clId="{95D1BD63-0F8D-4D2E-8D05-B2A80105809D}" dt="2022-03-15T20:44:49.602" v="1" actId="14826"/>
          <ac:picMkLst>
            <pc:docMk/>
            <pc:sldMk cId="1199238041" sldId="5836"/>
            <ac:picMk id="6" creationId="{7FAFB546-BE68-4463-B0D2-916ECD3B5708}"/>
          </ac:picMkLst>
        </pc:picChg>
        <pc:picChg chg="mod">
          <ac:chgData name="Daniel Siqueira" userId="73ff6611-881b-46c9-8b29-4e2f7bb29f25" providerId="ADAL" clId="{95D1BD63-0F8D-4D2E-8D05-B2A80105809D}" dt="2022-03-15T20:53:29.775" v="13" actId="14100"/>
          <ac:picMkLst>
            <pc:docMk/>
            <pc:sldMk cId="1199238041" sldId="5836"/>
            <ac:picMk id="7" creationId="{46C741EE-909E-4B1F-AFB4-5140525EC839}"/>
          </ac:picMkLst>
        </pc:picChg>
      </pc:sldChg>
      <pc:sldChg chg="delSp modSp mod">
        <pc:chgData name="Daniel Siqueira" userId="73ff6611-881b-46c9-8b29-4e2f7bb29f25" providerId="ADAL" clId="{95D1BD63-0F8D-4D2E-8D05-B2A80105809D}" dt="2022-03-15T20:52:51.005" v="10" actId="14826"/>
        <pc:sldMkLst>
          <pc:docMk/>
          <pc:sldMk cId="1926715238" sldId="5837"/>
        </pc:sldMkLst>
        <pc:spChg chg="del">
          <ac:chgData name="Daniel Siqueira" userId="73ff6611-881b-46c9-8b29-4e2f7bb29f25" providerId="ADAL" clId="{95D1BD63-0F8D-4D2E-8D05-B2A80105809D}" dt="2022-03-15T20:45:17.301" v="4" actId="478"/>
          <ac:spMkLst>
            <pc:docMk/>
            <pc:sldMk cId="1926715238" sldId="5837"/>
            <ac:spMk id="5" creationId="{7F81C071-BB30-48A7-8E75-E11BCD7F3BA2}"/>
          </ac:spMkLst>
        </pc:spChg>
        <pc:picChg chg="mod">
          <ac:chgData name="Daniel Siqueira" userId="73ff6611-881b-46c9-8b29-4e2f7bb29f25" providerId="ADAL" clId="{95D1BD63-0F8D-4D2E-8D05-B2A80105809D}" dt="2022-03-15T20:52:51.005" v="10" actId="14826"/>
          <ac:picMkLst>
            <pc:docMk/>
            <pc:sldMk cId="1926715238" sldId="5837"/>
            <ac:picMk id="3" creationId="{B9644CCE-6134-45BA-A791-B695016EA29F}"/>
          </ac:picMkLst>
        </pc:picChg>
        <pc:picChg chg="mod">
          <ac:chgData name="Daniel Siqueira" userId="73ff6611-881b-46c9-8b29-4e2f7bb29f25" providerId="ADAL" clId="{95D1BD63-0F8D-4D2E-8D05-B2A80105809D}" dt="2022-03-15T20:45:23.530" v="5" actId="14826"/>
          <ac:picMkLst>
            <pc:docMk/>
            <pc:sldMk cId="1926715238" sldId="5837"/>
            <ac:picMk id="4" creationId="{377ADF06-46F2-4B12-8359-472D0739BC43}"/>
          </ac:picMkLst>
        </pc:picChg>
      </pc:sldChg>
      <pc:sldChg chg="delSp modSp mod">
        <pc:chgData name="Daniel Siqueira" userId="73ff6611-881b-46c9-8b29-4e2f7bb29f25" providerId="ADAL" clId="{95D1BD63-0F8D-4D2E-8D05-B2A80105809D}" dt="2022-03-15T20:53:08.437" v="11" actId="14826"/>
        <pc:sldMkLst>
          <pc:docMk/>
          <pc:sldMk cId="1030866915" sldId="5838"/>
        </pc:sldMkLst>
        <pc:spChg chg="del">
          <ac:chgData name="Daniel Siqueira" userId="73ff6611-881b-46c9-8b29-4e2f7bb29f25" providerId="ADAL" clId="{95D1BD63-0F8D-4D2E-8D05-B2A80105809D}" dt="2022-03-15T20:45:28.935" v="6" actId="478"/>
          <ac:spMkLst>
            <pc:docMk/>
            <pc:sldMk cId="1030866915" sldId="5838"/>
            <ac:spMk id="5" creationId="{141748BE-9404-4F95-96EF-0AC75691ADE0}"/>
          </ac:spMkLst>
        </pc:spChg>
        <pc:picChg chg="mod">
          <ac:chgData name="Daniel Siqueira" userId="73ff6611-881b-46c9-8b29-4e2f7bb29f25" providerId="ADAL" clId="{95D1BD63-0F8D-4D2E-8D05-B2A80105809D}" dt="2022-03-15T20:53:08.437" v="11" actId="14826"/>
          <ac:picMkLst>
            <pc:docMk/>
            <pc:sldMk cId="1030866915" sldId="5838"/>
            <ac:picMk id="3" creationId="{97E0B55A-4399-41E9-87C1-CF100B40BE11}"/>
          </ac:picMkLst>
        </pc:picChg>
        <pc:picChg chg="mod">
          <ac:chgData name="Daniel Siqueira" userId="73ff6611-881b-46c9-8b29-4e2f7bb29f25" providerId="ADAL" clId="{95D1BD63-0F8D-4D2E-8D05-B2A80105809D}" dt="2022-03-15T20:45:34.231" v="7" actId="14826"/>
          <ac:picMkLst>
            <pc:docMk/>
            <pc:sldMk cId="1030866915" sldId="5838"/>
            <ac:picMk id="4" creationId="{F6345527-DA35-408F-A45E-BA775891BDDD}"/>
          </ac:picMkLst>
        </pc:picChg>
      </pc:sldChg>
      <pc:sldChg chg="delSp modSp mod">
        <pc:chgData name="Daniel Siqueira" userId="73ff6611-881b-46c9-8b29-4e2f7bb29f25" providerId="ADAL" clId="{95D1BD63-0F8D-4D2E-8D05-B2A80105809D}" dt="2022-03-15T20:52:30.749" v="9" actId="14826"/>
        <pc:sldMkLst>
          <pc:docMk/>
          <pc:sldMk cId="2024760463" sldId="6017"/>
        </pc:sldMkLst>
        <pc:spChg chg="del">
          <ac:chgData name="Daniel Siqueira" userId="73ff6611-881b-46c9-8b29-4e2f7bb29f25" providerId="ADAL" clId="{95D1BD63-0F8D-4D2E-8D05-B2A80105809D}" dt="2022-03-15T20:45:00.825" v="2" actId="478"/>
          <ac:spMkLst>
            <pc:docMk/>
            <pc:sldMk cId="2024760463" sldId="6017"/>
            <ac:spMk id="5" creationId="{9445E678-5560-45C2-8BC3-AB218FC55B94}"/>
          </ac:spMkLst>
        </pc:spChg>
        <pc:picChg chg="mod">
          <ac:chgData name="Daniel Siqueira" userId="73ff6611-881b-46c9-8b29-4e2f7bb29f25" providerId="ADAL" clId="{95D1BD63-0F8D-4D2E-8D05-B2A80105809D}" dt="2022-03-15T20:52:30.749" v="9" actId="14826"/>
          <ac:picMkLst>
            <pc:docMk/>
            <pc:sldMk cId="2024760463" sldId="6017"/>
            <ac:picMk id="3" creationId="{D28EA65F-3B8B-499B-B13D-B7F30B5D6F5C}"/>
          </ac:picMkLst>
        </pc:picChg>
        <pc:picChg chg="mod">
          <ac:chgData name="Daniel Siqueira" userId="73ff6611-881b-46c9-8b29-4e2f7bb29f25" providerId="ADAL" clId="{95D1BD63-0F8D-4D2E-8D05-B2A80105809D}" dt="2022-03-15T20:45:08.421" v="3" actId="14826"/>
          <ac:picMkLst>
            <pc:docMk/>
            <pc:sldMk cId="2024760463" sldId="6017"/>
            <ac:picMk id="4" creationId="{D30E1928-4958-4716-AC94-E006F6A39D4D}"/>
          </ac:picMkLst>
        </pc:picChg>
      </pc:sldChg>
    </pc:docChg>
  </pc:docChgLst>
  <pc:docChgLst>
    <pc:chgData name="Guilherme Fredo" userId="9d8b8371-d126-464d-9e28-688cd5884232" providerId="ADAL" clId="{4124C897-450D-47F7-82EB-FB53F73C789E}"/>
    <pc:docChg chg="undo custSel modSld">
      <pc:chgData name="Guilherme Fredo" userId="9d8b8371-d126-464d-9e28-688cd5884232" providerId="ADAL" clId="{4124C897-450D-47F7-82EB-FB53F73C789E}" dt="2022-01-19T17:47:08.297" v="1126" actId="20577"/>
      <pc:docMkLst>
        <pc:docMk/>
      </pc:docMkLst>
      <pc:sldChg chg="addSp delSp modSp mod">
        <pc:chgData name="Guilherme Fredo" userId="9d8b8371-d126-464d-9e28-688cd5884232" providerId="ADAL" clId="{4124C897-450D-47F7-82EB-FB53F73C789E}" dt="2022-01-19T12:29:14.761" v="714" actId="14100"/>
        <pc:sldMkLst>
          <pc:docMk/>
          <pc:sldMk cId="560040600" sldId="6038"/>
        </pc:sldMkLst>
        <pc:spChg chg="add del mod">
          <ac:chgData name="Guilherme Fredo" userId="9d8b8371-d126-464d-9e28-688cd5884232" providerId="ADAL" clId="{4124C897-450D-47F7-82EB-FB53F73C789E}" dt="2022-01-19T12:25:53.723" v="658" actId="478"/>
          <ac:spMkLst>
            <pc:docMk/>
            <pc:sldMk cId="560040600" sldId="6038"/>
            <ac:spMk id="2" creationId="{C28F74DD-5F9D-43C7-8D17-8A5E13016932}"/>
          </ac:spMkLst>
        </pc:spChg>
        <pc:spChg chg="del mod">
          <ac:chgData name="Guilherme Fredo" userId="9d8b8371-d126-464d-9e28-688cd5884232" providerId="ADAL" clId="{4124C897-450D-47F7-82EB-FB53F73C789E}" dt="2022-01-18T22:17:10.746" v="4" actId="478"/>
          <ac:spMkLst>
            <pc:docMk/>
            <pc:sldMk cId="560040600" sldId="6038"/>
            <ac:spMk id="4" creationId="{4C5EB657-E09E-4385-AAA6-21D61F9A20BE}"/>
          </ac:spMkLst>
        </pc:spChg>
        <pc:graphicFrameChg chg="mod">
          <ac:chgData name="Guilherme Fredo" userId="9d8b8371-d126-464d-9e28-688cd5884232" providerId="ADAL" clId="{4124C897-450D-47F7-82EB-FB53F73C789E}" dt="2022-01-19T12:27:31.420" v="708"/>
          <ac:graphicFrameMkLst>
            <pc:docMk/>
            <pc:sldMk cId="560040600" sldId="6038"/>
            <ac:graphicFrameMk id="3" creationId="{00000000-0000-0000-0000-000000000000}"/>
          </ac:graphicFrameMkLst>
        </pc:graphicFrameChg>
        <pc:picChg chg="add mod">
          <ac:chgData name="Guilherme Fredo" userId="9d8b8371-d126-464d-9e28-688cd5884232" providerId="ADAL" clId="{4124C897-450D-47F7-82EB-FB53F73C789E}" dt="2022-01-19T12:29:14.761" v="714" actId="14100"/>
          <ac:picMkLst>
            <pc:docMk/>
            <pc:sldMk cId="560040600" sldId="6038"/>
            <ac:picMk id="5" creationId="{106895F4-C8FC-4107-ADD2-3FCC601247A6}"/>
          </ac:picMkLst>
        </pc:picChg>
      </pc:sldChg>
      <pc:sldChg chg="delSp modSp mod">
        <pc:chgData name="Guilherme Fredo" userId="9d8b8371-d126-464d-9e28-688cd5884232" providerId="ADAL" clId="{4124C897-450D-47F7-82EB-FB53F73C789E}" dt="2022-01-19T17:47:08.297" v="1126" actId="20577"/>
        <pc:sldMkLst>
          <pc:docMk/>
          <pc:sldMk cId="205460439" sldId="6041"/>
        </pc:sldMkLst>
        <pc:spChg chg="del">
          <ac:chgData name="Guilherme Fredo" userId="9d8b8371-d126-464d-9e28-688cd5884232" providerId="ADAL" clId="{4124C897-450D-47F7-82EB-FB53F73C789E}" dt="2022-01-19T00:06:33.112" v="377" actId="478"/>
          <ac:spMkLst>
            <pc:docMk/>
            <pc:sldMk cId="205460439" sldId="6041"/>
            <ac:spMk id="6" creationId="{598D8D1A-0B33-481D-9165-FC64AE7B6C61}"/>
          </ac:spMkLst>
        </pc:spChg>
        <pc:spChg chg="mod">
          <ac:chgData name="Guilherme Fredo" userId="9d8b8371-d126-464d-9e28-688cd5884232" providerId="ADAL" clId="{4124C897-450D-47F7-82EB-FB53F73C789E}" dt="2022-01-19T17:47:08.297" v="1126" actId="20577"/>
          <ac:spMkLst>
            <pc:docMk/>
            <pc:sldMk cId="205460439" sldId="6041"/>
            <ac:spMk id="12" creationId="{5B175E51-FDDD-4CA8-A60B-CFFCED4C19F6}"/>
          </ac:spMkLst>
        </pc:spChg>
        <pc:picChg chg="mod">
          <ac:chgData name="Guilherme Fredo" userId="9d8b8371-d126-464d-9e28-688cd5884232" providerId="ADAL" clId="{4124C897-450D-47F7-82EB-FB53F73C789E}" dt="2022-01-19T17:44:59.510" v="974" actId="1076"/>
          <ac:picMkLst>
            <pc:docMk/>
            <pc:sldMk cId="205460439" sldId="6041"/>
            <ac:picMk id="1030" creationId="{8D2B59F8-1F2A-4354-BAC9-93B8C566DF7D}"/>
          </ac:picMkLst>
        </pc:picChg>
        <pc:picChg chg="mod">
          <ac:chgData name="Guilherme Fredo" userId="9d8b8371-d126-464d-9e28-688cd5884232" providerId="ADAL" clId="{4124C897-450D-47F7-82EB-FB53F73C789E}" dt="2022-01-19T17:44:56.591" v="973" actId="1076"/>
          <ac:picMkLst>
            <pc:docMk/>
            <pc:sldMk cId="205460439" sldId="6041"/>
            <ac:picMk id="1032" creationId="{3CC684A8-DE15-4622-8037-38E236864068}"/>
          </ac:picMkLst>
        </pc:picChg>
      </pc:sldChg>
      <pc:sldChg chg="addSp delSp modSp mod modShow">
        <pc:chgData name="Guilherme Fredo" userId="9d8b8371-d126-464d-9e28-688cd5884232" providerId="ADAL" clId="{4124C897-450D-47F7-82EB-FB53F73C789E}" dt="2022-01-19T15:13:25.809" v="878" actId="20577"/>
        <pc:sldMkLst>
          <pc:docMk/>
          <pc:sldMk cId="4117693758" sldId="6261"/>
        </pc:sldMkLst>
        <pc:spChg chg="del">
          <ac:chgData name="Guilherme Fredo" userId="9d8b8371-d126-464d-9e28-688cd5884232" providerId="ADAL" clId="{4124C897-450D-47F7-82EB-FB53F73C789E}" dt="2022-01-19T15:05:32.391" v="716" actId="478"/>
          <ac:spMkLst>
            <pc:docMk/>
            <pc:sldMk cId="4117693758" sldId="6261"/>
            <ac:spMk id="5" creationId="{1853A0A9-DB16-4FDD-92EC-BB7ABD17321F}"/>
          </ac:spMkLst>
        </pc:spChg>
        <pc:spChg chg="add mod">
          <ac:chgData name="Guilherme Fredo" userId="9d8b8371-d126-464d-9e28-688cd5884232" providerId="ADAL" clId="{4124C897-450D-47F7-82EB-FB53F73C789E}" dt="2022-01-19T15:13:25.809" v="878" actId="20577"/>
          <ac:spMkLst>
            <pc:docMk/>
            <pc:sldMk cId="4117693758" sldId="6261"/>
            <ac:spMk id="6" creationId="{9FD2EF25-2A84-47F4-B062-BE14AE513777}"/>
          </ac:spMkLst>
        </pc:spChg>
        <pc:spChg chg="mod">
          <ac:chgData name="Guilherme Fredo" userId="9d8b8371-d126-464d-9e28-688cd5884232" providerId="ADAL" clId="{4124C897-450D-47F7-82EB-FB53F73C789E}" dt="2022-01-19T15:12:11.289" v="847" actId="20577"/>
          <ac:spMkLst>
            <pc:docMk/>
            <pc:sldMk cId="4117693758" sldId="6261"/>
            <ac:spMk id="12" creationId="{5B175E51-FDDD-4CA8-A60B-CFFCED4C19F6}"/>
          </ac:spMkLst>
        </pc:spChg>
        <pc:picChg chg="mod">
          <ac:chgData name="Guilherme Fredo" userId="9d8b8371-d126-464d-9e28-688cd5884232" providerId="ADAL" clId="{4124C897-450D-47F7-82EB-FB53F73C789E}" dt="2022-01-19T15:12:17.108" v="848" actId="1076"/>
          <ac:picMkLst>
            <pc:docMk/>
            <pc:sldMk cId="4117693758" sldId="6261"/>
            <ac:picMk id="1032" creationId="{3CC684A8-DE15-4622-8037-38E236864068}"/>
          </ac:picMkLst>
        </pc:picChg>
      </pc:sldChg>
    </pc:docChg>
  </pc:docChgLst>
  <pc:docChgLst>
    <pc:chgData name="Gheisa Esteves" userId="67c15e70-f3ca-45a7-afd1-ea481158a51b" providerId="ADAL" clId="{7E7DF7E3-62DA-4AB9-A4A8-88FDF2510B9F}"/>
    <pc:docChg chg="addSld delSld modSld modSection">
      <pc:chgData name="Gheisa Esteves" userId="67c15e70-f3ca-45a7-afd1-ea481158a51b" providerId="ADAL" clId="{7E7DF7E3-62DA-4AB9-A4A8-88FDF2510B9F}" dt="2022-04-12T20:33:07.872" v="1" actId="47"/>
      <pc:docMkLst>
        <pc:docMk/>
      </pc:docMkLst>
      <pc:sldChg chg="add">
        <pc:chgData name="Gheisa Esteves" userId="67c15e70-f3ca-45a7-afd1-ea481158a51b" providerId="ADAL" clId="{7E7DF7E3-62DA-4AB9-A4A8-88FDF2510B9F}" dt="2022-04-12T20:32:38.370" v="0"/>
        <pc:sldMkLst>
          <pc:docMk/>
          <pc:sldMk cId="3830299537" sldId="1751"/>
        </pc:sldMkLst>
      </pc:sldChg>
      <pc:sldChg chg="add">
        <pc:chgData name="Gheisa Esteves" userId="67c15e70-f3ca-45a7-afd1-ea481158a51b" providerId="ADAL" clId="{7E7DF7E3-62DA-4AB9-A4A8-88FDF2510B9F}" dt="2022-04-12T20:32:38.370" v="0"/>
        <pc:sldMkLst>
          <pc:docMk/>
          <pc:sldMk cId="969124950" sldId="1755"/>
        </pc:sldMkLst>
      </pc:sldChg>
      <pc:sldChg chg="add">
        <pc:chgData name="Gheisa Esteves" userId="67c15e70-f3ca-45a7-afd1-ea481158a51b" providerId="ADAL" clId="{7E7DF7E3-62DA-4AB9-A4A8-88FDF2510B9F}" dt="2022-04-12T20:32:38.370" v="0"/>
        <pc:sldMkLst>
          <pc:docMk/>
          <pc:sldMk cId="1701033233" sldId="1756"/>
        </pc:sldMkLst>
      </pc:sldChg>
      <pc:sldChg chg="add">
        <pc:chgData name="Gheisa Esteves" userId="67c15e70-f3ca-45a7-afd1-ea481158a51b" providerId="ADAL" clId="{7E7DF7E3-62DA-4AB9-A4A8-88FDF2510B9F}" dt="2022-04-12T20:32:38.370" v="0"/>
        <pc:sldMkLst>
          <pc:docMk/>
          <pc:sldMk cId="1796267619" sldId="1761"/>
        </pc:sldMkLst>
      </pc:sldChg>
      <pc:sldChg chg="add">
        <pc:chgData name="Gheisa Esteves" userId="67c15e70-f3ca-45a7-afd1-ea481158a51b" providerId="ADAL" clId="{7E7DF7E3-62DA-4AB9-A4A8-88FDF2510B9F}" dt="2022-04-12T20:32:38.370" v="0"/>
        <pc:sldMkLst>
          <pc:docMk/>
          <pc:sldMk cId="2552752719" sldId="1762"/>
        </pc:sldMkLst>
      </pc:sldChg>
      <pc:sldChg chg="add">
        <pc:chgData name="Gheisa Esteves" userId="67c15e70-f3ca-45a7-afd1-ea481158a51b" providerId="ADAL" clId="{7E7DF7E3-62DA-4AB9-A4A8-88FDF2510B9F}" dt="2022-04-12T20:32:38.370" v="0"/>
        <pc:sldMkLst>
          <pc:docMk/>
          <pc:sldMk cId="1416392099" sldId="1763"/>
        </pc:sldMkLst>
      </pc:sldChg>
      <pc:sldChg chg="add">
        <pc:chgData name="Gheisa Esteves" userId="67c15e70-f3ca-45a7-afd1-ea481158a51b" providerId="ADAL" clId="{7E7DF7E3-62DA-4AB9-A4A8-88FDF2510B9F}" dt="2022-04-12T20:32:38.370" v="0"/>
        <pc:sldMkLst>
          <pc:docMk/>
          <pc:sldMk cId="2135295136" sldId="1764"/>
        </pc:sldMkLst>
      </pc:sldChg>
      <pc:sldChg chg="add">
        <pc:chgData name="Gheisa Esteves" userId="67c15e70-f3ca-45a7-afd1-ea481158a51b" providerId="ADAL" clId="{7E7DF7E3-62DA-4AB9-A4A8-88FDF2510B9F}" dt="2022-04-12T20:32:38.370" v="0"/>
        <pc:sldMkLst>
          <pc:docMk/>
          <pc:sldMk cId="754783201" sldId="1765"/>
        </pc:sldMkLst>
      </pc:sldChg>
      <pc:sldChg chg="add">
        <pc:chgData name="Gheisa Esteves" userId="67c15e70-f3ca-45a7-afd1-ea481158a51b" providerId="ADAL" clId="{7E7DF7E3-62DA-4AB9-A4A8-88FDF2510B9F}" dt="2022-04-12T20:32:38.370" v="0"/>
        <pc:sldMkLst>
          <pc:docMk/>
          <pc:sldMk cId="3335113728" sldId="1766"/>
        </pc:sldMkLst>
      </pc:sldChg>
      <pc:sldChg chg="add">
        <pc:chgData name="Gheisa Esteves" userId="67c15e70-f3ca-45a7-afd1-ea481158a51b" providerId="ADAL" clId="{7E7DF7E3-62DA-4AB9-A4A8-88FDF2510B9F}" dt="2022-04-12T20:32:38.370" v="0"/>
        <pc:sldMkLst>
          <pc:docMk/>
          <pc:sldMk cId="78144188" sldId="1769"/>
        </pc:sldMkLst>
      </pc:sldChg>
      <pc:sldChg chg="add">
        <pc:chgData name="Gheisa Esteves" userId="67c15e70-f3ca-45a7-afd1-ea481158a51b" providerId="ADAL" clId="{7E7DF7E3-62DA-4AB9-A4A8-88FDF2510B9F}" dt="2022-04-12T20:32:38.370" v="0"/>
        <pc:sldMkLst>
          <pc:docMk/>
          <pc:sldMk cId="3684127648" sldId="1771"/>
        </pc:sldMkLst>
      </pc:sldChg>
      <pc:sldChg chg="add">
        <pc:chgData name="Gheisa Esteves" userId="67c15e70-f3ca-45a7-afd1-ea481158a51b" providerId="ADAL" clId="{7E7DF7E3-62DA-4AB9-A4A8-88FDF2510B9F}" dt="2022-04-12T20:32:38.370" v="0"/>
        <pc:sldMkLst>
          <pc:docMk/>
          <pc:sldMk cId="1773254602" sldId="1772"/>
        </pc:sldMkLst>
      </pc:sldChg>
      <pc:sldChg chg="add">
        <pc:chgData name="Gheisa Esteves" userId="67c15e70-f3ca-45a7-afd1-ea481158a51b" providerId="ADAL" clId="{7E7DF7E3-62DA-4AB9-A4A8-88FDF2510B9F}" dt="2022-04-12T20:32:38.370" v="0"/>
        <pc:sldMkLst>
          <pc:docMk/>
          <pc:sldMk cId="3411287244" sldId="1773"/>
        </pc:sldMkLst>
      </pc:sldChg>
      <pc:sldChg chg="del">
        <pc:chgData name="Gheisa Esteves" userId="67c15e70-f3ca-45a7-afd1-ea481158a51b" providerId="ADAL" clId="{7E7DF7E3-62DA-4AB9-A4A8-88FDF2510B9F}" dt="2022-04-12T20:33:07.872" v="1" actId="47"/>
        <pc:sldMkLst>
          <pc:docMk/>
          <pc:sldMk cId="2890948306" sldId="6309"/>
        </pc:sldMkLst>
      </pc:sldChg>
      <pc:sldChg chg="del">
        <pc:chgData name="Gheisa Esteves" userId="67c15e70-f3ca-45a7-afd1-ea481158a51b" providerId="ADAL" clId="{7E7DF7E3-62DA-4AB9-A4A8-88FDF2510B9F}" dt="2022-04-12T20:33:07.872" v="1" actId="47"/>
        <pc:sldMkLst>
          <pc:docMk/>
          <pc:sldMk cId="325592335" sldId="6357"/>
        </pc:sldMkLst>
      </pc:sldChg>
      <pc:sldChg chg="del">
        <pc:chgData name="Gheisa Esteves" userId="67c15e70-f3ca-45a7-afd1-ea481158a51b" providerId="ADAL" clId="{7E7DF7E3-62DA-4AB9-A4A8-88FDF2510B9F}" dt="2022-04-12T20:33:07.872" v="1" actId="47"/>
        <pc:sldMkLst>
          <pc:docMk/>
          <pc:sldMk cId="1767481082" sldId="6417"/>
        </pc:sldMkLst>
      </pc:sldChg>
      <pc:sldChg chg="del">
        <pc:chgData name="Gheisa Esteves" userId="67c15e70-f3ca-45a7-afd1-ea481158a51b" providerId="ADAL" clId="{7E7DF7E3-62DA-4AB9-A4A8-88FDF2510B9F}" dt="2022-04-12T20:33:07.872" v="1" actId="47"/>
        <pc:sldMkLst>
          <pc:docMk/>
          <pc:sldMk cId="4271353157" sldId="6418"/>
        </pc:sldMkLst>
      </pc:sldChg>
      <pc:sldChg chg="del">
        <pc:chgData name="Gheisa Esteves" userId="67c15e70-f3ca-45a7-afd1-ea481158a51b" providerId="ADAL" clId="{7E7DF7E3-62DA-4AB9-A4A8-88FDF2510B9F}" dt="2022-04-12T20:33:07.872" v="1" actId="47"/>
        <pc:sldMkLst>
          <pc:docMk/>
          <pc:sldMk cId="2498086645" sldId="6419"/>
        </pc:sldMkLst>
      </pc:sldChg>
      <pc:sldChg chg="add">
        <pc:chgData name="Gheisa Esteves" userId="67c15e70-f3ca-45a7-afd1-ea481158a51b" providerId="ADAL" clId="{7E7DF7E3-62DA-4AB9-A4A8-88FDF2510B9F}" dt="2022-04-12T20:32:38.370" v="0"/>
        <pc:sldMkLst>
          <pc:docMk/>
          <pc:sldMk cId="401822496" sldId="6767"/>
        </pc:sldMkLst>
      </pc:sldChg>
      <pc:sldChg chg="add">
        <pc:chgData name="Gheisa Esteves" userId="67c15e70-f3ca-45a7-afd1-ea481158a51b" providerId="ADAL" clId="{7E7DF7E3-62DA-4AB9-A4A8-88FDF2510B9F}" dt="2022-04-12T20:32:38.370" v="0"/>
        <pc:sldMkLst>
          <pc:docMk/>
          <pc:sldMk cId="2982699833" sldId="6768"/>
        </pc:sldMkLst>
      </pc:sldChg>
      <pc:sldChg chg="add">
        <pc:chgData name="Gheisa Esteves" userId="67c15e70-f3ca-45a7-afd1-ea481158a51b" providerId="ADAL" clId="{7E7DF7E3-62DA-4AB9-A4A8-88FDF2510B9F}" dt="2022-04-12T20:32:38.370" v="0"/>
        <pc:sldMkLst>
          <pc:docMk/>
          <pc:sldMk cId="3293440993" sldId="6769"/>
        </pc:sldMkLst>
      </pc:sldChg>
      <pc:sldChg chg="add">
        <pc:chgData name="Gheisa Esteves" userId="67c15e70-f3ca-45a7-afd1-ea481158a51b" providerId="ADAL" clId="{7E7DF7E3-62DA-4AB9-A4A8-88FDF2510B9F}" dt="2022-04-12T20:32:38.370" v="0"/>
        <pc:sldMkLst>
          <pc:docMk/>
          <pc:sldMk cId="4120826343" sldId="6770"/>
        </pc:sldMkLst>
      </pc:sldChg>
    </pc:docChg>
  </pc:docChgLst>
  <pc:docChgLst>
    <pc:chgData name="Fernanda Kazama" userId="S::fkazama@ccee.org.br::22fe7373-730d-4e0e-b004-a3194092bdf2" providerId="AD" clId="Web-{B3437772-6140-4058-9A66-AFEEC53C33BF}"/>
    <pc:docChg chg="addSld modSld modSection">
      <pc:chgData name="Fernanda Kazama" userId="S::fkazama@ccee.org.br::22fe7373-730d-4e0e-b004-a3194092bdf2" providerId="AD" clId="Web-{B3437772-6140-4058-9A66-AFEEC53C33BF}" dt="2021-12-14T21:02:43.117" v="33" actId="20577"/>
      <pc:docMkLst>
        <pc:docMk/>
      </pc:docMkLst>
      <pc:sldChg chg="delSp modSp new">
        <pc:chgData name="Fernanda Kazama" userId="S::fkazama@ccee.org.br::22fe7373-730d-4e0e-b004-a3194092bdf2" providerId="AD" clId="Web-{B3437772-6140-4058-9A66-AFEEC53C33BF}" dt="2021-12-14T21:02:43.117" v="33" actId="20577"/>
        <pc:sldMkLst>
          <pc:docMk/>
          <pc:sldMk cId="1634245283" sldId="6363"/>
        </pc:sldMkLst>
        <pc:spChg chg="mod">
          <ac:chgData name="Fernanda Kazama" userId="S::fkazama@ccee.org.br::22fe7373-730d-4e0e-b004-a3194092bdf2" providerId="AD" clId="Web-{B3437772-6140-4058-9A66-AFEEC53C33BF}" dt="2021-12-14T21:02:43.117" v="33" actId="20577"/>
          <ac:spMkLst>
            <pc:docMk/>
            <pc:sldMk cId="1634245283" sldId="6363"/>
            <ac:spMk id="2" creationId="{DAA47019-6759-4607-AE67-B5FCA21DD8FE}"/>
          </ac:spMkLst>
        </pc:spChg>
        <pc:spChg chg="del">
          <ac:chgData name="Fernanda Kazama" userId="S::fkazama@ccee.org.br::22fe7373-730d-4e0e-b004-a3194092bdf2" providerId="AD" clId="Web-{B3437772-6140-4058-9A66-AFEEC53C33BF}" dt="2021-12-14T21:00:59.067" v="24"/>
          <ac:spMkLst>
            <pc:docMk/>
            <pc:sldMk cId="1634245283" sldId="6363"/>
            <ac:spMk id="3" creationId="{E49B19A1-86B3-40CF-B59F-7A4EB48E8B4D}"/>
          </ac:spMkLst>
        </pc:spChg>
        <pc:spChg chg="del">
          <ac:chgData name="Fernanda Kazama" userId="S::fkazama@ccee.org.br::22fe7373-730d-4e0e-b004-a3194092bdf2" providerId="AD" clId="Web-{B3437772-6140-4058-9A66-AFEEC53C33BF}" dt="2021-12-14T21:01:00.911" v="25"/>
          <ac:spMkLst>
            <pc:docMk/>
            <pc:sldMk cId="1634245283" sldId="6363"/>
            <ac:spMk id="4" creationId="{DD6FC962-3AD5-4A7B-BFC9-86FF0709E2CB}"/>
          </ac:spMkLst>
        </pc:spChg>
      </pc:sldChg>
    </pc:docChg>
  </pc:docChgLst>
  <pc:docChgLst>
    <pc:chgData name="Guilherme Fredo" userId="9d8b8371-d126-464d-9e28-688cd5884232" providerId="ADAL" clId="{52732D0B-F459-4C2E-9835-FBB4A641C419}"/>
    <pc:docChg chg="custSel addSld delSld modSld modSection">
      <pc:chgData name="Guilherme Fredo" userId="9d8b8371-d126-464d-9e28-688cd5884232" providerId="ADAL" clId="{52732D0B-F459-4C2E-9835-FBB4A641C419}" dt="2022-03-16T17:41:16.441" v="63" actId="47"/>
      <pc:docMkLst>
        <pc:docMk/>
      </pc:docMkLst>
      <pc:sldChg chg="del">
        <pc:chgData name="Guilherme Fredo" userId="9d8b8371-d126-464d-9e28-688cd5884232" providerId="ADAL" clId="{52732D0B-F459-4C2E-9835-FBB4A641C419}" dt="2022-03-16T17:41:16.441" v="63" actId="47"/>
        <pc:sldMkLst>
          <pc:docMk/>
          <pc:sldMk cId="899028632" sldId="6469"/>
        </pc:sldMkLst>
      </pc:sldChg>
      <pc:sldChg chg="delSp modSp mod">
        <pc:chgData name="Guilherme Fredo" userId="9d8b8371-d126-464d-9e28-688cd5884232" providerId="ADAL" clId="{52732D0B-F459-4C2E-9835-FBB4A641C419}" dt="2022-03-16T17:25:22.084" v="6" actId="2711"/>
        <pc:sldMkLst>
          <pc:docMk/>
          <pc:sldMk cId="1773694340" sldId="6490"/>
        </pc:sldMkLst>
        <pc:spChg chg="del">
          <ac:chgData name="Guilherme Fredo" userId="9d8b8371-d126-464d-9e28-688cd5884232" providerId="ADAL" clId="{52732D0B-F459-4C2E-9835-FBB4A641C419}" dt="2022-03-16T17:24:25.233" v="0" actId="478"/>
          <ac:spMkLst>
            <pc:docMk/>
            <pc:sldMk cId="1773694340" sldId="6490"/>
            <ac:spMk id="2" creationId="{950EA786-7FC9-4F69-B729-3C8597F85C5D}"/>
          </ac:spMkLst>
        </pc:spChg>
        <pc:graphicFrameChg chg="mod">
          <ac:chgData name="Guilherme Fredo" userId="9d8b8371-d126-464d-9e28-688cd5884232" providerId="ADAL" clId="{52732D0B-F459-4C2E-9835-FBB4A641C419}" dt="2022-03-16T17:25:22.084" v="6" actId="2711"/>
          <ac:graphicFrameMkLst>
            <pc:docMk/>
            <pc:sldMk cId="1773694340" sldId="6490"/>
            <ac:graphicFrameMk id="3" creationId="{00000000-0000-0000-0000-000000000000}"/>
          </ac:graphicFrameMkLst>
        </pc:graphicFrameChg>
      </pc:sldChg>
      <pc:sldChg chg="modSp add mod">
        <pc:chgData name="Guilherme Fredo" userId="9d8b8371-d126-464d-9e28-688cd5884232" providerId="ADAL" clId="{52732D0B-F459-4C2E-9835-FBB4A641C419}" dt="2022-03-16T17:29:19.015" v="62" actId="113"/>
        <pc:sldMkLst>
          <pc:docMk/>
          <pc:sldMk cId="2598879988" sldId="6530"/>
        </pc:sldMkLst>
        <pc:spChg chg="mod">
          <ac:chgData name="Guilherme Fredo" userId="9d8b8371-d126-464d-9e28-688cd5884232" providerId="ADAL" clId="{52732D0B-F459-4C2E-9835-FBB4A641C419}" dt="2022-03-16T17:29:19.015" v="62" actId="113"/>
          <ac:spMkLst>
            <pc:docMk/>
            <pc:sldMk cId="2598879988" sldId="6530"/>
            <ac:spMk id="12" creationId="{5B175E51-FDDD-4CA8-A60B-CFFCED4C19F6}"/>
          </ac:spMkLst>
        </pc:spChg>
      </pc:sldChg>
    </pc:docChg>
  </pc:docChgLst>
  <pc:docChgLst>
    <pc:chgData name="Cassia Kuki" userId="0a54ce7b-0f85-46c7-a596-a84da824918f" providerId="ADAL" clId="{9B28F4D5-0BC8-464F-9C83-130F990C431B}"/>
    <pc:docChg chg="undo custSel addSld delSld modSld sldOrd modSection">
      <pc:chgData name="Cassia Kuki" userId="0a54ce7b-0f85-46c7-a596-a84da824918f" providerId="ADAL" clId="{9B28F4D5-0BC8-464F-9C83-130F990C431B}" dt="2022-01-19T17:59:07.086" v="1740" actId="1076"/>
      <pc:docMkLst>
        <pc:docMk/>
      </pc:docMkLst>
      <pc:sldChg chg="modSp mod">
        <pc:chgData name="Cassia Kuki" userId="0a54ce7b-0f85-46c7-a596-a84da824918f" providerId="ADAL" clId="{9B28F4D5-0BC8-464F-9C83-130F990C431B}" dt="2022-01-18T22:19:04.766" v="0" actId="1076"/>
        <pc:sldMkLst>
          <pc:docMk/>
          <pc:sldMk cId="4112179941" sldId="1839"/>
        </pc:sldMkLst>
        <pc:spChg chg="mod">
          <ac:chgData name="Cassia Kuki" userId="0a54ce7b-0f85-46c7-a596-a84da824918f" providerId="ADAL" clId="{9B28F4D5-0BC8-464F-9C83-130F990C431B}" dt="2022-01-18T22:19:04.766" v="0" actId="1076"/>
          <ac:spMkLst>
            <pc:docMk/>
            <pc:sldMk cId="4112179941" sldId="1839"/>
            <ac:spMk id="12" creationId="{9EE705A5-B6E6-4DC9-8F9B-BBCAB800C547}"/>
          </ac:spMkLst>
        </pc:spChg>
      </pc:sldChg>
      <pc:sldChg chg="modSp">
        <pc:chgData name="Cassia Kuki" userId="0a54ce7b-0f85-46c7-a596-a84da824918f" providerId="ADAL" clId="{9B28F4D5-0BC8-464F-9C83-130F990C431B}" dt="2022-01-19T13:41:45.194" v="412" actId="6549"/>
        <pc:sldMkLst>
          <pc:docMk/>
          <pc:sldMk cId="1743544488" sldId="2303"/>
        </pc:sldMkLst>
        <pc:spChg chg="mod">
          <ac:chgData name="Cassia Kuki" userId="0a54ce7b-0f85-46c7-a596-a84da824918f" providerId="ADAL" clId="{9B28F4D5-0BC8-464F-9C83-130F990C431B}" dt="2022-01-19T13:41:38.210" v="410" actId="6549"/>
          <ac:spMkLst>
            <pc:docMk/>
            <pc:sldMk cId="1743544488" sldId="2303"/>
            <ac:spMk id="8" creationId="{895D1BC1-C0AA-420D-B0F6-A53AC518FA7B}"/>
          </ac:spMkLst>
        </pc:spChg>
        <pc:spChg chg="mod">
          <ac:chgData name="Cassia Kuki" userId="0a54ce7b-0f85-46c7-a596-a84da824918f" providerId="ADAL" clId="{9B28F4D5-0BC8-464F-9C83-130F990C431B}" dt="2022-01-19T13:41:42.694" v="411" actId="6549"/>
          <ac:spMkLst>
            <pc:docMk/>
            <pc:sldMk cId="1743544488" sldId="2303"/>
            <ac:spMk id="9" creationId="{D389DA09-0946-434B-8C7C-B2CE913A179E}"/>
          </ac:spMkLst>
        </pc:spChg>
        <pc:spChg chg="mod">
          <ac:chgData name="Cassia Kuki" userId="0a54ce7b-0f85-46c7-a596-a84da824918f" providerId="ADAL" clId="{9B28F4D5-0BC8-464F-9C83-130F990C431B}" dt="2022-01-19T13:41:45.194" v="412" actId="6549"/>
          <ac:spMkLst>
            <pc:docMk/>
            <pc:sldMk cId="1743544488" sldId="2303"/>
            <ac:spMk id="10" creationId="{5113A174-46DE-4279-889B-2262ECDA9575}"/>
          </ac:spMkLst>
        </pc:spChg>
      </pc:sldChg>
      <pc:sldChg chg="del">
        <pc:chgData name="Cassia Kuki" userId="0a54ce7b-0f85-46c7-a596-a84da824918f" providerId="ADAL" clId="{9B28F4D5-0BC8-464F-9C83-130F990C431B}" dt="2022-01-18T23:11:52.035" v="409" actId="2696"/>
        <pc:sldMkLst>
          <pc:docMk/>
          <pc:sldMk cId="3989285583" sldId="6153"/>
        </pc:sldMkLst>
      </pc:sldChg>
      <pc:sldChg chg="modSp mod">
        <pc:chgData name="Cassia Kuki" userId="0a54ce7b-0f85-46c7-a596-a84da824918f" providerId="ADAL" clId="{9B28F4D5-0BC8-464F-9C83-130F990C431B}" dt="2022-01-18T23:11:16.015" v="408" actId="20577"/>
        <pc:sldMkLst>
          <pc:docMk/>
          <pc:sldMk cId="295787834" sldId="6157"/>
        </pc:sldMkLst>
        <pc:spChg chg="mod">
          <ac:chgData name="Cassia Kuki" userId="0a54ce7b-0f85-46c7-a596-a84da824918f" providerId="ADAL" clId="{9B28F4D5-0BC8-464F-9C83-130F990C431B}" dt="2022-01-18T23:11:16.015" v="408" actId="20577"/>
          <ac:spMkLst>
            <pc:docMk/>
            <pc:sldMk cId="295787834" sldId="6157"/>
            <ac:spMk id="16" creationId="{DFF01BCC-890F-44AF-8414-D34202C45AF1}"/>
          </ac:spMkLst>
        </pc:spChg>
      </pc:sldChg>
      <pc:sldChg chg="addSp delSp modSp mod">
        <pc:chgData name="Cassia Kuki" userId="0a54ce7b-0f85-46c7-a596-a84da824918f" providerId="ADAL" clId="{9B28F4D5-0BC8-464F-9C83-130F990C431B}" dt="2022-01-19T13:56:49.282" v="862" actId="20577"/>
        <pc:sldMkLst>
          <pc:docMk/>
          <pc:sldMk cId="3841023325" sldId="6178"/>
        </pc:sldMkLst>
        <pc:spChg chg="mod">
          <ac:chgData name="Cassia Kuki" userId="0a54ce7b-0f85-46c7-a596-a84da824918f" providerId="ADAL" clId="{9B28F4D5-0BC8-464F-9C83-130F990C431B}" dt="2022-01-19T13:56:49.282" v="862" actId="20577"/>
          <ac:spMkLst>
            <pc:docMk/>
            <pc:sldMk cId="3841023325" sldId="6178"/>
            <ac:spMk id="2" creationId="{00000000-0000-0000-0000-000000000000}"/>
          </ac:spMkLst>
        </pc:spChg>
        <pc:spChg chg="del mod ord">
          <ac:chgData name="Cassia Kuki" userId="0a54ce7b-0f85-46c7-a596-a84da824918f" providerId="ADAL" clId="{9B28F4D5-0BC8-464F-9C83-130F990C431B}" dt="2022-01-19T13:54:27.500" v="740" actId="478"/>
          <ac:spMkLst>
            <pc:docMk/>
            <pc:sldMk cId="3841023325" sldId="6178"/>
            <ac:spMk id="6" creationId="{2FD85C76-4236-4986-9286-D93443C70528}"/>
          </ac:spMkLst>
        </pc:spChg>
        <pc:spChg chg="add mod">
          <ac:chgData name="Cassia Kuki" userId="0a54ce7b-0f85-46c7-a596-a84da824918f" providerId="ADAL" clId="{9B28F4D5-0BC8-464F-9C83-130F990C431B}" dt="2022-01-19T13:54:51.129" v="773" actId="20577"/>
          <ac:spMkLst>
            <pc:docMk/>
            <pc:sldMk cId="3841023325" sldId="6178"/>
            <ac:spMk id="7" creationId="{C55BB21D-21A0-4688-89A7-EE0D3BA1A92D}"/>
          </ac:spMkLst>
        </pc:spChg>
        <pc:spChg chg="add mod">
          <ac:chgData name="Cassia Kuki" userId="0a54ce7b-0f85-46c7-a596-a84da824918f" providerId="ADAL" clId="{9B28F4D5-0BC8-464F-9C83-130F990C431B}" dt="2022-01-19T13:56:07.308" v="852" actId="20577"/>
          <ac:spMkLst>
            <pc:docMk/>
            <pc:sldMk cId="3841023325" sldId="6178"/>
            <ac:spMk id="8" creationId="{5056A2CB-3913-4A41-BE85-CA2C3226FCF7}"/>
          </ac:spMkLst>
        </pc:spChg>
        <pc:spChg chg="del mod">
          <ac:chgData name="Cassia Kuki" userId="0a54ce7b-0f85-46c7-a596-a84da824918f" providerId="ADAL" clId="{9B28F4D5-0BC8-464F-9C83-130F990C431B}" dt="2022-01-18T23:06:12.535" v="271" actId="478"/>
          <ac:spMkLst>
            <pc:docMk/>
            <pc:sldMk cId="3841023325" sldId="6178"/>
            <ac:spMk id="8" creationId="{BDBF68EF-B185-48BB-AEED-74325BA98429}"/>
          </ac:spMkLst>
        </pc:spChg>
        <pc:spChg chg="add del mod">
          <ac:chgData name="Cassia Kuki" userId="0a54ce7b-0f85-46c7-a596-a84da824918f" providerId="ADAL" clId="{9B28F4D5-0BC8-464F-9C83-130F990C431B}" dt="2022-01-18T23:02:07.703" v="256" actId="478"/>
          <ac:spMkLst>
            <pc:docMk/>
            <pc:sldMk cId="3841023325" sldId="6178"/>
            <ac:spMk id="9" creationId="{18540987-6670-4385-8CCC-8B11594DA664}"/>
          </ac:spMkLst>
        </pc:spChg>
        <pc:spChg chg="del">
          <ac:chgData name="Cassia Kuki" userId="0a54ce7b-0f85-46c7-a596-a84da824918f" providerId="ADAL" clId="{9B28F4D5-0BC8-464F-9C83-130F990C431B}" dt="2022-01-18T23:06:13.311" v="272" actId="478"/>
          <ac:spMkLst>
            <pc:docMk/>
            <pc:sldMk cId="3841023325" sldId="6178"/>
            <ac:spMk id="11" creationId="{2E547161-0747-419A-906D-293C1B214A33}"/>
          </ac:spMkLst>
        </pc:spChg>
        <pc:spChg chg="add mod">
          <ac:chgData name="Cassia Kuki" userId="0a54ce7b-0f85-46c7-a596-a84da824918f" providerId="ADAL" clId="{9B28F4D5-0BC8-464F-9C83-130F990C431B}" dt="2022-01-19T13:55:02.138" v="781" actId="20577"/>
          <ac:spMkLst>
            <pc:docMk/>
            <pc:sldMk cId="3841023325" sldId="6178"/>
            <ac:spMk id="14" creationId="{69361EB9-1724-4A86-9A66-BE62637D1FC3}"/>
          </ac:spMkLst>
        </pc:spChg>
        <pc:picChg chg="add del mod">
          <ac:chgData name="Cassia Kuki" userId="0a54ce7b-0f85-46c7-a596-a84da824918f" providerId="ADAL" clId="{9B28F4D5-0BC8-464F-9C83-130F990C431B}" dt="2022-01-18T23:02:07.703" v="256" actId="478"/>
          <ac:picMkLst>
            <pc:docMk/>
            <pc:sldMk cId="3841023325" sldId="6178"/>
            <ac:picMk id="4" creationId="{B00F031C-B243-4E05-BBA8-2CFD5D6FD253}"/>
          </ac:picMkLst>
        </pc:picChg>
        <pc:picChg chg="del">
          <ac:chgData name="Cassia Kuki" userId="0a54ce7b-0f85-46c7-a596-a84da824918f" providerId="ADAL" clId="{9B28F4D5-0BC8-464F-9C83-130F990C431B}" dt="2022-01-18T23:06:16.199" v="273" actId="478"/>
          <ac:picMkLst>
            <pc:docMk/>
            <pc:sldMk cId="3841023325" sldId="6178"/>
            <ac:picMk id="5" creationId="{2C276BBA-DB01-4FB3-92D6-E0B93218E4D2}"/>
          </ac:picMkLst>
        </pc:picChg>
        <pc:picChg chg="add mod">
          <ac:chgData name="Cassia Kuki" userId="0a54ce7b-0f85-46c7-a596-a84da824918f" providerId="ADAL" clId="{9B28F4D5-0BC8-464F-9C83-130F990C431B}" dt="2022-01-19T13:54:10.939" v="739" actId="1076"/>
          <ac:picMkLst>
            <pc:docMk/>
            <pc:sldMk cId="3841023325" sldId="6178"/>
            <ac:picMk id="10" creationId="{DEA1D5D0-7EBF-4E32-9BDD-32DA806E1C21}"/>
          </ac:picMkLst>
        </pc:picChg>
        <pc:picChg chg="add mod">
          <ac:chgData name="Cassia Kuki" userId="0a54ce7b-0f85-46c7-a596-a84da824918f" providerId="ADAL" clId="{9B28F4D5-0BC8-464F-9C83-130F990C431B}" dt="2022-01-19T13:55:13.443" v="782" actId="1076"/>
          <ac:picMkLst>
            <pc:docMk/>
            <pc:sldMk cId="3841023325" sldId="6178"/>
            <ac:picMk id="13" creationId="{970857C5-5E19-403F-A356-E57B76542DE1}"/>
          </ac:picMkLst>
        </pc:picChg>
      </pc:sldChg>
      <pc:sldChg chg="modSp mod">
        <pc:chgData name="Cassia Kuki" userId="0a54ce7b-0f85-46c7-a596-a84da824918f" providerId="ADAL" clId="{9B28F4D5-0BC8-464F-9C83-130F990C431B}" dt="2022-01-19T17:05:46.680" v="1344" actId="1076"/>
        <pc:sldMkLst>
          <pc:docMk/>
          <pc:sldMk cId="74614992" sldId="6179"/>
        </pc:sldMkLst>
        <pc:picChg chg="mod">
          <ac:chgData name="Cassia Kuki" userId="0a54ce7b-0f85-46c7-a596-a84da824918f" providerId="ADAL" clId="{9B28F4D5-0BC8-464F-9C83-130F990C431B}" dt="2022-01-19T17:05:46.680" v="1344" actId="1076"/>
          <ac:picMkLst>
            <pc:docMk/>
            <pc:sldMk cId="74614992" sldId="6179"/>
            <ac:picMk id="4" creationId="{294FEA68-0125-4AC8-A2A4-BB97299EAD26}"/>
          </ac:picMkLst>
        </pc:picChg>
      </pc:sldChg>
      <pc:sldChg chg="del ord">
        <pc:chgData name="Cassia Kuki" userId="0a54ce7b-0f85-46c7-a596-a84da824918f" providerId="ADAL" clId="{9B28F4D5-0BC8-464F-9C83-130F990C431B}" dt="2022-01-19T14:52:36.588" v="867" actId="47"/>
        <pc:sldMkLst>
          <pc:docMk/>
          <pc:sldMk cId="2313907702" sldId="6188"/>
        </pc:sldMkLst>
      </pc:sldChg>
      <pc:sldChg chg="del">
        <pc:chgData name="Cassia Kuki" userId="0a54ce7b-0f85-46c7-a596-a84da824918f" providerId="ADAL" clId="{9B28F4D5-0BC8-464F-9C83-130F990C431B}" dt="2022-01-18T23:11:52.035" v="409" actId="2696"/>
        <pc:sldMkLst>
          <pc:docMk/>
          <pc:sldMk cId="2825984762" sldId="6190"/>
        </pc:sldMkLst>
      </pc:sldChg>
      <pc:sldChg chg="addSp delSp modSp mod ord">
        <pc:chgData name="Cassia Kuki" userId="0a54ce7b-0f85-46c7-a596-a84da824918f" providerId="ADAL" clId="{9B28F4D5-0BC8-464F-9C83-130F990C431B}" dt="2022-01-19T13:52:49.171" v="736" actId="1076"/>
        <pc:sldMkLst>
          <pc:docMk/>
          <pc:sldMk cId="403020189" sldId="6191"/>
        </pc:sldMkLst>
        <pc:spChg chg="del">
          <ac:chgData name="Cassia Kuki" userId="0a54ce7b-0f85-46c7-a596-a84da824918f" providerId="ADAL" clId="{9B28F4D5-0BC8-464F-9C83-130F990C431B}" dt="2022-01-18T23:01:40.992" v="248" actId="478"/>
          <ac:spMkLst>
            <pc:docMk/>
            <pc:sldMk cId="403020189" sldId="6191"/>
            <ac:spMk id="8" creationId="{BDBF68EF-B185-48BB-AEED-74325BA98429}"/>
          </ac:spMkLst>
        </pc:spChg>
        <pc:spChg chg="add mod">
          <ac:chgData name="Cassia Kuki" userId="0a54ce7b-0f85-46c7-a596-a84da824918f" providerId="ADAL" clId="{9B28F4D5-0BC8-464F-9C83-130F990C431B}" dt="2022-01-19T13:51:06.729" v="698" actId="20577"/>
          <ac:spMkLst>
            <pc:docMk/>
            <pc:sldMk cId="403020189" sldId="6191"/>
            <ac:spMk id="10" creationId="{153E590F-AEC4-4312-AEFB-0E804E1727D6}"/>
          </ac:spMkLst>
        </pc:spChg>
        <pc:spChg chg="del">
          <ac:chgData name="Cassia Kuki" userId="0a54ce7b-0f85-46c7-a596-a84da824918f" providerId="ADAL" clId="{9B28F4D5-0BC8-464F-9C83-130F990C431B}" dt="2022-01-18T22:54:57.448" v="166" actId="478"/>
          <ac:spMkLst>
            <pc:docMk/>
            <pc:sldMk cId="403020189" sldId="6191"/>
            <ac:spMk id="11" creationId="{2E547161-0747-419A-906D-293C1B214A33}"/>
          </ac:spMkLst>
        </pc:spChg>
        <pc:spChg chg="add mod">
          <ac:chgData name="Cassia Kuki" userId="0a54ce7b-0f85-46c7-a596-a84da824918f" providerId="ADAL" clId="{9B28F4D5-0BC8-464F-9C83-130F990C431B}" dt="2022-01-19T13:51:24.105" v="725" actId="20577"/>
          <ac:spMkLst>
            <pc:docMk/>
            <pc:sldMk cId="403020189" sldId="6191"/>
            <ac:spMk id="11" creationId="{4D42689B-A0DD-4F41-93C0-3915B1E85664}"/>
          </ac:spMkLst>
        </pc:spChg>
        <pc:spChg chg="add del mod ord">
          <ac:chgData name="Cassia Kuki" userId="0a54ce7b-0f85-46c7-a596-a84da824918f" providerId="ADAL" clId="{9B28F4D5-0BC8-464F-9C83-130F990C431B}" dt="2022-01-19T13:49:27.226" v="614" actId="478"/>
          <ac:spMkLst>
            <pc:docMk/>
            <pc:sldMk cId="403020189" sldId="6191"/>
            <ac:spMk id="13" creationId="{FCDF4891-2E2B-4B0B-AFB7-5A2EE67EDD59}"/>
          </ac:spMkLst>
        </pc:spChg>
        <pc:spChg chg="del">
          <ac:chgData name="Cassia Kuki" userId="0a54ce7b-0f85-46c7-a596-a84da824918f" providerId="ADAL" clId="{9B28F4D5-0BC8-464F-9C83-130F990C431B}" dt="2022-01-18T23:01:42.246" v="249" actId="478"/>
          <ac:spMkLst>
            <pc:docMk/>
            <pc:sldMk cId="403020189" sldId="6191"/>
            <ac:spMk id="15" creationId="{7A0C3659-5656-46F6-AE5C-37AC8F854792}"/>
          </ac:spMkLst>
        </pc:spChg>
        <pc:spChg chg="add del mod">
          <ac:chgData name="Cassia Kuki" userId="0a54ce7b-0f85-46c7-a596-a84da824918f" providerId="ADAL" clId="{9B28F4D5-0BC8-464F-9C83-130F990C431B}" dt="2022-01-18T22:56:05.215" v="187" actId="478"/>
          <ac:spMkLst>
            <pc:docMk/>
            <pc:sldMk cId="403020189" sldId="6191"/>
            <ac:spMk id="16" creationId="{DC743433-85E5-48AE-8911-F9599F662D66}"/>
          </ac:spMkLst>
        </pc:spChg>
        <pc:spChg chg="mod">
          <ac:chgData name="Cassia Kuki" userId="0a54ce7b-0f85-46c7-a596-a84da824918f" providerId="ADAL" clId="{9B28F4D5-0BC8-464F-9C83-130F990C431B}" dt="2022-01-19T13:49:47.737" v="690" actId="20577"/>
          <ac:spMkLst>
            <pc:docMk/>
            <pc:sldMk cId="403020189" sldId="6191"/>
            <ac:spMk id="17" creationId="{D9D09F55-E2DD-4098-AC91-D7176069E997}"/>
          </ac:spMkLst>
        </pc:spChg>
        <pc:spChg chg="del">
          <ac:chgData name="Cassia Kuki" userId="0a54ce7b-0f85-46c7-a596-a84da824918f" providerId="ADAL" clId="{9B28F4D5-0BC8-464F-9C83-130F990C431B}" dt="2022-01-18T22:56:17.201" v="191" actId="478"/>
          <ac:spMkLst>
            <pc:docMk/>
            <pc:sldMk cId="403020189" sldId="6191"/>
            <ac:spMk id="18" creationId="{256C2CAF-D0F0-47A1-9FA2-AFA4CA4F8CD2}"/>
          </ac:spMkLst>
        </pc:spChg>
        <pc:picChg chg="del">
          <ac:chgData name="Cassia Kuki" userId="0a54ce7b-0f85-46c7-a596-a84da824918f" providerId="ADAL" clId="{9B28F4D5-0BC8-464F-9C83-130F990C431B}" dt="2022-01-18T22:56:17.822" v="192" actId="478"/>
          <ac:picMkLst>
            <pc:docMk/>
            <pc:sldMk cId="403020189" sldId="6191"/>
            <ac:picMk id="4" creationId="{73D776C8-5C29-4099-892F-D502089A004E}"/>
          </ac:picMkLst>
        </pc:picChg>
        <pc:picChg chg="add del mod modCrop">
          <ac:chgData name="Cassia Kuki" userId="0a54ce7b-0f85-46c7-a596-a84da824918f" providerId="ADAL" clId="{9B28F4D5-0BC8-464F-9C83-130F990C431B}" dt="2022-01-19T13:49:55.619" v="691" actId="1076"/>
          <ac:picMkLst>
            <pc:docMk/>
            <pc:sldMk cId="403020189" sldId="6191"/>
            <ac:picMk id="5" creationId="{22835E23-09D7-41C3-9475-48F0A885FBBD}"/>
          </ac:picMkLst>
        </pc:picChg>
        <pc:picChg chg="del mod">
          <ac:chgData name="Cassia Kuki" userId="0a54ce7b-0f85-46c7-a596-a84da824918f" providerId="ADAL" clId="{9B28F4D5-0BC8-464F-9C83-130F990C431B}" dt="2022-01-18T22:56:07.271" v="188" actId="478"/>
          <ac:picMkLst>
            <pc:docMk/>
            <pc:sldMk cId="403020189" sldId="6191"/>
            <ac:picMk id="7" creationId="{B820917B-B069-4BB9-B929-692B24265F14}"/>
          </ac:picMkLst>
        </pc:picChg>
        <pc:picChg chg="add del mod">
          <ac:chgData name="Cassia Kuki" userId="0a54ce7b-0f85-46c7-a596-a84da824918f" providerId="ADAL" clId="{9B28F4D5-0BC8-464F-9C83-130F990C431B}" dt="2022-01-18T22:59:55.711" v="238" actId="478"/>
          <ac:picMkLst>
            <pc:docMk/>
            <pc:sldMk cId="403020189" sldId="6191"/>
            <ac:picMk id="9" creationId="{B7084EF3-0816-4196-98CD-3B891DF88F78}"/>
          </ac:picMkLst>
        </pc:picChg>
        <pc:picChg chg="add mod modCrop">
          <ac:chgData name="Cassia Kuki" userId="0a54ce7b-0f85-46c7-a596-a84da824918f" providerId="ADAL" clId="{9B28F4D5-0BC8-464F-9C83-130F990C431B}" dt="2022-01-19T13:52:39.268" v="735" actId="1076"/>
          <ac:picMkLst>
            <pc:docMk/>
            <pc:sldMk cId="403020189" sldId="6191"/>
            <ac:picMk id="12" creationId="{CB2EE377-742B-4255-80D3-E2FD194337A2}"/>
          </ac:picMkLst>
        </pc:picChg>
        <pc:picChg chg="del">
          <ac:chgData name="Cassia Kuki" userId="0a54ce7b-0f85-46c7-a596-a84da824918f" providerId="ADAL" clId="{9B28F4D5-0BC8-464F-9C83-130F990C431B}" dt="2022-01-18T22:54:59.760" v="167" actId="478"/>
          <ac:picMkLst>
            <pc:docMk/>
            <pc:sldMk cId="403020189" sldId="6191"/>
            <ac:picMk id="12" creationId="{F4A042E1-A621-448D-8486-652E9639CF01}"/>
          </ac:picMkLst>
        </pc:picChg>
        <pc:picChg chg="add del mod">
          <ac:chgData name="Cassia Kuki" userId="0a54ce7b-0f85-46c7-a596-a84da824918f" providerId="ADAL" clId="{9B28F4D5-0BC8-464F-9C83-130F990C431B}" dt="2022-01-19T13:49:30.554" v="616" actId="478"/>
          <ac:picMkLst>
            <pc:docMk/>
            <pc:sldMk cId="403020189" sldId="6191"/>
            <ac:picMk id="14" creationId="{E45C86B6-0BCE-4A36-8055-4212F2B65E66}"/>
          </ac:picMkLst>
        </pc:picChg>
        <pc:picChg chg="add del mod modCrop">
          <ac:chgData name="Cassia Kuki" userId="0a54ce7b-0f85-46c7-a596-a84da824918f" providerId="ADAL" clId="{9B28F4D5-0BC8-464F-9C83-130F990C431B}" dt="2022-01-19T13:49:31.301" v="617" actId="478"/>
          <ac:picMkLst>
            <pc:docMk/>
            <pc:sldMk cId="403020189" sldId="6191"/>
            <ac:picMk id="19" creationId="{6E707CD0-26EE-4114-A850-C1D3150F59A2}"/>
          </ac:picMkLst>
        </pc:picChg>
        <pc:picChg chg="add del mod modCrop">
          <ac:chgData name="Cassia Kuki" userId="0a54ce7b-0f85-46c7-a596-a84da824918f" providerId="ADAL" clId="{9B28F4D5-0BC8-464F-9C83-130F990C431B}" dt="2022-01-19T13:49:29.788" v="615" actId="478"/>
          <ac:picMkLst>
            <pc:docMk/>
            <pc:sldMk cId="403020189" sldId="6191"/>
            <ac:picMk id="20" creationId="{EA16CA8F-4418-4D2B-A4FD-E5BF9C5A842E}"/>
          </ac:picMkLst>
        </pc:picChg>
        <pc:picChg chg="add del mod modCrop">
          <ac:chgData name="Cassia Kuki" userId="0a54ce7b-0f85-46c7-a596-a84da824918f" providerId="ADAL" clId="{9B28F4D5-0BC8-464F-9C83-130F990C431B}" dt="2022-01-19T13:52:49.171" v="736" actId="1076"/>
          <ac:picMkLst>
            <pc:docMk/>
            <pc:sldMk cId="403020189" sldId="6191"/>
            <ac:picMk id="21" creationId="{C9D4A263-84E9-4807-8C3E-0E30CCBBAC8A}"/>
          </ac:picMkLst>
        </pc:picChg>
      </pc:sldChg>
      <pc:sldChg chg="addSp delSp modSp mod">
        <pc:chgData name="Cassia Kuki" userId="0a54ce7b-0f85-46c7-a596-a84da824918f" providerId="ADAL" clId="{9B28F4D5-0BC8-464F-9C83-130F990C431B}" dt="2022-01-18T22:44:06.016" v="92" actId="1076"/>
        <pc:sldMkLst>
          <pc:docMk/>
          <pc:sldMk cId="328819101" sldId="6214"/>
        </pc:sldMkLst>
        <pc:spChg chg="del mod">
          <ac:chgData name="Cassia Kuki" userId="0a54ce7b-0f85-46c7-a596-a84da824918f" providerId="ADAL" clId="{9B28F4D5-0BC8-464F-9C83-130F990C431B}" dt="2022-01-18T22:39:51.209" v="39" actId="478"/>
          <ac:spMkLst>
            <pc:docMk/>
            <pc:sldMk cId="328819101" sldId="6214"/>
            <ac:spMk id="6" creationId="{86CEAEA2-93A3-40F0-B6BF-990C53C4D18F}"/>
          </ac:spMkLst>
        </pc:spChg>
        <pc:spChg chg="mod">
          <ac:chgData name="Cassia Kuki" userId="0a54ce7b-0f85-46c7-a596-a84da824918f" providerId="ADAL" clId="{9B28F4D5-0BC8-464F-9C83-130F990C431B}" dt="2022-01-18T22:44:06.016" v="92" actId="1076"/>
          <ac:spMkLst>
            <pc:docMk/>
            <pc:sldMk cId="328819101" sldId="6214"/>
            <ac:spMk id="12" creationId="{2CCC8DB7-6B36-4056-B08C-EBDB9557002B}"/>
          </ac:spMkLst>
        </pc:spChg>
        <pc:spChg chg="mod">
          <ac:chgData name="Cassia Kuki" userId="0a54ce7b-0f85-46c7-a596-a84da824918f" providerId="ADAL" clId="{9B28F4D5-0BC8-464F-9C83-130F990C431B}" dt="2022-01-18T22:42:58.953" v="82" actId="20577"/>
          <ac:spMkLst>
            <pc:docMk/>
            <pc:sldMk cId="328819101" sldId="6214"/>
            <ac:spMk id="33" creationId="{0DE4AD90-6DFF-42EB-86D4-39AB518E6C56}"/>
          </ac:spMkLst>
        </pc:spChg>
        <pc:picChg chg="add del mod ord">
          <ac:chgData name="Cassia Kuki" userId="0a54ce7b-0f85-46c7-a596-a84da824918f" providerId="ADAL" clId="{9B28F4D5-0BC8-464F-9C83-130F990C431B}" dt="2022-01-18T22:43:55.490" v="90" actId="478"/>
          <ac:picMkLst>
            <pc:docMk/>
            <pc:sldMk cId="328819101" sldId="6214"/>
            <ac:picMk id="3" creationId="{BE3EA88C-22AB-42D9-8C1F-F5100C03E1F0}"/>
          </ac:picMkLst>
        </pc:picChg>
        <pc:picChg chg="add del">
          <ac:chgData name="Cassia Kuki" userId="0a54ce7b-0f85-46c7-a596-a84da824918f" providerId="ADAL" clId="{9B28F4D5-0BC8-464F-9C83-130F990C431B}" dt="2022-01-18T22:39:48.504" v="38" actId="478"/>
          <ac:picMkLst>
            <pc:docMk/>
            <pc:sldMk cId="328819101" sldId="6214"/>
            <ac:picMk id="4" creationId="{23D792CA-77F7-49DD-B61C-4B8180DA71EE}"/>
          </ac:picMkLst>
        </pc:picChg>
        <pc:picChg chg="add mod ord">
          <ac:chgData name="Cassia Kuki" userId="0a54ce7b-0f85-46c7-a596-a84da824918f" providerId="ADAL" clId="{9B28F4D5-0BC8-464F-9C83-130F990C431B}" dt="2022-01-18T22:43:58.613" v="91" actId="167"/>
          <ac:picMkLst>
            <pc:docMk/>
            <pc:sldMk cId="328819101" sldId="6214"/>
            <ac:picMk id="8" creationId="{68914293-852C-4497-8014-AE364242ABFC}"/>
          </ac:picMkLst>
        </pc:picChg>
      </pc:sldChg>
      <pc:sldChg chg="modSp mod">
        <pc:chgData name="Cassia Kuki" userId="0a54ce7b-0f85-46c7-a596-a84da824918f" providerId="ADAL" clId="{9B28F4D5-0BC8-464F-9C83-130F990C431B}" dt="2022-01-18T22:33:20.368" v="16" actId="20577"/>
        <pc:sldMkLst>
          <pc:docMk/>
          <pc:sldMk cId="3759033690" sldId="6274"/>
        </pc:sldMkLst>
        <pc:spChg chg="mod">
          <ac:chgData name="Cassia Kuki" userId="0a54ce7b-0f85-46c7-a596-a84da824918f" providerId="ADAL" clId="{9B28F4D5-0BC8-464F-9C83-130F990C431B}" dt="2022-01-18T22:33:20.368" v="16" actId="20577"/>
          <ac:spMkLst>
            <pc:docMk/>
            <pc:sldMk cId="3759033690" sldId="6274"/>
            <ac:spMk id="6" creationId="{00000000-0000-0000-0000-000000000000}"/>
          </ac:spMkLst>
        </pc:spChg>
      </pc:sldChg>
      <pc:sldChg chg="addSp delSp modSp mod">
        <pc:chgData name="Cassia Kuki" userId="0a54ce7b-0f85-46c7-a596-a84da824918f" providerId="ADAL" clId="{9B28F4D5-0BC8-464F-9C83-130F990C431B}" dt="2022-01-19T14:55:45.048" v="870"/>
        <pc:sldMkLst>
          <pc:docMk/>
          <pc:sldMk cId="353437781" sldId="6378"/>
        </pc:sldMkLst>
        <pc:spChg chg="del">
          <ac:chgData name="Cassia Kuki" userId="0a54ce7b-0f85-46c7-a596-a84da824918f" providerId="ADAL" clId="{9B28F4D5-0BC8-464F-9C83-130F990C431B}" dt="2022-01-19T14:52:55.894" v="868" actId="478"/>
          <ac:spMkLst>
            <pc:docMk/>
            <pc:sldMk cId="353437781" sldId="6378"/>
            <ac:spMk id="20" creationId="{7C0EE3CF-67B2-4700-8D4A-22C0298DE3B2}"/>
          </ac:spMkLst>
        </pc:spChg>
        <pc:spChg chg="add mod">
          <ac:chgData name="Cassia Kuki" userId="0a54ce7b-0f85-46c7-a596-a84da824918f" providerId="ADAL" clId="{9B28F4D5-0BC8-464F-9C83-130F990C431B}" dt="2022-01-19T14:55:45.048" v="870"/>
          <ac:spMkLst>
            <pc:docMk/>
            <pc:sldMk cId="353437781" sldId="6378"/>
            <ac:spMk id="21" creationId="{1495AE16-8D1D-4004-BB41-466A528B56D1}"/>
          </ac:spMkLst>
        </pc:spChg>
      </pc:sldChg>
      <pc:sldChg chg="del">
        <pc:chgData name="Cassia Kuki" userId="0a54ce7b-0f85-46c7-a596-a84da824918f" providerId="ADAL" clId="{9B28F4D5-0BC8-464F-9C83-130F990C431B}" dt="2022-01-18T22:45:03.062" v="93" actId="47"/>
        <pc:sldMkLst>
          <pc:docMk/>
          <pc:sldMk cId="1787693165" sldId="6412"/>
        </pc:sldMkLst>
      </pc:sldChg>
      <pc:sldChg chg="modSp mod">
        <pc:chgData name="Cassia Kuki" userId="0a54ce7b-0f85-46c7-a596-a84da824918f" providerId="ADAL" clId="{9B28F4D5-0BC8-464F-9C83-130F990C431B}" dt="2022-01-18T22:21:20.383" v="14" actId="20577"/>
        <pc:sldMkLst>
          <pc:docMk/>
          <pc:sldMk cId="2024321327" sldId="6420"/>
        </pc:sldMkLst>
        <pc:spChg chg="mod">
          <ac:chgData name="Cassia Kuki" userId="0a54ce7b-0f85-46c7-a596-a84da824918f" providerId="ADAL" clId="{9B28F4D5-0BC8-464F-9C83-130F990C431B}" dt="2022-01-18T22:21:20.383" v="14" actId="20577"/>
          <ac:spMkLst>
            <pc:docMk/>
            <pc:sldMk cId="2024321327" sldId="6420"/>
            <ac:spMk id="10" creationId="{636B8AFB-63C6-4D5F-BEF6-05D154870A82}"/>
          </ac:spMkLst>
        </pc:spChg>
      </pc:sldChg>
      <pc:sldChg chg="addSp delSp modSp add mod">
        <pc:chgData name="Cassia Kuki" userId="0a54ce7b-0f85-46c7-a596-a84da824918f" providerId="ADAL" clId="{9B28F4D5-0BC8-464F-9C83-130F990C431B}" dt="2022-01-18T22:41:40.801" v="65" actId="478"/>
        <pc:sldMkLst>
          <pc:docMk/>
          <pc:sldMk cId="1419027461" sldId="6421"/>
        </pc:sldMkLst>
        <pc:spChg chg="mod">
          <ac:chgData name="Cassia Kuki" userId="0a54ce7b-0f85-46c7-a596-a84da824918f" providerId="ADAL" clId="{9B28F4D5-0BC8-464F-9C83-130F990C431B}" dt="2022-01-18T22:40:04.191" v="53" actId="20577"/>
          <ac:spMkLst>
            <pc:docMk/>
            <pc:sldMk cId="1419027461" sldId="6421"/>
            <ac:spMk id="33" creationId="{0DE4AD90-6DFF-42EB-86D4-39AB518E6C56}"/>
          </ac:spMkLst>
        </pc:spChg>
        <pc:picChg chg="del">
          <ac:chgData name="Cassia Kuki" userId="0a54ce7b-0f85-46c7-a596-a84da824918f" providerId="ADAL" clId="{9B28F4D5-0BC8-464F-9C83-130F990C431B}" dt="2022-01-18T22:41:40.801" v="65" actId="478"/>
          <ac:picMkLst>
            <pc:docMk/>
            <pc:sldMk cId="1419027461" sldId="6421"/>
            <ac:picMk id="3" creationId="{BE3EA88C-22AB-42D9-8C1F-F5100C03E1F0}"/>
          </ac:picMkLst>
        </pc:picChg>
        <pc:picChg chg="add mod ord">
          <ac:chgData name="Cassia Kuki" userId="0a54ce7b-0f85-46c7-a596-a84da824918f" providerId="ADAL" clId="{9B28F4D5-0BC8-464F-9C83-130F990C431B}" dt="2022-01-18T22:41:39.011" v="64" actId="167"/>
          <ac:picMkLst>
            <pc:docMk/>
            <pc:sldMk cId="1419027461" sldId="6421"/>
            <ac:picMk id="4" creationId="{9D4FC163-E91F-4021-B98F-D62306381454}"/>
          </ac:picMkLst>
        </pc:picChg>
      </pc:sldChg>
      <pc:sldChg chg="add">
        <pc:chgData name="Cassia Kuki" userId="0a54ce7b-0f85-46c7-a596-a84da824918f" providerId="ADAL" clId="{9B28F4D5-0BC8-464F-9C83-130F990C431B}" dt="2022-01-18T22:42:53.176" v="77" actId="2890"/>
        <pc:sldMkLst>
          <pc:docMk/>
          <pc:sldMk cId="3147374685" sldId="6422"/>
        </pc:sldMkLst>
      </pc:sldChg>
      <pc:sldChg chg="delSp modSp add mod">
        <pc:chgData name="Cassia Kuki" userId="0a54ce7b-0f85-46c7-a596-a84da824918f" providerId="ADAL" clId="{9B28F4D5-0BC8-464F-9C83-130F990C431B}" dt="2022-01-19T13:49:20.005" v="608" actId="20577"/>
        <pc:sldMkLst>
          <pc:docMk/>
          <pc:sldMk cId="4143558169" sldId="6425"/>
        </pc:sldMkLst>
        <pc:spChg chg="del mod">
          <ac:chgData name="Cassia Kuki" userId="0a54ce7b-0f85-46c7-a596-a84da824918f" providerId="ADAL" clId="{9B28F4D5-0BC8-464F-9C83-130F990C431B}" dt="2022-01-19T13:48:46.418" v="538" actId="478"/>
          <ac:spMkLst>
            <pc:docMk/>
            <pc:sldMk cId="4143558169" sldId="6425"/>
            <ac:spMk id="13" creationId="{FCDF4891-2E2B-4B0B-AFB7-5A2EE67EDD59}"/>
          </ac:spMkLst>
        </pc:spChg>
        <pc:spChg chg="mod">
          <ac:chgData name="Cassia Kuki" userId="0a54ce7b-0f85-46c7-a596-a84da824918f" providerId="ADAL" clId="{9B28F4D5-0BC8-464F-9C83-130F990C431B}" dt="2022-01-19T13:49:20.005" v="608" actId="20577"/>
          <ac:spMkLst>
            <pc:docMk/>
            <pc:sldMk cId="4143558169" sldId="6425"/>
            <ac:spMk id="17" creationId="{D9D09F55-E2DD-4098-AC91-D7176069E997}"/>
          </ac:spMkLst>
        </pc:spChg>
        <pc:picChg chg="del">
          <ac:chgData name="Cassia Kuki" userId="0a54ce7b-0f85-46c7-a596-a84da824918f" providerId="ADAL" clId="{9B28F4D5-0BC8-464F-9C83-130F990C431B}" dt="2022-01-19T13:48:41.442" v="535" actId="478"/>
          <ac:picMkLst>
            <pc:docMk/>
            <pc:sldMk cId="4143558169" sldId="6425"/>
            <ac:picMk id="5" creationId="{22835E23-09D7-41C3-9475-48F0A885FBBD}"/>
          </ac:picMkLst>
        </pc:picChg>
        <pc:picChg chg="del">
          <ac:chgData name="Cassia Kuki" userId="0a54ce7b-0f85-46c7-a596-a84da824918f" providerId="ADAL" clId="{9B28F4D5-0BC8-464F-9C83-130F990C431B}" dt="2022-01-19T13:48:44.295" v="536" actId="478"/>
          <ac:picMkLst>
            <pc:docMk/>
            <pc:sldMk cId="4143558169" sldId="6425"/>
            <ac:picMk id="21" creationId="{C9D4A263-84E9-4807-8C3E-0E30CCBBAC8A}"/>
          </ac:picMkLst>
        </pc:picChg>
      </pc:sldChg>
      <pc:sldChg chg="add">
        <pc:chgData name="Cassia Kuki" userId="0a54ce7b-0f85-46c7-a596-a84da824918f" providerId="ADAL" clId="{9B28F4D5-0BC8-464F-9C83-130F990C431B}" dt="2022-01-19T14:52:18.156" v="863" actId="2890"/>
        <pc:sldMkLst>
          <pc:docMk/>
          <pc:sldMk cId="3803472980" sldId="6428"/>
        </pc:sldMkLst>
      </pc:sldChg>
      <pc:sldChg chg="addSp delSp modSp add mod">
        <pc:chgData name="Cassia Kuki" userId="0a54ce7b-0f85-46c7-a596-a84da824918f" providerId="ADAL" clId="{9B28F4D5-0BC8-464F-9C83-130F990C431B}" dt="2022-01-19T17:57:52.743" v="1726" actId="14100"/>
        <pc:sldMkLst>
          <pc:docMk/>
          <pc:sldMk cId="3206823617" sldId="6429"/>
        </pc:sldMkLst>
        <pc:spChg chg="del mod">
          <ac:chgData name="Cassia Kuki" userId="0a54ce7b-0f85-46c7-a596-a84da824918f" providerId="ADAL" clId="{9B28F4D5-0BC8-464F-9C83-130F990C431B}" dt="2022-01-19T14:57:04.771" v="1025" actId="478"/>
          <ac:spMkLst>
            <pc:docMk/>
            <pc:sldMk cId="3206823617" sldId="6429"/>
            <ac:spMk id="7" creationId="{00000000-0000-0000-0000-000000000000}"/>
          </ac:spMkLst>
        </pc:spChg>
        <pc:spChg chg="add mod">
          <ac:chgData name="Cassia Kuki" userId="0a54ce7b-0f85-46c7-a596-a84da824918f" providerId="ADAL" clId="{9B28F4D5-0BC8-464F-9C83-130F990C431B}" dt="2022-01-19T17:55:50.483" v="1725" actId="20577"/>
          <ac:spMkLst>
            <pc:docMk/>
            <pc:sldMk cId="3206823617" sldId="6429"/>
            <ac:spMk id="9" creationId="{51F4A31A-4276-438B-8268-7EC03872A2A8}"/>
          </ac:spMkLst>
        </pc:spChg>
        <pc:spChg chg="mod">
          <ac:chgData name="Cassia Kuki" userId="0a54ce7b-0f85-46c7-a596-a84da824918f" providerId="ADAL" clId="{9B28F4D5-0BC8-464F-9C83-130F990C431B}" dt="2022-01-19T14:56:25.403" v="942" actId="20577"/>
          <ac:spMkLst>
            <pc:docMk/>
            <pc:sldMk cId="3206823617" sldId="6429"/>
            <ac:spMk id="11" creationId="{00000000-0000-0000-0000-000000000000}"/>
          </ac:spMkLst>
        </pc:spChg>
        <pc:spChg chg="del">
          <ac:chgData name="Cassia Kuki" userId="0a54ce7b-0f85-46c7-a596-a84da824918f" providerId="ADAL" clId="{9B28F4D5-0BC8-464F-9C83-130F990C431B}" dt="2022-01-19T14:57:11.150" v="1026" actId="478"/>
          <ac:spMkLst>
            <pc:docMk/>
            <pc:sldMk cId="3206823617" sldId="6429"/>
            <ac:spMk id="14" creationId="{76A08B78-C37A-48BF-9F0F-A63DA5FBD5CB}"/>
          </ac:spMkLst>
        </pc:spChg>
        <pc:spChg chg="del">
          <ac:chgData name="Cassia Kuki" userId="0a54ce7b-0f85-46c7-a596-a84da824918f" providerId="ADAL" clId="{9B28F4D5-0BC8-464F-9C83-130F990C431B}" dt="2022-01-19T14:57:16.467" v="1028" actId="478"/>
          <ac:spMkLst>
            <pc:docMk/>
            <pc:sldMk cId="3206823617" sldId="6429"/>
            <ac:spMk id="15" creationId="{327A7DB2-29F3-4A44-ADA9-F7804C2B067E}"/>
          </ac:spMkLst>
        </pc:spChg>
        <pc:spChg chg="add mod">
          <ac:chgData name="Cassia Kuki" userId="0a54ce7b-0f85-46c7-a596-a84da824918f" providerId="ADAL" clId="{9B28F4D5-0BC8-464F-9C83-130F990C431B}" dt="2022-01-19T15:36:13.216" v="1061" actId="1076"/>
          <ac:spMkLst>
            <pc:docMk/>
            <pc:sldMk cId="3206823617" sldId="6429"/>
            <ac:spMk id="20" creationId="{7BE5C878-E53A-4FB8-BCF7-2A792BA9FC13}"/>
          </ac:spMkLst>
        </pc:spChg>
        <pc:spChg chg="add del mod">
          <ac:chgData name="Cassia Kuki" userId="0a54ce7b-0f85-46c7-a596-a84da824918f" providerId="ADAL" clId="{9B28F4D5-0BC8-464F-9C83-130F990C431B}" dt="2022-01-19T14:57:33.464" v="1032" actId="478"/>
          <ac:spMkLst>
            <pc:docMk/>
            <pc:sldMk cId="3206823617" sldId="6429"/>
            <ac:spMk id="21" creationId="{5B6075AF-5FF5-4491-929E-418396FC4927}"/>
          </ac:spMkLst>
        </pc:spChg>
        <pc:spChg chg="add mod">
          <ac:chgData name="Cassia Kuki" userId="0a54ce7b-0f85-46c7-a596-a84da824918f" providerId="ADAL" clId="{9B28F4D5-0BC8-464F-9C83-130F990C431B}" dt="2022-01-19T17:30:48.030" v="1670" actId="1076"/>
          <ac:spMkLst>
            <pc:docMk/>
            <pc:sldMk cId="3206823617" sldId="6429"/>
            <ac:spMk id="23" creationId="{CD8142E5-A22E-4571-922B-B2EAC8FADD51}"/>
          </ac:spMkLst>
        </pc:spChg>
        <pc:spChg chg="del">
          <ac:chgData name="Cassia Kuki" userId="0a54ce7b-0f85-46c7-a596-a84da824918f" providerId="ADAL" clId="{9B28F4D5-0BC8-464F-9C83-130F990C431B}" dt="2022-01-19T14:57:16.467" v="1028" actId="478"/>
          <ac:spMkLst>
            <pc:docMk/>
            <pc:sldMk cId="3206823617" sldId="6429"/>
            <ac:spMk id="25" creationId="{DDD4979D-DF3A-4866-B904-368DC45DD6BD}"/>
          </ac:spMkLst>
        </pc:spChg>
        <pc:spChg chg="del">
          <ac:chgData name="Cassia Kuki" userId="0a54ce7b-0f85-46c7-a596-a84da824918f" providerId="ADAL" clId="{9B28F4D5-0BC8-464F-9C83-130F990C431B}" dt="2022-01-19T14:57:16.467" v="1028" actId="478"/>
          <ac:spMkLst>
            <pc:docMk/>
            <pc:sldMk cId="3206823617" sldId="6429"/>
            <ac:spMk id="26" creationId="{B08FD0AA-9045-448D-9B7E-0B9FA110059A}"/>
          </ac:spMkLst>
        </pc:spChg>
        <pc:spChg chg="del">
          <ac:chgData name="Cassia Kuki" userId="0a54ce7b-0f85-46c7-a596-a84da824918f" providerId="ADAL" clId="{9B28F4D5-0BC8-464F-9C83-130F990C431B}" dt="2022-01-19T14:57:13.752" v="1027" actId="478"/>
          <ac:spMkLst>
            <pc:docMk/>
            <pc:sldMk cId="3206823617" sldId="6429"/>
            <ac:spMk id="27" creationId="{4306A175-3F1C-42DC-A82F-AF4574824A0C}"/>
          </ac:spMkLst>
        </pc:spChg>
        <pc:spChg chg="del">
          <ac:chgData name="Cassia Kuki" userId="0a54ce7b-0f85-46c7-a596-a84da824918f" providerId="ADAL" clId="{9B28F4D5-0BC8-464F-9C83-130F990C431B}" dt="2022-01-19T14:57:16.467" v="1028" actId="478"/>
          <ac:spMkLst>
            <pc:docMk/>
            <pc:sldMk cId="3206823617" sldId="6429"/>
            <ac:spMk id="28" creationId="{108238C4-62A1-46B0-80BB-56D70C852DB7}"/>
          </ac:spMkLst>
        </pc:spChg>
        <pc:spChg chg="del">
          <ac:chgData name="Cassia Kuki" userId="0a54ce7b-0f85-46c7-a596-a84da824918f" providerId="ADAL" clId="{9B28F4D5-0BC8-464F-9C83-130F990C431B}" dt="2022-01-19T14:57:16.467" v="1028" actId="478"/>
          <ac:spMkLst>
            <pc:docMk/>
            <pc:sldMk cId="3206823617" sldId="6429"/>
            <ac:spMk id="29" creationId="{7CFC4D53-B860-4239-A3D6-0C1D4186B81D}"/>
          </ac:spMkLst>
        </pc:spChg>
        <pc:spChg chg="del">
          <ac:chgData name="Cassia Kuki" userId="0a54ce7b-0f85-46c7-a596-a84da824918f" providerId="ADAL" clId="{9B28F4D5-0BC8-464F-9C83-130F990C431B}" dt="2022-01-19T14:57:16.467" v="1028" actId="478"/>
          <ac:spMkLst>
            <pc:docMk/>
            <pc:sldMk cId="3206823617" sldId="6429"/>
            <ac:spMk id="30" creationId="{8D001AAB-2A0E-44F1-82C8-FAC145005CC5}"/>
          </ac:spMkLst>
        </pc:spChg>
        <pc:spChg chg="del">
          <ac:chgData name="Cassia Kuki" userId="0a54ce7b-0f85-46c7-a596-a84da824918f" providerId="ADAL" clId="{9B28F4D5-0BC8-464F-9C83-130F990C431B}" dt="2022-01-19T14:57:16.467" v="1028" actId="478"/>
          <ac:spMkLst>
            <pc:docMk/>
            <pc:sldMk cId="3206823617" sldId="6429"/>
            <ac:spMk id="31" creationId="{03F5939A-B214-4CAC-BE41-39A8A3A6C2DF}"/>
          </ac:spMkLst>
        </pc:spChg>
        <pc:spChg chg="add mod">
          <ac:chgData name="Cassia Kuki" userId="0a54ce7b-0f85-46c7-a596-a84da824918f" providerId="ADAL" clId="{9B28F4D5-0BC8-464F-9C83-130F990C431B}" dt="2022-01-19T17:33:02.109" v="1717" actId="1076"/>
          <ac:spMkLst>
            <pc:docMk/>
            <pc:sldMk cId="3206823617" sldId="6429"/>
            <ac:spMk id="32" creationId="{26F932C4-8AC4-4E6E-BE48-3AE326220E31}"/>
          </ac:spMkLst>
        </pc:spChg>
        <pc:spChg chg="del">
          <ac:chgData name="Cassia Kuki" userId="0a54ce7b-0f85-46c7-a596-a84da824918f" providerId="ADAL" clId="{9B28F4D5-0BC8-464F-9C83-130F990C431B}" dt="2022-01-19T14:57:16.467" v="1028" actId="478"/>
          <ac:spMkLst>
            <pc:docMk/>
            <pc:sldMk cId="3206823617" sldId="6429"/>
            <ac:spMk id="38" creationId="{15930A62-3939-43E0-979D-9AA79CA4A49B}"/>
          </ac:spMkLst>
        </pc:spChg>
        <pc:picChg chg="del">
          <ac:chgData name="Cassia Kuki" userId="0a54ce7b-0f85-46c7-a596-a84da824918f" providerId="ADAL" clId="{9B28F4D5-0BC8-464F-9C83-130F990C431B}" dt="2022-01-19T14:56:28.786" v="943" actId="478"/>
          <ac:picMkLst>
            <pc:docMk/>
            <pc:sldMk cId="3206823617" sldId="6429"/>
            <ac:picMk id="2" creationId="{CFD3CF91-0AF1-4EEE-95DF-2B8C1C2C73E2}"/>
          </ac:picMkLst>
        </pc:picChg>
        <pc:picChg chg="del mod modCrop">
          <ac:chgData name="Cassia Kuki" userId="0a54ce7b-0f85-46c7-a596-a84da824918f" providerId="ADAL" clId="{9B28F4D5-0BC8-464F-9C83-130F990C431B}" dt="2022-01-19T17:30:10.049" v="1655" actId="478"/>
          <ac:picMkLst>
            <pc:docMk/>
            <pc:sldMk cId="3206823617" sldId="6429"/>
            <ac:picMk id="4" creationId="{B1F3E6D9-D8C4-4C74-AE18-82DD61222AE0}"/>
          </ac:picMkLst>
        </pc:picChg>
        <pc:picChg chg="del">
          <ac:chgData name="Cassia Kuki" userId="0a54ce7b-0f85-46c7-a596-a84da824918f" providerId="ADAL" clId="{9B28F4D5-0BC8-464F-9C83-130F990C431B}" dt="2022-01-19T14:57:23.738" v="1029" actId="478"/>
          <ac:picMkLst>
            <pc:docMk/>
            <pc:sldMk cId="3206823617" sldId="6429"/>
            <ac:picMk id="10" creationId="{A2DE1DEF-5040-4CAD-9610-8ECEDC5AEF91}"/>
          </ac:picMkLst>
        </pc:picChg>
        <pc:picChg chg="mod ord">
          <ac:chgData name="Cassia Kuki" userId="0a54ce7b-0f85-46c7-a596-a84da824918f" providerId="ADAL" clId="{9B28F4D5-0BC8-464F-9C83-130F990C431B}" dt="2022-01-19T17:30:21.516" v="1658" actId="1076"/>
          <ac:picMkLst>
            <pc:docMk/>
            <pc:sldMk cId="3206823617" sldId="6429"/>
            <ac:picMk id="12" creationId="{ED95F8D2-3B6C-494B-82DC-8D64A1A9C0A5}"/>
          </ac:picMkLst>
        </pc:picChg>
        <pc:picChg chg="add del mod">
          <ac:chgData name="Cassia Kuki" userId="0a54ce7b-0f85-46c7-a596-a84da824918f" providerId="ADAL" clId="{9B28F4D5-0BC8-464F-9C83-130F990C431B}" dt="2022-01-19T15:36:16.852" v="1062" actId="478"/>
          <ac:picMkLst>
            <pc:docMk/>
            <pc:sldMk cId="3206823617" sldId="6429"/>
            <ac:picMk id="1026" creationId="{3EBE7A42-88AC-4B67-B8A0-BB6ADB1ECBE4}"/>
          </ac:picMkLst>
        </pc:picChg>
        <pc:cxnChg chg="add mod">
          <ac:chgData name="Cassia Kuki" userId="0a54ce7b-0f85-46c7-a596-a84da824918f" providerId="ADAL" clId="{9B28F4D5-0BC8-464F-9C83-130F990C431B}" dt="2022-01-19T17:57:52.743" v="1726" actId="14100"/>
          <ac:cxnSpMkLst>
            <pc:docMk/>
            <pc:sldMk cId="3206823617" sldId="6429"/>
            <ac:cxnSpMk id="6" creationId="{16D08FF0-CB9F-48C8-B873-3DC16EFC7EBD}"/>
          </ac:cxnSpMkLst>
        </pc:cxnChg>
        <pc:cxnChg chg="del">
          <ac:chgData name="Cassia Kuki" userId="0a54ce7b-0f85-46c7-a596-a84da824918f" providerId="ADAL" clId="{9B28F4D5-0BC8-464F-9C83-130F990C431B}" dt="2022-01-19T14:57:16.467" v="1028" actId="478"/>
          <ac:cxnSpMkLst>
            <pc:docMk/>
            <pc:sldMk cId="3206823617" sldId="6429"/>
            <ac:cxnSpMk id="18" creationId="{3E69DB72-0278-4B91-A46E-8EF79B216D4B}"/>
          </ac:cxnSpMkLst>
        </pc:cxnChg>
        <pc:cxnChg chg="del">
          <ac:chgData name="Cassia Kuki" userId="0a54ce7b-0f85-46c7-a596-a84da824918f" providerId="ADAL" clId="{9B28F4D5-0BC8-464F-9C83-130F990C431B}" dt="2022-01-19T14:57:13.752" v="1027" actId="478"/>
          <ac:cxnSpMkLst>
            <pc:docMk/>
            <pc:sldMk cId="3206823617" sldId="6429"/>
            <ac:cxnSpMk id="19" creationId="{72873645-1E7C-48CD-B1BA-3C13F6087648}"/>
          </ac:cxnSpMkLst>
        </pc:cxnChg>
      </pc:sldChg>
      <pc:sldChg chg="modSp mod">
        <pc:chgData name="Cassia Kuki" userId="0a54ce7b-0f85-46c7-a596-a84da824918f" providerId="ADAL" clId="{9B28F4D5-0BC8-464F-9C83-130F990C431B}" dt="2022-01-19T17:59:07.086" v="1740" actId="1076"/>
        <pc:sldMkLst>
          <pc:docMk/>
          <pc:sldMk cId="3468918464" sldId="6482"/>
        </pc:sldMkLst>
        <pc:spChg chg="mod">
          <ac:chgData name="Cassia Kuki" userId="0a54ce7b-0f85-46c7-a596-a84da824918f" providerId="ADAL" clId="{9B28F4D5-0BC8-464F-9C83-130F990C431B}" dt="2022-01-19T17:59:07.086" v="1740" actId="1076"/>
          <ac:spMkLst>
            <pc:docMk/>
            <pc:sldMk cId="3468918464" sldId="6482"/>
            <ac:spMk id="10" creationId="{E2D3D382-8F46-43C1-871F-6D88A571A0E8}"/>
          </ac:spMkLst>
        </pc:spChg>
        <pc:spChg chg="mod">
          <ac:chgData name="Cassia Kuki" userId="0a54ce7b-0f85-46c7-a596-a84da824918f" providerId="ADAL" clId="{9B28F4D5-0BC8-464F-9C83-130F990C431B}" dt="2022-01-19T17:58:16.206" v="1739" actId="1076"/>
          <ac:spMkLst>
            <pc:docMk/>
            <pc:sldMk cId="3468918464" sldId="6482"/>
            <ac:spMk id="23" creationId="{CD8142E5-A22E-4571-922B-B2EAC8FADD51}"/>
          </ac:spMkLst>
        </pc:spChg>
        <pc:picChg chg="mod">
          <ac:chgData name="Cassia Kuki" userId="0a54ce7b-0f85-46c7-a596-a84da824918f" providerId="ADAL" clId="{9B28F4D5-0BC8-464F-9C83-130F990C431B}" dt="2022-01-19T17:58:02.926" v="1728" actId="1076"/>
          <ac:picMkLst>
            <pc:docMk/>
            <pc:sldMk cId="3468918464" sldId="6482"/>
            <ac:picMk id="12" creationId="{ED95F8D2-3B6C-494B-82DC-8D64A1A9C0A5}"/>
          </ac:picMkLst>
        </pc:picChg>
        <pc:cxnChg chg="mod">
          <ac:chgData name="Cassia Kuki" userId="0a54ce7b-0f85-46c7-a596-a84da824918f" providerId="ADAL" clId="{9B28F4D5-0BC8-464F-9C83-130F990C431B}" dt="2022-01-19T17:58:11.834" v="1738" actId="1035"/>
          <ac:cxnSpMkLst>
            <pc:docMk/>
            <pc:sldMk cId="3468918464" sldId="6482"/>
            <ac:cxnSpMk id="6" creationId="{16D08FF0-CB9F-48C8-B873-3DC16EFC7EBD}"/>
          </ac:cxnSpMkLst>
        </pc:cxnChg>
      </pc:sldChg>
    </pc:docChg>
  </pc:docChgLst>
  <pc:docChgLst>
    <pc:chgData name="Eduardo Fonseca" userId="53640c22-7921-4082-b08e-744384c03f65" providerId="ADAL" clId="{F296E19D-965D-47CE-8BCF-88051EBF83DA}"/>
    <pc:docChg chg="undo redo custSel addSld delSld modSld sldOrd modSection">
      <pc:chgData name="Eduardo Fonseca" userId="53640c22-7921-4082-b08e-744384c03f65" providerId="ADAL" clId="{F296E19D-965D-47CE-8BCF-88051EBF83DA}" dt="2022-01-19T19:36:38.341" v="1181" actId="478"/>
      <pc:docMkLst>
        <pc:docMk/>
      </pc:docMkLst>
      <pc:sldChg chg="addSp delSp modSp mod">
        <pc:chgData name="Eduardo Fonseca" userId="53640c22-7921-4082-b08e-744384c03f65" providerId="ADAL" clId="{F296E19D-965D-47CE-8BCF-88051EBF83DA}" dt="2022-01-19T19:36:38.341" v="1181" actId="478"/>
        <pc:sldMkLst>
          <pc:docMk/>
          <pc:sldMk cId="1743544488" sldId="2303"/>
        </pc:sldMkLst>
        <pc:spChg chg="add del mod">
          <ac:chgData name="Eduardo Fonseca" userId="53640c22-7921-4082-b08e-744384c03f65" providerId="ADAL" clId="{F296E19D-965D-47CE-8BCF-88051EBF83DA}" dt="2022-01-19T19:36:38.341" v="1181" actId="478"/>
          <ac:spMkLst>
            <pc:docMk/>
            <pc:sldMk cId="1743544488" sldId="2303"/>
            <ac:spMk id="3" creationId="{48B5BCB7-C42B-43C3-A83F-332B3F895674}"/>
          </ac:spMkLst>
        </pc:spChg>
      </pc:sldChg>
      <pc:sldChg chg="modSp mod">
        <pc:chgData name="Eduardo Fonseca" userId="53640c22-7921-4082-b08e-744384c03f65" providerId="ADAL" clId="{F296E19D-965D-47CE-8BCF-88051EBF83DA}" dt="2022-01-19T16:51:55.775" v="1157" actId="1076"/>
        <pc:sldMkLst>
          <pc:docMk/>
          <pc:sldMk cId="3577640694" sldId="2467"/>
        </pc:sldMkLst>
        <pc:spChg chg="mod">
          <ac:chgData name="Eduardo Fonseca" userId="53640c22-7921-4082-b08e-744384c03f65" providerId="ADAL" clId="{F296E19D-965D-47CE-8BCF-88051EBF83DA}" dt="2022-01-19T16:51:55.775" v="1157" actId="1076"/>
          <ac:spMkLst>
            <pc:docMk/>
            <pc:sldMk cId="3577640694" sldId="2467"/>
            <ac:spMk id="16" creationId="{40B74E87-F40A-40E1-97BB-CBE5A792A11C}"/>
          </ac:spMkLst>
        </pc:spChg>
      </pc:sldChg>
      <pc:sldChg chg="addSp delSp modSp mod">
        <pc:chgData name="Eduardo Fonseca" userId="53640c22-7921-4082-b08e-744384c03f65" providerId="ADAL" clId="{F296E19D-965D-47CE-8BCF-88051EBF83DA}" dt="2022-01-19T19:22:59.290" v="1166" actId="20577"/>
        <pc:sldMkLst>
          <pc:docMk/>
          <pc:sldMk cId="2718010495" sldId="5947"/>
        </pc:sldMkLst>
        <pc:spChg chg="mod">
          <ac:chgData name="Eduardo Fonseca" userId="53640c22-7921-4082-b08e-744384c03f65" providerId="ADAL" clId="{F296E19D-965D-47CE-8BCF-88051EBF83DA}" dt="2022-01-19T19:22:59.290" v="1166" actId="20577"/>
          <ac:spMkLst>
            <pc:docMk/>
            <pc:sldMk cId="2718010495" sldId="5947"/>
            <ac:spMk id="2" creationId="{00000000-0000-0000-0000-000000000000}"/>
          </ac:spMkLst>
        </pc:spChg>
        <pc:spChg chg="mod">
          <ac:chgData name="Eduardo Fonseca" userId="53640c22-7921-4082-b08e-744384c03f65" providerId="ADAL" clId="{F296E19D-965D-47CE-8BCF-88051EBF83DA}" dt="2022-01-18T21:36:40.024" v="37" actId="20577"/>
          <ac:spMkLst>
            <pc:docMk/>
            <pc:sldMk cId="2718010495" sldId="5947"/>
            <ac:spMk id="7" creationId="{961F3D99-AD74-4F4F-994F-AA5023EDEF62}"/>
          </ac:spMkLst>
        </pc:spChg>
        <pc:spChg chg="del">
          <ac:chgData name="Eduardo Fonseca" userId="53640c22-7921-4082-b08e-744384c03f65" providerId="ADAL" clId="{F296E19D-965D-47CE-8BCF-88051EBF83DA}" dt="2022-01-18T21:35:08.537" v="0" actId="478"/>
          <ac:spMkLst>
            <pc:docMk/>
            <pc:sldMk cId="2718010495" sldId="5947"/>
            <ac:spMk id="8" creationId="{A2360687-3FF1-434F-98E9-585E9F1F1C64}"/>
          </ac:spMkLst>
        </pc:spChg>
        <pc:graphicFrameChg chg="add del mod modGraphic">
          <ac:chgData name="Eduardo Fonseca" userId="53640c22-7921-4082-b08e-744384c03f65" providerId="ADAL" clId="{F296E19D-965D-47CE-8BCF-88051EBF83DA}" dt="2022-01-18T21:39:44.811" v="51" actId="14100"/>
          <ac:graphicFrameMkLst>
            <pc:docMk/>
            <pc:sldMk cId="2718010495" sldId="5947"/>
            <ac:graphicFrameMk id="3" creationId="{819D6DA5-7B05-45EA-86C7-B889C8783B17}"/>
          </ac:graphicFrameMkLst>
        </pc:graphicFrameChg>
        <pc:graphicFrameChg chg="add mod">
          <ac:chgData name="Eduardo Fonseca" userId="53640c22-7921-4082-b08e-744384c03f65" providerId="ADAL" clId="{F296E19D-965D-47CE-8BCF-88051EBF83DA}" dt="2022-01-18T21:35:52.056" v="16" actId="167"/>
          <ac:graphicFrameMkLst>
            <pc:docMk/>
            <pc:sldMk cId="2718010495" sldId="5947"/>
            <ac:graphicFrameMk id="9" creationId="{00000000-0008-0000-0100-000002000000}"/>
          </ac:graphicFrameMkLst>
        </pc:graphicFrameChg>
        <pc:graphicFrameChg chg="del">
          <ac:chgData name="Eduardo Fonseca" userId="53640c22-7921-4082-b08e-744384c03f65" providerId="ADAL" clId="{F296E19D-965D-47CE-8BCF-88051EBF83DA}" dt="2022-01-18T21:35:54.030" v="17" actId="478"/>
          <ac:graphicFrameMkLst>
            <pc:docMk/>
            <pc:sldMk cId="2718010495" sldId="5947"/>
            <ac:graphicFrameMk id="11" creationId="{8F7959C8-ACDD-4784-ADDC-AB17022D116E}"/>
          </ac:graphicFrameMkLst>
        </pc:graphicFrameChg>
        <pc:graphicFrameChg chg="del">
          <ac:chgData name="Eduardo Fonseca" userId="53640c22-7921-4082-b08e-744384c03f65" providerId="ADAL" clId="{F296E19D-965D-47CE-8BCF-88051EBF83DA}" dt="2022-01-18T21:36:43.022" v="38" actId="478"/>
          <ac:graphicFrameMkLst>
            <pc:docMk/>
            <pc:sldMk cId="2718010495" sldId="5947"/>
            <ac:graphicFrameMk id="13" creationId="{B8924A64-11E2-42A5-A007-FE008CE1FDC9}"/>
          </ac:graphicFrameMkLst>
        </pc:graphicFrameChg>
      </pc:sldChg>
      <pc:sldChg chg="addSp delSp modSp mod">
        <pc:chgData name="Eduardo Fonseca" userId="53640c22-7921-4082-b08e-744384c03f65" providerId="ADAL" clId="{F296E19D-965D-47CE-8BCF-88051EBF83DA}" dt="2022-01-18T21:59:33.065" v="134" actId="1076"/>
        <pc:sldMkLst>
          <pc:docMk/>
          <pc:sldMk cId="664130542" sldId="6248"/>
        </pc:sldMkLst>
        <pc:spChg chg="del mod">
          <ac:chgData name="Eduardo Fonseca" userId="53640c22-7921-4082-b08e-744384c03f65" providerId="ADAL" clId="{F296E19D-965D-47CE-8BCF-88051EBF83DA}" dt="2022-01-18T21:46:28.159" v="85" actId="478"/>
          <ac:spMkLst>
            <pc:docMk/>
            <pc:sldMk cId="664130542" sldId="6248"/>
            <ac:spMk id="8" creationId="{CAD3C526-40C5-4FE7-83A9-1C732A2F4A1F}"/>
          </ac:spMkLst>
        </pc:spChg>
        <pc:spChg chg="mod">
          <ac:chgData name="Eduardo Fonseca" userId="53640c22-7921-4082-b08e-744384c03f65" providerId="ADAL" clId="{F296E19D-965D-47CE-8BCF-88051EBF83DA}" dt="2022-01-18T21:59:12.385" v="128" actId="404"/>
          <ac:spMkLst>
            <pc:docMk/>
            <pc:sldMk cId="664130542" sldId="6248"/>
            <ac:spMk id="10" creationId="{4EA34723-569F-473D-8D4C-E618C6AB187B}"/>
          </ac:spMkLst>
        </pc:spChg>
        <pc:spChg chg="mod">
          <ac:chgData name="Eduardo Fonseca" userId="53640c22-7921-4082-b08e-744384c03f65" providerId="ADAL" clId="{F296E19D-965D-47CE-8BCF-88051EBF83DA}" dt="2022-01-18T21:59:28.690" v="133" actId="1076"/>
          <ac:spMkLst>
            <pc:docMk/>
            <pc:sldMk cId="664130542" sldId="6248"/>
            <ac:spMk id="12" creationId="{B84CF8A8-04D8-4370-8FE6-0A61D7418078}"/>
          </ac:spMkLst>
        </pc:spChg>
        <pc:picChg chg="del">
          <ac:chgData name="Eduardo Fonseca" userId="53640c22-7921-4082-b08e-744384c03f65" providerId="ADAL" clId="{F296E19D-965D-47CE-8BCF-88051EBF83DA}" dt="2022-01-18T21:48:38.008" v="95" actId="478"/>
          <ac:picMkLst>
            <pc:docMk/>
            <pc:sldMk cId="664130542" sldId="6248"/>
            <ac:picMk id="4" creationId="{7E034DC8-D2C0-411B-9532-D3F4A0CEE555}"/>
          </ac:picMkLst>
        </pc:picChg>
        <pc:picChg chg="add mod ord modCrop">
          <ac:chgData name="Eduardo Fonseca" userId="53640c22-7921-4082-b08e-744384c03f65" providerId="ADAL" clId="{F296E19D-965D-47CE-8BCF-88051EBF83DA}" dt="2022-01-18T21:59:28.690" v="133" actId="1076"/>
          <ac:picMkLst>
            <pc:docMk/>
            <pc:sldMk cId="664130542" sldId="6248"/>
            <ac:picMk id="5" creationId="{A1C171D8-C2B0-4BBC-ACDB-FDAACEF5EEE2}"/>
          </ac:picMkLst>
        </pc:picChg>
        <pc:picChg chg="add mod ord">
          <ac:chgData name="Eduardo Fonseca" userId="53640c22-7921-4082-b08e-744384c03f65" providerId="ADAL" clId="{F296E19D-965D-47CE-8BCF-88051EBF83DA}" dt="2022-01-18T21:59:33.065" v="134" actId="1076"/>
          <ac:picMkLst>
            <pc:docMk/>
            <pc:sldMk cId="664130542" sldId="6248"/>
            <ac:picMk id="7" creationId="{DB3C36E1-E802-45DA-B9D2-DB865E142B07}"/>
          </ac:picMkLst>
        </pc:picChg>
        <pc:picChg chg="del">
          <ac:chgData name="Eduardo Fonseca" userId="53640c22-7921-4082-b08e-744384c03f65" providerId="ADAL" clId="{F296E19D-965D-47CE-8BCF-88051EBF83DA}" dt="2022-01-18T21:50:53.670" v="103" actId="478"/>
          <ac:picMkLst>
            <pc:docMk/>
            <pc:sldMk cId="664130542" sldId="6248"/>
            <ac:picMk id="15" creationId="{D28E480A-84F3-4425-956A-062F21AF5BAC}"/>
          </ac:picMkLst>
        </pc:picChg>
        <pc:cxnChg chg="mod">
          <ac:chgData name="Eduardo Fonseca" userId="53640c22-7921-4082-b08e-744384c03f65" providerId="ADAL" clId="{F296E19D-965D-47CE-8BCF-88051EBF83DA}" dt="2022-01-18T21:59:28.690" v="133" actId="1076"/>
          <ac:cxnSpMkLst>
            <pc:docMk/>
            <pc:sldMk cId="664130542" sldId="6248"/>
            <ac:cxnSpMk id="11" creationId="{D1029C46-8AD5-48AA-A409-CF0D5116EF79}"/>
          </ac:cxnSpMkLst>
        </pc:cxnChg>
      </pc:sldChg>
      <pc:sldChg chg="addSp delSp modSp mod">
        <pc:chgData name="Eduardo Fonseca" userId="53640c22-7921-4082-b08e-744384c03f65" providerId="ADAL" clId="{F296E19D-965D-47CE-8BCF-88051EBF83DA}" dt="2022-01-18T23:13:46.827" v="965" actId="1076"/>
        <pc:sldMkLst>
          <pc:docMk/>
          <pc:sldMk cId="1286326178" sldId="6366"/>
        </pc:sldMkLst>
        <pc:spChg chg="mod">
          <ac:chgData name="Eduardo Fonseca" userId="53640c22-7921-4082-b08e-744384c03f65" providerId="ADAL" clId="{F296E19D-965D-47CE-8BCF-88051EBF83DA}" dt="2022-01-18T22:39:41.699" v="151"/>
          <ac:spMkLst>
            <pc:docMk/>
            <pc:sldMk cId="1286326178" sldId="6366"/>
            <ac:spMk id="2" creationId="{00000000-0000-0000-0000-000000000000}"/>
          </ac:spMkLst>
        </pc:spChg>
        <pc:spChg chg="add del mod">
          <ac:chgData name="Eduardo Fonseca" userId="53640c22-7921-4082-b08e-744384c03f65" providerId="ADAL" clId="{F296E19D-965D-47CE-8BCF-88051EBF83DA}" dt="2022-01-18T23:09:06.157" v="888" actId="478"/>
          <ac:spMkLst>
            <pc:docMk/>
            <pc:sldMk cId="1286326178" sldId="6366"/>
            <ac:spMk id="6" creationId="{F19F5DBD-3070-46AB-A317-55AFF1F7C1AE}"/>
          </ac:spMkLst>
        </pc:spChg>
        <pc:spChg chg="add mod">
          <ac:chgData name="Eduardo Fonseca" userId="53640c22-7921-4082-b08e-744384c03f65" providerId="ADAL" clId="{F296E19D-965D-47CE-8BCF-88051EBF83DA}" dt="2022-01-18T23:09:17.011" v="889" actId="1076"/>
          <ac:spMkLst>
            <pc:docMk/>
            <pc:sldMk cId="1286326178" sldId="6366"/>
            <ac:spMk id="9" creationId="{2F7A45A6-D262-46BF-BB2E-3ED94818E430}"/>
          </ac:spMkLst>
        </pc:spChg>
        <pc:spChg chg="add mod">
          <ac:chgData name="Eduardo Fonseca" userId="53640c22-7921-4082-b08e-744384c03f65" providerId="ADAL" clId="{F296E19D-965D-47CE-8BCF-88051EBF83DA}" dt="2022-01-18T23:09:17.011" v="889" actId="1076"/>
          <ac:spMkLst>
            <pc:docMk/>
            <pc:sldMk cId="1286326178" sldId="6366"/>
            <ac:spMk id="10" creationId="{8F5BCA9C-0AC2-40CC-BF88-8666A1183600}"/>
          </ac:spMkLst>
        </pc:spChg>
        <pc:spChg chg="add mod">
          <ac:chgData name="Eduardo Fonseca" userId="53640c22-7921-4082-b08e-744384c03f65" providerId="ADAL" clId="{F296E19D-965D-47CE-8BCF-88051EBF83DA}" dt="2022-01-18T23:13:46.827" v="965" actId="1076"/>
          <ac:spMkLst>
            <pc:docMk/>
            <pc:sldMk cId="1286326178" sldId="6366"/>
            <ac:spMk id="17" creationId="{22CAB3AB-36D1-435A-A37A-4F7CC3B29FEA}"/>
          </ac:spMkLst>
        </pc:spChg>
        <pc:spChg chg="mod">
          <ac:chgData name="Eduardo Fonseca" userId="53640c22-7921-4082-b08e-744384c03f65" providerId="ADAL" clId="{F296E19D-965D-47CE-8BCF-88051EBF83DA}" dt="2022-01-18T23:06:38.555" v="868" actId="20577"/>
          <ac:spMkLst>
            <pc:docMk/>
            <pc:sldMk cId="1286326178" sldId="6366"/>
            <ac:spMk id="21" creationId="{5D347D71-A4F5-42B0-8263-1A275080949F}"/>
          </ac:spMkLst>
        </pc:spChg>
        <pc:graphicFrameChg chg="add del mod">
          <ac:chgData name="Eduardo Fonseca" userId="53640c22-7921-4082-b08e-744384c03f65" providerId="ADAL" clId="{F296E19D-965D-47CE-8BCF-88051EBF83DA}" dt="2022-01-18T23:02:34.814" v="795"/>
          <ac:graphicFrameMkLst>
            <pc:docMk/>
            <pc:sldMk cId="1286326178" sldId="6366"/>
            <ac:graphicFrameMk id="5" creationId="{72512BFD-5C76-4DA9-B53D-634A71652579}"/>
          </ac:graphicFrameMkLst>
        </pc:graphicFrameChg>
        <pc:graphicFrameChg chg="del">
          <ac:chgData name="Eduardo Fonseca" userId="53640c22-7921-4082-b08e-744384c03f65" providerId="ADAL" clId="{F296E19D-965D-47CE-8BCF-88051EBF83DA}" dt="2022-01-18T22:45:16.242" v="179" actId="478"/>
          <ac:graphicFrameMkLst>
            <pc:docMk/>
            <pc:sldMk cId="1286326178" sldId="6366"/>
            <ac:graphicFrameMk id="7" creationId="{9AC32247-6619-4D1A-941B-7FE885477245}"/>
          </ac:graphicFrameMkLst>
        </pc:graphicFrameChg>
        <pc:picChg chg="add mod">
          <ac:chgData name="Eduardo Fonseca" userId="53640c22-7921-4082-b08e-744384c03f65" providerId="ADAL" clId="{F296E19D-965D-47CE-8BCF-88051EBF83DA}" dt="2022-01-18T23:09:17.011" v="889" actId="1076"/>
          <ac:picMkLst>
            <pc:docMk/>
            <pc:sldMk cId="1286326178" sldId="6366"/>
            <ac:picMk id="8" creationId="{E832B046-4B08-4AB2-8043-77DCBC4E3033}"/>
          </ac:picMkLst>
        </pc:picChg>
        <pc:picChg chg="add del mod">
          <ac:chgData name="Eduardo Fonseca" userId="53640c22-7921-4082-b08e-744384c03f65" providerId="ADAL" clId="{F296E19D-965D-47CE-8BCF-88051EBF83DA}" dt="2022-01-18T23:09:25.993" v="892" actId="478"/>
          <ac:picMkLst>
            <pc:docMk/>
            <pc:sldMk cId="1286326178" sldId="6366"/>
            <ac:picMk id="12" creationId="{45700E31-8145-4DFC-BF0F-64A000BDEF42}"/>
          </ac:picMkLst>
        </pc:picChg>
        <pc:picChg chg="add mod">
          <ac:chgData name="Eduardo Fonseca" userId="53640c22-7921-4082-b08e-744384c03f65" providerId="ADAL" clId="{F296E19D-965D-47CE-8BCF-88051EBF83DA}" dt="2022-01-18T23:13:46.827" v="965" actId="1076"/>
          <ac:picMkLst>
            <pc:docMk/>
            <pc:sldMk cId="1286326178" sldId="6366"/>
            <ac:picMk id="14" creationId="{D9CC1FAE-9AC1-4752-BE38-4666EC21377C}"/>
          </ac:picMkLst>
        </pc:picChg>
        <pc:picChg chg="add del mod">
          <ac:chgData name="Eduardo Fonseca" userId="53640c22-7921-4082-b08e-744384c03f65" providerId="ADAL" clId="{F296E19D-965D-47CE-8BCF-88051EBF83DA}" dt="2022-01-18T22:00:44.731" v="138" actId="478"/>
          <ac:picMkLst>
            <pc:docMk/>
            <pc:sldMk cId="1286326178" sldId="6366"/>
            <ac:picMk id="2050" creationId="{95A7E451-F26E-4CAE-9D78-C73932ABE362}"/>
          </ac:picMkLst>
        </pc:picChg>
      </pc:sldChg>
      <pc:sldChg chg="delSp del mod">
        <pc:chgData name="Eduardo Fonseca" userId="53640c22-7921-4082-b08e-744384c03f65" providerId="ADAL" clId="{F296E19D-965D-47CE-8BCF-88051EBF83DA}" dt="2022-01-18T21:45:40.367" v="83" actId="47"/>
        <pc:sldMkLst>
          <pc:docMk/>
          <pc:sldMk cId="2069663750" sldId="6382"/>
        </pc:sldMkLst>
        <pc:spChg chg="del">
          <ac:chgData name="Eduardo Fonseca" userId="53640c22-7921-4082-b08e-744384c03f65" providerId="ADAL" clId="{F296E19D-965D-47CE-8BCF-88051EBF83DA}" dt="2022-01-18T21:40:12.932" v="52" actId="478"/>
          <ac:spMkLst>
            <pc:docMk/>
            <pc:sldMk cId="2069663750" sldId="6382"/>
            <ac:spMk id="15" creationId="{63258BE8-8AE1-4D85-9069-D4AA2F608C29}"/>
          </ac:spMkLst>
        </pc:spChg>
      </pc:sldChg>
      <pc:sldChg chg="addSp delSp modSp add mod">
        <pc:chgData name="Eduardo Fonseca" userId="53640c22-7921-4082-b08e-744384c03f65" providerId="ADAL" clId="{F296E19D-965D-47CE-8BCF-88051EBF83DA}" dt="2022-01-19T19:23:35.245" v="1174" actId="478"/>
        <pc:sldMkLst>
          <pc:docMk/>
          <pc:sldMk cId="3469708532" sldId="6415"/>
        </pc:sldMkLst>
        <pc:spChg chg="mod">
          <ac:chgData name="Eduardo Fonseca" userId="53640c22-7921-4082-b08e-744384c03f65" providerId="ADAL" clId="{F296E19D-965D-47CE-8BCF-88051EBF83DA}" dt="2022-01-18T21:44:45.713" v="74" actId="1076"/>
          <ac:spMkLst>
            <pc:docMk/>
            <pc:sldMk cId="3469708532" sldId="6415"/>
            <ac:spMk id="9" creationId="{00000000-0000-0000-0000-000000000000}"/>
          </ac:spMkLst>
        </pc:spChg>
        <pc:spChg chg="mod">
          <ac:chgData name="Eduardo Fonseca" userId="53640c22-7921-4082-b08e-744384c03f65" providerId="ADAL" clId="{F296E19D-965D-47CE-8BCF-88051EBF83DA}" dt="2022-01-18T21:44:12.849" v="68" actId="1076"/>
          <ac:spMkLst>
            <pc:docMk/>
            <pc:sldMk cId="3469708532" sldId="6415"/>
            <ac:spMk id="10" creationId="{00000000-0000-0000-0000-000000000000}"/>
          </ac:spMkLst>
        </pc:spChg>
        <pc:spChg chg="mod">
          <ac:chgData name="Eduardo Fonseca" userId="53640c22-7921-4082-b08e-744384c03f65" providerId="ADAL" clId="{F296E19D-965D-47CE-8BCF-88051EBF83DA}" dt="2022-01-18T21:44:31.809" v="72" actId="14100"/>
          <ac:spMkLst>
            <pc:docMk/>
            <pc:sldMk cId="3469708532" sldId="6415"/>
            <ac:spMk id="11" creationId="{00000000-0000-0000-0000-000000000000}"/>
          </ac:spMkLst>
        </pc:spChg>
        <pc:spChg chg="mod">
          <ac:chgData name="Eduardo Fonseca" userId="53640c22-7921-4082-b08e-744384c03f65" providerId="ADAL" clId="{F296E19D-965D-47CE-8BCF-88051EBF83DA}" dt="2022-01-18T21:45:15.649" v="81" actId="1076"/>
          <ac:spMkLst>
            <pc:docMk/>
            <pc:sldMk cId="3469708532" sldId="6415"/>
            <ac:spMk id="16" creationId="{7C78DCDF-84E8-47E8-8989-16F0A27707AC}"/>
          </ac:spMkLst>
        </pc:spChg>
        <pc:spChg chg="mod">
          <ac:chgData name="Eduardo Fonseca" userId="53640c22-7921-4082-b08e-744384c03f65" providerId="ADAL" clId="{F296E19D-965D-47CE-8BCF-88051EBF83DA}" dt="2022-01-18T21:44:58.416" v="76" actId="1076"/>
          <ac:spMkLst>
            <pc:docMk/>
            <pc:sldMk cId="3469708532" sldId="6415"/>
            <ac:spMk id="17" creationId="{083545BD-4C48-4316-8691-2704E1A3CCD7}"/>
          </ac:spMkLst>
        </pc:spChg>
        <pc:graphicFrameChg chg="add del mod">
          <ac:chgData name="Eduardo Fonseca" userId="53640c22-7921-4082-b08e-744384c03f65" providerId="ADAL" clId="{F296E19D-965D-47CE-8BCF-88051EBF83DA}" dt="2022-01-19T19:23:35.245" v="1174" actId="478"/>
          <ac:graphicFrameMkLst>
            <pc:docMk/>
            <pc:sldMk cId="3469708532" sldId="6415"/>
            <ac:graphicFrameMk id="15" creationId="{5FF61294-CECC-4FF1-9B84-8EAFFC45092C}"/>
          </ac:graphicFrameMkLst>
        </pc:graphicFrameChg>
        <pc:graphicFrameChg chg="add mod">
          <ac:chgData name="Eduardo Fonseca" userId="53640c22-7921-4082-b08e-744384c03f65" providerId="ADAL" clId="{F296E19D-965D-47CE-8BCF-88051EBF83DA}" dt="2022-01-19T19:23:32.007" v="1173" actId="167"/>
          <ac:graphicFrameMkLst>
            <pc:docMk/>
            <pc:sldMk cId="3469708532" sldId="6415"/>
            <ac:graphicFrameMk id="22" creationId="{5FF61294-CECC-4FF1-9B84-8EAFFC45092C}"/>
          </ac:graphicFrameMkLst>
        </pc:graphicFrameChg>
        <pc:picChg chg="del">
          <ac:chgData name="Eduardo Fonseca" userId="53640c22-7921-4082-b08e-744384c03f65" providerId="ADAL" clId="{F296E19D-965D-47CE-8BCF-88051EBF83DA}" dt="2022-01-18T21:43:44.345" v="63" actId="478"/>
          <ac:picMkLst>
            <pc:docMk/>
            <pc:sldMk cId="3469708532" sldId="6415"/>
            <ac:picMk id="5" creationId="{CD93DCED-73B6-45D2-8AF2-60205CE166DC}"/>
          </ac:picMkLst>
        </pc:picChg>
        <pc:cxnChg chg="mod">
          <ac:chgData name="Eduardo Fonseca" userId="53640c22-7921-4082-b08e-744384c03f65" providerId="ADAL" clId="{F296E19D-965D-47CE-8BCF-88051EBF83DA}" dt="2022-01-18T21:45:18.449" v="82" actId="14100"/>
          <ac:cxnSpMkLst>
            <pc:docMk/>
            <pc:sldMk cId="3469708532" sldId="6415"/>
            <ac:cxnSpMk id="14" creationId="{9DD421D6-CA90-49AA-AB55-68A68D3B7694}"/>
          </ac:cxnSpMkLst>
        </pc:cxnChg>
        <pc:cxnChg chg="mod">
          <ac:chgData name="Eduardo Fonseca" userId="53640c22-7921-4082-b08e-744384c03f65" providerId="ADAL" clId="{F296E19D-965D-47CE-8BCF-88051EBF83DA}" dt="2022-01-18T21:44:19.266" v="69" actId="1076"/>
          <ac:cxnSpMkLst>
            <pc:docMk/>
            <pc:sldMk cId="3469708532" sldId="6415"/>
            <ac:cxnSpMk id="18" creationId="{1FB19E53-661C-4CDA-8C52-5942651D8699}"/>
          </ac:cxnSpMkLst>
        </pc:cxnChg>
        <pc:cxnChg chg="mod">
          <ac:chgData name="Eduardo Fonseca" userId="53640c22-7921-4082-b08e-744384c03f65" providerId="ADAL" clId="{F296E19D-965D-47CE-8BCF-88051EBF83DA}" dt="2022-01-18T21:44:26.442" v="70" actId="1076"/>
          <ac:cxnSpMkLst>
            <pc:docMk/>
            <pc:sldMk cId="3469708532" sldId="6415"/>
            <ac:cxnSpMk id="19" creationId="{7E274AFC-2190-4588-B4A4-B6BCA33AF0D9}"/>
          </ac:cxnSpMkLst>
        </pc:cxnChg>
        <pc:cxnChg chg="mod">
          <ac:chgData name="Eduardo Fonseca" userId="53640c22-7921-4082-b08e-744384c03f65" providerId="ADAL" clId="{F296E19D-965D-47CE-8BCF-88051EBF83DA}" dt="2022-01-18T21:44:41.793" v="73" actId="1076"/>
          <ac:cxnSpMkLst>
            <pc:docMk/>
            <pc:sldMk cId="3469708532" sldId="6415"/>
            <ac:cxnSpMk id="20" creationId="{DF040102-74B6-4137-BE8E-E1BD94357C48}"/>
          </ac:cxnSpMkLst>
        </pc:cxnChg>
        <pc:cxnChg chg="mod">
          <ac:chgData name="Eduardo Fonseca" userId="53640c22-7921-4082-b08e-744384c03f65" providerId="ADAL" clId="{F296E19D-965D-47CE-8BCF-88051EBF83DA}" dt="2022-01-18T21:44:52.266" v="75" actId="1076"/>
          <ac:cxnSpMkLst>
            <pc:docMk/>
            <pc:sldMk cId="3469708532" sldId="6415"/>
            <ac:cxnSpMk id="21" creationId="{C0568615-96CB-4188-B86D-41F481418E0B}"/>
          </ac:cxnSpMkLst>
        </pc:cxnChg>
      </pc:sldChg>
      <pc:sldChg chg="modSp add mod ord">
        <pc:chgData name="Eduardo Fonseca" userId="53640c22-7921-4082-b08e-744384c03f65" providerId="ADAL" clId="{F296E19D-965D-47CE-8BCF-88051EBF83DA}" dt="2022-01-19T16:51:21.346" v="1156" actId="1076"/>
        <pc:sldMkLst>
          <pc:docMk/>
          <pc:sldMk cId="3787979849" sldId="6427"/>
        </pc:sldMkLst>
        <pc:spChg chg="mod">
          <ac:chgData name="Eduardo Fonseca" userId="53640c22-7921-4082-b08e-744384c03f65" providerId="ADAL" clId="{F296E19D-965D-47CE-8BCF-88051EBF83DA}" dt="2022-01-19T16:51:00.655" v="1154" actId="20577"/>
          <ac:spMkLst>
            <pc:docMk/>
            <pc:sldMk cId="3787979849" sldId="6427"/>
            <ac:spMk id="12" creationId="{5B175E51-FDDD-4CA8-A60B-CFFCED4C19F6}"/>
          </ac:spMkLst>
        </pc:spChg>
        <pc:picChg chg="mod">
          <ac:chgData name="Eduardo Fonseca" userId="53640c22-7921-4082-b08e-744384c03f65" providerId="ADAL" clId="{F296E19D-965D-47CE-8BCF-88051EBF83DA}" dt="2022-01-19T16:51:21.346" v="1156" actId="1076"/>
          <ac:picMkLst>
            <pc:docMk/>
            <pc:sldMk cId="3787979849" sldId="6427"/>
            <ac:picMk id="1030" creationId="{8D2B59F8-1F2A-4354-BAC9-93B8C566DF7D}"/>
          </ac:picMkLst>
        </pc:picChg>
      </pc:sldChg>
      <pc:sldChg chg="addSp delSp modSp mod">
        <pc:chgData name="Eduardo Fonseca" userId="53640c22-7921-4082-b08e-744384c03f65" providerId="ADAL" clId="{F296E19D-965D-47CE-8BCF-88051EBF83DA}" dt="2022-01-19T19:36:13.402" v="1180" actId="478"/>
        <pc:sldMkLst>
          <pc:docMk/>
          <pc:sldMk cId="2104491136" sldId="6470"/>
        </pc:sldMkLst>
        <pc:spChg chg="add del mod">
          <ac:chgData name="Eduardo Fonseca" userId="53640c22-7921-4082-b08e-744384c03f65" providerId="ADAL" clId="{F296E19D-965D-47CE-8BCF-88051EBF83DA}" dt="2022-01-19T19:36:13.402" v="1180" actId="478"/>
          <ac:spMkLst>
            <pc:docMk/>
            <pc:sldMk cId="2104491136" sldId="6470"/>
            <ac:spMk id="2" creationId="{15050094-3A30-46B7-BF4B-81C568CBD8CB}"/>
          </ac:spMkLst>
        </pc:spChg>
      </pc:sldChg>
    </pc:docChg>
  </pc:docChgLst>
  <pc:docChgLst>
    <pc:chgData name="Fernanda Kazama" userId="S::fkazama@ccee.org.br::22fe7373-730d-4e0e-b004-a3194092bdf2" providerId="AD" clId="Web-{12CC965A-CA90-4EE4-80FE-B15BD36C53DB}"/>
    <pc:docChg chg="modSld">
      <pc:chgData name="Fernanda Kazama" userId="S::fkazama@ccee.org.br::22fe7373-730d-4e0e-b004-a3194092bdf2" providerId="AD" clId="Web-{12CC965A-CA90-4EE4-80FE-B15BD36C53DB}" dt="2021-12-14T20:17:50.479" v="4" actId="20577"/>
      <pc:docMkLst>
        <pc:docMk/>
      </pc:docMkLst>
      <pc:sldChg chg="modSp">
        <pc:chgData name="Fernanda Kazama" userId="S::fkazama@ccee.org.br::22fe7373-730d-4e0e-b004-a3194092bdf2" providerId="AD" clId="Web-{12CC965A-CA90-4EE4-80FE-B15BD36C53DB}" dt="2021-12-14T20:17:50.479" v="4" actId="20577"/>
        <pc:sldMkLst>
          <pc:docMk/>
          <pc:sldMk cId="4200963113" sldId="6353"/>
        </pc:sldMkLst>
        <pc:spChg chg="mod">
          <ac:chgData name="Fernanda Kazama" userId="S::fkazama@ccee.org.br::22fe7373-730d-4e0e-b004-a3194092bdf2" providerId="AD" clId="Web-{12CC965A-CA90-4EE4-80FE-B15BD36C53DB}" dt="2021-12-14T20:17:50.479" v="4" actId="20577"/>
          <ac:spMkLst>
            <pc:docMk/>
            <pc:sldMk cId="4200963113" sldId="6353"/>
            <ac:spMk id="18" creationId="{563E4910-9C82-413E-8B05-BC6A627150B9}"/>
          </ac:spMkLst>
        </pc:spChg>
      </pc:sldChg>
    </pc:docChg>
  </pc:docChgLst>
  <pc:docChgLst>
    <pc:chgData name="Cassia Kuki" userId="S::ckuki@ccee.org.br::0a54ce7b-0f85-46c7-a596-a84da824918f" providerId="AD" clId="Web-{D82EE08B-9281-4A88-8DD4-4BF5474B19B2}"/>
    <pc:docChg chg="modSld">
      <pc:chgData name="Cassia Kuki" userId="S::ckuki@ccee.org.br::0a54ce7b-0f85-46c7-a596-a84da824918f" providerId="AD" clId="Web-{D82EE08B-9281-4A88-8DD4-4BF5474B19B2}" dt="2022-01-19T13:35:24.173" v="164"/>
      <pc:docMkLst>
        <pc:docMk/>
      </pc:docMkLst>
      <pc:sldChg chg="modSp">
        <pc:chgData name="Cassia Kuki" userId="S::ckuki@ccee.org.br::0a54ce7b-0f85-46c7-a596-a84da824918f" providerId="AD" clId="Web-{D82EE08B-9281-4A88-8DD4-4BF5474B19B2}" dt="2022-01-19T13:27:20.802" v="25" actId="20577"/>
        <pc:sldMkLst>
          <pc:docMk/>
          <pc:sldMk cId="664130542" sldId="6248"/>
        </pc:sldMkLst>
        <pc:spChg chg="mod">
          <ac:chgData name="Cassia Kuki" userId="S::ckuki@ccee.org.br::0a54ce7b-0f85-46c7-a596-a84da824918f" providerId="AD" clId="Web-{D82EE08B-9281-4A88-8DD4-4BF5474B19B2}" dt="2022-01-19T13:27:20.802" v="25" actId="20577"/>
          <ac:spMkLst>
            <pc:docMk/>
            <pc:sldMk cId="664130542" sldId="6248"/>
            <ac:spMk id="10" creationId="{4EA34723-569F-473D-8D4C-E618C6AB187B}"/>
          </ac:spMkLst>
        </pc:spChg>
      </pc:sldChg>
      <pc:sldChg chg="modSp">
        <pc:chgData name="Cassia Kuki" userId="S::ckuki@ccee.org.br::0a54ce7b-0f85-46c7-a596-a84da824918f" providerId="AD" clId="Web-{D82EE08B-9281-4A88-8DD4-4BF5474B19B2}" dt="2022-01-19T13:35:24.173" v="164"/>
        <pc:sldMkLst>
          <pc:docMk/>
          <pc:sldMk cId="3110408450" sldId="6286"/>
        </pc:sldMkLst>
        <pc:graphicFrameChg chg="mod modGraphic">
          <ac:chgData name="Cassia Kuki" userId="S::ckuki@ccee.org.br::0a54ce7b-0f85-46c7-a596-a84da824918f" providerId="AD" clId="Web-{D82EE08B-9281-4A88-8DD4-4BF5474B19B2}" dt="2022-01-19T13:32:21.168" v="103"/>
          <ac:graphicFrameMkLst>
            <pc:docMk/>
            <pc:sldMk cId="3110408450" sldId="6286"/>
            <ac:graphicFrameMk id="10" creationId="{A1F20C9B-EA49-432E-B85C-8F478CA1228A}"/>
          </ac:graphicFrameMkLst>
        </pc:graphicFrameChg>
        <pc:graphicFrameChg chg="mod modGraphic">
          <ac:chgData name="Cassia Kuki" userId="S::ckuki@ccee.org.br::0a54ce7b-0f85-46c7-a596-a84da824918f" providerId="AD" clId="Web-{D82EE08B-9281-4A88-8DD4-4BF5474B19B2}" dt="2022-01-19T13:35:24.173" v="164"/>
          <ac:graphicFrameMkLst>
            <pc:docMk/>
            <pc:sldMk cId="3110408450" sldId="6286"/>
            <ac:graphicFrameMk id="15" creationId="{7A9BF5D3-BD58-41C8-A35C-4D1333D49E75}"/>
          </ac:graphicFrameMkLst>
        </pc:graphicFrameChg>
      </pc:sldChg>
      <pc:sldChg chg="modSp">
        <pc:chgData name="Cassia Kuki" userId="S::ckuki@ccee.org.br::0a54ce7b-0f85-46c7-a596-a84da824918f" providerId="AD" clId="Web-{D82EE08B-9281-4A88-8DD4-4BF5474B19B2}" dt="2022-01-19T13:16:07.942" v="15" actId="20577"/>
        <pc:sldMkLst>
          <pc:docMk/>
          <pc:sldMk cId="325592335" sldId="6357"/>
        </pc:sldMkLst>
        <pc:spChg chg="mod">
          <ac:chgData name="Cassia Kuki" userId="S::ckuki@ccee.org.br::0a54ce7b-0f85-46c7-a596-a84da824918f" providerId="AD" clId="Web-{D82EE08B-9281-4A88-8DD4-4BF5474B19B2}" dt="2022-01-19T13:16:07.942" v="15" actId="20577"/>
          <ac:spMkLst>
            <pc:docMk/>
            <pc:sldMk cId="325592335" sldId="6357"/>
            <ac:spMk id="18" creationId="{9846D463-1BBC-4442-8019-CC1144E6DC1B}"/>
          </ac:spMkLst>
        </pc:spChg>
      </pc:sldChg>
      <pc:sldChg chg="modSp">
        <pc:chgData name="Cassia Kuki" userId="S::ckuki@ccee.org.br::0a54ce7b-0f85-46c7-a596-a84da824918f" providerId="AD" clId="Web-{D82EE08B-9281-4A88-8DD4-4BF5474B19B2}" dt="2022-01-19T13:13:44.345" v="10" actId="20577"/>
        <pc:sldMkLst>
          <pc:docMk/>
          <pc:sldMk cId="1286326178" sldId="6366"/>
        </pc:sldMkLst>
        <pc:spChg chg="mod">
          <ac:chgData name="Cassia Kuki" userId="S::ckuki@ccee.org.br::0a54ce7b-0f85-46c7-a596-a84da824918f" providerId="AD" clId="Web-{D82EE08B-9281-4A88-8DD4-4BF5474B19B2}" dt="2022-01-19T13:13:44.345" v="10" actId="20577"/>
          <ac:spMkLst>
            <pc:docMk/>
            <pc:sldMk cId="1286326178" sldId="6366"/>
            <ac:spMk id="21" creationId="{5D347D71-A4F5-42B0-8263-1A275080949F}"/>
          </ac:spMkLst>
        </pc:spChg>
      </pc:sldChg>
      <pc:sldChg chg="modSp">
        <pc:chgData name="Cassia Kuki" userId="S::ckuki@ccee.org.br::0a54ce7b-0f85-46c7-a596-a84da824918f" providerId="AD" clId="Web-{D82EE08B-9281-4A88-8DD4-4BF5474B19B2}" dt="2022-01-19T13:21:20.168" v="22" actId="20577"/>
        <pc:sldMkLst>
          <pc:docMk/>
          <pc:sldMk cId="2563528543" sldId="6369"/>
        </pc:sldMkLst>
        <pc:spChg chg="mod">
          <ac:chgData name="Cassia Kuki" userId="S::ckuki@ccee.org.br::0a54ce7b-0f85-46c7-a596-a84da824918f" providerId="AD" clId="Web-{D82EE08B-9281-4A88-8DD4-4BF5474B19B2}" dt="2022-01-19T13:21:20.168" v="22" actId="20577"/>
          <ac:spMkLst>
            <pc:docMk/>
            <pc:sldMk cId="2563528543" sldId="6369"/>
            <ac:spMk id="6" creationId="{00000000-0000-0000-0000-000000000000}"/>
          </ac:spMkLst>
        </pc:spChg>
      </pc:sldChg>
    </pc:docChg>
  </pc:docChgLst>
  <pc:docChgLst>
    <pc:chgData name="Eros Carvalho" userId="800c3be9-63ef-49b6-a7a4-e73b2edd512d" providerId="ADAL" clId="{FABF066C-5900-4BD0-85EA-C686BE0EC00D}"/>
    <pc:docChg chg="undo custSel addSld modSld">
      <pc:chgData name="Eros Carvalho" userId="800c3be9-63ef-49b6-a7a4-e73b2edd512d" providerId="ADAL" clId="{FABF066C-5900-4BD0-85EA-C686BE0EC00D}" dt="2021-12-15T14:32:29.220" v="438" actId="20577"/>
      <pc:docMkLst>
        <pc:docMk/>
      </pc:docMkLst>
      <pc:sldChg chg="addSp delSp modSp mod">
        <pc:chgData name="Eros Carvalho" userId="800c3be9-63ef-49b6-a7a4-e73b2edd512d" providerId="ADAL" clId="{FABF066C-5900-4BD0-85EA-C686BE0EC00D}" dt="2021-12-15T13:24:27.804" v="150" actId="478"/>
        <pc:sldMkLst>
          <pc:docMk/>
          <pc:sldMk cId="525822405" sldId="6264"/>
        </pc:sldMkLst>
        <pc:spChg chg="del mod">
          <ac:chgData name="Eros Carvalho" userId="800c3be9-63ef-49b6-a7a4-e73b2edd512d" providerId="ADAL" clId="{FABF066C-5900-4BD0-85EA-C686BE0EC00D}" dt="2021-12-15T13:09:02.040" v="1" actId="478"/>
          <ac:spMkLst>
            <pc:docMk/>
            <pc:sldMk cId="525822405" sldId="6264"/>
            <ac:spMk id="13" creationId="{34AB73A8-E86B-4233-B0B9-FBE2BAF52626}"/>
          </ac:spMkLst>
        </pc:spChg>
        <pc:spChg chg="del">
          <ac:chgData name="Eros Carvalho" userId="800c3be9-63ef-49b6-a7a4-e73b2edd512d" providerId="ADAL" clId="{FABF066C-5900-4BD0-85EA-C686BE0EC00D}" dt="2021-12-15T13:21:57.524" v="22" actId="478"/>
          <ac:spMkLst>
            <pc:docMk/>
            <pc:sldMk cId="525822405" sldId="6264"/>
            <ac:spMk id="18" creationId="{6D190389-8C10-44D0-B33D-8F5639F248CC}"/>
          </ac:spMkLst>
        </pc:spChg>
        <pc:spChg chg="mod">
          <ac:chgData name="Eros Carvalho" userId="800c3be9-63ef-49b6-a7a4-e73b2edd512d" providerId="ADAL" clId="{FABF066C-5900-4BD0-85EA-C686BE0EC00D}" dt="2021-12-15T13:23:55.105" v="138" actId="1076"/>
          <ac:spMkLst>
            <pc:docMk/>
            <pc:sldMk cId="525822405" sldId="6264"/>
            <ac:spMk id="20" creationId="{78DFACA3-A14E-43E0-AFEC-DD691DB72AE9}"/>
          </ac:spMkLst>
        </pc:spChg>
        <pc:spChg chg="del mod">
          <ac:chgData name="Eros Carvalho" userId="800c3be9-63ef-49b6-a7a4-e73b2edd512d" providerId="ADAL" clId="{FABF066C-5900-4BD0-85EA-C686BE0EC00D}" dt="2021-12-15T13:24:27.804" v="150" actId="478"/>
          <ac:spMkLst>
            <pc:docMk/>
            <pc:sldMk cId="525822405" sldId="6264"/>
            <ac:spMk id="23" creationId="{F338C062-347C-4105-ACE9-36409258A748}"/>
          </ac:spMkLst>
        </pc:spChg>
        <pc:spChg chg="mod">
          <ac:chgData name="Eros Carvalho" userId="800c3be9-63ef-49b6-a7a4-e73b2edd512d" providerId="ADAL" clId="{FABF066C-5900-4BD0-85EA-C686BE0EC00D}" dt="2021-12-15T13:23:55.105" v="138" actId="1076"/>
          <ac:spMkLst>
            <pc:docMk/>
            <pc:sldMk cId="525822405" sldId="6264"/>
            <ac:spMk id="24" creationId="{F2271EEC-B801-4431-B0E2-39A832E00898}"/>
          </ac:spMkLst>
        </pc:spChg>
        <pc:spChg chg="mod">
          <ac:chgData name="Eros Carvalho" userId="800c3be9-63ef-49b6-a7a4-e73b2edd512d" providerId="ADAL" clId="{FABF066C-5900-4BD0-85EA-C686BE0EC00D}" dt="2021-12-15T13:24:18.331" v="147" actId="1036"/>
          <ac:spMkLst>
            <pc:docMk/>
            <pc:sldMk cId="525822405" sldId="6264"/>
            <ac:spMk id="26" creationId="{E9FBFFDF-E45E-4381-8669-C3D511FDAA43}"/>
          </ac:spMkLst>
        </pc:spChg>
        <pc:picChg chg="mod">
          <ac:chgData name="Eros Carvalho" userId="800c3be9-63ef-49b6-a7a4-e73b2edd512d" providerId="ADAL" clId="{FABF066C-5900-4BD0-85EA-C686BE0EC00D}" dt="2021-12-15T13:24:06.549" v="142" actId="14100"/>
          <ac:picMkLst>
            <pc:docMk/>
            <pc:sldMk cId="525822405" sldId="6264"/>
            <ac:picMk id="3" creationId="{80C8D1CD-86F2-485A-9EBA-4751C62C4B06}"/>
          </ac:picMkLst>
        </pc:picChg>
        <pc:picChg chg="add mod ord">
          <ac:chgData name="Eros Carvalho" userId="800c3be9-63ef-49b6-a7a4-e73b2edd512d" providerId="ADAL" clId="{FABF066C-5900-4BD0-85EA-C686BE0EC00D}" dt="2021-12-15T13:24:22.063" v="149" actId="1036"/>
          <ac:picMkLst>
            <pc:docMk/>
            <pc:sldMk cId="525822405" sldId="6264"/>
            <ac:picMk id="5" creationId="{46A9CC19-1406-41CC-AFA4-5D4DA829E98B}"/>
          </ac:picMkLst>
        </pc:picChg>
        <pc:picChg chg="mod">
          <ac:chgData name="Eros Carvalho" userId="800c3be9-63ef-49b6-a7a4-e73b2edd512d" providerId="ADAL" clId="{FABF066C-5900-4BD0-85EA-C686BE0EC00D}" dt="2021-12-15T13:24:04.207" v="141" actId="14100"/>
          <ac:picMkLst>
            <pc:docMk/>
            <pc:sldMk cId="525822405" sldId="6264"/>
            <ac:picMk id="10" creationId="{5B70195B-71C3-4CB8-A29B-E396BEF26AD5}"/>
          </ac:picMkLst>
        </pc:picChg>
        <pc:picChg chg="del">
          <ac:chgData name="Eros Carvalho" userId="800c3be9-63ef-49b6-a7a4-e73b2edd512d" providerId="ADAL" clId="{FABF066C-5900-4BD0-85EA-C686BE0EC00D}" dt="2021-12-15T13:09:27.767" v="5" actId="478"/>
          <ac:picMkLst>
            <pc:docMk/>
            <pc:sldMk cId="525822405" sldId="6264"/>
            <ac:picMk id="12" creationId="{523CEC1D-7B95-41EB-87A7-467327799426}"/>
          </ac:picMkLst>
        </pc:picChg>
      </pc:sldChg>
      <pc:sldChg chg="addSp delSp modSp mod">
        <pc:chgData name="Eros Carvalho" userId="800c3be9-63ef-49b6-a7a4-e73b2edd512d" providerId="ADAL" clId="{FABF066C-5900-4BD0-85EA-C686BE0EC00D}" dt="2021-12-15T13:38:02.908" v="325" actId="113"/>
        <pc:sldMkLst>
          <pc:docMk/>
          <pc:sldMk cId="812006051" sldId="6302"/>
        </pc:sldMkLst>
        <pc:spChg chg="del">
          <ac:chgData name="Eros Carvalho" userId="800c3be9-63ef-49b6-a7a4-e73b2edd512d" providerId="ADAL" clId="{FABF066C-5900-4BD0-85EA-C686BE0EC00D}" dt="2021-12-15T13:24:32.783" v="151" actId="478"/>
          <ac:spMkLst>
            <pc:docMk/>
            <pc:sldMk cId="812006051" sldId="6302"/>
            <ac:spMk id="11" creationId="{BA18222B-525F-4898-B886-D7294E0F600F}"/>
          </ac:spMkLst>
        </pc:spChg>
        <pc:spChg chg="add del mod">
          <ac:chgData name="Eros Carvalho" userId="800c3be9-63ef-49b6-a7a4-e73b2edd512d" providerId="ADAL" clId="{FABF066C-5900-4BD0-85EA-C686BE0EC00D}" dt="2021-12-15T13:25:03.309" v="160" actId="478"/>
          <ac:spMkLst>
            <pc:docMk/>
            <pc:sldMk cId="812006051" sldId="6302"/>
            <ac:spMk id="12" creationId="{B9270D60-7195-4CAC-B747-83B56E3F8BA9}"/>
          </ac:spMkLst>
        </pc:spChg>
        <pc:spChg chg="del">
          <ac:chgData name="Eros Carvalho" userId="800c3be9-63ef-49b6-a7a4-e73b2edd512d" providerId="ADAL" clId="{FABF066C-5900-4BD0-85EA-C686BE0EC00D}" dt="2021-12-15T13:24:37.187" v="154" actId="478"/>
          <ac:spMkLst>
            <pc:docMk/>
            <pc:sldMk cId="812006051" sldId="6302"/>
            <ac:spMk id="14" creationId="{B194A8E5-FC10-42D8-AA65-B928C337CA04}"/>
          </ac:spMkLst>
        </pc:spChg>
        <pc:spChg chg="del">
          <ac:chgData name="Eros Carvalho" userId="800c3be9-63ef-49b6-a7a4-e73b2edd512d" providerId="ADAL" clId="{FABF066C-5900-4BD0-85EA-C686BE0EC00D}" dt="2021-12-15T13:24:53.780" v="158" actId="478"/>
          <ac:spMkLst>
            <pc:docMk/>
            <pc:sldMk cId="812006051" sldId="6302"/>
            <ac:spMk id="15" creationId="{32CCDCAA-D04B-4A58-BC06-F5F613332148}"/>
          </ac:spMkLst>
        </pc:spChg>
        <pc:spChg chg="del mod">
          <ac:chgData name="Eros Carvalho" userId="800c3be9-63ef-49b6-a7a4-e73b2edd512d" providerId="ADAL" clId="{FABF066C-5900-4BD0-85EA-C686BE0EC00D}" dt="2021-12-15T13:32:46.077" v="205" actId="478"/>
          <ac:spMkLst>
            <pc:docMk/>
            <pc:sldMk cId="812006051" sldId="6302"/>
            <ac:spMk id="17" creationId="{D68FE415-6D6D-4AC7-B23C-53010B3DFFD5}"/>
          </ac:spMkLst>
        </pc:spChg>
        <pc:spChg chg="add mod">
          <ac:chgData name="Eros Carvalho" userId="800c3be9-63ef-49b6-a7a4-e73b2edd512d" providerId="ADAL" clId="{FABF066C-5900-4BD0-85EA-C686BE0EC00D}" dt="2021-12-15T13:38:02.908" v="325" actId="113"/>
          <ac:spMkLst>
            <pc:docMk/>
            <pc:sldMk cId="812006051" sldId="6302"/>
            <ac:spMk id="18" creationId="{CCEBFD84-1BFD-41AF-84BD-731A26B28C7A}"/>
          </ac:spMkLst>
        </pc:spChg>
        <pc:spChg chg="add mod">
          <ac:chgData name="Eros Carvalho" userId="800c3be9-63ef-49b6-a7a4-e73b2edd512d" providerId="ADAL" clId="{FABF066C-5900-4BD0-85EA-C686BE0EC00D}" dt="2021-12-15T13:37:53.859" v="324" actId="113"/>
          <ac:spMkLst>
            <pc:docMk/>
            <pc:sldMk cId="812006051" sldId="6302"/>
            <ac:spMk id="19" creationId="{660F57B5-3405-48E6-BE95-AE84B36357F1}"/>
          </ac:spMkLst>
        </pc:spChg>
        <pc:spChg chg="add mod">
          <ac:chgData name="Eros Carvalho" userId="800c3be9-63ef-49b6-a7a4-e73b2edd512d" providerId="ADAL" clId="{FABF066C-5900-4BD0-85EA-C686BE0EC00D}" dt="2021-12-15T13:37:35.270" v="323" actId="113"/>
          <ac:spMkLst>
            <pc:docMk/>
            <pc:sldMk cId="812006051" sldId="6302"/>
            <ac:spMk id="21" creationId="{10C99C90-5B67-46AC-9D2F-19AD10E2FB5D}"/>
          </ac:spMkLst>
        </pc:spChg>
        <pc:spChg chg="del">
          <ac:chgData name="Eros Carvalho" userId="800c3be9-63ef-49b6-a7a4-e73b2edd512d" providerId="ADAL" clId="{FABF066C-5900-4BD0-85EA-C686BE0EC00D}" dt="2021-12-15T13:24:51.546" v="157" actId="478"/>
          <ac:spMkLst>
            <pc:docMk/>
            <pc:sldMk cId="812006051" sldId="6302"/>
            <ac:spMk id="26" creationId="{E9FBFFDF-E45E-4381-8669-C3D511FDAA43}"/>
          </ac:spMkLst>
        </pc:spChg>
        <pc:picChg chg="del">
          <ac:chgData name="Eros Carvalho" userId="800c3be9-63ef-49b6-a7a4-e73b2edd512d" providerId="ADAL" clId="{FABF066C-5900-4BD0-85EA-C686BE0EC00D}" dt="2021-12-15T13:24:34.346" v="152" actId="478"/>
          <ac:picMkLst>
            <pc:docMk/>
            <pc:sldMk cId="812006051" sldId="6302"/>
            <ac:picMk id="3" creationId="{80C8D1CD-86F2-485A-9EBA-4751C62C4B06}"/>
          </ac:picMkLst>
        </pc:picChg>
        <pc:picChg chg="del">
          <ac:chgData name="Eros Carvalho" userId="800c3be9-63ef-49b6-a7a4-e73b2edd512d" providerId="ADAL" clId="{FABF066C-5900-4BD0-85EA-C686BE0EC00D}" dt="2021-12-15T13:24:50.127" v="156" actId="478"/>
          <ac:picMkLst>
            <pc:docMk/>
            <pc:sldMk cId="812006051" sldId="6302"/>
            <ac:picMk id="5" creationId="{AAAD392D-0518-43F7-93BD-ACD121797F7D}"/>
          </ac:picMkLst>
        </pc:picChg>
        <pc:picChg chg="add mod">
          <ac:chgData name="Eros Carvalho" userId="800c3be9-63ef-49b6-a7a4-e73b2edd512d" providerId="ADAL" clId="{FABF066C-5900-4BD0-85EA-C686BE0EC00D}" dt="2021-12-15T13:33:46.089" v="229" actId="1076"/>
          <ac:picMkLst>
            <pc:docMk/>
            <pc:sldMk cId="812006051" sldId="6302"/>
            <ac:picMk id="6" creationId="{3EBA495A-E855-4831-8B72-9DF30C07D566}"/>
          </ac:picMkLst>
        </pc:picChg>
        <pc:picChg chg="add mod">
          <ac:chgData name="Eros Carvalho" userId="800c3be9-63ef-49b6-a7a4-e73b2edd512d" providerId="ADAL" clId="{FABF066C-5900-4BD0-85EA-C686BE0EC00D}" dt="2021-12-15T13:34:00.248" v="233" actId="1076"/>
          <ac:picMkLst>
            <pc:docMk/>
            <pc:sldMk cId="812006051" sldId="6302"/>
            <ac:picMk id="8" creationId="{D2D84112-9A15-442F-8B77-3357EE46AEB8}"/>
          </ac:picMkLst>
        </pc:picChg>
        <pc:picChg chg="del">
          <ac:chgData name="Eros Carvalho" userId="800c3be9-63ef-49b6-a7a4-e73b2edd512d" providerId="ADAL" clId="{FABF066C-5900-4BD0-85EA-C686BE0EC00D}" dt="2021-12-15T13:24:35.100" v="153" actId="478"/>
          <ac:picMkLst>
            <pc:docMk/>
            <pc:sldMk cId="812006051" sldId="6302"/>
            <ac:picMk id="10" creationId="{5B70195B-71C3-4CB8-A29B-E396BEF26AD5}"/>
          </ac:picMkLst>
        </pc:picChg>
        <pc:picChg chg="add del">
          <ac:chgData name="Eros Carvalho" userId="800c3be9-63ef-49b6-a7a4-e73b2edd512d" providerId="ADAL" clId="{FABF066C-5900-4BD0-85EA-C686BE0EC00D}" dt="2021-12-15T13:36:43.629" v="322" actId="478"/>
          <ac:picMkLst>
            <pc:docMk/>
            <pc:sldMk cId="812006051" sldId="6302"/>
            <ac:picMk id="22" creationId="{DDF72867-6D12-4CD8-A94F-96D5F7ABDB2A}"/>
          </ac:picMkLst>
        </pc:picChg>
      </pc:sldChg>
      <pc:sldChg chg="addSp delSp modSp add mod">
        <pc:chgData name="Eros Carvalho" userId="800c3be9-63ef-49b6-a7a4-e73b2edd512d" providerId="ADAL" clId="{FABF066C-5900-4BD0-85EA-C686BE0EC00D}" dt="2021-12-15T13:38:59.750" v="330" actId="113"/>
        <pc:sldMkLst>
          <pc:docMk/>
          <pc:sldMk cId="1674710461" sldId="6372"/>
        </pc:sldMkLst>
        <pc:spChg chg="add mod">
          <ac:chgData name="Eros Carvalho" userId="800c3be9-63ef-49b6-a7a4-e73b2edd512d" providerId="ADAL" clId="{FABF066C-5900-4BD0-85EA-C686BE0EC00D}" dt="2021-12-15T13:38:15.212" v="326" actId="113"/>
          <ac:spMkLst>
            <pc:docMk/>
            <pc:sldMk cId="1674710461" sldId="6372"/>
            <ac:spMk id="10" creationId="{A2D39200-554B-4A8A-A3FE-594BD7000F22}"/>
          </ac:spMkLst>
        </pc:spChg>
        <pc:spChg chg="add mod">
          <ac:chgData name="Eros Carvalho" userId="800c3be9-63ef-49b6-a7a4-e73b2edd512d" providerId="ADAL" clId="{FABF066C-5900-4BD0-85EA-C686BE0EC00D}" dt="2021-12-15T13:38:59.750" v="330" actId="113"/>
          <ac:spMkLst>
            <pc:docMk/>
            <pc:sldMk cId="1674710461" sldId="6372"/>
            <ac:spMk id="12" creationId="{7CF1CD80-82C6-45E7-8212-1E0D7B3D77BE}"/>
          </ac:spMkLst>
        </pc:spChg>
        <pc:spChg chg="del">
          <ac:chgData name="Eros Carvalho" userId="800c3be9-63ef-49b6-a7a4-e73b2edd512d" providerId="ADAL" clId="{FABF066C-5900-4BD0-85EA-C686BE0EC00D}" dt="2021-12-15T13:35:40.760" v="249" actId="478"/>
          <ac:spMkLst>
            <pc:docMk/>
            <pc:sldMk cId="1674710461" sldId="6372"/>
            <ac:spMk id="18" creationId="{CCEBFD84-1BFD-41AF-84BD-731A26B28C7A}"/>
          </ac:spMkLst>
        </pc:spChg>
        <pc:spChg chg="del">
          <ac:chgData name="Eros Carvalho" userId="800c3be9-63ef-49b6-a7a4-e73b2edd512d" providerId="ADAL" clId="{FABF066C-5900-4BD0-85EA-C686BE0EC00D}" dt="2021-12-15T13:35:48.342" v="251" actId="478"/>
          <ac:spMkLst>
            <pc:docMk/>
            <pc:sldMk cId="1674710461" sldId="6372"/>
            <ac:spMk id="19" creationId="{660F57B5-3405-48E6-BE95-AE84B36357F1}"/>
          </ac:spMkLst>
        </pc:spChg>
        <pc:spChg chg="del">
          <ac:chgData name="Eros Carvalho" userId="800c3be9-63ef-49b6-a7a4-e73b2edd512d" providerId="ADAL" clId="{FABF066C-5900-4BD0-85EA-C686BE0EC00D}" dt="2021-12-15T13:36:24.441" v="258" actId="478"/>
          <ac:spMkLst>
            <pc:docMk/>
            <pc:sldMk cId="1674710461" sldId="6372"/>
            <ac:spMk id="21" creationId="{10C99C90-5B67-46AC-9D2F-19AD10E2FB5D}"/>
          </ac:spMkLst>
        </pc:spChg>
        <pc:picChg chg="del">
          <ac:chgData name="Eros Carvalho" userId="800c3be9-63ef-49b6-a7a4-e73b2edd512d" providerId="ADAL" clId="{FABF066C-5900-4BD0-85EA-C686BE0EC00D}" dt="2021-12-15T13:34:42.923" v="237" actId="478"/>
          <ac:picMkLst>
            <pc:docMk/>
            <pc:sldMk cId="1674710461" sldId="6372"/>
            <ac:picMk id="6" creationId="{3EBA495A-E855-4831-8B72-9DF30C07D566}"/>
          </ac:picMkLst>
        </pc:picChg>
        <pc:picChg chg="add del">
          <ac:chgData name="Eros Carvalho" userId="800c3be9-63ef-49b6-a7a4-e73b2edd512d" providerId="ADAL" clId="{FABF066C-5900-4BD0-85EA-C686BE0EC00D}" dt="2021-12-15T13:35:13.420" v="243" actId="478"/>
          <ac:picMkLst>
            <pc:docMk/>
            <pc:sldMk cId="1674710461" sldId="6372"/>
            <ac:picMk id="8" creationId="{D2D84112-9A15-442F-8B77-3357EE46AEB8}"/>
          </ac:picMkLst>
        </pc:picChg>
        <pc:picChg chg="mod">
          <ac:chgData name="Eros Carvalho" userId="800c3be9-63ef-49b6-a7a4-e73b2edd512d" providerId="ADAL" clId="{FABF066C-5900-4BD0-85EA-C686BE0EC00D}" dt="2021-12-15T13:36:34.480" v="308" actId="1035"/>
          <ac:picMkLst>
            <pc:docMk/>
            <pc:sldMk cId="1674710461" sldId="6372"/>
            <ac:picMk id="22" creationId="{DDF72867-6D12-4CD8-A94F-96D5F7ABDB2A}"/>
          </ac:picMkLst>
        </pc:picChg>
      </pc:sldChg>
      <pc:sldChg chg="modSp mod">
        <pc:chgData name="Eros Carvalho" userId="800c3be9-63ef-49b6-a7a4-e73b2edd512d" providerId="ADAL" clId="{FABF066C-5900-4BD0-85EA-C686BE0EC00D}" dt="2021-12-15T14:31:10.981" v="425" actId="1038"/>
        <pc:sldMkLst>
          <pc:docMk/>
          <pc:sldMk cId="1550341732" sldId="6374"/>
        </pc:sldMkLst>
        <pc:spChg chg="mod">
          <ac:chgData name="Eros Carvalho" userId="800c3be9-63ef-49b6-a7a4-e73b2edd512d" providerId="ADAL" clId="{FABF066C-5900-4BD0-85EA-C686BE0EC00D}" dt="2021-12-15T14:29:57.765" v="374" actId="20577"/>
          <ac:spMkLst>
            <pc:docMk/>
            <pc:sldMk cId="1550341732" sldId="6374"/>
            <ac:spMk id="6" creationId="{00000000-0000-0000-0000-000000000000}"/>
          </ac:spMkLst>
        </pc:spChg>
        <pc:spChg chg="mod">
          <ac:chgData name="Eros Carvalho" userId="800c3be9-63ef-49b6-a7a4-e73b2edd512d" providerId="ADAL" clId="{FABF066C-5900-4BD0-85EA-C686BE0EC00D}" dt="2021-12-15T14:31:01.833" v="423" actId="20577"/>
          <ac:spMkLst>
            <pc:docMk/>
            <pc:sldMk cId="1550341732" sldId="6374"/>
            <ac:spMk id="9" creationId="{D0153115-4889-4FCE-B530-BCE958034082}"/>
          </ac:spMkLst>
        </pc:spChg>
        <pc:graphicFrameChg chg="mod modGraphic">
          <ac:chgData name="Eros Carvalho" userId="800c3be9-63ef-49b6-a7a4-e73b2edd512d" providerId="ADAL" clId="{FABF066C-5900-4BD0-85EA-C686BE0EC00D}" dt="2021-12-15T14:31:10.981" v="425" actId="1038"/>
          <ac:graphicFrameMkLst>
            <pc:docMk/>
            <pc:sldMk cId="1550341732" sldId="6374"/>
            <ac:graphicFrameMk id="17" creationId="{32FDD857-6B43-453F-A3F5-537177156C89}"/>
          </ac:graphicFrameMkLst>
        </pc:graphicFrameChg>
      </pc:sldChg>
      <pc:sldChg chg="modSp mod">
        <pc:chgData name="Eros Carvalho" userId="800c3be9-63ef-49b6-a7a4-e73b2edd512d" providerId="ADAL" clId="{FABF066C-5900-4BD0-85EA-C686BE0EC00D}" dt="2021-12-15T14:32:29.220" v="438" actId="20577"/>
        <pc:sldMkLst>
          <pc:docMk/>
          <pc:sldMk cId="1221619933" sldId="6375"/>
        </pc:sldMkLst>
        <pc:spChg chg="mod">
          <ac:chgData name="Eros Carvalho" userId="800c3be9-63ef-49b6-a7a4-e73b2edd512d" providerId="ADAL" clId="{FABF066C-5900-4BD0-85EA-C686BE0EC00D}" dt="2021-12-15T14:32:29.220" v="438" actId="20577"/>
          <ac:spMkLst>
            <pc:docMk/>
            <pc:sldMk cId="1221619933" sldId="6375"/>
            <ac:spMk id="6" creationId="{00000000-0000-0000-0000-000000000000}"/>
          </ac:spMkLst>
        </pc:spChg>
      </pc:sldChg>
    </pc:docChg>
  </pc:docChgLst>
  <pc:docChgLst>
    <pc:chgData name="Cassio Tahan" userId="0f95cbe4-8d54-4dc7-b180-4b52cd23a871" providerId="ADAL" clId="{1DBB4A0D-39A0-4EE4-9A92-6D787858F331}"/>
    <pc:docChg chg="undo custSel addSld delSld modSld sldOrd modSection">
      <pc:chgData name="Cassio Tahan" userId="0f95cbe4-8d54-4dc7-b180-4b52cd23a871" providerId="ADAL" clId="{1DBB4A0D-39A0-4EE4-9A92-6D787858F331}" dt="2022-01-19T19:36:42.024" v="359" actId="1076"/>
      <pc:docMkLst>
        <pc:docMk/>
      </pc:docMkLst>
      <pc:sldChg chg="del">
        <pc:chgData name="Cassio Tahan" userId="0f95cbe4-8d54-4dc7-b180-4b52cd23a871" providerId="ADAL" clId="{1DBB4A0D-39A0-4EE4-9A92-6D787858F331}" dt="2022-01-19T16:59:27.084" v="3" actId="47"/>
        <pc:sldMkLst>
          <pc:docMk/>
          <pc:sldMk cId="2513615959" sldId="1600"/>
        </pc:sldMkLst>
      </pc:sldChg>
      <pc:sldChg chg="addSp delSp modSp mod">
        <pc:chgData name="Cassio Tahan" userId="0f95cbe4-8d54-4dc7-b180-4b52cd23a871" providerId="ADAL" clId="{1DBB4A0D-39A0-4EE4-9A92-6D787858F331}" dt="2022-01-19T19:36:42.024" v="359" actId="1076"/>
        <pc:sldMkLst>
          <pc:docMk/>
          <pc:sldMk cId="295787834" sldId="6157"/>
        </pc:sldMkLst>
        <pc:spChg chg="mod">
          <ac:chgData name="Cassio Tahan" userId="0f95cbe4-8d54-4dc7-b180-4b52cd23a871" providerId="ADAL" clId="{1DBB4A0D-39A0-4EE4-9A92-6D787858F331}" dt="2022-01-19T19:36:42.024" v="359" actId="1076"/>
          <ac:spMkLst>
            <pc:docMk/>
            <pc:sldMk cId="295787834" sldId="6157"/>
            <ac:spMk id="2" creationId="{F4BB397A-4F57-482C-961F-12AEE178C49B}"/>
          </ac:spMkLst>
        </pc:spChg>
        <pc:spChg chg="mod">
          <ac:chgData name="Cassio Tahan" userId="0f95cbe4-8d54-4dc7-b180-4b52cd23a871" providerId="ADAL" clId="{1DBB4A0D-39A0-4EE4-9A92-6D787858F331}" dt="2022-01-19T17:16:41.071" v="140" actId="20577"/>
          <ac:spMkLst>
            <pc:docMk/>
            <pc:sldMk cId="295787834" sldId="6157"/>
            <ac:spMk id="12" creationId="{1776E902-16C6-48DD-BC83-AC7E5FE26BBD}"/>
          </ac:spMkLst>
        </pc:spChg>
        <pc:spChg chg="mod">
          <ac:chgData name="Cassio Tahan" userId="0f95cbe4-8d54-4dc7-b180-4b52cd23a871" providerId="ADAL" clId="{1DBB4A0D-39A0-4EE4-9A92-6D787858F331}" dt="2022-01-19T17:08:25.872" v="18" actId="1076"/>
          <ac:spMkLst>
            <pc:docMk/>
            <pc:sldMk cId="295787834" sldId="6157"/>
            <ac:spMk id="13" creationId="{C01ED58F-5718-42AF-BC23-9FECD46EB12A}"/>
          </ac:spMkLst>
        </pc:spChg>
        <pc:spChg chg="mod">
          <ac:chgData name="Cassio Tahan" userId="0f95cbe4-8d54-4dc7-b180-4b52cd23a871" providerId="ADAL" clId="{1DBB4A0D-39A0-4EE4-9A92-6D787858F331}" dt="2022-01-19T17:33:53.365" v="247" actId="1076"/>
          <ac:spMkLst>
            <pc:docMk/>
            <pc:sldMk cId="295787834" sldId="6157"/>
            <ac:spMk id="14" creationId="{DD28828B-820C-4925-8525-27F3AD6FCB3C}"/>
          </ac:spMkLst>
        </pc:spChg>
        <pc:spChg chg="mod">
          <ac:chgData name="Cassio Tahan" userId="0f95cbe4-8d54-4dc7-b180-4b52cd23a871" providerId="ADAL" clId="{1DBB4A0D-39A0-4EE4-9A92-6D787858F331}" dt="2022-01-19T19:36:35.584" v="358" actId="1076"/>
          <ac:spMkLst>
            <pc:docMk/>
            <pc:sldMk cId="295787834" sldId="6157"/>
            <ac:spMk id="15" creationId="{8AB33AF0-D924-4C2A-94B2-E3604AF2558D}"/>
          </ac:spMkLst>
        </pc:spChg>
        <pc:spChg chg="del">
          <ac:chgData name="Cassio Tahan" userId="0f95cbe4-8d54-4dc7-b180-4b52cd23a871" providerId="ADAL" clId="{1DBB4A0D-39A0-4EE4-9A92-6D787858F331}" dt="2022-01-19T17:08:12.856" v="12" actId="478"/>
          <ac:spMkLst>
            <pc:docMk/>
            <pc:sldMk cId="295787834" sldId="6157"/>
            <ac:spMk id="16" creationId="{DFF01BCC-890F-44AF-8414-D34202C45AF1}"/>
          </ac:spMkLst>
        </pc:spChg>
        <pc:spChg chg="mod">
          <ac:chgData name="Cassio Tahan" userId="0f95cbe4-8d54-4dc7-b180-4b52cd23a871" providerId="ADAL" clId="{1DBB4A0D-39A0-4EE4-9A92-6D787858F331}" dt="2022-01-19T17:33:51.373" v="246" actId="1076"/>
          <ac:spMkLst>
            <pc:docMk/>
            <pc:sldMk cId="295787834" sldId="6157"/>
            <ac:spMk id="17" creationId="{19505369-9BCC-44A2-BB32-2D73B639AF3E}"/>
          </ac:spMkLst>
        </pc:spChg>
        <pc:spChg chg="mod">
          <ac:chgData name="Cassio Tahan" userId="0f95cbe4-8d54-4dc7-b180-4b52cd23a871" providerId="ADAL" clId="{1DBB4A0D-39A0-4EE4-9A92-6D787858F331}" dt="2022-01-19T17:33:38.524" v="241" actId="1076"/>
          <ac:spMkLst>
            <pc:docMk/>
            <pc:sldMk cId="295787834" sldId="6157"/>
            <ac:spMk id="18" creationId="{16882DC3-180D-4764-B068-A8BFA85A7279}"/>
          </ac:spMkLst>
        </pc:spChg>
        <pc:spChg chg="add mod">
          <ac:chgData name="Cassio Tahan" userId="0f95cbe4-8d54-4dc7-b180-4b52cd23a871" providerId="ADAL" clId="{1DBB4A0D-39A0-4EE4-9A92-6D787858F331}" dt="2022-01-19T19:36:42.024" v="359" actId="1076"/>
          <ac:spMkLst>
            <pc:docMk/>
            <pc:sldMk cId="295787834" sldId="6157"/>
            <ac:spMk id="20" creationId="{92C97202-E083-4B06-843F-82D0E878A367}"/>
          </ac:spMkLst>
        </pc:spChg>
        <pc:spChg chg="mod">
          <ac:chgData name="Cassio Tahan" userId="0f95cbe4-8d54-4dc7-b180-4b52cd23a871" providerId="ADAL" clId="{1DBB4A0D-39A0-4EE4-9A92-6D787858F331}" dt="2022-01-19T17:38:18.639" v="284" actId="1035"/>
          <ac:spMkLst>
            <pc:docMk/>
            <pc:sldMk cId="295787834" sldId="6157"/>
            <ac:spMk id="31" creationId="{E3CE520B-050C-4D6E-8E7C-7094168FCD60}"/>
          </ac:spMkLst>
        </pc:spChg>
        <pc:graphicFrameChg chg="add del mod">
          <ac:chgData name="Cassio Tahan" userId="0f95cbe4-8d54-4dc7-b180-4b52cd23a871" providerId="ADAL" clId="{1DBB4A0D-39A0-4EE4-9A92-6D787858F331}" dt="2022-01-19T17:37:51.407" v="253"/>
          <ac:graphicFrameMkLst>
            <pc:docMk/>
            <pc:sldMk cId="295787834" sldId="6157"/>
            <ac:graphicFrameMk id="10" creationId="{AB8C698A-09F6-4384-8396-3017740E6F6E}"/>
          </ac:graphicFrameMkLst>
        </pc:graphicFrameChg>
        <pc:graphicFrameChg chg="add del mod">
          <ac:chgData name="Cassio Tahan" userId="0f95cbe4-8d54-4dc7-b180-4b52cd23a871" providerId="ADAL" clId="{1DBB4A0D-39A0-4EE4-9A92-6D787858F331}" dt="2022-01-19T17:37:58.015" v="257"/>
          <ac:graphicFrameMkLst>
            <pc:docMk/>
            <pc:sldMk cId="295787834" sldId="6157"/>
            <ac:graphicFrameMk id="22" creationId="{39955C71-FFD3-4423-9324-893490209C0C}"/>
          </ac:graphicFrameMkLst>
        </pc:graphicFrameChg>
        <pc:picChg chg="del mod">
          <ac:chgData name="Cassio Tahan" userId="0f95cbe4-8d54-4dc7-b180-4b52cd23a871" providerId="ADAL" clId="{1DBB4A0D-39A0-4EE4-9A92-6D787858F331}" dt="2022-01-19T17:33:20.718" v="232" actId="478"/>
          <ac:picMkLst>
            <pc:docMk/>
            <pc:sldMk cId="295787834" sldId="6157"/>
            <ac:picMk id="4" creationId="{38D7183E-6473-4428-AC45-EAF05A880D01}"/>
          </ac:picMkLst>
        </pc:picChg>
        <pc:picChg chg="add mod">
          <ac:chgData name="Cassio Tahan" userId="0f95cbe4-8d54-4dc7-b180-4b52cd23a871" providerId="ADAL" clId="{1DBB4A0D-39A0-4EE4-9A92-6D787858F331}" dt="2022-01-19T19:36:42.024" v="359" actId="1076"/>
          <ac:picMkLst>
            <pc:docMk/>
            <pc:sldMk cId="295787834" sldId="6157"/>
            <ac:picMk id="5" creationId="{41A32331-CA9F-47CF-B292-830249FCD5E8}"/>
          </ac:picMkLst>
        </pc:picChg>
        <pc:picChg chg="del mod">
          <ac:chgData name="Cassio Tahan" userId="0f95cbe4-8d54-4dc7-b180-4b52cd23a871" providerId="ADAL" clId="{1DBB4A0D-39A0-4EE4-9A92-6D787858F331}" dt="2022-01-19T17:33:23.980" v="235" actId="478"/>
          <ac:picMkLst>
            <pc:docMk/>
            <pc:sldMk cId="295787834" sldId="6157"/>
            <ac:picMk id="6" creationId="{7EA14658-542B-4CF6-8C41-95FD1372AF0E}"/>
          </ac:picMkLst>
        </pc:picChg>
        <pc:picChg chg="add mod ord">
          <ac:chgData name="Cassio Tahan" userId="0f95cbe4-8d54-4dc7-b180-4b52cd23a871" providerId="ADAL" clId="{1DBB4A0D-39A0-4EE4-9A92-6D787858F331}" dt="2022-01-19T19:36:35.584" v="358" actId="1076"/>
          <ac:picMkLst>
            <pc:docMk/>
            <pc:sldMk cId="295787834" sldId="6157"/>
            <ac:picMk id="8" creationId="{3DA84E3F-5919-4C56-B39C-E8D846908E72}"/>
          </ac:picMkLst>
        </pc:picChg>
        <pc:picChg chg="del">
          <ac:chgData name="Cassio Tahan" userId="0f95cbe4-8d54-4dc7-b180-4b52cd23a871" providerId="ADAL" clId="{1DBB4A0D-39A0-4EE4-9A92-6D787858F331}" dt="2022-01-19T17:37:48.926" v="251" actId="478"/>
          <ac:picMkLst>
            <pc:docMk/>
            <pc:sldMk cId="295787834" sldId="6157"/>
            <ac:picMk id="9" creationId="{71E3B2ED-A4A5-4866-BE71-6EABA457CC61}"/>
          </ac:picMkLst>
        </pc:picChg>
        <pc:picChg chg="del">
          <ac:chgData name="Cassio Tahan" userId="0f95cbe4-8d54-4dc7-b180-4b52cd23a871" providerId="ADAL" clId="{1DBB4A0D-39A0-4EE4-9A92-6D787858F331}" dt="2022-01-19T17:37:59.820" v="259" actId="478"/>
          <ac:picMkLst>
            <pc:docMk/>
            <pc:sldMk cId="295787834" sldId="6157"/>
            <ac:picMk id="19" creationId="{821DB48C-2014-41F7-AD2E-67BF913D37E7}"/>
          </ac:picMkLst>
        </pc:picChg>
        <pc:picChg chg="add mod">
          <ac:chgData name="Cassio Tahan" userId="0f95cbe4-8d54-4dc7-b180-4b52cd23a871" providerId="ADAL" clId="{1DBB4A0D-39A0-4EE4-9A92-6D787858F331}" dt="2022-01-19T17:38:18.639" v="284" actId="1035"/>
          <ac:picMkLst>
            <pc:docMk/>
            <pc:sldMk cId="295787834" sldId="6157"/>
            <ac:picMk id="21" creationId="{4068ADE4-F0D1-46D7-AAAB-A4CF9EC40760}"/>
          </ac:picMkLst>
        </pc:picChg>
        <pc:picChg chg="add mod">
          <ac:chgData name="Cassio Tahan" userId="0f95cbe4-8d54-4dc7-b180-4b52cd23a871" providerId="ADAL" clId="{1DBB4A0D-39A0-4EE4-9A92-6D787858F331}" dt="2022-01-19T17:38:18.639" v="284" actId="1035"/>
          <ac:picMkLst>
            <pc:docMk/>
            <pc:sldMk cId="295787834" sldId="6157"/>
            <ac:picMk id="23" creationId="{D553ED9F-ED60-42A0-8CD1-4692F010C492}"/>
          </ac:picMkLst>
        </pc:picChg>
      </pc:sldChg>
      <pc:sldChg chg="del">
        <pc:chgData name="Cassio Tahan" userId="0f95cbe4-8d54-4dc7-b180-4b52cd23a871" providerId="ADAL" clId="{1DBB4A0D-39A0-4EE4-9A92-6D787858F331}" dt="2022-01-19T16:59:27.084" v="3" actId="47"/>
        <pc:sldMkLst>
          <pc:docMk/>
          <pc:sldMk cId="4102997085" sldId="6170"/>
        </pc:sldMkLst>
      </pc:sldChg>
      <pc:sldChg chg="add">
        <pc:chgData name="Cassio Tahan" userId="0f95cbe4-8d54-4dc7-b180-4b52cd23a871" providerId="ADAL" clId="{1DBB4A0D-39A0-4EE4-9A92-6D787858F331}" dt="2022-01-19T16:59:11.851" v="2"/>
        <pc:sldMkLst>
          <pc:docMk/>
          <pc:sldMk cId="74614992" sldId="6179"/>
        </pc:sldMkLst>
      </pc:sldChg>
      <pc:sldChg chg="add mod modShow">
        <pc:chgData name="Cassio Tahan" userId="0f95cbe4-8d54-4dc7-b180-4b52cd23a871" providerId="ADAL" clId="{1DBB4A0D-39A0-4EE4-9A92-6D787858F331}" dt="2022-01-19T16:59:39.468" v="6" actId="729"/>
        <pc:sldMkLst>
          <pc:docMk/>
          <pc:sldMk cId="4290377012" sldId="6180"/>
        </pc:sldMkLst>
      </pc:sldChg>
      <pc:sldChg chg="add mod modShow">
        <pc:chgData name="Cassio Tahan" userId="0f95cbe4-8d54-4dc7-b180-4b52cd23a871" providerId="ADAL" clId="{1DBB4A0D-39A0-4EE4-9A92-6D787858F331}" dt="2022-01-19T16:59:42.271" v="7" actId="729"/>
        <pc:sldMkLst>
          <pc:docMk/>
          <pc:sldMk cId="355104634" sldId="6185"/>
        </pc:sldMkLst>
      </pc:sldChg>
      <pc:sldChg chg="mod modShow">
        <pc:chgData name="Cassio Tahan" userId="0f95cbe4-8d54-4dc7-b180-4b52cd23a871" providerId="ADAL" clId="{1DBB4A0D-39A0-4EE4-9A92-6D787858F331}" dt="2022-01-19T16:58:47.596" v="1" actId="729"/>
        <pc:sldMkLst>
          <pc:docMk/>
          <pc:sldMk cId="4057248317" sldId="6186"/>
        </pc:sldMkLst>
      </pc:sldChg>
      <pc:sldChg chg="del">
        <pc:chgData name="Cassio Tahan" userId="0f95cbe4-8d54-4dc7-b180-4b52cd23a871" providerId="ADAL" clId="{1DBB4A0D-39A0-4EE4-9A92-6D787858F331}" dt="2022-01-19T16:59:27.084" v="3" actId="47"/>
        <pc:sldMkLst>
          <pc:docMk/>
          <pc:sldMk cId="2443560640" sldId="6189"/>
        </pc:sldMkLst>
      </pc:sldChg>
      <pc:sldChg chg="add">
        <pc:chgData name="Cassio Tahan" userId="0f95cbe4-8d54-4dc7-b180-4b52cd23a871" providerId="ADAL" clId="{1DBB4A0D-39A0-4EE4-9A92-6D787858F331}" dt="2022-01-19T16:59:11.851" v="2"/>
        <pc:sldMkLst>
          <pc:docMk/>
          <pc:sldMk cId="2677455488" sldId="6197"/>
        </pc:sldMkLst>
      </pc:sldChg>
      <pc:sldChg chg="modSp mod">
        <pc:chgData name="Cassio Tahan" userId="0f95cbe4-8d54-4dc7-b180-4b52cd23a871" providerId="ADAL" clId="{1DBB4A0D-39A0-4EE4-9A92-6D787858F331}" dt="2022-01-19T16:08:19.258" v="0" actId="1076"/>
        <pc:sldMkLst>
          <pc:docMk/>
          <pc:sldMk cId="1571567999" sldId="6282"/>
        </pc:sldMkLst>
        <pc:spChg chg="mod">
          <ac:chgData name="Cassio Tahan" userId="0f95cbe4-8d54-4dc7-b180-4b52cd23a871" providerId="ADAL" clId="{1DBB4A0D-39A0-4EE4-9A92-6D787858F331}" dt="2022-01-19T16:08:19.258" v="0" actId="1076"/>
          <ac:spMkLst>
            <pc:docMk/>
            <pc:sldMk cId="1571567999" sldId="6282"/>
            <ac:spMk id="6" creationId="{60607192-5E63-4EF1-9362-494B7711C9A3}"/>
          </ac:spMkLst>
        </pc:spChg>
      </pc:sldChg>
      <pc:sldChg chg="modSp mod modShow">
        <pc:chgData name="Cassio Tahan" userId="0f95cbe4-8d54-4dc7-b180-4b52cd23a871" providerId="ADAL" clId="{1DBB4A0D-39A0-4EE4-9A92-6D787858F331}" dt="2022-01-19T17:38:29.264" v="286" actId="729"/>
        <pc:sldMkLst>
          <pc:docMk/>
          <pc:sldMk cId="4011419626" sldId="6283"/>
        </pc:sldMkLst>
        <pc:spChg chg="mod">
          <ac:chgData name="Cassio Tahan" userId="0f95cbe4-8d54-4dc7-b180-4b52cd23a871" providerId="ADAL" clId="{1DBB4A0D-39A0-4EE4-9A92-6D787858F331}" dt="2022-01-19T17:38:26.749" v="285" actId="1076"/>
          <ac:spMkLst>
            <pc:docMk/>
            <pc:sldMk cId="4011419626" sldId="6283"/>
            <ac:spMk id="6" creationId="{3B476369-AB89-4EB0-BB6B-5F3E7CCA7B9B}"/>
          </ac:spMkLst>
        </pc:spChg>
      </pc:sldChg>
      <pc:sldChg chg="add">
        <pc:chgData name="Cassio Tahan" userId="0f95cbe4-8d54-4dc7-b180-4b52cd23a871" providerId="ADAL" clId="{1DBB4A0D-39A0-4EE4-9A92-6D787858F331}" dt="2022-01-19T16:59:11.851" v="2"/>
        <pc:sldMkLst>
          <pc:docMk/>
          <pc:sldMk cId="2424212420" sldId="6365"/>
        </pc:sldMkLst>
      </pc:sldChg>
      <pc:sldChg chg="modSp mod">
        <pc:chgData name="Cassio Tahan" userId="0f95cbe4-8d54-4dc7-b180-4b52cd23a871" providerId="ADAL" clId="{1DBB4A0D-39A0-4EE4-9A92-6D787858F331}" dt="2022-01-19T18:01:24.126" v="328" actId="20577"/>
        <pc:sldMkLst>
          <pc:docMk/>
          <pc:sldMk cId="1286326178" sldId="6366"/>
        </pc:sldMkLst>
        <pc:spChg chg="mod">
          <ac:chgData name="Cassio Tahan" userId="0f95cbe4-8d54-4dc7-b180-4b52cd23a871" providerId="ADAL" clId="{1DBB4A0D-39A0-4EE4-9A92-6D787858F331}" dt="2022-01-19T18:01:24.126" v="328" actId="20577"/>
          <ac:spMkLst>
            <pc:docMk/>
            <pc:sldMk cId="1286326178" sldId="6366"/>
            <ac:spMk id="21" creationId="{5D347D71-A4F5-42B0-8263-1A275080949F}"/>
          </ac:spMkLst>
        </pc:spChg>
      </pc:sldChg>
      <pc:sldChg chg="add">
        <pc:chgData name="Cassio Tahan" userId="0f95cbe4-8d54-4dc7-b180-4b52cd23a871" providerId="ADAL" clId="{1DBB4A0D-39A0-4EE4-9A92-6D787858F331}" dt="2022-01-19T16:59:11.851" v="2"/>
        <pc:sldMkLst>
          <pc:docMk/>
          <pc:sldMk cId="3039512238" sldId="6367"/>
        </pc:sldMkLst>
      </pc:sldChg>
      <pc:sldChg chg="modSp add mod">
        <pc:chgData name="Cassio Tahan" userId="0f95cbe4-8d54-4dc7-b180-4b52cd23a871" providerId="ADAL" clId="{1DBB4A0D-39A0-4EE4-9A92-6D787858F331}" dt="2022-01-19T19:08:32.185" v="352" actId="20577"/>
        <pc:sldMkLst>
          <pc:docMk/>
          <pc:sldMk cId="663039066" sldId="6368"/>
        </pc:sldMkLst>
        <pc:spChg chg="mod">
          <ac:chgData name="Cassio Tahan" userId="0f95cbe4-8d54-4dc7-b180-4b52cd23a871" providerId="ADAL" clId="{1DBB4A0D-39A0-4EE4-9A92-6D787858F331}" dt="2022-01-19T19:08:32.185" v="352" actId="20577"/>
          <ac:spMkLst>
            <pc:docMk/>
            <pc:sldMk cId="663039066" sldId="6368"/>
            <ac:spMk id="15" creationId="{00000000-0000-0000-0000-000000000000}"/>
          </ac:spMkLst>
        </pc:spChg>
      </pc:sldChg>
      <pc:sldChg chg="del">
        <pc:chgData name="Cassio Tahan" userId="0f95cbe4-8d54-4dc7-b180-4b52cd23a871" providerId="ADAL" clId="{1DBB4A0D-39A0-4EE4-9A92-6D787858F331}" dt="2022-01-19T16:59:27.084" v="3" actId="47"/>
        <pc:sldMkLst>
          <pc:docMk/>
          <pc:sldMk cId="1032994014" sldId="6376"/>
        </pc:sldMkLst>
      </pc:sldChg>
      <pc:sldChg chg="del">
        <pc:chgData name="Cassio Tahan" userId="0f95cbe4-8d54-4dc7-b180-4b52cd23a871" providerId="ADAL" clId="{1DBB4A0D-39A0-4EE4-9A92-6D787858F331}" dt="2022-01-19T16:59:27.084" v="3" actId="47"/>
        <pc:sldMkLst>
          <pc:docMk/>
          <pc:sldMk cId="2538988614" sldId="6377"/>
        </pc:sldMkLst>
      </pc:sldChg>
      <pc:sldChg chg="del">
        <pc:chgData name="Cassio Tahan" userId="0f95cbe4-8d54-4dc7-b180-4b52cd23a871" providerId="ADAL" clId="{1DBB4A0D-39A0-4EE4-9A92-6D787858F331}" dt="2022-01-19T16:59:27.084" v="3" actId="47"/>
        <pc:sldMkLst>
          <pc:docMk/>
          <pc:sldMk cId="353437781" sldId="6378"/>
        </pc:sldMkLst>
      </pc:sldChg>
      <pc:sldChg chg="del">
        <pc:chgData name="Cassio Tahan" userId="0f95cbe4-8d54-4dc7-b180-4b52cd23a871" providerId="ADAL" clId="{1DBB4A0D-39A0-4EE4-9A92-6D787858F331}" dt="2022-01-19T16:59:27.084" v="3" actId="47"/>
        <pc:sldMkLst>
          <pc:docMk/>
          <pc:sldMk cId="2450055299" sldId="6379"/>
        </pc:sldMkLst>
      </pc:sldChg>
      <pc:sldChg chg="del">
        <pc:chgData name="Cassio Tahan" userId="0f95cbe4-8d54-4dc7-b180-4b52cd23a871" providerId="ADAL" clId="{1DBB4A0D-39A0-4EE4-9A92-6D787858F331}" dt="2022-01-19T16:59:27.084" v="3" actId="47"/>
        <pc:sldMkLst>
          <pc:docMk/>
          <pc:sldMk cId="2898056537" sldId="6380"/>
        </pc:sldMkLst>
      </pc:sldChg>
      <pc:sldChg chg="del">
        <pc:chgData name="Cassio Tahan" userId="0f95cbe4-8d54-4dc7-b180-4b52cd23a871" providerId="ADAL" clId="{1DBB4A0D-39A0-4EE4-9A92-6D787858F331}" dt="2022-01-19T16:59:27.084" v="3" actId="47"/>
        <pc:sldMkLst>
          <pc:docMk/>
          <pc:sldMk cId="3803472980" sldId="6428"/>
        </pc:sldMkLst>
      </pc:sldChg>
      <pc:sldChg chg="ord">
        <pc:chgData name="Cassio Tahan" userId="0f95cbe4-8d54-4dc7-b180-4b52cd23a871" providerId="ADAL" clId="{1DBB4A0D-39A0-4EE4-9A92-6D787858F331}" dt="2022-01-19T16:59:31.183" v="5"/>
        <pc:sldMkLst>
          <pc:docMk/>
          <pc:sldMk cId="3206823617" sldId="6429"/>
        </pc:sldMkLst>
      </pc:sldChg>
      <pc:sldChg chg="add">
        <pc:chgData name="Cassio Tahan" userId="0f95cbe4-8d54-4dc7-b180-4b52cd23a871" providerId="ADAL" clId="{1DBB4A0D-39A0-4EE4-9A92-6D787858F331}" dt="2022-01-19T16:59:11.851" v="2"/>
        <pc:sldMkLst>
          <pc:docMk/>
          <pc:sldMk cId="3827363319" sldId="6461"/>
        </pc:sldMkLst>
      </pc:sldChg>
      <pc:sldChg chg="modSp add mod">
        <pc:chgData name="Cassio Tahan" userId="0f95cbe4-8d54-4dc7-b180-4b52cd23a871" providerId="ADAL" clId="{1DBB4A0D-39A0-4EE4-9A92-6D787858F331}" dt="2022-01-19T17:51:26.171" v="326" actId="1076"/>
        <pc:sldMkLst>
          <pc:docMk/>
          <pc:sldMk cId="3980335343" sldId="6462"/>
        </pc:sldMkLst>
        <pc:spChg chg="mod">
          <ac:chgData name="Cassio Tahan" userId="0f95cbe4-8d54-4dc7-b180-4b52cd23a871" providerId="ADAL" clId="{1DBB4A0D-39A0-4EE4-9A92-6D787858F331}" dt="2022-01-19T17:51:26.171" v="326" actId="1076"/>
          <ac:spMkLst>
            <pc:docMk/>
            <pc:sldMk cId="3980335343" sldId="6462"/>
            <ac:spMk id="14" creationId="{57DD9FB4-6FD7-4631-8AB1-BC9E725A6867}"/>
          </ac:spMkLst>
        </pc:spChg>
        <pc:picChg chg="mod">
          <ac:chgData name="Cassio Tahan" userId="0f95cbe4-8d54-4dc7-b180-4b52cd23a871" providerId="ADAL" clId="{1DBB4A0D-39A0-4EE4-9A92-6D787858F331}" dt="2022-01-19T17:51:23.547" v="325" actId="1076"/>
          <ac:picMkLst>
            <pc:docMk/>
            <pc:sldMk cId="3980335343" sldId="6462"/>
            <ac:picMk id="2" creationId="{E6F5F9C7-7A2C-44A9-B284-83BE2EB53871}"/>
          </ac:picMkLst>
        </pc:picChg>
      </pc:sldChg>
      <pc:sldChg chg="add mod modShow">
        <pc:chgData name="Cassio Tahan" userId="0f95cbe4-8d54-4dc7-b180-4b52cd23a871" providerId="ADAL" clId="{1DBB4A0D-39A0-4EE4-9A92-6D787858F331}" dt="2022-01-19T16:59:46.263" v="8" actId="729"/>
        <pc:sldMkLst>
          <pc:docMk/>
          <pc:sldMk cId="2739070435" sldId="6463"/>
        </pc:sldMkLst>
      </pc:sldChg>
      <pc:sldChg chg="add">
        <pc:chgData name="Cassio Tahan" userId="0f95cbe4-8d54-4dc7-b180-4b52cd23a871" providerId="ADAL" clId="{1DBB4A0D-39A0-4EE4-9A92-6D787858F331}" dt="2022-01-19T16:59:11.851" v="2"/>
        <pc:sldMkLst>
          <pc:docMk/>
          <pc:sldMk cId="1065269048" sldId="6464"/>
        </pc:sldMkLst>
      </pc:sldChg>
      <pc:sldChg chg="add">
        <pc:chgData name="Cassio Tahan" userId="0f95cbe4-8d54-4dc7-b180-4b52cd23a871" providerId="ADAL" clId="{1DBB4A0D-39A0-4EE4-9A92-6D787858F331}" dt="2022-01-19T16:59:11.851" v="2"/>
        <pc:sldMkLst>
          <pc:docMk/>
          <pc:sldMk cId="1145670843" sldId="6465"/>
        </pc:sldMkLst>
      </pc:sldChg>
      <pc:sldChg chg="add">
        <pc:chgData name="Cassio Tahan" userId="0f95cbe4-8d54-4dc7-b180-4b52cd23a871" providerId="ADAL" clId="{1DBB4A0D-39A0-4EE4-9A92-6D787858F331}" dt="2022-01-19T16:59:11.851" v="2"/>
        <pc:sldMkLst>
          <pc:docMk/>
          <pc:sldMk cId="1234031603" sldId="6466"/>
        </pc:sldMkLst>
      </pc:sldChg>
      <pc:sldChg chg="addSp delSp modSp add mod">
        <pc:chgData name="Cassio Tahan" userId="0f95cbe4-8d54-4dc7-b180-4b52cd23a871" providerId="ADAL" clId="{1DBB4A0D-39A0-4EE4-9A92-6D787858F331}" dt="2022-01-19T18:02:14.883" v="334" actId="14100"/>
        <pc:sldMkLst>
          <pc:docMk/>
          <pc:sldMk cId="2839961599" sldId="6468"/>
        </pc:sldMkLst>
        <pc:spChg chg="mod">
          <ac:chgData name="Cassio Tahan" userId="0f95cbe4-8d54-4dc7-b180-4b52cd23a871" providerId="ADAL" clId="{1DBB4A0D-39A0-4EE4-9A92-6D787858F331}" dt="2022-01-19T17:41:03.180" v="298" actId="14100"/>
          <ac:spMkLst>
            <pc:docMk/>
            <pc:sldMk cId="2839961599" sldId="6468"/>
            <ac:spMk id="2" creationId="{F4BB397A-4F57-482C-961F-12AEE178C49B}"/>
          </ac:spMkLst>
        </pc:spChg>
        <pc:spChg chg="mod">
          <ac:chgData name="Cassio Tahan" userId="0f95cbe4-8d54-4dc7-b180-4b52cd23a871" providerId="ADAL" clId="{1DBB4A0D-39A0-4EE4-9A92-6D787858F331}" dt="2022-01-19T17:47:45.731" v="322" actId="1076"/>
          <ac:spMkLst>
            <pc:docMk/>
            <pc:sldMk cId="2839961599" sldId="6468"/>
            <ac:spMk id="12" creationId="{1776E902-16C6-48DD-BC83-AC7E5FE26BBD}"/>
          </ac:spMkLst>
        </pc:spChg>
        <pc:spChg chg="mod">
          <ac:chgData name="Cassio Tahan" userId="0f95cbe4-8d54-4dc7-b180-4b52cd23a871" providerId="ADAL" clId="{1DBB4A0D-39A0-4EE4-9A92-6D787858F331}" dt="2022-01-19T17:47:35.419" v="321" actId="1076"/>
          <ac:spMkLst>
            <pc:docMk/>
            <pc:sldMk cId="2839961599" sldId="6468"/>
            <ac:spMk id="13" creationId="{C01ED58F-5718-42AF-BC23-9FECD46EB12A}"/>
          </ac:spMkLst>
        </pc:spChg>
        <pc:spChg chg="mod">
          <ac:chgData name="Cassio Tahan" userId="0f95cbe4-8d54-4dc7-b180-4b52cd23a871" providerId="ADAL" clId="{1DBB4A0D-39A0-4EE4-9A92-6D787858F331}" dt="2022-01-19T17:47:45.731" v="322" actId="1076"/>
          <ac:spMkLst>
            <pc:docMk/>
            <pc:sldMk cId="2839961599" sldId="6468"/>
            <ac:spMk id="14" creationId="{DD28828B-820C-4925-8525-27F3AD6FCB3C}"/>
          </ac:spMkLst>
        </pc:spChg>
        <pc:spChg chg="mod">
          <ac:chgData name="Cassio Tahan" userId="0f95cbe4-8d54-4dc7-b180-4b52cd23a871" providerId="ADAL" clId="{1DBB4A0D-39A0-4EE4-9A92-6D787858F331}" dt="2022-01-19T17:41:21.475" v="304" actId="1076"/>
          <ac:spMkLst>
            <pc:docMk/>
            <pc:sldMk cId="2839961599" sldId="6468"/>
            <ac:spMk id="15" creationId="{8AB33AF0-D924-4C2A-94B2-E3604AF2558D}"/>
          </ac:spMkLst>
        </pc:spChg>
        <pc:spChg chg="mod">
          <ac:chgData name="Cassio Tahan" userId="0f95cbe4-8d54-4dc7-b180-4b52cd23a871" providerId="ADAL" clId="{1DBB4A0D-39A0-4EE4-9A92-6D787858F331}" dt="2022-01-19T17:41:14.124" v="302" actId="1076"/>
          <ac:spMkLst>
            <pc:docMk/>
            <pc:sldMk cId="2839961599" sldId="6468"/>
            <ac:spMk id="17" creationId="{19505369-9BCC-44A2-BB32-2D73B639AF3E}"/>
          </ac:spMkLst>
        </pc:spChg>
        <pc:spChg chg="mod">
          <ac:chgData name="Cassio Tahan" userId="0f95cbe4-8d54-4dc7-b180-4b52cd23a871" providerId="ADAL" clId="{1DBB4A0D-39A0-4EE4-9A92-6D787858F331}" dt="2022-01-19T17:41:21.475" v="304" actId="1076"/>
          <ac:spMkLst>
            <pc:docMk/>
            <pc:sldMk cId="2839961599" sldId="6468"/>
            <ac:spMk id="18" creationId="{16882DC3-180D-4764-B068-A8BFA85A7279}"/>
          </ac:spMkLst>
        </pc:spChg>
        <pc:spChg chg="add mod">
          <ac:chgData name="Cassio Tahan" userId="0f95cbe4-8d54-4dc7-b180-4b52cd23a871" providerId="ADAL" clId="{1DBB4A0D-39A0-4EE4-9A92-6D787858F331}" dt="2022-01-19T18:02:14.883" v="334" actId="14100"/>
          <ac:spMkLst>
            <pc:docMk/>
            <pc:sldMk cId="2839961599" sldId="6468"/>
            <ac:spMk id="21" creationId="{5D926148-2B46-451B-974F-7822927EBA28}"/>
          </ac:spMkLst>
        </pc:spChg>
        <pc:graphicFrameChg chg="add del mod">
          <ac:chgData name="Cassio Tahan" userId="0f95cbe4-8d54-4dc7-b180-4b52cd23a871" providerId="ADAL" clId="{1DBB4A0D-39A0-4EE4-9A92-6D787858F331}" dt="2022-01-19T17:47:13.781" v="307"/>
          <ac:graphicFrameMkLst>
            <pc:docMk/>
            <pc:sldMk cId="2839961599" sldId="6468"/>
            <ac:graphicFrameMk id="20" creationId="{C617AA8E-8A85-4172-BE18-0709B56AEBC6}"/>
          </ac:graphicFrameMkLst>
        </pc:graphicFrameChg>
        <pc:graphicFrameChg chg="add del mod">
          <ac:chgData name="Cassio Tahan" userId="0f95cbe4-8d54-4dc7-b180-4b52cd23a871" providerId="ADAL" clId="{1DBB4A0D-39A0-4EE4-9A92-6D787858F331}" dt="2022-01-19T17:47:21.302" v="312"/>
          <ac:graphicFrameMkLst>
            <pc:docMk/>
            <pc:sldMk cId="2839961599" sldId="6468"/>
            <ac:graphicFrameMk id="23" creationId="{F9325430-576C-4A16-98E4-D3D74D7A8CE0}"/>
          </ac:graphicFrameMkLst>
        </pc:graphicFrameChg>
        <pc:picChg chg="del">
          <ac:chgData name="Cassio Tahan" userId="0f95cbe4-8d54-4dc7-b180-4b52cd23a871" providerId="ADAL" clId="{1DBB4A0D-39A0-4EE4-9A92-6D787858F331}" dt="2022-01-19T17:40:30.575" v="287" actId="478"/>
          <ac:picMkLst>
            <pc:docMk/>
            <pc:sldMk cId="2839961599" sldId="6468"/>
            <ac:picMk id="4" creationId="{38D7183E-6473-4428-AC45-EAF05A880D01}"/>
          </ac:picMkLst>
        </pc:picChg>
        <pc:picChg chg="add del">
          <ac:chgData name="Cassio Tahan" userId="0f95cbe4-8d54-4dc7-b180-4b52cd23a871" providerId="ADAL" clId="{1DBB4A0D-39A0-4EE4-9A92-6D787858F331}" dt="2022-01-19T17:09:13.781" v="29" actId="22"/>
          <ac:picMkLst>
            <pc:docMk/>
            <pc:sldMk cId="2839961599" sldId="6468"/>
            <ac:picMk id="5" creationId="{878D105E-D2E0-4CB4-B8CD-D330A23D272F}"/>
          </ac:picMkLst>
        </pc:picChg>
        <pc:picChg chg="del">
          <ac:chgData name="Cassio Tahan" userId="0f95cbe4-8d54-4dc7-b180-4b52cd23a871" providerId="ADAL" clId="{1DBB4A0D-39A0-4EE4-9A92-6D787858F331}" dt="2022-01-19T17:40:43.103" v="291" actId="478"/>
          <ac:picMkLst>
            <pc:docMk/>
            <pc:sldMk cId="2839961599" sldId="6468"/>
            <ac:picMk id="6" creationId="{7EA14658-542B-4CF6-8C41-95FD1372AF0E}"/>
          </ac:picMkLst>
        </pc:picChg>
        <pc:picChg chg="add mod ord">
          <ac:chgData name="Cassio Tahan" userId="0f95cbe4-8d54-4dc7-b180-4b52cd23a871" providerId="ADAL" clId="{1DBB4A0D-39A0-4EE4-9A92-6D787858F331}" dt="2022-01-19T17:40:58.004" v="295" actId="208"/>
          <ac:picMkLst>
            <pc:docMk/>
            <pc:sldMk cId="2839961599" sldId="6468"/>
            <ac:picMk id="8" creationId="{48580C72-1C58-4767-8A4C-9BEC7A259C97}"/>
          </ac:picMkLst>
        </pc:picChg>
        <pc:picChg chg="del">
          <ac:chgData name="Cassio Tahan" userId="0f95cbe4-8d54-4dc7-b180-4b52cd23a871" providerId="ADAL" clId="{1DBB4A0D-39A0-4EE4-9A92-6D787858F331}" dt="2022-01-19T17:47:11.868" v="305" actId="478"/>
          <ac:picMkLst>
            <pc:docMk/>
            <pc:sldMk cId="2839961599" sldId="6468"/>
            <ac:picMk id="9" creationId="{71E3B2ED-A4A5-4866-BE71-6EABA457CC61}"/>
          </ac:picMkLst>
        </pc:picChg>
        <pc:picChg chg="add mod">
          <ac:chgData name="Cassio Tahan" userId="0f95cbe4-8d54-4dc7-b180-4b52cd23a871" providerId="ADAL" clId="{1DBB4A0D-39A0-4EE4-9A92-6D787858F331}" dt="2022-01-19T17:41:21.475" v="304" actId="1076"/>
          <ac:picMkLst>
            <pc:docMk/>
            <pc:sldMk cId="2839961599" sldId="6468"/>
            <ac:picMk id="16" creationId="{5EC5D1A7-2674-4113-A452-8621F1EDC48E}"/>
          </ac:picMkLst>
        </pc:picChg>
        <pc:picChg chg="del">
          <ac:chgData name="Cassio Tahan" userId="0f95cbe4-8d54-4dc7-b180-4b52cd23a871" providerId="ADAL" clId="{1DBB4A0D-39A0-4EE4-9A92-6D787858F331}" dt="2022-01-19T17:47:19.115" v="310" actId="478"/>
          <ac:picMkLst>
            <pc:docMk/>
            <pc:sldMk cId="2839961599" sldId="6468"/>
            <ac:picMk id="19" creationId="{821DB48C-2014-41F7-AD2E-67BF913D37E7}"/>
          </ac:picMkLst>
        </pc:picChg>
        <pc:picChg chg="add mod">
          <ac:chgData name="Cassio Tahan" userId="0f95cbe4-8d54-4dc7-b180-4b52cd23a871" providerId="ADAL" clId="{1DBB4A0D-39A0-4EE4-9A92-6D787858F331}" dt="2022-01-19T17:47:26.466" v="316" actId="14100"/>
          <ac:picMkLst>
            <pc:docMk/>
            <pc:sldMk cId="2839961599" sldId="6468"/>
            <ac:picMk id="22" creationId="{78E09782-4AE8-499D-9BFF-369C7D305614}"/>
          </ac:picMkLst>
        </pc:picChg>
        <pc:picChg chg="add mod">
          <ac:chgData name="Cassio Tahan" userId="0f95cbe4-8d54-4dc7-b180-4b52cd23a871" providerId="ADAL" clId="{1DBB4A0D-39A0-4EE4-9A92-6D787858F331}" dt="2022-01-19T17:47:30.619" v="319" actId="1076"/>
          <ac:picMkLst>
            <pc:docMk/>
            <pc:sldMk cId="2839961599" sldId="6468"/>
            <ac:picMk id="24" creationId="{4B095816-11BA-4598-ADEE-1A9054707EF8}"/>
          </ac:picMkLst>
        </pc:picChg>
      </pc:sldChg>
      <pc:sldChg chg="addSp delSp modSp add mod">
        <pc:chgData name="Cassio Tahan" userId="0f95cbe4-8d54-4dc7-b180-4b52cd23a871" providerId="ADAL" clId="{1DBB4A0D-39A0-4EE4-9A92-6D787858F331}" dt="2022-01-19T18:19:13.952" v="351" actId="1076"/>
        <pc:sldMkLst>
          <pc:docMk/>
          <pc:sldMk cId="2104491136" sldId="6470"/>
        </pc:sldMkLst>
        <pc:spChg chg="del mod">
          <ac:chgData name="Cassio Tahan" userId="0f95cbe4-8d54-4dc7-b180-4b52cd23a871" providerId="ADAL" clId="{1DBB4A0D-39A0-4EE4-9A92-6D787858F331}" dt="2022-01-19T17:27:18.951" v="212" actId="478"/>
          <ac:spMkLst>
            <pc:docMk/>
            <pc:sldMk cId="2104491136" sldId="6470"/>
            <ac:spMk id="2" creationId="{F4BB397A-4F57-482C-961F-12AEE178C49B}"/>
          </ac:spMkLst>
        </pc:spChg>
        <pc:spChg chg="mod">
          <ac:chgData name="Cassio Tahan" userId="0f95cbe4-8d54-4dc7-b180-4b52cd23a871" providerId="ADAL" clId="{1DBB4A0D-39A0-4EE4-9A92-6D787858F331}" dt="2022-01-19T18:17:11.232" v="340" actId="20577"/>
          <ac:spMkLst>
            <pc:docMk/>
            <pc:sldMk cId="2104491136" sldId="6470"/>
            <ac:spMk id="11" creationId="{00000000-0000-0000-0000-000000000000}"/>
          </ac:spMkLst>
        </pc:spChg>
        <pc:spChg chg="mod">
          <ac:chgData name="Cassio Tahan" userId="0f95cbe4-8d54-4dc7-b180-4b52cd23a871" providerId="ADAL" clId="{1DBB4A0D-39A0-4EE4-9A92-6D787858F331}" dt="2022-01-19T17:21:47.270" v="192" actId="1076"/>
          <ac:spMkLst>
            <pc:docMk/>
            <pc:sldMk cId="2104491136" sldId="6470"/>
            <ac:spMk id="12" creationId="{1776E902-16C6-48DD-BC83-AC7E5FE26BBD}"/>
          </ac:spMkLst>
        </pc:spChg>
        <pc:spChg chg="mod">
          <ac:chgData name="Cassio Tahan" userId="0f95cbe4-8d54-4dc7-b180-4b52cd23a871" providerId="ADAL" clId="{1DBB4A0D-39A0-4EE4-9A92-6D787858F331}" dt="2022-01-19T17:17:45.431" v="183" actId="20577"/>
          <ac:spMkLst>
            <pc:docMk/>
            <pc:sldMk cId="2104491136" sldId="6470"/>
            <ac:spMk id="13" creationId="{C01ED58F-5718-42AF-BC23-9FECD46EB12A}"/>
          </ac:spMkLst>
        </pc:spChg>
        <pc:spChg chg="mod">
          <ac:chgData name="Cassio Tahan" userId="0f95cbe4-8d54-4dc7-b180-4b52cd23a871" providerId="ADAL" clId="{1DBB4A0D-39A0-4EE4-9A92-6D787858F331}" dt="2022-01-19T17:27:34.374" v="218" actId="1076"/>
          <ac:spMkLst>
            <pc:docMk/>
            <pc:sldMk cId="2104491136" sldId="6470"/>
            <ac:spMk id="14" creationId="{DD28828B-820C-4925-8525-27F3AD6FCB3C}"/>
          </ac:spMkLst>
        </pc:spChg>
        <pc:spChg chg="del mod">
          <ac:chgData name="Cassio Tahan" userId="0f95cbe4-8d54-4dc7-b180-4b52cd23a871" providerId="ADAL" clId="{1DBB4A0D-39A0-4EE4-9A92-6D787858F331}" dt="2022-01-19T17:27:19.773" v="213" actId="478"/>
          <ac:spMkLst>
            <pc:docMk/>
            <pc:sldMk cId="2104491136" sldId="6470"/>
            <ac:spMk id="15" creationId="{8AB33AF0-D924-4C2A-94B2-E3604AF2558D}"/>
          </ac:spMkLst>
        </pc:spChg>
        <pc:spChg chg="mod">
          <ac:chgData name="Cassio Tahan" userId="0f95cbe4-8d54-4dc7-b180-4b52cd23a871" providerId="ADAL" clId="{1DBB4A0D-39A0-4EE4-9A92-6D787858F331}" dt="2022-01-19T17:27:35.756" v="219" actId="1076"/>
          <ac:spMkLst>
            <pc:docMk/>
            <pc:sldMk cId="2104491136" sldId="6470"/>
            <ac:spMk id="17" creationId="{19505369-9BCC-44A2-BB32-2D73B639AF3E}"/>
          </ac:spMkLst>
        </pc:spChg>
        <pc:spChg chg="mod">
          <ac:chgData name="Cassio Tahan" userId="0f95cbe4-8d54-4dc7-b180-4b52cd23a871" providerId="ADAL" clId="{1DBB4A0D-39A0-4EE4-9A92-6D787858F331}" dt="2022-01-19T17:27:37.869" v="220" actId="1076"/>
          <ac:spMkLst>
            <pc:docMk/>
            <pc:sldMk cId="2104491136" sldId="6470"/>
            <ac:spMk id="18" creationId="{16882DC3-180D-4764-B068-A8BFA85A7279}"/>
          </ac:spMkLst>
        </pc:spChg>
        <pc:spChg chg="mod">
          <ac:chgData name="Cassio Tahan" userId="0f95cbe4-8d54-4dc7-b180-4b52cd23a871" providerId="ADAL" clId="{1DBB4A0D-39A0-4EE4-9A92-6D787858F331}" dt="2022-01-19T17:28:56.965" v="231" actId="1076"/>
          <ac:spMkLst>
            <pc:docMk/>
            <pc:sldMk cId="2104491136" sldId="6470"/>
            <ac:spMk id="31" creationId="{E3CE520B-050C-4D6E-8E7C-7094168FCD60}"/>
          </ac:spMkLst>
        </pc:spChg>
        <pc:graphicFrameChg chg="add del mod">
          <ac:chgData name="Cassio Tahan" userId="0f95cbe4-8d54-4dc7-b180-4b52cd23a871" providerId="ADAL" clId="{1DBB4A0D-39A0-4EE4-9A92-6D787858F331}" dt="2022-01-19T17:22:01.875" v="198"/>
          <ac:graphicFrameMkLst>
            <pc:docMk/>
            <pc:sldMk cId="2104491136" sldId="6470"/>
            <ac:graphicFrameMk id="3" creationId="{52D05249-BAB1-4FAE-8B03-4558E1D49766}"/>
          </ac:graphicFrameMkLst>
        </pc:graphicFrameChg>
        <pc:graphicFrameChg chg="add del mod">
          <ac:chgData name="Cassio Tahan" userId="0f95cbe4-8d54-4dc7-b180-4b52cd23a871" providerId="ADAL" clId="{1DBB4A0D-39A0-4EE4-9A92-6D787858F331}" dt="2022-01-19T17:23:00.890" v="203"/>
          <ac:graphicFrameMkLst>
            <pc:docMk/>
            <pc:sldMk cId="2104491136" sldId="6470"/>
            <ac:graphicFrameMk id="7" creationId="{B654A7D7-965D-43C6-A388-86CDB5A7F357}"/>
          </ac:graphicFrameMkLst>
        </pc:graphicFrameChg>
        <pc:graphicFrameChg chg="add del mod">
          <ac:chgData name="Cassio Tahan" userId="0f95cbe4-8d54-4dc7-b180-4b52cd23a871" providerId="ADAL" clId="{1DBB4A0D-39A0-4EE4-9A92-6D787858F331}" dt="2022-01-19T17:23:06.425" v="207"/>
          <ac:graphicFrameMkLst>
            <pc:docMk/>
            <pc:sldMk cId="2104491136" sldId="6470"/>
            <ac:graphicFrameMk id="10" creationId="{9796C9B7-0877-484A-9207-481B15D4D4C0}"/>
          </ac:graphicFrameMkLst>
        </pc:graphicFrameChg>
        <pc:graphicFrameChg chg="add del mod">
          <ac:chgData name="Cassio Tahan" userId="0f95cbe4-8d54-4dc7-b180-4b52cd23a871" providerId="ADAL" clId="{1DBB4A0D-39A0-4EE4-9A92-6D787858F331}" dt="2022-01-19T18:18:09.082" v="342"/>
          <ac:graphicFrameMkLst>
            <pc:docMk/>
            <pc:sldMk cId="2104491136" sldId="6470"/>
            <ac:graphicFrameMk id="30" creationId="{00BCCD74-F553-40ED-A891-4B2B5D0F903D}"/>
          </ac:graphicFrameMkLst>
        </pc:graphicFrameChg>
        <pc:graphicFrameChg chg="add del mod">
          <ac:chgData name="Cassio Tahan" userId="0f95cbe4-8d54-4dc7-b180-4b52cd23a871" providerId="ADAL" clId="{1DBB4A0D-39A0-4EE4-9A92-6D787858F331}" dt="2022-01-19T18:19:09.115" v="349"/>
          <ac:graphicFrameMkLst>
            <pc:docMk/>
            <pc:sldMk cId="2104491136" sldId="6470"/>
            <ac:graphicFrameMk id="33" creationId="{1C0D3E8F-8224-4709-8F02-A76848CBD00C}"/>
          </ac:graphicFrameMkLst>
        </pc:graphicFrameChg>
        <pc:picChg chg="del mod">
          <ac:chgData name="Cassio Tahan" userId="0f95cbe4-8d54-4dc7-b180-4b52cd23a871" providerId="ADAL" clId="{1DBB4A0D-39A0-4EE4-9A92-6D787858F331}" dt="2022-01-19T17:27:15.317" v="210" actId="478"/>
          <ac:picMkLst>
            <pc:docMk/>
            <pc:sldMk cId="2104491136" sldId="6470"/>
            <ac:picMk id="4" creationId="{38D7183E-6473-4428-AC45-EAF05A880D01}"/>
          </ac:picMkLst>
        </pc:picChg>
        <pc:picChg chg="add del mod">
          <ac:chgData name="Cassio Tahan" userId="0f95cbe4-8d54-4dc7-b180-4b52cd23a871" providerId="ADAL" clId="{1DBB4A0D-39A0-4EE4-9A92-6D787858F331}" dt="2022-01-19T17:22:59.094" v="201" actId="478"/>
          <ac:picMkLst>
            <pc:docMk/>
            <pc:sldMk cId="2104491136" sldId="6470"/>
            <ac:picMk id="5" creationId="{852FAA0E-15AD-4849-B8B6-71DE72944B90}"/>
          </ac:picMkLst>
        </pc:picChg>
        <pc:picChg chg="del mod">
          <ac:chgData name="Cassio Tahan" userId="0f95cbe4-8d54-4dc7-b180-4b52cd23a871" providerId="ADAL" clId="{1DBB4A0D-39A0-4EE4-9A92-6D787858F331}" dt="2022-01-19T17:27:16.741" v="211" actId="478"/>
          <ac:picMkLst>
            <pc:docMk/>
            <pc:sldMk cId="2104491136" sldId="6470"/>
            <ac:picMk id="6" creationId="{7EA14658-542B-4CF6-8C41-95FD1372AF0E}"/>
          </ac:picMkLst>
        </pc:picChg>
        <pc:picChg chg="add del mod">
          <ac:chgData name="Cassio Tahan" userId="0f95cbe4-8d54-4dc7-b180-4b52cd23a871" providerId="ADAL" clId="{1DBB4A0D-39A0-4EE4-9A92-6D787858F331}" dt="2022-01-19T18:18:18.569" v="345" actId="478"/>
          <ac:picMkLst>
            <pc:docMk/>
            <pc:sldMk cId="2104491136" sldId="6470"/>
            <ac:picMk id="8" creationId="{24028AFA-4D01-4284-92A2-8B32F25CA28C}"/>
          </ac:picMkLst>
        </pc:picChg>
        <pc:picChg chg="del mod">
          <ac:chgData name="Cassio Tahan" userId="0f95cbe4-8d54-4dc7-b180-4b52cd23a871" providerId="ADAL" clId="{1DBB4A0D-39A0-4EE4-9A92-6D787858F331}" dt="2022-01-19T17:21:56.055" v="196" actId="478"/>
          <ac:picMkLst>
            <pc:docMk/>
            <pc:sldMk cId="2104491136" sldId="6470"/>
            <ac:picMk id="9" creationId="{71E3B2ED-A4A5-4866-BE71-6EABA457CC61}"/>
          </ac:picMkLst>
        </pc:picChg>
        <pc:picChg chg="add mod">
          <ac:chgData name="Cassio Tahan" userId="0f95cbe4-8d54-4dc7-b180-4b52cd23a871" providerId="ADAL" clId="{1DBB4A0D-39A0-4EE4-9A92-6D787858F331}" dt="2022-01-19T17:28:56.965" v="231" actId="1076"/>
          <ac:picMkLst>
            <pc:docMk/>
            <pc:sldMk cId="2104491136" sldId="6470"/>
            <ac:picMk id="16" creationId="{085063E4-D30C-4A15-B569-7C99AC697E9E}"/>
          </ac:picMkLst>
        </pc:picChg>
        <pc:picChg chg="del mod">
          <ac:chgData name="Cassio Tahan" userId="0f95cbe4-8d54-4dc7-b180-4b52cd23a871" providerId="ADAL" clId="{1DBB4A0D-39A0-4EE4-9A92-6D787858F331}" dt="2022-01-19T17:21:56.055" v="196" actId="478"/>
          <ac:picMkLst>
            <pc:docMk/>
            <pc:sldMk cId="2104491136" sldId="6470"/>
            <ac:picMk id="19" creationId="{821DB48C-2014-41F7-AD2E-67BF913D37E7}"/>
          </ac:picMkLst>
        </pc:picChg>
        <pc:picChg chg="add del">
          <ac:chgData name="Cassio Tahan" userId="0f95cbe4-8d54-4dc7-b180-4b52cd23a871" providerId="ADAL" clId="{1DBB4A0D-39A0-4EE4-9A92-6D787858F331}" dt="2022-01-19T17:27:23.974" v="215" actId="478"/>
          <ac:picMkLst>
            <pc:docMk/>
            <pc:sldMk cId="2104491136" sldId="6470"/>
            <ac:picMk id="21" creationId="{1B806140-A79D-4A3C-8356-485A67817846}"/>
          </ac:picMkLst>
        </pc:picChg>
        <pc:picChg chg="add mod">
          <ac:chgData name="Cassio Tahan" userId="0f95cbe4-8d54-4dc7-b180-4b52cd23a871" providerId="ADAL" clId="{1DBB4A0D-39A0-4EE4-9A92-6D787858F331}" dt="2022-01-19T18:01:54.427" v="330" actId="208"/>
          <ac:picMkLst>
            <pc:docMk/>
            <pc:sldMk cId="2104491136" sldId="6470"/>
            <ac:picMk id="23" creationId="{A06DEAF3-E9EF-430E-82FD-D1206082AE69}"/>
          </ac:picMkLst>
        </pc:picChg>
        <pc:picChg chg="add mod">
          <ac:chgData name="Cassio Tahan" userId="0f95cbe4-8d54-4dc7-b180-4b52cd23a871" providerId="ADAL" clId="{1DBB4A0D-39A0-4EE4-9A92-6D787858F331}" dt="2022-01-19T18:02:04.386" v="333" actId="14100"/>
          <ac:picMkLst>
            <pc:docMk/>
            <pc:sldMk cId="2104491136" sldId="6470"/>
            <ac:picMk id="25" creationId="{070E6233-CDCB-4ECC-8384-54137F591E1C}"/>
          </ac:picMkLst>
        </pc:picChg>
        <pc:picChg chg="add mod">
          <ac:chgData name="Cassio Tahan" userId="0f95cbe4-8d54-4dc7-b180-4b52cd23a871" providerId="ADAL" clId="{1DBB4A0D-39A0-4EE4-9A92-6D787858F331}" dt="2022-01-19T18:01:51.906" v="329" actId="208"/>
          <ac:picMkLst>
            <pc:docMk/>
            <pc:sldMk cId="2104491136" sldId="6470"/>
            <ac:picMk id="27" creationId="{60E5C6CA-D1A2-4CE4-98DD-A4EDB84D1E84}"/>
          </ac:picMkLst>
        </pc:picChg>
        <pc:picChg chg="add mod">
          <ac:chgData name="Cassio Tahan" userId="0f95cbe4-8d54-4dc7-b180-4b52cd23a871" providerId="ADAL" clId="{1DBB4A0D-39A0-4EE4-9A92-6D787858F331}" dt="2022-01-19T18:02:00.059" v="332" actId="208"/>
          <ac:picMkLst>
            <pc:docMk/>
            <pc:sldMk cId="2104491136" sldId="6470"/>
            <ac:picMk id="29" creationId="{02C141A3-F2C3-4CF2-B5F9-D60E77A9AE9C}"/>
          </ac:picMkLst>
        </pc:picChg>
        <pc:picChg chg="add del mod">
          <ac:chgData name="Cassio Tahan" userId="0f95cbe4-8d54-4dc7-b180-4b52cd23a871" providerId="ADAL" clId="{1DBB4A0D-39A0-4EE4-9A92-6D787858F331}" dt="2022-01-19T18:19:07.031" v="347" actId="478"/>
          <ac:picMkLst>
            <pc:docMk/>
            <pc:sldMk cId="2104491136" sldId="6470"/>
            <ac:picMk id="32" creationId="{12C6135D-7D8C-4AC1-8964-CC9D71ECFCDA}"/>
          </ac:picMkLst>
        </pc:picChg>
        <pc:picChg chg="add mod">
          <ac:chgData name="Cassio Tahan" userId="0f95cbe4-8d54-4dc7-b180-4b52cd23a871" providerId="ADAL" clId="{1DBB4A0D-39A0-4EE4-9A92-6D787858F331}" dt="2022-01-19T18:19:13.952" v="351" actId="1076"/>
          <ac:picMkLst>
            <pc:docMk/>
            <pc:sldMk cId="2104491136" sldId="6470"/>
            <ac:picMk id="34" creationId="{2E93B4CB-6925-4847-A288-DFB50F2460F6}"/>
          </ac:picMkLst>
        </pc:picChg>
      </pc:sldChg>
    </pc:docChg>
  </pc:docChgLst>
  <pc:docChgLst>
    <pc:chgData name="Cassio Tahan" userId="0f95cbe4-8d54-4dc7-b180-4b52cd23a871" providerId="ADAL" clId="{3FB4622E-BDB6-4683-ACCE-83E5366786DA}"/>
    <pc:docChg chg="undo custSel addSld delSld modSld modSection">
      <pc:chgData name="Cassio Tahan" userId="0f95cbe4-8d54-4dc7-b180-4b52cd23a871" providerId="ADAL" clId="{3FB4622E-BDB6-4683-ACCE-83E5366786DA}" dt="2022-04-13T19:42:41.768" v="1182" actId="20577"/>
      <pc:docMkLst>
        <pc:docMk/>
      </pc:docMkLst>
      <pc:sldChg chg="del">
        <pc:chgData name="Cassio Tahan" userId="0f95cbe4-8d54-4dc7-b180-4b52cd23a871" providerId="ADAL" clId="{3FB4622E-BDB6-4683-ACCE-83E5366786DA}" dt="2022-04-12T22:01:41.614" v="1" actId="47"/>
        <pc:sldMkLst>
          <pc:docMk/>
          <pc:sldMk cId="74614992" sldId="6179"/>
        </pc:sldMkLst>
      </pc:sldChg>
      <pc:sldChg chg="del">
        <pc:chgData name="Cassio Tahan" userId="0f95cbe4-8d54-4dc7-b180-4b52cd23a871" providerId="ADAL" clId="{3FB4622E-BDB6-4683-ACCE-83E5366786DA}" dt="2022-04-12T22:01:41.614" v="1" actId="47"/>
        <pc:sldMkLst>
          <pc:docMk/>
          <pc:sldMk cId="4290377012" sldId="6180"/>
        </pc:sldMkLst>
      </pc:sldChg>
      <pc:sldChg chg="del">
        <pc:chgData name="Cassio Tahan" userId="0f95cbe4-8d54-4dc7-b180-4b52cd23a871" providerId="ADAL" clId="{3FB4622E-BDB6-4683-ACCE-83E5366786DA}" dt="2022-04-12T22:01:41.614" v="1" actId="47"/>
        <pc:sldMkLst>
          <pc:docMk/>
          <pc:sldMk cId="355104634" sldId="6185"/>
        </pc:sldMkLst>
      </pc:sldChg>
      <pc:sldChg chg="modSp add mod">
        <pc:chgData name="Cassio Tahan" userId="0f95cbe4-8d54-4dc7-b180-4b52cd23a871" providerId="ADAL" clId="{3FB4622E-BDB6-4683-ACCE-83E5366786DA}" dt="2022-04-13T19:42:41.768" v="1182" actId="20577"/>
        <pc:sldMkLst>
          <pc:docMk/>
          <pc:sldMk cId="3903726668" sldId="6195"/>
        </pc:sldMkLst>
        <pc:spChg chg="mod">
          <ac:chgData name="Cassio Tahan" userId="0f95cbe4-8d54-4dc7-b180-4b52cd23a871" providerId="ADAL" clId="{3FB4622E-BDB6-4683-ACCE-83E5366786DA}" dt="2022-04-13T19:42:41.768" v="1182" actId="20577"/>
          <ac:spMkLst>
            <pc:docMk/>
            <pc:sldMk cId="3903726668" sldId="6195"/>
            <ac:spMk id="14" creationId="{DD28828B-820C-4925-8525-27F3AD6FCB3C}"/>
          </ac:spMkLst>
        </pc:spChg>
      </pc:sldChg>
      <pc:sldChg chg="del">
        <pc:chgData name="Cassio Tahan" userId="0f95cbe4-8d54-4dc7-b180-4b52cd23a871" providerId="ADAL" clId="{3FB4622E-BDB6-4683-ACCE-83E5366786DA}" dt="2022-04-12T22:01:41.614" v="1" actId="47"/>
        <pc:sldMkLst>
          <pc:docMk/>
          <pc:sldMk cId="2677455488" sldId="6197"/>
        </pc:sldMkLst>
      </pc:sldChg>
      <pc:sldChg chg="modSp del mod">
        <pc:chgData name="Cassio Tahan" userId="0f95cbe4-8d54-4dc7-b180-4b52cd23a871" providerId="ADAL" clId="{3FB4622E-BDB6-4683-ACCE-83E5366786DA}" dt="2022-04-13T12:27:42.988" v="141" actId="47"/>
        <pc:sldMkLst>
          <pc:docMk/>
          <pc:sldMk cId="2165391753" sldId="6365"/>
        </pc:sldMkLst>
        <pc:spChg chg="mod">
          <ac:chgData name="Cassio Tahan" userId="0f95cbe4-8d54-4dc7-b180-4b52cd23a871" providerId="ADAL" clId="{3FB4622E-BDB6-4683-ACCE-83E5366786DA}" dt="2022-04-12T22:38:32.459" v="136" actId="20577"/>
          <ac:spMkLst>
            <pc:docMk/>
            <pc:sldMk cId="2165391753" sldId="6365"/>
            <ac:spMk id="21" creationId="{00000000-0000-0000-0000-000000000000}"/>
          </ac:spMkLst>
        </pc:spChg>
      </pc:sldChg>
      <pc:sldChg chg="modSp del mod">
        <pc:chgData name="Cassio Tahan" userId="0f95cbe4-8d54-4dc7-b180-4b52cd23a871" providerId="ADAL" clId="{3FB4622E-BDB6-4683-ACCE-83E5366786DA}" dt="2022-04-13T12:27:42.988" v="141" actId="47"/>
        <pc:sldMkLst>
          <pc:docMk/>
          <pc:sldMk cId="273966406" sldId="6368"/>
        </pc:sldMkLst>
        <pc:spChg chg="mod">
          <ac:chgData name="Cassio Tahan" userId="0f95cbe4-8d54-4dc7-b180-4b52cd23a871" providerId="ADAL" clId="{3FB4622E-BDB6-4683-ACCE-83E5366786DA}" dt="2022-04-12T22:38:37.693" v="137"/>
          <ac:spMkLst>
            <pc:docMk/>
            <pc:sldMk cId="273966406" sldId="6368"/>
            <ac:spMk id="25" creationId="{45658838-DFC7-4D0B-BB1B-B097DFBAC00A}"/>
          </ac:spMkLst>
        </pc:spChg>
      </pc:sldChg>
      <pc:sldChg chg="addSp modSp mod">
        <pc:chgData name="Cassio Tahan" userId="0f95cbe4-8d54-4dc7-b180-4b52cd23a871" providerId="ADAL" clId="{3FB4622E-BDB6-4683-ACCE-83E5366786DA}" dt="2022-04-13T15:30:58.602" v="930" actId="20577"/>
        <pc:sldMkLst>
          <pc:docMk/>
          <pc:sldMk cId="4143558169" sldId="6425"/>
        </pc:sldMkLst>
        <pc:spChg chg="add mod">
          <ac:chgData name="Cassio Tahan" userId="0f95cbe4-8d54-4dc7-b180-4b52cd23a871" providerId="ADAL" clId="{3FB4622E-BDB6-4683-ACCE-83E5366786DA}" dt="2022-04-13T15:30:58.602" v="930" actId="20577"/>
          <ac:spMkLst>
            <pc:docMk/>
            <pc:sldMk cId="4143558169" sldId="6425"/>
            <ac:spMk id="3" creationId="{4E31A504-663A-4784-99BF-FBA14A2C0917}"/>
          </ac:spMkLst>
        </pc:spChg>
      </pc:sldChg>
      <pc:sldChg chg="del">
        <pc:chgData name="Cassio Tahan" userId="0f95cbe4-8d54-4dc7-b180-4b52cd23a871" providerId="ADAL" clId="{3FB4622E-BDB6-4683-ACCE-83E5366786DA}" dt="2022-04-12T22:01:41.614" v="1" actId="47"/>
        <pc:sldMkLst>
          <pc:docMk/>
          <pc:sldMk cId="3827363319" sldId="6461"/>
        </pc:sldMkLst>
      </pc:sldChg>
      <pc:sldChg chg="del">
        <pc:chgData name="Cassio Tahan" userId="0f95cbe4-8d54-4dc7-b180-4b52cd23a871" providerId="ADAL" clId="{3FB4622E-BDB6-4683-ACCE-83E5366786DA}" dt="2022-04-12T22:01:41.614" v="1" actId="47"/>
        <pc:sldMkLst>
          <pc:docMk/>
          <pc:sldMk cId="3980335343" sldId="6462"/>
        </pc:sldMkLst>
      </pc:sldChg>
      <pc:sldChg chg="del">
        <pc:chgData name="Cassio Tahan" userId="0f95cbe4-8d54-4dc7-b180-4b52cd23a871" providerId="ADAL" clId="{3FB4622E-BDB6-4683-ACCE-83E5366786DA}" dt="2022-04-12T22:01:41.614" v="1" actId="47"/>
        <pc:sldMkLst>
          <pc:docMk/>
          <pc:sldMk cId="2739070435" sldId="6463"/>
        </pc:sldMkLst>
      </pc:sldChg>
      <pc:sldChg chg="add">
        <pc:chgData name="Cassio Tahan" userId="0f95cbe4-8d54-4dc7-b180-4b52cd23a871" providerId="ADAL" clId="{3FB4622E-BDB6-4683-ACCE-83E5366786DA}" dt="2022-04-12T22:01:57.142" v="2"/>
        <pc:sldMkLst>
          <pc:docMk/>
          <pc:sldMk cId="4124449430" sldId="6464"/>
        </pc:sldMkLst>
      </pc:sldChg>
      <pc:sldChg chg="del">
        <pc:chgData name="Cassio Tahan" userId="0f95cbe4-8d54-4dc7-b180-4b52cd23a871" providerId="ADAL" clId="{3FB4622E-BDB6-4683-ACCE-83E5366786DA}" dt="2022-04-12T22:01:41.614" v="1" actId="47"/>
        <pc:sldMkLst>
          <pc:docMk/>
          <pc:sldMk cId="1145670843" sldId="6465"/>
        </pc:sldMkLst>
      </pc:sldChg>
      <pc:sldChg chg="add">
        <pc:chgData name="Cassio Tahan" userId="0f95cbe4-8d54-4dc7-b180-4b52cd23a871" providerId="ADAL" clId="{3FB4622E-BDB6-4683-ACCE-83E5366786DA}" dt="2022-04-12T22:01:57.142" v="2"/>
        <pc:sldMkLst>
          <pc:docMk/>
          <pc:sldMk cId="1896082721" sldId="6465"/>
        </pc:sldMkLst>
      </pc:sldChg>
      <pc:sldChg chg="del">
        <pc:chgData name="Cassio Tahan" userId="0f95cbe4-8d54-4dc7-b180-4b52cd23a871" providerId="ADAL" clId="{3FB4622E-BDB6-4683-ACCE-83E5366786DA}" dt="2022-04-12T22:01:41.614" v="1" actId="47"/>
        <pc:sldMkLst>
          <pc:docMk/>
          <pc:sldMk cId="1234031603" sldId="6466"/>
        </pc:sldMkLst>
      </pc:sldChg>
      <pc:sldChg chg="add">
        <pc:chgData name="Cassio Tahan" userId="0f95cbe4-8d54-4dc7-b180-4b52cd23a871" providerId="ADAL" clId="{3FB4622E-BDB6-4683-ACCE-83E5366786DA}" dt="2022-04-12T22:01:57.142" v="2"/>
        <pc:sldMkLst>
          <pc:docMk/>
          <pc:sldMk cId="3084625534" sldId="6466"/>
        </pc:sldMkLst>
      </pc:sldChg>
      <pc:sldChg chg="delSp modSp add mod">
        <pc:chgData name="Cassio Tahan" userId="0f95cbe4-8d54-4dc7-b180-4b52cd23a871" providerId="ADAL" clId="{3FB4622E-BDB6-4683-ACCE-83E5366786DA}" dt="2022-04-13T17:57:19.313" v="1147" actId="1076"/>
        <pc:sldMkLst>
          <pc:docMk/>
          <pc:sldMk cId="1807579929" sldId="6542"/>
        </pc:sldMkLst>
        <pc:spChg chg="del">
          <ac:chgData name="Cassio Tahan" userId="0f95cbe4-8d54-4dc7-b180-4b52cd23a871" providerId="ADAL" clId="{3FB4622E-BDB6-4683-ACCE-83E5366786DA}" dt="2022-04-12T22:36:36.299" v="128" actId="478"/>
          <ac:spMkLst>
            <pc:docMk/>
            <pc:sldMk cId="1807579929" sldId="6542"/>
            <ac:spMk id="5" creationId="{D545051F-A2F8-44BF-B8A2-3B87C6825457}"/>
          </ac:spMkLst>
        </pc:spChg>
        <pc:spChg chg="mod">
          <ac:chgData name="Cassio Tahan" userId="0f95cbe4-8d54-4dc7-b180-4b52cd23a871" providerId="ADAL" clId="{3FB4622E-BDB6-4683-ACCE-83E5366786DA}" dt="2022-04-12T22:36:51.700" v="131" actId="20577"/>
          <ac:spMkLst>
            <pc:docMk/>
            <pc:sldMk cId="1807579929" sldId="6542"/>
            <ac:spMk id="17" creationId="{5BFEED0B-4D3F-4AC9-A2A7-7A13201F3DE0}"/>
          </ac:spMkLst>
        </pc:spChg>
        <pc:spChg chg="mod">
          <ac:chgData name="Cassio Tahan" userId="0f95cbe4-8d54-4dc7-b180-4b52cd23a871" providerId="ADAL" clId="{3FB4622E-BDB6-4683-ACCE-83E5366786DA}" dt="2022-04-13T17:57:19.313" v="1147" actId="1076"/>
          <ac:spMkLst>
            <pc:docMk/>
            <pc:sldMk cId="1807579929" sldId="6542"/>
            <ac:spMk id="18" creationId="{322A0B7E-74AE-403B-AF82-50E3D9BB3378}"/>
          </ac:spMkLst>
        </pc:spChg>
        <pc:cxnChg chg="mod">
          <ac:chgData name="Cassio Tahan" userId="0f95cbe4-8d54-4dc7-b180-4b52cd23a871" providerId="ADAL" clId="{3FB4622E-BDB6-4683-ACCE-83E5366786DA}" dt="2022-04-13T17:57:15.735" v="1146" actId="1076"/>
          <ac:cxnSpMkLst>
            <pc:docMk/>
            <pc:sldMk cId="1807579929" sldId="6542"/>
            <ac:cxnSpMk id="13" creationId="{93374CEB-0546-4E4B-9E2D-E1D1545E07CB}"/>
          </ac:cxnSpMkLst>
        </pc:cxnChg>
      </pc:sldChg>
      <pc:sldChg chg="addSp delSp modSp add mod">
        <pc:chgData name="Cassio Tahan" userId="0f95cbe4-8d54-4dc7-b180-4b52cd23a871" providerId="ADAL" clId="{3FB4622E-BDB6-4683-ACCE-83E5366786DA}" dt="2022-04-12T22:26:25.176" v="34" actId="478"/>
        <pc:sldMkLst>
          <pc:docMk/>
          <pc:sldMk cId="3632637392" sldId="6543"/>
        </pc:sldMkLst>
        <pc:spChg chg="del">
          <ac:chgData name="Cassio Tahan" userId="0f95cbe4-8d54-4dc7-b180-4b52cd23a871" providerId="ADAL" clId="{3FB4622E-BDB6-4683-ACCE-83E5366786DA}" dt="2022-04-12T22:03:16.880" v="16" actId="478"/>
          <ac:spMkLst>
            <pc:docMk/>
            <pc:sldMk cId="3632637392" sldId="6543"/>
            <ac:spMk id="17" creationId="{E41A3E2D-A5F9-4C92-805A-6B12E86B467A}"/>
          </ac:spMkLst>
        </pc:spChg>
        <pc:spChg chg="del">
          <ac:chgData name="Cassio Tahan" userId="0f95cbe4-8d54-4dc7-b180-4b52cd23a871" providerId="ADAL" clId="{3FB4622E-BDB6-4683-ACCE-83E5366786DA}" dt="2022-04-12T22:03:16.880" v="16" actId="478"/>
          <ac:spMkLst>
            <pc:docMk/>
            <pc:sldMk cId="3632637392" sldId="6543"/>
            <ac:spMk id="18" creationId="{CB5BF7BB-9B1A-4645-96CE-479FF0CBAC8E}"/>
          </ac:spMkLst>
        </pc:spChg>
        <pc:spChg chg="add del mod">
          <ac:chgData name="Cassio Tahan" userId="0f95cbe4-8d54-4dc7-b180-4b52cd23a871" providerId="ADAL" clId="{3FB4622E-BDB6-4683-ACCE-83E5366786DA}" dt="2022-04-12T22:25:58.948" v="25" actId="478"/>
          <ac:spMkLst>
            <pc:docMk/>
            <pc:sldMk cId="3632637392" sldId="6543"/>
            <ac:spMk id="19" creationId="{CF3B5307-D214-454C-87ED-733D7EEB25FB}"/>
          </ac:spMkLst>
        </pc:spChg>
        <pc:spChg chg="add del mod">
          <ac:chgData name="Cassio Tahan" userId="0f95cbe4-8d54-4dc7-b180-4b52cd23a871" providerId="ADAL" clId="{3FB4622E-BDB6-4683-ACCE-83E5366786DA}" dt="2022-04-12T22:26:16.814" v="26" actId="478"/>
          <ac:spMkLst>
            <pc:docMk/>
            <pc:sldMk cId="3632637392" sldId="6543"/>
            <ac:spMk id="20" creationId="{6A15B75B-9A0A-42BE-A82D-EB870E4220AD}"/>
          </ac:spMkLst>
        </pc:spChg>
        <pc:graphicFrameChg chg="add del mod">
          <ac:chgData name="Cassio Tahan" userId="0f95cbe4-8d54-4dc7-b180-4b52cd23a871" providerId="ADAL" clId="{3FB4622E-BDB6-4683-ACCE-83E5366786DA}" dt="2022-04-12T22:26:19.304" v="30"/>
          <ac:graphicFrameMkLst>
            <pc:docMk/>
            <pc:sldMk cId="3632637392" sldId="6543"/>
            <ac:graphicFrameMk id="3" creationId="{80F3D703-8754-4D11-B125-ED7248DC3F4B}"/>
          </ac:graphicFrameMkLst>
        </pc:graphicFrameChg>
        <pc:graphicFrameChg chg="add mod">
          <ac:chgData name="Cassio Tahan" userId="0f95cbe4-8d54-4dc7-b180-4b52cd23a871" providerId="ADAL" clId="{3FB4622E-BDB6-4683-ACCE-83E5366786DA}" dt="2022-04-12T22:25:42.311" v="23" actId="167"/>
          <ac:graphicFrameMkLst>
            <pc:docMk/>
            <pc:sldMk cId="3632637392" sldId="6543"/>
            <ac:graphicFrameMk id="21" creationId="{17A5ACFB-E7BF-4A2A-82A7-A0BFEC6D5754}"/>
          </ac:graphicFrameMkLst>
        </pc:graphicFrameChg>
        <pc:picChg chg="del">
          <ac:chgData name="Cassio Tahan" userId="0f95cbe4-8d54-4dc7-b180-4b52cd23a871" providerId="ADAL" clId="{3FB4622E-BDB6-4683-ACCE-83E5366786DA}" dt="2022-04-12T22:25:45.949" v="24" actId="478"/>
          <ac:picMkLst>
            <pc:docMk/>
            <pc:sldMk cId="3632637392" sldId="6543"/>
            <ac:picMk id="2" creationId="{84B633C8-A15C-4A2F-9D9C-697CD86231EC}"/>
          </ac:picMkLst>
        </pc:picChg>
        <pc:picChg chg="del">
          <ac:chgData name="Cassio Tahan" userId="0f95cbe4-8d54-4dc7-b180-4b52cd23a871" providerId="ADAL" clId="{3FB4622E-BDB6-4683-ACCE-83E5366786DA}" dt="2022-04-12T22:26:25.176" v="34" actId="478"/>
          <ac:picMkLst>
            <pc:docMk/>
            <pc:sldMk cId="3632637392" sldId="6543"/>
            <ac:picMk id="4" creationId="{12EF5720-BC7D-4A91-B5D9-3A563E8AA515}"/>
          </ac:picMkLst>
        </pc:picChg>
        <pc:picChg chg="add mod">
          <ac:chgData name="Cassio Tahan" userId="0f95cbe4-8d54-4dc7-b180-4b52cd23a871" providerId="ADAL" clId="{3FB4622E-BDB6-4683-ACCE-83E5366786DA}" dt="2022-04-12T22:26:23.378" v="33" actId="14100"/>
          <ac:picMkLst>
            <pc:docMk/>
            <pc:sldMk cId="3632637392" sldId="6543"/>
            <ac:picMk id="5" creationId="{A163469B-6357-4052-B6E6-AE94ED460B5D}"/>
          </ac:picMkLst>
        </pc:picChg>
      </pc:sldChg>
      <pc:sldChg chg="add">
        <pc:chgData name="Cassio Tahan" userId="0f95cbe4-8d54-4dc7-b180-4b52cd23a871" providerId="ADAL" clId="{3FB4622E-BDB6-4683-ACCE-83E5366786DA}" dt="2022-04-12T22:01:27.847" v="0"/>
        <pc:sldMkLst>
          <pc:docMk/>
          <pc:sldMk cId="3161329471" sldId="6544"/>
        </pc:sldMkLst>
      </pc:sldChg>
      <pc:sldChg chg="addSp delSp modSp add del mod">
        <pc:chgData name="Cassio Tahan" userId="0f95cbe4-8d54-4dc7-b180-4b52cd23a871" providerId="ADAL" clId="{3FB4622E-BDB6-4683-ACCE-83E5366786DA}" dt="2022-04-13T19:17:06.092" v="1176" actId="1076"/>
        <pc:sldMkLst>
          <pc:docMk/>
          <pc:sldMk cId="1907797567" sldId="6545"/>
        </pc:sldMkLst>
        <pc:spChg chg="del">
          <ac:chgData name="Cassio Tahan" userId="0f95cbe4-8d54-4dc7-b180-4b52cd23a871" providerId="ADAL" clId="{3FB4622E-BDB6-4683-ACCE-83E5366786DA}" dt="2022-04-13T13:20:36.390" v="365" actId="478"/>
          <ac:spMkLst>
            <pc:docMk/>
            <pc:sldMk cId="1907797567" sldId="6545"/>
            <ac:spMk id="4" creationId="{45328660-45BD-4CCD-98FC-4149BDFA11A7}"/>
          </ac:spMkLst>
        </pc:spChg>
        <pc:spChg chg="mod">
          <ac:chgData name="Cassio Tahan" userId="0f95cbe4-8d54-4dc7-b180-4b52cd23a871" providerId="ADAL" clId="{3FB4622E-BDB6-4683-ACCE-83E5366786DA}" dt="2022-04-13T12:28:27.217" v="151"/>
          <ac:spMkLst>
            <pc:docMk/>
            <pc:sldMk cId="1907797567" sldId="6545"/>
            <ac:spMk id="11" creationId="{00000000-0000-0000-0000-000000000000}"/>
          </ac:spMkLst>
        </pc:spChg>
        <pc:spChg chg="add mod">
          <ac:chgData name="Cassio Tahan" userId="0f95cbe4-8d54-4dc7-b180-4b52cd23a871" providerId="ADAL" clId="{3FB4622E-BDB6-4683-ACCE-83E5366786DA}" dt="2022-04-13T19:17:06.092" v="1176" actId="1076"/>
          <ac:spMkLst>
            <pc:docMk/>
            <pc:sldMk cId="1907797567" sldId="6545"/>
            <ac:spMk id="13" creationId="{82DB553A-22BE-44B5-B7E6-DA28377813F3}"/>
          </ac:spMkLst>
        </pc:spChg>
        <pc:spChg chg="mod">
          <ac:chgData name="Cassio Tahan" userId="0f95cbe4-8d54-4dc7-b180-4b52cd23a871" providerId="ADAL" clId="{3FB4622E-BDB6-4683-ACCE-83E5366786DA}" dt="2022-04-13T15:36:37.826" v="1059" actId="1076"/>
          <ac:spMkLst>
            <pc:docMk/>
            <pc:sldMk cId="1907797567" sldId="6545"/>
            <ac:spMk id="15" creationId="{00000000-0000-0000-0000-000000000000}"/>
          </ac:spMkLst>
        </pc:spChg>
        <pc:spChg chg="del">
          <ac:chgData name="Cassio Tahan" userId="0f95cbe4-8d54-4dc7-b180-4b52cd23a871" providerId="ADAL" clId="{3FB4622E-BDB6-4683-ACCE-83E5366786DA}" dt="2022-04-13T13:20:36.390" v="365" actId="478"/>
          <ac:spMkLst>
            <pc:docMk/>
            <pc:sldMk cId="1907797567" sldId="6545"/>
            <ac:spMk id="19" creationId="{297091C8-0652-411E-AC75-95882E100D98}"/>
          </ac:spMkLst>
        </pc:spChg>
        <pc:spChg chg="del">
          <ac:chgData name="Cassio Tahan" userId="0f95cbe4-8d54-4dc7-b180-4b52cd23a871" providerId="ADAL" clId="{3FB4622E-BDB6-4683-ACCE-83E5366786DA}" dt="2022-04-13T13:20:36.390" v="365" actId="478"/>
          <ac:spMkLst>
            <pc:docMk/>
            <pc:sldMk cId="1907797567" sldId="6545"/>
            <ac:spMk id="20" creationId="{7417423E-4A6F-4651-A6AC-729C1C11CF78}"/>
          </ac:spMkLst>
        </pc:spChg>
        <pc:spChg chg="del">
          <ac:chgData name="Cassio Tahan" userId="0f95cbe4-8d54-4dc7-b180-4b52cd23a871" providerId="ADAL" clId="{3FB4622E-BDB6-4683-ACCE-83E5366786DA}" dt="2022-04-13T13:20:36.390" v="365" actId="478"/>
          <ac:spMkLst>
            <pc:docMk/>
            <pc:sldMk cId="1907797567" sldId="6545"/>
            <ac:spMk id="21" creationId="{C9100B9A-76B8-429C-BCF0-83C54DC1F256}"/>
          </ac:spMkLst>
        </pc:spChg>
        <pc:spChg chg="del mod">
          <ac:chgData name="Cassio Tahan" userId="0f95cbe4-8d54-4dc7-b180-4b52cd23a871" providerId="ADAL" clId="{3FB4622E-BDB6-4683-ACCE-83E5366786DA}" dt="2022-04-13T13:18:02.632" v="308" actId="478"/>
          <ac:spMkLst>
            <pc:docMk/>
            <pc:sldMk cId="1907797567" sldId="6545"/>
            <ac:spMk id="22" creationId="{C0D029B8-17AD-48A9-83A3-8B25C2141E08}"/>
          </ac:spMkLst>
        </pc:spChg>
        <pc:spChg chg="mod">
          <ac:chgData name="Cassio Tahan" userId="0f95cbe4-8d54-4dc7-b180-4b52cd23a871" providerId="ADAL" clId="{3FB4622E-BDB6-4683-ACCE-83E5366786DA}" dt="2022-04-13T12:27:52.483" v="146" actId="20577"/>
          <ac:spMkLst>
            <pc:docMk/>
            <pc:sldMk cId="1907797567" sldId="6545"/>
            <ac:spMk id="25" creationId="{B6F323FB-4F56-411E-83ED-B69520D3C3FB}"/>
          </ac:spMkLst>
        </pc:spChg>
        <pc:spChg chg="add mod">
          <ac:chgData name="Cassio Tahan" userId="0f95cbe4-8d54-4dc7-b180-4b52cd23a871" providerId="ADAL" clId="{3FB4622E-BDB6-4683-ACCE-83E5366786DA}" dt="2022-04-13T15:49:54.875" v="1078" actId="14100"/>
          <ac:spMkLst>
            <pc:docMk/>
            <pc:sldMk cId="1907797567" sldId="6545"/>
            <ac:spMk id="32" creationId="{74115EFB-E8B0-41DA-8D6B-8E4B12315AE3}"/>
          </ac:spMkLst>
        </pc:spChg>
        <pc:spChg chg="add mod">
          <ac:chgData name="Cassio Tahan" userId="0f95cbe4-8d54-4dc7-b180-4b52cd23a871" providerId="ADAL" clId="{3FB4622E-BDB6-4683-ACCE-83E5366786DA}" dt="2022-04-13T15:50:11.386" v="1087" actId="14100"/>
          <ac:spMkLst>
            <pc:docMk/>
            <pc:sldMk cId="1907797567" sldId="6545"/>
            <ac:spMk id="33" creationId="{EB6156D8-C4D4-447F-9ED0-8C8CECC8A89A}"/>
          </ac:spMkLst>
        </pc:spChg>
        <pc:spChg chg="add mod">
          <ac:chgData name="Cassio Tahan" userId="0f95cbe4-8d54-4dc7-b180-4b52cd23a871" providerId="ADAL" clId="{3FB4622E-BDB6-4683-ACCE-83E5366786DA}" dt="2022-04-13T15:50:32.946" v="1097" actId="14100"/>
          <ac:spMkLst>
            <pc:docMk/>
            <pc:sldMk cId="1907797567" sldId="6545"/>
            <ac:spMk id="34" creationId="{1D8F4A32-26C7-4407-B7F3-11D7503B7260}"/>
          </ac:spMkLst>
        </pc:spChg>
        <pc:grpChg chg="mod">
          <ac:chgData name="Cassio Tahan" userId="0f95cbe4-8d54-4dc7-b180-4b52cd23a871" providerId="ADAL" clId="{3FB4622E-BDB6-4683-ACCE-83E5366786DA}" dt="2022-04-13T19:17:01.678" v="1175" actId="1076"/>
          <ac:grpSpMkLst>
            <pc:docMk/>
            <pc:sldMk cId="1907797567" sldId="6545"/>
            <ac:grpSpMk id="36" creationId="{00000000-0000-0000-0000-000000000000}"/>
          </ac:grpSpMkLst>
        </pc:grpChg>
        <pc:graphicFrameChg chg="add mod">
          <ac:chgData name="Cassio Tahan" userId="0f95cbe4-8d54-4dc7-b180-4b52cd23a871" providerId="ADAL" clId="{3FB4622E-BDB6-4683-ACCE-83E5366786DA}" dt="2022-04-13T13:20:13.452" v="356"/>
          <ac:graphicFrameMkLst>
            <pc:docMk/>
            <pc:sldMk cId="1907797567" sldId="6545"/>
            <ac:graphicFrameMk id="29" creationId="{00000000-0008-0000-0600-000002000000}"/>
          </ac:graphicFrameMkLst>
        </pc:graphicFrameChg>
        <pc:graphicFrameChg chg="add mod">
          <ac:chgData name="Cassio Tahan" userId="0f95cbe4-8d54-4dc7-b180-4b52cd23a871" providerId="ADAL" clId="{3FB4622E-BDB6-4683-ACCE-83E5366786DA}" dt="2022-04-13T15:36:26.816" v="1048"/>
          <ac:graphicFrameMkLst>
            <pc:docMk/>
            <pc:sldMk cId="1907797567" sldId="6545"/>
            <ac:graphicFrameMk id="31" creationId="{A486CC04-050F-4526-81D6-E7D4AF7EC05C}"/>
          </ac:graphicFrameMkLst>
        </pc:graphicFrameChg>
        <pc:picChg chg="del">
          <ac:chgData name="Cassio Tahan" userId="0f95cbe4-8d54-4dc7-b180-4b52cd23a871" providerId="ADAL" clId="{3FB4622E-BDB6-4683-ACCE-83E5366786DA}" dt="2022-04-13T13:20:32.024" v="362" actId="478"/>
          <ac:picMkLst>
            <pc:docMk/>
            <pc:sldMk cId="1907797567" sldId="6545"/>
            <ac:picMk id="3" creationId="{5EA83FE0-CBFE-476B-9F20-7C31DDD593BA}"/>
          </ac:picMkLst>
        </pc:picChg>
        <pc:picChg chg="add mod ord">
          <ac:chgData name="Cassio Tahan" userId="0f95cbe4-8d54-4dc7-b180-4b52cd23a871" providerId="ADAL" clId="{3FB4622E-BDB6-4683-ACCE-83E5366786DA}" dt="2022-04-13T15:50:07.079" v="1085" actId="1076"/>
          <ac:picMkLst>
            <pc:docMk/>
            <pc:sldMk cId="1907797567" sldId="6545"/>
            <ac:picMk id="12" creationId="{57E9BCC8-1C22-4ED0-AEA3-779288405492}"/>
          </ac:picMkLst>
        </pc:picChg>
        <pc:picChg chg="del">
          <ac:chgData name="Cassio Tahan" userId="0f95cbe4-8d54-4dc7-b180-4b52cd23a871" providerId="ADAL" clId="{3FB4622E-BDB6-4683-ACCE-83E5366786DA}" dt="2022-04-13T13:19:08.092" v="325" actId="478"/>
          <ac:picMkLst>
            <pc:docMk/>
            <pc:sldMk cId="1907797567" sldId="6545"/>
            <ac:picMk id="17" creationId="{739DD8DC-B6C9-4874-8F6C-DDD4BDDE73C0}"/>
          </ac:picMkLst>
        </pc:picChg>
        <pc:picChg chg="add del mod">
          <ac:chgData name="Cassio Tahan" userId="0f95cbe4-8d54-4dc7-b180-4b52cd23a871" providerId="ADAL" clId="{3FB4622E-BDB6-4683-ACCE-83E5366786DA}" dt="2022-04-13T15:04:09.661" v="682" actId="478"/>
          <ac:picMkLst>
            <pc:docMk/>
            <pc:sldMk cId="1907797567" sldId="6545"/>
            <ac:picMk id="28" creationId="{B6973BC2-EBE9-47EA-A87E-7AA47E29F007}"/>
          </ac:picMkLst>
        </pc:picChg>
        <pc:picChg chg="add del mod">
          <ac:chgData name="Cassio Tahan" userId="0f95cbe4-8d54-4dc7-b180-4b52cd23a871" providerId="ADAL" clId="{3FB4622E-BDB6-4683-ACCE-83E5366786DA}" dt="2022-04-13T15:36:26.609" v="1047" actId="478"/>
          <ac:picMkLst>
            <pc:docMk/>
            <pc:sldMk cId="1907797567" sldId="6545"/>
            <ac:picMk id="30" creationId="{36B2FE63-371C-4D49-920D-410FD82CD7BB}"/>
          </ac:picMkLst>
        </pc:picChg>
        <pc:cxnChg chg="del mod">
          <ac:chgData name="Cassio Tahan" userId="0f95cbe4-8d54-4dc7-b180-4b52cd23a871" providerId="ADAL" clId="{3FB4622E-BDB6-4683-ACCE-83E5366786DA}" dt="2022-04-13T19:15:26.785" v="1157" actId="478"/>
          <ac:cxnSpMkLst>
            <pc:docMk/>
            <pc:sldMk cId="1907797567" sldId="6545"/>
            <ac:cxnSpMk id="23" creationId="{81BAEE3D-5C2B-482D-99FB-F539DF02B11F}"/>
          </ac:cxnSpMkLst>
        </pc:cxnChg>
        <pc:cxnChg chg="add del mod">
          <ac:chgData name="Cassio Tahan" userId="0f95cbe4-8d54-4dc7-b180-4b52cd23a871" providerId="ADAL" clId="{3FB4622E-BDB6-4683-ACCE-83E5366786DA}" dt="2022-04-13T19:15:26.238" v="1156" actId="478"/>
          <ac:cxnSpMkLst>
            <pc:docMk/>
            <pc:sldMk cId="1907797567" sldId="6545"/>
            <ac:cxnSpMk id="24" creationId="{B6A108F3-BAE4-4AD7-BAEA-4A4A02446855}"/>
          </ac:cxnSpMkLst>
        </pc:cxnChg>
        <pc:cxnChg chg="add del mod">
          <ac:chgData name="Cassio Tahan" userId="0f95cbe4-8d54-4dc7-b180-4b52cd23a871" providerId="ADAL" clId="{3FB4622E-BDB6-4683-ACCE-83E5366786DA}" dt="2022-04-13T19:15:25.164" v="1153" actId="478"/>
          <ac:cxnSpMkLst>
            <pc:docMk/>
            <pc:sldMk cId="1907797567" sldId="6545"/>
            <ac:cxnSpMk id="26" creationId="{C402AB66-FD61-4284-A17D-E60D139B6085}"/>
          </ac:cxnSpMkLst>
        </pc:cxnChg>
        <pc:cxnChg chg="add del mod">
          <ac:chgData name="Cassio Tahan" userId="0f95cbe4-8d54-4dc7-b180-4b52cd23a871" providerId="ADAL" clId="{3FB4622E-BDB6-4683-ACCE-83E5366786DA}" dt="2022-04-13T19:15:24.470" v="1152" actId="478"/>
          <ac:cxnSpMkLst>
            <pc:docMk/>
            <pc:sldMk cId="1907797567" sldId="6545"/>
            <ac:cxnSpMk id="27" creationId="{9E7F277D-9393-44FB-8F0B-1245DD32A3DC}"/>
          </ac:cxnSpMkLst>
        </pc:cxnChg>
        <pc:cxnChg chg="add del mod">
          <ac:chgData name="Cassio Tahan" userId="0f95cbe4-8d54-4dc7-b180-4b52cd23a871" providerId="ADAL" clId="{3FB4622E-BDB6-4683-ACCE-83E5366786DA}" dt="2022-04-13T19:15:25.768" v="1154" actId="478"/>
          <ac:cxnSpMkLst>
            <pc:docMk/>
            <pc:sldMk cId="1907797567" sldId="6545"/>
            <ac:cxnSpMk id="35" creationId="{F8F5E65E-3B6C-497B-ACBC-49F3534A711B}"/>
          </ac:cxnSpMkLst>
        </pc:cxnChg>
      </pc:sldChg>
      <pc:sldChg chg="addSp delSp modSp add mod">
        <pc:chgData name="Cassio Tahan" userId="0f95cbe4-8d54-4dc7-b180-4b52cd23a871" providerId="ADAL" clId="{3FB4622E-BDB6-4683-ACCE-83E5366786DA}" dt="2022-04-13T13:52:26.912" v="534" actId="1036"/>
        <pc:sldMkLst>
          <pc:docMk/>
          <pc:sldMk cId="2361189326" sldId="6575"/>
        </pc:sldMkLst>
        <pc:spChg chg="mod">
          <ac:chgData name="Cassio Tahan" userId="0f95cbe4-8d54-4dc7-b180-4b52cd23a871" providerId="ADAL" clId="{3FB4622E-BDB6-4683-ACCE-83E5366786DA}" dt="2022-04-13T13:28:08.268" v="394"/>
          <ac:spMkLst>
            <pc:docMk/>
            <pc:sldMk cId="2361189326" sldId="6575"/>
            <ac:spMk id="11" creationId="{00000000-0000-0000-0000-000000000000}"/>
          </ac:spMkLst>
        </pc:spChg>
        <pc:spChg chg="add mod">
          <ac:chgData name="Cassio Tahan" userId="0f95cbe4-8d54-4dc7-b180-4b52cd23a871" providerId="ADAL" clId="{3FB4622E-BDB6-4683-ACCE-83E5366786DA}" dt="2022-04-13T13:52:06.959" v="529" actId="20577"/>
          <ac:spMkLst>
            <pc:docMk/>
            <pc:sldMk cId="2361189326" sldId="6575"/>
            <ac:spMk id="12" creationId="{D9BCF0DE-AC53-41BE-BB50-FF2D0D055B1D}"/>
          </ac:spMkLst>
        </pc:spChg>
        <pc:spChg chg="del">
          <ac:chgData name="Cassio Tahan" userId="0f95cbe4-8d54-4dc7-b180-4b52cd23a871" providerId="ADAL" clId="{3FB4622E-BDB6-4683-ACCE-83E5366786DA}" dt="2022-04-13T13:27:09.445" v="390" actId="478"/>
          <ac:spMkLst>
            <pc:docMk/>
            <pc:sldMk cId="2361189326" sldId="6575"/>
            <ac:spMk id="13" creationId="{464DB5E0-260E-44BA-9A88-0E73A27B6069}"/>
          </ac:spMkLst>
        </pc:spChg>
        <pc:spChg chg="del">
          <ac:chgData name="Cassio Tahan" userId="0f95cbe4-8d54-4dc7-b180-4b52cd23a871" providerId="ADAL" clId="{3FB4622E-BDB6-4683-ACCE-83E5366786DA}" dt="2022-04-13T13:27:12.032" v="391" actId="478"/>
          <ac:spMkLst>
            <pc:docMk/>
            <pc:sldMk cId="2361189326" sldId="6575"/>
            <ac:spMk id="14" creationId="{F697C38D-193E-48CC-85B8-45389932C674}"/>
          </ac:spMkLst>
        </pc:spChg>
        <pc:spChg chg="add mod">
          <ac:chgData name="Cassio Tahan" userId="0f95cbe4-8d54-4dc7-b180-4b52cd23a871" providerId="ADAL" clId="{3FB4622E-BDB6-4683-ACCE-83E5366786DA}" dt="2022-04-13T13:52:17.477" v="530" actId="1076"/>
          <ac:spMkLst>
            <pc:docMk/>
            <pc:sldMk cId="2361189326" sldId="6575"/>
            <ac:spMk id="15" creationId="{9DF8229A-C5E6-4260-BAB2-DC94514C8AA2}"/>
          </ac:spMkLst>
        </pc:spChg>
        <pc:spChg chg="add mod">
          <ac:chgData name="Cassio Tahan" userId="0f95cbe4-8d54-4dc7-b180-4b52cd23a871" providerId="ADAL" clId="{3FB4622E-BDB6-4683-ACCE-83E5366786DA}" dt="2022-04-13T13:51:56.201" v="519" actId="20577"/>
          <ac:spMkLst>
            <pc:docMk/>
            <pc:sldMk cId="2361189326" sldId="6575"/>
            <ac:spMk id="17" creationId="{C4EC6705-354D-41A4-B2E9-32D7CFBC1AFA}"/>
          </ac:spMkLst>
        </pc:spChg>
        <pc:spChg chg="add mod">
          <ac:chgData name="Cassio Tahan" userId="0f95cbe4-8d54-4dc7-b180-4b52cd23a871" providerId="ADAL" clId="{3FB4622E-BDB6-4683-ACCE-83E5366786DA}" dt="2022-04-13T13:52:26.912" v="534" actId="1036"/>
          <ac:spMkLst>
            <pc:docMk/>
            <pc:sldMk cId="2361189326" sldId="6575"/>
            <ac:spMk id="18" creationId="{8B82A69A-0CBA-4B5E-98BE-D761624EDE09}"/>
          </ac:spMkLst>
        </pc:spChg>
        <pc:spChg chg="add mod">
          <ac:chgData name="Cassio Tahan" userId="0f95cbe4-8d54-4dc7-b180-4b52cd23a871" providerId="ADAL" clId="{3FB4622E-BDB6-4683-ACCE-83E5366786DA}" dt="2022-04-13T13:51:41.687" v="504" actId="20577"/>
          <ac:spMkLst>
            <pc:docMk/>
            <pc:sldMk cId="2361189326" sldId="6575"/>
            <ac:spMk id="19" creationId="{A537E63D-9FC5-46E9-A559-3625752AC0EE}"/>
          </ac:spMkLst>
        </pc:spChg>
        <pc:graphicFrameChg chg="add mod">
          <ac:chgData name="Cassio Tahan" userId="0f95cbe4-8d54-4dc7-b180-4b52cd23a871" providerId="ADAL" clId="{3FB4622E-BDB6-4683-ACCE-83E5366786DA}" dt="2022-04-13T13:26:52.162" v="383"/>
          <ac:graphicFrameMkLst>
            <pc:docMk/>
            <pc:sldMk cId="2361189326" sldId="6575"/>
            <ac:graphicFrameMk id="9" creationId="{00000000-0008-0000-0F00-000022000000}"/>
          </ac:graphicFrameMkLst>
        </pc:graphicFrameChg>
        <pc:picChg chg="add mod ord">
          <ac:chgData name="Cassio Tahan" userId="0f95cbe4-8d54-4dc7-b180-4b52cd23a871" providerId="ADAL" clId="{3FB4622E-BDB6-4683-ACCE-83E5366786DA}" dt="2022-04-13T13:27:03.960" v="388" actId="167"/>
          <ac:picMkLst>
            <pc:docMk/>
            <pc:sldMk cId="2361189326" sldId="6575"/>
            <ac:picMk id="2" creationId="{E2AE46D4-B897-4488-9B9B-B2FCD2C0E350}"/>
          </ac:picMkLst>
        </pc:picChg>
        <pc:picChg chg="del">
          <ac:chgData name="Cassio Tahan" userId="0f95cbe4-8d54-4dc7-b180-4b52cd23a871" providerId="ADAL" clId="{3FB4622E-BDB6-4683-ACCE-83E5366786DA}" dt="2022-04-13T13:27:05.050" v="389" actId="478"/>
          <ac:picMkLst>
            <pc:docMk/>
            <pc:sldMk cId="2361189326" sldId="6575"/>
            <ac:picMk id="3" creationId="{B30695B3-668E-4C6F-838E-BAC3A73571EC}"/>
          </ac:picMkLst>
        </pc:picChg>
        <pc:cxnChg chg="del">
          <ac:chgData name="Cassio Tahan" userId="0f95cbe4-8d54-4dc7-b180-4b52cd23a871" providerId="ADAL" clId="{3FB4622E-BDB6-4683-ACCE-83E5366786DA}" dt="2022-04-13T13:27:09.445" v="390" actId="478"/>
          <ac:cxnSpMkLst>
            <pc:docMk/>
            <pc:sldMk cId="2361189326" sldId="6575"/>
            <ac:cxnSpMk id="5" creationId="{29170DCC-47D6-452C-8122-173937CC6A0E}"/>
          </ac:cxnSpMkLst>
        </pc:cxnChg>
        <pc:cxnChg chg="del">
          <ac:chgData name="Cassio Tahan" userId="0f95cbe4-8d54-4dc7-b180-4b52cd23a871" providerId="ADAL" clId="{3FB4622E-BDB6-4683-ACCE-83E5366786DA}" dt="2022-04-13T13:27:12.032" v="391" actId="478"/>
          <ac:cxnSpMkLst>
            <pc:docMk/>
            <pc:sldMk cId="2361189326" sldId="6575"/>
            <ac:cxnSpMk id="16" creationId="{0C7F35B6-79B8-4ED4-AFC4-97A99A88AA18}"/>
          </ac:cxnSpMkLst>
        </pc:cxnChg>
      </pc:sldChg>
      <pc:sldChg chg="addSp delSp modSp add mod">
        <pc:chgData name="Cassio Tahan" userId="0f95cbe4-8d54-4dc7-b180-4b52cd23a871" providerId="ADAL" clId="{3FB4622E-BDB6-4683-ACCE-83E5366786DA}" dt="2022-04-12T22:36:30.225" v="127" actId="478"/>
        <pc:sldMkLst>
          <pc:docMk/>
          <pc:sldMk cId="3016038912" sldId="6603"/>
        </pc:sldMkLst>
        <pc:spChg chg="del">
          <ac:chgData name="Cassio Tahan" userId="0f95cbe4-8d54-4dc7-b180-4b52cd23a871" providerId="ADAL" clId="{3FB4622E-BDB6-4683-ACCE-83E5366786DA}" dt="2022-04-12T22:34:13.354" v="114" actId="478"/>
          <ac:spMkLst>
            <pc:docMk/>
            <pc:sldMk cId="3016038912" sldId="6603"/>
            <ac:spMk id="14" creationId="{677B93FE-4DA3-4706-8CEB-67A556BE8EC7}"/>
          </ac:spMkLst>
        </pc:spChg>
        <pc:spChg chg="mod">
          <ac:chgData name="Cassio Tahan" userId="0f95cbe4-8d54-4dc7-b180-4b52cd23a871" providerId="ADAL" clId="{3FB4622E-BDB6-4683-ACCE-83E5366786DA}" dt="2022-04-12T22:34:36.700" v="118" actId="20577"/>
          <ac:spMkLst>
            <pc:docMk/>
            <pc:sldMk cId="3016038912" sldId="6603"/>
            <ac:spMk id="17" creationId="{5BFEED0B-4D3F-4AC9-A2A7-7A13201F3DE0}"/>
          </ac:spMkLst>
        </pc:spChg>
        <pc:spChg chg="mod">
          <ac:chgData name="Cassio Tahan" userId="0f95cbe4-8d54-4dc7-b180-4b52cd23a871" providerId="ADAL" clId="{3FB4622E-BDB6-4683-ACCE-83E5366786DA}" dt="2022-04-12T22:34:24.537" v="116" actId="20577"/>
          <ac:spMkLst>
            <pc:docMk/>
            <pc:sldMk cId="3016038912" sldId="6603"/>
            <ac:spMk id="18" creationId="{322A0B7E-74AE-403B-AF82-50E3D9BB3378}"/>
          </ac:spMkLst>
        </pc:spChg>
        <pc:graphicFrameChg chg="add mod">
          <ac:chgData name="Cassio Tahan" userId="0f95cbe4-8d54-4dc7-b180-4b52cd23a871" providerId="ADAL" clId="{3FB4622E-BDB6-4683-ACCE-83E5366786DA}" dt="2022-04-12T22:36:19.359" v="121"/>
          <ac:graphicFrameMkLst>
            <pc:docMk/>
            <pc:sldMk cId="3016038912" sldId="6603"/>
            <ac:graphicFrameMk id="16" creationId="{00000000-0008-0000-0F00-00001A000000}"/>
          </ac:graphicFrameMkLst>
        </pc:graphicFrameChg>
        <pc:picChg chg="add mod ord">
          <ac:chgData name="Cassio Tahan" userId="0f95cbe4-8d54-4dc7-b180-4b52cd23a871" providerId="ADAL" clId="{3FB4622E-BDB6-4683-ACCE-83E5366786DA}" dt="2022-04-12T22:36:28.331" v="126" actId="167"/>
          <ac:picMkLst>
            <pc:docMk/>
            <pc:sldMk cId="3016038912" sldId="6603"/>
            <ac:picMk id="2" creationId="{4215515C-3DD8-4D4A-AF12-F4CE5833A2D4}"/>
          </ac:picMkLst>
        </pc:picChg>
        <pc:picChg chg="del">
          <ac:chgData name="Cassio Tahan" userId="0f95cbe4-8d54-4dc7-b180-4b52cd23a871" providerId="ADAL" clId="{3FB4622E-BDB6-4683-ACCE-83E5366786DA}" dt="2022-04-12T22:36:30.225" v="127" actId="478"/>
          <ac:picMkLst>
            <pc:docMk/>
            <pc:sldMk cId="3016038912" sldId="6603"/>
            <ac:picMk id="6" creationId="{052AF6EA-EE5E-4138-852C-E79E95D839A2}"/>
          </ac:picMkLst>
        </pc:picChg>
      </pc:sldChg>
      <pc:sldChg chg="addSp delSp modSp add mod">
        <pc:chgData name="Cassio Tahan" userId="0f95cbe4-8d54-4dc7-b180-4b52cd23a871" providerId="ADAL" clId="{3FB4622E-BDB6-4683-ACCE-83E5366786DA}" dt="2022-04-12T22:27:48.728" v="67" actId="478"/>
        <pc:sldMkLst>
          <pc:docMk/>
          <pc:sldMk cId="1061323515" sldId="6604"/>
        </pc:sldMkLst>
        <pc:spChg chg="add del mod">
          <ac:chgData name="Cassio Tahan" userId="0f95cbe4-8d54-4dc7-b180-4b52cd23a871" providerId="ADAL" clId="{3FB4622E-BDB6-4683-ACCE-83E5366786DA}" dt="2022-04-12T22:27:07.428" v="45" actId="478"/>
          <ac:spMkLst>
            <pc:docMk/>
            <pc:sldMk cId="1061323515" sldId="6604"/>
            <ac:spMk id="15" creationId="{17230960-D7E2-4D7E-BDFE-A8E1E6EB490A}"/>
          </ac:spMkLst>
        </pc:spChg>
        <pc:spChg chg="add del mod">
          <ac:chgData name="Cassio Tahan" userId="0f95cbe4-8d54-4dc7-b180-4b52cd23a871" providerId="ADAL" clId="{3FB4622E-BDB6-4683-ACCE-83E5366786DA}" dt="2022-04-12T22:27:35.092" v="60" actId="478"/>
          <ac:spMkLst>
            <pc:docMk/>
            <pc:sldMk cId="1061323515" sldId="6604"/>
            <ac:spMk id="16" creationId="{8B623C1A-4521-4C1B-B982-2673A09B852C}"/>
          </ac:spMkLst>
        </pc:spChg>
        <pc:spChg chg="mod">
          <ac:chgData name="Cassio Tahan" userId="0f95cbe4-8d54-4dc7-b180-4b52cd23a871" providerId="ADAL" clId="{3FB4622E-BDB6-4683-ACCE-83E5366786DA}" dt="2022-04-12T22:27:21.684" v="59" actId="1037"/>
          <ac:spMkLst>
            <pc:docMk/>
            <pc:sldMk cId="1061323515" sldId="6604"/>
            <ac:spMk id="20" creationId="{3FC222BF-EEED-4865-AEDE-6C11BEB59D6F}"/>
          </ac:spMkLst>
        </pc:spChg>
        <pc:spChg chg="mod">
          <ac:chgData name="Cassio Tahan" userId="0f95cbe4-8d54-4dc7-b180-4b52cd23a871" providerId="ADAL" clId="{3FB4622E-BDB6-4683-ACCE-83E5366786DA}" dt="2022-04-12T22:27:21.684" v="59" actId="1037"/>
          <ac:spMkLst>
            <pc:docMk/>
            <pc:sldMk cId="1061323515" sldId="6604"/>
            <ac:spMk id="21" creationId="{C6D93D19-0D21-4F73-82D2-9FC671089F6C}"/>
          </ac:spMkLst>
        </pc:spChg>
        <pc:spChg chg="mod">
          <ac:chgData name="Cassio Tahan" userId="0f95cbe4-8d54-4dc7-b180-4b52cd23a871" providerId="ADAL" clId="{3FB4622E-BDB6-4683-ACCE-83E5366786DA}" dt="2022-04-12T22:27:21.684" v="59" actId="1037"/>
          <ac:spMkLst>
            <pc:docMk/>
            <pc:sldMk cId="1061323515" sldId="6604"/>
            <ac:spMk id="22" creationId="{EE6D9620-3AE0-4C52-AD74-14E21B1A3791}"/>
          </ac:spMkLst>
        </pc:spChg>
        <pc:spChg chg="mod">
          <ac:chgData name="Cassio Tahan" userId="0f95cbe4-8d54-4dc7-b180-4b52cd23a871" providerId="ADAL" clId="{3FB4622E-BDB6-4683-ACCE-83E5366786DA}" dt="2022-04-12T22:27:21.684" v="59" actId="1037"/>
          <ac:spMkLst>
            <pc:docMk/>
            <pc:sldMk cId="1061323515" sldId="6604"/>
            <ac:spMk id="23" creationId="{C93BD137-F03A-4A78-915D-88F7C8DD117C}"/>
          </ac:spMkLst>
        </pc:spChg>
        <pc:spChg chg="mod">
          <ac:chgData name="Cassio Tahan" userId="0f95cbe4-8d54-4dc7-b180-4b52cd23a871" providerId="ADAL" clId="{3FB4622E-BDB6-4683-ACCE-83E5366786DA}" dt="2022-04-12T22:27:21.684" v="59" actId="1037"/>
          <ac:spMkLst>
            <pc:docMk/>
            <pc:sldMk cId="1061323515" sldId="6604"/>
            <ac:spMk id="24" creationId="{4122CADE-9EEB-4E62-8683-52079CED5595}"/>
          </ac:spMkLst>
        </pc:spChg>
        <pc:spChg chg="mod">
          <ac:chgData name="Cassio Tahan" userId="0f95cbe4-8d54-4dc7-b180-4b52cd23a871" providerId="ADAL" clId="{3FB4622E-BDB6-4683-ACCE-83E5366786DA}" dt="2022-04-12T22:27:21.684" v="59" actId="1037"/>
          <ac:spMkLst>
            <pc:docMk/>
            <pc:sldMk cId="1061323515" sldId="6604"/>
            <ac:spMk id="25" creationId="{C86CC674-5C1D-463C-83AA-C6EB663FE046}"/>
          </ac:spMkLst>
        </pc:spChg>
        <pc:spChg chg="mod">
          <ac:chgData name="Cassio Tahan" userId="0f95cbe4-8d54-4dc7-b180-4b52cd23a871" providerId="ADAL" clId="{3FB4622E-BDB6-4683-ACCE-83E5366786DA}" dt="2022-04-12T22:27:21.684" v="59" actId="1037"/>
          <ac:spMkLst>
            <pc:docMk/>
            <pc:sldMk cId="1061323515" sldId="6604"/>
            <ac:spMk id="26" creationId="{8E285B2B-2266-43D3-B2FB-2BED69D7C4AA}"/>
          </ac:spMkLst>
        </pc:spChg>
        <pc:spChg chg="del">
          <ac:chgData name="Cassio Tahan" userId="0f95cbe4-8d54-4dc7-b180-4b52cd23a871" providerId="ADAL" clId="{3FB4622E-BDB6-4683-ACCE-83E5366786DA}" dt="2022-04-12T22:03:10.892" v="14" actId="478"/>
          <ac:spMkLst>
            <pc:docMk/>
            <pc:sldMk cId="1061323515" sldId="6604"/>
            <ac:spMk id="27" creationId="{DD706B40-FE19-4D78-918D-79034BD20836}"/>
          </ac:spMkLst>
        </pc:spChg>
        <pc:spChg chg="del">
          <ac:chgData name="Cassio Tahan" userId="0f95cbe4-8d54-4dc7-b180-4b52cd23a871" providerId="ADAL" clId="{3FB4622E-BDB6-4683-ACCE-83E5366786DA}" dt="2022-04-12T22:03:10.892" v="14" actId="478"/>
          <ac:spMkLst>
            <pc:docMk/>
            <pc:sldMk cId="1061323515" sldId="6604"/>
            <ac:spMk id="28" creationId="{4FB01CBC-8EB9-475D-ABCE-7D6DDD93BE39}"/>
          </ac:spMkLst>
        </pc:spChg>
        <pc:graphicFrameChg chg="add del mod">
          <ac:chgData name="Cassio Tahan" userId="0f95cbe4-8d54-4dc7-b180-4b52cd23a871" providerId="ADAL" clId="{3FB4622E-BDB6-4683-ACCE-83E5366786DA}" dt="2022-04-12T22:27:37.922" v="62"/>
          <ac:graphicFrameMkLst>
            <pc:docMk/>
            <pc:sldMk cId="1061323515" sldId="6604"/>
            <ac:graphicFrameMk id="5" creationId="{D855E199-314D-481C-81E7-6341F9B8C4A1}"/>
          </ac:graphicFrameMkLst>
        </pc:graphicFrameChg>
        <pc:graphicFrameChg chg="add mod">
          <ac:chgData name="Cassio Tahan" userId="0f95cbe4-8d54-4dc7-b180-4b52cd23a871" providerId="ADAL" clId="{3FB4622E-BDB6-4683-ACCE-83E5366786DA}" dt="2022-04-12T22:26:56.540" v="39"/>
          <ac:graphicFrameMkLst>
            <pc:docMk/>
            <pc:sldMk cId="1061323515" sldId="6604"/>
            <ac:graphicFrameMk id="17" creationId="{68BE4D62-3A05-4007-BFB5-9A95197EE0A1}"/>
          </ac:graphicFrameMkLst>
        </pc:graphicFrameChg>
        <pc:picChg chg="del">
          <ac:chgData name="Cassio Tahan" userId="0f95cbe4-8d54-4dc7-b180-4b52cd23a871" providerId="ADAL" clId="{3FB4622E-BDB6-4683-ACCE-83E5366786DA}" dt="2022-04-12T22:27:11.599" v="46" actId="478"/>
          <ac:picMkLst>
            <pc:docMk/>
            <pc:sldMk cId="1061323515" sldId="6604"/>
            <ac:picMk id="2" creationId="{84B633C8-A15C-4A2F-9D9C-697CD86231EC}"/>
          </ac:picMkLst>
        </pc:picChg>
        <pc:picChg chg="add mod ord">
          <ac:chgData name="Cassio Tahan" userId="0f95cbe4-8d54-4dc7-b180-4b52cd23a871" providerId="ADAL" clId="{3FB4622E-BDB6-4683-ACCE-83E5366786DA}" dt="2022-04-12T22:27:04.258" v="44" actId="167"/>
          <ac:picMkLst>
            <pc:docMk/>
            <pc:sldMk cId="1061323515" sldId="6604"/>
            <ac:picMk id="3" creationId="{F4CE9BD3-9D82-46D9-A161-B17D50F31683}"/>
          </ac:picMkLst>
        </pc:picChg>
        <pc:picChg chg="del">
          <ac:chgData name="Cassio Tahan" userId="0f95cbe4-8d54-4dc7-b180-4b52cd23a871" providerId="ADAL" clId="{3FB4622E-BDB6-4683-ACCE-83E5366786DA}" dt="2022-04-12T22:27:48.728" v="67" actId="478"/>
          <ac:picMkLst>
            <pc:docMk/>
            <pc:sldMk cId="1061323515" sldId="6604"/>
            <ac:picMk id="4" creationId="{12EF5720-BC7D-4A91-B5D9-3A563E8AA515}"/>
          </ac:picMkLst>
        </pc:picChg>
        <pc:picChg chg="add mod ord">
          <ac:chgData name="Cassio Tahan" userId="0f95cbe4-8d54-4dc7-b180-4b52cd23a871" providerId="ADAL" clId="{3FB4622E-BDB6-4683-ACCE-83E5366786DA}" dt="2022-04-12T22:27:46.840" v="66" actId="167"/>
          <ac:picMkLst>
            <pc:docMk/>
            <pc:sldMk cId="1061323515" sldId="6604"/>
            <ac:picMk id="6" creationId="{0FF22B34-2118-4B50-B20D-F6C72C91E31F}"/>
          </ac:picMkLst>
        </pc:picChg>
      </pc:sldChg>
      <pc:sldChg chg="add">
        <pc:chgData name="Cassio Tahan" userId="0f95cbe4-8d54-4dc7-b180-4b52cd23a871" providerId="ADAL" clId="{3FB4622E-BDB6-4683-ACCE-83E5366786DA}" dt="2022-04-12T22:01:27.847" v="0"/>
        <pc:sldMkLst>
          <pc:docMk/>
          <pc:sldMk cId="2289173253" sldId="6605"/>
        </pc:sldMkLst>
      </pc:sldChg>
      <pc:sldChg chg="delSp modSp add mod">
        <pc:chgData name="Cassio Tahan" userId="0f95cbe4-8d54-4dc7-b180-4b52cd23a871" providerId="ADAL" clId="{3FB4622E-BDB6-4683-ACCE-83E5366786DA}" dt="2022-04-12T22:34:09.139" v="113" actId="478"/>
        <pc:sldMkLst>
          <pc:docMk/>
          <pc:sldMk cId="1628190364" sldId="6606"/>
        </pc:sldMkLst>
        <pc:spChg chg="del mod">
          <ac:chgData name="Cassio Tahan" userId="0f95cbe4-8d54-4dc7-b180-4b52cd23a871" providerId="ADAL" clId="{3FB4622E-BDB6-4683-ACCE-83E5366786DA}" dt="2022-04-12T22:34:09.139" v="113" actId="478"/>
          <ac:spMkLst>
            <pc:docMk/>
            <pc:sldMk cId="1628190364" sldId="6606"/>
            <ac:spMk id="14" creationId="{D7A23A51-7F31-49AD-B695-9C1B0A4B1790}"/>
          </ac:spMkLst>
        </pc:spChg>
        <pc:spChg chg="mod">
          <ac:chgData name="Cassio Tahan" userId="0f95cbe4-8d54-4dc7-b180-4b52cd23a871" providerId="ADAL" clId="{3FB4622E-BDB6-4683-ACCE-83E5366786DA}" dt="2022-04-12T22:33:47.043" v="110" actId="20577"/>
          <ac:spMkLst>
            <pc:docMk/>
            <pc:sldMk cId="1628190364" sldId="6606"/>
            <ac:spMk id="17" creationId="{5BFEED0B-4D3F-4AC9-A2A7-7A13201F3DE0}"/>
          </ac:spMkLst>
        </pc:spChg>
        <pc:spChg chg="mod">
          <ac:chgData name="Cassio Tahan" userId="0f95cbe4-8d54-4dc7-b180-4b52cd23a871" providerId="ADAL" clId="{3FB4622E-BDB6-4683-ACCE-83E5366786DA}" dt="2022-04-12T22:34:02.090" v="112" actId="20577"/>
          <ac:spMkLst>
            <pc:docMk/>
            <pc:sldMk cId="1628190364" sldId="6606"/>
            <ac:spMk id="18" creationId="{322A0B7E-74AE-403B-AF82-50E3D9BB3378}"/>
          </ac:spMkLst>
        </pc:spChg>
      </pc:sldChg>
      <pc:sldChg chg="addSp delSp modSp add mod">
        <pc:chgData name="Cassio Tahan" userId="0f95cbe4-8d54-4dc7-b180-4b52cd23a871" providerId="ADAL" clId="{3FB4622E-BDB6-4683-ACCE-83E5366786DA}" dt="2022-04-12T22:29:37.414" v="106" actId="1037"/>
        <pc:sldMkLst>
          <pc:docMk/>
          <pc:sldMk cId="180001413" sldId="6607"/>
        </pc:sldMkLst>
        <pc:spChg chg="del">
          <ac:chgData name="Cassio Tahan" userId="0f95cbe4-8d54-4dc7-b180-4b52cd23a871" providerId="ADAL" clId="{3FB4622E-BDB6-4683-ACCE-83E5366786DA}" dt="2022-04-12T22:02:59.170" v="9" actId="478"/>
          <ac:spMkLst>
            <pc:docMk/>
            <pc:sldMk cId="180001413" sldId="6607"/>
            <ac:spMk id="9" creationId="{2770CBCC-E8DD-4CF9-A481-921784752DE2}"/>
          </ac:spMkLst>
        </pc:spChg>
        <pc:spChg chg="mod">
          <ac:chgData name="Cassio Tahan" userId="0f95cbe4-8d54-4dc7-b180-4b52cd23a871" providerId="ADAL" clId="{3FB4622E-BDB6-4683-ACCE-83E5366786DA}" dt="2022-04-12T22:29:37.414" v="106" actId="1037"/>
          <ac:spMkLst>
            <pc:docMk/>
            <pc:sldMk cId="180001413" sldId="6607"/>
            <ac:spMk id="10" creationId="{67B167B9-5436-4581-A5B7-537B775E73E9}"/>
          </ac:spMkLst>
        </pc:spChg>
        <pc:spChg chg="add del mod">
          <ac:chgData name="Cassio Tahan" userId="0f95cbe4-8d54-4dc7-b180-4b52cd23a871" providerId="ADAL" clId="{3FB4622E-BDB6-4683-ACCE-83E5366786DA}" dt="2022-04-12T22:29:17.655" v="91" actId="478"/>
          <ac:spMkLst>
            <pc:docMk/>
            <pc:sldMk cId="180001413" sldId="6607"/>
            <ac:spMk id="13" creationId="{320DF579-2DFA-4A95-AEDB-A4E2D833351C}"/>
          </ac:spMkLst>
        </pc:spChg>
        <pc:spChg chg="mod">
          <ac:chgData name="Cassio Tahan" userId="0f95cbe4-8d54-4dc7-b180-4b52cd23a871" providerId="ADAL" clId="{3FB4622E-BDB6-4683-ACCE-83E5366786DA}" dt="2022-04-12T22:29:37.414" v="106" actId="1037"/>
          <ac:spMkLst>
            <pc:docMk/>
            <pc:sldMk cId="180001413" sldId="6607"/>
            <ac:spMk id="15" creationId="{E7124091-CDBD-4141-B5EC-E2911ED399D0}"/>
          </ac:spMkLst>
        </pc:spChg>
        <pc:spChg chg="mod">
          <ac:chgData name="Cassio Tahan" userId="0f95cbe4-8d54-4dc7-b180-4b52cd23a871" providerId="ADAL" clId="{3FB4622E-BDB6-4683-ACCE-83E5366786DA}" dt="2022-04-12T22:29:37.414" v="106" actId="1037"/>
          <ac:spMkLst>
            <pc:docMk/>
            <pc:sldMk cId="180001413" sldId="6607"/>
            <ac:spMk id="16" creationId="{C210BB09-DAA7-4D4F-B72B-A37A485E92BD}"/>
          </ac:spMkLst>
        </pc:spChg>
        <pc:spChg chg="mod">
          <ac:chgData name="Cassio Tahan" userId="0f95cbe4-8d54-4dc7-b180-4b52cd23a871" providerId="ADAL" clId="{3FB4622E-BDB6-4683-ACCE-83E5366786DA}" dt="2022-04-12T22:29:37.414" v="106" actId="1037"/>
          <ac:spMkLst>
            <pc:docMk/>
            <pc:sldMk cId="180001413" sldId="6607"/>
            <ac:spMk id="17" creationId="{1E8FF6FF-7224-466F-8DC3-527479B05BA1}"/>
          </ac:spMkLst>
        </pc:spChg>
        <pc:spChg chg="mod">
          <ac:chgData name="Cassio Tahan" userId="0f95cbe4-8d54-4dc7-b180-4b52cd23a871" providerId="ADAL" clId="{3FB4622E-BDB6-4683-ACCE-83E5366786DA}" dt="2022-04-12T22:29:37.414" v="106" actId="1037"/>
          <ac:spMkLst>
            <pc:docMk/>
            <pc:sldMk cId="180001413" sldId="6607"/>
            <ac:spMk id="18" creationId="{07A5FBD7-58BB-4D79-886F-18C1F0233FB8}"/>
          </ac:spMkLst>
        </pc:spChg>
        <pc:spChg chg="del mod">
          <ac:chgData name="Cassio Tahan" userId="0f95cbe4-8d54-4dc7-b180-4b52cd23a871" providerId="ADAL" clId="{3FB4622E-BDB6-4683-ACCE-83E5366786DA}" dt="2022-04-12T22:29:01.970" v="86" actId="478"/>
          <ac:spMkLst>
            <pc:docMk/>
            <pc:sldMk cId="180001413" sldId="6607"/>
            <ac:spMk id="21" creationId="{09F2EEE8-169E-4EB9-9258-FA80A978E194}"/>
          </ac:spMkLst>
        </pc:spChg>
        <pc:graphicFrameChg chg="add del mod">
          <ac:chgData name="Cassio Tahan" userId="0f95cbe4-8d54-4dc7-b180-4b52cd23a871" providerId="ADAL" clId="{3FB4622E-BDB6-4683-ACCE-83E5366786DA}" dt="2022-04-12T22:29:12.202" v="88"/>
          <ac:graphicFrameMkLst>
            <pc:docMk/>
            <pc:sldMk cId="180001413" sldId="6607"/>
            <ac:graphicFrameMk id="5" creationId="{6C03752C-5E46-4138-9E08-75E540B60F2D}"/>
          </ac:graphicFrameMkLst>
        </pc:graphicFrameChg>
        <pc:graphicFrameChg chg="add mod">
          <ac:chgData name="Cassio Tahan" userId="0f95cbe4-8d54-4dc7-b180-4b52cd23a871" providerId="ADAL" clId="{3FB4622E-BDB6-4683-ACCE-83E5366786DA}" dt="2022-04-12T22:28:10.117" v="72"/>
          <ac:graphicFrameMkLst>
            <pc:docMk/>
            <pc:sldMk cId="180001413" sldId="6607"/>
            <ac:graphicFrameMk id="14" creationId="{C0138705-A3C9-45E1-A5BC-5477F94D7548}"/>
          </ac:graphicFrameMkLst>
        </pc:graphicFrameChg>
        <pc:graphicFrameChg chg="add mod">
          <ac:chgData name="Cassio Tahan" userId="0f95cbe4-8d54-4dc7-b180-4b52cd23a871" providerId="ADAL" clId="{3FB4622E-BDB6-4683-ACCE-83E5366786DA}" dt="2022-04-12T22:28:56.288" v="84" actId="167"/>
          <ac:graphicFrameMkLst>
            <pc:docMk/>
            <pc:sldMk cId="180001413" sldId="6607"/>
            <ac:graphicFrameMk id="19" creationId="{C0138705-A3C9-45E1-A5BC-5477F94D7548}"/>
          </ac:graphicFrameMkLst>
        </pc:graphicFrameChg>
        <pc:picChg chg="del mod">
          <ac:chgData name="Cassio Tahan" userId="0f95cbe4-8d54-4dc7-b180-4b52cd23a871" providerId="ADAL" clId="{3FB4622E-BDB6-4683-ACCE-83E5366786DA}" dt="2022-04-12T22:28:58.533" v="85" actId="478"/>
          <ac:picMkLst>
            <pc:docMk/>
            <pc:sldMk cId="180001413" sldId="6607"/>
            <ac:picMk id="2" creationId="{84B633C8-A15C-4A2F-9D9C-697CD86231EC}"/>
          </ac:picMkLst>
        </pc:picChg>
        <pc:picChg chg="add del mod">
          <ac:chgData name="Cassio Tahan" userId="0f95cbe4-8d54-4dc7-b180-4b52cd23a871" providerId="ADAL" clId="{3FB4622E-BDB6-4683-ACCE-83E5366786DA}" dt="2022-04-12T22:28:42.153" v="79" actId="478"/>
          <ac:picMkLst>
            <pc:docMk/>
            <pc:sldMk cId="180001413" sldId="6607"/>
            <ac:picMk id="3" creationId="{45BB4DCB-BF61-44B1-9CDE-8CA288089194}"/>
          </ac:picMkLst>
        </pc:picChg>
        <pc:picChg chg="del">
          <ac:chgData name="Cassio Tahan" userId="0f95cbe4-8d54-4dc7-b180-4b52cd23a871" providerId="ADAL" clId="{3FB4622E-BDB6-4683-ACCE-83E5366786DA}" dt="2022-04-12T22:29:24.142" v="93" actId="478"/>
          <ac:picMkLst>
            <pc:docMk/>
            <pc:sldMk cId="180001413" sldId="6607"/>
            <ac:picMk id="4" creationId="{12EF5720-BC7D-4A91-B5D9-3A563E8AA515}"/>
          </ac:picMkLst>
        </pc:picChg>
        <pc:picChg chg="add mod">
          <ac:chgData name="Cassio Tahan" userId="0f95cbe4-8d54-4dc7-b180-4b52cd23a871" providerId="ADAL" clId="{3FB4622E-BDB6-4683-ACCE-83E5366786DA}" dt="2022-04-12T22:29:20.905" v="92" actId="14100"/>
          <ac:picMkLst>
            <pc:docMk/>
            <pc:sldMk cId="180001413" sldId="6607"/>
            <ac:picMk id="6" creationId="{282161A8-8698-4840-B023-871490166C50}"/>
          </ac:picMkLst>
        </pc:picChg>
      </pc:sldChg>
      <pc:sldChg chg="modSp mod">
        <pc:chgData name="Cassio Tahan" userId="0f95cbe4-8d54-4dc7-b180-4b52cd23a871" providerId="ADAL" clId="{3FB4622E-BDB6-4683-ACCE-83E5366786DA}" dt="2022-04-13T17:28:20.942" v="1141" actId="113"/>
        <pc:sldMkLst>
          <pc:docMk/>
          <pc:sldMk cId="3259480099" sldId="6771"/>
        </pc:sldMkLst>
        <pc:spChg chg="mod">
          <ac:chgData name="Cassio Tahan" userId="0f95cbe4-8d54-4dc7-b180-4b52cd23a871" providerId="ADAL" clId="{3FB4622E-BDB6-4683-ACCE-83E5366786DA}" dt="2022-04-13T17:28:20.942" v="1141" actId="113"/>
          <ac:spMkLst>
            <pc:docMk/>
            <pc:sldMk cId="3259480099" sldId="6771"/>
            <ac:spMk id="18" creationId="{2CB7D73F-7D6A-490E-956A-09E1C23137A8}"/>
          </ac:spMkLst>
        </pc:spChg>
      </pc:sldChg>
      <pc:sldChg chg="addSp delSp modSp add mod">
        <pc:chgData name="Cassio Tahan" userId="0f95cbe4-8d54-4dc7-b180-4b52cd23a871" providerId="ADAL" clId="{3FB4622E-BDB6-4683-ACCE-83E5366786DA}" dt="2022-04-13T15:54:23.610" v="1139" actId="14100"/>
        <pc:sldMkLst>
          <pc:docMk/>
          <pc:sldMk cId="48133140" sldId="6773"/>
        </pc:sldMkLst>
        <pc:spChg chg="mod">
          <ac:chgData name="Cassio Tahan" userId="0f95cbe4-8d54-4dc7-b180-4b52cd23a871" providerId="ADAL" clId="{3FB4622E-BDB6-4683-ACCE-83E5366786DA}" dt="2022-04-13T12:28:23.568" v="149"/>
          <ac:spMkLst>
            <pc:docMk/>
            <pc:sldMk cId="48133140" sldId="6773"/>
            <ac:spMk id="11" creationId="{00000000-0000-0000-0000-000000000000}"/>
          </ac:spMkLst>
        </pc:spChg>
        <pc:spChg chg="mod">
          <ac:chgData name="Cassio Tahan" userId="0f95cbe4-8d54-4dc7-b180-4b52cd23a871" providerId="ADAL" clId="{3FB4622E-BDB6-4683-ACCE-83E5366786DA}" dt="2022-04-13T15:52:46.793" v="1103" actId="20577"/>
          <ac:spMkLst>
            <pc:docMk/>
            <pc:sldMk cId="48133140" sldId="6773"/>
            <ac:spMk id="15" creationId="{00000000-0000-0000-0000-000000000000}"/>
          </ac:spMkLst>
        </pc:spChg>
        <pc:spChg chg="add del mod">
          <ac:chgData name="Cassio Tahan" userId="0f95cbe4-8d54-4dc7-b180-4b52cd23a871" providerId="ADAL" clId="{3FB4622E-BDB6-4683-ACCE-83E5366786DA}" dt="2022-04-13T15:18:44.413" v="883"/>
          <ac:spMkLst>
            <pc:docMk/>
            <pc:sldMk cId="48133140" sldId="6773"/>
            <ac:spMk id="20" creationId="{C5C146D3-CCDC-4996-8EFD-83346947B6DD}"/>
          </ac:spMkLst>
        </pc:spChg>
        <pc:spChg chg="mod">
          <ac:chgData name="Cassio Tahan" userId="0f95cbe4-8d54-4dc7-b180-4b52cd23a871" providerId="ADAL" clId="{3FB4622E-BDB6-4683-ACCE-83E5366786DA}" dt="2022-04-13T12:27:59.182" v="148"/>
          <ac:spMkLst>
            <pc:docMk/>
            <pc:sldMk cId="48133140" sldId="6773"/>
            <ac:spMk id="21" creationId="{00000000-0000-0000-0000-000000000000}"/>
          </ac:spMkLst>
        </pc:spChg>
        <pc:spChg chg="add mod">
          <ac:chgData name="Cassio Tahan" userId="0f95cbe4-8d54-4dc7-b180-4b52cd23a871" providerId="ADAL" clId="{3FB4622E-BDB6-4683-ACCE-83E5366786DA}" dt="2022-04-13T15:54:23.610" v="1139" actId="14100"/>
          <ac:spMkLst>
            <pc:docMk/>
            <pc:sldMk cId="48133140" sldId="6773"/>
            <ac:spMk id="25" creationId="{D8C21E08-F13A-405C-B5C1-9FA12D35EEB8}"/>
          </ac:spMkLst>
        </pc:spChg>
        <pc:graphicFrameChg chg="add mod">
          <ac:chgData name="Cassio Tahan" userId="0f95cbe4-8d54-4dc7-b180-4b52cd23a871" providerId="ADAL" clId="{3FB4622E-BDB6-4683-ACCE-83E5366786DA}" dt="2022-04-13T12:33:13.800" v="158"/>
          <ac:graphicFrameMkLst>
            <pc:docMk/>
            <pc:sldMk cId="48133140" sldId="6773"/>
            <ac:graphicFrameMk id="13" creationId="{00000000-0008-0000-0800-000002000000}"/>
          </ac:graphicFrameMkLst>
        </pc:graphicFrameChg>
        <pc:graphicFrameChg chg="add mod">
          <ac:chgData name="Cassio Tahan" userId="0f95cbe4-8d54-4dc7-b180-4b52cd23a871" providerId="ADAL" clId="{3FB4622E-BDB6-4683-ACCE-83E5366786DA}" dt="2022-04-13T12:34:39.843" v="168"/>
          <ac:graphicFrameMkLst>
            <pc:docMk/>
            <pc:sldMk cId="48133140" sldId="6773"/>
            <ac:graphicFrameMk id="16" creationId="{00000000-0008-0000-0600-000002000000}"/>
          </ac:graphicFrameMkLst>
        </pc:graphicFrameChg>
        <pc:graphicFrameChg chg="add mod">
          <ac:chgData name="Cassio Tahan" userId="0f95cbe4-8d54-4dc7-b180-4b52cd23a871" providerId="ADAL" clId="{3FB4622E-BDB6-4683-ACCE-83E5366786DA}" dt="2022-04-13T12:35:45.137" v="186"/>
          <ac:graphicFrameMkLst>
            <pc:docMk/>
            <pc:sldMk cId="48133140" sldId="6773"/>
            <ac:graphicFrameMk id="17" creationId="{00000000-0008-0000-0600-000002000000}"/>
          </ac:graphicFrameMkLst>
        </pc:graphicFrameChg>
        <pc:graphicFrameChg chg="add mod">
          <ac:chgData name="Cassio Tahan" userId="0f95cbe4-8d54-4dc7-b180-4b52cd23a871" providerId="ADAL" clId="{3FB4622E-BDB6-4683-ACCE-83E5366786DA}" dt="2022-04-13T15:33:54.086" v="973"/>
          <ac:graphicFrameMkLst>
            <pc:docMk/>
            <pc:sldMk cId="48133140" sldId="6773"/>
            <ac:graphicFrameMk id="22" creationId="{00000000-0008-0000-0800-000002000000}"/>
          </ac:graphicFrameMkLst>
        </pc:graphicFrameChg>
        <pc:graphicFrameChg chg="add mod">
          <ac:chgData name="Cassio Tahan" userId="0f95cbe4-8d54-4dc7-b180-4b52cd23a871" providerId="ADAL" clId="{3FB4622E-BDB6-4683-ACCE-83E5366786DA}" dt="2022-04-13T15:36:17.722" v="1042" actId="14100"/>
          <ac:graphicFrameMkLst>
            <pc:docMk/>
            <pc:sldMk cId="48133140" sldId="6773"/>
            <ac:graphicFrameMk id="23" creationId="{00000000-0008-0000-0800-000002000000}"/>
          </ac:graphicFrameMkLst>
        </pc:graphicFrameChg>
        <pc:graphicFrameChg chg="add mod">
          <ac:chgData name="Cassio Tahan" userId="0f95cbe4-8d54-4dc7-b180-4b52cd23a871" providerId="ADAL" clId="{3FB4622E-BDB6-4683-ACCE-83E5366786DA}" dt="2022-04-13T15:53:17.663" v="1110"/>
          <ac:graphicFrameMkLst>
            <pc:docMk/>
            <pc:sldMk cId="48133140" sldId="6773"/>
            <ac:graphicFrameMk id="24" creationId="{00000000-0008-0000-0600-000002000000}"/>
          </ac:graphicFrameMkLst>
        </pc:graphicFrameChg>
        <pc:picChg chg="add del mod ord">
          <ac:chgData name="Cassio Tahan" userId="0f95cbe4-8d54-4dc7-b180-4b52cd23a871" providerId="ADAL" clId="{3FB4622E-BDB6-4683-ACCE-83E5366786DA}" dt="2022-04-13T15:04:01.673" v="676" actId="478"/>
          <ac:picMkLst>
            <pc:docMk/>
            <pc:sldMk cId="48133140" sldId="6773"/>
            <ac:picMk id="2" creationId="{25E95753-ABDE-4EAB-A3B4-659077B0992B}"/>
          </ac:picMkLst>
        </pc:picChg>
        <pc:picChg chg="del">
          <ac:chgData name="Cassio Tahan" userId="0f95cbe4-8d54-4dc7-b180-4b52cd23a871" providerId="ADAL" clId="{3FB4622E-BDB6-4683-ACCE-83E5366786DA}" dt="2022-04-13T12:33:30.973" v="165" actId="478"/>
          <ac:picMkLst>
            <pc:docMk/>
            <pc:sldMk cId="48133140" sldId="6773"/>
            <ac:picMk id="3" creationId="{9F0A367A-1023-4000-A70E-B10B0E415EB6}"/>
          </ac:picMkLst>
        </pc:picChg>
        <pc:picChg chg="del">
          <ac:chgData name="Cassio Tahan" userId="0f95cbe4-8d54-4dc7-b180-4b52cd23a871" providerId="ADAL" clId="{3FB4622E-BDB6-4683-ACCE-83E5366786DA}" dt="2022-04-13T12:34:56.747" v="176" actId="478"/>
          <ac:picMkLst>
            <pc:docMk/>
            <pc:sldMk cId="48133140" sldId="6773"/>
            <ac:picMk id="4" creationId="{ADA0823B-FF8D-4915-9BFE-204376581207}"/>
          </ac:picMkLst>
        </pc:picChg>
        <pc:picChg chg="add del mod ord">
          <ac:chgData name="Cassio Tahan" userId="0f95cbe4-8d54-4dc7-b180-4b52cd23a871" providerId="ADAL" clId="{3FB4622E-BDB6-4683-ACCE-83E5366786DA}" dt="2022-04-13T12:36:13.772" v="195" actId="478"/>
          <ac:picMkLst>
            <pc:docMk/>
            <pc:sldMk cId="48133140" sldId="6773"/>
            <ac:picMk id="5" creationId="{316BEDB3-D862-465E-915B-C051D30EFA24}"/>
          </ac:picMkLst>
        </pc:picChg>
        <pc:picChg chg="add mod ord">
          <ac:chgData name="Cassio Tahan" userId="0f95cbe4-8d54-4dc7-b180-4b52cd23a871" providerId="ADAL" clId="{3FB4622E-BDB6-4683-ACCE-83E5366786DA}" dt="2022-04-13T15:53:50.341" v="1125" actId="1037"/>
          <ac:picMkLst>
            <pc:docMk/>
            <pc:sldMk cId="48133140" sldId="6773"/>
            <ac:picMk id="6" creationId="{7F8A523C-1D64-4B7F-80FD-3EA76E934A62}"/>
          </ac:picMkLst>
        </pc:picChg>
        <pc:picChg chg="add mod">
          <ac:chgData name="Cassio Tahan" userId="0f95cbe4-8d54-4dc7-b180-4b52cd23a871" providerId="ADAL" clId="{3FB4622E-BDB6-4683-ACCE-83E5366786DA}" dt="2022-04-13T15:53:52.390" v="1129" actId="1038"/>
          <ac:picMkLst>
            <pc:docMk/>
            <pc:sldMk cId="48133140" sldId="6773"/>
            <ac:picMk id="7" creationId="{996018F1-E548-4363-BEB4-061327BA71B3}"/>
          </ac:picMkLst>
        </pc:picChg>
        <pc:picChg chg="add mod">
          <ac:chgData name="Cassio Tahan" userId="0f95cbe4-8d54-4dc7-b180-4b52cd23a871" providerId="ADAL" clId="{3FB4622E-BDB6-4683-ACCE-83E5366786DA}" dt="2022-04-13T15:04:01.788" v="677"/>
          <ac:picMkLst>
            <pc:docMk/>
            <pc:sldMk cId="48133140" sldId="6773"/>
            <ac:picMk id="19" creationId="{E9FF29B8-D8B1-49F3-AD2F-84800F8BA257}"/>
          </ac:picMkLst>
        </pc:picChg>
        <pc:cxnChg chg="add mod">
          <ac:chgData name="Cassio Tahan" userId="0f95cbe4-8d54-4dc7-b180-4b52cd23a871" providerId="ADAL" clId="{3FB4622E-BDB6-4683-ACCE-83E5366786DA}" dt="2022-04-13T15:54:14.523" v="1134" actId="208"/>
          <ac:cxnSpMkLst>
            <pc:docMk/>
            <pc:sldMk cId="48133140" sldId="6773"/>
            <ac:cxnSpMk id="26" creationId="{5BE6B8CB-C4F3-4231-86FD-0C591AFC2D10}"/>
          </ac:cxnSpMkLst>
        </pc:cxnChg>
      </pc:sldChg>
      <pc:sldChg chg="add del">
        <pc:chgData name="Cassio Tahan" userId="0f95cbe4-8d54-4dc7-b180-4b52cd23a871" providerId="ADAL" clId="{3FB4622E-BDB6-4683-ACCE-83E5366786DA}" dt="2022-04-13T12:27:27.491" v="139"/>
        <pc:sldMkLst>
          <pc:docMk/>
          <pc:sldMk cId="1309504050" sldId="6773"/>
        </pc:sldMkLst>
      </pc:sldChg>
      <pc:sldChg chg="add del">
        <pc:chgData name="Cassio Tahan" userId="0f95cbe4-8d54-4dc7-b180-4b52cd23a871" providerId="ADAL" clId="{3FB4622E-BDB6-4683-ACCE-83E5366786DA}" dt="2022-04-13T12:27:27.491" v="139"/>
        <pc:sldMkLst>
          <pc:docMk/>
          <pc:sldMk cId="2108392361" sldId="6774"/>
        </pc:sldMkLst>
      </pc:sldChg>
      <pc:sldChg chg="addSp delSp modSp add mod">
        <pc:chgData name="Cassio Tahan" userId="0f95cbe4-8d54-4dc7-b180-4b52cd23a871" providerId="ADAL" clId="{3FB4622E-BDB6-4683-ACCE-83E5366786DA}" dt="2022-04-13T17:27:43.611" v="1140" actId="478"/>
        <pc:sldMkLst>
          <pc:docMk/>
          <pc:sldMk cId="2434501270" sldId="6774"/>
        </pc:sldMkLst>
        <pc:spChg chg="add del">
          <ac:chgData name="Cassio Tahan" userId="0f95cbe4-8d54-4dc7-b180-4b52cd23a871" providerId="ADAL" clId="{3FB4622E-BDB6-4683-ACCE-83E5366786DA}" dt="2022-04-13T12:48:01.633" v="256" actId="478"/>
          <ac:spMkLst>
            <pc:docMk/>
            <pc:sldMk cId="2434501270" sldId="6774"/>
            <ac:spMk id="2" creationId="{1137DDAA-9C0C-41EC-A2EE-2E6A9BAB9184}"/>
          </ac:spMkLst>
        </pc:spChg>
        <pc:spChg chg="add mod">
          <ac:chgData name="Cassio Tahan" userId="0f95cbe4-8d54-4dc7-b180-4b52cd23a871" providerId="ADAL" clId="{3FB4622E-BDB6-4683-ACCE-83E5366786DA}" dt="2022-04-13T15:42:02.506" v="1066" actId="14100"/>
          <ac:spMkLst>
            <pc:docMk/>
            <pc:sldMk cId="2434501270" sldId="6774"/>
            <ac:spMk id="8" creationId="{2610C6C1-76FB-475C-AF63-3FBC7A1C82B4}"/>
          </ac:spMkLst>
        </pc:spChg>
        <pc:spChg chg="mod">
          <ac:chgData name="Cassio Tahan" userId="0f95cbe4-8d54-4dc7-b180-4b52cd23a871" providerId="ADAL" clId="{3FB4622E-BDB6-4683-ACCE-83E5366786DA}" dt="2022-04-13T12:28:25.252" v="150"/>
          <ac:spMkLst>
            <pc:docMk/>
            <pc:sldMk cId="2434501270" sldId="6774"/>
            <ac:spMk id="11" creationId="{00000000-0000-0000-0000-000000000000}"/>
          </ac:spMkLst>
        </pc:spChg>
        <pc:spChg chg="mod">
          <ac:chgData name="Cassio Tahan" userId="0f95cbe4-8d54-4dc7-b180-4b52cd23a871" providerId="ADAL" clId="{3FB4622E-BDB6-4683-ACCE-83E5366786DA}" dt="2022-04-13T15:08:53.477" v="794" actId="20577"/>
          <ac:spMkLst>
            <pc:docMk/>
            <pc:sldMk cId="2434501270" sldId="6774"/>
            <ac:spMk id="15" creationId="{00000000-0000-0000-0000-000000000000}"/>
          </ac:spMkLst>
        </pc:spChg>
        <pc:spChg chg="add mod">
          <ac:chgData name="Cassio Tahan" userId="0f95cbe4-8d54-4dc7-b180-4b52cd23a871" providerId="ADAL" clId="{3FB4622E-BDB6-4683-ACCE-83E5366786DA}" dt="2022-04-13T12:45:16.626" v="228" actId="1076"/>
          <ac:spMkLst>
            <pc:docMk/>
            <pc:sldMk cId="2434501270" sldId="6774"/>
            <ac:spMk id="20" creationId="{39797D7E-14F7-46C9-A1EE-60396D11E86A}"/>
          </ac:spMkLst>
        </pc:spChg>
        <pc:spChg chg="add del mod">
          <ac:chgData name="Cassio Tahan" userId="0f95cbe4-8d54-4dc7-b180-4b52cd23a871" providerId="ADAL" clId="{3FB4622E-BDB6-4683-ACCE-83E5366786DA}" dt="2022-04-13T12:45:34.102" v="235" actId="478"/>
          <ac:spMkLst>
            <pc:docMk/>
            <pc:sldMk cId="2434501270" sldId="6774"/>
            <ac:spMk id="24" creationId="{151B6B5D-B2E8-4A26-96C5-97CFA2D07E44}"/>
          </ac:spMkLst>
        </pc:spChg>
        <pc:spChg chg="mod">
          <ac:chgData name="Cassio Tahan" userId="0f95cbe4-8d54-4dc7-b180-4b52cd23a871" providerId="ADAL" clId="{3FB4622E-BDB6-4683-ACCE-83E5366786DA}" dt="2022-04-13T12:27:56.905" v="147"/>
          <ac:spMkLst>
            <pc:docMk/>
            <pc:sldMk cId="2434501270" sldId="6774"/>
            <ac:spMk id="25" creationId="{45658838-DFC7-4D0B-BB1B-B097DFBAC00A}"/>
          </ac:spMkLst>
        </pc:spChg>
        <pc:spChg chg="del">
          <ac:chgData name="Cassio Tahan" userId="0f95cbe4-8d54-4dc7-b180-4b52cd23a871" providerId="ADAL" clId="{3FB4622E-BDB6-4683-ACCE-83E5366786DA}" dt="2022-04-13T17:27:43.611" v="1140" actId="478"/>
          <ac:spMkLst>
            <pc:docMk/>
            <pc:sldMk cId="2434501270" sldId="6774"/>
            <ac:spMk id="26" creationId="{45D3BA38-1675-474E-BB68-E5B30550951D}"/>
          </ac:spMkLst>
        </pc:spChg>
        <pc:spChg chg="add del mod">
          <ac:chgData name="Cassio Tahan" userId="0f95cbe4-8d54-4dc7-b180-4b52cd23a871" providerId="ADAL" clId="{3FB4622E-BDB6-4683-ACCE-83E5366786DA}" dt="2022-04-13T12:46:00.942" v="238" actId="478"/>
          <ac:spMkLst>
            <pc:docMk/>
            <pc:sldMk cId="2434501270" sldId="6774"/>
            <ac:spMk id="29" creationId="{744B15E6-699C-4305-AFBA-A4DA0EF4B044}"/>
          </ac:spMkLst>
        </pc:spChg>
        <pc:spChg chg="add mod">
          <ac:chgData name="Cassio Tahan" userId="0f95cbe4-8d54-4dc7-b180-4b52cd23a871" providerId="ADAL" clId="{3FB4622E-BDB6-4683-ACCE-83E5366786DA}" dt="2022-04-13T12:46:31.663" v="245" actId="208"/>
          <ac:spMkLst>
            <pc:docMk/>
            <pc:sldMk cId="2434501270" sldId="6774"/>
            <ac:spMk id="30" creationId="{6CA2F64F-1635-4894-BA2B-A8ADB50EB9FF}"/>
          </ac:spMkLst>
        </pc:spChg>
        <pc:spChg chg="add del mod">
          <ac:chgData name="Cassio Tahan" userId="0f95cbe4-8d54-4dc7-b180-4b52cd23a871" providerId="ADAL" clId="{3FB4622E-BDB6-4683-ACCE-83E5366786DA}" dt="2022-04-13T15:09:21.860" v="796" actId="478"/>
          <ac:spMkLst>
            <pc:docMk/>
            <pc:sldMk cId="2434501270" sldId="6774"/>
            <ac:spMk id="33" creationId="{5F20BC21-117D-40F5-A8AC-8B1E3956415E}"/>
          </ac:spMkLst>
        </pc:spChg>
        <pc:spChg chg="add mod">
          <ac:chgData name="Cassio Tahan" userId="0f95cbe4-8d54-4dc7-b180-4b52cd23a871" providerId="ADAL" clId="{3FB4622E-BDB6-4683-ACCE-83E5366786DA}" dt="2022-04-13T15:08:01.976" v="773" actId="1076"/>
          <ac:spMkLst>
            <pc:docMk/>
            <pc:sldMk cId="2434501270" sldId="6774"/>
            <ac:spMk id="34" creationId="{6AA4F674-9742-443F-97C9-68D6672C9B9D}"/>
          </ac:spMkLst>
        </pc:spChg>
        <pc:spChg chg="add mod">
          <ac:chgData name="Cassio Tahan" userId="0f95cbe4-8d54-4dc7-b180-4b52cd23a871" providerId="ADAL" clId="{3FB4622E-BDB6-4683-ACCE-83E5366786DA}" dt="2022-04-13T15:08:41.408" v="780" actId="14100"/>
          <ac:spMkLst>
            <pc:docMk/>
            <pc:sldMk cId="2434501270" sldId="6774"/>
            <ac:spMk id="35" creationId="{2D09E12F-4EE9-4AA0-8F2A-40AD0725FB28}"/>
          </ac:spMkLst>
        </pc:spChg>
        <pc:spChg chg="add mod">
          <ac:chgData name="Cassio Tahan" userId="0f95cbe4-8d54-4dc7-b180-4b52cd23a871" providerId="ADAL" clId="{3FB4622E-BDB6-4683-ACCE-83E5366786DA}" dt="2022-04-13T15:08:46.800" v="782" actId="1076"/>
          <ac:spMkLst>
            <pc:docMk/>
            <pc:sldMk cId="2434501270" sldId="6774"/>
            <ac:spMk id="40" creationId="{9F8D0536-D267-49EC-B2CB-76DE8AFDEEA4}"/>
          </ac:spMkLst>
        </pc:spChg>
        <pc:spChg chg="add del mod">
          <ac:chgData name="Cassio Tahan" userId="0f95cbe4-8d54-4dc7-b180-4b52cd23a871" providerId="ADAL" clId="{3FB4622E-BDB6-4683-ACCE-83E5366786DA}" dt="2022-04-13T15:18:48.483" v="885" actId="478"/>
          <ac:spMkLst>
            <pc:docMk/>
            <pc:sldMk cId="2434501270" sldId="6774"/>
            <ac:spMk id="41" creationId="{0C6169E9-9CD8-4CD3-962B-8093635D35F6}"/>
          </ac:spMkLst>
        </pc:spChg>
        <pc:graphicFrameChg chg="add mod">
          <ac:chgData name="Cassio Tahan" userId="0f95cbe4-8d54-4dc7-b180-4b52cd23a871" providerId="ADAL" clId="{3FB4622E-BDB6-4683-ACCE-83E5366786DA}" dt="2022-04-13T12:42:15.850" v="200"/>
          <ac:graphicFrameMkLst>
            <pc:docMk/>
            <pc:sldMk cId="2434501270" sldId="6774"/>
            <ac:graphicFrameMk id="16" creationId="{00000000-0008-0000-0600-000002000000}"/>
          </ac:graphicFrameMkLst>
        </pc:graphicFrameChg>
        <pc:graphicFrameChg chg="add mod">
          <ac:chgData name="Cassio Tahan" userId="0f95cbe4-8d54-4dc7-b180-4b52cd23a871" providerId="ADAL" clId="{3FB4622E-BDB6-4683-ACCE-83E5366786DA}" dt="2022-04-13T12:44:04.937" v="209"/>
          <ac:graphicFrameMkLst>
            <pc:docMk/>
            <pc:sldMk cId="2434501270" sldId="6774"/>
            <ac:graphicFrameMk id="18" creationId="{00000000-0008-0000-0600-000002000000}"/>
          </ac:graphicFrameMkLst>
        </pc:graphicFrameChg>
        <pc:graphicFrameChg chg="add del mod">
          <ac:chgData name="Cassio Tahan" userId="0f95cbe4-8d54-4dc7-b180-4b52cd23a871" providerId="ADAL" clId="{3FB4622E-BDB6-4683-ACCE-83E5366786DA}" dt="2022-04-13T15:36:03.428" v="1033"/>
          <ac:graphicFrameMkLst>
            <pc:docMk/>
            <pc:sldMk cId="2434501270" sldId="6774"/>
            <ac:graphicFrameMk id="42" creationId="{55022979-9F95-4621-B1B2-B36C7B760C3A}"/>
          </ac:graphicFrameMkLst>
        </pc:graphicFrameChg>
        <pc:graphicFrameChg chg="add mod">
          <ac:chgData name="Cassio Tahan" userId="0f95cbe4-8d54-4dc7-b180-4b52cd23a871" providerId="ADAL" clId="{3FB4622E-BDB6-4683-ACCE-83E5366786DA}" dt="2022-04-13T15:49:29.993" v="1073"/>
          <ac:graphicFrameMkLst>
            <pc:docMk/>
            <pc:sldMk cId="2434501270" sldId="6774"/>
            <ac:graphicFrameMk id="43" creationId="{E6A22A65-897B-4F4D-939A-91EF372F5C69}"/>
          </ac:graphicFrameMkLst>
        </pc:graphicFrameChg>
        <pc:picChg chg="add mod">
          <ac:chgData name="Cassio Tahan" userId="0f95cbe4-8d54-4dc7-b180-4b52cd23a871" providerId="ADAL" clId="{3FB4622E-BDB6-4683-ACCE-83E5366786DA}" dt="2022-04-13T15:07:57.577" v="772" actId="1076"/>
          <ac:picMkLst>
            <pc:docMk/>
            <pc:sldMk cId="2434501270" sldId="6774"/>
            <ac:picMk id="3" creationId="{4F902493-A585-4C0D-96F9-2831A8B6D8DC}"/>
          </ac:picMkLst>
        </pc:picChg>
        <pc:picChg chg="del">
          <ac:chgData name="Cassio Tahan" userId="0f95cbe4-8d54-4dc7-b180-4b52cd23a871" providerId="ADAL" clId="{3FB4622E-BDB6-4683-ACCE-83E5366786DA}" dt="2022-04-13T12:42:22.532" v="205" actId="478"/>
          <ac:picMkLst>
            <pc:docMk/>
            <pc:sldMk cId="2434501270" sldId="6774"/>
            <ac:picMk id="5" creationId="{E55090FF-53BB-405E-86BC-9F5A17E6ED15}"/>
          </ac:picMkLst>
        </pc:picChg>
        <pc:picChg chg="add mod">
          <ac:chgData name="Cassio Tahan" userId="0f95cbe4-8d54-4dc7-b180-4b52cd23a871" providerId="ADAL" clId="{3FB4622E-BDB6-4683-ACCE-83E5366786DA}" dt="2022-04-13T12:46:54.207" v="249" actId="1582"/>
          <ac:picMkLst>
            <pc:docMk/>
            <pc:sldMk cId="2434501270" sldId="6774"/>
            <ac:picMk id="6" creationId="{092814D5-F4E3-431F-A383-4577D73DA0E8}"/>
          </ac:picMkLst>
        </pc:picChg>
        <pc:picChg chg="del">
          <ac:chgData name="Cassio Tahan" userId="0f95cbe4-8d54-4dc7-b180-4b52cd23a871" providerId="ADAL" clId="{3FB4622E-BDB6-4683-ACCE-83E5366786DA}" dt="2022-04-13T12:44:35.833" v="223" actId="478"/>
          <ac:picMkLst>
            <pc:docMk/>
            <pc:sldMk cId="2434501270" sldId="6774"/>
            <ac:picMk id="17" creationId="{3C7BC584-6FD4-4ADC-B140-BFF50C05580B}"/>
          </ac:picMkLst>
        </pc:picChg>
        <pc:picChg chg="add del mod ord">
          <ac:chgData name="Cassio Tahan" userId="0f95cbe4-8d54-4dc7-b180-4b52cd23a871" providerId="ADAL" clId="{3FB4622E-BDB6-4683-ACCE-83E5366786DA}" dt="2022-04-13T15:04:04.411" v="678" actId="478"/>
          <ac:picMkLst>
            <pc:docMk/>
            <pc:sldMk cId="2434501270" sldId="6774"/>
            <ac:picMk id="19" creationId="{3980AFE9-4E75-48CC-AD9F-6340F11DDF8F}"/>
          </ac:picMkLst>
        </pc:picChg>
        <pc:picChg chg="add del mod">
          <ac:chgData name="Cassio Tahan" userId="0f95cbe4-8d54-4dc7-b180-4b52cd23a871" providerId="ADAL" clId="{3FB4622E-BDB6-4683-ACCE-83E5366786DA}" dt="2022-04-13T15:36:21.331" v="1043" actId="478"/>
          <ac:picMkLst>
            <pc:docMk/>
            <pc:sldMk cId="2434501270" sldId="6774"/>
            <ac:picMk id="32" creationId="{D616E8A5-BC40-441B-BB2D-820F8B119123}"/>
          </ac:picMkLst>
        </pc:picChg>
        <pc:cxnChg chg="add mod">
          <ac:chgData name="Cassio Tahan" userId="0f95cbe4-8d54-4dc7-b180-4b52cd23a871" providerId="ADAL" clId="{3FB4622E-BDB6-4683-ACCE-83E5366786DA}" dt="2022-04-13T12:46:14.993" v="242" actId="1076"/>
          <ac:cxnSpMkLst>
            <pc:docMk/>
            <pc:sldMk cId="2434501270" sldId="6774"/>
            <ac:cxnSpMk id="21" creationId="{DF6C74C8-AE01-4F5E-8CFC-EA2E0F36C5B6}"/>
          </ac:cxnSpMkLst>
        </pc:cxnChg>
        <pc:cxnChg chg="add del mod">
          <ac:chgData name="Cassio Tahan" userId="0f95cbe4-8d54-4dc7-b180-4b52cd23a871" providerId="ADAL" clId="{3FB4622E-BDB6-4683-ACCE-83E5366786DA}" dt="2022-04-13T12:45:27.345" v="233" actId="478"/>
          <ac:cxnSpMkLst>
            <pc:docMk/>
            <pc:sldMk cId="2434501270" sldId="6774"/>
            <ac:cxnSpMk id="23" creationId="{2DC50AF8-3269-476D-9928-F15F732BF641}"/>
          </ac:cxnSpMkLst>
        </pc:cxnChg>
        <pc:cxnChg chg="del">
          <ac:chgData name="Cassio Tahan" userId="0f95cbe4-8d54-4dc7-b180-4b52cd23a871" providerId="ADAL" clId="{3FB4622E-BDB6-4683-ACCE-83E5366786DA}" dt="2022-04-13T17:27:43.611" v="1140" actId="478"/>
          <ac:cxnSpMkLst>
            <pc:docMk/>
            <pc:sldMk cId="2434501270" sldId="6774"/>
            <ac:cxnSpMk id="27" creationId="{C22D8C13-8C0A-4C4D-97CD-B83560600389}"/>
          </ac:cxnSpMkLst>
        </pc:cxnChg>
        <pc:cxnChg chg="add del mod">
          <ac:chgData name="Cassio Tahan" userId="0f95cbe4-8d54-4dc7-b180-4b52cd23a871" providerId="ADAL" clId="{3FB4622E-BDB6-4683-ACCE-83E5366786DA}" dt="2022-04-13T12:45:34.102" v="235" actId="478"/>
          <ac:cxnSpMkLst>
            <pc:docMk/>
            <pc:sldMk cId="2434501270" sldId="6774"/>
            <ac:cxnSpMk id="28" creationId="{C83A23E9-13DA-43B1-83AA-F5AD43245E62}"/>
          </ac:cxnSpMkLst>
        </pc:cxnChg>
        <pc:cxnChg chg="add mod">
          <ac:chgData name="Cassio Tahan" userId="0f95cbe4-8d54-4dc7-b180-4b52cd23a871" providerId="ADAL" clId="{3FB4622E-BDB6-4683-ACCE-83E5366786DA}" dt="2022-04-13T12:46:31.663" v="245" actId="208"/>
          <ac:cxnSpMkLst>
            <pc:docMk/>
            <pc:sldMk cId="2434501270" sldId="6774"/>
            <ac:cxnSpMk id="31" creationId="{655C117B-EA22-4E9C-B4DD-031015BA43C1}"/>
          </ac:cxnSpMkLst>
        </pc:cxnChg>
      </pc:sldChg>
      <pc:sldChg chg="add del">
        <pc:chgData name="Cassio Tahan" userId="0f95cbe4-8d54-4dc7-b180-4b52cd23a871" providerId="ADAL" clId="{3FB4622E-BDB6-4683-ACCE-83E5366786DA}" dt="2022-04-13T12:27:27.491" v="139"/>
        <pc:sldMkLst>
          <pc:docMk/>
          <pc:sldMk cId="1564262658" sldId="6775"/>
        </pc:sldMkLst>
      </pc:sldChg>
      <pc:sldChg chg="addSp delSp modSp add mod">
        <pc:chgData name="Cassio Tahan" userId="0f95cbe4-8d54-4dc7-b180-4b52cd23a871" providerId="ADAL" clId="{3FB4622E-BDB6-4683-ACCE-83E5366786DA}" dt="2022-04-13T15:37:35.382" v="1063" actId="27918"/>
        <pc:sldMkLst>
          <pc:docMk/>
          <pc:sldMk cId="2080106116" sldId="6775"/>
        </pc:sldMkLst>
        <pc:spChg chg="add del mod">
          <ac:chgData name="Cassio Tahan" userId="0f95cbe4-8d54-4dc7-b180-4b52cd23a871" providerId="ADAL" clId="{3FB4622E-BDB6-4683-ACCE-83E5366786DA}" dt="2022-04-13T13:08:29.827" v="264" actId="1076"/>
          <ac:spMkLst>
            <pc:docMk/>
            <pc:sldMk cId="2080106116" sldId="6775"/>
            <ac:spMk id="2" creationId="{1137DDAA-9C0C-41EC-A2EE-2E6A9BAB9184}"/>
          </ac:spMkLst>
        </pc:spChg>
        <pc:spChg chg="add mod">
          <ac:chgData name="Cassio Tahan" userId="0f95cbe4-8d54-4dc7-b180-4b52cd23a871" providerId="ADAL" clId="{3FB4622E-BDB6-4683-ACCE-83E5366786DA}" dt="2022-04-13T15:10:06.433" v="810" actId="14100"/>
          <ac:spMkLst>
            <pc:docMk/>
            <pc:sldMk cId="2080106116" sldId="6775"/>
            <ac:spMk id="9" creationId="{0CD37A61-A5BD-4B56-8AE1-87284D7E7092}"/>
          </ac:spMkLst>
        </pc:spChg>
        <pc:spChg chg="mod">
          <ac:chgData name="Cassio Tahan" userId="0f95cbe4-8d54-4dc7-b180-4b52cd23a871" providerId="ADAL" clId="{3FB4622E-BDB6-4683-ACCE-83E5366786DA}" dt="2022-04-13T15:12:18.176" v="841" actId="20577"/>
          <ac:spMkLst>
            <pc:docMk/>
            <pc:sldMk cId="2080106116" sldId="6775"/>
            <ac:spMk id="15" creationId="{00000000-0000-0000-0000-000000000000}"/>
          </ac:spMkLst>
        </pc:spChg>
        <pc:spChg chg="del">
          <ac:chgData name="Cassio Tahan" userId="0f95cbe4-8d54-4dc7-b180-4b52cd23a871" providerId="ADAL" clId="{3FB4622E-BDB6-4683-ACCE-83E5366786DA}" dt="2022-04-13T13:08:41.642" v="272" actId="478"/>
          <ac:spMkLst>
            <pc:docMk/>
            <pc:sldMk cId="2080106116" sldId="6775"/>
            <ac:spMk id="20" creationId="{39797D7E-14F7-46C9-A1EE-60396D11E86A}"/>
          </ac:spMkLst>
        </pc:spChg>
        <pc:spChg chg="del">
          <ac:chgData name="Cassio Tahan" userId="0f95cbe4-8d54-4dc7-b180-4b52cd23a871" providerId="ADAL" clId="{3FB4622E-BDB6-4683-ACCE-83E5366786DA}" dt="2022-04-13T13:08:40.414" v="270" actId="478"/>
          <ac:spMkLst>
            <pc:docMk/>
            <pc:sldMk cId="2080106116" sldId="6775"/>
            <ac:spMk id="26" creationId="{45D3BA38-1675-474E-BB68-E5B30550951D}"/>
          </ac:spMkLst>
        </pc:spChg>
        <pc:spChg chg="mod">
          <ac:chgData name="Cassio Tahan" userId="0f95cbe4-8d54-4dc7-b180-4b52cd23a871" providerId="ADAL" clId="{3FB4622E-BDB6-4683-ACCE-83E5366786DA}" dt="2022-04-13T15:12:04.224" v="834" actId="688"/>
          <ac:spMkLst>
            <pc:docMk/>
            <pc:sldMk cId="2080106116" sldId="6775"/>
            <ac:spMk id="30" creationId="{6CA2F64F-1635-4894-BA2B-A8ADB50EB9FF}"/>
          </ac:spMkLst>
        </pc:spChg>
        <pc:spChg chg="add mod">
          <ac:chgData name="Cassio Tahan" userId="0f95cbe4-8d54-4dc7-b180-4b52cd23a871" providerId="ADAL" clId="{3FB4622E-BDB6-4683-ACCE-83E5366786DA}" dt="2022-04-13T15:16:12.025" v="869" actId="14100"/>
          <ac:spMkLst>
            <pc:docMk/>
            <pc:sldMk cId="2080106116" sldId="6775"/>
            <ac:spMk id="32" creationId="{5430D22E-DB05-41FD-A811-30DBC5FF2381}"/>
          </ac:spMkLst>
        </pc:spChg>
        <pc:spChg chg="add mod">
          <ac:chgData name="Cassio Tahan" userId="0f95cbe4-8d54-4dc7-b180-4b52cd23a871" providerId="ADAL" clId="{3FB4622E-BDB6-4683-ACCE-83E5366786DA}" dt="2022-04-13T15:18:31.448" v="878" actId="14100"/>
          <ac:spMkLst>
            <pc:docMk/>
            <pc:sldMk cId="2080106116" sldId="6775"/>
            <ac:spMk id="33" creationId="{0242BA00-01EA-4F98-9402-19DCEDC71BD7}"/>
          </ac:spMkLst>
        </pc:spChg>
        <pc:spChg chg="add mod">
          <ac:chgData name="Cassio Tahan" userId="0f95cbe4-8d54-4dc7-b180-4b52cd23a871" providerId="ADAL" clId="{3FB4622E-BDB6-4683-ACCE-83E5366786DA}" dt="2022-04-13T15:16:36.745" v="877" actId="14100"/>
          <ac:spMkLst>
            <pc:docMk/>
            <pc:sldMk cId="2080106116" sldId="6775"/>
            <ac:spMk id="34" creationId="{5DAA1D0C-A8A0-46E5-A77E-93A695943C92}"/>
          </ac:spMkLst>
        </pc:spChg>
        <pc:spChg chg="add del mod">
          <ac:chgData name="Cassio Tahan" userId="0f95cbe4-8d54-4dc7-b180-4b52cd23a871" providerId="ADAL" clId="{3FB4622E-BDB6-4683-ACCE-83E5366786DA}" dt="2022-04-13T15:18:40.235" v="881" actId="478"/>
          <ac:spMkLst>
            <pc:docMk/>
            <pc:sldMk cId="2080106116" sldId="6775"/>
            <ac:spMk id="35" creationId="{645BA7F9-53D5-4926-A446-9738B898C22C}"/>
          </ac:spMkLst>
        </pc:spChg>
        <pc:spChg chg="add del mod">
          <ac:chgData name="Cassio Tahan" userId="0f95cbe4-8d54-4dc7-b180-4b52cd23a871" providerId="ADAL" clId="{3FB4622E-BDB6-4683-ACCE-83E5366786DA}" dt="2022-04-13T15:25:43.482" v="902" actId="478"/>
          <ac:spMkLst>
            <pc:docMk/>
            <pc:sldMk cId="2080106116" sldId="6775"/>
            <ac:spMk id="40" creationId="{851B876D-1C0E-41A5-9F30-AFDCE0214A08}"/>
          </ac:spMkLst>
        </pc:spChg>
        <pc:spChg chg="add del mod">
          <ac:chgData name="Cassio Tahan" userId="0f95cbe4-8d54-4dc7-b180-4b52cd23a871" providerId="ADAL" clId="{3FB4622E-BDB6-4683-ACCE-83E5366786DA}" dt="2022-04-13T15:25:43.482" v="902" actId="478"/>
          <ac:spMkLst>
            <pc:docMk/>
            <pc:sldMk cId="2080106116" sldId="6775"/>
            <ac:spMk id="41" creationId="{1559B838-2FCF-425D-A577-556F64FCF310}"/>
          </ac:spMkLst>
        </pc:spChg>
        <pc:spChg chg="add del mod">
          <ac:chgData name="Cassio Tahan" userId="0f95cbe4-8d54-4dc7-b180-4b52cd23a871" providerId="ADAL" clId="{3FB4622E-BDB6-4683-ACCE-83E5366786DA}" dt="2022-04-13T15:25:43.482" v="902" actId="478"/>
          <ac:spMkLst>
            <pc:docMk/>
            <pc:sldMk cId="2080106116" sldId="6775"/>
            <ac:spMk id="42" creationId="{7B406073-13F2-452D-9A06-8D96862366D5}"/>
          </ac:spMkLst>
        </pc:spChg>
        <pc:grpChg chg="mod">
          <ac:chgData name="Cassio Tahan" userId="0f95cbe4-8d54-4dc7-b180-4b52cd23a871" providerId="ADAL" clId="{3FB4622E-BDB6-4683-ACCE-83E5366786DA}" dt="2022-04-13T15:12:01.587" v="833" actId="1076"/>
          <ac:grpSpMkLst>
            <pc:docMk/>
            <pc:sldMk cId="2080106116" sldId="6775"/>
            <ac:grpSpMk id="36" creationId="{00000000-0000-0000-0000-000000000000}"/>
          </ac:grpSpMkLst>
        </pc:grpChg>
        <pc:graphicFrameChg chg="add mod">
          <ac:chgData name="Cassio Tahan" userId="0f95cbe4-8d54-4dc7-b180-4b52cd23a871" providerId="ADAL" clId="{3FB4622E-BDB6-4683-ACCE-83E5366786DA}" dt="2022-04-13T13:10:01.604" v="278"/>
          <ac:graphicFrameMkLst>
            <pc:docMk/>
            <pc:sldMk cId="2080106116" sldId="6775"/>
            <ac:graphicFrameMk id="22" creationId="{00000000-0008-0000-0600-000002000000}"/>
          </ac:graphicFrameMkLst>
        </pc:graphicFrameChg>
        <pc:graphicFrameChg chg="add mod">
          <ac:chgData name="Cassio Tahan" userId="0f95cbe4-8d54-4dc7-b180-4b52cd23a871" providerId="ADAL" clId="{3FB4622E-BDB6-4683-ACCE-83E5366786DA}" dt="2022-04-13T13:12:38.724" v="296"/>
          <ac:graphicFrameMkLst>
            <pc:docMk/>
            <pc:sldMk cId="2080106116" sldId="6775"/>
            <ac:graphicFrameMk id="23" creationId="{00000000-0008-0000-0600-000002000000}"/>
          </ac:graphicFrameMkLst>
        </pc:graphicFrameChg>
        <pc:graphicFrameChg chg="add mod">
          <ac:chgData name="Cassio Tahan" userId="0f95cbe4-8d54-4dc7-b180-4b52cd23a871" providerId="ADAL" clId="{3FB4622E-BDB6-4683-ACCE-83E5366786DA}" dt="2022-04-13T15:15:21.522" v="848"/>
          <ac:graphicFrameMkLst>
            <pc:docMk/>
            <pc:sldMk cId="2080106116" sldId="6775"/>
            <ac:graphicFrameMk id="29" creationId="{00000000-0008-0000-0600-000002000000}"/>
          </ac:graphicFrameMkLst>
        </pc:graphicFrameChg>
        <pc:graphicFrameChg chg="add mod">
          <ac:chgData name="Cassio Tahan" userId="0f95cbe4-8d54-4dc7-b180-4b52cd23a871" providerId="ADAL" clId="{3FB4622E-BDB6-4683-ACCE-83E5366786DA}" dt="2022-04-13T15:36:24.202" v="1046"/>
          <ac:graphicFrameMkLst>
            <pc:docMk/>
            <pc:sldMk cId="2080106116" sldId="6775"/>
            <ac:graphicFrameMk id="43" creationId="{E5E3C7D5-69D6-4322-A1C8-39FEF009652B}"/>
          </ac:graphicFrameMkLst>
        </pc:graphicFrameChg>
        <pc:picChg chg="del">
          <ac:chgData name="Cassio Tahan" userId="0f95cbe4-8d54-4dc7-b180-4b52cd23a871" providerId="ADAL" clId="{3FB4622E-BDB6-4683-ACCE-83E5366786DA}" dt="2022-04-13T13:10:25.954" v="288" actId="478"/>
          <ac:picMkLst>
            <pc:docMk/>
            <pc:sldMk cId="2080106116" sldId="6775"/>
            <ac:picMk id="3" creationId="{4F902493-A585-4C0D-96F9-2831A8B6D8DC}"/>
          </ac:picMkLst>
        </pc:picChg>
        <pc:picChg chg="del">
          <ac:chgData name="Cassio Tahan" userId="0f95cbe4-8d54-4dc7-b180-4b52cd23a871" providerId="ADAL" clId="{3FB4622E-BDB6-4683-ACCE-83E5366786DA}" dt="2022-04-13T13:10:42.037" v="293" actId="478"/>
          <ac:picMkLst>
            <pc:docMk/>
            <pc:sldMk cId="2080106116" sldId="6775"/>
            <ac:picMk id="6" creationId="{092814D5-F4E3-431F-A383-4577D73DA0E8}"/>
          </ac:picMkLst>
        </pc:picChg>
        <pc:picChg chg="add del mod ord">
          <ac:chgData name="Cassio Tahan" userId="0f95cbe4-8d54-4dc7-b180-4b52cd23a871" providerId="ADAL" clId="{3FB4622E-BDB6-4683-ACCE-83E5366786DA}" dt="2022-04-13T15:15:53.362" v="863" actId="1076"/>
          <ac:picMkLst>
            <pc:docMk/>
            <pc:sldMk cId="2080106116" sldId="6775"/>
            <ac:picMk id="7" creationId="{D3140B70-F252-4AD9-A02F-40447199FD9B}"/>
          </ac:picMkLst>
        </pc:picChg>
        <pc:picChg chg="add del mod">
          <ac:chgData name="Cassio Tahan" userId="0f95cbe4-8d54-4dc7-b180-4b52cd23a871" providerId="ADAL" clId="{3FB4622E-BDB6-4683-ACCE-83E5366786DA}" dt="2022-04-13T15:15:42.973" v="858" actId="478"/>
          <ac:picMkLst>
            <pc:docMk/>
            <pc:sldMk cId="2080106116" sldId="6775"/>
            <ac:picMk id="8" creationId="{41D48714-7ECE-45F6-BFDF-3B2A3EDE29BB}"/>
          </ac:picMkLst>
        </pc:picChg>
        <pc:picChg chg="add del mod ord">
          <ac:chgData name="Cassio Tahan" userId="0f95cbe4-8d54-4dc7-b180-4b52cd23a871" providerId="ADAL" clId="{3FB4622E-BDB6-4683-ACCE-83E5366786DA}" dt="2022-04-13T15:16:06.894" v="867" actId="1076"/>
          <ac:picMkLst>
            <pc:docMk/>
            <pc:sldMk cId="2080106116" sldId="6775"/>
            <ac:picMk id="12" creationId="{02E3AA61-9E84-4DD8-B09B-6FC6E98FB745}"/>
          </ac:picMkLst>
        </pc:picChg>
        <pc:picChg chg="del">
          <ac:chgData name="Cassio Tahan" userId="0f95cbe4-8d54-4dc7-b180-4b52cd23a871" providerId="ADAL" clId="{3FB4622E-BDB6-4683-ACCE-83E5366786DA}" dt="2022-04-13T15:04:07.203" v="680" actId="478"/>
          <ac:picMkLst>
            <pc:docMk/>
            <pc:sldMk cId="2080106116" sldId="6775"/>
            <ac:picMk id="19" creationId="{3980AFE9-4E75-48CC-AD9F-6340F11DDF8F}"/>
          </ac:picMkLst>
        </pc:picChg>
        <pc:picChg chg="add del mod">
          <ac:chgData name="Cassio Tahan" userId="0f95cbe4-8d54-4dc7-b180-4b52cd23a871" providerId="ADAL" clId="{3FB4622E-BDB6-4683-ACCE-83E5366786DA}" dt="2022-04-13T15:36:24.023" v="1045" actId="478"/>
          <ac:picMkLst>
            <pc:docMk/>
            <pc:sldMk cId="2080106116" sldId="6775"/>
            <ac:picMk id="28" creationId="{256DB4AD-3C9B-4303-B689-40A1E9778DC7}"/>
          </ac:picMkLst>
        </pc:picChg>
        <pc:cxnChg chg="del">
          <ac:chgData name="Cassio Tahan" userId="0f95cbe4-8d54-4dc7-b180-4b52cd23a871" providerId="ADAL" clId="{3FB4622E-BDB6-4683-ACCE-83E5366786DA}" dt="2022-04-13T13:08:42.091" v="273" actId="478"/>
          <ac:cxnSpMkLst>
            <pc:docMk/>
            <pc:sldMk cId="2080106116" sldId="6775"/>
            <ac:cxnSpMk id="21" creationId="{DF6C74C8-AE01-4F5E-8CFC-EA2E0F36C5B6}"/>
          </ac:cxnSpMkLst>
        </pc:cxnChg>
        <pc:cxnChg chg="del">
          <ac:chgData name="Cassio Tahan" userId="0f95cbe4-8d54-4dc7-b180-4b52cd23a871" providerId="ADAL" clId="{3FB4622E-BDB6-4683-ACCE-83E5366786DA}" dt="2022-04-13T13:08:41.012" v="271" actId="478"/>
          <ac:cxnSpMkLst>
            <pc:docMk/>
            <pc:sldMk cId="2080106116" sldId="6775"/>
            <ac:cxnSpMk id="27" creationId="{C22D8C13-8C0A-4C4D-97CD-B83560600389}"/>
          </ac:cxnSpMkLst>
        </pc:cxnChg>
        <pc:cxnChg chg="mod">
          <ac:chgData name="Cassio Tahan" userId="0f95cbe4-8d54-4dc7-b180-4b52cd23a871" providerId="ADAL" clId="{3FB4622E-BDB6-4683-ACCE-83E5366786DA}" dt="2022-04-13T15:12:11.489" v="837" actId="1076"/>
          <ac:cxnSpMkLst>
            <pc:docMk/>
            <pc:sldMk cId="2080106116" sldId="6775"/>
            <ac:cxnSpMk id="31" creationId="{655C117B-EA22-4E9C-B4DD-031015BA43C1}"/>
          </ac:cxnSpMkLst>
        </pc:cxnChg>
      </pc:sldChg>
      <pc:sldChg chg="addSp delSp modSp add mod">
        <pc:chgData name="Cassio Tahan" userId="0f95cbe4-8d54-4dc7-b180-4b52cd23a871" providerId="ADAL" clId="{3FB4622E-BDB6-4683-ACCE-83E5366786DA}" dt="2022-04-13T17:31:40.966" v="1144"/>
        <pc:sldMkLst>
          <pc:docMk/>
          <pc:sldMk cId="3322394592" sldId="6776"/>
        </pc:sldMkLst>
        <pc:spChg chg="mod">
          <ac:chgData name="Cassio Tahan" userId="0f95cbe4-8d54-4dc7-b180-4b52cd23a871" providerId="ADAL" clId="{3FB4622E-BDB6-4683-ACCE-83E5366786DA}" dt="2022-04-13T17:31:40.966" v="1144"/>
          <ac:spMkLst>
            <pc:docMk/>
            <pc:sldMk cId="3322394592" sldId="6776"/>
            <ac:spMk id="11" creationId="{00000000-0000-0000-0000-000000000000}"/>
          </ac:spMkLst>
        </pc:spChg>
        <pc:spChg chg="mod">
          <ac:chgData name="Cassio Tahan" userId="0f95cbe4-8d54-4dc7-b180-4b52cd23a871" providerId="ADAL" clId="{3FB4622E-BDB6-4683-ACCE-83E5366786DA}" dt="2022-04-13T13:24:05.107" v="379" actId="1076"/>
          <ac:spMkLst>
            <pc:docMk/>
            <pc:sldMk cId="3322394592" sldId="6776"/>
            <ac:spMk id="15" creationId="{327A7DB2-29F3-4A44-ADA9-F7804C2B067E}"/>
          </ac:spMkLst>
        </pc:spChg>
        <pc:graphicFrameChg chg="add mod">
          <ac:chgData name="Cassio Tahan" userId="0f95cbe4-8d54-4dc7-b180-4b52cd23a871" providerId="ADAL" clId="{3FB4622E-BDB6-4683-ACCE-83E5366786DA}" dt="2022-04-13T13:23:49.835" v="372"/>
          <ac:graphicFrameMkLst>
            <pc:docMk/>
            <pc:sldMk cId="3322394592" sldId="6776"/>
            <ac:graphicFrameMk id="8" creationId="{00000000-0008-0000-0F00-000018000000}"/>
          </ac:graphicFrameMkLst>
        </pc:graphicFrameChg>
        <pc:picChg chg="add mod ord">
          <ac:chgData name="Cassio Tahan" userId="0f95cbe4-8d54-4dc7-b180-4b52cd23a871" providerId="ADAL" clId="{3FB4622E-BDB6-4683-ACCE-83E5366786DA}" dt="2022-04-13T13:23:59.604" v="377" actId="167"/>
          <ac:picMkLst>
            <pc:docMk/>
            <pc:sldMk cId="3322394592" sldId="6776"/>
            <ac:picMk id="2" creationId="{45F9E85E-B806-417F-9B71-3690739C31FD}"/>
          </ac:picMkLst>
        </pc:picChg>
        <pc:picChg chg="del">
          <ac:chgData name="Cassio Tahan" userId="0f95cbe4-8d54-4dc7-b180-4b52cd23a871" providerId="ADAL" clId="{3FB4622E-BDB6-4683-ACCE-83E5366786DA}" dt="2022-04-13T13:24:00.687" v="378" actId="478"/>
          <ac:picMkLst>
            <pc:docMk/>
            <pc:sldMk cId="3322394592" sldId="6776"/>
            <ac:picMk id="3" creationId="{E9243C16-AC0E-49BB-BBF3-47D3AB1BC2CD}"/>
          </ac:picMkLst>
        </pc:picChg>
      </pc:sldChg>
      <pc:sldChg chg="addSp delSp modSp add mod">
        <pc:chgData name="Cassio Tahan" userId="0f95cbe4-8d54-4dc7-b180-4b52cd23a871" providerId="ADAL" clId="{3FB4622E-BDB6-4683-ACCE-83E5366786DA}" dt="2022-04-13T13:43:04.727" v="494" actId="20577"/>
        <pc:sldMkLst>
          <pc:docMk/>
          <pc:sldMk cId="91997883" sldId="6777"/>
        </pc:sldMkLst>
        <pc:spChg chg="add mod">
          <ac:chgData name="Cassio Tahan" userId="0f95cbe4-8d54-4dc7-b180-4b52cd23a871" providerId="ADAL" clId="{3FB4622E-BDB6-4683-ACCE-83E5366786DA}" dt="2022-04-13T13:41:02.787" v="451" actId="20577"/>
          <ac:spMkLst>
            <pc:docMk/>
            <pc:sldMk cId="91997883" sldId="6777"/>
            <ac:spMk id="8" creationId="{85A7D7A7-6486-4BD2-BA7A-435AE59B1784}"/>
          </ac:spMkLst>
        </pc:spChg>
        <pc:spChg chg="add mod">
          <ac:chgData name="Cassio Tahan" userId="0f95cbe4-8d54-4dc7-b180-4b52cd23a871" providerId="ADAL" clId="{3FB4622E-BDB6-4683-ACCE-83E5366786DA}" dt="2022-04-13T13:41:15.286" v="457" actId="20577"/>
          <ac:spMkLst>
            <pc:docMk/>
            <pc:sldMk cId="91997883" sldId="6777"/>
            <ac:spMk id="10" creationId="{3F38957D-FA17-4C70-B2B6-7E7BA073B6C5}"/>
          </ac:spMkLst>
        </pc:spChg>
        <pc:spChg chg="add mod">
          <ac:chgData name="Cassio Tahan" userId="0f95cbe4-8d54-4dc7-b180-4b52cd23a871" providerId="ADAL" clId="{3FB4622E-BDB6-4683-ACCE-83E5366786DA}" dt="2022-04-13T13:41:22.766" v="463" actId="20577"/>
          <ac:spMkLst>
            <pc:docMk/>
            <pc:sldMk cId="91997883" sldId="6777"/>
            <ac:spMk id="12" creationId="{FE5DAF49-ECAA-49D4-A8CD-4C0429889C1F}"/>
          </ac:spMkLst>
        </pc:spChg>
        <pc:spChg chg="add mod">
          <ac:chgData name="Cassio Tahan" userId="0f95cbe4-8d54-4dc7-b180-4b52cd23a871" providerId="ADAL" clId="{3FB4622E-BDB6-4683-ACCE-83E5366786DA}" dt="2022-04-13T13:41:44.182" v="468" actId="20577"/>
          <ac:spMkLst>
            <pc:docMk/>
            <pc:sldMk cId="91997883" sldId="6777"/>
            <ac:spMk id="13" creationId="{E1031434-2D93-4463-AAB5-4E92363E1F82}"/>
          </ac:spMkLst>
        </pc:spChg>
        <pc:spChg chg="add mod">
          <ac:chgData name="Cassio Tahan" userId="0f95cbe4-8d54-4dc7-b180-4b52cd23a871" providerId="ADAL" clId="{3FB4622E-BDB6-4683-ACCE-83E5366786DA}" dt="2022-04-13T13:41:55.431" v="475" actId="20577"/>
          <ac:spMkLst>
            <pc:docMk/>
            <pc:sldMk cId="91997883" sldId="6777"/>
            <ac:spMk id="14" creationId="{29DE640A-9B70-40F0-83DE-06950FB8290E}"/>
          </ac:spMkLst>
        </pc:spChg>
        <pc:spChg chg="add mod">
          <ac:chgData name="Cassio Tahan" userId="0f95cbe4-8d54-4dc7-b180-4b52cd23a871" providerId="ADAL" clId="{3FB4622E-BDB6-4683-ACCE-83E5366786DA}" dt="2022-04-13T13:42:25.317" v="485" actId="20577"/>
          <ac:spMkLst>
            <pc:docMk/>
            <pc:sldMk cId="91997883" sldId="6777"/>
            <ac:spMk id="15" creationId="{217B93F7-DDDA-4955-BB0E-7BE7DA59DFA7}"/>
          </ac:spMkLst>
        </pc:spChg>
        <pc:spChg chg="add mod">
          <ac:chgData name="Cassio Tahan" userId="0f95cbe4-8d54-4dc7-b180-4b52cd23a871" providerId="ADAL" clId="{3FB4622E-BDB6-4683-ACCE-83E5366786DA}" dt="2022-04-13T13:43:04.727" v="494" actId="20577"/>
          <ac:spMkLst>
            <pc:docMk/>
            <pc:sldMk cId="91997883" sldId="6777"/>
            <ac:spMk id="16" creationId="{0511FC6C-36E3-4979-A2E3-6500213BD7B6}"/>
          </ac:spMkLst>
        </pc:spChg>
        <pc:graphicFrameChg chg="add mod">
          <ac:chgData name="Cassio Tahan" userId="0f95cbe4-8d54-4dc7-b180-4b52cd23a871" providerId="ADAL" clId="{3FB4622E-BDB6-4683-ACCE-83E5366786DA}" dt="2022-04-13T13:28:41.061" v="397"/>
          <ac:graphicFrameMkLst>
            <pc:docMk/>
            <pc:sldMk cId="91997883" sldId="6777"/>
            <ac:graphicFrameMk id="5" creationId="{00000000-0008-0000-0F00-000022000000}"/>
          </ac:graphicFrameMkLst>
        </pc:graphicFrameChg>
        <pc:picChg chg="del">
          <ac:chgData name="Cassio Tahan" userId="0f95cbe4-8d54-4dc7-b180-4b52cd23a871" providerId="ADAL" clId="{3FB4622E-BDB6-4683-ACCE-83E5366786DA}" dt="2022-04-13T13:28:53.950" v="403" actId="478"/>
          <ac:picMkLst>
            <pc:docMk/>
            <pc:sldMk cId="91997883" sldId="6777"/>
            <ac:picMk id="2" creationId="{E2AE46D4-B897-4488-9B9B-B2FCD2C0E350}"/>
          </ac:picMkLst>
        </pc:picChg>
        <pc:picChg chg="add mod ord">
          <ac:chgData name="Cassio Tahan" userId="0f95cbe4-8d54-4dc7-b180-4b52cd23a871" providerId="ADAL" clId="{3FB4622E-BDB6-4683-ACCE-83E5366786DA}" dt="2022-04-13T13:42:11.557" v="478" actId="1076"/>
          <ac:picMkLst>
            <pc:docMk/>
            <pc:sldMk cId="91997883" sldId="6777"/>
            <ac:picMk id="3" creationId="{4C89CE10-3AD5-4AC2-B464-3E8C21BA7ED1}"/>
          </ac:picMkLst>
        </pc:picChg>
        <pc:cxnChg chg="add del mod">
          <ac:chgData name="Cassio Tahan" userId="0f95cbe4-8d54-4dc7-b180-4b52cd23a871" providerId="ADAL" clId="{3FB4622E-BDB6-4683-ACCE-83E5366786DA}" dt="2022-04-13T13:39:30.176" v="430" actId="478"/>
          <ac:cxnSpMkLst>
            <pc:docMk/>
            <pc:sldMk cId="91997883" sldId="6777"/>
            <ac:cxnSpMk id="6" creationId="{48BF266B-5C1E-4928-9DD9-791A454F6727}"/>
          </ac:cxnSpMkLst>
        </pc:cxnChg>
      </pc:sldChg>
      <pc:sldChg chg="addSp delSp modSp add mod">
        <pc:chgData name="Cassio Tahan" userId="0f95cbe4-8d54-4dc7-b180-4b52cd23a871" providerId="ADAL" clId="{3FB4622E-BDB6-4683-ACCE-83E5366786DA}" dt="2022-04-13T17:31:19.263" v="1143" actId="1076"/>
        <pc:sldMkLst>
          <pc:docMk/>
          <pc:sldMk cId="4292417368" sldId="6778"/>
        </pc:sldMkLst>
        <pc:spChg chg="add mod">
          <ac:chgData name="Cassio Tahan" userId="0f95cbe4-8d54-4dc7-b180-4b52cd23a871" providerId="ADAL" clId="{3FB4622E-BDB6-4683-ACCE-83E5366786DA}" dt="2022-04-13T15:00:08.658" v="590" actId="207"/>
          <ac:spMkLst>
            <pc:docMk/>
            <pc:sldMk cId="4292417368" sldId="6778"/>
            <ac:spMk id="5" creationId="{72C89366-391C-448B-9009-48681E31B66C}"/>
          </ac:spMkLst>
        </pc:spChg>
        <pc:spChg chg="mod">
          <ac:chgData name="Cassio Tahan" userId="0f95cbe4-8d54-4dc7-b180-4b52cd23a871" providerId="ADAL" clId="{3FB4622E-BDB6-4683-ACCE-83E5366786DA}" dt="2022-04-13T14:20:55.566" v="564" actId="20577"/>
          <ac:spMkLst>
            <pc:docMk/>
            <pc:sldMk cId="4292417368" sldId="6778"/>
            <ac:spMk id="7" creationId="{00000000-0000-0000-0000-000000000000}"/>
          </ac:spMkLst>
        </pc:spChg>
        <pc:spChg chg="del">
          <ac:chgData name="Cassio Tahan" userId="0f95cbe4-8d54-4dc7-b180-4b52cd23a871" providerId="ADAL" clId="{3FB4622E-BDB6-4683-ACCE-83E5366786DA}" dt="2022-04-13T15:02:07.005" v="591" actId="478"/>
          <ac:spMkLst>
            <pc:docMk/>
            <pc:sldMk cId="4292417368" sldId="6778"/>
            <ac:spMk id="8" creationId="{85A7D7A7-6486-4BD2-BA7A-435AE59B1784}"/>
          </ac:spMkLst>
        </pc:spChg>
        <pc:spChg chg="del">
          <ac:chgData name="Cassio Tahan" userId="0f95cbe4-8d54-4dc7-b180-4b52cd23a871" providerId="ADAL" clId="{3FB4622E-BDB6-4683-ACCE-83E5366786DA}" dt="2022-04-13T15:02:07.005" v="591" actId="478"/>
          <ac:spMkLst>
            <pc:docMk/>
            <pc:sldMk cId="4292417368" sldId="6778"/>
            <ac:spMk id="10" creationId="{3F38957D-FA17-4C70-B2B6-7E7BA073B6C5}"/>
          </ac:spMkLst>
        </pc:spChg>
        <pc:spChg chg="del">
          <ac:chgData name="Cassio Tahan" userId="0f95cbe4-8d54-4dc7-b180-4b52cd23a871" providerId="ADAL" clId="{3FB4622E-BDB6-4683-ACCE-83E5366786DA}" dt="2022-04-13T15:02:07.005" v="591" actId="478"/>
          <ac:spMkLst>
            <pc:docMk/>
            <pc:sldMk cId="4292417368" sldId="6778"/>
            <ac:spMk id="12" creationId="{FE5DAF49-ECAA-49D4-A8CD-4C0429889C1F}"/>
          </ac:spMkLst>
        </pc:spChg>
        <pc:spChg chg="del">
          <ac:chgData name="Cassio Tahan" userId="0f95cbe4-8d54-4dc7-b180-4b52cd23a871" providerId="ADAL" clId="{3FB4622E-BDB6-4683-ACCE-83E5366786DA}" dt="2022-04-13T15:02:07.005" v="591" actId="478"/>
          <ac:spMkLst>
            <pc:docMk/>
            <pc:sldMk cId="4292417368" sldId="6778"/>
            <ac:spMk id="13" creationId="{E1031434-2D93-4463-AAB5-4E92363E1F82}"/>
          </ac:spMkLst>
        </pc:spChg>
        <pc:spChg chg="del">
          <ac:chgData name="Cassio Tahan" userId="0f95cbe4-8d54-4dc7-b180-4b52cd23a871" providerId="ADAL" clId="{3FB4622E-BDB6-4683-ACCE-83E5366786DA}" dt="2022-04-13T15:02:07.005" v="591" actId="478"/>
          <ac:spMkLst>
            <pc:docMk/>
            <pc:sldMk cId="4292417368" sldId="6778"/>
            <ac:spMk id="14" creationId="{29DE640A-9B70-40F0-83DE-06950FB8290E}"/>
          </ac:spMkLst>
        </pc:spChg>
        <pc:spChg chg="del">
          <ac:chgData name="Cassio Tahan" userId="0f95cbe4-8d54-4dc7-b180-4b52cd23a871" providerId="ADAL" clId="{3FB4622E-BDB6-4683-ACCE-83E5366786DA}" dt="2022-04-13T15:02:07.005" v="591" actId="478"/>
          <ac:spMkLst>
            <pc:docMk/>
            <pc:sldMk cId="4292417368" sldId="6778"/>
            <ac:spMk id="15" creationId="{217B93F7-DDDA-4955-BB0E-7BE7DA59DFA7}"/>
          </ac:spMkLst>
        </pc:spChg>
        <pc:spChg chg="del">
          <ac:chgData name="Cassio Tahan" userId="0f95cbe4-8d54-4dc7-b180-4b52cd23a871" providerId="ADAL" clId="{3FB4622E-BDB6-4683-ACCE-83E5366786DA}" dt="2022-04-13T15:02:07.005" v="591" actId="478"/>
          <ac:spMkLst>
            <pc:docMk/>
            <pc:sldMk cId="4292417368" sldId="6778"/>
            <ac:spMk id="16" creationId="{0511FC6C-36E3-4979-A2E3-6500213BD7B6}"/>
          </ac:spMkLst>
        </pc:spChg>
        <pc:graphicFrameChg chg="add mod">
          <ac:chgData name="Cassio Tahan" userId="0f95cbe4-8d54-4dc7-b180-4b52cd23a871" providerId="ADAL" clId="{3FB4622E-BDB6-4683-ACCE-83E5366786DA}" dt="2022-04-13T14:21:03.562" v="567"/>
          <ac:graphicFrameMkLst>
            <pc:docMk/>
            <pc:sldMk cId="4292417368" sldId="6778"/>
            <ac:graphicFrameMk id="17" creationId="{00000000-0008-0000-0F00-000022000000}"/>
          </ac:graphicFrameMkLst>
        </pc:graphicFrameChg>
        <pc:graphicFrameChg chg="add mod">
          <ac:chgData name="Cassio Tahan" userId="0f95cbe4-8d54-4dc7-b180-4b52cd23a871" providerId="ADAL" clId="{3FB4622E-BDB6-4683-ACCE-83E5366786DA}" dt="2022-04-13T14:59:29.321" v="574"/>
          <ac:graphicFrameMkLst>
            <pc:docMk/>
            <pc:sldMk cId="4292417368" sldId="6778"/>
            <ac:graphicFrameMk id="18" creationId="{00000000-0008-0000-0F00-000022000000}"/>
          </ac:graphicFrameMkLst>
        </pc:graphicFrameChg>
        <pc:picChg chg="add del mod">
          <ac:chgData name="Cassio Tahan" userId="0f95cbe4-8d54-4dc7-b180-4b52cd23a871" providerId="ADAL" clId="{3FB4622E-BDB6-4683-ACCE-83E5366786DA}" dt="2022-04-13T14:59:48.538" v="582" actId="478"/>
          <ac:picMkLst>
            <pc:docMk/>
            <pc:sldMk cId="4292417368" sldId="6778"/>
            <ac:picMk id="2" creationId="{149B470D-7E9F-44C2-8DEA-B30E7C44D698}"/>
          </ac:picMkLst>
        </pc:picChg>
        <pc:picChg chg="del">
          <ac:chgData name="Cassio Tahan" userId="0f95cbe4-8d54-4dc7-b180-4b52cd23a871" providerId="ADAL" clId="{3FB4622E-BDB6-4683-ACCE-83E5366786DA}" dt="2022-04-13T14:59:49.877" v="583" actId="478"/>
          <ac:picMkLst>
            <pc:docMk/>
            <pc:sldMk cId="4292417368" sldId="6778"/>
            <ac:picMk id="3" creationId="{4C89CE10-3AD5-4AC2-B464-3E8C21BA7ED1}"/>
          </ac:picMkLst>
        </pc:picChg>
        <pc:picChg chg="add mod ord">
          <ac:chgData name="Cassio Tahan" userId="0f95cbe4-8d54-4dc7-b180-4b52cd23a871" providerId="ADAL" clId="{3FB4622E-BDB6-4683-ACCE-83E5366786DA}" dt="2022-04-13T14:59:40.837" v="579" actId="167"/>
          <ac:picMkLst>
            <pc:docMk/>
            <pc:sldMk cId="4292417368" sldId="6778"/>
            <ac:picMk id="4" creationId="{3A94EB01-915A-40DC-BFE8-936E113332A7}"/>
          </ac:picMkLst>
        </pc:picChg>
        <pc:picChg chg="add mod">
          <ac:chgData name="Cassio Tahan" userId="0f95cbe4-8d54-4dc7-b180-4b52cd23a871" providerId="ADAL" clId="{3FB4622E-BDB6-4683-ACCE-83E5366786DA}" dt="2022-04-13T17:31:19.263" v="1143" actId="1076"/>
          <ac:picMkLst>
            <pc:docMk/>
            <pc:sldMk cId="4292417368" sldId="6778"/>
            <ac:picMk id="9" creationId="{4B3E7908-A3B2-4780-B1AE-41CF75801F46}"/>
          </ac:picMkLst>
        </pc:picChg>
      </pc:sldChg>
      <pc:sldChg chg="addSp delSp modSp add mod">
        <pc:chgData name="Cassio Tahan" userId="0f95cbe4-8d54-4dc7-b180-4b52cd23a871" providerId="ADAL" clId="{3FB4622E-BDB6-4683-ACCE-83E5366786DA}" dt="2022-04-13T15:33:08.756" v="954" actId="1036"/>
        <pc:sldMkLst>
          <pc:docMk/>
          <pc:sldMk cId="3115837501" sldId="6779"/>
        </pc:sldMkLst>
        <pc:graphicFrameChg chg="add del mod">
          <ac:chgData name="Cassio Tahan" userId="0f95cbe4-8d54-4dc7-b180-4b52cd23a871" providerId="ADAL" clId="{3FB4622E-BDB6-4683-ACCE-83E5366786DA}" dt="2022-04-13T15:02:30.146" v="595" actId="478"/>
          <ac:graphicFrameMkLst>
            <pc:docMk/>
            <pc:sldMk cId="3115837501" sldId="6779"/>
            <ac:graphicFrameMk id="6" creationId="{00000000-0008-0000-0F00-000022000000}"/>
          </ac:graphicFrameMkLst>
        </pc:graphicFrameChg>
        <pc:graphicFrameChg chg="add mod">
          <ac:chgData name="Cassio Tahan" userId="0f95cbe4-8d54-4dc7-b180-4b52cd23a871" providerId="ADAL" clId="{3FB4622E-BDB6-4683-ACCE-83E5366786DA}" dt="2022-04-13T15:02:32.526" v="598"/>
          <ac:graphicFrameMkLst>
            <pc:docMk/>
            <pc:sldMk cId="3115837501" sldId="6779"/>
            <ac:graphicFrameMk id="8" creationId="{00000000-0008-0000-0F00-000022000000}"/>
          </ac:graphicFrameMkLst>
        </pc:graphicFrameChg>
        <pc:picChg chg="add mod ord">
          <ac:chgData name="Cassio Tahan" userId="0f95cbe4-8d54-4dc7-b180-4b52cd23a871" providerId="ADAL" clId="{3FB4622E-BDB6-4683-ACCE-83E5366786DA}" dt="2022-04-13T15:02:45.967" v="603" actId="167"/>
          <ac:picMkLst>
            <pc:docMk/>
            <pc:sldMk cId="3115837501" sldId="6779"/>
            <ac:picMk id="2" creationId="{2730F218-891F-4ABA-903D-8F2F7EEE88E6}"/>
          </ac:picMkLst>
        </pc:picChg>
        <pc:picChg chg="del">
          <ac:chgData name="Cassio Tahan" userId="0f95cbe4-8d54-4dc7-b180-4b52cd23a871" providerId="ADAL" clId="{3FB4622E-BDB6-4683-ACCE-83E5366786DA}" dt="2022-04-13T15:02:46.961" v="604" actId="478"/>
          <ac:picMkLst>
            <pc:docMk/>
            <pc:sldMk cId="3115837501" sldId="6779"/>
            <ac:picMk id="4" creationId="{3A94EB01-915A-40DC-BFE8-936E113332A7}"/>
          </ac:picMkLst>
        </pc:picChg>
        <pc:picChg chg="add mod">
          <ac:chgData name="Cassio Tahan" userId="0f95cbe4-8d54-4dc7-b180-4b52cd23a871" providerId="ADAL" clId="{3FB4622E-BDB6-4683-ACCE-83E5366786DA}" dt="2022-04-13T15:33:08.756" v="954" actId="1036"/>
          <ac:picMkLst>
            <pc:docMk/>
            <pc:sldMk cId="3115837501" sldId="6779"/>
            <ac:picMk id="9" creationId="{038596AD-449B-4BC7-897D-F3CC2CF35BFF}"/>
          </ac:picMkLst>
        </pc:picChg>
      </pc:sldChg>
    </pc:docChg>
  </pc:docChgLst>
  <pc:docChgLst>
    <pc:chgData name="Rodrigo Azambuja" userId="fb12378c-86af-43d3-b07d-5935babffd77" providerId="ADAL" clId="{5888D9C7-64D3-4A1B-9C95-0A7F44B25727}"/>
    <pc:docChg chg="custSel addSld delSld modSld modSection">
      <pc:chgData name="Rodrigo Azambuja" userId="fb12378c-86af-43d3-b07d-5935babffd77" providerId="ADAL" clId="{5888D9C7-64D3-4A1B-9C95-0A7F44B25727}" dt="2022-04-13T18:03:09.684" v="57" actId="6549"/>
      <pc:docMkLst>
        <pc:docMk/>
      </pc:docMkLst>
      <pc:sldChg chg="add">
        <pc:chgData name="Rodrigo Azambuja" userId="fb12378c-86af-43d3-b07d-5935babffd77" providerId="ADAL" clId="{5888D9C7-64D3-4A1B-9C95-0A7F44B25727}" dt="2022-04-13T16:53:25.671" v="0"/>
        <pc:sldMkLst>
          <pc:docMk/>
          <pc:sldMk cId="1543425948" sldId="1737"/>
        </pc:sldMkLst>
      </pc:sldChg>
      <pc:sldChg chg="del">
        <pc:chgData name="Rodrigo Azambuja" userId="fb12378c-86af-43d3-b07d-5935babffd77" providerId="ADAL" clId="{5888D9C7-64D3-4A1B-9C95-0A7F44B25727}" dt="2022-04-13T16:53:33.340" v="3" actId="47"/>
        <pc:sldMkLst>
          <pc:docMk/>
          <pc:sldMk cId="1906761682" sldId="1759"/>
        </pc:sldMkLst>
      </pc:sldChg>
      <pc:sldChg chg="del">
        <pc:chgData name="Rodrigo Azambuja" userId="fb12378c-86af-43d3-b07d-5935babffd77" providerId="ADAL" clId="{5888D9C7-64D3-4A1B-9C95-0A7F44B25727}" dt="2022-04-13T16:54:49.281" v="18" actId="47"/>
        <pc:sldMkLst>
          <pc:docMk/>
          <pc:sldMk cId="1773618383" sldId="1782"/>
        </pc:sldMkLst>
      </pc:sldChg>
      <pc:sldChg chg="del">
        <pc:chgData name="Rodrigo Azambuja" userId="fb12378c-86af-43d3-b07d-5935babffd77" providerId="ADAL" clId="{5888D9C7-64D3-4A1B-9C95-0A7F44B25727}" dt="2022-04-13T16:53:31.445" v="1" actId="47"/>
        <pc:sldMkLst>
          <pc:docMk/>
          <pc:sldMk cId="879465647" sldId="1816"/>
        </pc:sldMkLst>
      </pc:sldChg>
      <pc:sldChg chg="del">
        <pc:chgData name="Rodrigo Azambuja" userId="fb12378c-86af-43d3-b07d-5935babffd77" providerId="ADAL" clId="{5888D9C7-64D3-4A1B-9C95-0A7F44B25727}" dt="2022-04-13T16:54:24.939" v="14" actId="47"/>
        <pc:sldMkLst>
          <pc:docMk/>
          <pc:sldMk cId="3097842535" sldId="1819"/>
        </pc:sldMkLst>
      </pc:sldChg>
      <pc:sldChg chg="delSp modSp mod">
        <pc:chgData name="Rodrigo Azambuja" userId="fb12378c-86af-43d3-b07d-5935babffd77" providerId="ADAL" clId="{5888D9C7-64D3-4A1B-9C95-0A7F44B25727}" dt="2022-04-13T16:56:26.522" v="20" actId="14826"/>
        <pc:sldMkLst>
          <pc:docMk/>
          <pc:sldMk cId="4040676164" sldId="1822"/>
        </pc:sldMkLst>
        <pc:spChg chg="del">
          <ac:chgData name="Rodrigo Azambuja" userId="fb12378c-86af-43d3-b07d-5935babffd77" providerId="ADAL" clId="{5888D9C7-64D3-4A1B-9C95-0A7F44B25727}" dt="2022-04-13T16:56:23.193" v="19" actId="478"/>
          <ac:spMkLst>
            <pc:docMk/>
            <pc:sldMk cId="4040676164" sldId="1822"/>
            <ac:spMk id="5" creationId="{4F3A5C73-FEA4-4F63-983B-76013C3B3942}"/>
          </ac:spMkLst>
        </pc:spChg>
        <pc:picChg chg="mod">
          <ac:chgData name="Rodrigo Azambuja" userId="fb12378c-86af-43d3-b07d-5935babffd77" providerId="ADAL" clId="{5888D9C7-64D3-4A1B-9C95-0A7F44B25727}" dt="2022-04-13T16:56:26.522" v="20" actId="14826"/>
          <ac:picMkLst>
            <pc:docMk/>
            <pc:sldMk cId="4040676164" sldId="1822"/>
            <ac:picMk id="4" creationId="{0B4342DC-95BB-40C7-BA02-682103E059C6}"/>
          </ac:picMkLst>
        </pc:picChg>
      </pc:sldChg>
      <pc:sldChg chg="add">
        <pc:chgData name="Rodrigo Azambuja" userId="fb12378c-86af-43d3-b07d-5935babffd77" providerId="ADAL" clId="{5888D9C7-64D3-4A1B-9C95-0A7F44B25727}" dt="2022-04-13T16:53:25.671" v="0"/>
        <pc:sldMkLst>
          <pc:docMk/>
          <pc:sldMk cId="1974814423" sldId="1826"/>
        </pc:sldMkLst>
      </pc:sldChg>
      <pc:sldChg chg="del">
        <pc:chgData name="Rodrigo Azambuja" userId="fb12378c-86af-43d3-b07d-5935babffd77" providerId="ADAL" clId="{5888D9C7-64D3-4A1B-9C95-0A7F44B25727}" dt="2022-04-13T16:53:49.293" v="8" actId="47"/>
        <pc:sldMkLst>
          <pc:docMk/>
          <pc:sldMk cId="4290417414" sldId="1827"/>
        </pc:sldMkLst>
      </pc:sldChg>
      <pc:sldChg chg="delSp modSp add mod">
        <pc:chgData name="Rodrigo Azambuja" userId="fb12378c-86af-43d3-b07d-5935babffd77" providerId="ADAL" clId="{5888D9C7-64D3-4A1B-9C95-0A7F44B25727}" dt="2022-04-13T16:58:17.184" v="47" actId="20577"/>
        <pc:sldMkLst>
          <pc:docMk/>
          <pc:sldMk cId="4245374748" sldId="1837"/>
        </pc:sldMkLst>
        <pc:spChg chg="mod">
          <ac:chgData name="Rodrigo Azambuja" userId="fb12378c-86af-43d3-b07d-5935babffd77" providerId="ADAL" clId="{5888D9C7-64D3-4A1B-9C95-0A7F44B25727}" dt="2022-04-13T16:58:08.312" v="43" actId="20577"/>
          <ac:spMkLst>
            <pc:docMk/>
            <pc:sldMk cId="4245374748" sldId="1837"/>
            <ac:spMk id="4" creationId="{342F9E1D-8C71-4D37-94E8-283B81C0EA1C}"/>
          </ac:spMkLst>
        </pc:spChg>
        <pc:spChg chg="del">
          <ac:chgData name="Rodrigo Azambuja" userId="fb12378c-86af-43d3-b07d-5935babffd77" providerId="ADAL" clId="{5888D9C7-64D3-4A1B-9C95-0A7F44B25727}" dt="2022-04-13T16:56:44.549" v="21" actId="478"/>
          <ac:spMkLst>
            <pc:docMk/>
            <pc:sldMk cId="4245374748" sldId="1837"/>
            <ac:spMk id="5" creationId="{FF3B45B3-8355-4766-921C-0E0DC32E77E8}"/>
          </ac:spMkLst>
        </pc:spChg>
        <pc:spChg chg="mod">
          <ac:chgData name="Rodrigo Azambuja" userId="fb12378c-86af-43d3-b07d-5935babffd77" providerId="ADAL" clId="{5888D9C7-64D3-4A1B-9C95-0A7F44B25727}" dt="2022-04-13T16:58:17.184" v="47" actId="20577"/>
          <ac:spMkLst>
            <pc:docMk/>
            <pc:sldMk cId="4245374748" sldId="1837"/>
            <ac:spMk id="7" creationId="{00000000-0000-0000-0000-000000000000}"/>
          </ac:spMkLst>
        </pc:spChg>
      </pc:sldChg>
      <pc:sldChg chg="del">
        <pc:chgData name="Rodrigo Azambuja" userId="fb12378c-86af-43d3-b07d-5935babffd77" providerId="ADAL" clId="{5888D9C7-64D3-4A1B-9C95-0A7F44B25727}" dt="2022-04-13T16:53:38.242" v="5" actId="47"/>
        <pc:sldMkLst>
          <pc:docMk/>
          <pc:sldMk cId="1317116417" sldId="1840"/>
        </pc:sldMkLst>
      </pc:sldChg>
      <pc:sldChg chg="del">
        <pc:chgData name="Rodrigo Azambuja" userId="fb12378c-86af-43d3-b07d-5935babffd77" providerId="ADAL" clId="{5888D9C7-64D3-4A1B-9C95-0A7F44B25727}" dt="2022-04-13T16:53:32.579" v="2" actId="47"/>
        <pc:sldMkLst>
          <pc:docMk/>
          <pc:sldMk cId="973308489" sldId="1845"/>
        </pc:sldMkLst>
      </pc:sldChg>
      <pc:sldChg chg="mod modShow">
        <pc:chgData name="Rodrigo Azambuja" userId="fb12378c-86af-43d3-b07d-5935babffd77" providerId="ADAL" clId="{5888D9C7-64D3-4A1B-9C95-0A7F44B25727}" dt="2022-04-13T16:53:57.714" v="10" actId="729"/>
        <pc:sldMkLst>
          <pc:docMk/>
          <pc:sldMk cId="2086570304" sldId="1846"/>
        </pc:sldMkLst>
      </pc:sldChg>
      <pc:sldChg chg="add">
        <pc:chgData name="Rodrigo Azambuja" userId="fb12378c-86af-43d3-b07d-5935babffd77" providerId="ADAL" clId="{5888D9C7-64D3-4A1B-9C95-0A7F44B25727}" dt="2022-04-13T16:53:25.671" v="0"/>
        <pc:sldMkLst>
          <pc:docMk/>
          <pc:sldMk cId="3459613953" sldId="1847"/>
        </pc:sldMkLst>
      </pc:sldChg>
      <pc:sldChg chg="del">
        <pc:chgData name="Rodrigo Azambuja" userId="fb12378c-86af-43d3-b07d-5935babffd77" providerId="ADAL" clId="{5888D9C7-64D3-4A1B-9C95-0A7F44B25727}" dt="2022-04-13T16:53:34.403" v="4" actId="47"/>
        <pc:sldMkLst>
          <pc:docMk/>
          <pc:sldMk cId="713508124" sldId="6508"/>
        </pc:sldMkLst>
      </pc:sldChg>
      <pc:sldChg chg="del">
        <pc:chgData name="Rodrigo Azambuja" userId="fb12378c-86af-43d3-b07d-5935babffd77" providerId="ADAL" clId="{5888D9C7-64D3-4A1B-9C95-0A7F44B25727}" dt="2022-04-13T16:53:42.747" v="6" actId="47"/>
        <pc:sldMkLst>
          <pc:docMk/>
          <pc:sldMk cId="731766559" sldId="6509"/>
        </pc:sldMkLst>
      </pc:sldChg>
      <pc:sldChg chg="del">
        <pc:chgData name="Rodrigo Azambuja" userId="fb12378c-86af-43d3-b07d-5935babffd77" providerId="ADAL" clId="{5888D9C7-64D3-4A1B-9C95-0A7F44B25727}" dt="2022-04-13T16:53:48.229" v="7" actId="47"/>
        <pc:sldMkLst>
          <pc:docMk/>
          <pc:sldMk cId="3853051590" sldId="6510"/>
        </pc:sldMkLst>
      </pc:sldChg>
      <pc:sldChg chg="del">
        <pc:chgData name="Rodrigo Azambuja" userId="fb12378c-86af-43d3-b07d-5935babffd77" providerId="ADAL" clId="{5888D9C7-64D3-4A1B-9C95-0A7F44B25727}" dt="2022-04-13T16:54:24.229" v="13" actId="47"/>
        <pc:sldMkLst>
          <pc:docMk/>
          <pc:sldMk cId="2530847233" sldId="6511"/>
        </pc:sldMkLst>
      </pc:sldChg>
      <pc:sldChg chg="mod modShow">
        <pc:chgData name="Rodrigo Azambuja" userId="fb12378c-86af-43d3-b07d-5935babffd77" providerId="ADAL" clId="{5888D9C7-64D3-4A1B-9C95-0A7F44B25727}" dt="2022-04-13T16:53:55.864" v="9" actId="729"/>
        <pc:sldMkLst>
          <pc:docMk/>
          <pc:sldMk cId="1349789229" sldId="6513"/>
        </pc:sldMkLst>
      </pc:sldChg>
      <pc:sldChg chg="mod modShow">
        <pc:chgData name="Rodrigo Azambuja" userId="fb12378c-86af-43d3-b07d-5935babffd77" providerId="ADAL" clId="{5888D9C7-64D3-4A1B-9C95-0A7F44B25727}" dt="2022-04-13T16:53:59.835" v="11" actId="729"/>
        <pc:sldMkLst>
          <pc:docMk/>
          <pc:sldMk cId="487990501" sldId="6514"/>
        </pc:sldMkLst>
      </pc:sldChg>
      <pc:sldChg chg="mod modShow">
        <pc:chgData name="Rodrigo Azambuja" userId="fb12378c-86af-43d3-b07d-5935babffd77" providerId="ADAL" clId="{5888D9C7-64D3-4A1B-9C95-0A7F44B25727}" dt="2022-04-13T16:54:29.923" v="15" actId="729"/>
        <pc:sldMkLst>
          <pc:docMk/>
          <pc:sldMk cId="512657954" sldId="6515"/>
        </pc:sldMkLst>
      </pc:sldChg>
      <pc:sldChg chg="mod modShow">
        <pc:chgData name="Rodrigo Azambuja" userId="fb12378c-86af-43d3-b07d-5935babffd77" providerId="ADAL" clId="{5888D9C7-64D3-4A1B-9C95-0A7F44B25727}" dt="2022-04-13T16:54:31.673" v="16" actId="729"/>
        <pc:sldMkLst>
          <pc:docMk/>
          <pc:sldMk cId="1336675145" sldId="6516"/>
        </pc:sldMkLst>
      </pc:sldChg>
      <pc:sldChg chg="add">
        <pc:chgData name="Rodrigo Azambuja" userId="fb12378c-86af-43d3-b07d-5935babffd77" providerId="ADAL" clId="{5888D9C7-64D3-4A1B-9C95-0A7F44B25727}" dt="2022-04-13T16:53:25.671" v="0"/>
        <pc:sldMkLst>
          <pc:docMk/>
          <pc:sldMk cId="191380105" sldId="6781"/>
        </pc:sldMkLst>
      </pc:sldChg>
      <pc:sldChg chg="add">
        <pc:chgData name="Rodrigo Azambuja" userId="fb12378c-86af-43d3-b07d-5935babffd77" providerId="ADAL" clId="{5888D9C7-64D3-4A1B-9C95-0A7F44B25727}" dt="2022-04-13T16:53:25.671" v="0"/>
        <pc:sldMkLst>
          <pc:docMk/>
          <pc:sldMk cId="3821841597" sldId="6782"/>
        </pc:sldMkLst>
      </pc:sldChg>
      <pc:sldChg chg="add">
        <pc:chgData name="Rodrigo Azambuja" userId="fb12378c-86af-43d3-b07d-5935babffd77" providerId="ADAL" clId="{5888D9C7-64D3-4A1B-9C95-0A7F44B25727}" dt="2022-04-13T16:53:25.671" v="0"/>
        <pc:sldMkLst>
          <pc:docMk/>
          <pc:sldMk cId="890339886" sldId="6783"/>
        </pc:sldMkLst>
      </pc:sldChg>
      <pc:sldChg chg="modSp add mod">
        <pc:chgData name="Rodrigo Azambuja" userId="fb12378c-86af-43d3-b07d-5935babffd77" providerId="ADAL" clId="{5888D9C7-64D3-4A1B-9C95-0A7F44B25727}" dt="2022-04-13T18:03:09.684" v="57" actId="6549"/>
        <pc:sldMkLst>
          <pc:docMk/>
          <pc:sldMk cId="2924669755" sldId="6784"/>
        </pc:sldMkLst>
        <pc:spChg chg="mod">
          <ac:chgData name="Rodrigo Azambuja" userId="fb12378c-86af-43d3-b07d-5935babffd77" providerId="ADAL" clId="{5888D9C7-64D3-4A1B-9C95-0A7F44B25727}" dt="2022-04-13T18:03:09.684" v="57" actId="6549"/>
          <ac:spMkLst>
            <pc:docMk/>
            <pc:sldMk cId="2924669755" sldId="6784"/>
            <ac:spMk id="6" creationId="{EEE5AFFA-E49D-4563-9B39-0FCB1DF95FD9}"/>
          </ac:spMkLst>
        </pc:spChg>
        <pc:picChg chg="mod">
          <ac:chgData name="Rodrigo Azambuja" userId="fb12378c-86af-43d3-b07d-5935babffd77" providerId="ADAL" clId="{5888D9C7-64D3-4A1B-9C95-0A7F44B25727}" dt="2022-04-13T17:57:00.287" v="53" actId="14826"/>
          <ac:picMkLst>
            <pc:docMk/>
            <pc:sldMk cId="2924669755" sldId="6784"/>
            <ac:picMk id="12" creationId="{D25734E4-224D-43FF-AC9F-EE24ADB9DAEA}"/>
          </ac:picMkLst>
        </pc:picChg>
        <pc:picChg chg="mod">
          <ac:chgData name="Rodrigo Azambuja" userId="fb12378c-86af-43d3-b07d-5935babffd77" providerId="ADAL" clId="{5888D9C7-64D3-4A1B-9C95-0A7F44B25727}" dt="2022-04-13T17:41:53.769" v="52" actId="14826"/>
          <ac:picMkLst>
            <pc:docMk/>
            <pc:sldMk cId="2924669755" sldId="6784"/>
            <ac:picMk id="14" creationId="{621460C7-E8F7-4E00-B4DA-6826CD4CA420}"/>
          </ac:picMkLst>
        </pc:picChg>
      </pc:sldChg>
      <pc:sldChg chg="add">
        <pc:chgData name="Rodrigo Azambuja" userId="fb12378c-86af-43d3-b07d-5935babffd77" providerId="ADAL" clId="{5888D9C7-64D3-4A1B-9C95-0A7F44B25727}" dt="2022-04-13T16:54:47.287" v="17"/>
        <pc:sldMkLst>
          <pc:docMk/>
          <pc:sldMk cId="1084110563" sldId="6785"/>
        </pc:sldMkLst>
      </pc:sldChg>
    </pc:docChg>
  </pc:docChgLst>
  <pc:docChgLst>
    <pc:chgData name="Eduardo Fonseca" userId="53640c22-7921-4082-b08e-744384c03f65" providerId="ADAL" clId="{8FD2056D-C02E-48E7-9A25-C59D57B736F0}"/>
    <pc:docChg chg="undo custSel addSld delSld modSld modSection">
      <pc:chgData name="Eduardo Fonseca" userId="53640c22-7921-4082-b08e-744384c03f65" providerId="ADAL" clId="{8FD2056D-C02E-48E7-9A25-C59D57B736F0}" dt="2022-02-16T17:40:50.220" v="167" actId="14100"/>
      <pc:docMkLst>
        <pc:docMk/>
      </pc:docMkLst>
      <pc:sldChg chg="addSp delSp modSp mod">
        <pc:chgData name="Eduardo Fonseca" userId="53640c22-7921-4082-b08e-744384c03f65" providerId="ADAL" clId="{8FD2056D-C02E-48E7-9A25-C59D57B736F0}" dt="2022-02-16T14:18:41.506" v="40" actId="14100"/>
        <pc:sldMkLst>
          <pc:docMk/>
          <pc:sldMk cId="2718010495" sldId="5947"/>
        </pc:sldMkLst>
        <pc:spChg chg="mod">
          <ac:chgData name="Eduardo Fonseca" userId="53640c22-7921-4082-b08e-744384c03f65" providerId="ADAL" clId="{8FD2056D-C02E-48E7-9A25-C59D57B736F0}" dt="2022-02-16T14:13:08.275" v="27" actId="20577"/>
          <ac:spMkLst>
            <pc:docMk/>
            <pc:sldMk cId="2718010495" sldId="5947"/>
            <ac:spMk id="2" creationId="{00000000-0000-0000-0000-000000000000}"/>
          </ac:spMkLst>
        </pc:spChg>
        <pc:spChg chg="mod">
          <ac:chgData name="Eduardo Fonseca" userId="53640c22-7921-4082-b08e-744384c03f65" providerId="ADAL" clId="{8FD2056D-C02E-48E7-9A25-C59D57B736F0}" dt="2022-02-16T14:17:09.978" v="38" actId="20577"/>
          <ac:spMkLst>
            <pc:docMk/>
            <pc:sldMk cId="2718010495" sldId="5947"/>
            <ac:spMk id="7" creationId="{961F3D99-AD74-4F4F-994F-AA5023EDEF62}"/>
          </ac:spMkLst>
        </pc:spChg>
        <pc:spChg chg="del">
          <ac:chgData name="Eduardo Fonseca" userId="53640c22-7921-4082-b08e-744384c03f65" providerId="ADAL" clId="{8FD2056D-C02E-48E7-9A25-C59D57B736F0}" dt="2022-02-16T14:10:51.740" v="0" actId="478"/>
          <ac:spMkLst>
            <pc:docMk/>
            <pc:sldMk cId="2718010495" sldId="5947"/>
            <ac:spMk id="8" creationId="{E0C2A470-A032-4CF6-A907-143D993413DA}"/>
          </ac:spMkLst>
        </pc:spChg>
        <pc:graphicFrameChg chg="del">
          <ac:chgData name="Eduardo Fonseca" userId="53640c22-7921-4082-b08e-744384c03f65" providerId="ADAL" clId="{8FD2056D-C02E-48E7-9A25-C59D57B736F0}" dt="2022-02-16T14:11:04.550" v="2" actId="478"/>
          <ac:graphicFrameMkLst>
            <pc:docMk/>
            <pc:sldMk cId="2718010495" sldId="5947"/>
            <ac:graphicFrameMk id="3" creationId="{819D6DA5-7B05-45EA-86C7-B889C8783B17}"/>
          </ac:graphicFrameMkLst>
        </pc:graphicFrameChg>
        <pc:graphicFrameChg chg="add mod modGraphic">
          <ac:chgData name="Eduardo Fonseca" userId="53640c22-7921-4082-b08e-744384c03f65" providerId="ADAL" clId="{8FD2056D-C02E-48E7-9A25-C59D57B736F0}" dt="2022-02-16T14:12:55.697" v="17" actId="14100"/>
          <ac:graphicFrameMkLst>
            <pc:docMk/>
            <pc:sldMk cId="2718010495" sldId="5947"/>
            <ac:graphicFrameMk id="4" creationId="{A6A061F4-7650-44A2-BE2C-EA7CEEB4C616}"/>
          </ac:graphicFrameMkLst>
        </pc:graphicFrameChg>
        <pc:graphicFrameChg chg="del">
          <ac:chgData name="Eduardo Fonseca" userId="53640c22-7921-4082-b08e-744384c03f65" providerId="ADAL" clId="{8FD2056D-C02E-48E7-9A25-C59D57B736F0}" dt="2022-02-16T14:10:57.326" v="1" actId="478"/>
          <ac:graphicFrameMkLst>
            <pc:docMk/>
            <pc:sldMk cId="2718010495" sldId="5947"/>
            <ac:graphicFrameMk id="9" creationId="{00000000-0008-0000-0100-000002000000}"/>
          </ac:graphicFrameMkLst>
        </pc:graphicFrameChg>
        <pc:graphicFrameChg chg="add mod">
          <ac:chgData name="Eduardo Fonseca" userId="53640c22-7921-4082-b08e-744384c03f65" providerId="ADAL" clId="{8FD2056D-C02E-48E7-9A25-C59D57B736F0}" dt="2022-02-16T14:18:41.506" v="40" actId="14100"/>
          <ac:graphicFrameMkLst>
            <pc:docMk/>
            <pc:sldMk cId="2718010495" sldId="5947"/>
            <ac:graphicFrameMk id="11" creationId="{00000000-0008-0000-0100-000002000000}"/>
          </ac:graphicFrameMkLst>
        </pc:graphicFrameChg>
      </pc:sldChg>
      <pc:sldChg chg="delSp del mod">
        <pc:chgData name="Eduardo Fonseca" userId="53640c22-7921-4082-b08e-744384c03f65" providerId="ADAL" clId="{8FD2056D-C02E-48E7-9A25-C59D57B736F0}" dt="2022-02-16T14:50:57.377" v="164" actId="47"/>
        <pc:sldMkLst>
          <pc:docMk/>
          <pc:sldMk cId="3469708532" sldId="6415"/>
        </pc:sldMkLst>
        <pc:spChg chg="del">
          <ac:chgData name="Eduardo Fonseca" userId="53640c22-7921-4082-b08e-744384c03f65" providerId="ADAL" clId="{8FD2056D-C02E-48E7-9A25-C59D57B736F0}" dt="2022-02-16T14:24:51.235" v="41" actId="478"/>
          <ac:spMkLst>
            <pc:docMk/>
            <pc:sldMk cId="3469708532" sldId="6415"/>
            <ac:spMk id="23" creationId="{1F532AAE-2840-4684-8C06-CCFEDB4B8BE0}"/>
          </ac:spMkLst>
        </pc:spChg>
      </pc:sldChg>
      <pc:sldChg chg="addSp delSp modSp add mod">
        <pc:chgData name="Eduardo Fonseca" userId="53640c22-7921-4082-b08e-744384c03f65" providerId="ADAL" clId="{8FD2056D-C02E-48E7-9A25-C59D57B736F0}" dt="2022-02-16T17:40:50.220" v="167" actId="14100"/>
        <pc:sldMkLst>
          <pc:docMk/>
          <pc:sldMk cId="360022468" sldId="6491"/>
        </pc:sldMkLst>
        <pc:spChg chg="mod">
          <ac:chgData name="Eduardo Fonseca" userId="53640c22-7921-4082-b08e-744384c03f65" providerId="ADAL" clId="{8FD2056D-C02E-48E7-9A25-C59D57B736F0}" dt="2022-02-16T14:26:57.707" v="64" actId="1076"/>
          <ac:spMkLst>
            <pc:docMk/>
            <pc:sldMk cId="360022468" sldId="6491"/>
            <ac:spMk id="9" creationId="{00000000-0000-0000-0000-000000000000}"/>
          </ac:spMkLst>
        </pc:spChg>
        <pc:spChg chg="mod">
          <ac:chgData name="Eduardo Fonseca" userId="53640c22-7921-4082-b08e-744384c03f65" providerId="ADAL" clId="{8FD2056D-C02E-48E7-9A25-C59D57B736F0}" dt="2022-02-16T14:26:36.211" v="61" actId="1076"/>
          <ac:spMkLst>
            <pc:docMk/>
            <pc:sldMk cId="360022468" sldId="6491"/>
            <ac:spMk id="11" creationId="{00000000-0000-0000-0000-000000000000}"/>
          </ac:spMkLst>
        </pc:spChg>
        <pc:spChg chg="mod">
          <ac:chgData name="Eduardo Fonseca" userId="53640c22-7921-4082-b08e-744384c03f65" providerId="ADAL" clId="{8FD2056D-C02E-48E7-9A25-C59D57B736F0}" dt="2022-02-16T14:27:35.291" v="68" actId="1076"/>
          <ac:spMkLst>
            <pc:docMk/>
            <pc:sldMk cId="360022468" sldId="6491"/>
            <ac:spMk id="16" creationId="{7C78DCDF-84E8-47E8-8989-16F0A27707AC}"/>
          </ac:spMkLst>
        </pc:spChg>
        <pc:spChg chg="mod">
          <ac:chgData name="Eduardo Fonseca" userId="53640c22-7921-4082-b08e-744384c03f65" providerId="ADAL" clId="{8FD2056D-C02E-48E7-9A25-C59D57B736F0}" dt="2022-02-16T14:27:19.107" v="66" actId="1076"/>
          <ac:spMkLst>
            <pc:docMk/>
            <pc:sldMk cId="360022468" sldId="6491"/>
            <ac:spMk id="17" creationId="{083545BD-4C48-4316-8691-2704E1A3CCD7}"/>
          </ac:spMkLst>
        </pc:spChg>
        <pc:graphicFrameChg chg="add del mod">
          <ac:chgData name="Eduardo Fonseca" userId="53640c22-7921-4082-b08e-744384c03f65" providerId="ADAL" clId="{8FD2056D-C02E-48E7-9A25-C59D57B736F0}" dt="2022-02-16T14:46:27.443" v="99" actId="478"/>
          <ac:graphicFrameMkLst>
            <pc:docMk/>
            <pc:sldMk cId="360022468" sldId="6491"/>
            <ac:graphicFrameMk id="3" creationId="{436E64B9-56EA-4899-8852-5288BA564849}"/>
          </ac:graphicFrameMkLst>
        </pc:graphicFrameChg>
        <pc:graphicFrameChg chg="add del mod">
          <ac:chgData name="Eduardo Fonseca" userId="53640c22-7921-4082-b08e-744384c03f65" providerId="ADAL" clId="{8FD2056D-C02E-48E7-9A25-C59D57B736F0}" dt="2022-02-16T14:46:34.509" v="101" actId="478"/>
          <ac:graphicFrameMkLst>
            <pc:docMk/>
            <pc:sldMk cId="360022468" sldId="6491"/>
            <ac:graphicFrameMk id="4" creationId="{0E1FEA90-651A-4D4B-B7F7-12EBC02D730D}"/>
          </ac:graphicFrameMkLst>
        </pc:graphicFrameChg>
        <pc:graphicFrameChg chg="add del mod">
          <ac:chgData name="Eduardo Fonseca" userId="53640c22-7921-4082-b08e-744384c03f65" providerId="ADAL" clId="{8FD2056D-C02E-48E7-9A25-C59D57B736F0}" dt="2022-02-16T14:47:12.929" v="106" actId="478"/>
          <ac:graphicFrameMkLst>
            <pc:docMk/>
            <pc:sldMk cId="360022468" sldId="6491"/>
            <ac:graphicFrameMk id="6" creationId="{5271396C-A165-493B-8A6C-9B563517A3F0}"/>
          </ac:graphicFrameMkLst>
        </pc:graphicFrameChg>
        <pc:graphicFrameChg chg="add del mod">
          <ac:chgData name="Eduardo Fonseca" userId="53640c22-7921-4082-b08e-744384c03f65" providerId="ADAL" clId="{8FD2056D-C02E-48E7-9A25-C59D57B736F0}" dt="2022-02-16T14:47:24.681" v="111"/>
          <ac:graphicFrameMkLst>
            <pc:docMk/>
            <pc:sldMk cId="360022468" sldId="6491"/>
            <ac:graphicFrameMk id="7" creationId="{FCFA54AB-0522-4467-8BA3-E04710291410}"/>
          </ac:graphicFrameMkLst>
        </pc:graphicFrameChg>
        <pc:graphicFrameChg chg="add del mod">
          <ac:chgData name="Eduardo Fonseca" userId="53640c22-7921-4082-b08e-744384c03f65" providerId="ADAL" clId="{8FD2056D-C02E-48E7-9A25-C59D57B736F0}" dt="2022-02-16T14:49:04.190" v="139" actId="478"/>
          <ac:graphicFrameMkLst>
            <pc:docMk/>
            <pc:sldMk cId="360022468" sldId="6491"/>
            <ac:graphicFrameMk id="12" creationId="{1EFD0088-CABE-4FCB-9736-7D457C68715A}"/>
          </ac:graphicFrameMkLst>
        </pc:graphicFrameChg>
        <pc:graphicFrameChg chg="add del mod modGraphic">
          <ac:chgData name="Eduardo Fonseca" userId="53640c22-7921-4082-b08e-744384c03f65" providerId="ADAL" clId="{8FD2056D-C02E-48E7-9A25-C59D57B736F0}" dt="2022-02-16T14:49:33.527" v="150" actId="478"/>
          <ac:graphicFrameMkLst>
            <pc:docMk/>
            <pc:sldMk cId="360022468" sldId="6491"/>
            <ac:graphicFrameMk id="13" creationId="{CA6FB5EA-736C-4A92-83A3-35A5265E32C1}"/>
          </ac:graphicFrameMkLst>
        </pc:graphicFrameChg>
        <pc:graphicFrameChg chg="add mod">
          <ac:chgData name="Eduardo Fonseca" userId="53640c22-7921-4082-b08e-744384c03f65" providerId="ADAL" clId="{8FD2056D-C02E-48E7-9A25-C59D57B736F0}" dt="2022-02-16T14:25:56.287" v="57" actId="167"/>
          <ac:graphicFrameMkLst>
            <pc:docMk/>
            <pc:sldMk cId="360022468" sldId="6491"/>
            <ac:graphicFrameMk id="15" creationId="{5FF61294-CECC-4FF1-9B84-8EAFFC45092C}"/>
          </ac:graphicFrameMkLst>
        </pc:graphicFrameChg>
        <pc:graphicFrameChg chg="del">
          <ac:chgData name="Eduardo Fonseca" userId="53640c22-7921-4082-b08e-744384c03f65" providerId="ADAL" clId="{8FD2056D-C02E-48E7-9A25-C59D57B736F0}" dt="2022-02-16T14:25:58.138" v="58" actId="478"/>
          <ac:graphicFrameMkLst>
            <pc:docMk/>
            <pc:sldMk cId="360022468" sldId="6491"/>
            <ac:graphicFrameMk id="22" creationId="{5FF61294-CECC-4FF1-9B84-8EAFFC45092C}"/>
          </ac:graphicFrameMkLst>
        </pc:graphicFrameChg>
        <pc:graphicFrameChg chg="add del mod">
          <ac:chgData name="Eduardo Fonseca" userId="53640c22-7921-4082-b08e-744384c03f65" providerId="ADAL" clId="{8FD2056D-C02E-48E7-9A25-C59D57B736F0}" dt="2022-02-16T14:49:40.450" v="152"/>
          <ac:graphicFrameMkLst>
            <pc:docMk/>
            <pc:sldMk cId="360022468" sldId="6491"/>
            <ac:graphicFrameMk id="23" creationId="{1EFD1AF6-3C65-4066-A90E-4C4A7996DB76}"/>
          </ac:graphicFrameMkLst>
        </pc:graphicFrameChg>
        <pc:picChg chg="add del mod">
          <ac:chgData name="Eduardo Fonseca" userId="53640c22-7921-4082-b08e-744384c03f65" providerId="ADAL" clId="{8FD2056D-C02E-48E7-9A25-C59D57B736F0}" dt="2022-02-16T14:47:06.330" v="104" actId="478"/>
          <ac:picMkLst>
            <pc:docMk/>
            <pc:sldMk cId="360022468" sldId="6491"/>
            <ac:picMk id="5" creationId="{34914339-0B70-4F3A-BA1E-E8FBBE877E0D}"/>
          </ac:picMkLst>
        </pc:picChg>
        <pc:picChg chg="add del mod">
          <ac:chgData name="Eduardo Fonseca" userId="53640c22-7921-4082-b08e-744384c03f65" providerId="ADAL" clId="{8FD2056D-C02E-48E7-9A25-C59D57B736F0}" dt="2022-02-16T14:48:53.894" v="131" actId="478"/>
          <ac:picMkLst>
            <pc:docMk/>
            <pc:sldMk cId="360022468" sldId="6491"/>
            <ac:picMk id="8" creationId="{01D32B7C-955B-4F16-B095-EFE7190677E7}"/>
          </ac:picMkLst>
        </pc:picChg>
        <pc:picChg chg="add del">
          <ac:chgData name="Eduardo Fonseca" userId="53640c22-7921-4082-b08e-744384c03f65" providerId="ADAL" clId="{8FD2056D-C02E-48E7-9A25-C59D57B736F0}" dt="2022-02-16T14:49:43.861" v="154" actId="478"/>
          <ac:picMkLst>
            <pc:docMk/>
            <pc:sldMk cId="360022468" sldId="6491"/>
            <ac:picMk id="24" creationId="{4E05701F-F8B9-4DCB-A3EF-9B8437592D1E}"/>
          </ac:picMkLst>
        </pc:picChg>
        <pc:picChg chg="add del mod">
          <ac:chgData name="Eduardo Fonseca" userId="53640c22-7921-4082-b08e-744384c03f65" providerId="ADAL" clId="{8FD2056D-C02E-48E7-9A25-C59D57B736F0}" dt="2022-02-16T14:50:43.948" v="159" actId="478"/>
          <ac:picMkLst>
            <pc:docMk/>
            <pc:sldMk cId="360022468" sldId="6491"/>
            <ac:picMk id="26" creationId="{5A6E0559-0DBC-48D8-A97B-0E7C1A35538E}"/>
          </ac:picMkLst>
        </pc:picChg>
        <pc:picChg chg="add mod">
          <ac:chgData name="Eduardo Fonseca" userId="53640c22-7921-4082-b08e-744384c03f65" providerId="ADAL" clId="{8FD2056D-C02E-48E7-9A25-C59D57B736F0}" dt="2022-02-16T17:40:50.220" v="167" actId="14100"/>
          <ac:picMkLst>
            <pc:docMk/>
            <pc:sldMk cId="360022468" sldId="6491"/>
            <ac:picMk id="28" creationId="{89A55A1B-7135-4E5F-A9DB-B3D59ED46985}"/>
          </ac:picMkLst>
        </pc:picChg>
        <pc:cxnChg chg="mod">
          <ac:chgData name="Eduardo Fonseca" userId="53640c22-7921-4082-b08e-744384c03f65" providerId="ADAL" clId="{8FD2056D-C02E-48E7-9A25-C59D57B736F0}" dt="2022-02-16T14:27:45.339" v="69" actId="1076"/>
          <ac:cxnSpMkLst>
            <pc:docMk/>
            <pc:sldMk cId="360022468" sldId="6491"/>
            <ac:cxnSpMk id="14" creationId="{9DD421D6-CA90-49AA-AB55-68A68D3B7694}"/>
          </ac:cxnSpMkLst>
        </pc:cxnChg>
        <pc:cxnChg chg="mod">
          <ac:chgData name="Eduardo Fonseca" userId="53640c22-7921-4082-b08e-744384c03f65" providerId="ADAL" clId="{8FD2056D-C02E-48E7-9A25-C59D57B736F0}" dt="2022-02-16T14:26:29.331" v="60" actId="1076"/>
          <ac:cxnSpMkLst>
            <pc:docMk/>
            <pc:sldMk cId="360022468" sldId="6491"/>
            <ac:cxnSpMk id="18" creationId="{1FB19E53-661C-4CDA-8C52-5942651D8699}"/>
          </ac:cxnSpMkLst>
        </pc:cxnChg>
        <pc:cxnChg chg="mod">
          <ac:chgData name="Eduardo Fonseca" userId="53640c22-7921-4082-b08e-744384c03f65" providerId="ADAL" clId="{8FD2056D-C02E-48E7-9A25-C59D57B736F0}" dt="2022-02-16T14:26:42.812" v="62" actId="1076"/>
          <ac:cxnSpMkLst>
            <pc:docMk/>
            <pc:sldMk cId="360022468" sldId="6491"/>
            <ac:cxnSpMk id="19" creationId="{7E274AFC-2190-4588-B4A4-B6BCA33AF0D9}"/>
          </ac:cxnSpMkLst>
        </pc:cxnChg>
        <pc:cxnChg chg="mod">
          <ac:chgData name="Eduardo Fonseca" userId="53640c22-7921-4082-b08e-744384c03f65" providerId="ADAL" clId="{8FD2056D-C02E-48E7-9A25-C59D57B736F0}" dt="2022-02-16T14:26:54.483" v="63" actId="1076"/>
          <ac:cxnSpMkLst>
            <pc:docMk/>
            <pc:sldMk cId="360022468" sldId="6491"/>
            <ac:cxnSpMk id="20" creationId="{DF040102-74B6-4137-BE8E-E1BD94357C48}"/>
          </ac:cxnSpMkLst>
        </pc:cxnChg>
        <pc:cxnChg chg="mod">
          <ac:chgData name="Eduardo Fonseca" userId="53640c22-7921-4082-b08e-744384c03f65" providerId="ADAL" clId="{8FD2056D-C02E-48E7-9A25-C59D57B736F0}" dt="2022-02-16T14:27:29.163" v="67" actId="1076"/>
          <ac:cxnSpMkLst>
            <pc:docMk/>
            <pc:sldMk cId="360022468" sldId="6491"/>
            <ac:cxnSpMk id="21" creationId="{C0568615-96CB-4188-B86D-41F481418E0B}"/>
          </ac:cxnSpMkLst>
        </pc:cxnChg>
      </pc:sldChg>
    </pc:docChg>
  </pc:docChgLst>
  <pc:docChgLst>
    <pc:chgData name="Rodrigo Azambuja" userId="fb12378c-86af-43d3-b07d-5935babffd77" providerId="ADAL" clId="{CAF39AEF-F0B3-4A45-AEE7-7FDCF6C32602}"/>
    <pc:docChg chg="undo custSel addSld delSld modSld modSection">
      <pc:chgData name="Rodrigo Azambuja" userId="fb12378c-86af-43d3-b07d-5935babffd77" providerId="ADAL" clId="{CAF39AEF-F0B3-4A45-AEE7-7FDCF6C32602}" dt="2021-12-15T20:22:37.016" v="438" actId="14826"/>
      <pc:docMkLst>
        <pc:docMk/>
      </pc:docMkLst>
      <pc:sldChg chg="del">
        <pc:chgData name="Rodrigo Azambuja" userId="fb12378c-86af-43d3-b07d-5935babffd77" providerId="ADAL" clId="{CAF39AEF-F0B3-4A45-AEE7-7FDCF6C32602}" dt="2021-12-15T13:31:17.842" v="393" actId="47"/>
        <pc:sldMkLst>
          <pc:docMk/>
          <pc:sldMk cId="1543425948" sldId="1737"/>
        </pc:sldMkLst>
      </pc:sldChg>
      <pc:sldChg chg="modSp add mod">
        <pc:chgData name="Rodrigo Azambuja" userId="fb12378c-86af-43d3-b07d-5935babffd77" providerId="ADAL" clId="{CAF39AEF-F0B3-4A45-AEE7-7FDCF6C32602}" dt="2021-12-15T13:34:01.957" v="422" actId="1038"/>
        <pc:sldMkLst>
          <pc:docMk/>
          <pc:sldMk cId="1906761682" sldId="1759"/>
        </pc:sldMkLst>
        <pc:spChg chg="mod">
          <ac:chgData name="Rodrigo Azambuja" userId="fb12378c-86af-43d3-b07d-5935babffd77" providerId="ADAL" clId="{CAF39AEF-F0B3-4A45-AEE7-7FDCF6C32602}" dt="2021-12-15T13:33:41.998" v="405" actId="1036"/>
          <ac:spMkLst>
            <pc:docMk/>
            <pc:sldMk cId="1906761682" sldId="1759"/>
            <ac:spMk id="21" creationId="{14FFF6EA-A91B-4956-8B4F-5A2C4D538D96}"/>
          </ac:spMkLst>
        </pc:spChg>
        <pc:spChg chg="mod">
          <ac:chgData name="Rodrigo Azambuja" userId="fb12378c-86af-43d3-b07d-5935babffd77" providerId="ADAL" clId="{CAF39AEF-F0B3-4A45-AEE7-7FDCF6C32602}" dt="2021-12-15T13:34:01.957" v="422" actId="1038"/>
          <ac:spMkLst>
            <pc:docMk/>
            <pc:sldMk cId="1906761682" sldId="1759"/>
            <ac:spMk id="22" creationId="{55339C6E-E2B5-4783-AA47-2F1B126AD54A}"/>
          </ac:spMkLst>
        </pc:spChg>
        <pc:spChg chg="mod">
          <ac:chgData name="Rodrigo Azambuja" userId="fb12378c-86af-43d3-b07d-5935babffd77" providerId="ADAL" clId="{CAF39AEF-F0B3-4A45-AEE7-7FDCF6C32602}" dt="2021-12-15T13:33:54.239" v="413" actId="404"/>
          <ac:spMkLst>
            <pc:docMk/>
            <pc:sldMk cId="1906761682" sldId="1759"/>
            <ac:spMk id="24" creationId="{D013C42A-0792-41F0-A47F-60C45886796E}"/>
          </ac:spMkLst>
        </pc:spChg>
        <pc:spChg chg="mod">
          <ac:chgData name="Rodrigo Azambuja" userId="fb12378c-86af-43d3-b07d-5935babffd77" providerId="ADAL" clId="{CAF39AEF-F0B3-4A45-AEE7-7FDCF6C32602}" dt="2021-12-15T13:33:50.423" v="411" actId="1036"/>
          <ac:spMkLst>
            <pc:docMk/>
            <pc:sldMk cId="1906761682" sldId="1759"/>
            <ac:spMk id="25" creationId="{28D2D6ED-CB3B-4307-A101-74FDE48DD0D5}"/>
          </ac:spMkLst>
        </pc:spChg>
      </pc:sldChg>
      <pc:sldChg chg="add">
        <pc:chgData name="Rodrigo Azambuja" userId="fb12378c-86af-43d3-b07d-5935babffd77" providerId="ADAL" clId="{CAF39AEF-F0B3-4A45-AEE7-7FDCF6C32602}" dt="2021-12-15T14:04:04.022" v="427"/>
        <pc:sldMkLst>
          <pc:docMk/>
          <pc:sldMk cId="3338873679" sldId="1768"/>
        </pc:sldMkLst>
      </pc:sldChg>
      <pc:sldChg chg="add">
        <pc:chgData name="Rodrigo Azambuja" userId="fb12378c-86af-43d3-b07d-5935babffd77" providerId="ADAL" clId="{CAF39AEF-F0B3-4A45-AEE7-7FDCF6C32602}" dt="2021-12-15T14:04:04.022" v="427"/>
        <pc:sldMkLst>
          <pc:docMk/>
          <pc:sldMk cId="2407589236" sldId="1769"/>
        </pc:sldMkLst>
      </pc:sldChg>
      <pc:sldChg chg="del">
        <pc:chgData name="Rodrigo Azambuja" userId="fb12378c-86af-43d3-b07d-5935babffd77" providerId="ADAL" clId="{CAF39AEF-F0B3-4A45-AEE7-7FDCF6C32602}" dt="2021-12-15T13:32:41.322" v="400" actId="47"/>
        <pc:sldMkLst>
          <pc:docMk/>
          <pc:sldMk cId="1773618383" sldId="1782"/>
        </pc:sldMkLst>
      </pc:sldChg>
      <pc:sldChg chg="add">
        <pc:chgData name="Rodrigo Azambuja" userId="fb12378c-86af-43d3-b07d-5935babffd77" providerId="ADAL" clId="{CAF39AEF-F0B3-4A45-AEE7-7FDCF6C32602}" dt="2021-12-15T17:51:56.987" v="432"/>
        <pc:sldMkLst>
          <pc:docMk/>
          <pc:sldMk cId="816288199" sldId="1792"/>
        </pc:sldMkLst>
      </pc:sldChg>
      <pc:sldChg chg="del">
        <pc:chgData name="Rodrigo Azambuja" userId="fb12378c-86af-43d3-b07d-5935babffd77" providerId="ADAL" clId="{CAF39AEF-F0B3-4A45-AEE7-7FDCF6C32602}" dt="2021-12-15T13:31:16.412" v="391" actId="47"/>
        <pc:sldMkLst>
          <pc:docMk/>
          <pc:sldMk cId="879465647" sldId="1816"/>
        </pc:sldMkLst>
      </pc:sldChg>
      <pc:sldChg chg="del">
        <pc:chgData name="Rodrigo Azambuja" userId="fb12378c-86af-43d3-b07d-5935babffd77" providerId="ADAL" clId="{CAF39AEF-F0B3-4A45-AEE7-7FDCF6C32602}" dt="2021-12-15T13:32:13.962" v="398" actId="47"/>
        <pc:sldMkLst>
          <pc:docMk/>
          <pc:sldMk cId="3097842535" sldId="1819"/>
        </pc:sldMkLst>
      </pc:sldChg>
      <pc:sldChg chg="add">
        <pc:chgData name="Rodrigo Azambuja" userId="fb12378c-86af-43d3-b07d-5935babffd77" providerId="ADAL" clId="{CAF39AEF-F0B3-4A45-AEE7-7FDCF6C32602}" dt="2021-12-15T13:30:23.257" v="376"/>
        <pc:sldMkLst>
          <pc:docMk/>
          <pc:sldMk cId="411446722" sldId="1825"/>
        </pc:sldMkLst>
      </pc:sldChg>
      <pc:sldChg chg="modSp add mod">
        <pc:chgData name="Rodrigo Azambuja" userId="fb12378c-86af-43d3-b07d-5935babffd77" providerId="ADAL" clId="{CAF39AEF-F0B3-4A45-AEE7-7FDCF6C32602}" dt="2021-12-15T20:22:17.388" v="437" actId="14826"/>
        <pc:sldMkLst>
          <pc:docMk/>
          <pc:sldMk cId="4031464186" sldId="1828"/>
        </pc:sldMkLst>
        <pc:picChg chg="mod">
          <ac:chgData name="Rodrigo Azambuja" userId="fb12378c-86af-43d3-b07d-5935babffd77" providerId="ADAL" clId="{CAF39AEF-F0B3-4A45-AEE7-7FDCF6C32602}" dt="2021-12-15T20:22:17.388" v="437" actId="14826"/>
          <ac:picMkLst>
            <pc:docMk/>
            <pc:sldMk cId="4031464186" sldId="1828"/>
            <ac:picMk id="3" creationId="{D4E46051-CE4F-4FC7-AA58-A6DA1BA4638E}"/>
          </ac:picMkLst>
        </pc:picChg>
      </pc:sldChg>
      <pc:sldChg chg="modSp add mod">
        <pc:chgData name="Rodrigo Azambuja" userId="fb12378c-86af-43d3-b07d-5935babffd77" providerId="ADAL" clId="{CAF39AEF-F0B3-4A45-AEE7-7FDCF6C32602}" dt="2021-12-15T13:34:30.266" v="426" actId="1076"/>
        <pc:sldMkLst>
          <pc:docMk/>
          <pc:sldMk cId="4245374748" sldId="1837"/>
        </pc:sldMkLst>
        <pc:spChg chg="mod">
          <ac:chgData name="Rodrigo Azambuja" userId="fb12378c-86af-43d3-b07d-5935babffd77" providerId="ADAL" clId="{CAF39AEF-F0B3-4A45-AEE7-7FDCF6C32602}" dt="2021-12-15T13:34:30.266" v="426" actId="1076"/>
          <ac:spMkLst>
            <pc:docMk/>
            <pc:sldMk cId="4245374748" sldId="1837"/>
            <ac:spMk id="7" creationId="{00000000-0000-0000-0000-000000000000}"/>
          </ac:spMkLst>
        </pc:spChg>
      </pc:sldChg>
      <pc:sldChg chg="modSp add mod">
        <pc:chgData name="Rodrigo Azambuja" userId="fb12378c-86af-43d3-b07d-5935babffd77" providerId="ADAL" clId="{CAF39AEF-F0B3-4A45-AEE7-7FDCF6C32602}" dt="2021-12-15T13:34:14.387" v="425" actId="113"/>
        <pc:sldMkLst>
          <pc:docMk/>
          <pc:sldMk cId="1317116417" sldId="1840"/>
        </pc:sldMkLst>
        <pc:spChg chg="mod">
          <ac:chgData name="Rodrigo Azambuja" userId="fb12378c-86af-43d3-b07d-5935babffd77" providerId="ADAL" clId="{CAF39AEF-F0B3-4A45-AEE7-7FDCF6C32602}" dt="2021-12-15T13:34:11.708" v="424" actId="113"/>
          <ac:spMkLst>
            <pc:docMk/>
            <pc:sldMk cId="1317116417" sldId="1840"/>
            <ac:spMk id="21" creationId="{80359127-558E-4B24-A2C6-8B366DF5C4D6}"/>
          </ac:spMkLst>
        </pc:spChg>
        <pc:spChg chg="mod">
          <ac:chgData name="Rodrigo Azambuja" userId="fb12378c-86af-43d3-b07d-5935babffd77" providerId="ADAL" clId="{CAF39AEF-F0B3-4A45-AEE7-7FDCF6C32602}" dt="2021-12-15T13:34:14.387" v="425" actId="113"/>
          <ac:spMkLst>
            <pc:docMk/>
            <pc:sldMk cId="1317116417" sldId="1840"/>
            <ac:spMk id="24" creationId="{62918251-9685-4375-860E-36744E6EDC89}"/>
          </ac:spMkLst>
        </pc:spChg>
        <pc:spChg chg="mod">
          <ac:chgData name="Rodrigo Azambuja" userId="fb12378c-86af-43d3-b07d-5935babffd77" providerId="ADAL" clId="{CAF39AEF-F0B3-4A45-AEE7-7FDCF6C32602}" dt="2021-12-15T13:34:09.204" v="423" actId="113"/>
          <ac:spMkLst>
            <pc:docMk/>
            <pc:sldMk cId="1317116417" sldId="1840"/>
            <ac:spMk id="26" creationId="{C0929AF6-FD90-4B04-8D61-032B5A310C14}"/>
          </ac:spMkLst>
        </pc:spChg>
      </pc:sldChg>
      <pc:sldChg chg="modSp add mod">
        <pc:chgData name="Rodrigo Azambuja" userId="fb12378c-86af-43d3-b07d-5935babffd77" providerId="ADAL" clId="{CAF39AEF-F0B3-4A45-AEE7-7FDCF6C32602}" dt="2021-12-15T20:22:37.016" v="438" actId="14826"/>
        <pc:sldMkLst>
          <pc:docMk/>
          <pc:sldMk cId="1908616522" sldId="1841"/>
        </pc:sldMkLst>
        <pc:picChg chg="mod">
          <ac:chgData name="Rodrigo Azambuja" userId="fb12378c-86af-43d3-b07d-5935babffd77" providerId="ADAL" clId="{CAF39AEF-F0B3-4A45-AEE7-7FDCF6C32602}" dt="2021-12-15T20:22:37.016" v="438" actId="14826"/>
          <ac:picMkLst>
            <pc:docMk/>
            <pc:sldMk cId="1908616522" sldId="1841"/>
            <ac:picMk id="3" creationId="{D4E46051-CE4F-4FC7-AA58-A6DA1BA4638E}"/>
          </ac:picMkLst>
        </pc:picChg>
      </pc:sldChg>
      <pc:sldChg chg="delSp modSp mod">
        <pc:chgData name="Rodrigo Azambuja" userId="fb12378c-86af-43d3-b07d-5935babffd77" providerId="ADAL" clId="{CAF39AEF-F0B3-4A45-AEE7-7FDCF6C32602}" dt="2021-12-15T17:53:34.013" v="436" actId="478"/>
        <pc:sldMkLst>
          <pc:docMk/>
          <pc:sldMk cId="3227513946" sldId="6259"/>
        </pc:sldMkLst>
        <pc:spChg chg="del">
          <ac:chgData name="Rodrigo Azambuja" userId="fb12378c-86af-43d3-b07d-5935babffd77" providerId="ADAL" clId="{CAF39AEF-F0B3-4A45-AEE7-7FDCF6C32602}" dt="2021-12-15T17:53:31.918" v="435" actId="478"/>
          <ac:spMkLst>
            <pc:docMk/>
            <pc:sldMk cId="3227513946" sldId="6259"/>
            <ac:spMk id="3" creationId="{46FA9229-81BC-43FF-956B-ADFABBCC611B}"/>
          </ac:spMkLst>
        </pc:spChg>
        <pc:spChg chg="del">
          <ac:chgData name="Rodrigo Azambuja" userId="fb12378c-86af-43d3-b07d-5935babffd77" providerId="ADAL" clId="{CAF39AEF-F0B3-4A45-AEE7-7FDCF6C32602}" dt="2021-12-15T17:53:31.918" v="435" actId="478"/>
          <ac:spMkLst>
            <pc:docMk/>
            <pc:sldMk cId="3227513946" sldId="6259"/>
            <ac:spMk id="11" creationId="{9F370164-9AA8-475D-A651-D4120E6F9493}"/>
          </ac:spMkLst>
        </pc:spChg>
        <pc:spChg chg="del">
          <ac:chgData name="Rodrigo Azambuja" userId="fb12378c-86af-43d3-b07d-5935babffd77" providerId="ADAL" clId="{CAF39AEF-F0B3-4A45-AEE7-7FDCF6C32602}" dt="2021-12-15T17:53:31.918" v="435" actId="478"/>
          <ac:spMkLst>
            <pc:docMk/>
            <pc:sldMk cId="3227513946" sldId="6259"/>
            <ac:spMk id="12" creationId="{78DC897A-2B5B-40CA-9607-5C959C0E2DD1}"/>
          </ac:spMkLst>
        </pc:spChg>
        <pc:spChg chg="del">
          <ac:chgData name="Rodrigo Azambuja" userId="fb12378c-86af-43d3-b07d-5935babffd77" providerId="ADAL" clId="{CAF39AEF-F0B3-4A45-AEE7-7FDCF6C32602}" dt="2021-12-15T17:53:19.677" v="433" actId="478"/>
          <ac:spMkLst>
            <pc:docMk/>
            <pc:sldMk cId="3227513946" sldId="6259"/>
            <ac:spMk id="13" creationId="{63503424-52F2-44F9-84FC-1628349EDCB8}"/>
          </ac:spMkLst>
        </pc:spChg>
        <pc:spChg chg="del">
          <ac:chgData name="Rodrigo Azambuja" userId="fb12378c-86af-43d3-b07d-5935babffd77" providerId="ADAL" clId="{CAF39AEF-F0B3-4A45-AEE7-7FDCF6C32602}" dt="2021-12-15T17:53:31.918" v="435" actId="478"/>
          <ac:spMkLst>
            <pc:docMk/>
            <pc:sldMk cId="3227513946" sldId="6259"/>
            <ac:spMk id="14" creationId="{75DC7D2D-FA29-4279-895A-BCDBD6DAB994}"/>
          </ac:spMkLst>
        </pc:spChg>
        <pc:spChg chg="del">
          <ac:chgData name="Rodrigo Azambuja" userId="fb12378c-86af-43d3-b07d-5935babffd77" providerId="ADAL" clId="{CAF39AEF-F0B3-4A45-AEE7-7FDCF6C32602}" dt="2021-12-15T17:53:34.013" v="436" actId="478"/>
          <ac:spMkLst>
            <pc:docMk/>
            <pc:sldMk cId="3227513946" sldId="6259"/>
            <ac:spMk id="15" creationId="{CF90D2B4-5916-4A41-B7C5-7A42B164389F}"/>
          </ac:spMkLst>
        </pc:spChg>
        <pc:picChg chg="mod">
          <ac:chgData name="Rodrigo Azambuja" userId="fb12378c-86af-43d3-b07d-5935babffd77" providerId="ADAL" clId="{CAF39AEF-F0B3-4A45-AEE7-7FDCF6C32602}" dt="2021-12-15T17:53:22.963" v="434" actId="14826"/>
          <ac:picMkLst>
            <pc:docMk/>
            <pc:sldMk cId="3227513946" sldId="6259"/>
            <ac:picMk id="7" creationId="{F6EAAD12-2CAF-487D-8043-175415CB7D97}"/>
          </ac:picMkLst>
        </pc:picChg>
        <pc:cxnChg chg="del">
          <ac:chgData name="Rodrigo Azambuja" userId="fb12378c-86af-43d3-b07d-5935babffd77" providerId="ADAL" clId="{CAF39AEF-F0B3-4A45-AEE7-7FDCF6C32602}" dt="2021-12-15T17:53:31.918" v="435" actId="478"/>
          <ac:cxnSpMkLst>
            <pc:docMk/>
            <pc:sldMk cId="3227513946" sldId="6259"/>
            <ac:cxnSpMk id="8" creationId="{D523C856-25DD-42CB-BB6F-95E292F1220A}"/>
          </ac:cxnSpMkLst>
        </pc:cxnChg>
        <pc:cxnChg chg="del">
          <ac:chgData name="Rodrigo Azambuja" userId="fb12378c-86af-43d3-b07d-5935babffd77" providerId="ADAL" clId="{CAF39AEF-F0B3-4A45-AEE7-7FDCF6C32602}" dt="2021-12-15T17:53:31.918" v="435" actId="478"/>
          <ac:cxnSpMkLst>
            <pc:docMk/>
            <pc:sldMk cId="3227513946" sldId="6259"/>
            <ac:cxnSpMk id="9" creationId="{5456AFFC-9EF7-4377-B454-76B97A28912F}"/>
          </ac:cxnSpMkLst>
        </pc:cxnChg>
      </pc:sldChg>
      <pc:sldChg chg="del">
        <pc:chgData name="Rodrigo Azambuja" userId="fb12378c-86af-43d3-b07d-5935babffd77" providerId="ADAL" clId="{CAF39AEF-F0B3-4A45-AEE7-7FDCF6C32602}" dt="2021-12-15T13:31:17.326" v="392" actId="47"/>
        <pc:sldMkLst>
          <pc:docMk/>
          <pc:sldMk cId="2905106322" sldId="6287"/>
        </pc:sldMkLst>
      </pc:sldChg>
      <pc:sldChg chg="del">
        <pc:chgData name="Rodrigo Azambuja" userId="fb12378c-86af-43d3-b07d-5935babffd77" providerId="ADAL" clId="{CAF39AEF-F0B3-4A45-AEE7-7FDCF6C32602}" dt="2021-12-15T13:31:18.514" v="394" actId="47"/>
        <pc:sldMkLst>
          <pc:docMk/>
          <pc:sldMk cId="3240730339" sldId="6288"/>
        </pc:sldMkLst>
      </pc:sldChg>
      <pc:sldChg chg="del">
        <pc:chgData name="Rodrigo Azambuja" userId="fb12378c-86af-43d3-b07d-5935babffd77" providerId="ADAL" clId="{CAF39AEF-F0B3-4A45-AEE7-7FDCF6C32602}" dt="2021-12-15T13:31:19.515" v="395" actId="47"/>
        <pc:sldMkLst>
          <pc:docMk/>
          <pc:sldMk cId="3010568433" sldId="6289"/>
        </pc:sldMkLst>
      </pc:sldChg>
      <pc:sldChg chg="del">
        <pc:chgData name="Rodrigo Azambuja" userId="fb12378c-86af-43d3-b07d-5935babffd77" providerId="ADAL" clId="{CAF39AEF-F0B3-4A45-AEE7-7FDCF6C32602}" dt="2021-12-15T13:32:13.354" v="397" actId="47"/>
        <pc:sldMkLst>
          <pc:docMk/>
          <pc:sldMk cId="3030568923" sldId="6291"/>
        </pc:sldMkLst>
      </pc:sldChg>
      <pc:sldChg chg="del">
        <pc:chgData name="Rodrigo Azambuja" userId="fb12378c-86af-43d3-b07d-5935babffd77" providerId="ADAL" clId="{CAF39AEF-F0B3-4A45-AEE7-7FDCF6C32602}" dt="2021-12-15T14:04:06.231" v="428" actId="47"/>
        <pc:sldMkLst>
          <pc:docMk/>
          <pc:sldMk cId="1647441470" sldId="6292"/>
        </pc:sldMkLst>
      </pc:sldChg>
      <pc:sldChg chg="del">
        <pc:chgData name="Rodrigo Azambuja" userId="fb12378c-86af-43d3-b07d-5935babffd77" providerId="ADAL" clId="{CAF39AEF-F0B3-4A45-AEE7-7FDCF6C32602}" dt="2021-12-15T14:04:06.713" v="429" actId="47"/>
        <pc:sldMkLst>
          <pc:docMk/>
          <pc:sldMk cId="164508120" sldId="6293"/>
        </pc:sldMkLst>
      </pc:sldChg>
      <pc:sldChg chg="del">
        <pc:chgData name="Rodrigo Azambuja" userId="fb12378c-86af-43d3-b07d-5935babffd77" providerId="ADAL" clId="{CAF39AEF-F0B3-4A45-AEE7-7FDCF6C32602}" dt="2021-12-15T14:04:07.677" v="430" actId="47"/>
        <pc:sldMkLst>
          <pc:docMk/>
          <pc:sldMk cId="1180695038" sldId="6294"/>
        </pc:sldMkLst>
      </pc:sldChg>
      <pc:sldChg chg="del">
        <pc:chgData name="Rodrigo Azambuja" userId="fb12378c-86af-43d3-b07d-5935babffd77" providerId="ADAL" clId="{CAF39AEF-F0B3-4A45-AEE7-7FDCF6C32602}" dt="2021-12-15T14:04:08.670" v="431" actId="47"/>
        <pc:sldMkLst>
          <pc:docMk/>
          <pc:sldMk cId="299864590" sldId="6295"/>
        </pc:sldMkLst>
      </pc:sldChg>
      <pc:sldChg chg="addSp delSp mod">
        <pc:chgData name="Rodrigo Azambuja" userId="fb12378c-86af-43d3-b07d-5935babffd77" providerId="ADAL" clId="{CAF39AEF-F0B3-4A45-AEE7-7FDCF6C32602}" dt="2021-12-15T11:56:49.670" v="1" actId="478"/>
        <pc:sldMkLst>
          <pc:docMk/>
          <pc:sldMk cId="336146794" sldId="6362"/>
        </pc:sldMkLst>
        <pc:spChg chg="add del">
          <ac:chgData name="Rodrigo Azambuja" userId="fb12378c-86af-43d3-b07d-5935babffd77" providerId="ADAL" clId="{CAF39AEF-F0B3-4A45-AEE7-7FDCF6C32602}" dt="2021-12-15T11:56:49.670" v="1" actId="478"/>
          <ac:spMkLst>
            <pc:docMk/>
            <pc:sldMk cId="336146794" sldId="6362"/>
            <ac:spMk id="7" creationId="{B4948F4D-E7F1-4CB2-90D2-C2C1316D5266}"/>
          </ac:spMkLst>
        </pc:spChg>
      </pc:sldChg>
      <pc:sldChg chg="delSp modSp add mod">
        <pc:chgData name="Rodrigo Azambuja" userId="fb12378c-86af-43d3-b07d-5935babffd77" providerId="ADAL" clId="{CAF39AEF-F0B3-4A45-AEE7-7FDCF6C32602}" dt="2021-12-15T12:06:37.861" v="375" actId="6549"/>
        <pc:sldMkLst>
          <pc:docMk/>
          <pc:sldMk cId="3995226269" sldId="6365"/>
        </pc:sldMkLst>
        <pc:spChg chg="del">
          <ac:chgData name="Rodrigo Azambuja" userId="fb12378c-86af-43d3-b07d-5935babffd77" providerId="ADAL" clId="{CAF39AEF-F0B3-4A45-AEE7-7FDCF6C32602}" dt="2021-12-15T11:57:05.805" v="3" actId="478"/>
          <ac:spMkLst>
            <pc:docMk/>
            <pc:sldMk cId="3995226269" sldId="6365"/>
            <ac:spMk id="7" creationId="{B4948F4D-E7F1-4CB2-90D2-C2C1316D5266}"/>
          </ac:spMkLst>
        </pc:spChg>
        <pc:spChg chg="mod">
          <ac:chgData name="Rodrigo Azambuja" userId="fb12378c-86af-43d3-b07d-5935babffd77" providerId="ADAL" clId="{CAF39AEF-F0B3-4A45-AEE7-7FDCF6C32602}" dt="2021-12-15T12:06:37.861" v="375" actId="6549"/>
          <ac:spMkLst>
            <pc:docMk/>
            <pc:sldMk cId="3995226269" sldId="6365"/>
            <ac:spMk id="12" creationId="{5B175E51-FDDD-4CA8-A60B-CFFCED4C19F6}"/>
          </ac:spMkLst>
        </pc:spChg>
      </pc:sldChg>
      <pc:sldChg chg="add">
        <pc:chgData name="Rodrigo Azambuja" userId="fb12378c-86af-43d3-b07d-5935babffd77" providerId="ADAL" clId="{CAF39AEF-F0B3-4A45-AEE7-7FDCF6C32602}" dt="2021-12-15T13:30:23.257" v="376"/>
        <pc:sldMkLst>
          <pc:docMk/>
          <pc:sldMk cId="2352614454" sldId="6367"/>
        </pc:sldMkLst>
      </pc:sldChg>
      <pc:sldChg chg="modSp add mod">
        <pc:chgData name="Rodrigo Azambuja" userId="fb12378c-86af-43d3-b07d-5935babffd77" providerId="ADAL" clId="{CAF39AEF-F0B3-4A45-AEE7-7FDCF6C32602}" dt="2021-12-15T13:30:59.754" v="390" actId="20577"/>
        <pc:sldMkLst>
          <pc:docMk/>
          <pc:sldMk cId="658334871" sldId="6368"/>
        </pc:sldMkLst>
        <pc:spChg chg="mod">
          <ac:chgData name="Rodrigo Azambuja" userId="fb12378c-86af-43d3-b07d-5935babffd77" providerId="ADAL" clId="{CAF39AEF-F0B3-4A45-AEE7-7FDCF6C32602}" dt="2021-12-15T13:30:59.754" v="390" actId="20577"/>
          <ac:spMkLst>
            <pc:docMk/>
            <pc:sldMk cId="658334871" sldId="6368"/>
            <ac:spMk id="24" creationId="{D7064B70-069D-4642-BEB3-71E8082D059C}"/>
          </ac:spMkLst>
        </pc:spChg>
      </pc:sldChg>
      <pc:sldChg chg="add">
        <pc:chgData name="Rodrigo Azambuja" userId="fb12378c-86af-43d3-b07d-5935babffd77" providerId="ADAL" clId="{CAF39AEF-F0B3-4A45-AEE7-7FDCF6C32602}" dt="2021-12-15T13:32:11.122" v="396"/>
        <pc:sldMkLst>
          <pc:docMk/>
          <pc:sldMk cId="3769498566" sldId="6370"/>
        </pc:sldMkLst>
      </pc:sldChg>
      <pc:sldChg chg="add">
        <pc:chgData name="Rodrigo Azambuja" userId="fb12378c-86af-43d3-b07d-5935babffd77" providerId="ADAL" clId="{CAF39AEF-F0B3-4A45-AEE7-7FDCF6C32602}" dt="2021-12-15T13:32:39.016" v="399"/>
        <pc:sldMkLst>
          <pc:docMk/>
          <pc:sldMk cId="2651565736" sldId="6371"/>
        </pc:sldMkLst>
      </pc:sldChg>
    </pc:docChg>
  </pc:docChgLst>
  <pc:docChgLst>
    <pc:chgData name="Humberto Alencar" userId="d6098c2c-e45d-4e6a-b828-f736d4b688d9" providerId="ADAL" clId="{AEBD38E4-F7DE-49D5-801C-F69C096C8969}"/>
    <pc:docChg chg="undo custSel addSld delSld modSld sldOrd addSection delSection modSection">
      <pc:chgData name="Humberto Alencar" userId="d6098c2c-e45d-4e6a-b828-f736d4b688d9" providerId="ADAL" clId="{AEBD38E4-F7DE-49D5-801C-F69C096C8969}" dt="2022-01-19T18:00:31.239" v="4322" actId="20577"/>
      <pc:docMkLst>
        <pc:docMk/>
      </pc:docMkLst>
      <pc:sldChg chg="add del">
        <pc:chgData name="Humberto Alencar" userId="d6098c2c-e45d-4e6a-b828-f736d4b688d9" providerId="ADAL" clId="{AEBD38E4-F7DE-49D5-801C-F69C096C8969}" dt="2022-01-19T15:25:32.086" v="2357"/>
        <pc:sldMkLst>
          <pc:docMk/>
          <pc:sldMk cId="2993340146" sldId="378"/>
        </pc:sldMkLst>
      </pc:sldChg>
      <pc:sldChg chg="modSp add del mod">
        <pc:chgData name="Humberto Alencar" userId="d6098c2c-e45d-4e6a-b828-f736d4b688d9" providerId="ADAL" clId="{AEBD38E4-F7DE-49D5-801C-F69C096C8969}" dt="2022-01-19T15:26:08.104" v="2366" actId="403"/>
        <pc:sldMkLst>
          <pc:docMk/>
          <pc:sldMk cId="2847699643" sldId="398"/>
        </pc:sldMkLst>
        <pc:graphicFrameChg chg="modGraphic">
          <ac:chgData name="Humberto Alencar" userId="d6098c2c-e45d-4e6a-b828-f736d4b688d9" providerId="ADAL" clId="{AEBD38E4-F7DE-49D5-801C-F69C096C8969}" dt="2022-01-19T15:26:08.104" v="2366" actId="403"/>
          <ac:graphicFrameMkLst>
            <pc:docMk/>
            <pc:sldMk cId="2847699643" sldId="398"/>
            <ac:graphicFrameMk id="3" creationId="{B2CA3935-C52F-4809-9B0C-F9565FC58523}"/>
          </ac:graphicFrameMkLst>
        </pc:graphicFrameChg>
      </pc:sldChg>
      <pc:sldChg chg="add del">
        <pc:chgData name="Humberto Alencar" userId="d6098c2c-e45d-4e6a-b828-f736d4b688d9" providerId="ADAL" clId="{AEBD38E4-F7DE-49D5-801C-F69C096C8969}" dt="2022-01-19T15:25:32.086" v="2357"/>
        <pc:sldMkLst>
          <pc:docMk/>
          <pc:sldMk cId="1615216864" sldId="399"/>
        </pc:sldMkLst>
      </pc:sldChg>
      <pc:sldChg chg="add del">
        <pc:chgData name="Humberto Alencar" userId="d6098c2c-e45d-4e6a-b828-f736d4b688d9" providerId="ADAL" clId="{AEBD38E4-F7DE-49D5-801C-F69C096C8969}" dt="2022-01-19T15:25:32.086" v="2357"/>
        <pc:sldMkLst>
          <pc:docMk/>
          <pc:sldMk cId="1656235663" sldId="439"/>
        </pc:sldMkLst>
      </pc:sldChg>
      <pc:sldChg chg="modSp add del mod">
        <pc:chgData name="Humberto Alencar" userId="d6098c2c-e45d-4e6a-b828-f736d4b688d9" providerId="ADAL" clId="{AEBD38E4-F7DE-49D5-801C-F69C096C8969}" dt="2022-01-19T15:25:45.946" v="2359" actId="14100"/>
        <pc:sldMkLst>
          <pc:docMk/>
          <pc:sldMk cId="3764947125" sldId="440"/>
        </pc:sldMkLst>
        <pc:picChg chg="mod">
          <ac:chgData name="Humberto Alencar" userId="d6098c2c-e45d-4e6a-b828-f736d4b688d9" providerId="ADAL" clId="{AEBD38E4-F7DE-49D5-801C-F69C096C8969}" dt="2022-01-19T15:25:45.946" v="2359" actId="14100"/>
          <ac:picMkLst>
            <pc:docMk/>
            <pc:sldMk cId="3764947125" sldId="440"/>
            <ac:picMk id="3" creationId="{1F1F2187-DD63-401B-AD7C-D99B053E8F18}"/>
          </ac:picMkLst>
        </pc:picChg>
      </pc:sldChg>
      <pc:sldChg chg="add del">
        <pc:chgData name="Humberto Alencar" userId="d6098c2c-e45d-4e6a-b828-f736d4b688d9" providerId="ADAL" clId="{AEBD38E4-F7DE-49D5-801C-F69C096C8969}" dt="2022-01-19T15:25:32.086" v="2357"/>
        <pc:sldMkLst>
          <pc:docMk/>
          <pc:sldMk cId="2963015711" sldId="441"/>
        </pc:sldMkLst>
      </pc:sldChg>
      <pc:sldChg chg="add del">
        <pc:chgData name="Humberto Alencar" userId="d6098c2c-e45d-4e6a-b828-f736d4b688d9" providerId="ADAL" clId="{AEBD38E4-F7DE-49D5-801C-F69C096C8969}" dt="2022-01-19T15:25:32.086" v="2357"/>
        <pc:sldMkLst>
          <pc:docMk/>
          <pc:sldMk cId="4203948049" sldId="442"/>
        </pc:sldMkLst>
      </pc:sldChg>
      <pc:sldChg chg="add del">
        <pc:chgData name="Humberto Alencar" userId="d6098c2c-e45d-4e6a-b828-f736d4b688d9" providerId="ADAL" clId="{AEBD38E4-F7DE-49D5-801C-F69C096C8969}" dt="2022-01-19T15:25:32.086" v="2357"/>
        <pc:sldMkLst>
          <pc:docMk/>
          <pc:sldMk cId="3319600689" sldId="443"/>
        </pc:sldMkLst>
      </pc:sldChg>
      <pc:sldChg chg="add del">
        <pc:chgData name="Humberto Alencar" userId="d6098c2c-e45d-4e6a-b828-f736d4b688d9" providerId="ADAL" clId="{AEBD38E4-F7DE-49D5-801C-F69C096C8969}" dt="2022-01-19T15:25:32.086" v="2357"/>
        <pc:sldMkLst>
          <pc:docMk/>
          <pc:sldMk cId="2540554946" sldId="444"/>
        </pc:sldMkLst>
      </pc:sldChg>
      <pc:sldChg chg="add del">
        <pc:chgData name="Humberto Alencar" userId="d6098c2c-e45d-4e6a-b828-f736d4b688d9" providerId="ADAL" clId="{AEBD38E4-F7DE-49D5-801C-F69C096C8969}" dt="2022-01-19T15:25:32.086" v="2357"/>
        <pc:sldMkLst>
          <pc:docMk/>
          <pc:sldMk cId="1104236622" sldId="445"/>
        </pc:sldMkLst>
      </pc:sldChg>
      <pc:sldChg chg="add del">
        <pc:chgData name="Humberto Alencar" userId="d6098c2c-e45d-4e6a-b828-f736d4b688d9" providerId="ADAL" clId="{AEBD38E4-F7DE-49D5-801C-F69C096C8969}" dt="2022-01-19T15:25:32.086" v="2357"/>
        <pc:sldMkLst>
          <pc:docMk/>
          <pc:sldMk cId="1443699489" sldId="446"/>
        </pc:sldMkLst>
      </pc:sldChg>
      <pc:sldChg chg="add del">
        <pc:chgData name="Humberto Alencar" userId="d6098c2c-e45d-4e6a-b828-f736d4b688d9" providerId="ADAL" clId="{AEBD38E4-F7DE-49D5-801C-F69C096C8969}" dt="2022-01-19T15:25:32.086" v="2357"/>
        <pc:sldMkLst>
          <pc:docMk/>
          <pc:sldMk cId="2631687019" sldId="447"/>
        </pc:sldMkLst>
      </pc:sldChg>
      <pc:sldChg chg="add del">
        <pc:chgData name="Humberto Alencar" userId="d6098c2c-e45d-4e6a-b828-f736d4b688d9" providerId="ADAL" clId="{AEBD38E4-F7DE-49D5-801C-F69C096C8969}" dt="2022-01-19T15:25:32.086" v="2357"/>
        <pc:sldMkLst>
          <pc:docMk/>
          <pc:sldMk cId="2160999578" sldId="448"/>
        </pc:sldMkLst>
      </pc:sldChg>
      <pc:sldChg chg="add del">
        <pc:chgData name="Humberto Alencar" userId="d6098c2c-e45d-4e6a-b828-f736d4b688d9" providerId="ADAL" clId="{AEBD38E4-F7DE-49D5-801C-F69C096C8969}" dt="2022-01-19T15:25:32.086" v="2357"/>
        <pc:sldMkLst>
          <pc:docMk/>
          <pc:sldMk cId="671812829" sldId="449"/>
        </pc:sldMkLst>
      </pc:sldChg>
      <pc:sldChg chg="add del">
        <pc:chgData name="Humberto Alencar" userId="d6098c2c-e45d-4e6a-b828-f736d4b688d9" providerId="ADAL" clId="{AEBD38E4-F7DE-49D5-801C-F69C096C8969}" dt="2022-01-19T15:25:32.086" v="2357"/>
        <pc:sldMkLst>
          <pc:docMk/>
          <pc:sldMk cId="3448615234" sldId="450"/>
        </pc:sldMkLst>
      </pc:sldChg>
      <pc:sldChg chg="add del">
        <pc:chgData name="Humberto Alencar" userId="d6098c2c-e45d-4e6a-b828-f736d4b688d9" providerId="ADAL" clId="{AEBD38E4-F7DE-49D5-801C-F69C096C8969}" dt="2022-01-19T15:25:32.086" v="2357"/>
        <pc:sldMkLst>
          <pc:docMk/>
          <pc:sldMk cId="4144492863" sldId="451"/>
        </pc:sldMkLst>
      </pc:sldChg>
      <pc:sldChg chg="add del">
        <pc:chgData name="Humberto Alencar" userId="d6098c2c-e45d-4e6a-b828-f736d4b688d9" providerId="ADAL" clId="{AEBD38E4-F7DE-49D5-801C-F69C096C8969}" dt="2022-01-19T15:25:32.086" v="2357"/>
        <pc:sldMkLst>
          <pc:docMk/>
          <pc:sldMk cId="3384055842" sldId="452"/>
        </pc:sldMkLst>
      </pc:sldChg>
      <pc:sldChg chg="add del">
        <pc:chgData name="Humberto Alencar" userId="d6098c2c-e45d-4e6a-b828-f736d4b688d9" providerId="ADAL" clId="{AEBD38E4-F7DE-49D5-801C-F69C096C8969}" dt="2022-01-19T15:25:32.086" v="2357"/>
        <pc:sldMkLst>
          <pc:docMk/>
          <pc:sldMk cId="2353937371" sldId="453"/>
        </pc:sldMkLst>
      </pc:sldChg>
      <pc:sldChg chg="add del">
        <pc:chgData name="Humberto Alencar" userId="d6098c2c-e45d-4e6a-b828-f736d4b688d9" providerId="ADAL" clId="{AEBD38E4-F7DE-49D5-801C-F69C096C8969}" dt="2022-01-19T15:25:32.086" v="2357"/>
        <pc:sldMkLst>
          <pc:docMk/>
          <pc:sldMk cId="2524421668" sldId="454"/>
        </pc:sldMkLst>
      </pc:sldChg>
      <pc:sldChg chg="add del">
        <pc:chgData name="Humberto Alencar" userId="d6098c2c-e45d-4e6a-b828-f736d4b688d9" providerId="ADAL" clId="{AEBD38E4-F7DE-49D5-801C-F69C096C8969}" dt="2022-01-19T15:25:32.086" v="2357"/>
        <pc:sldMkLst>
          <pc:docMk/>
          <pc:sldMk cId="1755002499" sldId="455"/>
        </pc:sldMkLst>
      </pc:sldChg>
      <pc:sldChg chg="add del">
        <pc:chgData name="Humberto Alencar" userId="d6098c2c-e45d-4e6a-b828-f736d4b688d9" providerId="ADAL" clId="{AEBD38E4-F7DE-49D5-801C-F69C096C8969}" dt="2022-01-19T15:25:32.086" v="2357"/>
        <pc:sldMkLst>
          <pc:docMk/>
          <pc:sldMk cId="2623633841" sldId="456"/>
        </pc:sldMkLst>
      </pc:sldChg>
      <pc:sldChg chg="add del">
        <pc:chgData name="Humberto Alencar" userId="d6098c2c-e45d-4e6a-b828-f736d4b688d9" providerId="ADAL" clId="{AEBD38E4-F7DE-49D5-801C-F69C096C8969}" dt="2022-01-19T15:25:32.086" v="2357"/>
        <pc:sldMkLst>
          <pc:docMk/>
          <pc:sldMk cId="2580208654" sldId="457"/>
        </pc:sldMkLst>
      </pc:sldChg>
      <pc:sldChg chg="add del">
        <pc:chgData name="Humberto Alencar" userId="d6098c2c-e45d-4e6a-b828-f736d4b688d9" providerId="ADAL" clId="{AEBD38E4-F7DE-49D5-801C-F69C096C8969}" dt="2022-01-19T15:25:32.086" v="2357"/>
        <pc:sldMkLst>
          <pc:docMk/>
          <pc:sldMk cId="3005508367" sldId="458"/>
        </pc:sldMkLst>
      </pc:sldChg>
      <pc:sldChg chg="add del">
        <pc:chgData name="Humberto Alencar" userId="d6098c2c-e45d-4e6a-b828-f736d4b688d9" providerId="ADAL" clId="{AEBD38E4-F7DE-49D5-801C-F69C096C8969}" dt="2022-01-19T15:25:32.086" v="2357"/>
        <pc:sldMkLst>
          <pc:docMk/>
          <pc:sldMk cId="3118647484" sldId="459"/>
        </pc:sldMkLst>
      </pc:sldChg>
      <pc:sldChg chg="add del">
        <pc:chgData name="Humberto Alencar" userId="d6098c2c-e45d-4e6a-b828-f736d4b688d9" providerId="ADAL" clId="{AEBD38E4-F7DE-49D5-801C-F69C096C8969}" dt="2022-01-19T15:25:32.086" v="2357"/>
        <pc:sldMkLst>
          <pc:docMk/>
          <pc:sldMk cId="792559817" sldId="460"/>
        </pc:sldMkLst>
      </pc:sldChg>
      <pc:sldChg chg="add del">
        <pc:chgData name="Humberto Alencar" userId="d6098c2c-e45d-4e6a-b828-f736d4b688d9" providerId="ADAL" clId="{AEBD38E4-F7DE-49D5-801C-F69C096C8969}" dt="2022-01-19T15:25:32.086" v="2357"/>
        <pc:sldMkLst>
          <pc:docMk/>
          <pc:sldMk cId="384733003" sldId="461"/>
        </pc:sldMkLst>
      </pc:sldChg>
      <pc:sldChg chg="add del">
        <pc:chgData name="Humberto Alencar" userId="d6098c2c-e45d-4e6a-b828-f736d4b688d9" providerId="ADAL" clId="{AEBD38E4-F7DE-49D5-801C-F69C096C8969}" dt="2022-01-19T15:25:32.086" v="2357"/>
        <pc:sldMkLst>
          <pc:docMk/>
          <pc:sldMk cId="4111518316" sldId="462"/>
        </pc:sldMkLst>
      </pc:sldChg>
      <pc:sldChg chg="add del">
        <pc:chgData name="Humberto Alencar" userId="d6098c2c-e45d-4e6a-b828-f736d4b688d9" providerId="ADAL" clId="{AEBD38E4-F7DE-49D5-801C-F69C096C8969}" dt="2022-01-19T15:25:32.086" v="2357"/>
        <pc:sldMkLst>
          <pc:docMk/>
          <pc:sldMk cId="1912655169" sldId="463"/>
        </pc:sldMkLst>
      </pc:sldChg>
      <pc:sldChg chg="add del">
        <pc:chgData name="Humberto Alencar" userId="d6098c2c-e45d-4e6a-b828-f736d4b688d9" providerId="ADAL" clId="{AEBD38E4-F7DE-49D5-801C-F69C096C8969}" dt="2022-01-19T15:25:32.086" v="2357"/>
        <pc:sldMkLst>
          <pc:docMk/>
          <pc:sldMk cId="1192111842" sldId="464"/>
        </pc:sldMkLst>
      </pc:sldChg>
      <pc:sldChg chg="add del">
        <pc:chgData name="Humberto Alencar" userId="d6098c2c-e45d-4e6a-b828-f736d4b688d9" providerId="ADAL" clId="{AEBD38E4-F7DE-49D5-801C-F69C096C8969}" dt="2022-01-19T15:25:32.086" v="2357"/>
        <pc:sldMkLst>
          <pc:docMk/>
          <pc:sldMk cId="3554043840" sldId="465"/>
        </pc:sldMkLst>
      </pc:sldChg>
      <pc:sldChg chg="add del">
        <pc:chgData name="Humberto Alencar" userId="d6098c2c-e45d-4e6a-b828-f736d4b688d9" providerId="ADAL" clId="{AEBD38E4-F7DE-49D5-801C-F69C096C8969}" dt="2022-01-19T15:25:32.086" v="2357"/>
        <pc:sldMkLst>
          <pc:docMk/>
          <pc:sldMk cId="2568762746" sldId="466"/>
        </pc:sldMkLst>
      </pc:sldChg>
      <pc:sldChg chg="add del">
        <pc:chgData name="Humberto Alencar" userId="d6098c2c-e45d-4e6a-b828-f736d4b688d9" providerId="ADAL" clId="{AEBD38E4-F7DE-49D5-801C-F69C096C8969}" dt="2022-01-19T15:25:32.086" v="2357"/>
        <pc:sldMkLst>
          <pc:docMk/>
          <pc:sldMk cId="2487088921" sldId="467"/>
        </pc:sldMkLst>
      </pc:sldChg>
      <pc:sldChg chg="add del">
        <pc:chgData name="Humberto Alencar" userId="d6098c2c-e45d-4e6a-b828-f736d4b688d9" providerId="ADAL" clId="{AEBD38E4-F7DE-49D5-801C-F69C096C8969}" dt="2022-01-19T15:25:32.086" v="2357"/>
        <pc:sldMkLst>
          <pc:docMk/>
          <pc:sldMk cId="1142368042" sldId="468"/>
        </pc:sldMkLst>
      </pc:sldChg>
      <pc:sldChg chg="add del">
        <pc:chgData name="Humberto Alencar" userId="d6098c2c-e45d-4e6a-b828-f736d4b688d9" providerId="ADAL" clId="{AEBD38E4-F7DE-49D5-801C-F69C096C8969}" dt="2022-01-19T15:25:32.086" v="2357"/>
        <pc:sldMkLst>
          <pc:docMk/>
          <pc:sldMk cId="531310752" sldId="469"/>
        </pc:sldMkLst>
      </pc:sldChg>
      <pc:sldChg chg="add del">
        <pc:chgData name="Humberto Alencar" userId="d6098c2c-e45d-4e6a-b828-f736d4b688d9" providerId="ADAL" clId="{AEBD38E4-F7DE-49D5-801C-F69C096C8969}" dt="2022-01-19T15:25:32.086" v="2357"/>
        <pc:sldMkLst>
          <pc:docMk/>
          <pc:sldMk cId="1820549381" sldId="470"/>
        </pc:sldMkLst>
      </pc:sldChg>
      <pc:sldChg chg="add del">
        <pc:chgData name="Humberto Alencar" userId="d6098c2c-e45d-4e6a-b828-f736d4b688d9" providerId="ADAL" clId="{AEBD38E4-F7DE-49D5-801C-F69C096C8969}" dt="2022-01-19T15:25:32.086" v="2357"/>
        <pc:sldMkLst>
          <pc:docMk/>
          <pc:sldMk cId="968464502" sldId="471"/>
        </pc:sldMkLst>
      </pc:sldChg>
      <pc:sldChg chg="add del">
        <pc:chgData name="Humberto Alencar" userId="d6098c2c-e45d-4e6a-b828-f736d4b688d9" providerId="ADAL" clId="{AEBD38E4-F7DE-49D5-801C-F69C096C8969}" dt="2022-01-19T15:25:32.086" v="2357"/>
        <pc:sldMkLst>
          <pc:docMk/>
          <pc:sldMk cId="3261687529" sldId="472"/>
        </pc:sldMkLst>
      </pc:sldChg>
      <pc:sldChg chg="add">
        <pc:chgData name="Humberto Alencar" userId="d6098c2c-e45d-4e6a-b828-f736d4b688d9" providerId="ADAL" clId="{AEBD38E4-F7DE-49D5-801C-F69C096C8969}" dt="2022-01-19T15:25:32.086" v="2357"/>
        <pc:sldMkLst>
          <pc:docMk/>
          <pc:sldMk cId="2869633264" sldId="473"/>
        </pc:sldMkLst>
      </pc:sldChg>
      <pc:sldChg chg="add">
        <pc:chgData name="Humberto Alencar" userId="d6098c2c-e45d-4e6a-b828-f736d4b688d9" providerId="ADAL" clId="{AEBD38E4-F7DE-49D5-801C-F69C096C8969}" dt="2022-01-19T15:25:32.086" v="2357"/>
        <pc:sldMkLst>
          <pc:docMk/>
          <pc:sldMk cId="1862295021" sldId="474"/>
        </pc:sldMkLst>
      </pc:sldChg>
      <pc:sldChg chg="add">
        <pc:chgData name="Humberto Alencar" userId="d6098c2c-e45d-4e6a-b828-f736d4b688d9" providerId="ADAL" clId="{AEBD38E4-F7DE-49D5-801C-F69C096C8969}" dt="2022-01-19T15:25:32.086" v="2357"/>
        <pc:sldMkLst>
          <pc:docMk/>
          <pc:sldMk cId="4074707141" sldId="475"/>
        </pc:sldMkLst>
      </pc:sldChg>
      <pc:sldChg chg="add">
        <pc:chgData name="Humberto Alencar" userId="d6098c2c-e45d-4e6a-b828-f736d4b688d9" providerId="ADAL" clId="{AEBD38E4-F7DE-49D5-801C-F69C096C8969}" dt="2022-01-19T15:25:32.086" v="2357"/>
        <pc:sldMkLst>
          <pc:docMk/>
          <pc:sldMk cId="1531242273" sldId="476"/>
        </pc:sldMkLst>
      </pc:sldChg>
      <pc:sldChg chg="add">
        <pc:chgData name="Humberto Alencar" userId="d6098c2c-e45d-4e6a-b828-f736d4b688d9" providerId="ADAL" clId="{AEBD38E4-F7DE-49D5-801C-F69C096C8969}" dt="2022-01-19T15:25:32.086" v="2357"/>
        <pc:sldMkLst>
          <pc:docMk/>
          <pc:sldMk cId="1309574650" sldId="477"/>
        </pc:sldMkLst>
      </pc:sldChg>
      <pc:sldChg chg="add">
        <pc:chgData name="Humberto Alencar" userId="d6098c2c-e45d-4e6a-b828-f736d4b688d9" providerId="ADAL" clId="{AEBD38E4-F7DE-49D5-801C-F69C096C8969}" dt="2022-01-19T15:25:32.086" v="2357"/>
        <pc:sldMkLst>
          <pc:docMk/>
          <pc:sldMk cId="428564759" sldId="478"/>
        </pc:sldMkLst>
      </pc:sldChg>
      <pc:sldChg chg="add">
        <pc:chgData name="Humberto Alencar" userId="d6098c2c-e45d-4e6a-b828-f736d4b688d9" providerId="ADAL" clId="{AEBD38E4-F7DE-49D5-801C-F69C096C8969}" dt="2022-01-19T15:25:32.086" v="2357"/>
        <pc:sldMkLst>
          <pc:docMk/>
          <pc:sldMk cId="1834425882" sldId="479"/>
        </pc:sldMkLst>
      </pc:sldChg>
      <pc:sldChg chg="add">
        <pc:chgData name="Humberto Alencar" userId="d6098c2c-e45d-4e6a-b828-f736d4b688d9" providerId="ADAL" clId="{AEBD38E4-F7DE-49D5-801C-F69C096C8969}" dt="2022-01-19T15:25:32.086" v="2357"/>
        <pc:sldMkLst>
          <pc:docMk/>
          <pc:sldMk cId="4116753106" sldId="480"/>
        </pc:sldMkLst>
      </pc:sldChg>
      <pc:sldChg chg="add">
        <pc:chgData name="Humberto Alencar" userId="d6098c2c-e45d-4e6a-b828-f736d4b688d9" providerId="ADAL" clId="{AEBD38E4-F7DE-49D5-801C-F69C096C8969}" dt="2022-01-19T15:25:32.086" v="2357"/>
        <pc:sldMkLst>
          <pc:docMk/>
          <pc:sldMk cId="2014579530" sldId="481"/>
        </pc:sldMkLst>
      </pc:sldChg>
      <pc:sldChg chg="add">
        <pc:chgData name="Humberto Alencar" userId="d6098c2c-e45d-4e6a-b828-f736d4b688d9" providerId="ADAL" clId="{AEBD38E4-F7DE-49D5-801C-F69C096C8969}" dt="2022-01-19T15:25:32.086" v="2357"/>
        <pc:sldMkLst>
          <pc:docMk/>
          <pc:sldMk cId="1532967598" sldId="482"/>
        </pc:sldMkLst>
      </pc:sldChg>
      <pc:sldChg chg="add">
        <pc:chgData name="Humberto Alencar" userId="d6098c2c-e45d-4e6a-b828-f736d4b688d9" providerId="ADAL" clId="{AEBD38E4-F7DE-49D5-801C-F69C096C8969}" dt="2022-01-19T15:25:32.086" v="2357"/>
        <pc:sldMkLst>
          <pc:docMk/>
          <pc:sldMk cId="969207995" sldId="483"/>
        </pc:sldMkLst>
      </pc:sldChg>
      <pc:sldChg chg="add">
        <pc:chgData name="Humberto Alencar" userId="d6098c2c-e45d-4e6a-b828-f736d4b688d9" providerId="ADAL" clId="{AEBD38E4-F7DE-49D5-801C-F69C096C8969}" dt="2022-01-19T15:25:32.086" v="2357"/>
        <pc:sldMkLst>
          <pc:docMk/>
          <pc:sldMk cId="3031442434" sldId="484"/>
        </pc:sldMkLst>
      </pc:sldChg>
      <pc:sldChg chg="add">
        <pc:chgData name="Humberto Alencar" userId="d6098c2c-e45d-4e6a-b828-f736d4b688d9" providerId="ADAL" clId="{AEBD38E4-F7DE-49D5-801C-F69C096C8969}" dt="2022-01-19T15:25:32.086" v="2357"/>
        <pc:sldMkLst>
          <pc:docMk/>
          <pc:sldMk cId="1192156942" sldId="485"/>
        </pc:sldMkLst>
      </pc:sldChg>
      <pc:sldChg chg="add">
        <pc:chgData name="Humberto Alencar" userId="d6098c2c-e45d-4e6a-b828-f736d4b688d9" providerId="ADAL" clId="{AEBD38E4-F7DE-49D5-801C-F69C096C8969}" dt="2022-01-19T15:25:32.086" v="2357"/>
        <pc:sldMkLst>
          <pc:docMk/>
          <pc:sldMk cId="3647364563" sldId="486"/>
        </pc:sldMkLst>
      </pc:sldChg>
      <pc:sldChg chg="add">
        <pc:chgData name="Humberto Alencar" userId="d6098c2c-e45d-4e6a-b828-f736d4b688d9" providerId="ADAL" clId="{AEBD38E4-F7DE-49D5-801C-F69C096C8969}" dt="2022-01-19T15:25:32.086" v="2357"/>
        <pc:sldMkLst>
          <pc:docMk/>
          <pc:sldMk cId="1951273809" sldId="487"/>
        </pc:sldMkLst>
      </pc:sldChg>
      <pc:sldChg chg="add del">
        <pc:chgData name="Humberto Alencar" userId="d6098c2c-e45d-4e6a-b828-f736d4b688d9" providerId="ADAL" clId="{AEBD38E4-F7DE-49D5-801C-F69C096C8969}" dt="2022-01-19T15:25:51.995" v="2360" actId="47"/>
        <pc:sldMkLst>
          <pc:docMk/>
          <pc:sldMk cId="1906820262" sldId="490"/>
        </pc:sldMkLst>
      </pc:sldChg>
      <pc:sldChg chg="add">
        <pc:chgData name="Humberto Alencar" userId="d6098c2c-e45d-4e6a-b828-f736d4b688d9" providerId="ADAL" clId="{AEBD38E4-F7DE-49D5-801C-F69C096C8969}" dt="2022-01-19T15:25:32.086" v="2357"/>
        <pc:sldMkLst>
          <pc:docMk/>
          <pc:sldMk cId="2678632914" sldId="491"/>
        </pc:sldMkLst>
      </pc:sldChg>
      <pc:sldChg chg="add">
        <pc:chgData name="Humberto Alencar" userId="d6098c2c-e45d-4e6a-b828-f736d4b688d9" providerId="ADAL" clId="{AEBD38E4-F7DE-49D5-801C-F69C096C8969}" dt="2022-01-19T15:25:32.086" v="2357"/>
        <pc:sldMkLst>
          <pc:docMk/>
          <pc:sldMk cId="2242948294" sldId="492"/>
        </pc:sldMkLst>
      </pc:sldChg>
      <pc:sldChg chg="add">
        <pc:chgData name="Humberto Alencar" userId="d6098c2c-e45d-4e6a-b828-f736d4b688d9" providerId="ADAL" clId="{AEBD38E4-F7DE-49D5-801C-F69C096C8969}" dt="2022-01-19T15:25:32.086" v="2357"/>
        <pc:sldMkLst>
          <pc:docMk/>
          <pc:sldMk cId="1409710719" sldId="493"/>
        </pc:sldMkLst>
      </pc:sldChg>
      <pc:sldChg chg="add">
        <pc:chgData name="Humberto Alencar" userId="d6098c2c-e45d-4e6a-b828-f736d4b688d9" providerId="ADAL" clId="{AEBD38E4-F7DE-49D5-801C-F69C096C8969}" dt="2022-01-19T15:25:32.086" v="2357"/>
        <pc:sldMkLst>
          <pc:docMk/>
          <pc:sldMk cId="1933804192" sldId="494"/>
        </pc:sldMkLst>
      </pc:sldChg>
      <pc:sldChg chg="add">
        <pc:chgData name="Humberto Alencar" userId="d6098c2c-e45d-4e6a-b828-f736d4b688d9" providerId="ADAL" clId="{AEBD38E4-F7DE-49D5-801C-F69C096C8969}" dt="2022-01-19T15:25:32.086" v="2357"/>
        <pc:sldMkLst>
          <pc:docMk/>
          <pc:sldMk cId="2663863838" sldId="495"/>
        </pc:sldMkLst>
      </pc:sldChg>
      <pc:sldChg chg="modSp mod">
        <pc:chgData name="Humberto Alencar" userId="d6098c2c-e45d-4e6a-b828-f736d4b688d9" providerId="ADAL" clId="{AEBD38E4-F7DE-49D5-801C-F69C096C8969}" dt="2022-01-18T18:30:21.615" v="9" actId="20577"/>
        <pc:sldMkLst>
          <pc:docMk/>
          <pc:sldMk cId="1723373801" sldId="505"/>
        </pc:sldMkLst>
        <pc:spChg chg="mod">
          <ac:chgData name="Humberto Alencar" userId="d6098c2c-e45d-4e6a-b828-f736d4b688d9" providerId="ADAL" clId="{AEBD38E4-F7DE-49D5-801C-F69C096C8969}" dt="2022-01-18T18:30:21.615" v="9" actId="20577"/>
          <ac:spMkLst>
            <pc:docMk/>
            <pc:sldMk cId="1723373801" sldId="505"/>
            <ac:spMk id="3" creationId="{00000000-0000-0000-0000-000000000000}"/>
          </ac:spMkLst>
        </pc:spChg>
      </pc:sldChg>
      <pc:sldChg chg="addSp modSp">
        <pc:chgData name="Humberto Alencar" userId="d6098c2c-e45d-4e6a-b828-f736d4b688d9" providerId="ADAL" clId="{AEBD38E4-F7DE-49D5-801C-F69C096C8969}" dt="2022-01-18T18:31:43.772" v="111"/>
        <pc:sldMkLst>
          <pc:docMk/>
          <pc:sldMk cId="2513615959" sldId="1600"/>
        </pc:sldMkLst>
        <pc:spChg chg="add mod">
          <ac:chgData name="Humberto Alencar" userId="d6098c2c-e45d-4e6a-b828-f736d4b688d9" providerId="ADAL" clId="{AEBD38E4-F7DE-49D5-801C-F69C096C8969}" dt="2022-01-18T18:31:43.772" v="111"/>
          <ac:spMkLst>
            <pc:docMk/>
            <pc:sldMk cId="2513615959" sldId="1600"/>
            <ac:spMk id="18" creationId="{7253B5AD-DC4E-4792-9FE3-B71E530F4302}"/>
          </ac:spMkLst>
        </pc:spChg>
      </pc:sldChg>
      <pc:sldChg chg="addSp modSp">
        <pc:chgData name="Humberto Alencar" userId="d6098c2c-e45d-4e6a-b828-f736d4b688d9" providerId="ADAL" clId="{AEBD38E4-F7DE-49D5-801C-F69C096C8969}" dt="2022-01-18T18:31:14.582" v="48"/>
        <pc:sldMkLst>
          <pc:docMk/>
          <pc:sldMk cId="1906761682" sldId="1759"/>
        </pc:sldMkLst>
        <pc:spChg chg="add mod">
          <ac:chgData name="Humberto Alencar" userId="d6098c2c-e45d-4e6a-b828-f736d4b688d9" providerId="ADAL" clId="{AEBD38E4-F7DE-49D5-801C-F69C096C8969}" dt="2022-01-18T18:31:14.582" v="48"/>
          <ac:spMkLst>
            <pc:docMk/>
            <pc:sldMk cId="1906761682" sldId="1759"/>
            <ac:spMk id="26" creationId="{77520B90-07B0-49B2-8D0C-2AB6326A3835}"/>
          </ac:spMkLst>
        </pc:spChg>
      </pc:sldChg>
      <pc:sldChg chg="addSp modSp">
        <pc:chgData name="Humberto Alencar" userId="d6098c2c-e45d-4e6a-b828-f736d4b688d9" providerId="ADAL" clId="{AEBD38E4-F7DE-49D5-801C-F69C096C8969}" dt="2022-01-18T18:31:20.251" v="61"/>
        <pc:sldMkLst>
          <pc:docMk/>
          <pc:sldMk cId="3338873679" sldId="1768"/>
        </pc:sldMkLst>
        <pc:spChg chg="add mod">
          <ac:chgData name="Humberto Alencar" userId="d6098c2c-e45d-4e6a-b828-f736d4b688d9" providerId="ADAL" clId="{AEBD38E4-F7DE-49D5-801C-F69C096C8969}" dt="2022-01-18T18:31:20.251" v="61"/>
          <ac:spMkLst>
            <pc:docMk/>
            <pc:sldMk cId="3338873679" sldId="1768"/>
            <ac:spMk id="17" creationId="{BD3D51A4-3651-44A8-8D86-7B77112F72E8}"/>
          </ac:spMkLst>
        </pc:spChg>
      </pc:sldChg>
      <pc:sldChg chg="addSp modSp">
        <pc:chgData name="Humberto Alencar" userId="d6098c2c-e45d-4e6a-b828-f736d4b688d9" providerId="ADAL" clId="{AEBD38E4-F7DE-49D5-801C-F69C096C8969}" dt="2022-01-18T18:31:20.662" v="62"/>
        <pc:sldMkLst>
          <pc:docMk/>
          <pc:sldMk cId="2407589236" sldId="1769"/>
        </pc:sldMkLst>
        <pc:spChg chg="add mod">
          <ac:chgData name="Humberto Alencar" userId="d6098c2c-e45d-4e6a-b828-f736d4b688d9" providerId="ADAL" clId="{AEBD38E4-F7DE-49D5-801C-F69C096C8969}" dt="2022-01-18T18:31:20.662" v="62"/>
          <ac:spMkLst>
            <pc:docMk/>
            <pc:sldMk cId="2407589236" sldId="1769"/>
            <ac:spMk id="16" creationId="{6F4A7230-E1EF-4A20-AE03-36F7ADDEB91D}"/>
          </ac:spMkLst>
        </pc:spChg>
      </pc:sldChg>
      <pc:sldChg chg="addSp modSp">
        <pc:chgData name="Humberto Alencar" userId="d6098c2c-e45d-4e6a-b828-f736d4b688d9" providerId="ADAL" clId="{AEBD38E4-F7DE-49D5-801C-F69C096C8969}" dt="2022-01-18T18:31:19.797" v="60"/>
        <pc:sldMkLst>
          <pc:docMk/>
          <pc:sldMk cId="816288199" sldId="1792"/>
        </pc:sldMkLst>
        <pc:spChg chg="add mod">
          <ac:chgData name="Humberto Alencar" userId="d6098c2c-e45d-4e6a-b828-f736d4b688d9" providerId="ADAL" clId="{AEBD38E4-F7DE-49D5-801C-F69C096C8969}" dt="2022-01-18T18:31:19.797" v="60"/>
          <ac:spMkLst>
            <pc:docMk/>
            <pc:sldMk cId="816288199" sldId="1792"/>
            <ac:spMk id="7" creationId="{B95F99C7-8F59-4FBD-A26B-C6AB58B7658C}"/>
          </ac:spMkLst>
        </pc:spChg>
      </pc:sldChg>
      <pc:sldChg chg="addSp modSp">
        <pc:chgData name="Humberto Alencar" userId="d6098c2c-e45d-4e6a-b828-f736d4b688d9" providerId="ADAL" clId="{AEBD38E4-F7DE-49D5-801C-F69C096C8969}" dt="2022-01-18T18:31:15.767" v="51"/>
        <pc:sldMkLst>
          <pc:docMk/>
          <pc:sldMk cId="411446722" sldId="1825"/>
        </pc:sldMkLst>
        <pc:spChg chg="add mod">
          <ac:chgData name="Humberto Alencar" userId="d6098c2c-e45d-4e6a-b828-f736d4b688d9" providerId="ADAL" clId="{AEBD38E4-F7DE-49D5-801C-F69C096C8969}" dt="2022-01-18T18:31:15.767" v="51"/>
          <ac:spMkLst>
            <pc:docMk/>
            <pc:sldMk cId="411446722" sldId="1825"/>
            <ac:spMk id="15" creationId="{468AAFB8-B304-4635-AD2B-EA5B27F44A6D}"/>
          </ac:spMkLst>
        </pc:spChg>
      </pc:sldChg>
      <pc:sldChg chg="addSp modSp">
        <pc:chgData name="Humberto Alencar" userId="d6098c2c-e45d-4e6a-b828-f736d4b688d9" providerId="ADAL" clId="{AEBD38E4-F7DE-49D5-801C-F69C096C8969}" dt="2022-01-18T18:31:19.018" v="58"/>
        <pc:sldMkLst>
          <pc:docMk/>
          <pc:sldMk cId="4031464186" sldId="1828"/>
        </pc:sldMkLst>
        <pc:spChg chg="add mod">
          <ac:chgData name="Humberto Alencar" userId="d6098c2c-e45d-4e6a-b828-f736d4b688d9" providerId="ADAL" clId="{AEBD38E4-F7DE-49D5-801C-F69C096C8969}" dt="2022-01-18T18:31:19.018" v="58"/>
          <ac:spMkLst>
            <pc:docMk/>
            <pc:sldMk cId="4031464186" sldId="1828"/>
            <ac:spMk id="7" creationId="{47AA31F9-2F19-4887-ABB0-B8D3C9F4B902}"/>
          </ac:spMkLst>
        </pc:spChg>
      </pc:sldChg>
      <pc:sldChg chg="addSp delSp modSp">
        <pc:chgData name="Humberto Alencar" userId="d6098c2c-e45d-4e6a-b828-f736d4b688d9" providerId="ADAL" clId="{AEBD38E4-F7DE-49D5-801C-F69C096C8969}" dt="2022-01-18T18:31:18.138" v="56"/>
        <pc:sldMkLst>
          <pc:docMk/>
          <pc:sldMk cId="4245374748" sldId="1837"/>
        </pc:sldMkLst>
        <pc:spChg chg="add del mod">
          <ac:chgData name="Humberto Alencar" userId="d6098c2c-e45d-4e6a-b828-f736d4b688d9" providerId="ADAL" clId="{AEBD38E4-F7DE-49D5-801C-F69C096C8969}" dt="2022-01-18T18:31:17.195" v="54"/>
          <ac:spMkLst>
            <pc:docMk/>
            <pc:sldMk cId="4245374748" sldId="1837"/>
            <ac:spMk id="11" creationId="{5D309FF5-B633-4954-9D52-E08CB26F9726}"/>
          </ac:spMkLst>
        </pc:spChg>
        <pc:spChg chg="add mod">
          <ac:chgData name="Humberto Alencar" userId="d6098c2c-e45d-4e6a-b828-f736d4b688d9" providerId="ADAL" clId="{AEBD38E4-F7DE-49D5-801C-F69C096C8969}" dt="2022-01-18T18:31:18.138" v="56"/>
          <ac:spMkLst>
            <pc:docMk/>
            <pc:sldMk cId="4245374748" sldId="1837"/>
            <ac:spMk id="12" creationId="{5FF6345E-469B-4F3E-85EF-4C9ED86487AB}"/>
          </ac:spMkLst>
        </pc:spChg>
      </pc:sldChg>
      <pc:sldChg chg="addSp delSp modSp">
        <pc:chgData name="Humberto Alencar" userId="d6098c2c-e45d-4e6a-b828-f736d4b688d9" providerId="ADAL" clId="{AEBD38E4-F7DE-49D5-801C-F69C096C8969}" dt="2022-01-18T18:31:13.174" v="46"/>
        <pc:sldMkLst>
          <pc:docMk/>
          <pc:sldMk cId="4112179941" sldId="1839"/>
        </pc:sldMkLst>
        <pc:spChg chg="add del mod">
          <ac:chgData name="Humberto Alencar" userId="d6098c2c-e45d-4e6a-b828-f736d4b688d9" providerId="ADAL" clId="{AEBD38E4-F7DE-49D5-801C-F69C096C8969}" dt="2022-01-18T18:31:13.174" v="46"/>
          <ac:spMkLst>
            <pc:docMk/>
            <pc:sldMk cId="4112179941" sldId="1839"/>
            <ac:spMk id="18" creationId="{802EE470-FE52-452D-BD9F-21698BAD97B7}"/>
          </ac:spMkLst>
        </pc:spChg>
      </pc:sldChg>
      <pc:sldChg chg="addSp modSp">
        <pc:chgData name="Humberto Alencar" userId="d6098c2c-e45d-4e6a-b828-f736d4b688d9" providerId="ADAL" clId="{AEBD38E4-F7DE-49D5-801C-F69C096C8969}" dt="2022-01-18T18:31:15.381" v="50"/>
        <pc:sldMkLst>
          <pc:docMk/>
          <pc:sldMk cId="1317116417" sldId="1840"/>
        </pc:sldMkLst>
        <pc:spChg chg="add mod">
          <ac:chgData name="Humberto Alencar" userId="d6098c2c-e45d-4e6a-b828-f736d4b688d9" providerId="ADAL" clId="{AEBD38E4-F7DE-49D5-801C-F69C096C8969}" dt="2022-01-18T18:31:15.381" v="50"/>
          <ac:spMkLst>
            <pc:docMk/>
            <pc:sldMk cId="1317116417" sldId="1840"/>
            <ac:spMk id="27" creationId="{50E83DAF-4EA4-4508-B61A-590FF2867BC1}"/>
          </ac:spMkLst>
        </pc:spChg>
      </pc:sldChg>
      <pc:sldChg chg="addSp modSp">
        <pc:chgData name="Humberto Alencar" userId="d6098c2c-e45d-4e6a-b828-f736d4b688d9" providerId="ADAL" clId="{AEBD38E4-F7DE-49D5-801C-F69C096C8969}" dt="2022-01-18T18:31:19.417" v="59"/>
        <pc:sldMkLst>
          <pc:docMk/>
          <pc:sldMk cId="1908616522" sldId="1841"/>
        </pc:sldMkLst>
        <pc:spChg chg="add mod">
          <ac:chgData name="Humberto Alencar" userId="d6098c2c-e45d-4e6a-b828-f736d4b688d9" providerId="ADAL" clId="{AEBD38E4-F7DE-49D5-801C-F69C096C8969}" dt="2022-01-18T18:31:19.417" v="59"/>
          <ac:spMkLst>
            <pc:docMk/>
            <pc:sldMk cId="1908616522" sldId="1841"/>
            <ac:spMk id="5" creationId="{73B66EF8-9D00-4A35-8424-C524B2CF91BA}"/>
          </ac:spMkLst>
        </pc:spChg>
      </pc:sldChg>
      <pc:sldChg chg="addSp delSp modSp mod">
        <pc:chgData name="Humberto Alencar" userId="d6098c2c-e45d-4e6a-b828-f736d4b688d9" providerId="ADAL" clId="{AEBD38E4-F7DE-49D5-801C-F69C096C8969}" dt="2022-01-19T17:45:23.192" v="4091" actId="313"/>
        <pc:sldMkLst>
          <pc:docMk/>
          <pc:sldMk cId="1057671228" sldId="2035"/>
        </pc:sldMkLst>
        <pc:spChg chg="add del">
          <ac:chgData name="Humberto Alencar" userId="d6098c2c-e45d-4e6a-b828-f736d4b688d9" providerId="ADAL" clId="{AEBD38E4-F7DE-49D5-801C-F69C096C8969}" dt="2022-01-18T19:01:41.474" v="150" actId="478"/>
          <ac:spMkLst>
            <pc:docMk/>
            <pc:sldMk cId="1057671228" sldId="2035"/>
            <ac:spMk id="2" creationId="{155D6C60-88C8-4BE3-BB1C-55FDF7137F35}"/>
          </ac:spMkLst>
        </pc:spChg>
        <pc:spChg chg="mod">
          <ac:chgData name="Humberto Alencar" userId="d6098c2c-e45d-4e6a-b828-f736d4b688d9" providerId="ADAL" clId="{AEBD38E4-F7DE-49D5-801C-F69C096C8969}" dt="2022-01-19T17:45:23.192" v="4091" actId="313"/>
          <ac:spMkLst>
            <pc:docMk/>
            <pc:sldMk cId="1057671228" sldId="2035"/>
            <ac:spMk id="5" creationId="{00000000-0000-0000-0000-000000000000}"/>
          </ac:spMkLst>
        </pc:spChg>
      </pc:sldChg>
      <pc:sldChg chg="addSp delSp modSp mod">
        <pc:chgData name="Humberto Alencar" userId="d6098c2c-e45d-4e6a-b828-f736d4b688d9" providerId="ADAL" clId="{AEBD38E4-F7DE-49D5-801C-F69C096C8969}" dt="2022-01-18T23:51:38.800" v="908" actId="478"/>
        <pc:sldMkLst>
          <pc:docMk/>
          <pc:sldMk cId="1016790677" sldId="2112"/>
        </pc:sldMkLst>
        <pc:spChg chg="add del mod">
          <ac:chgData name="Humberto Alencar" userId="d6098c2c-e45d-4e6a-b828-f736d4b688d9" providerId="ADAL" clId="{AEBD38E4-F7DE-49D5-801C-F69C096C8969}" dt="2022-01-18T23:51:38.800" v="908" actId="478"/>
          <ac:spMkLst>
            <pc:docMk/>
            <pc:sldMk cId="1016790677" sldId="2112"/>
            <ac:spMk id="4" creationId="{8E94FE26-FAB9-4EA3-B664-36BA30710334}"/>
          </ac:spMkLst>
        </pc:spChg>
        <pc:spChg chg="mod">
          <ac:chgData name="Humberto Alencar" userId="d6098c2c-e45d-4e6a-b828-f736d4b688d9" providerId="ADAL" clId="{AEBD38E4-F7DE-49D5-801C-F69C096C8969}" dt="2022-01-18T21:20:23.431" v="594" actId="20577"/>
          <ac:spMkLst>
            <pc:docMk/>
            <pc:sldMk cId="1016790677" sldId="2112"/>
            <ac:spMk id="5" creationId="{00000000-0000-0000-0000-000000000000}"/>
          </ac:spMkLst>
        </pc:spChg>
        <pc:graphicFrameChg chg="add mod">
          <ac:chgData name="Humberto Alencar" userId="d6098c2c-e45d-4e6a-b828-f736d4b688d9" providerId="ADAL" clId="{AEBD38E4-F7DE-49D5-801C-F69C096C8969}" dt="2022-01-18T23:51:37.346" v="907" actId="167"/>
          <ac:graphicFrameMkLst>
            <pc:docMk/>
            <pc:sldMk cId="1016790677" sldId="2112"/>
            <ac:graphicFrameMk id="6" creationId="{00000000-0008-0000-0100-000002000000}"/>
          </ac:graphicFrameMkLst>
        </pc:graphicFrameChg>
        <pc:graphicFrameChg chg="del">
          <ac:chgData name="Humberto Alencar" userId="d6098c2c-e45d-4e6a-b828-f736d4b688d9" providerId="ADAL" clId="{AEBD38E4-F7DE-49D5-801C-F69C096C8969}" dt="2022-01-18T23:51:22.661" v="901" actId="478"/>
          <ac:graphicFrameMkLst>
            <pc:docMk/>
            <pc:sldMk cId="1016790677" sldId="2112"/>
            <ac:graphicFrameMk id="7" creationId="{00000000-0008-0000-0100-000002000000}"/>
          </ac:graphicFrameMkLst>
        </pc:graphicFrameChg>
      </pc:sldChg>
      <pc:sldChg chg="addSp delSp modSp mod">
        <pc:chgData name="Humberto Alencar" userId="d6098c2c-e45d-4e6a-b828-f736d4b688d9" providerId="ADAL" clId="{AEBD38E4-F7DE-49D5-801C-F69C096C8969}" dt="2022-01-18T18:31:58.378" v="142" actId="20577"/>
        <pc:sldMkLst>
          <pc:docMk/>
          <pc:sldMk cId="2636088828" sldId="2186"/>
        </pc:sldMkLst>
        <pc:spChg chg="mod">
          <ac:chgData name="Humberto Alencar" userId="d6098c2c-e45d-4e6a-b828-f736d4b688d9" providerId="ADAL" clId="{AEBD38E4-F7DE-49D5-801C-F69C096C8969}" dt="2022-01-18T18:31:58.378" v="142" actId="20577"/>
          <ac:spMkLst>
            <pc:docMk/>
            <pc:sldMk cId="2636088828" sldId="2186"/>
            <ac:spMk id="2" creationId="{00000000-0000-0000-0000-000000000000}"/>
          </ac:spMkLst>
        </pc:spChg>
        <pc:spChg chg="add del mod">
          <ac:chgData name="Humberto Alencar" userId="d6098c2c-e45d-4e6a-b828-f736d4b688d9" providerId="ADAL" clId="{AEBD38E4-F7DE-49D5-801C-F69C096C8969}" dt="2022-01-18T18:31:53.297" v="132"/>
          <ac:spMkLst>
            <pc:docMk/>
            <pc:sldMk cId="2636088828" sldId="2186"/>
            <ac:spMk id="11" creationId="{D72DB620-7AB7-4018-BAE4-2C7E1C5882CE}"/>
          </ac:spMkLst>
        </pc:spChg>
      </pc:sldChg>
      <pc:sldChg chg="addSp delSp modSp mod">
        <pc:chgData name="Humberto Alencar" userId="d6098c2c-e45d-4e6a-b828-f736d4b688d9" providerId="ADAL" clId="{AEBD38E4-F7DE-49D5-801C-F69C096C8969}" dt="2022-01-18T23:47:43.184" v="811" actId="478"/>
        <pc:sldMkLst>
          <pc:docMk/>
          <pc:sldMk cId="3131975711" sldId="2188"/>
        </pc:sldMkLst>
        <pc:spChg chg="mod">
          <ac:chgData name="Humberto Alencar" userId="d6098c2c-e45d-4e6a-b828-f736d4b688d9" providerId="ADAL" clId="{AEBD38E4-F7DE-49D5-801C-F69C096C8969}" dt="2022-01-18T23:47:07.884" v="800" actId="20577"/>
          <ac:spMkLst>
            <pc:docMk/>
            <pc:sldMk cId="3131975711" sldId="2188"/>
            <ac:spMk id="2" creationId="{00000000-0000-0000-0000-000000000000}"/>
          </ac:spMkLst>
        </pc:spChg>
        <pc:spChg chg="add del mod">
          <ac:chgData name="Humberto Alencar" userId="d6098c2c-e45d-4e6a-b828-f736d4b688d9" providerId="ADAL" clId="{AEBD38E4-F7DE-49D5-801C-F69C096C8969}" dt="2022-01-18T23:47:25.489" v="806" actId="478"/>
          <ac:spMkLst>
            <pc:docMk/>
            <pc:sldMk cId="3131975711" sldId="2188"/>
            <ac:spMk id="6" creationId="{6FC17D57-CB4C-4DDA-9533-BA9BEDC9EA58}"/>
          </ac:spMkLst>
        </pc:spChg>
        <pc:picChg chg="mod ord">
          <ac:chgData name="Humberto Alencar" userId="d6098c2c-e45d-4e6a-b828-f736d4b688d9" providerId="ADAL" clId="{AEBD38E4-F7DE-49D5-801C-F69C096C8969}" dt="2022-01-18T23:47:23.057" v="805" actId="167"/>
          <ac:picMkLst>
            <pc:docMk/>
            <pc:sldMk cId="3131975711" sldId="2188"/>
            <ac:picMk id="3" creationId="{53BBA1D6-BD95-411C-9743-EC67EE69B4DE}"/>
          </ac:picMkLst>
        </pc:picChg>
        <pc:picChg chg="mod ord">
          <ac:chgData name="Humberto Alencar" userId="d6098c2c-e45d-4e6a-b828-f736d4b688d9" providerId="ADAL" clId="{AEBD38E4-F7DE-49D5-801C-F69C096C8969}" dt="2022-01-18T23:47:41.503" v="810" actId="167"/>
          <ac:picMkLst>
            <pc:docMk/>
            <pc:sldMk cId="3131975711" sldId="2188"/>
            <ac:picMk id="4" creationId="{F7706DCA-A3D2-4530-BDBC-D9773739C73D}"/>
          </ac:picMkLst>
        </pc:picChg>
        <pc:picChg chg="del">
          <ac:chgData name="Humberto Alencar" userId="d6098c2c-e45d-4e6a-b828-f736d4b688d9" providerId="ADAL" clId="{AEBD38E4-F7DE-49D5-801C-F69C096C8969}" dt="2022-01-18T23:47:25.489" v="806" actId="478"/>
          <ac:picMkLst>
            <pc:docMk/>
            <pc:sldMk cId="3131975711" sldId="2188"/>
            <ac:picMk id="5" creationId="{FD1C6E55-1A8D-4C4D-BD97-21660C34E458}"/>
          </ac:picMkLst>
        </pc:picChg>
        <pc:picChg chg="del">
          <ac:chgData name="Humberto Alencar" userId="d6098c2c-e45d-4e6a-b828-f736d4b688d9" providerId="ADAL" clId="{AEBD38E4-F7DE-49D5-801C-F69C096C8969}" dt="2022-01-18T23:47:43.184" v="811" actId="478"/>
          <ac:picMkLst>
            <pc:docMk/>
            <pc:sldMk cId="3131975711" sldId="2188"/>
            <ac:picMk id="8" creationId="{EDDC73F8-04AA-4043-8C4D-6FF5AACE1C7E}"/>
          </ac:picMkLst>
        </pc:picChg>
      </pc:sldChg>
      <pc:sldChg chg="addSp modSp del">
        <pc:chgData name="Humberto Alencar" userId="d6098c2c-e45d-4e6a-b828-f736d4b688d9" providerId="ADAL" clId="{AEBD38E4-F7DE-49D5-801C-F69C096C8969}" dt="2022-01-18T20:01:29.307" v="316" actId="47"/>
        <pc:sldMkLst>
          <pc:docMk/>
          <pc:sldMk cId="3116719847" sldId="2231"/>
        </pc:sldMkLst>
        <pc:spChg chg="add mod">
          <ac:chgData name="Humberto Alencar" userId="d6098c2c-e45d-4e6a-b828-f736d4b688d9" providerId="ADAL" clId="{AEBD38E4-F7DE-49D5-801C-F69C096C8969}" dt="2022-01-18T18:31:02.901" v="18"/>
          <ac:spMkLst>
            <pc:docMk/>
            <pc:sldMk cId="3116719847" sldId="2231"/>
            <ac:spMk id="20" creationId="{3B51A259-3B5B-489B-8039-CA0C7FCD89DA}"/>
          </ac:spMkLst>
        </pc:spChg>
      </pc:sldChg>
      <pc:sldChg chg="addSp modSp del">
        <pc:chgData name="Humberto Alencar" userId="d6098c2c-e45d-4e6a-b828-f736d4b688d9" providerId="ADAL" clId="{AEBD38E4-F7DE-49D5-801C-F69C096C8969}" dt="2022-01-18T20:01:29.638" v="317" actId="47"/>
        <pc:sldMkLst>
          <pc:docMk/>
          <pc:sldMk cId="2659089311" sldId="2257"/>
        </pc:sldMkLst>
        <pc:spChg chg="add mod">
          <ac:chgData name="Humberto Alencar" userId="d6098c2c-e45d-4e6a-b828-f736d4b688d9" providerId="ADAL" clId="{AEBD38E4-F7DE-49D5-801C-F69C096C8969}" dt="2022-01-18T18:31:03.315" v="19"/>
          <ac:spMkLst>
            <pc:docMk/>
            <pc:sldMk cId="2659089311" sldId="2257"/>
            <ac:spMk id="5" creationId="{7BCB85EB-532E-4AB0-BC10-C79F94D02554}"/>
          </ac:spMkLst>
        </pc:spChg>
      </pc:sldChg>
      <pc:sldChg chg="addSp delSp modSp mod">
        <pc:chgData name="Humberto Alencar" userId="d6098c2c-e45d-4e6a-b828-f736d4b688d9" providerId="ADAL" clId="{AEBD38E4-F7DE-49D5-801C-F69C096C8969}" dt="2022-01-18T23:11:22.331" v="678" actId="14100"/>
        <pc:sldMkLst>
          <pc:docMk/>
          <pc:sldMk cId="1743544488" sldId="2303"/>
        </pc:sldMkLst>
        <pc:spChg chg="mod">
          <ac:chgData name="Humberto Alencar" userId="d6098c2c-e45d-4e6a-b828-f736d4b688d9" providerId="ADAL" clId="{AEBD38E4-F7DE-49D5-801C-F69C096C8969}" dt="2022-01-18T23:11:22.331" v="678" actId="14100"/>
          <ac:spMkLst>
            <pc:docMk/>
            <pc:sldMk cId="1743544488" sldId="2303"/>
            <ac:spMk id="8" creationId="{895D1BC1-C0AA-420D-B0F6-A53AC518FA7B}"/>
          </ac:spMkLst>
        </pc:spChg>
        <pc:spChg chg="mod">
          <ac:chgData name="Humberto Alencar" userId="d6098c2c-e45d-4e6a-b828-f736d4b688d9" providerId="ADAL" clId="{AEBD38E4-F7DE-49D5-801C-F69C096C8969}" dt="2022-01-18T23:11:22.331" v="678" actId="14100"/>
          <ac:spMkLst>
            <pc:docMk/>
            <pc:sldMk cId="1743544488" sldId="2303"/>
            <ac:spMk id="9" creationId="{D389DA09-0946-434B-8C7C-B2CE913A179E}"/>
          </ac:spMkLst>
        </pc:spChg>
        <pc:spChg chg="mod">
          <ac:chgData name="Humberto Alencar" userId="d6098c2c-e45d-4e6a-b828-f736d4b688d9" providerId="ADAL" clId="{AEBD38E4-F7DE-49D5-801C-F69C096C8969}" dt="2022-01-18T23:11:22.331" v="678" actId="14100"/>
          <ac:spMkLst>
            <pc:docMk/>
            <pc:sldMk cId="1743544488" sldId="2303"/>
            <ac:spMk id="10" creationId="{5113A174-46DE-4279-889B-2262ECDA9575}"/>
          </ac:spMkLst>
        </pc:spChg>
        <pc:spChg chg="add del mod">
          <ac:chgData name="Humberto Alencar" userId="d6098c2c-e45d-4e6a-b828-f736d4b688d9" providerId="ADAL" clId="{AEBD38E4-F7DE-49D5-801C-F69C096C8969}" dt="2022-01-18T23:06:17.634" v="621" actId="478"/>
          <ac:spMkLst>
            <pc:docMk/>
            <pc:sldMk cId="1743544488" sldId="2303"/>
            <ac:spMk id="11" creationId="{B3609B28-70BB-485C-872B-C9F3CB53DB01}"/>
          </ac:spMkLst>
        </pc:spChg>
        <pc:spChg chg="mod">
          <ac:chgData name="Humberto Alencar" userId="d6098c2c-e45d-4e6a-b828-f736d4b688d9" providerId="ADAL" clId="{AEBD38E4-F7DE-49D5-801C-F69C096C8969}" dt="2022-01-18T23:10:38.680" v="677" actId="120"/>
          <ac:spMkLst>
            <pc:docMk/>
            <pc:sldMk cId="1743544488" sldId="2303"/>
            <ac:spMk id="12" creationId="{9383A843-EBDF-47F4-B77C-0B9CF4DFC554}"/>
          </ac:spMkLst>
        </pc:spChg>
        <pc:picChg chg="del">
          <ac:chgData name="Humberto Alencar" userId="d6098c2c-e45d-4e6a-b828-f736d4b688d9" providerId="ADAL" clId="{AEBD38E4-F7DE-49D5-801C-F69C096C8969}" dt="2022-01-18T23:06:17.067" v="620" actId="478"/>
          <ac:picMkLst>
            <pc:docMk/>
            <pc:sldMk cId="1743544488" sldId="2303"/>
            <ac:picMk id="3" creationId="{6BF89EA0-F185-408F-A0C5-E25F5BD53ED6}"/>
          </ac:picMkLst>
        </pc:picChg>
        <pc:picChg chg="mod ord">
          <ac:chgData name="Humberto Alencar" userId="d6098c2c-e45d-4e6a-b828-f736d4b688d9" providerId="ADAL" clId="{AEBD38E4-F7DE-49D5-801C-F69C096C8969}" dt="2022-01-18T23:06:15.228" v="619" actId="167"/>
          <ac:picMkLst>
            <pc:docMk/>
            <pc:sldMk cId="1743544488" sldId="2303"/>
            <ac:picMk id="5" creationId="{A027FE44-8792-42C3-B0C1-369CE0E49099}"/>
          </ac:picMkLst>
        </pc:picChg>
      </pc:sldChg>
      <pc:sldChg chg="addSp delSp modSp mod">
        <pc:chgData name="Humberto Alencar" userId="d6098c2c-e45d-4e6a-b828-f736d4b688d9" providerId="ADAL" clId="{AEBD38E4-F7DE-49D5-801C-F69C096C8969}" dt="2022-01-19T17:41:13.424" v="4065" actId="478"/>
        <pc:sldMkLst>
          <pc:docMk/>
          <pc:sldMk cId="3577640694" sldId="2467"/>
        </pc:sldMkLst>
        <pc:spChg chg="add del mod">
          <ac:chgData name="Humberto Alencar" userId="d6098c2c-e45d-4e6a-b828-f736d4b688d9" providerId="ADAL" clId="{AEBD38E4-F7DE-49D5-801C-F69C096C8969}" dt="2022-01-19T17:41:13.424" v="4065" actId="478"/>
          <ac:spMkLst>
            <pc:docMk/>
            <pc:sldMk cId="3577640694" sldId="2467"/>
            <ac:spMk id="16" creationId="{40B74E87-F40A-40E1-97BB-CBE5A792A11C}"/>
          </ac:spMkLst>
        </pc:spChg>
      </pc:sldChg>
      <pc:sldChg chg="addSp modSp mod">
        <pc:chgData name="Humberto Alencar" userId="d6098c2c-e45d-4e6a-b828-f736d4b688d9" providerId="ADAL" clId="{AEBD38E4-F7DE-49D5-801C-F69C096C8969}" dt="2022-01-18T20:38:26.438" v="359" actId="20577"/>
        <pc:sldMkLst>
          <pc:docMk/>
          <pc:sldMk cId="1199238041" sldId="5836"/>
        </pc:sldMkLst>
        <pc:spChg chg="add mod">
          <ac:chgData name="Humberto Alencar" userId="d6098c2c-e45d-4e6a-b828-f736d4b688d9" providerId="ADAL" clId="{AEBD38E4-F7DE-49D5-801C-F69C096C8969}" dt="2022-01-18T20:38:26.438" v="359" actId="20577"/>
          <ac:spMkLst>
            <pc:docMk/>
            <pc:sldMk cId="1199238041" sldId="5836"/>
            <ac:spMk id="5" creationId="{6F5B6AF7-82F0-4647-8F5F-8FECE539966D}"/>
          </ac:spMkLst>
        </pc:spChg>
      </pc:sldChg>
      <pc:sldChg chg="addSp modSp mod">
        <pc:chgData name="Humberto Alencar" userId="d6098c2c-e45d-4e6a-b828-f736d4b688d9" providerId="ADAL" clId="{AEBD38E4-F7DE-49D5-801C-F69C096C8969}" dt="2022-01-18T20:38:35.737" v="375" actId="20577"/>
        <pc:sldMkLst>
          <pc:docMk/>
          <pc:sldMk cId="1926715238" sldId="5837"/>
        </pc:sldMkLst>
        <pc:spChg chg="add mod">
          <ac:chgData name="Humberto Alencar" userId="d6098c2c-e45d-4e6a-b828-f736d4b688d9" providerId="ADAL" clId="{AEBD38E4-F7DE-49D5-801C-F69C096C8969}" dt="2022-01-18T20:38:35.737" v="375" actId="20577"/>
          <ac:spMkLst>
            <pc:docMk/>
            <pc:sldMk cId="1926715238" sldId="5837"/>
            <ac:spMk id="5" creationId="{F900504B-E57D-49CE-9218-4A5F94B6B4E9}"/>
          </ac:spMkLst>
        </pc:spChg>
      </pc:sldChg>
      <pc:sldChg chg="addSp modSp mod">
        <pc:chgData name="Humberto Alencar" userId="d6098c2c-e45d-4e6a-b828-f736d4b688d9" providerId="ADAL" clId="{AEBD38E4-F7DE-49D5-801C-F69C096C8969}" dt="2022-01-18T20:38:53.005" v="383" actId="1076"/>
        <pc:sldMkLst>
          <pc:docMk/>
          <pc:sldMk cId="1030866915" sldId="5838"/>
        </pc:sldMkLst>
        <pc:spChg chg="add mod">
          <ac:chgData name="Humberto Alencar" userId="d6098c2c-e45d-4e6a-b828-f736d4b688d9" providerId="ADAL" clId="{AEBD38E4-F7DE-49D5-801C-F69C096C8969}" dt="2022-01-18T20:38:53.005" v="383" actId="1076"/>
          <ac:spMkLst>
            <pc:docMk/>
            <pc:sldMk cId="1030866915" sldId="5838"/>
            <ac:spMk id="5" creationId="{25FAF587-E2EA-4B0E-AC0B-9232395197D4}"/>
          </ac:spMkLst>
        </pc:spChg>
      </pc:sldChg>
      <pc:sldChg chg="addSp modSp del">
        <pc:chgData name="Humberto Alencar" userId="d6098c2c-e45d-4e6a-b828-f736d4b688d9" providerId="ADAL" clId="{AEBD38E4-F7DE-49D5-801C-F69C096C8969}" dt="2022-01-18T20:01:30.004" v="318" actId="47"/>
        <pc:sldMkLst>
          <pc:docMk/>
          <pc:sldMk cId="3229432714" sldId="5868"/>
        </pc:sldMkLst>
        <pc:spChg chg="add mod">
          <ac:chgData name="Humberto Alencar" userId="d6098c2c-e45d-4e6a-b828-f736d4b688d9" providerId="ADAL" clId="{AEBD38E4-F7DE-49D5-801C-F69C096C8969}" dt="2022-01-18T18:31:03.696" v="20"/>
          <ac:spMkLst>
            <pc:docMk/>
            <pc:sldMk cId="3229432714" sldId="5868"/>
            <ac:spMk id="5" creationId="{6ED95DA3-F2BF-4FBC-B73B-0D9AFA51F466}"/>
          </ac:spMkLst>
        </pc:spChg>
      </pc:sldChg>
      <pc:sldChg chg="addSp modSp del">
        <pc:chgData name="Humberto Alencar" userId="d6098c2c-e45d-4e6a-b828-f736d4b688d9" providerId="ADAL" clId="{AEBD38E4-F7DE-49D5-801C-F69C096C8969}" dt="2022-01-18T20:01:30.374" v="319" actId="47"/>
        <pc:sldMkLst>
          <pc:docMk/>
          <pc:sldMk cId="754192620" sldId="5869"/>
        </pc:sldMkLst>
        <pc:spChg chg="add mod">
          <ac:chgData name="Humberto Alencar" userId="d6098c2c-e45d-4e6a-b828-f736d4b688d9" providerId="ADAL" clId="{AEBD38E4-F7DE-49D5-801C-F69C096C8969}" dt="2022-01-18T18:31:04.069" v="21"/>
          <ac:spMkLst>
            <pc:docMk/>
            <pc:sldMk cId="754192620" sldId="5869"/>
            <ac:spMk id="5" creationId="{07773225-D288-422B-93A9-3EA7CE8E6222}"/>
          </ac:spMkLst>
        </pc:spChg>
      </pc:sldChg>
      <pc:sldChg chg="addSp modSp del">
        <pc:chgData name="Humberto Alencar" userId="d6098c2c-e45d-4e6a-b828-f736d4b688d9" providerId="ADAL" clId="{AEBD38E4-F7DE-49D5-801C-F69C096C8969}" dt="2022-01-18T20:01:30.707" v="320" actId="47"/>
        <pc:sldMkLst>
          <pc:docMk/>
          <pc:sldMk cId="2643706839" sldId="5870"/>
        </pc:sldMkLst>
        <pc:spChg chg="add mod">
          <ac:chgData name="Humberto Alencar" userId="d6098c2c-e45d-4e6a-b828-f736d4b688d9" providerId="ADAL" clId="{AEBD38E4-F7DE-49D5-801C-F69C096C8969}" dt="2022-01-18T18:31:04.430" v="22"/>
          <ac:spMkLst>
            <pc:docMk/>
            <pc:sldMk cId="2643706839" sldId="5870"/>
            <ac:spMk id="5" creationId="{B107BE67-41C0-4EA7-8967-55814F94235D}"/>
          </ac:spMkLst>
        </pc:spChg>
      </pc:sldChg>
      <pc:sldChg chg="addSp modSp mod">
        <pc:chgData name="Humberto Alencar" userId="d6098c2c-e45d-4e6a-b828-f736d4b688d9" providerId="ADAL" clId="{AEBD38E4-F7DE-49D5-801C-F69C096C8969}" dt="2022-01-18T20:39:36.551" v="402" actId="20577"/>
        <pc:sldMkLst>
          <pc:docMk/>
          <pc:sldMk cId="2718010495" sldId="5947"/>
        </pc:sldMkLst>
        <pc:spChg chg="add mod">
          <ac:chgData name="Humberto Alencar" userId="d6098c2c-e45d-4e6a-b828-f736d4b688d9" providerId="ADAL" clId="{AEBD38E4-F7DE-49D5-801C-F69C096C8969}" dt="2022-01-18T20:39:36.551" v="402" actId="20577"/>
          <ac:spMkLst>
            <pc:docMk/>
            <pc:sldMk cId="2718010495" sldId="5947"/>
            <ac:spMk id="8" creationId="{A2360687-3FF1-434F-98E9-585E9F1F1C64}"/>
          </ac:spMkLst>
        </pc:spChg>
      </pc:sldChg>
      <pc:sldChg chg="addSp modSp mod">
        <pc:chgData name="Humberto Alencar" userId="d6098c2c-e45d-4e6a-b828-f736d4b688d9" providerId="ADAL" clId="{AEBD38E4-F7DE-49D5-801C-F69C096C8969}" dt="2022-01-18T20:38:30.957" v="369" actId="20577"/>
        <pc:sldMkLst>
          <pc:docMk/>
          <pc:sldMk cId="2024760463" sldId="6017"/>
        </pc:sldMkLst>
        <pc:spChg chg="add mod">
          <ac:chgData name="Humberto Alencar" userId="d6098c2c-e45d-4e6a-b828-f736d4b688d9" providerId="ADAL" clId="{AEBD38E4-F7DE-49D5-801C-F69C096C8969}" dt="2022-01-18T20:38:30.957" v="369" actId="20577"/>
          <ac:spMkLst>
            <pc:docMk/>
            <pc:sldMk cId="2024760463" sldId="6017"/>
            <ac:spMk id="5" creationId="{BC784657-1487-4A89-852D-B7898774E966}"/>
          </ac:spMkLst>
        </pc:spChg>
      </pc:sldChg>
      <pc:sldChg chg="addSp modSp mod">
        <pc:chgData name="Humberto Alencar" userId="d6098c2c-e45d-4e6a-b828-f736d4b688d9" providerId="ADAL" clId="{AEBD38E4-F7DE-49D5-801C-F69C096C8969}" dt="2022-01-18T20:33:35.957" v="349" actId="20577"/>
        <pc:sldMkLst>
          <pc:docMk/>
          <pc:sldMk cId="560040600" sldId="6038"/>
        </pc:sldMkLst>
        <pc:spChg chg="add mod">
          <ac:chgData name="Humberto Alencar" userId="d6098c2c-e45d-4e6a-b828-f736d4b688d9" providerId="ADAL" clId="{AEBD38E4-F7DE-49D5-801C-F69C096C8969}" dt="2022-01-18T20:33:35.957" v="349" actId="20577"/>
          <ac:spMkLst>
            <pc:docMk/>
            <pc:sldMk cId="560040600" sldId="6038"/>
            <ac:spMk id="4" creationId="{4C5EB657-E09E-4385-AAA6-21D61F9A20BE}"/>
          </ac:spMkLst>
        </pc:spChg>
      </pc:sldChg>
      <pc:sldChg chg="addSp modSp mod">
        <pc:chgData name="Humberto Alencar" userId="d6098c2c-e45d-4e6a-b828-f736d4b688d9" providerId="ADAL" clId="{AEBD38E4-F7DE-49D5-801C-F69C096C8969}" dt="2022-01-18T20:33:40.950" v="350"/>
        <pc:sldMkLst>
          <pc:docMk/>
          <pc:sldMk cId="205460439" sldId="6041"/>
        </pc:sldMkLst>
        <pc:spChg chg="add mod">
          <ac:chgData name="Humberto Alencar" userId="d6098c2c-e45d-4e6a-b828-f736d4b688d9" providerId="ADAL" clId="{AEBD38E4-F7DE-49D5-801C-F69C096C8969}" dt="2022-01-18T20:33:40.950" v="350"/>
          <ac:spMkLst>
            <pc:docMk/>
            <pc:sldMk cId="205460439" sldId="6041"/>
            <ac:spMk id="6" creationId="{598D8D1A-0B33-481D-9165-FC64AE7B6C61}"/>
          </ac:spMkLst>
        </pc:spChg>
      </pc:sldChg>
      <pc:sldChg chg="addSp modSp">
        <pc:chgData name="Humberto Alencar" userId="d6098c2c-e45d-4e6a-b828-f736d4b688d9" providerId="ADAL" clId="{AEBD38E4-F7DE-49D5-801C-F69C096C8969}" dt="2022-01-18T18:31:46.338" v="118"/>
        <pc:sldMkLst>
          <pc:docMk/>
          <pc:sldMk cId="3989285583" sldId="6153"/>
        </pc:sldMkLst>
        <pc:spChg chg="add mod">
          <ac:chgData name="Humberto Alencar" userId="d6098c2c-e45d-4e6a-b828-f736d4b688d9" providerId="ADAL" clId="{AEBD38E4-F7DE-49D5-801C-F69C096C8969}" dt="2022-01-18T18:31:46.338" v="118"/>
          <ac:spMkLst>
            <pc:docMk/>
            <pc:sldMk cId="3989285583" sldId="6153"/>
            <ac:spMk id="12" creationId="{045A1047-B2AA-4B30-B137-36DAD4E616BD}"/>
          </ac:spMkLst>
        </pc:spChg>
      </pc:sldChg>
      <pc:sldChg chg="addSp modSp">
        <pc:chgData name="Humberto Alencar" userId="d6098c2c-e45d-4e6a-b828-f736d4b688d9" providerId="ADAL" clId="{AEBD38E4-F7DE-49D5-801C-F69C096C8969}" dt="2022-01-18T18:31:48.730" v="122"/>
        <pc:sldMkLst>
          <pc:docMk/>
          <pc:sldMk cId="295787834" sldId="6157"/>
        </pc:sldMkLst>
        <pc:spChg chg="add mod">
          <ac:chgData name="Humberto Alencar" userId="d6098c2c-e45d-4e6a-b828-f736d4b688d9" providerId="ADAL" clId="{AEBD38E4-F7DE-49D5-801C-F69C096C8969}" dt="2022-01-18T18:31:48.730" v="122"/>
          <ac:spMkLst>
            <pc:docMk/>
            <pc:sldMk cId="295787834" sldId="6157"/>
            <ac:spMk id="16" creationId="{DFF01BCC-890F-44AF-8414-D34202C45AF1}"/>
          </ac:spMkLst>
        </pc:spChg>
      </pc:sldChg>
      <pc:sldChg chg="addSp modSp">
        <pc:chgData name="Humberto Alencar" userId="d6098c2c-e45d-4e6a-b828-f736d4b688d9" providerId="ADAL" clId="{AEBD38E4-F7DE-49D5-801C-F69C096C8969}" dt="2022-01-18T18:31:45.300" v="115"/>
        <pc:sldMkLst>
          <pc:docMk/>
          <pc:sldMk cId="4102997085" sldId="6170"/>
        </pc:sldMkLst>
        <pc:spChg chg="add mod">
          <ac:chgData name="Humberto Alencar" userId="d6098c2c-e45d-4e6a-b828-f736d4b688d9" providerId="ADAL" clId="{AEBD38E4-F7DE-49D5-801C-F69C096C8969}" dt="2022-01-18T18:31:45.300" v="115"/>
          <ac:spMkLst>
            <pc:docMk/>
            <pc:sldMk cId="4102997085" sldId="6170"/>
            <ac:spMk id="14" creationId="{FF7F1CD6-C8AB-449A-BE04-FDE1FE14CDC5}"/>
          </ac:spMkLst>
        </pc:spChg>
      </pc:sldChg>
      <pc:sldChg chg="addSp modSp del">
        <pc:chgData name="Humberto Alencar" userId="d6098c2c-e45d-4e6a-b828-f736d4b688d9" providerId="ADAL" clId="{AEBD38E4-F7DE-49D5-801C-F69C096C8969}" dt="2022-01-18T18:32:13.465" v="144" actId="47"/>
        <pc:sldMkLst>
          <pc:docMk/>
          <pc:sldMk cId="1735580882" sldId="6172"/>
        </pc:sldMkLst>
        <pc:spChg chg="add mod">
          <ac:chgData name="Humberto Alencar" userId="d6098c2c-e45d-4e6a-b828-f736d4b688d9" providerId="ADAL" clId="{AEBD38E4-F7DE-49D5-801C-F69C096C8969}" dt="2022-01-18T18:31:51.906" v="130"/>
          <ac:spMkLst>
            <pc:docMk/>
            <pc:sldMk cId="1735580882" sldId="6172"/>
            <ac:spMk id="28" creationId="{AC4F1DEF-C87A-4AF0-B888-C55BFFC0B82A}"/>
          </ac:spMkLst>
        </pc:spChg>
      </pc:sldChg>
      <pc:sldChg chg="addSp modSp">
        <pc:chgData name="Humberto Alencar" userId="d6098c2c-e45d-4e6a-b828-f736d4b688d9" providerId="ADAL" clId="{AEBD38E4-F7DE-49D5-801C-F69C096C8969}" dt="2022-01-18T18:31:48.312" v="121"/>
        <pc:sldMkLst>
          <pc:docMk/>
          <pc:sldMk cId="3841023325" sldId="6178"/>
        </pc:sldMkLst>
        <pc:spChg chg="add mod">
          <ac:chgData name="Humberto Alencar" userId="d6098c2c-e45d-4e6a-b828-f736d4b688d9" providerId="ADAL" clId="{AEBD38E4-F7DE-49D5-801C-F69C096C8969}" dt="2022-01-18T18:31:48.312" v="121"/>
          <ac:spMkLst>
            <pc:docMk/>
            <pc:sldMk cId="3841023325" sldId="6178"/>
            <ac:spMk id="6" creationId="{2FD85C76-4236-4986-9286-D93443C70528}"/>
          </ac:spMkLst>
        </pc:spChg>
      </pc:sldChg>
      <pc:sldChg chg="addSp modSp">
        <pc:chgData name="Humberto Alencar" userId="d6098c2c-e45d-4e6a-b828-f736d4b688d9" providerId="ADAL" clId="{AEBD38E4-F7DE-49D5-801C-F69C096C8969}" dt="2022-01-18T18:31:49.556" v="124"/>
        <pc:sldMkLst>
          <pc:docMk/>
          <pc:sldMk cId="4057248317" sldId="6186"/>
        </pc:sldMkLst>
        <pc:spChg chg="add mod">
          <ac:chgData name="Humberto Alencar" userId="d6098c2c-e45d-4e6a-b828-f736d4b688d9" providerId="ADAL" clId="{AEBD38E4-F7DE-49D5-801C-F69C096C8969}" dt="2022-01-18T18:31:49.556" v="124"/>
          <ac:spMkLst>
            <pc:docMk/>
            <pc:sldMk cId="4057248317" sldId="6186"/>
            <ac:spMk id="8" creationId="{79338FA1-5B75-4930-8226-570A66F56942}"/>
          </ac:spMkLst>
        </pc:spChg>
      </pc:sldChg>
      <pc:sldChg chg="addSp modSp">
        <pc:chgData name="Humberto Alencar" userId="d6098c2c-e45d-4e6a-b828-f736d4b688d9" providerId="ADAL" clId="{AEBD38E4-F7DE-49D5-801C-F69C096C8969}" dt="2022-01-18T18:31:43.043" v="109"/>
        <pc:sldMkLst>
          <pc:docMk/>
          <pc:sldMk cId="2313907702" sldId="6188"/>
        </pc:sldMkLst>
        <pc:spChg chg="add mod">
          <ac:chgData name="Humberto Alencar" userId="d6098c2c-e45d-4e6a-b828-f736d4b688d9" providerId="ADAL" clId="{AEBD38E4-F7DE-49D5-801C-F69C096C8969}" dt="2022-01-18T18:31:43.043" v="109"/>
          <ac:spMkLst>
            <pc:docMk/>
            <pc:sldMk cId="2313907702" sldId="6188"/>
            <ac:spMk id="14" creationId="{417898A3-FD53-4768-ACC2-0BEA671B30AA}"/>
          </ac:spMkLst>
        </pc:spChg>
      </pc:sldChg>
      <pc:sldChg chg="addSp modSp">
        <pc:chgData name="Humberto Alencar" userId="d6098c2c-e45d-4e6a-b828-f736d4b688d9" providerId="ADAL" clId="{AEBD38E4-F7DE-49D5-801C-F69C096C8969}" dt="2022-01-18T18:31:43.399" v="110"/>
        <pc:sldMkLst>
          <pc:docMk/>
          <pc:sldMk cId="2443560640" sldId="6189"/>
        </pc:sldMkLst>
        <pc:spChg chg="add mod">
          <ac:chgData name="Humberto Alencar" userId="d6098c2c-e45d-4e6a-b828-f736d4b688d9" providerId="ADAL" clId="{AEBD38E4-F7DE-49D5-801C-F69C096C8969}" dt="2022-01-18T18:31:43.399" v="110"/>
          <ac:spMkLst>
            <pc:docMk/>
            <pc:sldMk cId="2443560640" sldId="6189"/>
            <ac:spMk id="20" creationId="{A9EA12D7-96D2-4494-9EC7-D9AC33E0CE01}"/>
          </ac:spMkLst>
        </pc:spChg>
      </pc:sldChg>
      <pc:sldChg chg="addSp modSp">
        <pc:chgData name="Humberto Alencar" userId="d6098c2c-e45d-4e6a-b828-f736d4b688d9" providerId="ADAL" clId="{AEBD38E4-F7DE-49D5-801C-F69C096C8969}" dt="2022-01-18T18:31:46.713" v="119"/>
        <pc:sldMkLst>
          <pc:docMk/>
          <pc:sldMk cId="2825984762" sldId="6190"/>
        </pc:sldMkLst>
        <pc:spChg chg="add mod">
          <ac:chgData name="Humberto Alencar" userId="d6098c2c-e45d-4e6a-b828-f736d4b688d9" providerId="ADAL" clId="{AEBD38E4-F7DE-49D5-801C-F69C096C8969}" dt="2022-01-18T18:31:46.713" v="119"/>
          <ac:spMkLst>
            <pc:docMk/>
            <pc:sldMk cId="2825984762" sldId="6190"/>
            <ac:spMk id="12" creationId="{8EF0DED5-559A-493A-B630-7461C6EB6801}"/>
          </ac:spMkLst>
        </pc:spChg>
      </pc:sldChg>
      <pc:sldChg chg="addSp modSp">
        <pc:chgData name="Humberto Alencar" userId="d6098c2c-e45d-4e6a-b828-f736d4b688d9" providerId="ADAL" clId="{AEBD38E4-F7DE-49D5-801C-F69C096C8969}" dt="2022-01-18T18:31:47.859" v="120"/>
        <pc:sldMkLst>
          <pc:docMk/>
          <pc:sldMk cId="403020189" sldId="6191"/>
        </pc:sldMkLst>
        <pc:spChg chg="add mod">
          <ac:chgData name="Humberto Alencar" userId="d6098c2c-e45d-4e6a-b828-f736d4b688d9" providerId="ADAL" clId="{AEBD38E4-F7DE-49D5-801C-F69C096C8969}" dt="2022-01-18T18:31:47.859" v="120"/>
          <ac:spMkLst>
            <pc:docMk/>
            <pc:sldMk cId="403020189" sldId="6191"/>
            <ac:spMk id="13" creationId="{FCDF4891-2E2B-4B0B-AFB7-5A2EE67EDD59}"/>
          </ac:spMkLst>
        </pc:spChg>
      </pc:sldChg>
      <pc:sldChg chg="addSp modSp del">
        <pc:chgData name="Humberto Alencar" userId="d6098c2c-e45d-4e6a-b828-f736d4b688d9" providerId="ADAL" clId="{AEBD38E4-F7DE-49D5-801C-F69C096C8969}" dt="2022-01-18T20:41:07.775" v="482" actId="47"/>
        <pc:sldMkLst>
          <pc:docMk/>
          <pc:sldMk cId="3026960596" sldId="6211"/>
        </pc:sldMkLst>
        <pc:spChg chg="add mod">
          <ac:chgData name="Humberto Alencar" userId="d6098c2c-e45d-4e6a-b828-f736d4b688d9" providerId="ADAL" clId="{AEBD38E4-F7DE-49D5-801C-F69C096C8969}" dt="2022-01-18T18:31:39.221" v="99"/>
          <ac:spMkLst>
            <pc:docMk/>
            <pc:sldMk cId="3026960596" sldId="6211"/>
            <ac:spMk id="6" creationId="{D931E790-8120-4C4D-A0D4-0E9078BF7CDF}"/>
          </ac:spMkLst>
        </pc:spChg>
      </pc:sldChg>
      <pc:sldChg chg="addSp modSp del">
        <pc:chgData name="Humberto Alencar" userId="d6098c2c-e45d-4e6a-b828-f736d4b688d9" providerId="ADAL" clId="{AEBD38E4-F7DE-49D5-801C-F69C096C8969}" dt="2022-01-18T20:41:09.146" v="483" actId="47"/>
        <pc:sldMkLst>
          <pc:docMk/>
          <pc:sldMk cId="1232233057" sldId="6213"/>
        </pc:sldMkLst>
        <pc:spChg chg="add mod">
          <ac:chgData name="Humberto Alencar" userId="d6098c2c-e45d-4e6a-b828-f736d4b688d9" providerId="ADAL" clId="{AEBD38E4-F7DE-49D5-801C-F69C096C8969}" dt="2022-01-18T18:31:39.596" v="100"/>
          <ac:spMkLst>
            <pc:docMk/>
            <pc:sldMk cId="1232233057" sldId="6213"/>
            <ac:spMk id="6" creationId="{401BAF27-BAA9-4BB0-897A-85800B273A24}"/>
          </ac:spMkLst>
        </pc:spChg>
      </pc:sldChg>
      <pc:sldChg chg="addSp modSp mod">
        <pc:chgData name="Humberto Alencar" userId="d6098c2c-e45d-4e6a-b828-f736d4b688d9" providerId="ADAL" clId="{AEBD38E4-F7DE-49D5-801C-F69C096C8969}" dt="2022-01-18T23:47:56.667" v="828" actId="6549"/>
        <pc:sldMkLst>
          <pc:docMk/>
          <pc:sldMk cId="328819101" sldId="6214"/>
        </pc:sldMkLst>
        <pc:spChg chg="add mod">
          <ac:chgData name="Humberto Alencar" userId="d6098c2c-e45d-4e6a-b828-f736d4b688d9" providerId="ADAL" clId="{AEBD38E4-F7DE-49D5-801C-F69C096C8969}" dt="2022-01-18T18:31:42.279" v="107"/>
          <ac:spMkLst>
            <pc:docMk/>
            <pc:sldMk cId="328819101" sldId="6214"/>
            <ac:spMk id="6" creationId="{86CEAEA2-93A3-40F0-B6BF-990C53C4D18F}"/>
          </ac:spMkLst>
        </pc:spChg>
        <pc:spChg chg="mod">
          <ac:chgData name="Humberto Alencar" userId="d6098c2c-e45d-4e6a-b828-f736d4b688d9" providerId="ADAL" clId="{AEBD38E4-F7DE-49D5-801C-F69C096C8969}" dt="2022-01-18T23:47:56.667" v="828" actId="6549"/>
          <ac:spMkLst>
            <pc:docMk/>
            <pc:sldMk cId="328819101" sldId="6214"/>
            <ac:spMk id="33" creationId="{0DE4AD90-6DFF-42EB-86D4-39AB518E6C56}"/>
          </ac:spMkLst>
        </pc:spChg>
      </pc:sldChg>
      <pc:sldChg chg="addSp modSp">
        <pc:chgData name="Humberto Alencar" userId="d6098c2c-e45d-4e6a-b828-f736d4b688d9" providerId="ADAL" clId="{AEBD38E4-F7DE-49D5-801C-F69C096C8969}" dt="2022-01-18T18:31:37.938" v="96"/>
        <pc:sldMkLst>
          <pc:docMk/>
          <pc:sldMk cId="664130542" sldId="6248"/>
        </pc:sldMkLst>
        <pc:spChg chg="add mod">
          <ac:chgData name="Humberto Alencar" userId="d6098c2c-e45d-4e6a-b828-f736d4b688d9" providerId="ADAL" clId="{AEBD38E4-F7DE-49D5-801C-F69C096C8969}" dt="2022-01-18T18:31:37.938" v="96"/>
          <ac:spMkLst>
            <pc:docMk/>
            <pc:sldMk cId="664130542" sldId="6248"/>
            <ac:spMk id="8" creationId="{CAD3C526-40C5-4FE7-83A9-1C732A2F4A1F}"/>
          </ac:spMkLst>
        </pc:spChg>
      </pc:sldChg>
      <pc:sldChg chg="addSp modSp">
        <pc:chgData name="Humberto Alencar" userId="d6098c2c-e45d-4e6a-b828-f736d4b688d9" providerId="ADAL" clId="{AEBD38E4-F7DE-49D5-801C-F69C096C8969}" dt="2022-01-18T18:31:21.467" v="64"/>
        <pc:sldMkLst>
          <pc:docMk/>
          <pc:sldMk cId="3227513946" sldId="6259"/>
        </pc:sldMkLst>
        <pc:spChg chg="add mod">
          <ac:chgData name="Humberto Alencar" userId="d6098c2c-e45d-4e6a-b828-f736d4b688d9" providerId="ADAL" clId="{AEBD38E4-F7DE-49D5-801C-F69C096C8969}" dt="2022-01-18T18:31:21.467" v="64"/>
          <ac:spMkLst>
            <pc:docMk/>
            <pc:sldMk cId="3227513946" sldId="6259"/>
            <ac:spMk id="4" creationId="{7ED17FAB-34E4-4463-9060-B2294E77D7FE}"/>
          </ac:spMkLst>
        </pc:spChg>
      </pc:sldChg>
      <pc:sldChg chg="addSp modSp mod">
        <pc:chgData name="Humberto Alencar" userId="d6098c2c-e45d-4e6a-b828-f736d4b688d9" providerId="ADAL" clId="{AEBD38E4-F7DE-49D5-801C-F69C096C8969}" dt="2022-01-18T20:33:44.578" v="351"/>
        <pc:sldMkLst>
          <pc:docMk/>
          <pc:sldMk cId="4117693758" sldId="6261"/>
        </pc:sldMkLst>
        <pc:spChg chg="add mod">
          <ac:chgData name="Humberto Alencar" userId="d6098c2c-e45d-4e6a-b828-f736d4b688d9" providerId="ADAL" clId="{AEBD38E4-F7DE-49D5-801C-F69C096C8969}" dt="2022-01-18T20:33:44.578" v="351"/>
          <ac:spMkLst>
            <pc:docMk/>
            <pc:sldMk cId="4117693758" sldId="6261"/>
            <ac:spMk id="5" creationId="{1853A0A9-DB16-4FDD-92EC-BB7ABD17321F}"/>
          </ac:spMkLst>
        </pc:spChg>
      </pc:sldChg>
      <pc:sldChg chg="addSp modSp del">
        <pc:chgData name="Humberto Alencar" userId="d6098c2c-e45d-4e6a-b828-f736d4b688d9" providerId="ADAL" clId="{AEBD38E4-F7DE-49D5-801C-F69C096C8969}" dt="2022-01-18T18:32:37.057" v="147" actId="47"/>
        <pc:sldMkLst>
          <pc:docMk/>
          <pc:sldMk cId="525822405" sldId="6264"/>
        </pc:sldMkLst>
        <pc:spChg chg="add mod">
          <ac:chgData name="Humberto Alencar" userId="d6098c2c-e45d-4e6a-b828-f736d4b688d9" providerId="ADAL" clId="{AEBD38E4-F7DE-49D5-801C-F69C096C8969}" dt="2022-01-18T18:31:50.295" v="126"/>
          <ac:spMkLst>
            <pc:docMk/>
            <pc:sldMk cId="525822405" sldId="6264"/>
            <ac:spMk id="11" creationId="{CC6140EA-5DAD-4B58-BA30-2D9B8334420E}"/>
          </ac:spMkLst>
        </pc:spChg>
      </pc:sldChg>
      <pc:sldChg chg="add">
        <pc:chgData name="Humberto Alencar" userId="d6098c2c-e45d-4e6a-b828-f736d4b688d9" providerId="ADAL" clId="{AEBD38E4-F7DE-49D5-801C-F69C096C8969}" dt="2022-01-18T20:00:27.798" v="297"/>
        <pc:sldMkLst>
          <pc:docMk/>
          <pc:sldMk cId="3759033690" sldId="6274"/>
        </pc:sldMkLst>
      </pc:sldChg>
      <pc:sldChg chg="addSp modSp del">
        <pc:chgData name="Humberto Alencar" userId="d6098c2c-e45d-4e6a-b828-f736d4b688d9" providerId="ADAL" clId="{AEBD38E4-F7DE-49D5-801C-F69C096C8969}" dt="2022-01-19T17:39:25.716" v="4039" actId="47"/>
        <pc:sldMkLst>
          <pc:docMk/>
          <pc:sldMk cId="1345849582" sldId="6275"/>
        </pc:sldMkLst>
        <pc:spChg chg="add mod">
          <ac:chgData name="Humberto Alencar" userId="d6098c2c-e45d-4e6a-b828-f736d4b688d9" providerId="ADAL" clId="{AEBD38E4-F7DE-49D5-801C-F69C096C8969}" dt="2022-01-18T18:30:59.766" v="11"/>
          <ac:spMkLst>
            <pc:docMk/>
            <pc:sldMk cId="1345849582" sldId="6275"/>
            <ac:spMk id="6" creationId="{1BD87F65-6704-43D6-A06F-B0FA76A2D732}"/>
          </ac:spMkLst>
        </pc:spChg>
      </pc:sldChg>
      <pc:sldChg chg="addSp modSp del">
        <pc:chgData name="Humberto Alencar" userId="d6098c2c-e45d-4e6a-b828-f736d4b688d9" providerId="ADAL" clId="{AEBD38E4-F7DE-49D5-801C-F69C096C8969}" dt="2022-01-18T20:01:28.865" v="315" actId="47"/>
        <pc:sldMkLst>
          <pc:docMk/>
          <pc:sldMk cId="2611110642" sldId="6276"/>
        </pc:sldMkLst>
        <pc:spChg chg="add mod">
          <ac:chgData name="Humberto Alencar" userId="d6098c2c-e45d-4e6a-b828-f736d4b688d9" providerId="ADAL" clId="{AEBD38E4-F7DE-49D5-801C-F69C096C8969}" dt="2022-01-18T18:31:02.516" v="17"/>
          <ac:spMkLst>
            <pc:docMk/>
            <pc:sldMk cId="2611110642" sldId="6276"/>
            <ac:spMk id="6" creationId="{2DC3DFBC-9850-473D-A3CB-EFF1CA660D64}"/>
          </ac:spMkLst>
        </pc:spChg>
      </pc:sldChg>
      <pc:sldChg chg="addSp modSp del">
        <pc:chgData name="Humberto Alencar" userId="d6098c2c-e45d-4e6a-b828-f736d4b688d9" providerId="ADAL" clId="{AEBD38E4-F7DE-49D5-801C-F69C096C8969}" dt="2022-01-18T18:32:51.424" v="148" actId="47"/>
        <pc:sldMkLst>
          <pc:docMk/>
          <pc:sldMk cId="3718482893" sldId="6277"/>
        </pc:sldMkLst>
        <pc:spChg chg="add mod">
          <ac:chgData name="Humberto Alencar" userId="d6098c2c-e45d-4e6a-b828-f736d4b688d9" providerId="ADAL" clId="{AEBD38E4-F7DE-49D5-801C-F69C096C8969}" dt="2022-01-18T18:31:04.810" v="23"/>
          <ac:spMkLst>
            <pc:docMk/>
            <pc:sldMk cId="3718482893" sldId="6277"/>
            <ac:spMk id="6" creationId="{DA586C7D-CD98-4007-9B32-11317CF5B628}"/>
          </ac:spMkLst>
        </pc:spChg>
      </pc:sldChg>
      <pc:sldChg chg="addSp modSp add del">
        <pc:chgData name="Humberto Alencar" userId="d6098c2c-e45d-4e6a-b828-f736d4b688d9" providerId="ADAL" clId="{AEBD38E4-F7DE-49D5-801C-F69C096C8969}" dt="2022-01-19T17:39:42.573" v="4045" actId="47"/>
        <pc:sldMkLst>
          <pc:docMk/>
          <pc:sldMk cId="1278132734" sldId="6278"/>
        </pc:sldMkLst>
        <pc:spChg chg="add mod">
          <ac:chgData name="Humberto Alencar" userId="d6098c2c-e45d-4e6a-b828-f736d4b688d9" providerId="ADAL" clId="{AEBD38E4-F7DE-49D5-801C-F69C096C8969}" dt="2022-01-18T18:31:11.509" v="42"/>
          <ac:spMkLst>
            <pc:docMk/>
            <pc:sldMk cId="1278132734" sldId="6278"/>
            <ac:spMk id="6" creationId="{E9BC27F6-9405-4AD3-A18D-3737400CA59E}"/>
          </ac:spMkLst>
        </pc:spChg>
      </pc:sldChg>
      <pc:sldChg chg="addSp modSp del">
        <pc:chgData name="Humberto Alencar" userId="d6098c2c-e45d-4e6a-b828-f736d4b688d9" providerId="ADAL" clId="{AEBD38E4-F7DE-49D5-801C-F69C096C8969}" dt="2022-01-19T17:40:10.406" v="4050" actId="47"/>
        <pc:sldMkLst>
          <pc:docMk/>
          <pc:sldMk cId="3631368317" sldId="6279"/>
        </pc:sldMkLst>
        <pc:spChg chg="add mod">
          <ac:chgData name="Humberto Alencar" userId="d6098c2c-e45d-4e6a-b828-f736d4b688d9" providerId="ADAL" clId="{AEBD38E4-F7DE-49D5-801C-F69C096C8969}" dt="2022-01-18T18:31:21.857" v="65"/>
          <ac:spMkLst>
            <pc:docMk/>
            <pc:sldMk cId="3631368317" sldId="6279"/>
            <ac:spMk id="6" creationId="{CA46B6B4-590C-4D49-B1B7-44411C7D0492}"/>
          </ac:spMkLst>
        </pc:spChg>
      </pc:sldChg>
      <pc:sldChg chg="addSp modSp del">
        <pc:chgData name="Humberto Alencar" userId="d6098c2c-e45d-4e6a-b828-f736d4b688d9" providerId="ADAL" clId="{AEBD38E4-F7DE-49D5-801C-F69C096C8969}" dt="2022-01-19T17:40:32.870" v="4056" actId="47"/>
        <pc:sldMkLst>
          <pc:docMk/>
          <pc:sldMk cId="2383069818" sldId="6280"/>
        </pc:sldMkLst>
        <pc:spChg chg="add mod">
          <ac:chgData name="Humberto Alencar" userId="d6098c2c-e45d-4e6a-b828-f736d4b688d9" providerId="ADAL" clId="{AEBD38E4-F7DE-49D5-801C-F69C096C8969}" dt="2022-01-18T18:31:26.971" v="74"/>
          <ac:spMkLst>
            <pc:docMk/>
            <pc:sldMk cId="2383069818" sldId="6280"/>
            <ac:spMk id="6" creationId="{A1AA2EE8-19E4-4884-BDB3-12C1B2AA3C97}"/>
          </ac:spMkLst>
        </pc:spChg>
      </pc:sldChg>
      <pc:sldChg chg="addSp modSp del">
        <pc:chgData name="Humberto Alencar" userId="d6098c2c-e45d-4e6a-b828-f736d4b688d9" providerId="ADAL" clId="{AEBD38E4-F7DE-49D5-801C-F69C096C8969}" dt="2022-01-19T17:40:40.286" v="4058" actId="47"/>
        <pc:sldMkLst>
          <pc:docMk/>
          <pc:sldMk cId="1113574877" sldId="6281"/>
        </pc:sldMkLst>
        <pc:spChg chg="add mod">
          <ac:chgData name="Humberto Alencar" userId="d6098c2c-e45d-4e6a-b828-f736d4b688d9" providerId="ADAL" clId="{AEBD38E4-F7DE-49D5-801C-F69C096C8969}" dt="2022-01-18T18:31:31.364" v="86"/>
          <ac:spMkLst>
            <pc:docMk/>
            <pc:sldMk cId="1113574877" sldId="6281"/>
            <ac:spMk id="6" creationId="{0F59232F-110E-4120-ACF2-F28945FAC01C}"/>
          </ac:spMkLst>
        </pc:spChg>
      </pc:sldChg>
      <pc:sldChg chg="addSp modSp del">
        <pc:chgData name="Humberto Alencar" userId="d6098c2c-e45d-4e6a-b828-f736d4b688d9" providerId="ADAL" clId="{AEBD38E4-F7DE-49D5-801C-F69C096C8969}" dt="2022-01-19T17:41:19.062" v="4067" actId="47"/>
        <pc:sldMkLst>
          <pc:docMk/>
          <pc:sldMk cId="1571567999" sldId="6282"/>
        </pc:sldMkLst>
        <pc:spChg chg="add mod">
          <ac:chgData name="Humberto Alencar" userId="d6098c2c-e45d-4e6a-b828-f736d4b688d9" providerId="ADAL" clId="{AEBD38E4-F7DE-49D5-801C-F69C096C8969}" dt="2022-01-18T18:31:42.685" v="108"/>
          <ac:spMkLst>
            <pc:docMk/>
            <pc:sldMk cId="1571567999" sldId="6282"/>
            <ac:spMk id="6" creationId="{60607192-5E63-4EF1-9362-494B7711C9A3}"/>
          </ac:spMkLst>
        </pc:spChg>
      </pc:sldChg>
      <pc:sldChg chg="addSp modSp del">
        <pc:chgData name="Humberto Alencar" userId="d6098c2c-e45d-4e6a-b828-f736d4b688d9" providerId="ADAL" clId="{AEBD38E4-F7DE-49D5-801C-F69C096C8969}" dt="2022-01-19T17:42:08.305" v="4073" actId="47"/>
        <pc:sldMkLst>
          <pc:docMk/>
          <pc:sldMk cId="4011419626" sldId="6283"/>
        </pc:sldMkLst>
        <pc:spChg chg="add mod">
          <ac:chgData name="Humberto Alencar" userId="d6098c2c-e45d-4e6a-b828-f736d4b688d9" providerId="ADAL" clId="{AEBD38E4-F7DE-49D5-801C-F69C096C8969}" dt="2022-01-18T18:31:49.135" v="123"/>
          <ac:spMkLst>
            <pc:docMk/>
            <pc:sldMk cId="4011419626" sldId="6283"/>
            <ac:spMk id="6" creationId="{3B476369-AB89-4EB0-BB6B-5F3E7CCA7B9B}"/>
          </ac:spMkLst>
        </pc:spChg>
      </pc:sldChg>
      <pc:sldChg chg="addSp modSp del">
        <pc:chgData name="Humberto Alencar" userId="d6098c2c-e45d-4e6a-b828-f736d4b688d9" providerId="ADAL" clId="{AEBD38E4-F7DE-49D5-801C-F69C096C8969}" dt="2022-01-18T18:32:37.057" v="147" actId="47"/>
        <pc:sldMkLst>
          <pc:docMk/>
          <pc:sldMk cId="664502606" sldId="6284"/>
        </pc:sldMkLst>
        <pc:spChg chg="add mod">
          <ac:chgData name="Humberto Alencar" userId="d6098c2c-e45d-4e6a-b828-f736d4b688d9" providerId="ADAL" clId="{AEBD38E4-F7DE-49D5-801C-F69C096C8969}" dt="2022-01-18T18:31:49.908" v="125"/>
          <ac:spMkLst>
            <pc:docMk/>
            <pc:sldMk cId="664502606" sldId="6284"/>
            <ac:spMk id="6" creationId="{E78E3B58-C2C1-4883-A261-6F7D34D7AD3F}"/>
          </ac:spMkLst>
        </pc:spChg>
      </pc:sldChg>
      <pc:sldChg chg="addSp modSp del">
        <pc:chgData name="Humberto Alencar" userId="d6098c2c-e45d-4e6a-b828-f736d4b688d9" providerId="ADAL" clId="{AEBD38E4-F7DE-49D5-801C-F69C096C8969}" dt="2022-01-19T17:43:09.695" v="4085" actId="47"/>
        <pc:sldMkLst>
          <pc:docMk/>
          <pc:sldMk cId="1975553229" sldId="6285"/>
        </pc:sldMkLst>
        <pc:spChg chg="add mod">
          <ac:chgData name="Humberto Alencar" userId="d6098c2c-e45d-4e6a-b828-f736d4b688d9" providerId="ADAL" clId="{AEBD38E4-F7DE-49D5-801C-F69C096C8969}" dt="2022-01-18T18:31:51.514" v="129"/>
          <ac:spMkLst>
            <pc:docMk/>
            <pc:sldMk cId="1975553229" sldId="6285"/>
            <ac:spMk id="6" creationId="{D852AA45-1B9B-461B-97B1-BDA3051F7531}"/>
          </ac:spMkLst>
        </pc:spChg>
      </pc:sldChg>
      <pc:sldChg chg="addSp delSp modSp mod">
        <pc:chgData name="Humberto Alencar" userId="d6098c2c-e45d-4e6a-b828-f736d4b688d9" providerId="ADAL" clId="{AEBD38E4-F7DE-49D5-801C-F69C096C8969}" dt="2022-01-18T23:43:34.803" v="782" actId="20577"/>
        <pc:sldMkLst>
          <pc:docMk/>
          <pc:sldMk cId="3110408450" sldId="6286"/>
        </pc:sldMkLst>
        <pc:spChg chg="mod">
          <ac:chgData name="Humberto Alencar" userId="d6098c2c-e45d-4e6a-b828-f736d4b688d9" providerId="ADAL" clId="{AEBD38E4-F7DE-49D5-801C-F69C096C8969}" dt="2022-01-18T23:41:42.729" v="720" actId="20577"/>
          <ac:spMkLst>
            <pc:docMk/>
            <pc:sldMk cId="3110408450" sldId="6286"/>
            <ac:spMk id="5" creationId="{00000000-0000-0000-0000-000000000000}"/>
          </ac:spMkLst>
        </pc:spChg>
        <pc:spChg chg="mod">
          <ac:chgData name="Humberto Alencar" userId="d6098c2c-e45d-4e6a-b828-f736d4b688d9" providerId="ADAL" clId="{AEBD38E4-F7DE-49D5-801C-F69C096C8969}" dt="2022-01-18T23:41:37.823" v="711" actId="21"/>
          <ac:spMkLst>
            <pc:docMk/>
            <pc:sldMk cId="3110408450" sldId="6286"/>
            <ac:spMk id="8" creationId="{00000000-0000-0000-0000-000000000000}"/>
          </ac:spMkLst>
        </pc:spChg>
        <pc:spChg chg="add del mod">
          <ac:chgData name="Humberto Alencar" userId="d6098c2c-e45d-4e6a-b828-f736d4b688d9" providerId="ADAL" clId="{AEBD38E4-F7DE-49D5-801C-F69C096C8969}" dt="2022-01-18T23:40:34.177" v="681" actId="478"/>
          <ac:spMkLst>
            <pc:docMk/>
            <pc:sldMk cId="3110408450" sldId="6286"/>
            <ac:spMk id="11" creationId="{FDC1C5A6-D950-4378-A0A0-EC0FD5C5ECE4}"/>
          </ac:spMkLst>
        </pc:spChg>
        <pc:graphicFrameChg chg="mod modGraphic">
          <ac:chgData name="Humberto Alencar" userId="d6098c2c-e45d-4e6a-b828-f736d4b688d9" providerId="ADAL" clId="{AEBD38E4-F7DE-49D5-801C-F69C096C8969}" dt="2022-01-18T23:43:34.803" v="782" actId="20577"/>
          <ac:graphicFrameMkLst>
            <pc:docMk/>
            <pc:sldMk cId="3110408450" sldId="6286"/>
            <ac:graphicFrameMk id="10" creationId="{A1F20C9B-EA49-432E-B85C-8F478CA1228A}"/>
          </ac:graphicFrameMkLst>
        </pc:graphicFrameChg>
        <pc:graphicFrameChg chg="mod modGraphic">
          <ac:chgData name="Humberto Alencar" userId="d6098c2c-e45d-4e6a-b828-f736d4b688d9" providerId="ADAL" clId="{AEBD38E4-F7DE-49D5-801C-F69C096C8969}" dt="2022-01-18T23:43:20.469" v="770" actId="6549"/>
          <ac:graphicFrameMkLst>
            <pc:docMk/>
            <pc:sldMk cId="3110408450" sldId="6286"/>
            <ac:graphicFrameMk id="15" creationId="{7A9BF5D3-BD58-41C8-A35C-4D1333D49E75}"/>
          </ac:graphicFrameMkLst>
        </pc:graphicFrameChg>
        <pc:picChg chg="del mod ord">
          <ac:chgData name="Humberto Alencar" userId="d6098c2c-e45d-4e6a-b828-f736d4b688d9" providerId="ADAL" clId="{AEBD38E4-F7DE-49D5-801C-F69C096C8969}" dt="2022-01-18T23:41:05.521" v="685" actId="478"/>
          <ac:picMkLst>
            <pc:docMk/>
            <pc:sldMk cId="3110408450" sldId="6286"/>
            <ac:picMk id="2" creationId="{006A2412-0513-408D-82E6-A1AFD2A69F1A}"/>
          </ac:picMkLst>
        </pc:picChg>
        <pc:picChg chg="mod ord">
          <ac:chgData name="Humberto Alencar" userId="d6098c2c-e45d-4e6a-b828-f736d4b688d9" providerId="ADAL" clId="{AEBD38E4-F7DE-49D5-801C-F69C096C8969}" dt="2022-01-18T23:42:35.659" v="740" actId="14100"/>
          <ac:picMkLst>
            <pc:docMk/>
            <pc:sldMk cId="3110408450" sldId="6286"/>
            <ac:picMk id="3" creationId="{8B6B0600-D567-4119-9D8A-742BB7AE7005}"/>
          </ac:picMkLst>
        </pc:picChg>
        <pc:picChg chg="del">
          <ac:chgData name="Humberto Alencar" userId="d6098c2c-e45d-4e6a-b828-f736d4b688d9" providerId="ADAL" clId="{AEBD38E4-F7DE-49D5-801C-F69C096C8969}" dt="2022-01-18T23:40:37.151" v="682" actId="478"/>
          <ac:picMkLst>
            <pc:docMk/>
            <pc:sldMk cId="3110408450" sldId="6286"/>
            <ac:picMk id="6" creationId="{60409073-6F3F-45BE-A3FC-B06E57185810}"/>
          </ac:picMkLst>
        </pc:picChg>
      </pc:sldChg>
      <pc:sldChg chg="addSp delSp modSp">
        <pc:chgData name="Humberto Alencar" userId="d6098c2c-e45d-4e6a-b828-f736d4b688d9" providerId="ADAL" clId="{AEBD38E4-F7DE-49D5-801C-F69C096C8969}" dt="2022-01-18T18:31:17.454" v="55"/>
        <pc:sldMkLst>
          <pc:docMk/>
          <pc:sldMk cId="1053093925" sldId="6290"/>
        </pc:sldMkLst>
        <pc:spChg chg="add del mod">
          <ac:chgData name="Humberto Alencar" userId="d6098c2c-e45d-4e6a-b828-f736d4b688d9" providerId="ADAL" clId="{AEBD38E4-F7DE-49D5-801C-F69C096C8969}" dt="2022-01-18T18:31:17.454" v="55"/>
          <ac:spMkLst>
            <pc:docMk/>
            <pc:sldMk cId="1053093925" sldId="6290"/>
            <ac:spMk id="27" creationId="{0EABFF6F-73CC-4B9F-B2F6-8DADDB79FEB2}"/>
          </ac:spMkLst>
        </pc:spChg>
      </pc:sldChg>
      <pc:sldChg chg="addSp modSp del">
        <pc:chgData name="Humberto Alencar" userId="d6098c2c-e45d-4e6a-b828-f736d4b688d9" providerId="ADAL" clId="{AEBD38E4-F7DE-49D5-801C-F69C096C8969}" dt="2022-01-18T18:32:37.057" v="147" actId="47"/>
        <pc:sldMkLst>
          <pc:docMk/>
          <pc:sldMk cId="812006051" sldId="6302"/>
        </pc:sldMkLst>
        <pc:spChg chg="add mod">
          <ac:chgData name="Humberto Alencar" userId="d6098c2c-e45d-4e6a-b828-f736d4b688d9" providerId="ADAL" clId="{AEBD38E4-F7DE-49D5-801C-F69C096C8969}" dt="2022-01-18T18:31:50.748" v="127"/>
          <ac:spMkLst>
            <pc:docMk/>
            <pc:sldMk cId="812006051" sldId="6302"/>
            <ac:spMk id="9" creationId="{338BF4C8-B85B-4FD0-92CE-1FF4468C9962}"/>
          </ac:spMkLst>
        </pc:spChg>
      </pc:sldChg>
      <pc:sldChg chg="addSp modSp del">
        <pc:chgData name="Humberto Alencar" userId="d6098c2c-e45d-4e6a-b828-f736d4b688d9" providerId="ADAL" clId="{AEBD38E4-F7DE-49D5-801C-F69C096C8969}" dt="2022-01-18T20:01:11.657" v="308" actId="47"/>
        <pc:sldMkLst>
          <pc:docMk/>
          <pc:sldMk cId="2151580169" sldId="6307"/>
        </pc:sldMkLst>
        <pc:spChg chg="add mod">
          <ac:chgData name="Humberto Alencar" userId="d6098c2c-e45d-4e6a-b828-f736d4b688d9" providerId="ADAL" clId="{AEBD38E4-F7DE-49D5-801C-F69C096C8969}" dt="2022-01-18T18:31:28.802" v="79"/>
          <ac:spMkLst>
            <pc:docMk/>
            <pc:sldMk cId="2151580169" sldId="6307"/>
            <ac:spMk id="17" creationId="{F585E97C-A9FF-489E-A78A-100EDB165DE9}"/>
          </ac:spMkLst>
        </pc:spChg>
      </pc:sldChg>
      <pc:sldChg chg="addSp modSp del">
        <pc:chgData name="Humberto Alencar" userId="d6098c2c-e45d-4e6a-b828-f736d4b688d9" providerId="ADAL" clId="{AEBD38E4-F7DE-49D5-801C-F69C096C8969}" dt="2022-01-18T20:01:12.108" v="309" actId="47"/>
        <pc:sldMkLst>
          <pc:docMk/>
          <pc:sldMk cId="220744623" sldId="6308"/>
        </pc:sldMkLst>
        <pc:spChg chg="add mod">
          <ac:chgData name="Humberto Alencar" userId="d6098c2c-e45d-4e6a-b828-f736d4b688d9" providerId="ADAL" clId="{AEBD38E4-F7DE-49D5-801C-F69C096C8969}" dt="2022-01-18T18:31:29.214" v="80"/>
          <ac:spMkLst>
            <pc:docMk/>
            <pc:sldMk cId="220744623" sldId="6308"/>
            <ac:spMk id="17" creationId="{4CDE38F0-EC79-4AAC-86F3-A817CB5F37D3}"/>
          </ac:spMkLst>
        </pc:spChg>
      </pc:sldChg>
      <pc:sldChg chg="addSp modSp">
        <pc:chgData name="Humberto Alencar" userId="d6098c2c-e45d-4e6a-b828-f736d4b688d9" providerId="ADAL" clId="{AEBD38E4-F7DE-49D5-801C-F69C096C8969}" dt="2022-01-18T18:31:22.844" v="66"/>
        <pc:sldMkLst>
          <pc:docMk/>
          <pc:sldMk cId="2890948306" sldId="6309"/>
        </pc:sldMkLst>
        <pc:spChg chg="add mod">
          <ac:chgData name="Humberto Alencar" userId="d6098c2c-e45d-4e6a-b828-f736d4b688d9" providerId="ADAL" clId="{AEBD38E4-F7DE-49D5-801C-F69C096C8969}" dt="2022-01-18T18:31:22.844" v="66"/>
          <ac:spMkLst>
            <pc:docMk/>
            <pc:sldMk cId="2890948306" sldId="6309"/>
            <ac:spMk id="4" creationId="{35A5D1A7-A3F7-4FDB-838E-5CB49DE5FC22}"/>
          </ac:spMkLst>
        </pc:spChg>
      </pc:sldChg>
      <pc:sldChg chg="addSp modSp del">
        <pc:chgData name="Humberto Alencar" userId="d6098c2c-e45d-4e6a-b828-f736d4b688d9" providerId="ADAL" clId="{AEBD38E4-F7DE-49D5-801C-F69C096C8969}" dt="2022-01-18T20:01:10.210" v="304" actId="47"/>
        <pc:sldMkLst>
          <pc:docMk/>
          <pc:sldMk cId="1068516468" sldId="6312"/>
        </pc:sldMkLst>
        <pc:spChg chg="add mod">
          <ac:chgData name="Humberto Alencar" userId="d6098c2c-e45d-4e6a-b828-f736d4b688d9" providerId="ADAL" clId="{AEBD38E4-F7DE-49D5-801C-F69C096C8969}" dt="2022-01-18T18:31:27.370" v="75"/>
          <ac:spMkLst>
            <pc:docMk/>
            <pc:sldMk cId="1068516468" sldId="6312"/>
            <ac:spMk id="17" creationId="{6C4E3F85-F76F-4A43-B0C6-B6DD3D9F78E3}"/>
          </ac:spMkLst>
        </pc:spChg>
      </pc:sldChg>
      <pc:sldChg chg="addSp modSp del">
        <pc:chgData name="Humberto Alencar" userId="d6098c2c-e45d-4e6a-b828-f736d4b688d9" providerId="ADAL" clId="{AEBD38E4-F7DE-49D5-801C-F69C096C8969}" dt="2022-01-18T20:01:10.503" v="305" actId="47"/>
        <pc:sldMkLst>
          <pc:docMk/>
          <pc:sldMk cId="3168536779" sldId="6315"/>
        </pc:sldMkLst>
        <pc:spChg chg="add mod">
          <ac:chgData name="Humberto Alencar" userId="d6098c2c-e45d-4e6a-b828-f736d4b688d9" providerId="ADAL" clId="{AEBD38E4-F7DE-49D5-801C-F69C096C8969}" dt="2022-01-18T18:31:27.704" v="76"/>
          <ac:spMkLst>
            <pc:docMk/>
            <pc:sldMk cId="3168536779" sldId="6315"/>
            <ac:spMk id="6" creationId="{D6D3610C-809E-481F-BE64-6A8907972833}"/>
          </ac:spMkLst>
        </pc:spChg>
      </pc:sldChg>
      <pc:sldChg chg="addSp modSp del">
        <pc:chgData name="Humberto Alencar" userId="d6098c2c-e45d-4e6a-b828-f736d4b688d9" providerId="ADAL" clId="{AEBD38E4-F7DE-49D5-801C-F69C096C8969}" dt="2022-01-18T20:01:10.872" v="306" actId="47"/>
        <pc:sldMkLst>
          <pc:docMk/>
          <pc:sldMk cId="2308752939" sldId="6316"/>
        </pc:sldMkLst>
        <pc:spChg chg="add mod">
          <ac:chgData name="Humberto Alencar" userId="d6098c2c-e45d-4e6a-b828-f736d4b688d9" providerId="ADAL" clId="{AEBD38E4-F7DE-49D5-801C-F69C096C8969}" dt="2022-01-18T18:31:28.117" v="77"/>
          <ac:spMkLst>
            <pc:docMk/>
            <pc:sldMk cId="2308752939" sldId="6316"/>
            <ac:spMk id="17" creationId="{9FE876A0-FA6C-4422-BEFE-39195D2EDB23}"/>
          </ac:spMkLst>
        </pc:spChg>
      </pc:sldChg>
      <pc:sldChg chg="addSp modSp del">
        <pc:chgData name="Humberto Alencar" userId="d6098c2c-e45d-4e6a-b828-f736d4b688d9" providerId="ADAL" clId="{AEBD38E4-F7DE-49D5-801C-F69C096C8969}" dt="2022-01-18T20:01:11.241" v="307" actId="47"/>
        <pc:sldMkLst>
          <pc:docMk/>
          <pc:sldMk cId="739695240" sldId="6317"/>
        </pc:sldMkLst>
        <pc:spChg chg="add mod">
          <ac:chgData name="Humberto Alencar" userId="d6098c2c-e45d-4e6a-b828-f736d4b688d9" providerId="ADAL" clId="{AEBD38E4-F7DE-49D5-801C-F69C096C8969}" dt="2022-01-18T18:31:28.460" v="78"/>
          <ac:spMkLst>
            <pc:docMk/>
            <pc:sldMk cId="739695240" sldId="6317"/>
            <ac:spMk id="19" creationId="{FCE6495D-3829-4B89-B314-DD3DEA4467C5}"/>
          </ac:spMkLst>
        </pc:spChg>
      </pc:sldChg>
      <pc:sldChg chg="addSp modSp del">
        <pc:chgData name="Humberto Alencar" userId="d6098c2c-e45d-4e6a-b828-f736d4b688d9" providerId="ADAL" clId="{AEBD38E4-F7DE-49D5-801C-F69C096C8969}" dt="2022-01-18T20:41:15.472" v="488" actId="47"/>
        <pc:sldMkLst>
          <pc:docMk/>
          <pc:sldMk cId="3279546139" sldId="6320"/>
        </pc:sldMkLst>
        <pc:spChg chg="add mod">
          <ac:chgData name="Humberto Alencar" userId="d6098c2c-e45d-4e6a-b828-f736d4b688d9" providerId="ADAL" clId="{AEBD38E4-F7DE-49D5-801C-F69C096C8969}" dt="2022-01-18T18:31:41.546" v="105"/>
          <ac:spMkLst>
            <pc:docMk/>
            <pc:sldMk cId="3279546139" sldId="6320"/>
            <ac:spMk id="6" creationId="{B3A18C9B-E985-4760-AAA2-DC1942E0B326}"/>
          </ac:spMkLst>
        </pc:spChg>
      </pc:sldChg>
      <pc:sldChg chg="addSp modSp del">
        <pc:chgData name="Humberto Alencar" userId="d6098c2c-e45d-4e6a-b828-f736d4b688d9" providerId="ADAL" clId="{AEBD38E4-F7DE-49D5-801C-F69C096C8969}" dt="2022-01-18T20:41:11.537" v="485" actId="47"/>
        <pc:sldMkLst>
          <pc:docMk/>
          <pc:sldMk cId="1039220235" sldId="6321"/>
        </pc:sldMkLst>
        <pc:spChg chg="add mod">
          <ac:chgData name="Humberto Alencar" userId="d6098c2c-e45d-4e6a-b828-f736d4b688d9" providerId="ADAL" clId="{AEBD38E4-F7DE-49D5-801C-F69C096C8969}" dt="2022-01-18T18:31:40.429" v="102"/>
          <ac:spMkLst>
            <pc:docMk/>
            <pc:sldMk cId="1039220235" sldId="6321"/>
            <ac:spMk id="6" creationId="{ECD5CC4C-9FEB-472A-903E-B2C0CD7238FD}"/>
          </ac:spMkLst>
        </pc:spChg>
      </pc:sldChg>
      <pc:sldChg chg="addSp modSp del">
        <pc:chgData name="Humberto Alencar" userId="d6098c2c-e45d-4e6a-b828-f736d4b688d9" providerId="ADAL" clId="{AEBD38E4-F7DE-49D5-801C-F69C096C8969}" dt="2022-01-18T20:41:12.581" v="486" actId="47"/>
        <pc:sldMkLst>
          <pc:docMk/>
          <pc:sldMk cId="2120601344" sldId="6322"/>
        </pc:sldMkLst>
        <pc:spChg chg="add mod">
          <ac:chgData name="Humberto Alencar" userId="d6098c2c-e45d-4e6a-b828-f736d4b688d9" providerId="ADAL" clId="{AEBD38E4-F7DE-49D5-801C-F69C096C8969}" dt="2022-01-18T18:31:40.811" v="103"/>
          <ac:spMkLst>
            <pc:docMk/>
            <pc:sldMk cId="2120601344" sldId="6322"/>
            <ac:spMk id="6" creationId="{744482B5-FCA8-4C39-A124-A71B89D2774B}"/>
          </ac:spMkLst>
        </pc:spChg>
      </pc:sldChg>
      <pc:sldChg chg="addSp modSp del">
        <pc:chgData name="Humberto Alencar" userId="d6098c2c-e45d-4e6a-b828-f736d4b688d9" providerId="ADAL" clId="{AEBD38E4-F7DE-49D5-801C-F69C096C8969}" dt="2022-01-18T20:41:10.212" v="484" actId="47"/>
        <pc:sldMkLst>
          <pc:docMk/>
          <pc:sldMk cId="3645191067" sldId="6323"/>
        </pc:sldMkLst>
        <pc:spChg chg="add mod">
          <ac:chgData name="Humberto Alencar" userId="d6098c2c-e45d-4e6a-b828-f736d4b688d9" providerId="ADAL" clId="{AEBD38E4-F7DE-49D5-801C-F69C096C8969}" dt="2022-01-18T18:31:40.010" v="101"/>
          <ac:spMkLst>
            <pc:docMk/>
            <pc:sldMk cId="3645191067" sldId="6323"/>
            <ac:spMk id="6" creationId="{189485E7-6AC1-4B66-9057-75829DA36CBA}"/>
          </ac:spMkLst>
        </pc:spChg>
      </pc:sldChg>
      <pc:sldChg chg="addSp modSp del">
        <pc:chgData name="Humberto Alencar" userId="d6098c2c-e45d-4e6a-b828-f736d4b688d9" providerId="ADAL" clId="{AEBD38E4-F7DE-49D5-801C-F69C096C8969}" dt="2022-01-18T20:41:13.860" v="487" actId="47"/>
        <pc:sldMkLst>
          <pc:docMk/>
          <pc:sldMk cId="3027077147" sldId="6324"/>
        </pc:sldMkLst>
        <pc:spChg chg="add mod">
          <ac:chgData name="Humberto Alencar" userId="d6098c2c-e45d-4e6a-b828-f736d4b688d9" providerId="ADAL" clId="{AEBD38E4-F7DE-49D5-801C-F69C096C8969}" dt="2022-01-18T18:31:41.157" v="104"/>
          <ac:spMkLst>
            <pc:docMk/>
            <pc:sldMk cId="3027077147" sldId="6324"/>
            <ac:spMk id="6" creationId="{E0FACE4C-5956-416B-9089-B9C9BA33210F}"/>
          </ac:spMkLst>
        </pc:spChg>
      </pc:sldChg>
      <pc:sldChg chg="addSp modSp del">
        <pc:chgData name="Humberto Alencar" userId="d6098c2c-e45d-4e6a-b828-f736d4b688d9" providerId="ADAL" clId="{AEBD38E4-F7DE-49D5-801C-F69C096C8969}" dt="2022-01-18T20:41:16.832" v="489" actId="47"/>
        <pc:sldMkLst>
          <pc:docMk/>
          <pc:sldMk cId="2908157123" sldId="6325"/>
        </pc:sldMkLst>
        <pc:spChg chg="add mod">
          <ac:chgData name="Humberto Alencar" userId="d6098c2c-e45d-4e6a-b828-f736d4b688d9" providerId="ADAL" clId="{AEBD38E4-F7DE-49D5-801C-F69C096C8969}" dt="2022-01-18T18:31:41.929" v="106"/>
          <ac:spMkLst>
            <pc:docMk/>
            <pc:sldMk cId="2908157123" sldId="6325"/>
            <ac:spMk id="6" creationId="{CA966323-A453-445F-ADA8-B6BF2634E233}"/>
          </ac:spMkLst>
        </pc:spChg>
      </pc:sldChg>
      <pc:sldChg chg="add">
        <pc:chgData name="Humberto Alencar" userId="d6098c2c-e45d-4e6a-b828-f736d4b688d9" providerId="ADAL" clId="{AEBD38E4-F7DE-49D5-801C-F69C096C8969}" dt="2022-01-18T20:00:27.798" v="297"/>
        <pc:sldMkLst>
          <pc:docMk/>
          <pc:sldMk cId="2355390879" sldId="6345"/>
        </pc:sldMkLst>
      </pc:sldChg>
      <pc:sldChg chg="add del">
        <pc:chgData name="Humberto Alencar" userId="d6098c2c-e45d-4e6a-b828-f736d4b688d9" providerId="ADAL" clId="{AEBD38E4-F7DE-49D5-801C-F69C096C8969}" dt="2022-01-18T20:00:49.285" v="298" actId="47"/>
        <pc:sldMkLst>
          <pc:docMk/>
          <pc:sldMk cId="1440061273" sldId="6346"/>
        </pc:sldMkLst>
      </pc:sldChg>
      <pc:sldChg chg="add del">
        <pc:chgData name="Humberto Alencar" userId="d6098c2c-e45d-4e6a-b828-f736d4b688d9" providerId="ADAL" clId="{AEBD38E4-F7DE-49D5-801C-F69C096C8969}" dt="2022-01-18T20:00:50.110" v="299" actId="47"/>
        <pc:sldMkLst>
          <pc:docMk/>
          <pc:sldMk cId="4182717153" sldId="6347"/>
        </pc:sldMkLst>
      </pc:sldChg>
      <pc:sldChg chg="addSp modSp">
        <pc:chgData name="Humberto Alencar" userId="d6098c2c-e45d-4e6a-b828-f736d4b688d9" providerId="ADAL" clId="{AEBD38E4-F7DE-49D5-801C-F69C096C8969}" dt="2022-01-18T18:31:24.246" v="67"/>
        <pc:sldMkLst>
          <pc:docMk/>
          <pc:sldMk cId="325592335" sldId="6357"/>
        </pc:sldMkLst>
        <pc:spChg chg="add mod">
          <ac:chgData name="Humberto Alencar" userId="d6098c2c-e45d-4e6a-b828-f736d4b688d9" providerId="ADAL" clId="{AEBD38E4-F7DE-49D5-801C-F69C096C8969}" dt="2022-01-18T18:31:24.246" v="67"/>
          <ac:spMkLst>
            <pc:docMk/>
            <pc:sldMk cId="325592335" sldId="6357"/>
            <ac:spMk id="15" creationId="{A45D3A42-0311-42FF-BF89-59BEE6A041A2}"/>
          </ac:spMkLst>
        </pc:spChg>
      </pc:sldChg>
      <pc:sldChg chg="addSp modSp">
        <pc:chgData name="Humberto Alencar" userId="d6098c2c-e45d-4e6a-b828-f736d4b688d9" providerId="ADAL" clId="{AEBD38E4-F7DE-49D5-801C-F69C096C8969}" dt="2022-01-18T18:31:24.646" v="68"/>
        <pc:sldMkLst>
          <pc:docMk/>
          <pc:sldMk cId="1473091657" sldId="6358"/>
        </pc:sldMkLst>
        <pc:spChg chg="add mod">
          <ac:chgData name="Humberto Alencar" userId="d6098c2c-e45d-4e6a-b828-f736d4b688d9" providerId="ADAL" clId="{AEBD38E4-F7DE-49D5-801C-F69C096C8969}" dt="2022-01-18T18:31:24.646" v="68"/>
          <ac:spMkLst>
            <pc:docMk/>
            <pc:sldMk cId="1473091657" sldId="6358"/>
            <ac:spMk id="20" creationId="{71149AD6-8370-469C-B8FF-3CACB04172AC}"/>
          </ac:spMkLst>
        </pc:spChg>
      </pc:sldChg>
      <pc:sldChg chg="addSp modSp">
        <pc:chgData name="Humberto Alencar" userId="d6098c2c-e45d-4e6a-b828-f736d4b688d9" providerId="ADAL" clId="{AEBD38E4-F7DE-49D5-801C-F69C096C8969}" dt="2022-01-18T18:31:24.998" v="69"/>
        <pc:sldMkLst>
          <pc:docMk/>
          <pc:sldMk cId="1239990579" sldId="6359"/>
        </pc:sldMkLst>
        <pc:spChg chg="add mod">
          <ac:chgData name="Humberto Alencar" userId="d6098c2c-e45d-4e6a-b828-f736d4b688d9" providerId="ADAL" clId="{AEBD38E4-F7DE-49D5-801C-F69C096C8969}" dt="2022-01-18T18:31:24.998" v="69"/>
          <ac:spMkLst>
            <pc:docMk/>
            <pc:sldMk cId="1239990579" sldId="6359"/>
            <ac:spMk id="20" creationId="{57AB6DD7-EB87-4C40-9A56-58D11331D03B}"/>
          </ac:spMkLst>
        </pc:spChg>
      </pc:sldChg>
      <pc:sldChg chg="addSp modSp">
        <pc:chgData name="Humberto Alencar" userId="d6098c2c-e45d-4e6a-b828-f736d4b688d9" providerId="ADAL" clId="{AEBD38E4-F7DE-49D5-801C-F69C096C8969}" dt="2022-01-18T18:31:25.398" v="70"/>
        <pc:sldMkLst>
          <pc:docMk/>
          <pc:sldMk cId="1742520733" sldId="6360"/>
        </pc:sldMkLst>
        <pc:spChg chg="add mod">
          <ac:chgData name="Humberto Alencar" userId="d6098c2c-e45d-4e6a-b828-f736d4b688d9" providerId="ADAL" clId="{AEBD38E4-F7DE-49D5-801C-F69C096C8969}" dt="2022-01-18T18:31:25.398" v="70"/>
          <ac:spMkLst>
            <pc:docMk/>
            <pc:sldMk cId="1742520733" sldId="6360"/>
            <ac:spMk id="9" creationId="{43BD1321-AD30-47E6-82C8-49AB537F2580}"/>
          </ac:spMkLst>
        </pc:spChg>
      </pc:sldChg>
      <pc:sldChg chg="addSp modSp">
        <pc:chgData name="Humberto Alencar" userId="d6098c2c-e45d-4e6a-b828-f736d4b688d9" providerId="ADAL" clId="{AEBD38E4-F7DE-49D5-801C-F69C096C8969}" dt="2022-01-18T18:31:25.814" v="71"/>
        <pc:sldMkLst>
          <pc:docMk/>
          <pc:sldMk cId="1495668575" sldId="6361"/>
        </pc:sldMkLst>
        <pc:spChg chg="add mod">
          <ac:chgData name="Humberto Alencar" userId="d6098c2c-e45d-4e6a-b828-f736d4b688d9" providerId="ADAL" clId="{AEBD38E4-F7DE-49D5-801C-F69C096C8969}" dt="2022-01-18T18:31:25.814" v="71"/>
          <ac:spMkLst>
            <pc:docMk/>
            <pc:sldMk cId="1495668575" sldId="6361"/>
            <ac:spMk id="15" creationId="{FD128AB5-695E-4D03-BE9B-5257B67B93AC}"/>
          </ac:spMkLst>
        </pc:spChg>
      </pc:sldChg>
      <pc:sldChg chg="addSp modSp">
        <pc:chgData name="Humberto Alencar" userId="d6098c2c-e45d-4e6a-b828-f736d4b688d9" providerId="ADAL" clId="{AEBD38E4-F7DE-49D5-801C-F69C096C8969}" dt="2022-01-18T18:31:26.197" v="72"/>
        <pc:sldMkLst>
          <pc:docMk/>
          <pc:sldMk cId="1634245283" sldId="6363"/>
        </pc:sldMkLst>
        <pc:spChg chg="add mod">
          <ac:chgData name="Humberto Alencar" userId="d6098c2c-e45d-4e6a-b828-f736d4b688d9" providerId="ADAL" clId="{AEBD38E4-F7DE-49D5-801C-F69C096C8969}" dt="2022-01-18T18:31:26.197" v="72"/>
          <ac:spMkLst>
            <pc:docMk/>
            <pc:sldMk cId="1634245283" sldId="6363"/>
            <ac:spMk id="11" creationId="{169918F0-8379-43D2-8733-02C8C3C0260E}"/>
          </ac:spMkLst>
        </pc:spChg>
      </pc:sldChg>
      <pc:sldChg chg="addSp modSp mod">
        <pc:chgData name="Humberto Alencar" userId="d6098c2c-e45d-4e6a-b828-f736d4b688d9" providerId="ADAL" clId="{AEBD38E4-F7DE-49D5-801C-F69C096C8969}" dt="2022-01-19T12:30:27.641" v="947" actId="20577"/>
        <pc:sldMkLst>
          <pc:docMk/>
          <pc:sldMk cId="1286326178" sldId="6366"/>
        </pc:sldMkLst>
        <pc:spChg chg="add mod">
          <ac:chgData name="Humberto Alencar" userId="d6098c2c-e45d-4e6a-b828-f736d4b688d9" providerId="ADAL" clId="{AEBD38E4-F7DE-49D5-801C-F69C096C8969}" dt="2022-01-18T20:33:26.997" v="338" actId="20577"/>
          <ac:spMkLst>
            <pc:docMk/>
            <pc:sldMk cId="1286326178" sldId="6366"/>
            <ac:spMk id="6" creationId="{F19F5DBD-3070-46AB-A317-55AFF1F7C1AE}"/>
          </ac:spMkLst>
        </pc:spChg>
        <pc:spChg chg="mod">
          <ac:chgData name="Humberto Alencar" userId="d6098c2c-e45d-4e6a-b828-f736d4b688d9" providerId="ADAL" clId="{AEBD38E4-F7DE-49D5-801C-F69C096C8969}" dt="2022-01-19T12:30:27.641" v="947" actId="20577"/>
          <ac:spMkLst>
            <pc:docMk/>
            <pc:sldMk cId="1286326178" sldId="6366"/>
            <ac:spMk id="21" creationId="{5D347D71-A4F5-42B0-8263-1A275080949F}"/>
          </ac:spMkLst>
        </pc:spChg>
      </pc:sldChg>
      <pc:sldChg chg="addSp delSp modSp">
        <pc:chgData name="Humberto Alencar" userId="d6098c2c-e45d-4e6a-b828-f736d4b688d9" providerId="ADAL" clId="{AEBD38E4-F7DE-49D5-801C-F69C096C8969}" dt="2022-01-18T18:31:14.158" v="47"/>
        <pc:sldMkLst>
          <pc:docMk/>
          <pc:sldMk cId="2352614454" sldId="6367"/>
        </pc:sldMkLst>
        <pc:spChg chg="add del mod">
          <ac:chgData name="Humberto Alencar" userId="d6098c2c-e45d-4e6a-b828-f736d4b688d9" providerId="ADAL" clId="{AEBD38E4-F7DE-49D5-801C-F69C096C8969}" dt="2022-01-18T18:31:12.907" v="45"/>
          <ac:spMkLst>
            <pc:docMk/>
            <pc:sldMk cId="2352614454" sldId="6367"/>
            <ac:spMk id="21" creationId="{5400309F-5EF1-4ED7-B3F5-63C944C28B82}"/>
          </ac:spMkLst>
        </pc:spChg>
        <pc:spChg chg="add mod">
          <ac:chgData name="Humberto Alencar" userId="d6098c2c-e45d-4e6a-b828-f736d4b688d9" providerId="ADAL" clId="{AEBD38E4-F7DE-49D5-801C-F69C096C8969}" dt="2022-01-18T18:31:14.158" v="47"/>
          <ac:spMkLst>
            <pc:docMk/>
            <pc:sldMk cId="2352614454" sldId="6367"/>
            <ac:spMk id="25" creationId="{8C0E2AAE-155C-40A3-91F6-33C2AA59EFCC}"/>
          </ac:spMkLst>
        </pc:spChg>
      </pc:sldChg>
      <pc:sldChg chg="addSp modSp">
        <pc:chgData name="Humberto Alencar" userId="d6098c2c-e45d-4e6a-b828-f736d4b688d9" providerId="ADAL" clId="{AEBD38E4-F7DE-49D5-801C-F69C096C8969}" dt="2022-01-18T18:31:15.005" v="49"/>
        <pc:sldMkLst>
          <pc:docMk/>
          <pc:sldMk cId="658334871" sldId="6368"/>
        </pc:sldMkLst>
        <pc:spChg chg="add mod">
          <ac:chgData name="Humberto Alencar" userId="d6098c2c-e45d-4e6a-b828-f736d4b688d9" providerId="ADAL" clId="{AEBD38E4-F7DE-49D5-801C-F69C096C8969}" dt="2022-01-18T18:31:15.005" v="49"/>
          <ac:spMkLst>
            <pc:docMk/>
            <pc:sldMk cId="658334871" sldId="6368"/>
            <ac:spMk id="9" creationId="{55BFD91B-76F4-4DCA-8964-82BD401270F1}"/>
          </ac:spMkLst>
        </pc:spChg>
      </pc:sldChg>
      <pc:sldChg chg="addSp delSp modSp add del mod">
        <pc:chgData name="Humberto Alencar" userId="d6098c2c-e45d-4e6a-b828-f736d4b688d9" providerId="ADAL" clId="{AEBD38E4-F7DE-49D5-801C-F69C096C8969}" dt="2022-01-19T17:01:59.928" v="3369" actId="20577"/>
        <pc:sldMkLst>
          <pc:docMk/>
          <pc:sldMk cId="2563528543" sldId="6369"/>
        </pc:sldMkLst>
        <pc:spChg chg="mod">
          <ac:chgData name="Humberto Alencar" userId="d6098c2c-e45d-4e6a-b828-f736d4b688d9" providerId="ADAL" clId="{AEBD38E4-F7DE-49D5-801C-F69C096C8969}" dt="2022-01-19T17:01:22.514" v="3353" actId="20577"/>
          <ac:spMkLst>
            <pc:docMk/>
            <pc:sldMk cId="2563528543" sldId="6369"/>
            <ac:spMk id="6" creationId="{00000000-0000-0000-0000-000000000000}"/>
          </ac:spMkLst>
        </pc:spChg>
        <pc:spChg chg="add mod">
          <ac:chgData name="Humberto Alencar" userId="d6098c2c-e45d-4e6a-b828-f736d4b688d9" providerId="ADAL" clId="{AEBD38E4-F7DE-49D5-801C-F69C096C8969}" dt="2022-01-19T17:00:25.320" v="3348" actId="20577"/>
          <ac:spMkLst>
            <pc:docMk/>
            <pc:sldMk cId="2563528543" sldId="6369"/>
            <ac:spMk id="17" creationId="{19513623-9A99-4428-9B22-B5D98B14BD4B}"/>
          </ac:spMkLst>
        </pc:spChg>
        <pc:spChg chg="mod">
          <ac:chgData name="Humberto Alencar" userId="d6098c2c-e45d-4e6a-b828-f736d4b688d9" providerId="ADAL" clId="{AEBD38E4-F7DE-49D5-801C-F69C096C8969}" dt="2022-01-19T17:01:59.928" v="3369" actId="20577"/>
          <ac:spMkLst>
            <pc:docMk/>
            <pc:sldMk cId="2563528543" sldId="6369"/>
            <ac:spMk id="18" creationId="{84835C92-5734-431F-8F9E-342B7000C3AD}"/>
          </ac:spMkLst>
        </pc:spChg>
        <pc:spChg chg="add mod">
          <ac:chgData name="Humberto Alencar" userId="d6098c2c-e45d-4e6a-b828-f736d4b688d9" providerId="ADAL" clId="{AEBD38E4-F7DE-49D5-801C-F69C096C8969}" dt="2022-01-18T18:31:29.585" v="81"/>
          <ac:spMkLst>
            <pc:docMk/>
            <pc:sldMk cId="2563528543" sldId="6369"/>
            <ac:spMk id="19" creationId="{0372321C-2053-42E9-9EF8-DCA5569FD6DB}"/>
          </ac:spMkLst>
        </pc:spChg>
        <pc:graphicFrameChg chg="del mod">
          <ac:chgData name="Humberto Alencar" userId="d6098c2c-e45d-4e6a-b828-f736d4b688d9" providerId="ADAL" clId="{AEBD38E4-F7DE-49D5-801C-F69C096C8969}" dt="2022-01-19T13:11:51.850" v="1003" actId="478"/>
          <ac:graphicFrameMkLst>
            <pc:docMk/>
            <pc:sldMk cId="2563528543" sldId="6369"/>
            <ac:graphicFrameMk id="19" creationId="{59181A8A-662B-43E4-9B24-B1E3EE957A87}"/>
          </ac:graphicFrameMkLst>
        </pc:graphicFrameChg>
      </pc:sldChg>
      <pc:sldChg chg="addSp modSp">
        <pc:chgData name="Humberto Alencar" userId="d6098c2c-e45d-4e6a-b828-f736d4b688d9" providerId="ADAL" clId="{AEBD38E4-F7DE-49D5-801C-F69C096C8969}" dt="2022-01-18T18:31:18.542" v="57"/>
        <pc:sldMkLst>
          <pc:docMk/>
          <pc:sldMk cId="3769498566" sldId="6370"/>
        </pc:sldMkLst>
        <pc:spChg chg="add mod">
          <ac:chgData name="Humberto Alencar" userId="d6098c2c-e45d-4e6a-b828-f736d4b688d9" providerId="ADAL" clId="{AEBD38E4-F7DE-49D5-801C-F69C096C8969}" dt="2022-01-18T18:31:18.542" v="57"/>
          <ac:spMkLst>
            <pc:docMk/>
            <pc:sldMk cId="3769498566" sldId="6370"/>
            <ac:spMk id="7" creationId="{86F27B4E-AA4D-41E4-83A1-92A75CF6E15F}"/>
          </ac:spMkLst>
        </pc:spChg>
      </pc:sldChg>
      <pc:sldChg chg="addSp modSp">
        <pc:chgData name="Humberto Alencar" userId="d6098c2c-e45d-4e6a-b828-f736d4b688d9" providerId="ADAL" clId="{AEBD38E4-F7DE-49D5-801C-F69C096C8969}" dt="2022-01-18T18:31:21.062" v="63"/>
        <pc:sldMkLst>
          <pc:docMk/>
          <pc:sldMk cId="2651565736" sldId="6371"/>
        </pc:sldMkLst>
        <pc:spChg chg="add mod">
          <ac:chgData name="Humberto Alencar" userId="d6098c2c-e45d-4e6a-b828-f736d4b688d9" providerId="ADAL" clId="{AEBD38E4-F7DE-49D5-801C-F69C096C8969}" dt="2022-01-18T18:31:21.062" v="63"/>
          <ac:spMkLst>
            <pc:docMk/>
            <pc:sldMk cId="2651565736" sldId="6371"/>
            <ac:spMk id="12" creationId="{EED6542F-1A69-495C-927A-70B1BE0BC667}"/>
          </ac:spMkLst>
        </pc:spChg>
      </pc:sldChg>
      <pc:sldChg chg="addSp modSp del">
        <pc:chgData name="Humberto Alencar" userId="d6098c2c-e45d-4e6a-b828-f736d4b688d9" providerId="ADAL" clId="{AEBD38E4-F7DE-49D5-801C-F69C096C8969}" dt="2022-01-18T18:32:37.057" v="147" actId="47"/>
        <pc:sldMkLst>
          <pc:docMk/>
          <pc:sldMk cId="1674710461" sldId="6372"/>
        </pc:sldMkLst>
        <pc:spChg chg="add mod">
          <ac:chgData name="Humberto Alencar" userId="d6098c2c-e45d-4e6a-b828-f736d4b688d9" providerId="ADAL" clId="{AEBD38E4-F7DE-49D5-801C-F69C096C8969}" dt="2022-01-18T18:31:51.119" v="128"/>
          <ac:spMkLst>
            <pc:docMk/>
            <pc:sldMk cId="1674710461" sldId="6372"/>
            <ac:spMk id="6" creationId="{E039FC18-8B04-4427-92AF-8D61FC96DD8E}"/>
          </ac:spMkLst>
        </pc:spChg>
      </pc:sldChg>
      <pc:sldChg chg="addSp modSp del">
        <pc:chgData name="Humberto Alencar" userId="d6098c2c-e45d-4e6a-b828-f736d4b688d9" providerId="ADAL" clId="{AEBD38E4-F7DE-49D5-801C-F69C096C8969}" dt="2022-01-18T20:01:13.094" v="311" actId="47"/>
        <pc:sldMkLst>
          <pc:docMk/>
          <pc:sldMk cId="82053465" sldId="6373"/>
        </pc:sldMkLst>
        <pc:spChg chg="add mod">
          <ac:chgData name="Humberto Alencar" userId="d6098c2c-e45d-4e6a-b828-f736d4b688d9" providerId="ADAL" clId="{AEBD38E4-F7DE-49D5-801C-F69C096C8969}" dt="2022-01-18T18:31:29.949" v="82"/>
          <ac:spMkLst>
            <pc:docMk/>
            <pc:sldMk cId="82053465" sldId="6373"/>
            <ac:spMk id="19" creationId="{3BD81E26-A561-4B2C-A680-9EF126F4124E}"/>
          </ac:spMkLst>
        </pc:spChg>
      </pc:sldChg>
      <pc:sldChg chg="addSp modSp del">
        <pc:chgData name="Humberto Alencar" userId="d6098c2c-e45d-4e6a-b828-f736d4b688d9" providerId="ADAL" clId="{AEBD38E4-F7DE-49D5-801C-F69C096C8969}" dt="2022-01-18T20:01:13.563" v="312" actId="47"/>
        <pc:sldMkLst>
          <pc:docMk/>
          <pc:sldMk cId="1550341732" sldId="6374"/>
        </pc:sldMkLst>
        <pc:spChg chg="add mod">
          <ac:chgData name="Humberto Alencar" userId="d6098c2c-e45d-4e6a-b828-f736d4b688d9" providerId="ADAL" clId="{AEBD38E4-F7DE-49D5-801C-F69C096C8969}" dt="2022-01-18T18:31:30.291" v="83"/>
          <ac:spMkLst>
            <pc:docMk/>
            <pc:sldMk cId="1550341732" sldId="6374"/>
            <ac:spMk id="19" creationId="{11A4CCE0-0AEC-4E7A-A26D-5F0E85303994}"/>
          </ac:spMkLst>
        </pc:spChg>
      </pc:sldChg>
      <pc:sldChg chg="addSp modSp del">
        <pc:chgData name="Humberto Alencar" userId="d6098c2c-e45d-4e6a-b828-f736d4b688d9" providerId="ADAL" clId="{AEBD38E4-F7DE-49D5-801C-F69C096C8969}" dt="2022-01-18T20:01:14.071" v="313" actId="47"/>
        <pc:sldMkLst>
          <pc:docMk/>
          <pc:sldMk cId="1221619933" sldId="6375"/>
        </pc:sldMkLst>
        <pc:spChg chg="add mod">
          <ac:chgData name="Humberto Alencar" userId="d6098c2c-e45d-4e6a-b828-f736d4b688d9" providerId="ADAL" clId="{AEBD38E4-F7DE-49D5-801C-F69C096C8969}" dt="2022-01-18T18:31:30.641" v="84"/>
          <ac:spMkLst>
            <pc:docMk/>
            <pc:sldMk cId="1221619933" sldId="6375"/>
            <ac:spMk id="19" creationId="{F0E7C053-9BA3-443F-8AC5-447D51F00561}"/>
          </ac:spMkLst>
        </pc:spChg>
      </pc:sldChg>
      <pc:sldChg chg="addSp modSp">
        <pc:chgData name="Humberto Alencar" userId="d6098c2c-e45d-4e6a-b828-f736d4b688d9" providerId="ADAL" clId="{AEBD38E4-F7DE-49D5-801C-F69C096C8969}" dt="2022-01-18T18:31:44.136" v="112"/>
        <pc:sldMkLst>
          <pc:docMk/>
          <pc:sldMk cId="1032994014" sldId="6376"/>
        </pc:sldMkLst>
        <pc:spChg chg="add mod">
          <ac:chgData name="Humberto Alencar" userId="d6098c2c-e45d-4e6a-b828-f736d4b688d9" providerId="ADAL" clId="{AEBD38E4-F7DE-49D5-801C-F69C096C8969}" dt="2022-01-18T18:31:44.136" v="112"/>
          <ac:spMkLst>
            <pc:docMk/>
            <pc:sldMk cId="1032994014" sldId="6376"/>
            <ac:spMk id="14" creationId="{116DEAA3-C6A3-4A01-B254-1AF61ADF8D47}"/>
          </ac:spMkLst>
        </pc:spChg>
      </pc:sldChg>
      <pc:sldChg chg="addSp modSp">
        <pc:chgData name="Humberto Alencar" userId="d6098c2c-e45d-4e6a-b828-f736d4b688d9" providerId="ADAL" clId="{AEBD38E4-F7DE-49D5-801C-F69C096C8969}" dt="2022-01-18T18:31:44.494" v="113"/>
        <pc:sldMkLst>
          <pc:docMk/>
          <pc:sldMk cId="2538988614" sldId="6377"/>
        </pc:sldMkLst>
        <pc:spChg chg="add mod">
          <ac:chgData name="Humberto Alencar" userId="d6098c2c-e45d-4e6a-b828-f736d4b688d9" providerId="ADAL" clId="{AEBD38E4-F7DE-49D5-801C-F69C096C8969}" dt="2022-01-18T18:31:44.494" v="113"/>
          <ac:spMkLst>
            <pc:docMk/>
            <pc:sldMk cId="2538988614" sldId="6377"/>
            <ac:spMk id="20" creationId="{CCDA9609-6D33-45B6-BCB1-ADDAAA6B1872}"/>
          </ac:spMkLst>
        </pc:spChg>
      </pc:sldChg>
      <pc:sldChg chg="addSp modSp">
        <pc:chgData name="Humberto Alencar" userId="d6098c2c-e45d-4e6a-b828-f736d4b688d9" providerId="ADAL" clId="{AEBD38E4-F7DE-49D5-801C-F69C096C8969}" dt="2022-01-18T18:31:44.849" v="114"/>
        <pc:sldMkLst>
          <pc:docMk/>
          <pc:sldMk cId="353437781" sldId="6378"/>
        </pc:sldMkLst>
        <pc:spChg chg="add mod">
          <ac:chgData name="Humberto Alencar" userId="d6098c2c-e45d-4e6a-b828-f736d4b688d9" providerId="ADAL" clId="{AEBD38E4-F7DE-49D5-801C-F69C096C8969}" dt="2022-01-18T18:31:44.849" v="114"/>
          <ac:spMkLst>
            <pc:docMk/>
            <pc:sldMk cId="353437781" sldId="6378"/>
            <ac:spMk id="20" creationId="{7C0EE3CF-67B2-4700-8D4A-22C0298DE3B2}"/>
          </ac:spMkLst>
        </pc:spChg>
      </pc:sldChg>
      <pc:sldChg chg="addSp modSp">
        <pc:chgData name="Humberto Alencar" userId="d6098c2c-e45d-4e6a-b828-f736d4b688d9" providerId="ADAL" clId="{AEBD38E4-F7DE-49D5-801C-F69C096C8969}" dt="2022-01-18T18:31:45.597" v="116"/>
        <pc:sldMkLst>
          <pc:docMk/>
          <pc:sldMk cId="2450055299" sldId="6379"/>
        </pc:sldMkLst>
        <pc:spChg chg="add mod">
          <ac:chgData name="Humberto Alencar" userId="d6098c2c-e45d-4e6a-b828-f736d4b688d9" providerId="ADAL" clId="{AEBD38E4-F7DE-49D5-801C-F69C096C8969}" dt="2022-01-18T18:31:45.597" v="116"/>
          <ac:spMkLst>
            <pc:docMk/>
            <pc:sldMk cId="2450055299" sldId="6379"/>
            <ac:spMk id="15" creationId="{649220D2-FD27-478B-A2E4-8865194444FF}"/>
          </ac:spMkLst>
        </pc:spChg>
      </pc:sldChg>
      <pc:sldChg chg="addSp modSp">
        <pc:chgData name="Humberto Alencar" userId="d6098c2c-e45d-4e6a-b828-f736d4b688d9" providerId="ADAL" clId="{AEBD38E4-F7DE-49D5-801C-F69C096C8969}" dt="2022-01-18T18:31:45.965" v="117"/>
        <pc:sldMkLst>
          <pc:docMk/>
          <pc:sldMk cId="2898056537" sldId="6380"/>
        </pc:sldMkLst>
        <pc:spChg chg="add mod">
          <ac:chgData name="Humberto Alencar" userId="d6098c2c-e45d-4e6a-b828-f736d4b688d9" providerId="ADAL" clId="{AEBD38E4-F7DE-49D5-801C-F69C096C8969}" dt="2022-01-18T18:31:45.965" v="117"/>
          <ac:spMkLst>
            <pc:docMk/>
            <pc:sldMk cId="2898056537" sldId="6380"/>
            <ac:spMk id="16" creationId="{7D076A3B-A785-49C1-AEF2-F7079533A06F}"/>
          </ac:spMkLst>
        </pc:spChg>
      </pc:sldChg>
      <pc:sldChg chg="addSp delSp modSp del mod">
        <pc:chgData name="Humberto Alencar" userId="d6098c2c-e45d-4e6a-b828-f736d4b688d9" providerId="ADAL" clId="{AEBD38E4-F7DE-49D5-801C-F69C096C8969}" dt="2022-01-18T20:01:14.518" v="314" actId="47"/>
        <pc:sldMkLst>
          <pc:docMk/>
          <pc:sldMk cId="291965123" sldId="6381"/>
        </pc:sldMkLst>
        <pc:spChg chg="add del mod">
          <ac:chgData name="Humberto Alencar" userId="d6098c2c-e45d-4e6a-b828-f736d4b688d9" providerId="ADAL" clId="{AEBD38E4-F7DE-49D5-801C-F69C096C8969}" dt="2022-01-18T19:40:58.675" v="296" actId="478"/>
          <ac:spMkLst>
            <pc:docMk/>
            <pc:sldMk cId="291965123" sldId="6381"/>
            <ac:spMk id="4" creationId="{DBEDDB5E-27A3-4400-958F-6D26B7431A7F}"/>
          </ac:spMkLst>
        </pc:spChg>
      </pc:sldChg>
      <pc:sldChg chg="addSp modSp mod">
        <pc:chgData name="Humberto Alencar" userId="d6098c2c-e45d-4e6a-b828-f736d4b688d9" providerId="ADAL" clId="{AEBD38E4-F7DE-49D5-801C-F69C096C8969}" dt="2022-01-18T20:39:39.998" v="405" actId="20577"/>
        <pc:sldMkLst>
          <pc:docMk/>
          <pc:sldMk cId="2069663750" sldId="6382"/>
        </pc:sldMkLst>
        <pc:spChg chg="add mod">
          <ac:chgData name="Humberto Alencar" userId="d6098c2c-e45d-4e6a-b828-f736d4b688d9" providerId="ADAL" clId="{AEBD38E4-F7DE-49D5-801C-F69C096C8969}" dt="2022-01-18T20:39:39.998" v="405" actId="20577"/>
          <ac:spMkLst>
            <pc:docMk/>
            <pc:sldMk cId="2069663750" sldId="6382"/>
            <ac:spMk id="15" creationId="{63258BE8-8AE1-4D85-9069-D4AA2F608C29}"/>
          </ac:spMkLst>
        </pc:spChg>
      </pc:sldChg>
      <pc:sldChg chg="addSp modSp del">
        <pc:chgData name="Humberto Alencar" userId="d6098c2c-e45d-4e6a-b828-f736d4b688d9" providerId="ADAL" clId="{AEBD38E4-F7DE-49D5-801C-F69C096C8969}" dt="2022-01-18T20:33:06.063" v="328" actId="47"/>
        <pc:sldMkLst>
          <pc:docMk/>
          <pc:sldMk cId="841687196" sldId="6383"/>
        </pc:sldMkLst>
        <pc:spChg chg="add mod">
          <ac:chgData name="Humberto Alencar" userId="d6098c2c-e45d-4e6a-b828-f736d4b688d9" providerId="ADAL" clId="{AEBD38E4-F7DE-49D5-801C-F69C096C8969}" dt="2022-01-18T18:31:00.894" v="13"/>
          <ac:spMkLst>
            <pc:docMk/>
            <pc:sldMk cId="841687196" sldId="6383"/>
            <ac:spMk id="10" creationId="{B45DEE13-4534-413A-BCBD-A0CE3D3B09E6}"/>
          </ac:spMkLst>
        </pc:spChg>
      </pc:sldChg>
      <pc:sldChg chg="addSp modSp">
        <pc:chgData name="Humberto Alencar" userId="d6098c2c-e45d-4e6a-b828-f736d4b688d9" providerId="ADAL" clId="{AEBD38E4-F7DE-49D5-801C-F69C096C8969}" dt="2022-01-18T18:31:26.580" v="73"/>
        <pc:sldMkLst>
          <pc:docMk/>
          <pc:sldMk cId="1026373370" sldId="6384"/>
        </pc:sldMkLst>
        <pc:spChg chg="add mod">
          <ac:chgData name="Humberto Alencar" userId="d6098c2c-e45d-4e6a-b828-f736d4b688d9" providerId="ADAL" clId="{AEBD38E4-F7DE-49D5-801C-F69C096C8969}" dt="2022-01-18T18:31:26.580" v="73"/>
          <ac:spMkLst>
            <pc:docMk/>
            <pc:sldMk cId="1026373370" sldId="6384"/>
            <ac:spMk id="8" creationId="{755F893D-3D60-4ED8-A664-AF92DAED6B73}"/>
          </ac:spMkLst>
        </pc:spChg>
      </pc:sldChg>
      <pc:sldChg chg="addSp modSp del">
        <pc:chgData name="Humberto Alencar" userId="d6098c2c-e45d-4e6a-b828-f736d4b688d9" providerId="ADAL" clId="{AEBD38E4-F7DE-49D5-801C-F69C096C8969}" dt="2022-01-18T18:32:51.424" v="148" actId="47"/>
        <pc:sldMkLst>
          <pc:docMk/>
          <pc:sldMk cId="3049168077" sldId="6385"/>
        </pc:sldMkLst>
        <pc:spChg chg="add mod">
          <ac:chgData name="Humberto Alencar" userId="d6098c2c-e45d-4e6a-b828-f736d4b688d9" providerId="ADAL" clId="{AEBD38E4-F7DE-49D5-801C-F69C096C8969}" dt="2022-01-18T18:31:05.219" v="24"/>
          <ac:spMkLst>
            <pc:docMk/>
            <pc:sldMk cId="3049168077" sldId="6385"/>
            <ac:spMk id="8" creationId="{FA15EB53-9D83-4F33-87E4-4DBADEC04519}"/>
          </ac:spMkLst>
        </pc:spChg>
      </pc:sldChg>
      <pc:sldChg chg="addSp modSp del">
        <pc:chgData name="Humberto Alencar" userId="d6098c2c-e45d-4e6a-b828-f736d4b688d9" providerId="ADAL" clId="{AEBD38E4-F7DE-49D5-801C-F69C096C8969}" dt="2022-01-18T18:32:51.424" v="148" actId="47"/>
        <pc:sldMkLst>
          <pc:docMk/>
          <pc:sldMk cId="3126882038" sldId="6386"/>
        </pc:sldMkLst>
        <pc:spChg chg="add mod">
          <ac:chgData name="Humberto Alencar" userId="d6098c2c-e45d-4e6a-b828-f736d4b688d9" providerId="ADAL" clId="{AEBD38E4-F7DE-49D5-801C-F69C096C8969}" dt="2022-01-18T18:31:05.567" v="25"/>
          <ac:spMkLst>
            <pc:docMk/>
            <pc:sldMk cId="3126882038" sldId="6386"/>
            <ac:spMk id="7" creationId="{F2932CA4-431C-48C5-B0D6-B916FDECF26D}"/>
          </ac:spMkLst>
        </pc:spChg>
      </pc:sldChg>
      <pc:sldChg chg="addSp modSp del">
        <pc:chgData name="Humberto Alencar" userId="d6098c2c-e45d-4e6a-b828-f736d4b688d9" providerId="ADAL" clId="{AEBD38E4-F7DE-49D5-801C-F69C096C8969}" dt="2022-01-18T18:32:51.424" v="148" actId="47"/>
        <pc:sldMkLst>
          <pc:docMk/>
          <pc:sldMk cId="915729533" sldId="6387"/>
        </pc:sldMkLst>
        <pc:spChg chg="add mod">
          <ac:chgData name="Humberto Alencar" userId="d6098c2c-e45d-4e6a-b828-f736d4b688d9" providerId="ADAL" clId="{AEBD38E4-F7DE-49D5-801C-F69C096C8969}" dt="2022-01-18T18:31:05.924" v="26"/>
          <ac:spMkLst>
            <pc:docMk/>
            <pc:sldMk cId="915729533" sldId="6387"/>
            <ac:spMk id="7" creationId="{DD975864-6BA3-4AFC-8B05-5FF8333EC79A}"/>
          </ac:spMkLst>
        </pc:spChg>
      </pc:sldChg>
      <pc:sldChg chg="addSp modSp del">
        <pc:chgData name="Humberto Alencar" userId="d6098c2c-e45d-4e6a-b828-f736d4b688d9" providerId="ADAL" clId="{AEBD38E4-F7DE-49D5-801C-F69C096C8969}" dt="2022-01-18T18:32:51.424" v="148" actId="47"/>
        <pc:sldMkLst>
          <pc:docMk/>
          <pc:sldMk cId="2154725281" sldId="6388"/>
        </pc:sldMkLst>
        <pc:spChg chg="add mod">
          <ac:chgData name="Humberto Alencar" userId="d6098c2c-e45d-4e6a-b828-f736d4b688d9" providerId="ADAL" clId="{AEBD38E4-F7DE-49D5-801C-F69C096C8969}" dt="2022-01-18T18:31:06.282" v="27"/>
          <ac:spMkLst>
            <pc:docMk/>
            <pc:sldMk cId="2154725281" sldId="6388"/>
            <ac:spMk id="4" creationId="{F2817459-46BF-4012-9015-3F162F798EC0}"/>
          </ac:spMkLst>
        </pc:spChg>
      </pc:sldChg>
      <pc:sldChg chg="addSp modSp del">
        <pc:chgData name="Humberto Alencar" userId="d6098c2c-e45d-4e6a-b828-f736d4b688d9" providerId="ADAL" clId="{AEBD38E4-F7DE-49D5-801C-F69C096C8969}" dt="2022-01-18T18:32:51.424" v="148" actId="47"/>
        <pc:sldMkLst>
          <pc:docMk/>
          <pc:sldMk cId="3829815026" sldId="6389"/>
        </pc:sldMkLst>
        <pc:spChg chg="add mod">
          <ac:chgData name="Humberto Alencar" userId="d6098c2c-e45d-4e6a-b828-f736d4b688d9" providerId="ADAL" clId="{AEBD38E4-F7DE-49D5-801C-F69C096C8969}" dt="2022-01-18T18:31:06.718" v="28"/>
          <ac:spMkLst>
            <pc:docMk/>
            <pc:sldMk cId="3829815026" sldId="6389"/>
            <ac:spMk id="4" creationId="{09E75044-ABD8-4A39-B2A1-E1BD05A62159}"/>
          </ac:spMkLst>
        </pc:spChg>
      </pc:sldChg>
      <pc:sldChg chg="addSp modSp del">
        <pc:chgData name="Humberto Alencar" userId="d6098c2c-e45d-4e6a-b828-f736d4b688d9" providerId="ADAL" clId="{AEBD38E4-F7DE-49D5-801C-F69C096C8969}" dt="2022-01-18T18:32:51.424" v="148" actId="47"/>
        <pc:sldMkLst>
          <pc:docMk/>
          <pc:sldMk cId="2935613999" sldId="6390"/>
        </pc:sldMkLst>
        <pc:spChg chg="add mod">
          <ac:chgData name="Humberto Alencar" userId="d6098c2c-e45d-4e6a-b828-f736d4b688d9" providerId="ADAL" clId="{AEBD38E4-F7DE-49D5-801C-F69C096C8969}" dt="2022-01-18T18:31:07.005" v="29"/>
          <ac:spMkLst>
            <pc:docMk/>
            <pc:sldMk cId="2935613999" sldId="6390"/>
            <ac:spMk id="5" creationId="{5804D5C6-4424-4F32-B181-6D718C5BB3BB}"/>
          </ac:spMkLst>
        </pc:spChg>
      </pc:sldChg>
      <pc:sldChg chg="addSp modSp del">
        <pc:chgData name="Humberto Alencar" userId="d6098c2c-e45d-4e6a-b828-f736d4b688d9" providerId="ADAL" clId="{AEBD38E4-F7DE-49D5-801C-F69C096C8969}" dt="2022-01-18T18:32:51.424" v="148" actId="47"/>
        <pc:sldMkLst>
          <pc:docMk/>
          <pc:sldMk cId="3198128923" sldId="6391"/>
        </pc:sldMkLst>
        <pc:spChg chg="add mod">
          <ac:chgData name="Humberto Alencar" userId="d6098c2c-e45d-4e6a-b828-f736d4b688d9" providerId="ADAL" clId="{AEBD38E4-F7DE-49D5-801C-F69C096C8969}" dt="2022-01-18T18:31:07.390" v="30"/>
          <ac:spMkLst>
            <pc:docMk/>
            <pc:sldMk cId="3198128923" sldId="6391"/>
            <ac:spMk id="4" creationId="{02046297-C8FE-4891-BD39-7CEE9BF6F4D1}"/>
          </ac:spMkLst>
        </pc:spChg>
      </pc:sldChg>
      <pc:sldChg chg="addSp modSp del">
        <pc:chgData name="Humberto Alencar" userId="d6098c2c-e45d-4e6a-b828-f736d4b688d9" providerId="ADAL" clId="{AEBD38E4-F7DE-49D5-801C-F69C096C8969}" dt="2022-01-18T18:32:51.424" v="148" actId="47"/>
        <pc:sldMkLst>
          <pc:docMk/>
          <pc:sldMk cId="1995699347" sldId="6392"/>
        </pc:sldMkLst>
        <pc:spChg chg="add mod">
          <ac:chgData name="Humberto Alencar" userId="d6098c2c-e45d-4e6a-b828-f736d4b688d9" providerId="ADAL" clId="{AEBD38E4-F7DE-49D5-801C-F69C096C8969}" dt="2022-01-18T18:31:07.718" v="31"/>
          <ac:spMkLst>
            <pc:docMk/>
            <pc:sldMk cId="1995699347" sldId="6392"/>
            <ac:spMk id="4" creationId="{DB3F5207-1978-41F1-ADC4-B8AD071EE6A1}"/>
          </ac:spMkLst>
        </pc:spChg>
      </pc:sldChg>
      <pc:sldChg chg="addSp modSp del">
        <pc:chgData name="Humberto Alencar" userId="d6098c2c-e45d-4e6a-b828-f736d4b688d9" providerId="ADAL" clId="{AEBD38E4-F7DE-49D5-801C-F69C096C8969}" dt="2022-01-18T18:32:51.424" v="148" actId="47"/>
        <pc:sldMkLst>
          <pc:docMk/>
          <pc:sldMk cId="727194473" sldId="6393"/>
        </pc:sldMkLst>
        <pc:spChg chg="add mod">
          <ac:chgData name="Humberto Alencar" userId="d6098c2c-e45d-4e6a-b828-f736d4b688d9" providerId="ADAL" clId="{AEBD38E4-F7DE-49D5-801C-F69C096C8969}" dt="2022-01-18T18:31:08.090" v="32"/>
          <ac:spMkLst>
            <pc:docMk/>
            <pc:sldMk cId="727194473" sldId="6393"/>
            <ac:spMk id="5" creationId="{A1712561-61A1-4D2D-A6E5-3203E02F13FC}"/>
          </ac:spMkLst>
        </pc:spChg>
      </pc:sldChg>
      <pc:sldChg chg="addSp modSp del">
        <pc:chgData name="Humberto Alencar" userId="d6098c2c-e45d-4e6a-b828-f736d4b688d9" providerId="ADAL" clId="{AEBD38E4-F7DE-49D5-801C-F69C096C8969}" dt="2022-01-18T18:32:51.424" v="148" actId="47"/>
        <pc:sldMkLst>
          <pc:docMk/>
          <pc:sldMk cId="384020459" sldId="6394"/>
        </pc:sldMkLst>
        <pc:spChg chg="add mod">
          <ac:chgData name="Humberto Alencar" userId="d6098c2c-e45d-4e6a-b828-f736d4b688d9" providerId="ADAL" clId="{AEBD38E4-F7DE-49D5-801C-F69C096C8969}" dt="2022-01-18T18:31:08.408" v="33"/>
          <ac:spMkLst>
            <pc:docMk/>
            <pc:sldMk cId="384020459" sldId="6394"/>
            <ac:spMk id="8" creationId="{B0AD3C42-CAF5-4405-BBEC-C73635BB1DCD}"/>
          </ac:spMkLst>
        </pc:spChg>
      </pc:sldChg>
      <pc:sldChg chg="add">
        <pc:chgData name="Humberto Alencar" userId="d6098c2c-e45d-4e6a-b828-f736d4b688d9" providerId="ADAL" clId="{AEBD38E4-F7DE-49D5-801C-F69C096C8969}" dt="2022-01-19T15:23:47.690" v="2350"/>
        <pc:sldMkLst>
          <pc:docMk/>
          <pc:sldMk cId="662867710" sldId="6395"/>
        </pc:sldMkLst>
      </pc:sldChg>
      <pc:sldChg chg="addSp modSp del">
        <pc:chgData name="Humberto Alencar" userId="d6098c2c-e45d-4e6a-b828-f736d4b688d9" providerId="ADAL" clId="{AEBD38E4-F7DE-49D5-801C-F69C096C8969}" dt="2022-01-18T18:32:51.424" v="148" actId="47"/>
        <pc:sldMkLst>
          <pc:docMk/>
          <pc:sldMk cId="4139410092" sldId="6395"/>
        </pc:sldMkLst>
        <pc:spChg chg="add mod">
          <ac:chgData name="Humberto Alencar" userId="d6098c2c-e45d-4e6a-b828-f736d4b688d9" providerId="ADAL" clId="{AEBD38E4-F7DE-49D5-801C-F69C096C8969}" dt="2022-01-18T18:31:08.767" v="34"/>
          <ac:spMkLst>
            <pc:docMk/>
            <pc:sldMk cId="4139410092" sldId="6395"/>
            <ac:spMk id="8" creationId="{BC8F030D-4F83-4063-9B02-FE808BA6AC65}"/>
          </ac:spMkLst>
        </pc:spChg>
      </pc:sldChg>
      <pc:sldChg chg="add">
        <pc:chgData name="Humberto Alencar" userId="d6098c2c-e45d-4e6a-b828-f736d4b688d9" providerId="ADAL" clId="{AEBD38E4-F7DE-49D5-801C-F69C096C8969}" dt="2022-01-19T15:23:47.690" v="2350"/>
        <pc:sldMkLst>
          <pc:docMk/>
          <pc:sldMk cId="3849366036" sldId="6396"/>
        </pc:sldMkLst>
      </pc:sldChg>
      <pc:sldChg chg="addSp modSp del">
        <pc:chgData name="Humberto Alencar" userId="d6098c2c-e45d-4e6a-b828-f736d4b688d9" providerId="ADAL" clId="{AEBD38E4-F7DE-49D5-801C-F69C096C8969}" dt="2022-01-18T18:32:51.424" v="148" actId="47"/>
        <pc:sldMkLst>
          <pc:docMk/>
          <pc:sldMk cId="4165409309" sldId="6396"/>
        </pc:sldMkLst>
        <pc:spChg chg="add mod">
          <ac:chgData name="Humberto Alencar" userId="d6098c2c-e45d-4e6a-b828-f736d4b688d9" providerId="ADAL" clId="{AEBD38E4-F7DE-49D5-801C-F69C096C8969}" dt="2022-01-18T18:31:09.086" v="35"/>
          <ac:spMkLst>
            <pc:docMk/>
            <pc:sldMk cId="4165409309" sldId="6396"/>
            <ac:spMk id="7" creationId="{7EB199F9-3A0D-4763-85A2-BBD00E897F69}"/>
          </ac:spMkLst>
        </pc:spChg>
      </pc:sldChg>
      <pc:sldChg chg="addSp modSp del">
        <pc:chgData name="Humberto Alencar" userId="d6098c2c-e45d-4e6a-b828-f736d4b688d9" providerId="ADAL" clId="{AEBD38E4-F7DE-49D5-801C-F69C096C8969}" dt="2022-01-18T18:32:51.424" v="148" actId="47"/>
        <pc:sldMkLst>
          <pc:docMk/>
          <pc:sldMk cId="1468684397" sldId="6397"/>
        </pc:sldMkLst>
        <pc:spChg chg="add mod">
          <ac:chgData name="Humberto Alencar" userId="d6098c2c-e45d-4e6a-b828-f736d4b688d9" providerId="ADAL" clId="{AEBD38E4-F7DE-49D5-801C-F69C096C8969}" dt="2022-01-18T18:31:09.431" v="36"/>
          <ac:spMkLst>
            <pc:docMk/>
            <pc:sldMk cId="1468684397" sldId="6397"/>
            <ac:spMk id="7" creationId="{78532D0B-B719-42B9-AC4C-1453307FAF4A}"/>
          </ac:spMkLst>
        </pc:spChg>
      </pc:sldChg>
      <pc:sldChg chg="add">
        <pc:chgData name="Humberto Alencar" userId="d6098c2c-e45d-4e6a-b828-f736d4b688d9" providerId="ADAL" clId="{AEBD38E4-F7DE-49D5-801C-F69C096C8969}" dt="2022-01-19T15:23:47.690" v="2350"/>
        <pc:sldMkLst>
          <pc:docMk/>
          <pc:sldMk cId="963707562" sldId="6398"/>
        </pc:sldMkLst>
      </pc:sldChg>
      <pc:sldChg chg="addSp modSp del">
        <pc:chgData name="Humberto Alencar" userId="d6098c2c-e45d-4e6a-b828-f736d4b688d9" providerId="ADAL" clId="{AEBD38E4-F7DE-49D5-801C-F69C096C8969}" dt="2022-01-18T18:32:51.424" v="148" actId="47"/>
        <pc:sldMkLst>
          <pc:docMk/>
          <pc:sldMk cId="4049579077" sldId="6398"/>
        </pc:sldMkLst>
        <pc:spChg chg="add mod">
          <ac:chgData name="Humberto Alencar" userId="d6098c2c-e45d-4e6a-b828-f736d4b688d9" providerId="ADAL" clId="{AEBD38E4-F7DE-49D5-801C-F69C096C8969}" dt="2022-01-18T18:31:09.766" v="37"/>
          <ac:spMkLst>
            <pc:docMk/>
            <pc:sldMk cId="4049579077" sldId="6398"/>
            <ac:spMk id="4" creationId="{93C49C56-7B8D-42A0-B960-352E91CD03B8}"/>
          </ac:spMkLst>
        </pc:spChg>
      </pc:sldChg>
      <pc:sldChg chg="add">
        <pc:chgData name="Humberto Alencar" userId="d6098c2c-e45d-4e6a-b828-f736d4b688d9" providerId="ADAL" clId="{AEBD38E4-F7DE-49D5-801C-F69C096C8969}" dt="2022-01-19T15:23:47.690" v="2350"/>
        <pc:sldMkLst>
          <pc:docMk/>
          <pc:sldMk cId="1563129533" sldId="6399"/>
        </pc:sldMkLst>
      </pc:sldChg>
      <pc:sldChg chg="addSp modSp del">
        <pc:chgData name="Humberto Alencar" userId="d6098c2c-e45d-4e6a-b828-f736d4b688d9" providerId="ADAL" clId="{AEBD38E4-F7DE-49D5-801C-F69C096C8969}" dt="2022-01-18T18:32:51.424" v="148" actId="47"/>
        <pc:sldMkLst>
          <pc:docMk/>
          <pc:sldMk cId="2735772340" sldId="6399"/>
        </pc:sldMkLst>
        <pc:spChg chg="add mod">
          <ac:chgData name="Humberto Alencar" userId="d6098c2c-e45d-4e6a-b828-f736d4b688d9" providerId="ADAL" clId="{AEBD38E4-F7DE-49D5-801C-F69C096C8969}" dt="2022-01-18T18:31:10.129" v="38"/>
          <ac:spMkLst>
            <pc:docMk/>
            <pc:sldMk cId="2735772340" sldId="6399"/>
            <ac:spMk id="10" creationId="{FBDF2D8E-B246-4532-A003-E62EA2687451}"/>
          </ac:spMkLst>
        </pc:spChg>
      </pc:sldChg>
      <pc:sldChg chg="add">
        <pc:chgData name="Humberto Alencar" userId="d6098c2c-e45d-4e6a-b828-f736d4b688d9" providerId="ADAL" clId="{AEBD38E4-F7DE-49D5-801C-F69C096C8969}" dt="2022-01-19T15:23:47.690" v="2350"/>
        <pc:sldMkLst>
          <pc:docMk/>
          <pc:sldMk cId="1257010789" sldId="6400"/>
        </pc:sldMkLst>
      </pc:sldChg>
      <pc:sldChg chg="addSp modSp del">
        <pc:chgData name="Humberto Alencar" userId="d6098c2c-e45d-4e6a-b828-f736d4b688d9" providerId="ADAL" clId="{AEBD38E4-F7DE-49D5-801C-F69C096C8969}" dt="2022-01-18T18:32:51.424" v="148" actId="47"/>
        <pc:sldMkLst>
          <pc:docMk/>
          <pc:sldMk cId="2899448927" sldId="6400"/>
        </pc:sldMkLst>
        <pc:spChg chg="add mod">
          <ac:chgData name="Humberto Alencar" userId="d6098c2c-e45d-4e6a-b828-f736d4b688d9" providerId="ADAL" clId="{AEBD38E4-F7DE-49D5-801C-F69C096C8969}" dt="2022-01-18T18:31:10.479" v="39"/>
          <ac:spMkLst>
            <pc:docMk/>
            <pc:sldMk cId="2899448927" sldId="6400"/>
            <ac:spMk id="7" creationId="{B44F825D-E36A-49B5-B20A-9005611CE689}"/>
          </ac:spMkLst>
        </pc:spChg>
      </pc:sldChg>
      <pc:sldChg chg="addSp modSp del">
        <pc:chgData name="Humberto Alencar" userId="d6098c2c-e45d-4e6a-b828-f736d4b688d9" providerId="ADAL" clId="{AEBD38E4-F7DE-49D5-801C-F69C096C8969}" dt="2022-01-18T18:32:51.424" v="148" actId="47"/>
        <pc:sldMkLst>
          <pc:docMk/>
          <pc:sldMk cId="1083643199" sldId="6401"/>
        </pc:sldMkLst>
        <pc:spChg chg="add mod">
          <ac:chgData name="Humberto Alencar" userId="d6098c2c-e45d-4e6a-b828-f736d4b688d9" providerId="ADAL" clId="{AEBD38E4-F7DE-49D5-801C-F69C096C8969}" dt="2022-01-18T18:31:10.846" v="40"/>
          <ac:spMkLst>
            <pc:docMk/>
            <pc:sldMk cId="1083643199" sldId="6401"/>
            <ac:spMk id="8" creationId="{258BC298-1BD5-4968-B92B-17115816F330}"/>
          </ac:spMkLst>
        </pc:spChg>
      </pc:sldChg>
      <pc:sldChg chg="add">
        <pc:chgData name="Humberto Alencar" userId="d6098c2c-e45d-4e6a-b828-f736d4b688d9" providerId="ADAL" clId="{AEBD38E4-F7DE-49D5-801C-F69C096C8969}" dt="2022-01-19T15:24:08.473" v="2354"/>
        <pc:sldMkLst>
          <pc:docMk/>
          <pc:sldMk cId="4225956397" sldId="6401"/>
        </pc:sldMkLst>
      </pc:sldChg>
      <pc:sldChg chg="addSp modSp del">
        <pc:chgData name="Humberto Alencar" userId="d6098c2c-e45d-4e6a-b828-f736d4b688d9" providerId="ADAL" clId="{AEBD38E4-F7DE-49D5-801C-F69C096C8969}" dt="2022-01-18T18:32:51.424" v="148" actId="47"/>
        <pc:sldMkLst>
          <pc:docMk/>
          <pc:sldMk cId="1564458370" sldId="6402"/>
        </pc:sldMkLst>
        <pc:spChg chg="add mod">
          <ac:chgData name="Humberto Alencar" userId="d6098c2c-e45d-4e6a-b828-f736d4b688d9" providerId="ADAL" clId="{AEBD38E4-F7DE-49D5-801C-F69C096C8969}" dt="2022-01-18T18:31:11.141" v="41"/>
          <ac:spMkLst>
            <pc:docMk/>
            <pc:sldMk cId="1564458370" sldId="6402"/>
            <ac:spMk id="7" creationId="{5FB1DF32-1672-4A55-A27E-3C869F959091}"/>
          </ac:spMkLst>
        </pc:spChg>
      </pc:sldChg>
      <pc:sldChg chg="modSp add mod">
        <pc:chgData name="Humberto Alencar" userId="d6098c2c-e45d-4e6a-b828-f736d4b688d9" providerId="ADAL" clId="{AEBD38E4-F7DE-49D5-801C-F69C096C8969}" dt="2022-01-18T18:32:27.402" v="146" actId="108"/>
        <pc:sldMkLst>
          <pc:docMk/>
          <pc:sldMk cId="1214014428" sldId="6403"/>
        </pc:sldMkLst>
        <pc:spChg chg="mod">
          <ac:chgData name="Humberto Alencar" userId="d6098c2c-e45d-4e6a-b828-f736d4b688d9" providerId="ADAL" clId="{AEBD38E4-F7DE-49D5-801C-F69C096C8969}" dt="2022-01-18T18:32:27.402" v="146" actId="108"/>
          <ac:spMkLst>
            <pc:docMk/>
            <pc:sldMk cId="1214014428" sldId="6403"/>
            <ac:spMk id="24" creationId="{33A25A91-CBFD-420C-AF3C-EE64A9660693}"/>
          </ac:spMkLst>
        </pc:spChg>
        <pc:spChg chg="mod">
          <ac:chgData name="Humberto Alencar" userId="d6098c2c-e45d-4e6a-b828-f736d4b688d9" providerId="ADAL" clId="{AEBD38E4-F7DE-49D5-801C-F69C096C8969}" dt="2022-01-18T18:32:22.451" v="145" actId="108"/>
          <ac:spMkLst>
            <pc:docMk/>
            <pc:sldMk cId="1214014428" sldId="6403"/>
            <ac:spMk id="27" creationId="{8D9E9733-1C15-4EDF-8E11-BC0768789D48}"/>
          </ac:spMkLst>
        </pc:spChg>
      </pc:sldChg>
      <pc:sldChg chg="add del">
        <pc:chgData name="Humberto Alencar" userId="d6098c2c-e45d-4e6a-b828-f736d4b688d9" providerId="ADAL" clId="{AEBD38E4-F7DE-49D5-801C-F69C096C8969}" dt="2022-01-18T20:00:51.058" v="300" actId="47"/>
        <pc:sldMkLst>
          <pc:docMk/>
          <pc:sldMk cId="1670569563" sldId="6404"/>
        </pc:sldMkLst>
      </pc:sldChg>
      <pc:sldChg chg="add del">
        <pc:chgData name="Humberto Alencar" userId="d6098c2c-e45d-4e6a-b828-f736d4b688d9" providerId="ADAL" clId="{AEBD38E4-F7DE-49D5-801C-F69C096C8969}" dt="2022-01-18T20:00:52.216" v="301" actId="47"/>
        <pc:sldMkLst>
          <pc:docMk/>
          <pc:sldMk cId="1453976197" sldId="6405"/>
        </pc:sldMkLst>
      </pc:sldChg>
      <pc:sldChg chg="add del">
        <pc:chgData name="Humberto Alencar" userId="d6098c2c-e45d-4e6a-b828-f736d4b688d9" providerId="ADAL" clId="{AEBD38E4-F7DE-49D5-801C-F69C096C8969}" dt="2022-01-18T20:00:52.860" v="302" actId="47"/>
        <pc:sldMkLst>
          <pc:docMk/>
          <pc:sldMk cId="718070129" sldId="6406"/>
        </pc:sldMkLst>
      </pc:sldChg>
      <pc:sldChg chg="add del">
        <pc:chgData name="Humberto Alencar" userId="d6098c2c-e45d-4e6a-b828-f736d4b688d9" providerId="ADAL" clId="{AEBD38E4-F7DE-49D5-801C-F69C096C8969}" dt="2022-01-18T20:00:53.550" v="303" actId="47"/>
        <pc:sldMkLst>
          <pc:docMk/>
          <pc:sldMk cId="1325650014" sldId="6407"/>
        </pc:sldMkLst>
      </pc:sldChg>
      <pc:sldChg chg="add">
        <pc:chgData name="Humberto Alencar" userId="d6098c2c-e45d-4e6a-b828-f736d4b688d9" providerId="ADAL" clId="{AEBD38E4-F7DE-49D5-801C-F69C096C8969}" dt="2022-01-18T20:00:27.798" v="297"/>
        <pc:sldMkLst>
          <pc:docMk/>
          <pc:sldMk cId="2829304755" sldId="6408"/>
        </pc:sldMkLst>
      </pc:sldChg>
      <pc:sldChg chg="add">
        <pc:chgData name="Humberto Alencar" userId="d6098c2c-e45d-4e6a-b828-f736d4b688d9" providerId="ADAL" clId="{AEBD38E4-F7DE-49D5-801C-F69C096C8969}" dt="2022-01-18T20:00:27.798" v="297"/>
        <pc:sldMkLst>
          <pc:docMk/>
          <pc:sldMk cId="80703446" sldId="6409"/>
        </pc:sldMkLst>
      </pc:sldChg>
      <pc:sldChg chg="add">
        <pc:chgData name="Humberto Alencar" userId="d6098c2c-e45d-4e6a-b828-f736d4b688d9" providerId="ADAL" clId="{AEBD38E4-F7DE-49D5-801C-F69C096C8969}" dt="2022-01-18T20:00:27.798" v="297"/>
        <pc:sldMkLst>
          <pc:docMk/>
          <pc:sldMk cId="2728722062" sldId="6410"/>
        </pc:sldMkLst>
      </pc:sldChg>
      <pc:sldChg chg="add">
        <pc:chgData name="Humberto Alencar" userId="d6098c2c-e45d-4e6a-b828-f736d4b688d9" providerId="ADAL" clId="{AEBD38E4-F7DE-49D5-801C-F69C096C8969}" dt="2022-01-18T20:00:27.798" v="297"/>
        <pc:sldMkLst>
          <pc:docMk/>
          <pc:sldMk cId="594592714" sldId="6411"/>
        </pc:sldMkLst>
      </pc:sldChg>
      <pc:sldChg chg="modSp add mod">
        <pc:chgData name="Humberto Alencar" userId="d6098c2c-e45d-4e6a-b828-f736d4b688d9" providerId="ADAL" clId="{AEBD38E4-F7DE-49D5-801C-F69C096C8969}" dt="2022-01-18T20:41:31.582" v="517" actId="20577"/>
        <pc:sldMkLst>
          <pc:docMk/>
          <pc:sldMk cId="1787693165" sldId="6412"/>
        </pc:sldMkLst>
        <pc:spChg chg="mod">
          <ac:chgData name="Humberto Alencar" userId="d6098c2c-e45d-4e6a-b828-f736d4b688d9" providerId="ADAL" clId="{AEBD38E4-F7DE-49D5-801C-F69C096C8969}" dt="2022-01-18T20:41:31.582" v="517" actId="20577"/>
          <ac:spMkLst>
            <pc:docMk/>
            <pc:sldMk cId="1787693165" sldId="6412"/>
            <ac:spMk id="6" creationId="{86CEAEA2-93A3-40F0-B6BF-990C53C4D18F}"/>
          </ac:spMkLst>
        </pc:spChg>
      </pc:sldChg>
      <pc:sldChg chg="delSp modSp add del mod">
        <pc:chgData name="Humberto Alencar" userId="d6098c2c-e45d-4e6a-b828-f736d4b688d9" providerId="ADAL" clId="{AEBD38E4-F7DE-49D5-801C-F69C096C8969}" dt="2022-01-19T13:44:08.134" v="2349" actId="47"/>
        <pc:sldMkLst>
          <pc:docMk/>
          <pc:sldMk cId="551722532" sldId="6413"/>
        </pc:sldMkLst>
        <pc:spChg chg="mod">
          <ac:chgData name="Humberto Alencar" userId="d6098c2c-e45d-4e6a-b828-f736d4b688d9" providerId="ADAL" clId="{AEBD38E4-F7DE-49D5-801C-F69C096C8969}" dt="2022-01-18T20:42:36.038" v="563" actId="20577"/>
          <ac:spMkLst>
            <pc:docMk/>
            <pc:sldMk cId="551722532" sldId="6413"/>
            <ac:spMk id="5" creationId="{6F5B6AF7-82F0-4647-8F5F-8FECE539966D}"/>
          </ac:spMkLst>
        </pc:spChg>
        <pc:picChg chg="del">
          <ac:chgData name="Humberto Alencar" userId="d6098c2c-e45d-4e6a-b828-f736d4b688d9" providerId="ADAL" clId="{AEBD38E4-F7DE-49D5-801C-F69C096C8969}" dt="2022-01-18T20:42:10.614" v="519" actId="478"/>
          <ac:picMkLst>
            <pc:docMk/>
            <pc:sldMk cId="551722532" sldId="6413"/>
            <ac:picMk id="6" creationId="{7FAFB546-BE68-4463-B0D2-916ECD3B5708}"/>
          </ac:picMkLst>
        </pc:picChg>
        <pc:picChg chg="del">
          <ac:chgData name="Humberto Alencar" userId="d6098c2c-e45d-4e6a-b828-f736d4b688d9" providerId="ADAL" clId="{AEBD38E4-F7DE-49D5-801C-F69C096C8969}" dt="2022-01-18T20:42:11.870" v="520" actId="478"/>
          <ac:picMkLst>
            <pc:docMk/>
            <pc:sldMk cId="551722532" sldId="6413"/>
            <ac:picMk id="7" creationId="{46C741EE-909E-4B1F-AFB4-5140525EC839}"/>
          </ac:picMkLst>
        </pc:picChg>
      </pc:sldChg>
      <pc:sldChg chg="addSp modSp new del mod">
        <pc:chgData name="Humberto Alencar" userId="d6098c2c-e45d-4e6a-b828-f736d4b688d9" providerId="ADAL" clId="{AEBD38E4-F7DE-49D5-801C-F69C096C8969}" dt="2022-01-19T15:23:51.962" v="2352" actId="47"/>
        <pc:sldMkLst>
          <pc:docMk/>
          <pc:sldMk cId="1128696206" sldId="6414"/>
        </pc:sldMkLst>
        <pc:spChg chg="mod">
          <ac:chgData name="Humberto Alencar" userId="d6098c2c-e45d-4e6a-b828-f736d4b688d9" providerId="ADAL" clId="{AEBD38E4-F7DE-49D5-801C-F69C096C8969}" dt="2022-01-18T20:54:44.288" v="579" actId="20577"/>
          <ac:spMkLst>
            <pc:docMk/>
            <pc:sldMk cId="1128696206" sldId="6414"/>
            <ac:spMk id="2" creationId="{8A27E5ED-BEFA-4D6A-854A-9CB4FD542EB9}"/>
          </ac:spMkLst>
        </pc:spChg>
        <pc:spChg chg="add mod">
          <ac:chgData name="Humberto Alencar" userId="d6098c2c-e45d-4e6a-b828-f736d4b688d9" providerId="ADAL" clId="{AEBD38E4-F7DE-49D5-801C-F69C096C8969}" dt="2022-01-18T20:54:41.998" v="577" actId="20577"/>
          <ac:spMkLst>
            <pc:docMk/>
            <pc:sldMk cId="1128696206" sldId="6414"/>
            <ac:spMk id="3" creationId="{4F708F72-B9D0-41B3-A436-7627BE73E002}"/>
          </ac:spMkLst>
        </pc:spChg>
      </pc:sldChg>
      <pc:sldChg chg="new del">
        <pc:chgData name="Humberto Alencar" userId="d6098c2c-e45d-4e6a-b828-f736d4b688d9" providerId="ADAL" clId="{AEBD38E4-F7DE-49D5-801C-F69C096C8969}" dt="2022-01-18T20:54:25.408" v="565" actId="680"/>
        <pc:sldMkLst>
          <pc:docMk/>
          <pc:sldMk cId="3889710723" sldId="6414"/>
        </pc:sldMkLst>
      </pc:sldChg>
      <pc:sldChg chg="modSp mod">
        <pc:chgData name="Humberto Alencar" userId="d6098c2c-e45d-4e6a-b828-f736d4b688d9" providerId="ADAL" clId="{AEBD38E4-F7DE-49D5-801C-F69C096C8969}" dt="2022-01-18T23:43:58.570" v="789" actId="1038"/>
        <pc:sldMkLst>
          <pc:docMk/>
          <pc:sldMk cId="3469708532" sldId="6415"/>
        </pc:sldMkLst>
        <pc:cxnChg chg="mod">
          <ac:chgData name="Humberto Alencar" userId="d6098c2c-e45d-4e6a-b828-f736d4b688d9" providerId="ADAL" clId="{AEBD38E4-F7DE-49D5-801C-F69C096C8969}" dt="2022-01-18T23:43:58.570" v="789" actId="1038"/>
          <ac:cxnSpMkLst>
            <pc:docMk/>
            <pc:sldMk cId="3469708532" sldId="6415"/>
            <ac:cxnSpMk id="14" creationId="{9DD421D6-CA90-49AA-AB55-68A68D3B7694}"/>
          </ac:cxnSpMkLst>
        </pc:cxnChg>
      </pc:sldChg>
      <pc:sldChg chg="modSp mod">
        <pc:chgData name="Humberto Alencar" userId="d6098c2c-e45d-4e6a-b828-f736d4b688d9" providerId="ADAL" clId="{AEBD38E4-F7DE-49D5-801C-F69C096C8969}" dt="2022-01-18T23:48:21.485" v="900" actId="6549"/>
        <pc:sldMkLst>
          <pc:docMk/>
          <pc:sldMk cId="1419027461" sldId="6421"/>
        </pc:sldMkLst>
        <pc:spChg chg="mod">
          <ac:chgData name="Humberto Alencar" userId="d6098c2c-e45d-4e6a-b828-f736d4b688d9" providerId="ADAL" clId="{AEBD38E4-F7DE-49D5-801C-F69C096C8969}" dt="2022-01-18T23:48:21.485" v="900" actId="6549"/>
          <ac:spMkLst>
            <pc:docMk/>
            <pc:sldMk cId="1419027461" sldId="6421"/>
            <ac:spMk id="33" creationId="{0DE4AD90-6DFF-42EB-86D4-39AB518E6C56}"/>
          </ac:spMkLst>
        </pc:spChg>
      </pc:sldChg>
      <pc:sldChg chg="modSp mod">
        <pc:chgData name="Humberto Alencar" userId="d6098c2c-e45d-4e6a-b828-f736d4b688d9" providerId="ADAL" clId="{AEBD38E4-F7DE-49D5-801C-F69C096C8969}" dt="2022-01-18T23:48:10.976" v="864" actId="6549"/>
        <pc:sldMkLst>
          <pc:docMk/>
          <pc:sldMk cId="3147374685" sldId="6422"/>
        </pc:sldMkLst>
        <pc:spChg chg="mod">
          <ac:chgData name="Humberto Alencar" userId="d6098c2c-e45d-4e6a-b828-f736d4b688d9" providerId="ADAL" clId="{AEBD38E4-F7DE-49D5-801C-F69C096C8969}" dt="2022-01-18T23:48:10.976" v="864" actId="6549"/>
          <ac:spMkLst>
            <pc:docMk/>
            <pc:sldMk cId="3147374685" sldId="6422"/>
            <ac:spMk id="33" creationId="{0DE4AD90-6DFF-42EB-86D4-39AB518E6C56}"/>
          </ac:spMkLst>
        </pc:spChg>
      </pc:sldChg>
      <pc:sldChg chg="add del">
        <pc:chgData name="Humberto Alencar" userId="d6098c2c-e45d-4e6a-b828-f736d4b688d9" providerId="ADAL" clId="{AEBD38E4-F7DE-49D5-801C-F69C096C8969}" dt="2022-01-19T17:40:54.234" v="4062" actId="47"/>
        <pc:sldMkLst>
          <pc:docMk/>
          <pc:sldMk cId="3131453596" sldId="6423"/>
        </pc:sldMkLst>
      </pc:sldChg>
      <pc:sldChg chg="addSp delSp modSp add mod">
        <pc:chgData name="Humberto Alencar" userId="d6098c2c-e45d-4e6a-b828-f736d4b688d9" providerId="ADAL" clId="{AEBD38E4-F7DE-49D5-801C-F69C096C8969}" dt="2022-01-19T17:33:54.658" v="4036" actId="313"/>
        <pc:sldMkLst>
          <pc:docMk/>
          <pc:sldMk cId="841687506" sldId="6424"/>
        </pc:sldMkLst>
        <pc:spChg chg="mod">
          <ac:chgData name="Humberto Alencar" userId="d6098c2c-e45d-4e6a-b828-f736d4b688d9" providerId="ADAL" clId="{AEBD38E4-F7DE-49D5-801C-F69C096C8969}" dt="2022-01-19T17:33:54.658" v="4036" actId="313"/>
          <ac:spMkLst>
            <pc:docMk/>
            <pc:sldMk cId="841687506" sldId="6424"/>
            <ac:spMk id="6" creationId="{00000000-0000-0000-0000-000000000000}"/>
          </ac:spMkLst>
        </pc:spChg>
        <pc:spChg chg="del">
          <ac:chgData name="Humberto Alencar" userId="d6098c2c-e45d-4e6a-b828-f736d4b688d9" providerId="ADAL" clId="{AEBD38E4-F7DE-49D5-801C-F69C096C8969}" dt="2022-01-19T13:24:26.623" v="1186" actId="478"/>
          <ac:spMkLst>
            <pc:docMk/>
            <pc:sldMk cId="841687506" sldId="6424"/>
            <ac:spMk id="17" creationId="{19513623-9A99-4428-9B22-B5D98B14BD4B}"/>
          </ac:spMkLst>
        </pc:spChg>
        <pc:spChg chg="del">
          <ac:chgData name="Humberto Alencar" userId="d6098c2c-e45d-4e6a-b828-f736d4b688d9" providerId="ADAL" clId="{AEBD38E4-F7DE-49D5-801C-F69C096C8969}" dt="2022-01-19T13:24:24.379" v="1185" actId="478"/>
          <ac:spMkLst>
            <pc:docMk/>
            <pc:sldMk cId="841687506" sldId="6424"/>
            <ac:spMk id="18" creationId="{84835C92-5734-431F-8F9E-342B7000C3AD}"/>
          </ac:spMkLst>
        </pc:spChg>
        <pc:spChg chg="add del mod">
          <ac:chgData name="Humberto Alencar" userId="d6098c2c-e45d-4e6a-b828-f736d4b688d9" providerId="ADAL" clId="{AEBD38E4-F7DE-49D5-801C-F69C096C8969}" dt="2022-01-19T13:28:51.193" v="1322" actId="478"/>
          <ac:spMkLst>
            <pc:docMk/>
            <pc:sldMk cId="841687506" sldId="6424"/>
            <ac:spMk id="19" creationId="{6FAB5A67-598D-49D6-9963-25DFDC42942C}"/>
          </ac:spMkLst>
        </pc:spChg>
      </pc:sldChg>
      <pc:sldChg chg="modSp mod">
        <pc:chgData name="Humberto Alencar" userId="d6098c2c-e45d-4e6a-b828-f736d4b688d9" providerId="ADAL" clId="{AEBD38E4-F7DE-49D5-801C-F69C096C8969}" dt="2022-01-19T16:33:07.998" v="3345" actId="20577"/>
        <pc:sldMkLst>
          <pc:docMk/>
          <pc:sldMk cId="623066908" sldId="6426"/>
        </pc:sldMkLst>
        <pc:spChg chg="mod">
          <ac:chgData name="Humberto Alencar" userId="d6098c2c-e45d-4e6a-b828-f736d4b688d9" providerId="ADAL" clId="{AEBD38E4-F7DE-49D5-801C-F69C096C8969}" dt="2022-01-19T16:33:07.998" v="3345" actId="20577"/>
          <ac:spMkLst>
            <pc:docMk/>
            <pc:sldMk cId="623066908" sldId="6426"/>
            <ac:spMk id="8" creationId="{B445103C-8BCF-4724-8AF7-2B604775D2CE}"/>
          </ac:spMkLst>
        </pc:spChg>
      </pc:sldChg>
      <pc:sldChg chg="delSp modSp mod">
        <pc:chgData name="Humberto Alencar" userId="d6098c2c-e45d-4e6a-b828-f736d4b688d9" providerId="ADAL" clId="{AEBD38E4-F7DE-49D5-801C-F69C096C8969}" dt="2022-01-19T15:34:29.987" v="3299" actId="20577"/>
        <pc:sldMkLst>
          <pc:docMk/>
          <pc:sldMk cId="3787979849" sldId="6427"/>
        </pc:sldMkLst>
        <pc:spChg chg="del">
          <ac:chgData name="Humberto Alencar" userId="d6098c2c-e45d-4e6a-b828-f736d4b688d9" providerId="ADAL" clId="{AEBD38E4-F7DE-49D5-801C-F69C096C8969}" dt="2022-01-19T15:29:35.945" v="2606" actId="478"/>
          <ac:spMkLst>
            <pc:docMk/>
            <pc:sldMk cId="3787979849" sldId="6427"/>
            <ac:spMk id="9" creationId="{F336CC8F-EAD4-4D05-A06D-9620C959C63D}"/>
          </ac:spMkLst>
        </pc:spChg>
        <pc:spChg chg="mod">
          <ac:chgData name="Humberto Alencar" userId="d6098c2c-e45d-4e6a-b828-f736d4b688d9" providerId="ADAL" clId="{AEBD38E4-F7DE-49D5-801C-F69C096C8969}" dt="2022-01-19T15:34:29.987" v="3299" actId="20577"/>
          <ac:spMkLst>
            <pc:docMk/>
            <pc:sldMk cId="3787979849" sldId="6427"/>
            <ac:spMk id="12" creationId="{5B175E51-FDDD-4CA8-A60B-CFFCED4C19F6}"/>
          </ac:spMkLst>
        </pc:spChg>
        <pc:spChg chg="del">
          <ac:chgData name="Humberto Alencar" userId="d6098c2c-e45d-4e6a-b828-f736d4b688d9" providerId="ADAL" clId="{AEBD38E4-F7DE-49D5-801C-F69C096C8969}" dt="2022-01-19T15:29:35.945" v="2606" actId="478"/>
          <ac:spMkLst>
            <pc:docMk/>
            <pc:sldMk cId="3787979849" sldId="6427"/>
            <ac:spMk id="13" creationId="{89B892BB-B960-4C1C-B8E6-52A11F13F374}"/>
          </ac:spMkLst>
        </pc:spChg>
        <pc:picChg chg="del">
          <ac:chgData name="Humberto Alencar" userId="d6098c2c-e45d-4e6a-b828-f736d4b688d9" providerId="ADAL" clId="{AEBD38E4-F7DE-49D5-801C-F69C096C8969}" dt="2022-01-19T15:29:35.945" v="2606" actId="478"/>
          <ac:picMkLst>
            <pc:docMk/>
            <pc:sldMk cId="3787979849" sldId="6427"/>
            <ac:picMk id="5" creationId="{6E5C8D1E-EA91-451B-9305-B0A3D8BC01EC}"/>
          </ac:picMkLst>
        </pc:picChg>
        <pc:picChg chg="del">
          <ac:chgData name="Humberto Alencar" userId="d6098c2c-e45d-4e6a-b828-f736d4b688d9" providerId="ADAL" clId="{AEBD38E4-F7DE-49D5-801C-F69C096C8969}" dt="2022-01-19T15:29:35.945" v="2606" actId="478"/>
          <ac:picMkLst>
            <pc:docMk/>
            <pc:sldMk cId="3787979849" sldId="6427"/>
            <ac:picMk id="7" creationId="{896EE67F-6640-4F2C-B1AF-6648F3605A1B}"/>
          </ac:picMkLst>
        </pc:picChg>
      </pc:sldChg>
      <pc:sldChg chg="addSp delSp modSp mod">
        <pc:chgData name="Humberto Alencar" userId="d6098c2c-e45d-4e6a-b828-f736d4b688d9" providerId="ADAL" clId="{AEBD38E4-F7DE-49D5-801C-F69C096C8969}" dt="2022-01-19T17:57:38.582" v="4166" actId="14100"/>
        <pc:sldMkLst>
          <pc:docMk/>
          <pc:sldMk cId="3206823617" sldId="6429"/>
        </pc:sldMkLst>
        <pc:spChg chg="mod">
          <ac:chgData name="Humberto Alencar" userId="d6098c2c-e45d-4e6a-b828-f736d4b688d9" providerId="ADAL" clId="{AEBD38E4-F7DE-49D5-801C-F69C096C8969}" dt="2022-01-19T17:54:19.270" v="4158" actId="6549"/>
          <ac:spMkLst>
            <pc:docMk/>
            <pc:sldMk cId="3206823617" sldId="6429"/>
            <ac:spMk id="9" creationId="{51F4A31A-4276-438B-8268-7EC03872A2A8}"/>
          </ac:spMkLst>
        </pc:spChg>
        <pc:spChg chg="add del mod">
          <ac:chgData name="Humberto Alencar" userId="d6098c2c-e45d-4e6a-b828-f736d4b688d9" providerId="ADAL" clId="{AEBD38E4-F7DE-49D5-801C-F69C096C8969}" dt="2022-01-19T17:57:33.258" v="4164" actId="21"/>
          <ac:spMkLst>
            <pc:docMk/>
            <pc:sldMk cId="3206823617" sldId="6429"/>
            <ac:spMk id="13" creationId="{40394FB3-E6E7-41DB-AF5F-0AB19C684301}"/>
          </ac:spMkLst>
        </pc:spChg>
        <pc:spChg chg="mod">
          <ac:chgData name="Humberto Alencar" userId="d6098c2c-e45d-4e6a-b828-f736d4b688d9" providerId="ADAL" clId="{AEBD38E4-F7DE-49D5-801C-F69C096C8969}" dt="2022-01-19T17:49:33.831" v="4117" actId="1076"/>
          <ac:spMkLst>
            <pc:docMk/>
            <pc:sldMk cId="3206823617" sldId="6429"/>
            <ac:spMk id="23" creationId="{CD8142E5-A22E-4571-922B-B2EAC8FADD51}"/>
          </ac:spMkLst>
        </pc:spChg>
        <pc:picChg chg="mod">
          <ac:chgData name="Humberto Alencar" userId="d6098c2c-e45d-4e6a-b828-f736d4b688d9" providerId="ADAL" clId="{AEBD38E4-F7DE-49D5-801C-F69C096C8969}" dt="2022-01-19T17:57:35.727" v="4165" actId="14100"/>
          <ac:picMkLst>
            <pc:docMk/>
            <pc:sldMk cId="3206823617" sldId="6429"/>
            <ac:picMk id="12" creationId="{ED95F8D2-3B6C-494B-82DC-8D64A1A9C0A5}"/>
          </ac:picMkLst>
        </pc:picChg>
        <pc:cxnChg chg="mod">
          <ac:chgData name="Humberto Alencar" userId="d6098c2c-e45d-4e6a-b828-f736d4b688d9" providerId="ADAL" clId="{AEBD38E4-F7DE-49D5-801C-F69C096C8969}" dt="2022-01-19T17:57:38.582" v="4166" actId="14100"/>
          <ac:cxnSpMkLst>
            <pc:docMk/>
            <pc:sldMk cId="3206823617" sldId="6429"/>
            <ac:cxnSpMk id="6" creationId="{16D08FF0-CB9F-48C8-B873-3DC16EFC7EBD}"/>
          </ac:cxnSpMkLst>
        </pc:cxnChg>
      </pc:sldChg>
      <pc:sldChg chg="add del">
        <pc:chgData name="Humberto Alencar" userId="d6098c2c-e45d-4e6a-b828-f736d4b688d9" providerId="ADAL" clId="{AEBD38E4-F7DE-49D5-801C-F69C096C8969}" dt="2022-01-19T17:42:29.364" v="4075" actId="47"/>
        <pc:sldMkLst>
          <pc:docMk/>
          <pc:sldMk cId="1655380860" sldId="6430"/>
        </pc:sldMkLst>
      </pc:sldChg>
      <pc:sldChg chg="add del">
        <pc:chgData name="Humberto Alencar" userId="d6098c2c-e45d-4e6a-b828-f736d4b688d9" providerId="ADAL" clId="{AEBD38E4-F7DE-49D5-801C-F69C096C8969}" dt="2022-01-19T17:42:47.489" v="4079" actId="47"/>
        <pc:sldMkLst>
          <pc:docMk/>
          <pc:sldMk cId="1254140593" sldId="6431"/>
        </pc:sldMkLst>
      </pc:sldChg>
      <pc:sldChg chg="modSp add mod">
        <pc:chgData name="Humberto Alencar" userId="d6098c2c-e45d-4e6a-b828-f736d4b688d9" providerId="ADAL" clId="{AEBD38E4-F7DE-49D5-801C-F69C096C8969}" dt="2022-01-19T17:46:03.681" v="4105" actId="6549"/>
        <pc:sldMkLst>
          <pc:docMk/>
          <pc:sldMk cId="1251009546" sldId="6471"/>
        </pc:sldMkLst>
        <pc:spChg chg="mod">
          <ac:chgData name="Humberto Alencar" userId="d6098c2c-e45d-4e6a-b828-f736d4b688d9" providerId="ADAL" clId="{AEBD38E4-F7DE-49D5-801C-F69C096C8969}" dt="2022-01-19T17:46:03.681" v="4105" actId="6549"/>
          <ac:spMkLst>
            <pc:docMk/>
            <pc:sldMk cId="1251009546" sldId="6471"/>
            <ac:spMk id="5" creationId="{00000000-0000-0000-0000-000000000000}"/>
          </ac:spMkLst>
        </pc:spChg>
      </pc:sldChg>
      <pc:sldChg chg="modSp add mod">
        <pc:chgData name="Humberto Alencar" userId="d6098c2c-e45d-4e6a-b828-f736d4b688d9" providerId="ADAL" clId="{AEBD38E4-F7DE-49D5-801C-F69C096C8969}" dt="2022-01-19T17:46:06.400" v="4106" actId="6549"/>
        <pc:sldMkLst>
          <pc:docMk/>
          <pc:sldMk cId="1806241164" sldId="6472"/>
        </pc:sldMkLst>
        <pc:spChg chg="mod">
          <ac:chgData name="Humberto Alencar" userId="d6098c2c-e45d-4e6a-b828-f736d4b688d9" providerId="ADAL" clId="{AEBD38E4-F7DE-49D5-801C-F69C096C8969}" dt="2022-01-19T17:46:06.400" v="4106" actId="6549"/>
          <ac:spMkLst>
            <pc:docMk/>
            <pc:sldMk cId="1806241164" sldId="6472"/>
            <ac:spMk id="5" creationId="{00000000-0000-0000-0000-000000000000}"/>
          </ac:spMkLst>
        </pc:spChg>
      </pc:sldChg>
      <pc:sldChg chg="modSp add mod">
        <pc:chgData name="Humberto Alencar" userId="d6098c2c-e45d-4e6a-b828-f736d4b688d9" providerId="ADAL" clId="{AEBD38E4-F7DE-49D5-801C-F69C096C8969}" dt="2022-01-19T17:46:08.369" v="4107" actId="6549"/>
        <pc:sldMkLst>
          <pc:docMk/>
          <pc:sldMk cId="3305280884" sldId="6473"/>
        </pc:sldMkLst>
        <pc:spChg chg="mod">
          <ac:chgData name="Humberto Alencar" userId="d6098c2c-e45d-4e6a-b828-f736d4b688d9" providerId="ADAL" clId="{AEBD38E4-F7DE-49D5-801C-F69C096C8969}" dt="2022-01-19T17:46:08.369" v="4107" actId="6549"/>
          <ac:spMkLst>
            <pc:docMk/>
            <pc:sldMk cId="3305280884" sldId="6473"/>
            <ac:spMk id="5" creationId="{00000000-0000-0000-0000-000000000000}"/>
          </ac:spMkLst>
        </pc:spChg>
      </pc:sldChg>
      <pc:sldChg chg="modSp add mod ord">
        <pc:chgData name="Humberto Alencar" userId="d6098c2c-e45d-4e6a-b828-f736d4b688d9" providerId="ADAL" clId="{AEBD38E4-F7DE-49D5-801C-F69C096C8969}" dt="2022-01-19T17:46:09.929" v="4108" actId="6549"/>
        <pc:sldMkLst>
          <pc:docMk/>
          <pc:sldMk cId="2216749953" sldId="6474"/>
        </pc:sldMkLst>
        <pc:spChg chg="mod">
          <ac:chgData name="Humberto Alencar" userId="d6098c2c-e45d-4e6a-b828-f736d4b688d9" providerId="ADAL" clId="{AEBD38E4-F7DE-49D5-801C-F69C096C8969}" dt="2022-01-19T17:46:09.929" v="4108" actId="6549"/>
          <ac:spMkLst>
            <pc:docMk/>
            <pc:sldMk cId="2216749953" sldId="6474"/>
            <ac:spMk id="5" creationId="{00000000-0000-0000-0000-000000000000}"/>
          </ac:spMkLst>
        </pc:spChg>
      </pc:sldChg>
      <pc:sldChg chg="modSp add mod">
        <pc:chgData name="Humberto Alencar" userId="d6098c2c-e45d-4e6a-b828-f736d4b688d9" providerId="ADAL" clId="{AEBD38E4-F7DE-49D5-801C-F69C096C8969}" dt="2022-01-19T17:46:11.665" v="4109" actId="6549"/>
        <pc:sldMkLst>
          <pc:docMk/>
          <pc:sldMk cId="1585656849" sldId="6475"/>
        </pc:sldMkLst>
        <pc:spChg chg="mod">
          <ac:chgData name="Humberto Alencar" userId="d6098c2c-e45d-4e6a-b828-f736d4b688d9" providerId="ADAL" clId="{AEBD38E4-F7DE-49D5-801C-F69C096C8969}" dt="2022-01-19T17:46:11.665" v="4109" actId="6549"/>
          <ac:spMkLst>
            <pc:docMk/>
            <pc:sldMk cId="1585656849" sldId="6475"/>
            <ac:spMk id="5" creationId="{00000000-0000-0000-0000-000000000000}"/>
          </ac:spMkLst>
        </pc:spChg>
      </pc:sldChg>
      <pc:sldChg chg="modSp add mod">
        <pc:chgData name="Humberto Alencar" userId="d6098c2c-e45d-4e6a-b828-f736d4b688d9" providerId="ADAL" clId="{AEBD38E4-F7DE-49D5-801C-F69C096C8969}" dt="2022-01-19T17:46:13.377" v="4110" actId="6549"/>
        <pc:sldMkLst>
          <pc:docMk/>
          <pc:sldMk cId="4477344" sldId="6476"/>
        </pc:sldMkLst>
        <pc:spChg chg="mod">
          <ac:chgData name="Humberto Alencar" userId="d6098c2c-e45d-4e6a-b828-f736d4b688d9" providerId="ADAL" clId="{AEBD38E4-F7DE-49D5-801C-F69C096C8969}" dt="2022-01-19T17:46:13.377" v="4110" actId="6549"/>
          <ac:spMkLst>
            <pc:docMk/>
            <pc:sldMk cId="4477344" sldId="6476"/>
            <ac:spMk id="5" creationId="{00000000-0000-0000-0000-000000000000}"/>
          </ac:spMkLst>
        </pc:spChg>
      </pc:sldChg>
      <pc:sldChg chg="modSp add mod">
        <pc:chgData name="Humberto Alencar" userId="d6098c2c-e45d-4e6a-b828-f736d4b688d9" providerId="ADAL" clId="{AEBD38E4-F7DE-49D5-801C-F69C096C8969}" dt="2022-01-19T17:46:15.017" v="4111" actId="6549"/>
        <pc:sldMkLst>
          <pc:docMk/>
          <pc:sldMk cId="10420414" sldId="6477"/>
        </pc:sldMkLst>
        <pc:spChg chg="mod">
          <ac:chgData name="Humberto Alencar" userId="d6098c2c-e45d-4e6a-b828-f736d4b688d9" providerId="ADAL" clId="{AEBD38E4-F7DE-49D5-801C-F69C096C8969}" dt="2022-01-19T17:46:15.017" v="4111" actId="6549"/>
          <ac:spMkLst>
            <pc:docMk/>
            <pc:sldMk cId="10420414" sldId="6477"/>
            <ac:spMk id="5" creationId="{00000000-0000-0000-0000-000000000000}"/>
          </ac:spMkLst>
        </pc:spChg>
      </pc:sldChg>
      <pc:sldChg chg="modSp add mod modShow">
        <pc:chgData name="Humberto Alencar" userId="d6098c2c-e45d-4e6a-b828-f736d4b688d9" providerId="ADAL" clId="{AEBD38E4-F7DE-49D5-801C-F69C096C8969}" dt="2022-01-19T17:46:21.545" v="4113" actId="6549"/>
        <pc:sldMkLst>
          <pc:docMk/>
          <pc:sldMk cId="3660664770" sldId="6478"/>
        </pc:sldMkLst>
        <pc:spChg chg="mod">
          <ac:chgData name="Humberto Alencar" userId="d6098c2c-e45d-4e6a-b828-f736d4b688d9" providerId="ADAL" clId="{AEBD38E4-F7DE-49D5-801C-F69C096C8969}" dt="2022-01-19T17:46:21.545" v="4113" actId="6549"/>
          <ac:spMkLst>
            <pc:docMk/>
            <pc:sldMk cId="3660664770" sldId="6478"/>
            <ac:spMk id="5" creationId="{00000000-0000-0000-0000-000000000000}"/>
          </ac:spMkLst>
        </pc:spChg>
      </pc:sldChg>
      <pc:sldChg chg="modSp add mod">
        <pc:chgData name="Humberto Alencar" userId="d6098c2c-e45d-4e6a-b828-f736d4b688d9" providerId="ADAL" clId="{AEBD38E4-F7DE-49D5-801C-F69C096C8969}" dt="2022-01-19T17:46:24.562" v="4114" actId="6549"/>
        <pc:sldMkLst>
          <pc:docMk/>
          <pc:sldMk cId="2961057109" sldId="6479"/>
        </pc:sldMkLst>
        <pc:spChg chg="mod">
          <ac:chgData name="Humberto Alencar" userId="d6098c2c-e45d-4e6a-b828-f736d4b688d9" providerId="ADAL" clId="{AEBD38E4-F7DE-49D5-801C-F69C096C8969}" dt="2022-01-19T17:46:24.562" v="4114" actId="6549"/>
          <ac:spMkLst>
            <pc:docMk/>
            <pc:sldMk cId="2961057109" sldId="6479"/>
            <ac:spMk id="5" creationId="{00000000-0000-0000-0000-000000000000}"/>
          </ac:spMkLst>
        </pc:spChg>
      </pc:sldChg>
      <pc:sldChg chg="modSp add mod">
        <pc:chgData name="Humberto Alencar" userId="d6098c2c-e45d-4e6a-b828-f736d4b688d9" providerId="ADAL" clId="{AEBD38E4-F7DE-49D5-801C-F69C096C8969}" dt="2022-01-19T17:46:26.520" v="4115" actId="6549"/>
        <pc:sldMkLst>
          <pc:docMk/>
          <pc:sldMk cId="289544828" sldId="6480"/>
        </pc:sldMkLst>
        <pc:spChg chg="mod">
          <ac:chgData name="Humberto Alencar" userId="d6098c2c-e45d-4e6a-b828-f736d4b688d9" providerId="ADAL" clId="{AEBD38E4-F7DE-49D5-801C-F69C096C8969}" dt="2022-01-19T17:46:26.520" v="4115" actId="6549"/>
          <ac:spMkLst>
            <pc:docMk/>
            <pc:sldMk cId="289544828" sldId="6480"/>
            <ac:spMk id="5" creationId="{00000000-0000-0000-0000-000000000000}"/>
          </ac:spMkLst>
        </pc:spChg>
      </pc:sldChg>
      <pc:sldChg chg="add del">
        <pc:chgData name="Humberto Alencar" userId="d6098c2c-e45d-4e6a-b828-f736d4b688d9" providerId="ADAL" clId="{AEBD38E4-F7DE-49D5-801C-F69C096C8969}" dt="2022-01-19T17:43:07.548" v="4083"/>
        <pc:sldMkLst>
          <pc:docMk/>
          <pc:sldMk cId="308903374" sldId="6481"/>
        </pc:sldMkLst>
      </pc:sldChg>
      <pc:sldChg chg="modSp add mod">
        <pc:chgData name="Humberto Alencar" userId="d6098c2c-e45d-4e6a-b828-f736d4b688d9" providerId="ADAL" clId="{AEBD38E4-F7DE-49D5-801C-F69C096C8969}" dt="2022-01-19T17:45:39.296" v="4104" actId="20577"/>
        <pc:sldMkLst>
          <pc:docMk/>
          <pc:sldMk cId="4039842427" sldId="6481"/>
        </pc:sldMkLst>
        <pc:spChg chg="mod">
          <ac:chgData name="Humberto Alencar" userId="d6098c2c-e45d-4e6a-b828-f736d4b688d9" providerId="ADAL" clId="{AEBD38E4-F7DE-49D5-801C-F69C096C8969}" dt="2022-01-19T17:45:39.296" v="4104" actId="20577"/>
          <ac:spMkLst>
            <pc:docMk/>
            <pc:sldMk cId="4039842427" sldId="6481"/>
            <ac:spMk id="5" creationId="{00000000-0000-0000-0000-000000000000}"/>
          </ac:spMkLst>
        </pc:spChg>
      </pc:sldChg>
      <pc:sldChg chg="addSp delSp modSp add mod">
        <pc:chgData name="Humberto Alencar" userId="d6098c2c-e45d-4e6a-b828-f736d4b688d9" providerId="ADAL" clId="{AEBD38E4-F7DE-49D5-801C-F69C096C8969}" dt="2022-01-19T18:00:31.239" v="4322" actId="20577"/>
        <pc:sldMkLst>
          <pc:docMk/>
          <pc:sldMk cId="3468918464" sldId="6482"/>
        </pc:sldMkLst>
        <pc:spChg chg="del">
          <ac:chgData name="Humberto Alencar" userId="d6098c2c-e45d-4e6a-b828-f736d4b688d9" providerId="ADAL" clId="{AEBD38E4-F7DE-49D5-801C-F69C096C8969}" dt="2022-01-19T17:57:43.224" v="4168" actId="478"/>
          <ac:spMkLst>
            <pc:docMk/>
            <pc:sldMk cId="3468918464" sldId="6482"/>
            <ac:spMk id="9" creationId="{51F4A31A-4276-438B-8268-7EC03872A2A8}"/>
          </ac:spMkLst>
        </pc:spChg>
        <pc:spChg chg="add mod">
          <ac:chgData name="Humberto Alencar" userId="d6098c2c-e45d-4e6a-b828-f736d4b688d9" providerId="ADAL" clId="{AEBD38E4-F7DE-49D5-801C-F69C096C8969}" dt="2022-01-19T18:00:31.239" v="4322" actId="20577"/>
          <ac:spMkLst>
            <pc:docMk/>
            <pc:sldMk cId="3468918464" sldId="6482"/>
            <ac:spMk id="10" creationId="{E2D3D382-8F46-43C1-871F-6D88A571A0E8}"/>
          </ac:spMkLst>
        </pc:spChg>
        <pc:spChg chg="del">
          <ac:chgData name="Humberto Alencar" userId="d6098c2c-e45d-4e6a-b828-f736d4b688d9" providerId="ADAL" clId="{AEBD38E4-F7DE-49D5-801C-F69C096C8969}" dt="2022-01-19T17:57:43.224" v="4168" actId="478"/>
          <ac:spMkLst>
            <pc:docMk/>
            <pc:sldMk cId="3468918464" sldId="6482"/>
            <ac:spMk id="32" creationId="{26F932C4-8AC4-4E6E-BE48-3AE326220E31}"/>
          </ac:spMkLst>
        </pc:spChg>
      </pc:sldChg>
      <pc:sldChg chg="add del">
        <pc:chgData name="Humberto Alencar" userId="d6098c2c-e45d-4e6a-b828-f736d4b688d9" providerId="ADAL" clId="{AEBD38E4-F7DE-49D5-801C-F69C096C8969}" dt="2022-01-19T17:57:44.665" v="4170"/>
        <pc:sldMkLst>
          <pc:docMk/>
          <pc:sldMk cId="3232466012" sldId="6483"/>
        </pc:sldMkLst>
      </pc:sldChg>
    </pc:docChg>
  </pc:docChgLst>
  <pc:docChgLst>
    <pc:chgData name="Daniel Siqueira" userId="73ff6611-881b-46c9-8b29-4e2f7bb29f25" providerId="ADAL" clId="{2AFE362B-3D7E-4D04-96A9-5ADA0FE24429}"/>
    <pc:docChg chg="undo redo custSel addSld modSld">
      <pc:chgData name="Daniel Siqueira" userId="73ff6611-881b-46c9-8b29-4e2f7bb29f25" providerId="ADAL" clId="{2AFE362B-3D7E-4D04-96A9-5ADA0FE24429}" dt="2022-01-19T14:57:37.263" v="304" actId="20577"/>
      <pc:docMkLst>
        <pc:docMk/>
      </pc:docMkLst>
      <pc:sldChg chg="addSp delSp modSp mod">
        <pc:chgData name="Daniel Siqueira" userId="73ff6611-881b-46c9-8b29-4e2f7bb29f25" providerId="ADAL" clId="{2AFE362B-3D7E-4D04-96A9-5ADA0FE24429}" dt="2022-01-19T13:58:30.268" v="49" actId="14100"/>
        <pc:sldMkLst>
          <pc:docMk/>
          <pc:sldMk cId="3577640694" sldId="2467"/>
        </pc:sldMkLst>
        <pc:spChg chg="add del mod">
          <ac:chgData name="Daniel Siqueira" userId="73ff6611-881b-46c9-8b29-4e2f7bb29f25" providerId="ADAL" clId="{2AFE362B-3D7E-4D04-96A9-5ADA0FE24429}" dt="2022-01-19T13:58:30.268" v="49" actId="14100"/>
          <ac:spMkLst>
            <pc:docMk/>
            <pc:sldMk cId="3577640694" sldId="2467"/>
            <ac:spMk id="16" creationId="{40B74E87-F40A-40E1-97BB-CBE5A792A11C}"/>
          </ac:spMkLst>
        </pc:spChg>
      </pc:sldChg>
      <pc:sldChg chg="delSp modSp mod">
        <pc:chgData name="Daniel Siqueira" userId="73ff6611-881b-46c9-8b29-4e2f7bb29f25" providerId="ADAL" clId="{2AFE362B-3D7E-4D04-96A9-5ADA0FE24429}" dt="2022-01-19T13:44:45.497" v="8" actId="478"/>
        <pc:sldMkLst>
          <pc:docMk/>
          <pc:sldMk cId="1199238041" sldId="5836"/>
        </pc:sldMkLst>
        <pc:spChg chg="del">
          <ac:chgData name="Daniel Siqueira" userId="73ff6611-881b-46c9-8b29-4e2f7bb29f25" providerId="ADAL" clId="{2AFE362B-3D7E-4D04-96A9-5ADA0FE24429}" dt="2022-01-19T13:44:45.497" v="8" actId="478"/>
          <ac:spMkLst>
            <pc:docMk/>
            <pc:sldMk cId="1199238041" sldId="5836"/>
            <ac:spMk id="5" creationId="{6F5B6AF7-82F0-4647-8F5F-8FECE539966D}"/>
          </ac:spMkLst>
        </pc:spChg>
        <pc:picChg chg="mod">
          <ac:chgData name="Daniel Siqueira" userId="73ff6611-881b-46c9-8b29-4e2f7bb29f25" providerId="ADAL" clId="{2AFE362B-3D7E-4D04-96A9-5ADA0FE24429}" dt="2022-01-19T13:29:42.894" v="0" actId="14826"/>
          <ac:picMkLst>
            <pc:docMk/>
            <pc:sldMk cId="1199238041" sldId="5836"/>
            <ac:picMk id="6" creationId="{7FAFB546-BE68-4463-B0D2-916ECD3B5708}"/>
          </ac:picMkLst>
        </pc:picChg>
        <pc:picChg chg="mod">
          <ac:chgData name="Daniel Siqueira" userId="73ff6611-881b-46c9-8b29-4e2f7bb29f25" providerId="ADAL" clId="{2AFE362B-3D7E-4D04-96A9-5ADA0FE24429}" dt="2022-01-19T13:43:40.789" v="4" actId="14826"/>
          <ac:picMkLst>
            <pc:docMk/>
            <pc:sldMk cId="1199238041" sldId="5836"/>
            <ac:picMk id="7" creationId="{46C741EE-909E-4B1F-AFB4-5140525EC839}"/>
          </ac:picMkLst>
        </pc:picChg>
      </pc:sldChg>
      <pc:sldChg chg="delSp modSp mod">
        <pc:chgData name="Daniel Siqueira" userId="73ff6611-881b-46c9-8b29-4e2f7bb29f25" providerId="ADAL" clId="{2AFE362B-3D7E-4D04-96A9-5ADA0FE24429}" dt="2022-01-19T13:44:51.037" v="10" actId="478"/>
        <pc:sldMkLst>
          <pc:docMk/>
          <pc:sldMk cId="1926715238" sldId="5837"/>
        </pc:sldMkLst>
        <pc:spChg chg="del">
          <ac:chgData name="Daniel Siqueira" userId="73ff6611-881b-46c9-8b29-4e2f7bb29f25" providerId="ADAL" clId="{2AFE362B-3D7E-4D04-96A9-5ADA0FE24429}" dt="2022-01-19T13:44:51.037" v="10" actId="478"/>
          <ac:spMkLst>
            <pc:docMk/>
            <pc:sldMk cId="1926715238" sldId="5837"/>
            <ac:spMk id="5" creationId="{F900504B-E57D-49CE-9218-4A5F94B6B4E9}"/>
          </ac:spMkLst>
        </pc:spChg>
        <pc:picChg chg="mod">
          <ac:chgData name="Daniel Siqueira" userId="73ff6611-881b-46c9-8b29-4e2f7bb29f25" providerId="ADAL" clId="{2AFE362B-3D7E-4D04-96A9-5ADA0FE24429}" dt="2022-01-19T13:44:21.328" v="6" actId="14826"/>
          <ac:picMkLst>
            <pc:docMk/>
            <pc:sldMk cId="1926715238" sldId="5837"/>
            <ac:picMk id="3" creationId="{B9644CCE-6134-45BA-A791-B695016EA29F}"/>
          </ac:picMkLst>
        </pc:picChg>
        <pc:picChg chg="mod">
          <ac:chgData name="Daniel Siqueira" userId="73ff6611-881b-46c9-8b29-4e2f7bb29f25" providerId="ADAL" clId="{2AFE362B-3D7E-4D04-96A9-5ADA0FE24429}" dt="2022-01-19T13:30:16.139" v="2" actId="14826"/>
          <ac:picMkLst>
            <pc:docMk/>
            <pc:sldMk cId="1926715238" sldId="5837"/>
            <ac:picMk id="4" creationId="{377ADF06-46F2-4B12-8359-472D0739BC43}"/>
          </ac:picMkLst>
        </pc:picChg>
      </pc:sldChg>
      <pc:sldChg chg="delSp modSp mod">
        <pc:chgData name="Daniel Siqueira" userId="73ff6611-881b-46c9-8b29-4e2f7bb29f25" providerId="ADAL" clId="{2AFE362B-3D7E-4D04-96A9-5ADA0FE24429}" dt="2022-01-19T13:44:53.196" v="11" actId="478"/>
        <pc:sldMkLst>
          <pc:docMk/>
          <pc:sldMk cId="1030866915" sldId="5838"/>
        </pc:sldMkLst>
        <pc:spChg chg="del">
          <ac:chgData name="Daniel Siqueira" userId="73ff6611-881b-46c9-8b29-4e2f7bb29f25" providerId="ADAL" clId="{2AFE362B-3D7E-4D04-96A9-5ADA0FE24429}" dt="2022-01-19T13:44:53.196" v="11" actId="478"/>
          <ac:spMkLst>
            <pc:docMk/>
            <pc:sldMk cId="1030866915" sldId="5838"/>
            <ac:spMk id="5" creationId="{25FAF587-E2EA-4B0E-AC0B-9232395197D4}"/>
          </ac:spMkLst>
        </pc:spChg>
        <pc:picChg chg="mod">
          <ac:chgData name="Daniel Siqueira" userId="73ff6611-881b-46c9-8b29-4e2f7bb29f25" providerId="ADAL" clId="{2AFE362B-3D7E-4D04-96A9-5ADA0FE24429}" dt="2022-01-19T13:44:38.227" v="7" actId="14826"/>
          <ac:picMkLst>
            <pc:docMk/>
            <pc:sldMk cId="1030866915" sldId="5838"/>
            <ac:picMk id="3" creationId="{97E0B55A-4399-41E9-87C1-CF100B40BE11}"/>
          </ac:picMkLst>
        </pc:picChg>
        <pc:picChg chg="mod">
          <ac:chgData name="Daniel Siqueira" userId="73ff6611-881b-46c9-8b29-4e2f7bb29f25" providerId="ADAL" clId="{2AFE362B-3D7E-4D04-96A9-5ADA0FE24429}" dt="2022-01-19T13:30:26.021" v="3" actId="14826"/>
          <ac:picMkLst>
            <pc:docMk/>
            <pc:sldMk cId="1030866915" sldId="5838"/>
            <ac:picMk id="4" creationId="{F6345527-DA35-408F-A45E-BA775891BDDD}"/>
          </ac:picMkLst>
        </pc:picChg>
      </pc:sldChg>
      <pc:sldChg chg="delSp modSp mod">
        <pc:chgData name="Daniel Siqueira" userId="73ff6611-881b-46c9-8b29-4e2f7bb29f25" providerId="ADAL" clId="{2AFE362B-3D7E-4D04-96A9-5ADA0FE24429}" dt="2022-01-19T13:44:48.060" v="9" actId="478"/>
        <pc:sldMkLst>
          <pc:docMk/>
          <pc:sldMk cId="2024760463" sldId="6017"/>
        </pc:sldMkLst>
        <pc:spChg chg="del">
          <ac:chgData name="Daniel Siqueira" userId="73ff6611-881b-46c9-8b29-4e2f7bb29f25" providerId="ADAL" clId="{2AFE362B-3D7E-4D04-96A9-5ADA0FE24429}" dt="2022-01-19T13:44:48.060" v="9" actId="478"/>
          <ac:spMkLst>
            <pc:docMk/>
            <pc:sldMk cId="2024760463" sldId="6017"/>
            <ac:spMk id="5" creationId="{BC784657-1487-4A89-852D-B7898774E966}"/>
          </ac:spMkLst>
        </pc:spChg>
        <pc:picChg chg="mod">
          <ac:chgData name="Daniel Siqueira" userId="73ff6611-881b-46c9-8b29-4e2f7bb29f25" providerId="ADAL" clId="{2AFE362B-3D7E-4D04-96A9-5ADA0FE24429}" dt="2022-01-19T13:44:04.304" v="5" actId="14826"/>
          <ac:picMkLst>
            <pc:docMk/>
            <pc:sldMk cId="2024760463" sldId="6017"/>
            <ac:picMk id="3" creationId="{D28EA65F-3B8B-499B-B13D-B7F30B5D6F5C}"/>
          </ac:picMkLst>
        </pc:picChg>
        <pc:picChg chg="mod">
          <ac:chgData name="Daniel Siqueira" userId="73ff6611-881b-46c9-8b29-4e2f7bb29f25" providerId="ADAL" clId="{2AFE362B-3D7E-4D04-96A9-5ADA0FE24429}" dt="2022-01-19T13:30:06.931" v="1" actId="14826"/>
          <ac:picMkLst>
            <pc:docMk/>
            <pc:sldMk cId="2024760463" sldId="6017"/>
            <ac:picMk id="4" creationId="{D30E1928-4958-4716-AC94-E006F6A39D4D}"/>
          </ac:picMkLst>
        </pc:picChg>
      </pc:sldChg>
      <pc:sldChg chg="addSp delSp modSp mod">
        <pc:chgData name="Daniel Siqueira" userId="73ff6611-881b-46c9-8b29-4e2f7bb29f25" providerId="ADAL" clId="{2AFE362B-3D7E-4D04-96A9-5ADA0FE24429}" dt="2022-01-19T14:57:28.158" v="303" actId="20577"/>
        <pc:sldMkLst>
          <pc:docMk/>
          <pc:sldMk cId="3841023325" sldId="6178"/>
        </pc:sldMkLst>
        <pc:spChg chg="mod">
          <ac:chgData name="Daniel Siqueira" userId="73ff6611-881b-46c9-8b29-4e2f7bb29f25" providerId="ADAL" clId="{2AFE362B-3D7E-4D04-96A9-5ADA0FE24429}" dt="2022-01-19T14:57:28.158" v="303" actId="20577"/>
          <ac:spMkLst>
            <pc:docMk/>
            <pc:sldMk cId="3841023325" sldId="6178"/>
            <ac:spMk id="2" creationId="{00000000-0000-0000-0000-000000000000}"/>
          </ac:spMkLst>
        </pc:spChg>
        <pc:spChg chg="del">
          <ac:chgData name="Daniel Siqueira" userId="73ff6611-881b-46c9-8b29-4e2f7bb29f25" providerId="ADAL" clId="{2AFE362B-3D7E-4D04-96A9-5ADA0FE24429}" dt="2022-01-19T14:25:53.530" v="50" actId="478"/>
          <ac:spMkLst>
            <pc:docMk/>
            <pc:sldMk cId="3841023325" sldId="6178"/>
            <ac:spMk id="8" creationId="{5056A2CB-3913-4A41-BE85-CA2C3226FCF7}"/>
          </ac:spMkLst>
        </pc:spChg>
        <pc:spChg chg="add mod">
          <ac:chgData name="Daniel Siqueira" userId="73ff6611-881b-46c9-8b29-4e2f7bb29f25" providerId="ADAL" clId="{2AFE362B-3D7E-4D04-96A9-5ADA0FE24429}" dt="2022-01-19T14:53:46.672" v="291" actId="1076"/>
          <ac:spMkLst>
            <pc:docMk/>
            <pc:sldMk cId="3841023325" sldId="6178"/>
            <ac:spMk id="17" creationId="{5EB37609-14A8-4738-891A-1093240FF62E}"/>
          </ac:spMkLst>
        </pc:spChg>
        <pc:spChg chg="add mod">
          <ac:chgData name="Daniel Siqueira" userId="73ff6611-881b-46c9-8b29-4e2f7bb29f25" providerId="ADAL" clId="{2AFE362B-3D7E-4D04-96A9-5ADA0FE24429}" dt="2022-01-19T14:53:57.952" v="293" actId="1076"/>
          <ac:spMkLst>
            <pc:docMk/>
            <pc:sldMk cId="3841023325" sldId="6178"/>
            <ac:spMk id="18" creationId="{DBB6835F-68FD-4450-AF97-57FE22A9D394}"/>
          </ac:spMkLst>
        </pc:spChg>
        <pc:spChg chg="add mod">
          <ac:chgData name="Daniel Siqueira" userId="73ff6611-881b-46c9-8b29-4e2f7bb29f25" providerId="ADAL" clId="{2AFE362B-3D7E-4D04-96A9-5ADA0FE24429}" dt="2022-01-19T14:54:12.671" v="300" actId="1076"/>
          <ac:spMkLst>
            <pc:docMk/>
            <pc:sldMk cId="3841023325" sldId="6178"/>
            <ac:spMk id="19" creationId="{A269F996-03D0-49EF-AF95-93FCDF00E3CF}"/>
          </ac:spMkLst>
        </pc:spChg>
        <pc:spChg chg="add mod">
          <ac:chgData name="Daniel Siqueira" userId="73ff6611-881b-46c9-8b29-4e2f7bb29f25" providerId="ADAL" clId="{2AFE362B-3D7E-4D04-96A9-5ADA0FE24429}" dt="2022-01-19T14:54:17.975" v="302" actId="1076"/>
          <ac:spMkLst>
            <pc:docMk/>
            <pc:sldMk cId="3841023325" sldId="6178"/>
            <ac:spMk id="20" creationId="{438C57F0-88B7-42D2-8D8F-16E753C13BCC}"/>
          </ac:spMkLst>
        </pc:spChg>
        <pc:picChg chg="add mod">
          <ac:chgData name="Daniel Siqueira" userId="73ff6611-881b-46c9-8b29-4e2f7bb29f25" providerId="ADAL" clId="{2AFE362B-3D7E-4D04-96A9-5ADA0FE24429}" dt="2022-01-19T14:53:26.808" v="282" actId="1076"/>
          <ac:picMkLst>
            <pc:docMk/>
            <pc:sldMk cId="3841023325" sldId="6178"/>
            <ac:picMk id="4" creationId="{A91018F6-A5BD-42F5-B946-02ABAAD97EBA}"/>
          </ac:picMkLst>
        </pc:picChg>
        <pc:picChg chg="add mod">
          <ac:chgData name="Daniel Siqueira" userId="73ff6611-881b-46c9-8b29-4e2f7bb29f25" providerId="ADAL" clId="{2AFE362B-3D7E-4D04-96A9-5ADA0FE24429}" dt="2022-01-19T14:52:56.295" v="275" actId="1076"/>
          <ac:picMkLst>
            <pc:docMk/>
            <pc:sldMk cId="3841023325" sldId="6178"/>
            <ac:picMk id="9" creationId="{27C5866A-1C18-4BC5-BAF2-7E62743E6E90}"/>
          </ac:picMkLst>
        </pc:picChg>
        <pc:picChg chg="del mod">
          <ac:chgData name="Daniel Siqueira" userId="73ff6611-881b-46c9-8b29-4e2f7bb29f25" providerId="ADAL" clId="{2AFE362B-3D7E-4D04-96A9-5ADA0FE24429}" dt="2022-01-19T14:52:30.842" v="270" actId="478"/>
          <ac:picMkLst>
            <pc:docMk/>
            <pc:sldMk cId="3841023325" sldId="6178"/>
            <ac:picMk id="10" creationId="{DEA1D5D0-7EBF-4E32-9BDD-32DA806E1C21}"/>
          </ac:picMkLst>
        </pc:picChg>
        <pc:picChg chg="add mod">
          <ac:chgData name="Daniel Siqueira" userId="73ff6611-881b-46c9-8b29-4e2f7bb29f25" providerId="ADAL" clId="{2AFE362B-3D7E-4D04-96A9-5ADA0FE24429}" dt="2022-01-19T14:53:15.544" v="279" actId="208"/>
          <ac:picMkLst>
            <pc:docMk/>
            <pc:sldMk cId="3841023325" sldId="6178"/>
            <ac:picMk id="12" creationId="{370E98EF-ED78-44A8-8A78-1BAAC81DA259}"/>
          </ac:picMkLst>
        </pc:picChg>
        <pc:picChg chg="del">
          <ac:chgData name="Daniel Siqueira" userId="73ff6611-881b-46c9-8b29-4e2f7bb29f25" providerId="ADAL" clId="{2AFE362B-3D7E-4D04-96A9-5ADA0FE24429}" dt="2022-01-19T14:52:28.648" v="269" actId="478"/>
          <ac:picMkLst>
            <pc:docMk/>
            <pc:sldMk cId="3841023325" sldId="6178"/>
            <ac:picMk id="13" creationId="{970857C5-5E19-403F-A356-E57B76542DE1}"/>
          </ac:picMkLst>
        </pc:picChg>
        <pc:picChg chg="add mod">
          <ac:chgData name="Daniel Siqueira" userId="73ff6611-881b-46c9-8b29-4e2f7bb29f25" providerId="ADAL" clId="{2AFE362B-3D7E-4D04-96A9-5ADA0FE24429}" dt="2022-01-19T14:52:49.998" v="273" actId="1076"/>
          <ac:picMkLst>
            <pc:docMk/>
            <pc:sldMk cId="3841023325" sldId="6178"/>
            <ac:picMk id="16" creationId="{0D1D50BD-AA42-408D-89A9-058977B2DC8A}"/>
          </ac:picMkLst>
        </pc:picChg>
      </pc:sldChg>
      <pc:sldChg chg="addSp delSp modSp add mod">
        <pc:chgData name="Daniel Siqueira" userId="73ff6611-881b-46c9-8b29-4e2f7bb29f25" providerId="ADAL" clId="{2AFE362B-3D7E-4D04-96A9-5ADA0FE24429}" dt="2022-01-19T14:57:37.263" v="304" actId="20577"/>
        <pc:sldMkLst>
          <pc:docMk/>
          <pc:sldMk cId="623066908" sldId="6426"/>
        </pc:sldMkLst>
        <pc:spChg chg="mod">
          <ac:chgData name="Daniel Siqueira" userId="73ff6611-881b-46c9-8b29-4e2f7bb29f25" providerId="ADAL" clId="{2AFE362B-3D7E-4D04-96A9-5ADA0FE24429}" dt="2022-01-19T14:57:37.263" v="304" actId="20577"/>
          <ac:spMkLst>
            <pc:docMk/>
            <pc:sldMk cId="623066908" sldId="6426"/>
            <ac:spMk id="2" creationId="{00000000-0000-0000-0000-000000000000}"/>
          </ac:spMkLst>
        </pc:spChg>
        <pc:spChg chg="add mod">
          <ac:chgData name="Daniel Siqueira" userId="73ff6611-881b-46c9-8b29-4e2f7bb29f25" providerId="ADAL" clId="{2AFE362B-3D7E-4D04-96A9-5ADA0FE24429}" dt="2022-01-19T14:28:05.891" v="65" actId="208"/>
          <ac:spMkLst>
            <pc:docMk/>
            <pc:sldMk cId="623066908" sldId="6426"/>
            <ac:spMk id="3" creationId="{B0C5C44F-9EDD-45D4-A703-8DEDCC95F7D8}"/>
          </ac:spMkLst>
        </pc:spChg>
        <pc:spChg chg="del">
          <ac:chgData name="Daniel Siqueira" userId="73ff6611-881b-46c9-8b29-4e2f7bb29f25" providerId="ADAL" clId="{2AFE362B-3D7E-4D04-96A9-5ADA0FE24429}" dt="2022-01-19T14:26:22.905" v="54" actId="478"/>
          <ac:spMkLst>
            <pc:docMk/>
            <pc:sldMk cId="623066908" sldId="6426"/>
            <ac:spMk id="7" creationId="{C55BB21D-21A0-4688-89A7-EE0D3BA1A92D}"/>
          </ac:spMkLst>
        </pc:spChg>
        <pc:spChg chg="add mod">
          <ac:chgData name="Daniel Siqueira" userId="73ff6611-881b-46c9-8b29-4e2f7bb29f25" providerId="ADAL" clId="{2AFE362B-3D7E-4D04-96A9-5ADA0FE24429}" dt="2022-01-19T14:42:55.880" v="243" actId="14100"/>
          <ac:spMkLst>
            <pc:docMk/>
            <pc:sldMk cId="623066908" sldId="6426"/>
            <ac:spMk id="8" creationId="{B445103C-8BCF-4724-8AF7-2B604775D2CE}"/>
          </ac:spMkLst>
        </pc:spChg>
        <pc:spChg chg="del">
          <ac:chgData name="Daniel Siqueira" userId="73ff6611-881b-46c9-8b29-4e2f7bb29f25" providerId="ADAL" clId="{2AFE362B-3D7E-4D04-96A9-5ADA0FE24429}" dt="2022-01-19T14:26:19.180" v="52" actId="478"/>
          <ac:spMkLst>
            <pc:docMk/>
            <pc:sldMk cId="623066908" sldId="6426"/>
            <ac:spMk id="14" creationId="{69361EB9-1724-4A86-9A66-BE62637D1FC3}"/>
          </ac:spMkLst>
        </pc:spChg>
        <pc:spChg chg="mod">
          <ac:chgData name="Daniel Siqueira" userId="73ff6611-881b-46c9-8b29-4e2f7bb29f25" providerId="ADAL" clId="{2AFE362B-3D7E-4D04-96A9-5ADA0FE24429}" dt="2022-01-19T14:26:50.863" v="56"/>
          <ac:spMkLst>
            <pc:docMk/>
            <pc:sldMk cId="623066908" sldId="6426"/>
            <ac:spMk id="22" creationId="{1BF95F4C-D0A5-402F-9CA0-449FA2FA30B8}"/>
          </ac:spMkLst>
        </pc:spChg>
        <pc:spChg chg="mod">
          <ac:chgData name="Daniel Siqueira" userId="73ff6611-881b-46c9-8b29-4e2f7bb29f25" providerId="ADAL" clId="{2AFE362B-3D7E-4D04-96A9-5ADA0FE24429}" dt="2022-01-19T14:26:50.863" v="56"/>
          <ac:spMkLst>
            <pc:docMk/>
            <pc:sldMk cId="623066908" sldId="6426"/>
            <ac:spMk id="23" creationId="{888DD37B-B653-47E8-AF43-C17E0FEC1025}"/>
          </ac:spMkLst>
        </pc:spChg>
        <pc:spChg chg="mod">
          <ac:chgData name="Daniel Siqueira" userId="73ff6611-881b-46c9-8b29-4e2f7bb29f25" providerId="ADAL" clId="{2AFE362B-3D7E-4D04-96A9-5ADA0FE24429}" dt="2022-01-19T14:26:50.863" v="56"/>
          <ac:spMkLst>
            <pc:docMk/>
            <pc:sldMk cId="623066908" sldId="6426"/>
            <ac:spMk id="24" creationId="{8376A916-1292-4565-98A1-55B8C4B854FB}"/>
          </ac:spMkLst>
        </pc:spChg>
        <pc:spChg chg="mod">
          <ac:chgData name="Daniel Siqueira" userId="73ff6611-881b-46c9-8b29-4e2f7bb29f25" providerId="ADAL" clId="{2AFE362B-3D7E-4D04-96A9-5ADA0FE24429}" dt="2022-01-19T14:26:50.863" v="56"/>
          <ac:spMkLst>
            <pc:docMk/>
            <pc:sldMk cId="623066908" sldId="6426"/>
            <ac:spMk id="25" creationId="{59CE269C-77C4-42A4-93D8-C6E422EF9C67}"/>
          </ac:spMkLst>
        </pc:spChg>
        <pc:spChg chg="mod">
          <ac:chgData name="Daniel Siqueira" userId="73ff6611-881b-46c9-8b29-4e2f7bb29f25" providerId="ADAL" clId="{2AFE362B-3D7E-4D04-96A9-5ADA0FE24429}" dt="2022-01-19T14:26:50.863" v="56"/>
          <ac:spMkLst>
            <pc:docMk/>
            <pc:sldMk cId="623066908" sldId="6426"/>
            <ac:spMk id="26" creationId="{5A772187-ED27-43A9-B4AC-D77BE29FE9BE}"/>
          </ac:spMkLst>
        </pc:spChg>
        <pc:grpChg chg="add mod">
          <ac:chgData name="Daniel Siqueira" userId="73ff6611-881b-46c9-8b29-4e2f7bb29f25" providerId="ADAL" clId="{2AFE362B-3D7E-4D04-96A9-5ADA0FE24429}" dt="2022-01-19T14:26:58.432" v="57" actId="1076"/>
          <ac:grpSpMkLst>
            <pc:docMk/>
            <pc:sldMk cId="623066908" sldId="6426"/>
            <ac:grpSpMk id="9" creationId="{8394FE9B-E3BB-4A61-9043-12E2FFC6302F}"/>
          </ac:grpSpMkLst>
        </pc:grpChg>
        <pc:grpChg chg="mod">
          <ac:chgData name="Daniel Siqueira" userId="73ff6611-881b-46c9-8b29-4e2f7bb29f25" providerId="ADAL" clId="{2AFE362B-3D7E-4D04-96A9-5ADA0FE24429}" dt="2022-01-19T14:26:50.863" v="56"/>
          <ac:grpSpMkLst>
            <pc:docMk/>
            <pc:sldMk cId="623066908" sldId="6426"/>
            <ac:grpSpMk id="19" creationId="{FAB017BD-0C7F-4812-A114-0DF6D070D9DB}"/>
          </ac:grpSpMkLst>
        </pc:grpChg>
        <pc:picChg chg="del">
          <ac:chgData name="Daniel Siqueira" userId="73ff6611-881b-46c9-8b29-4e2f7bb29f25" providerId="ADAL" clId="{2AFE362B-3D7E-4D04-96A9-5ADA0FE24429}" dt="2022-01-19T14:26:20.507" v="53" actId="478"/>
          <ac:picMkLst>
            <pc:docMk/>
            <pc:sldMk cId="623066908" sldId="6426"/>
            <ac:picMk id="10" creationId="{DEA1D5D0-7EBF-4E32-9BDD-32DA806E1C21}"/>
          </ac:picMkLst>
        </pc:picChg>
        <pc:picChg chg="del">
          <ac:chgData name="Daniel Siqueira" userId="73ff6611-881b-46c9-8b29-4e2f7bb29f25" providerId="ADAL" clId="{2AFE362B-3D7E-4D04-96A9-5ADA0FE24429}" dt="2022-01-19T14:26:23.849" v="55" actId="478"/>
          <ac:picMkLst>
            <pc:docMk/>
            <pc:sldMk cId="623066908" sldId="6426"/>
            <ac:picMk id="13" creationId="{970857C5-5E19-403F-A356-E57B76542DE1}"/>
          </ac:picMkLst>
        </pc:picChg>
        <pc:picChg chg="mod">
          <ac:chgData name="Daniel Siqueira" userId="73ff6611-881b-46c9-8b29-4e2f7bb29f25" providerId="ADAL" clId="{2AFE362B-3D7E-4D04-96A9-5ADA0FE24429}" dt="2022-01-19T14:26:50.863" v="56"/>
          <ac:picMkLst>
            <pc:docMk/>
            <pc:sldMk cId="623066908" sldId="6426"/>
            <ac:picMk id="21" creationId="{CF85E562-DC49-4FD0-B76C-F75525F752D5}"/>
          </ac:picMkLst>
        </pc:picChg>
        <pc:cxnChg chg="mod">
          <ac:chgData name="Daniel Siqueira" userId="73ff6611-881b-46c9-8b29-4e2f7bb29f25" providerId="ADAL" clId="{2AFE362B-3D7E-4D04-96A9-5ADA0FE24429}" dt="2022-01-19T14:26:50.863" v="56"/>
          <ac:cxnSpMkLst>
            <pc:docMk/>
            <pc:sldMk cId="623066908" sldId="6426"/>
            <ac:cxnSpMk id="11" creationId="{15FC82D6-81B8-4E90-9A61-A138B0932E47}"/>
          </ac:cxnSpMkLst>
        </pc:cxnChg>
        <pc:cxnChg chg="mod">
          <ac:chgData name="Daniel Siqueira" userId="73ff6611-881b-46c9-8b29-4e2f7bb29f25" providerId="ADAL" clId="{2AFE362B-3D7E-4D04-96A9-5ADA0FE24429}" dt="2022-01-19T14:26:50.863" v="56"/>
          <ac:cxnSpMkLst>
            <pc:docMk/>
            <pc:sldMk cId="623066908" sldId="6426"/>
            <ac:cxnSpMk id="12" creationId="{FC6FF9A5-A6DA-4352-97BC-9B5B5982B4E6}"/>
          </ac:cxnSpMkLst>
        </pc:cxnChg>
        <pc:cxnChg chg="mod">
          <ac:chgData name="Daniel Siqueira" userId="73ff6611-881b-46c9-8b29-4e2f7bb29f25" providerId="ADAL" clId="{2AFE362B-3D7E-4D04-96A9-5ADA0FE24429}" dt="2022-01-19T14:26:50.863" v="56"/>
          <ac:cxnSpMkLst>
            <pc:docMk/>
            <pc:sldMk cId="623066908" sldId="6426"/>
            <ac:cxnSpMk id="15" creationId="{E4BE4295-EC68-45B2-892E-707C0D52E0F4}"/>
          </ac:cxnSpMkLst>
        </pc:cxnChg>
        <pc:cxnChg chg="mod">
          <ac:chgData name="Daniel Siqueira" userId="73ff6611-881b-46c9-8b29-4e2f7bb29f25" providerId="ADAL" clId="{2AFE362B-3D7E-4D04-96A9-5ADA0FE24429}" dt="2022-01-19T14:26:50.863" v="56"/>
          <ac:cxnSpMkLst>
            <pc:docMk/>
            <pc:sldMk cId="623066908" sldId="6426"/>
            <ac:cxnSpMk id="16" creationId="{2AB63BA1-CD1E-407A-BFED-19EA1A6B0295}"/>
          </ac:cxnSpMkLst>
        </pc:cxnChg>
        <pc:cxnChg chg="mod">
          <ac:chgData name="Daniel Siqueira" userId="73ff6611-881b-46c9-8b29-4e2f7bb29f25" providerId="ADAL" clId="{2AFE362B-3D7E-4D04-96A9-5ADA0FE24429}" dt="2022-01-19T14:26:50.863" v="56"/>
          <ac:cxnSpMkLst>
            <pc:docMk/>
            <pc:sldMk cId="623066908" sldId="6426"/>
            <ac:cxnSpMk id="17" creationId="{20F4F15D-2A82-4DF2-BB50-A9E1EC69151F}"/>
          </ac:cxnSpMkLst>
        </pc:cxnChg>
        <pc:cxnChg chg="mod">
          <ac:chgData name="Daniel Siqueira" userId="73ff6611-881b-46c9-8b29-4e2f7bb29f25" providerId="ADAL" clId="{2AFE362B-3D7E-4D04-96A9-5ADA0FE24429}" dt="2022-01-19T14:26:50.863" v="56"/>
          <ac:cxnSpMkLst>
            <pc:docMk/>
            <pc:sldMk cId="623066908" sldId="6426"/>
            <ac:cxnSpMk id="18" creationId="{037E7C8C-B10F-4ACF-B765-A4A3E3CFDEBD}"/>
          </ac:cxnSpMkLst>
        </pc:cxnChg>
        <pc:cxnChg chg="mod">
          <ac:chgData name="Daniel Siqueira" userId="73ff6611-881b-46c9-8b29-4e2f7bb29f25" providerId="ADAL" clId="{2AFE362B-3D7E-4D04-96A9-5ADA0FE24429}" dt="2022-01-19T14:26:50.863" v="56"/>
          <ac:cxnSpMkLst>
            <pc:docMk/>
            <pc:sldMk cId="623066908" sldId="6426"/>
            <ac:cxnSpMk id="20" creationId="{972EBDF5-9C27-4085-8EDE-B25E37E53908}"/>
          </ac:cxnSpMkLst>
        </pc:cxnChg>
      </pc:sldChg>
    </pc:docChg>
  </pc:docChgLst>
  <pc:docChgLst>
    <pc:chgData name="Guilherme Fredo" userId="9d8b8371-d126-464d-9e28-688cd5884232" providerId="ADAL" clId="{F593947A-46B6-4FE8-9BB8-AD995EBDBEA4}"/>
    <pc:docChg chg="undo custSel modSld">
      <pc:chgData name="Guilherme Fredo" userId="9d8b8371-d126-464d-9e28-688cd5884232" providerId="ADAL" clId="{F593947A-46B6-4FE8-9BB8-AD995EBDBEA4}" dt="2022-04-13T13:58:31.558" v="623" actId="20577"/>
      <pc:docMkLst>
        <pc:docMk/>
      </pc:docMkLst>
      <pc:sldChg chg="delSp modSp mod">
        <pc:chgData name="Guilherme Fredo" userId="9d8b8371-d126-464d-9e28-688cd5884232" providerId="ADAL" clId="{F593947A-46B6-4FE8-9BB8-AD995EBDBEA4}" dt="2022-04-13T13:28:45.319" v="77" actId="478"/>
        <pc:sldMkLst>
          <pc:docMk/>
          <pc:sldMk cId="1773694340" sldId="6490"/>
        </pc:sldMkLst>
        <pc:spChg chg="del mod">
          <ac:chgData name="Guilherme Fredo" userId="9d8b8371-d126-464d-9e28-688cd5884232" providerId="ADAL" clId="{F593947A-46B6-4FE8-9BB8-AD995EBDBEA4}" dt="2022-04-13T13:28:45.319" v="77" actId="478"/>
          <ac:spMkLst>
            <pc:docMk/>
            <pc:sldMk cId="1773694340" sldId="6490"/>
            <ac:spMk id="4" creationId="{CDA6FB45-2098-4D44-9982-13B9F7A99222}"/>
          </ac:spMkLst>
        </pc:spChg>
        <pc:graphicFrameChg chg="mod">
          <ac:chgData name="Guilherme Fredo" userId="9d8b8371-d126-464d-9e28-688cd5884232" providerId="ADAL" clId="{F593947A-46B6-4FE8-9BB8-AD995EBDBEA4}" dt="2022-04-13T13:28:41.495" v="76" actId="20577"/>
          <ac:graphicFrameMkLst>
            <pc:docMk/>
            <pc:sldMk cId="1773694340" sldId="6490"/>
            <ac:graphicFrameMk id="3" creationId="{00000000-0000-0000-0000-000000000000}"/>
          </ac:graphicFrameMkLst>
        </pc:graphicFrameChg>
      </pc:sldChg>
      <pc:sldChg chg="delSp modSp mod">
        <pc:chgData name="Guilherme Fredo" userId="9d8b8371-d126-464d-9e28-688cd5884232" providerId="ADAL" clId="{F593947A-46B6-4FE8-9BB8-AD995EBDBEA4}" dt="2022-04-13T13:58:31.558" v="623" actId="20577"/>
        <pc:sldMkLst>
          <pc:docMk/>
          <pc:sldMk cId="2598879988" sldId="6530"/>
        </pc:sldMkLst>
        <pc:spChg chg="del mod">
          <ac:chgData name="Guilherme Fredo" userId="9d8b8371-d126-464d-9e28-688cd5884232" providerId="ADAL" clId="{F593947A-46B6-4FE8-9BB8-AD995EBDBEA4}" dt="2022-04-13T13:33:18.306" v="215" actId="478"/>
          <ac:spMkLst>
            <pc:docMk/>
            <pc:sldMk cId="2598879988" sldId="6530"/>
            <ac:spMk id="2" creationId="{3644ED75-A141-45A2-B37A-1976DB844562}"/>
          </ac:spMkLst>
        </pc:spChg>
        <pc:spChg chg="del mod">
          <ac:chgData name="Guilherme Fredo" userId="9d8b8371-d126-464d-9e28-688cd5884232" providerId="ADAL" clId="{F593947A-46B6-4FE8-9BB8-AD995EBDBEA4}" dt="2022-04-13T13:32:58.875" v="213" actId="478"/>
          <ac:spMkLst>
            <pc:docMk/>
            <pc:sldMk cId="2598879988" sldId="6530"/>
            <ac:spMk id="7" creationId="{3111E3CF-D78F-47A3-B56A-69BE6F2351A8}"/>
          </ac:spMkLst>
        </pc:spChg>
        <pc:spChg chg="mod">
          <ac:chgData name="Guilherme Fredo" userId="9d8b8371-d126-464d-9e28-688cd5884232" providerId="ADAL" clId="{F593947A-46B6-4FE8-9BB8-AD995EBDBEA4}" dt="2022-04-13T13:58:31.558" v="623" actId="20577"/>
          <ac:spMkLst>
            <pc:docMk/>
            <pc:sldMk cId="2598879988" sldId="6530"/>
            <ac:spMk id="12" creationId="{5B175E51-FDDD-4CA8-A60B-CFFCED4C19F6}"/>
          </ac:spMkLst>
        </pc:spChg>
        <pc:picChg chg="mod">
          <ac:chgData name="Guilherme Fredo" userId="9d8b8371-d126-464d-9e28-688cd5884232" providerId="ADAL" clId="{F593947A-46B6-4FE8-9BB8-AD995EBDBEA4}" dt="2022-04-13T13:40:02.886" v="561" actId="1076"/>
          <ac:picMkLst>
            <pc:docMk/>
            <pc:sldMk cId="2598879988" sldId="6530"/>
            <ac:picMk id="1030" creationId="{8D2B59F8-1F2A-4354-BAC9-93B8C566DF7D}"/>
          </ac:picMkLst>
        </pc:picChg>
        <pc:picChg chg="mod">
          <ac:chgData name="Guilherme Fredo" userId="9d8b8371-d126-464d-9e28-688cd5884232" providerId="ADAL" clId="{F593947A-46B6-4FE8-9BB8-AD995EBDBEA4}" dt="2022-04-13T13:40:05.822" v="562" actId="1076"/>
          <ac:picMkLst>
            <pc:docMk/>
            <pc:sldMk cId="2598879988" sldId="6530"/>
            <ac:picMk id="1032" creationId="{3CC684A8-DE15-4622-8037-38E236864068}"/>
          </ac:picMkLst>
        </pc:picChg>
      </pc:sldChg>
      <pc:sldChg chg="modSp mod">
        <pc:chgData name="Guilherme Fredo" userId="9d8b8371-d126-464d-9e28-688cd5884232" providerId="ADAL" clId="{F593947A-46B6-4FE8-9BB8-AD995EBDBEA4}" dt="2022-04-13T13:57:40.350" v="568" actId="5793"/>
        <pc:sldMkLst>
          <pc:docMk/>
          <pc:sldMk cId="3860428689" sldId="6578"/>
        </pc:sldMkLst>
        <pc:spChg chg="mod">
          <ac:chgData name="Guilherme Fredo" userId="9d8b8371-d126-464d-9e28-688cd5884232" providerId="ADAL" clId="{F593947A-46B6-4FE8-9BB8-AD995EBDBEA4}" dt="2022-04-13T13:57:40.350" v="568" actId="5793"/>
          <ac:spMkLst>
            <pc:docMk/>
            <pc:sldMk cId="3860428689" sldId="6578"/>
            <ac:spMk id="7" creationId="{D13B8E78-3F43-4A90-A1FD-36857EACBC0D}"/>
          </ac:spMkLst>
        </pc:spChg>
      </pc:sldChg>
    </pc:docChg>
  </pc:docChgLst>
  <pc:docChgLst>
    <pc:chgData name="Fernanda Kazama" userId="22fe7373-730d-4e0e-b004-a3194092bdf2" providerId="ADAL" clId="{D743A090-37BA-48DF-A4DF-57D220A5CB7E}"/>
    <pc:docChg chg="undo custSel delSld modSld modSection">
      <pc:chgData name="Fernanda Kazama" userId="22fe7373-730d-4e0e-b004-a3194092bdf2" providerId="ADAL" clId="{D743A090-37BA-48DF-A4DF-57D220A5CB7E}" dt="2022-03-16T18:20:10.569" v="237" actId="1037"/>
      <pc:docMkLst>
        <pc:docMk/>
      </pc:docMkLst>
      <pc:sldChg chg="delSp modSp del mod">
        <pc:chgData name="Fernanda Kazama" userId="22fe7373-730d-4e0e-b004-a3194092bdf2" providerId="ADAL" clId="{D743A090-37BA-48DF-A4DF-57D220A5CB7E}" dt="2022-03-16T15:23:05.238" v="138" actId="47"/>
        <pc:sldMkLst>
          <pc:docMk/>
          <pc:sldMk cId="205460439" sldId="6041"/>
        </pc:sldMkLst>
        <pc:spChg chg="del">
          <ac:chgData name="Fernanda Kazama" userId="22fe7373-730d-4e0e-b004-a3194092bdf2" providerId="ADAL" clId="{D743A090-37BA-48DF-A4DF-57D220A5CB7E}" dt="2022-03-16T15:22:27.613" v="130" actId="478"/>
          <ac:spMkLst>
            <pc:docMk/>
            <pc:sldMk cId="205460439" sldId="6041"/>
            <ac:spMk id="7" creationId="{A0E5704A-C54D-43FE-AC74-B39C9A6AF798}"/>
          </ac:spMkLst>
        </pc:spChg>
        <pc:spChg chg="mod">
          <ac:chgData name="Fernanda Kazama" userId="22fe7373-730d-4e0e-b004-a3194092bdf2" providerId="ADAL" clId="{D743A090-37BA-48DF-A4DF-57D220A5CB7E}" dt="2022-03-16T15:22:42.568" v="137" actId="20577"/>
          <ac:spMkLst>
            <pc:docMk/>
            <pc:sldMk cId="205460439" sldId="6041"/>
            <ac:spMk id="12" creationId="{5B175E51-FDDD-4CA8-A60B-CFFCED4C19F6}"/>
          </ac:spMkLst>
        </pc:spChg>
      </pc:sldChg>
      <pc:sldChg chg="delSp modSp mod">
        <pc:chgData name="Fernanda Kazama" userId="22fe7373-730d-4e0e-b004-a3194092bdf2" providerId="ADAL" clId="{D743A090-37BA-48DF-A4DF-57D220A5CB7E}" dt="2022-03-16T15:27:06.201" v="148" actId="20577"/>
        <pc:sldMkLst>
          <pc:docMk/>
          <pc:sldMk cId="2890948306" sldId="6309"/>
        </pc:sldMkLst>
        <pc:spChg chg="del mod">
          <ac:chgData name="Fernanda Kazama" userId="22fe7373-730d-4e0e-b004-a3194092bdf2" providerId="ADAL" clId="{D743A090-37BA-48DF-A4DF-57D220A5CB7E}" dt="2022-03-16T15:27:00.343" v="140" actId="478"/>
          <ac:spMkLst>
            <pc:docMk/>
            <pc:sldMk cId="2890948306" sldId="6309"/>
            <ac:spMk id="3" creationId="{5902A7D6-DCC3-4A2E-B0C9-36EDC54629D9}"/>
          </ac:spMkLst>
        </pc:spChg>
        <pc:spChg chg="mod">
          <ac:chgData name="Fernanda Kazama" userId="22fe7373-730d-4e0e-b004-a3194092bdf2" providerId="ADAL" clId="{D743A090-37BA-48DF-A4DF-57D220A5CB7E}" dt="2022-03-16T15:27:06.201" v="148" actId="20577"/>
          <ac:spMkLst>
            <pc:docMk/>
            <pc:sldMk cId="2890948306" sldId="6309"/>
            <ac:spMk id="5" creationId="{2FB13E5A-EBED-4661-8789-4F55B5EEFE82}"/>
          </ac:spMkLst>
        </pc:spChg>
      </pc:sldChg>
      <pc:sldChg chg="addSp delSp modSp mod">
        <pc:chgData name="Fernanda Kazama" userId="22fe7373-730d-4e0e-b004-a3194092bdf2" providerId="ADAL" clId="{D743A090-37BA-48DF-A4DF-57D220A5CB7E}" dt="2022-03-16T18:20:10.569" v="237" actId="1037"/>
        <pc:sldMkLst>
          <pc:docMk/>
          <pc:sldMk cId="325592335" sldId="6357"/>
        </pc:sldMkLst>
        <pc:spChg chg="mod">
          <ac:chgData name="Fernanda Kazama" userId="22fe7373-730d-4e0e-b004-a3194092bdf2" providerId="ADAL" clId="{D743A090-37BA-48DF-A4DF-57D220A5CB7E}" dt="2022-03-16T15:28:12.826" v="160" actId="20577"/>
          <ac:spMkLst>
            <pc:docMk/>
            <pc:sldMk cId="325592335" sldId="6357"/>
            <ac:spMk id="2" creationId="{233B332E-1BE4-4975-AF5B-811F7C256406}"/>
          </ac:spMkLst>
        </pc:spChg>
        <pc:spChg chg="del">
          <ac:chgData name="Fernanda Kazama" userId="22fe7373-730d-4e0e-b004-a3194092bdf2" providerId="ADAL" clId="{D743A090-37BA-48DF-A4DF-57D220A5CB7E}" dt="2022-03-16T15:27:12.504" v="149" actId="478"/>
          <ac:spMkLst>
            <pc:docMk/>
            <pc:sldMk cId="325592335" sldId="6357"/>
            <ac:spMk id="12" creationId="{AE4AA5FD-E0CE-4814-A70D-F7B07DDE8A9B}"/>
          </ac:spMkLst>
        </pc:spChg>
        <pc:spChg chg="del">
          <ac:chgData name="Fernanda Kazama" userId="22fe7373-730d-4e0e-b004-a3194092bdf2" providerId="ADAL" clId="{D743A090-37BA-48DF-A4DF-57D220A5CB7E}" dt="2022-03-16T15:27:56.754" v="150" actId="478"/>
          <ac:spMkLst>
            <pc:docMk/>
            <pc:sldMk cId="325592335" sldId="6357"/>
            <ac:spMk id="13" creationId="{E37FB77E-43D3-47EA-B7C7-920D18E60EAC}"/>
          </ac:spMkLst>
        </pc:spChg>
        <pc:spChg chg="add del mod">
          <ac:chgData name="Fernanda Kazama" userId="22fe7373-730d-4e0e-b004-a3194092bdf2" providerId="ADAL" clId="{D743A090-37BA-48DF-A4DF-57D220A5CB7E}" dt="2022-03-16T15:28:07.594" v="154" actId="478"/>
          <ac:spMkLst>
            <pc:docMk/>
            <pc:sldMk cId="325592335" sldId="6357"/>
            <ac:spMk id="17" creationId="{3966F464-7136-4CD3-9DBB-CCAADB6F065B}"/>
          </ac:spMkLst>
        </pc:spChg>
        <pc:spChg chg="add del mod">
          <ac:chgData name="Fernanda Kazama" userId="22fe7373-730d-4e0e-b004-a3194092bdf2" providerId="ADAL" clId="{D743A090-37BA-48DF-A4DF-57D220A5CB7E}" dt="2022-03-16T15:28:02.860" v="153" actId="478"/>
          <ac:spMkLst>
            <pc:docMk/>
            <pc:sldMk cId="325592335" sldId="6357"/>
            <ac:spMk id="18" creationId="{E6068675-AF1A-4C26-AC12-EA2385A71604}"/>
          </ac:spMkLst>
        </pc:spChg>
        <pc:spChg chg="mod">
          <ac:chgData name="Fernanda Kazama" userId="22fe7373-730d-4e0e-b004-a3194092bdf2" providerId="ADAL" clId="{D743A090-37BA-48DF-A4DF-57D220A5CB7E}" dt="2022-03-16T15:27:57.720" v="151"/>
          <ac:spMkLst>
            <pc:docMk/>
            <pc:sldMk cId="325592335" sldId="6357"/>
            <ac:spMk id="20" creationId="{8922432B-DC9F-46E3-9773-D22BB1E86440}"/>
          </ac:spMkLst>
        </pc:spChg>
        <pc:spChg chg="mod">
          <ac:chgData name="Fernanda Kazama" userId="22fe7373-730d-4e0e-b004-a3194092bdf2" providerId="ADAL" clId="{D743A090-37BA-48DF-A4DF-57D220A5CB7E}" dt="2022-03-16T15:27:57.720" v="151"/>
          <ac:spMkLst>
            <pc:docMk/>
            <pc:sldMk cId="325592335" sldId="6357"/>
            <ac:spMk id="21" creationId="{E3896F4C-A67F-473D-A3C1-18AE04C2715A}"/>
          </ac:spMkLst>
        </pc:spChg>
        <pc:spChg chg="del">
          <ac:chgData name="Fernanda Kazama" userId="22fe7373-730d-4e0e-b004-a3194092bdf2" providerId="ADAL" clId="{D743A090-37BA-48DF-A4DF-57D220A5CB7E}" dt="2022-03-16T15:27:56.754" v="150" actId="478"/>
          <ac:spMkLst>
            <pc:docMk/>
            <pc:sldMk cId="325592335" sldId="6357"/>
            <ac:spMk id="27" creationId="{A830855C-70CA-491C-8F25-2192C4079036}"/>
          </ac:spMkLst>
        </pc:spChg>
        <pc:spChg chg="add del mod">
          <ac:chgData name="Fernanda Kazama" userId="22fe7373-730d-4e0e-b004-a3194092bdf2" providerId="ADAL" clId="{D743A090-37BA-48DF-A4DF-57D220A5CB7E}" dt="2022-03-16T15:28:22.465" v="161" actId="1076"/>
          <ac:spMkLst>
            <pc:docMk/>
            <pc:sldMk cId="325592335" sldId="6357"/>
            <ac:spMk id="30" creationId="{F1962FC5-85AA-4F67-866D-FD40CDB024D2}"/>
          </ac:spMkLst>
        </pc:spChg>
        <pc:grpChg chg="add del mod">
          <ac:chgData name="Fernanda Kazama" userId="22fe7373-730d-4e0e-b004-a3194092bdf2" providerId="ADAL" clId="{D743A090-37BA-48DF-A4DF-57D220A5CB7E}" dt="2022-03-16T15:28:02.860" v="153" actId="478"/>
          <ac:grpSpMkLst>
            <pc:docMk/>
            <pc:sldMk cId="325592335" sldId="6357"/>
            <ac:grpSpMk id="19" creationId="{4E71FF41-CDE4-4EDE-9AFD-06B0116C4949}"/>
          </ac:grpSpMkLst>
        </pc:grpChg>
        <pc:grpChg chg="del">
          <ac:chgData name="Fernanda Kazama" userId="22fe7373-730d-4e0e-b004-a3194092bdf2" providerId="ADAL" clId="{D743A090-37BA-48DF-A4DF-57D220A5CB7E}" dt="2022-03-16T15:27:56.754" v="150" actId="478"/>
          <ac:grpSpMkLst>
            <pc:docMk/>
            <pc:sldMk cId="325592335" sldId="6357"/>
            <ac:grpSpMk id="24" creationId="{3A2C06DC-883D-49A2-ADCA-1C5F02B79786}"/>
          </ac:grpSpMkLst>
        </pc:grpChg>
        <pc:graphicFrameChg chg="del">
          <ac:chgData name="Fernanda Kazama" userId="22fe7373-730d-4e0e-b004-a3194092bdf2" providerId="ADAL" clId="{D743A090-37BA-48DF-A4DF-57D220A5CB7E}" dt="2022-03-16T15:27:56.754" v="150" actId="478"/>
          <ac:graphicFrameMkLst>
            <pc:docMk/>
            <pc:sldMk cId="325592335" sldId="6357"/>
            <ac:graphicFrameMk id="23" creationId="{FD498B47-92D1-4B14-A327-5AD0FDD88A4D}"/>
          </ac:graphicFrameMkLst>
        </pc:graphicFrameChg>
        <pc:graphicFrameChg chg="add del mod">
          <ac:chgData name="Fernanda Kazama" userId="22fe7373-730d-4e0e-b004-a3194092bdf2" providerId="ADAL" clId="{D743A090-37BA-48DF-A4DF-57D220A5CB7E}" dt="2022-03-16T18:20:10.569" v="237" actId="1037"/>
          <ac:graphicFrameMkLst>
            <pc:docMk/>
            <pc:sldMk cId="325592335" sldId="6357"/>
            <ac:graphicFrameMk id="29" creationId="{A67EAA92-18E7-41EB-9398-342C5CFD332B}"/>
          </ac:graphicFrameMkLst>
        </pc:graphicFrameChg>
        <pc:graphicFrameChg chg="add del mod">
          <ac:chgData name="Fernanda Kazama" userId="22fe7373-730d-4e0e-b004-a3194092bdf2" providerId="ADAL" clId="{D743A090-37BA-48DF-A4DF-57D220A5CB7E}" dt="2022-03-16T18:20:03.619" v="225" actId="478"/>
          <ac:graphicFrameMkLst>
            <pc:docMk/>
            <pc:sldMk cId="325592335" sldId="6357"/>
            <ac:graphicFrameMk id="32" creationId="{1405BCAC-DC9F-402E-A60F-4590E53D4774}"/>
          </ac:graphicFrameMkLst>
        </pc:graphicFrameChg>
        <pc:picChg chg="del">
          <ac:chgData name="Fernanda Kazama" userId="22fe7373-730d-4e0e-b004-a3194092bdf2" providerId="ADAL" clId="{D743A090-37BA-48DF-A4DF-57D220A5CB7E}" dt="2022-03-16T15:27:56.754" v="150" actId="478"/>
          <ac:picMkLst>
            <pc:docMk/>
            <pc:sldMk cId="325592335" sldId="6357"/>
            <ac:picMk id="11" creationId="{71375C3B-DF22-428C-825F-77ABC000BAB7}"/>
          </ac:picMkLst>
        </pc:picChg>
        <pc:picChg chg="del">
          <ac:chgData name="Fernanda Kazama" userId="22fe7373-730d-4e0e-b004-a3194092bdf2" providerId="ADAL" clId="{D743A090-37BA-48DF-A4DF-57D220A5CB7E}" dt="2022-03-16T15:27:56.754" v="150" actId="478"/>
          <ac:picMkLst>
            <pc:docMk/>
            <pc:sldMk cId="325592335" sldId="6357"/>
            <ac:picMk id="14" creationId="{96774CF6-D308-4D5C-8E1F-014A09060DB5}"/>
          </ac:picMkLst>
        </pc:picChg>
        <pc:picChg chg="del">
          <ac:chgData name="Fernanda Kazama" userId="22fe7373-730d-4e0e-b004-a3194092bdf2" providerId="ADAL" clId="{D743A090-37BA-48DF-A4DF-57D220A5CB7E}" dt="2022-03-16T15:27:56.754" v="150" actId="478"/>
          <ac:picMkLst>
            <pc:docMk/>
            <pc:sldMk cId="325592335" sldId="6357"/>
            <ac:picMk id="15" creationId="{B2C3B771-AE82-40C7-BBB3-B2DE9984F309}"/>
          </ac:picMkLst>
        </pc:picChg>
        <pc:picChg chg="add del mod">
          <ac:chgData name="Fernanda Kazama" userId="22fe7373-730d-4e0e-b004-a3194092bdf2" providerId="ADAL" clId="{D743A090-37BA-48DF-A4DF-57D220A5CB7E}" dt="2022-03-16T15:28:02.860" v="153" actId="478"/>
          <ac:picMkLst>
            <pc:docMk/>
            <pc:sldMk cId="325592335" sldId="6357"/>
            <ac:picMk id="16" creationId="{5256DFC2-F4C6-4834-8B14-8CD3E08C3872}"/>
          </ac:picMkLst>
        </pc:picChg>
        <pc:picChg chg="add del mod">
          <ac:chgData name="Fernanda Kazama" userId="22fe7373-730d-4e0e-b004-a3194092bdf2" providerId="ADAL" clId="{D743A090-37BA-48DF-A4DF-57D220A5CB7E}" dt="2022-03-16T15:28:25.213" v="162" actId="1076"/>
          <ac:picMkLst>
            <pc:docMk/>
            <pc:sldMk cId="325592335" sldId="6357"/>
            <ac:picMk id="22" creationId="{FE82DE37-C8EC-4B43-A00B-12215E99710A}"/>
          </ac:picMkLst>
        </pc:picChg>
        <pc:picChg chg="add del mod">
          <ac:chgData name="Fernanda Kazama" userId="22fe7373-730d-4e0e-b004-a3194092bdf2" providerId="ADAL" clId="{D743A090-37BA-48DF-A4DF-57D220A5CB7E}" dt="2022-03-16T18:19:50.048" v="219" actId="478"/>
          <ac:picMkLst>
            <pc:docMk/>
            <pc:sldMk cId="325592335" sldId="6357"/>
            <ac:picMk id="28" creationId="{855C9F57-0F65-4574-8FAC-4B5E267B398E}"/>
          </ac:picMkLst>
        </pc:picChg>
        <pc:picChg chg="add mod ord">
          <ac:chgData name="Fernanda Kazama" userId="22fe7373-730d-4e0e-b004-a3194092bdf2" providerId="ADAL" clId="{D743A090-37BA-48DF-A4DF-57D220A5CB7E}" dt="2022-03-16T18:20:10.569" v="237" actId="1037"/>
          <ac:picMkLst>
            <pc:docMk/>
            <pc:sldMk cId="325592335" sldId="6357"/>
            <ac:picMk id="31" creationId="{C78206EC-ACE9-4586-B94E-A4FBE4EE63FD}"/>
          </ac:picMkLst>
        </pc:picChg>
      </pc:sldChg>
      <pc:sldChg chg="addSp delSp modSp mod">
        <pc:chgData name="Fernanda Kazama" userId="22fe7373-730d-4e0e-b004-a3194092bdf2" providerId="ADAL" clId="{D743A090-37BA-48DF-A4DF-57D220A5CB7E}" dt="2022-03-16T15:29:29.200" v="202" actId="478"/>
        <pc:sldMkLst>
          <pc:docMk/>
          <pc:sldMk cId="1767481082" sldId="6417"/>
        </pc:sldMkLst>
        <pc:spChg chg="mod">
          <ac:chgData name="Fernanda Kazama" userId="22fe7373-730d-4e0e-b004-a3194092bdf2" providerId="ADAL" clId="{D743A090-37BA-48DF-A4DF-57D220A5CB7E}" dt="2022-03-16T15:29:07.724" v="187" actId="20577"/>
          <ac:spMkLst>
            <pc:docMk/>
            <pc:sldMk cId="1767481082" sldId="6417"/>
            <ac:spMk id="2" creationId="{233B332E-1BE4-4975-AF5B-811F7C256406}"/>
          </ac:spMkLst>
        </pc:spChg>
        <pc:spChg chg="del">
          <ac:chgData name="Fernanda Kazama" userId="22fe7373-730d-4e0e-b004-a3194092bdf2" providerId="ADAL" clId="{D743A090-37BA-48DF-A4DF-57D220A5CB7E}" dt="2022-03-16T15:29:04.462" v="181" actId="478"/>
          <ac:spMkLst>
            <pc:docMk/>
            <pc:sldMk cId="1767481082" sldId="6417"/>
            <ac:spMk id="15" creationId="{F9A4B603-341F-4657-9826-D0439557E2BA}"/>
          </ac:spMkLst>
        </pc:spChg>
        <pc:spChg chg="add del mod">
          <ac:chgData name="Fernanda Kazama" userId="22fe7373-730d-4e0e-b004-a3194092bdf2" providerId="ADAL" clId="{D743A090-37BA-48DF-A4DF-57D220A5CB7E}" dt="2022-03-16T15:29:29.200" v="202" actId="478"/>
          <ac:spMkLst>
            <pc:docMk/>
            <pc:sldMk cId="1767481082" sldId="6417"/>
            <ac:spMk id="20" creationId="{B786027C-FFA9-40DA-8135-8CCEE1C51FD3}"/>
          </ac:spMkLst>
        </pc:spChg>
        <pc:spChg chg="mod">
          <ac:chgData name="Fernanda Kazama" userId="22fe7373-730d-4e0e-b004-a3194092bdf2" providerId="ADAL" clId="{D743A090-37BA-48DF-A4DF-57D220A5CB7E}" dt="2022-03-16T15:29:23.646" v="190"/>
          <ac:spMkLst>
            <pc:docMk/>
            <pc:sldMk cId="1767481082" sldId="6417"/>
            <ac:spMk id="26" creationId="{FCE4E6E8-30BA-4887-8F52-9BF15CF17981}"/>
          </ac:spMkLst>
        </pc:spChg>
        <pc:spChg chg="del">
          <ac:chgData name="Fernanda Kazama" userId="22fe7373-730d-4e0e-b004-a3194092bdf2" providerId="ADAL" clId="{D743A090-37BA-48DF-A4DF-57D220A5CB7E}" dt="2022-03-16T15:29:13.695" v="189" actId="478"/>
          <ac:spMkLst>
            <pc:docMk/>
            <pc:sldMk cId="1767481082" sldId="6417"/>
            <ac:spMk id="30" creationId="{F2711535-0194-4B70-99AF-036EA2B95BED}"/>
          </ac:spMkLst>
        </pc:spChg>
        <pc:spChg chg="del">
          <ac:chgData name="Fernanda Kazama" userId="22fe7373-730d-4e0e-b004-a3194092bdf2" providerId="ADAL" clId="{D743A090-37BA-48DF-A4DF-57D220A5CB7E}" dt="2022-03-16T15:29:11.792" v="188" actId="478"/>
          <ac:spMkLst>
            <pc:docMk/>
            <pc:sldMk cId="1767481082" sldId="6417"/>
            <ac:spMk id="31" creationId="{05176A90-0CA5-40C8-83BB-7594BED69487}"/>
          </ac:spMkLst>
        </pc:spChg>
        <pc:spChg chg="del">
          <ac:chgData name="Fernanda Kazama" userId="22fe7373-730d-4e0e-b004-a3194092bdf2" providerId="ADAL" clId="{D743A090-37BA-48DF-A4DF-57D220A5CB7E}" dt="2022-03-16T15:29:11.792" v="188" actId="478"/>
          <ac:spMkLst>
            <pc:docMk/>
            <pc:sldMk cId="1767481082" sldId="6417"/>
            <ac:spMk id="32" creationId="{6E525157-15CD-43C2-884D-394799D42E90}"/>
          </ac:spMkLst>
        </pc:spChg>
        <pc:spChg chg="del">
          <ac:chgData name="Fernanda Kazama" userId="22fe7373-730d-4e0e-b004-a3194092bdf2" providerId="ADAL" clId="{D743A090-37BA-48DF-A4DF-57D220A5CB7E}" dt="2022-03-16T15:29:11.792" v="188" actId="478"/>
          <ac:spMkLst>
            <pc:docMk/>
            <pc:sldMk cId="1767481082" sldId="6417"/>
            <ac:spMk id="33" creationId="{3CC3CBE2-A65E-49F8-ADEF-0DF59BADBE1D}"/>
          </ac:spMkLst>
        </pc:spChg>
        <pc:spChg chg="del">
          <ac:chgData name="Fernanda Kazama" userId="22fe7373-730d-4e0e-b004-a3194092bdf2" providerId="ADAL" clId="{D743A090-37BA-48DF-A4DF-57D220A5CB7E}" dt="2022-03-16T15:29:11.792" v="188" actId="478"/>
          <ac:spMkLst>
            <pc:docMk/>
            <pc:sldMk cId="1767481082" sldId="6417"/>
            <ac:spMk id="34" creationId="{7B3CDC6D-F505-4109-8A6F-C52DF6851676}"/>
          </ac:spMkLst>
        </pc:spChg>
        <pc:spChg chg="mod">
          <ac:chgData name="Fernanda Kazama" userId="22fe7373-730d-4e0e-b004-a3194092bdf2" providerId="ADAL" clId="{D743A090-37BA-48DF-A4DF-57D220A5CB7E}" dt="2022-03-16T15:29:23.646" v="190"/>
          <ac:spMkLst>
            <pc:docMk/>
            <pc:sldMk cId="1767481082" sldId="6417"/>
            <ac:spMk id="35" creationId="{EF1E31E7-7C80-4877-82A2-B336359D03BA}"/>
          </ac:spMkLst>
        </pc:spChg>
        <pc:spChg chg="mod">
          <ac:chgData name="Fernanda Kazama" userId="22fe7373-730d-4e0e-b004-a3194092bdf2" providerId="ADAL" clId="{D743A090-37BA-48DF-A4DF-57D220A5CB7E}" dt="2022-03-16T15:29:23.646" v="190"/>
          <ac:spMkLst>
            <pc:docMk/>
            <pc:sldMk cId="1767481082" sldId="6417"/>
            <ac:spMk id="38" creationId="{93ED1A96-AE0A-46D9-B617-A3C1502CA675}"/>
          </ac:spMkLst>
        </pc:spChg>
        <pc:spChg chg="mod">
          <ac:chgData name="Fernanda Kazama" userId="22fe7373-730d-4e0e-b004-a3194092bdf2" providerId="ADAL" clId="{D743A090-37BA-48DF-A4DF-57D220A5CB7E}" dt="2022-03-16T15:29:23.646" v="190"/>
          <ac:spMkLst>
            <pc:docMk/>
            <pc:sldMk cId="1767481082" sldId="6417"/>
            <ac:spMk id="39" creationId="{36E53EF2-FA18-4680-A2AD-8006B6F72DD0}"/>
          </ac:spMkLst>
        </pc:spChg>
        <pc:spChg chg="add mod">
          <ac:chgData name="Fernanda Kazama" userId="22fe7373-730d-4e0e-b004-a3194092bdf2" providerId="ADAL" clId="{D743A090-37BA-48DF-A4DF-57D220A5CB7E}" dt="2022-03-16T15:29:25.146" v="201" actId="1035"/>
          <ac:spMkLst>
            <pc:docMk/>
            <pc:sldMk cId="1767481082" sldId="6417"/>
            <ac:spMk id="42" creationId="{35C310DC-BAEC-4946-92EE-CA656AD859D4}"/>
          </ac:spMkLst>
        </pc:spChg>
        <pc:grpChg chg="add mod">
          <ac:chgData name="Fernanda Kazama" userId="22fe7373-730d-4e0e-b004-a3194092bdf2" providerId="ADAL" clId="{D743A090-37BA-48DF-A4DF-57D220A5CB7E}" dt="2022-03-16T15:29:25.146" v="201" actId="1035"/>
          <ac:grpSpMkLst>
            <pc:docMk/>
            <pc:sldMk cId="1767481082" sldId="6417"/>
            <ac:grpSpMk id="21" creationId="{49B90F8E-E086-4ACD-ABFE-EBCE0BDE8890}"/>
          </ac:grpSpMkLst>
        </pc:grpChg>
        <pc:grpChg chg="add mod">
          <ac:chgData name="Fernanda Kazama" userId="22fe7373-730d-4e0e-b004-a3194092bdf2" providerId="ADAL" clId="{D743A090-37BA-48DF-A4DF-57D220A5CB7E}" dt="2022-03-16T15:29:25.146" v="201" actId="1035"/>
          <ac:grpSpMkLst>
            <pc:docMk/>
            <pc:sldMk cId="1767481082" sldId="6417"/>
            <ac:grpSpMk id="37" creationId="{0DDC87CD-7672-4B1A-97A0-E7D4138339E1}"/>
          </ac:grpSpMkLst>
        </pc:grpChg>
        <pc:graphicFrameChg chg="del">
          <ac:chgData name="Fernanda Kazama" userId="22fe7373-730d-4e0e-b004-a3194092bdf2" providerId="ADAL" clId="{D743A090-37BA-48DF-A4DF-57D220A5CB7E}" dt="2022-03-16T15:29:11.792" v="188" actId="478"/>
          <ac:graphicFrameMkLst>
            <pc:docMk/>
            <pc:sldMk cId="1767481082" sldId="6417"/>
            <ac:graphicFrameMk id="28" creationId="{9C16E7DB-F316-4418-945F-1D11F91267C8}"/>
          </ac:graphicFrameMkLst>
        </pc:graphicFrameChg>
        <pc:graphicFrameChg chg="del">
          <ac:chgData name="Fernanda Kazama" userId="22fe7373-730d-4e0e-b004-a3194092bdf2" providerId="ADAL" clId="{D743A090-37BA-48DF-A4DF-57D220A5CB7E}" dt="2022-03-16T15:29:11.792" v="188" actId="478"/>
          <ac:graphicFrameMkLst>
            <pc:docMk/>
            <pc:sldMk cId="1767481082" sldId="6417"/>
            <ac:graphicFrameMk id="29" creationId="{60FF0C36-6761-4DA6-8478-D106C7CCAE94}"/>
          </ac:graphicFrameMkLst>
        </pc:graphicFrameChg>
        <pc:graphicFrameChg chg="add mod">
          <ac:chgData name="Fernanda Kazama" userId="22fe7373-730d-4e0e-b004-a3194092bdf2" providerId="ADAL" clId="{D743A090-37BA-48DF-A4DF-57D220A5CB7E}" dt="2022-03-16T15:29:25.146" v="201" actId="1035"/>
          <ac:graphicFrameMkLst>
            <pc:docMk/>
            <pc:sldMk cId="1767481082" sldId="6417"/>
            <ac:graphicFrameMk id="40" creationId="{81881EF7-69AF-4E02-B611-664B9938E028}"/>
          </ac:graphicFrameMkLst>
        </pc:graphicFrameChg>
        <pc:graphicFrameChg chg="add mod">
          <ac:chgData name="Fernanda Kazama" userId="22fe7373-730d-4e0e-b004-a3194092bdf2" providerId="ADAL" clId="{D743A090-37BA-48DF-A4DF-57D220A5CB7E}" dt="2022-03-16T15:29:25.146" v="201" actId="1035"/>
          <ac:graphicFrameMkLst>
            <pc:docMk/>
            <pc:sldMk cId="1767481082" sldId="6417"/>
            <ac:graphicFrameMk id="41" creationId="{B4E866B0-D1CD-4872-AC61-53580460C5E5}"/>
          </ac:graphicFrameMkLst>
        </pc:graphicFrameChg>
        <pc:picChg chg="add mod">
          <ac:chgData name="Fernanda Kazama" userId="22fe7373-730d-4e0e-b004-a3194092bdf2" providerId="ADAL" clId="{D743A090-37BA-48DF-A4DF-57D220A5CB7E}" dt="2022-03-16T15:29:25.146" v="201" actId="1035"/>
          <ac:picMkLst>
            <pc:docMk/>
            <pc:sldMk cId="1767481082" sldId="6417"/>
            <ac:picMk id="16" creationId="{452C3AE4-5F1D-4960-9751-65DD6C1591CB}"/>
          </ac:picMkLst>
        </pc:picChg>
        <pc:picChg chg="add mod">
          <ac:chgData name="Fernanda Kazama" userId="22fe7373-730d-4e0e-b004-a3194092bdf2" providerId="ADAL" clId="{D743A090-37BA-48DF-A4DF-57D220A5CB7E}" dt="2022-03-16T15:29:25.146" v="201" actId="1035"/>
          <ac:picMkLst>
            <pc:docMk/>
            <pc:sldMk cId="1767481082" sldId="6417"/>
            <ac:picMk id="17" creationId="{22B60AB8-12C6-48F8-83E1-F6678EF564FF}"/>
          </ac:picMkLst>
        </pc:picChg>
        <pc:picChg chg="add mod">
          <ac:chgData name="Fernanda Kazama" userId="22fe7373-730d-4e0e-b004-a3194092bdf2" providerId="ADAL" clId="{D743A090-37BA-48DF-A4DF-57D220A5CB7E}" dt="2022-03-16T15:29:25.146" v="201" actId="1035"/>
          <ac:picMkLst>
            <pc:docMk/>
            <pc:sldMk cId="1767481082" sldId="6417"/>
            <ac:picMk id="18" creationId="{1FC16F9C-F39D-4DC5-9A1F-2A2D515CF2C6}"/>
          </ac:picMkLst>
        </pc:picChg>
        <pc:picChg chg="add mod">
          <ac:chgData name="Fernanda Kazama" userId="22fe7373-730d-4e0e-b004-a3194092bdf2" providerId="ADAL" clId="{D743A090-37BA-48DF-A4DF-57D220A5CB7E}" dt="2022-03-16T15:29:25.146" v="201" actId="1035"/>
          <ac:picMkLst>
            <pc:docMk/>
            <pc:sldMk cId="1767481082" sldId="6417"/>
            <ac:picMk id="19" creationId="{3E699BFB-29F4-47C7-AF63-9C483505EE88}"/>
          </ac:picMkLst>
        </pc:picChg>
        <pc:picChg chg="del">
          <ac:chgData name="Fernanda Kazama" userId="22fe7373-730d-4e0e-b004-a3194092bdf2" providerId="ADAL" clId="{D743A090-37BA-48DF-A4DF-57D220A5CB7E}" dt="2022-03-16T15:29:11.792" v="188" actId="478"/>
          <ac:picMkLst>
            <pc:docMk/>
            <pc:sldMk cId="1767481082" sldId="6417"/>
            <ac:picMk id="22" creationId="{64F2953D-0174-43C0-A85F-1FE3542F8179}"/>
          </ac:picMkLst>
        </pc:picChg>
        <pc:picChg chg="del">
          <ac:chgData name="Fernanda Kazama" userId="22fe7373-730d-4e0e-b004-a3194092bdf2" providerId="ADAL" clId="{D743A090-37BA-48DF-A4DF-57D220A5CB7E}" dt="2022-03-16T15:29:11.792" v="188" actId="478"/>
          <ac:picMkLst>
            <pc:docMk/>
            <pc:sldMk cId="1767481082" sldId="6417"/>
            <ac:picMk id="23" creationId="{4EC356A9-EE88-4FD1-9B03-E9C15BB8AA70}"/>
          </ac:picMkLst>
        </pc:picChg>
        <pc:picChg chg="del">
          <ac:chgData name="Fernanda Kazama" userId="22fe7373-730d-4e0e-b004-a3194092bdf2" providerId="ADAL" clId="{D743A090-37BA-48DF-A4DF-57D220A5CB7E}" dt="2022-03-16T15:29:11.792" v="188" actId="478"/>
          <ac:picMkLst>
            <pc:docMk/>
            <pc:sldMk cId="1767481082" sldId="6417"/>
            <ac:picMk id="24" creationId="{CDB19657-7D45-497C-8E60-8C7CB9122901}"/>
          </ac:picMkLst>
        </pc:picChg>
        <pc:picChg chg="del">
          <ac:chgData name="Fernanda Kazama" userId="22fe7373-730d-4e0e-b004-a3194092bdf2" providerId="ADAL" clId="{D743A090-37BA-48DF-A4DF-57D220A5CB7E}" dt="2022-03-16T15:29:11.792" v="188" actId="478"/>
          <ac:picMkLst>
            <pc:docMk/>
            <pc:sldMk cId="1767481082" sldId="6417"/>
            <ac:picMk id="25" creationId="{BAE0E383-58A6-46FC-AF8B-02056B435AE8}"/>
          </ac:picMkLst>
        </pc:picChg>
        <pc:cxnChg chg="del">
          <ac:chgData name="Fernanda Kazama" userId="22fe7373-730d-4e0e-b004-a3194092bdf2" providerId="ADAL" clId="{D743A090-37BA-48DF-A4DF-57D220A5CB7E}" dt="2022-03-16T15:29:11.792" v="188" actId="478"/>
          <ac:cxnSpMkLst>
            <pc:docMk/>
            <pc:sldMk cId="1767481082" sldId="6417"/>
            <ac:cxnSpMk id="27" creationId="{CD33D54D-5FCD-4A86-90FE-79EC4324C1E5}"/>
          </ac:cxnSpMkLst>
        </pc:cxnChg>
        <pc:cxnChg chg="add mod">
          <ac:chgData name="Fernanda Kazama" userId="22fe7373-730d-4e0e-b004-a3194092bdf2" providerId="ADAL" clId="{D743A090-37BA-48DF-A4DF-57D220A5CB7E}" dt="2022-03-16T15:29:25.146" v="201" actId="1035"/>
          <ac:cxnSpMkLst>
            <pc:docMk/>
            <pc:sldMk cId="1767481082" sldId="6417"/>
            <ac:cxnSpMk id="36" creationId="{9F2559B9-3776-4B5B-A58A-2EA132578298}"/>
          </ac:cxnSpMkLst>
        </pc:cxnChg>
      </pc:sldChg>
      <pc:sldChg chg="addSp delSp modSp mod">
        <pc:chgData name="Fernanda Kazama" userId="22fe7373-730d-4e0e-b004-a3194092bdf2" providerId="ADAL" clId="{D743A090-37BA-48DF-A4DF-57D220A5CB7E}" dt="2022-03-16T15:28:59.913" v="180" actId="478"/>
        <pc:sldMkLst>
          <pc:docMk/>
          <pc:sldMk cId="4271353157" sldId="6418"/>
        </pc:sldMkLst>
        <pc:spChg chg="mod">
          <ac:chgData name="Fernanda Kazama" userId="22fe7373-730d-4e0e-b004-a3194092bdf2" providerId="ADAL" clId="{D743A090-37BA-48DF-A4DF-57D220A5CB7E}" dt="2022-03-16T15:28:33.560" v="168" actId="20577"/>
          <ac:spMkLst>
            <pc:docMk/>
            <pc:sldMk cId="4271353157" sldId="6418"/>
            <ac:spMk id="2" creationId="{233B332E-1BE4-4975-AF5B-811F7C256406}"/>
          </ac:spMkLst>
        </pc:spChg>
        <pc:spChg chg="del">
          <ac:chgData name="Fernanda Kazama" userId="22fe7373-730d-4e0e-b004-a3194092bdf2" providerId="ADAL" clId="{D743A090-37BA-48DF-A4DF-57D220A5CB7E}" dt="2022-03-16T15:28:35.465" v="169" actId="478"/>
          <ac:spMkLst>
            <pc:docMk/>
            <pc:sldMk cId="4271353157" sldId="6418"/>
            <ac:spMk id="19" creationId="{C674597D-6543-491D-9408-E4D67F6B01A5}"/>
          </ac:spMkLst>
        </pc:spChg>
        <pc:spChg chg="del">
          <ac:chgData name="Fernanda Kazama" userId="22fe7373-730d-4e0e-b004-a3194092bdf2" providerId="ADAL" clId="{D743A090-37BA-48DF-A4DF-57D220A5CB7E}" dt="2022-03-16T15:28:39.145" v="170" actId="478"/>
          <ac:spMkLst>
            <pc:docMk/>
            <pc:sldMk cId="4271353157" sldId="6418"/>
            <ac:spMk id="21" creationId="{C71A95F5-C2C5-40E5-826D-2FFD17C32B3A}"/>
          </ac:spMkLst>
        </pc:spChg>
        <pc:spChg chg="del">
          <ac:chgData name="Fernanda Kazama" userId="22fe7373-730d-4e0e-b004-a3194092bdf2" providerId="ADAL" clId="{D743A090-37BA-48DF-A4DF-57D220A5CB7E}" dt="2022-03-16T15:28:39.145" v="170" actId="478"/>
          <ac:spMkLst>
            <pc:docMk/>
            <pc:sldMk cId="4271353157" sldId="6418"/>
            <ac:spMk id="24" creationId="{27E061EA-0CBB-4B8C-9467-33C96208D79D}"/>
          </ac:spMkLst>
        </pc:spChg>
        <pc:spChg chg="del">
          <ac:chgData name="Fernanda Kazama" userId="22fe7373-730d-4e0e-b004-a3194092bdf2" providerId="ADAL" clId="{D743A090-37BA-48DF-A4DF-57D220A5CB7E}" dt="2022-03-16T15:28:39.145" v="170" actId="478"/>
          <ac:spMkLst>
            <pc:docMk/>
            <pc:sldMk cId="4271353157" sldId="6418"/>
            <ac:spMk id="25" creationId="{74A36AD2-1B47-4DEE-9DA4-A90BA6F68F2D}"/>
          </ac:spMkLst>
        </pc:spChg>
        <pc:spChg chg="del">
          <ac:chgData name="Fernanda Kazama" userId="22fe7373-730d-4e0e-b004-a3194092bdf2" providerId="ADAL" clId="{D743A090-37BA-48DF-A4DF-57D220A5CB7E}" dt="2022-03-16T15:28:39.145" v="170" actId="478"/>
          <ac:spMkLst>
            <pc:docMk/>
            <pc:sldMk cId="4271353157" sldId="6418"/>
            <ac:spMk id="26" creationId="{51FADE2E-EB2B-4121-96B5-3B6411613758}"/>
          </ac:spMkLst>
        </pc:spChg>
        <pc:spChg chg="del">
          <ac:chgData name="Fernanda Kazama" userId="22fe7373-730d-4e0e-b004-a3194092bdf2" providerId="ADAL" clId="{D743A090-37BA-48DF-A4DF-57D220A5CB7E}" dt="2022-03-16T15:28:39.145" v="170" actId="478"/>
          <ac:spMkLst>
            <pc:docMk/>
            <pc:sldMk cId="4271353157" sldId="6418"/>
            <ac:spMk id="27" creationId="{14446C61-200B-48DB-B033-9337ECFD8F2C}"/>
          </ac:spMkLst>
        </pc:spChg>
        <pc:spChg chg="add del mod">
          <ac:chgData name="Fernanda Kazama" userId="22fe7373-730d-4e0e-b004-a3194092bdf2" providerId="ADAL" clId="{D743A090-37BA-48DF-A4DF-57D220A5CB7E}" dt="2022-03-16T15:28:59.913" v="180" actId="478"/>
          <ac:spMkLst>
            <pc:docMk/>
            <pc:sldMk cId="4271353157" sldId="6418"/>
            <ac:spMk id="32" creationId="{75802C6A-B919-4DF9-89F0-072957CA4C81}"/>
          </ac:spMkLst>
        </pc:spChg>
        <pc:spChg chg="add mod">
          <ac:chgData name="Fernanda Kazama" userId="22fe7373-730d-4e0e-b004-a3194092bdf2" providerId="ADAL" clId="{D743A090-37BA-48DF-A4DF-57D220A5CB7E}" dt="2022-03-16T15:28:56.253" v="179" actId="1035"/>
          <ac:spMkLst>
            <pc:docMk/>
            <pc:sldMk cId="4271353157" sldId="6418"/>
            <ac:spMk id="34" creationId="{024333F1-CAA2-442F-BD29-F07AB42EF852}"/>
          </ac:spMkLst>
        </pc:spChg>
        <pc:spChg chg="mod">
          <ac:chgData name="Fernanda Kazama" userId="22fe7373-730d-4e0e-b004-a3194092bdf2" providerId="ADAL" clId="{D743A090-37BA-48DF-A4DF-57D220A5CB7E}" dt="2022-03-16T15:28:50.934" v="171"/>
          <ac:spMkLst>
            <pc:docMk/>
            <pc:sldMk cId="4271353157" sldId="6418"/>
            <ac:spMk id="38" creationId="{F0D6D74A-343E-49C7-B314-24D4D5B19D9A}"/>
          </ac:spMkLst>
        </pc:spChg>
        <pc:spChg chg="mod">
          <ac:chgData name="Fernanda Kazama" userId="22fe7373-730d-4e0e-b004-a3194092bdf2" providerId="ADAL" clId="{D743A090-37BA-48DF-A4DF-57D220A5CB7E}" dt="2022-03-16T15:28:50.934" v="171"/>
          <ac:spMkLst>
            <pc:docMk/>
            <pc:sldMk cId="4271353157" sldId="6418"/>
            <ac:spMk id="39" creationId="{9C576FBA-FE92-45DA-8D3D-7B33047D1CD0}"/>
          </ac:spMkLst>
        </pc:spChg>
        <pc:spChg chg="mod">
          <ac:chgData name="Fernanda Kazama" userId="22fe7373-730d-4e0e-b004-a3194092bdf2" providerId="ADAL" clId="{D743A090-37BA-48DF-A4DF-57D220A5CB7E}" dt="2022-03-16T15:28:50.934" v="171"/>
          <ac:spMkLst>
            <pc:docMk/>
            <pc:sldMk cId="4271353157" sldId="6418"/>
            <ac:spMk id="41" creationId="{6DED2232-786B-4E9F-952C-F4F9C777FF9E}"/>
          </ac:spMkLst>
        </pc:spChg>
        <pc:spChg chg="mod">
          <ac:chgData name="Fernanda Kazama" userId="22fe7373-730d-4e0e-b004-a3194092bdf2" providerId="ADAL" clId="{D743A090-37BA-48DF-A4DF-57D220A5CB7E}" dt="2022-03-16T15:28:50.934" v="171"/>
          <ac:spMkLst>
            <pc:docMk/>
            <pc:sldMk cId="4271353157" sldId="6418"/>
            <ac:spMk id="42" creationId="{F901334F-4E68-4955-8C98-55C05B3DBC4C}"/>
          </ac:spMkLst>
        </pc:spChg>
        <pc:grpChg chg="add mod">
          <ac:chgData name="Fernanda Kazama" userId="22fe7373-730d-4e0e-b004-a3194092bdf2" providerId="ADAL" clId="{D743A090-37BA-48DF-A4DF-57D220A5CB7E}" dt="2022-03-16T15:28:56.253" v="179" actId="1035"/>
          <ac:grpSpMkLst>
            <pc:docMk/>
            <pc:sldMk cId="4271353157" sldId="6418"/>
            <ac:grpSpMk id="37" creationId="{02C84364-11BA-4C2B-9601-3961130EF26B}"/>
          </ac:grpSpMkLst>
        </pc:grpChg>
        <pc:grpChg chg="add mod">
          <ac:chgData name="Fernanda Kazama" userId="22fe7373-730d-4e0e-b004-a3194092bdf2" providerId="ADAL" clId="{D743A090-37BA-48DF-A4DF-57D220A5CB7E}" dt="2022-03-16T15:28:56.253" v="179" actId="1035"/>
          <ac:grpSpMkLst>
            <pc:docMk/>
            <pc:sldMk cId="4271353157" sldId="6418"/>
            <ac:grpSpMk id="40" creationId="{ADE83721-51F8-4278-863F-947CD2FA6E74}"/>
          </ac:grpSpMkLst>
        </pc:grpChg>
        <pc:graphicFrameChg chg="del">
          <ac:chgData name="Fernanda Kazama" userId="22fe7373-730d-4e0e-b004-a3194092bdf2" providerId="ADAL" clId="{D743A090-37BA-48DF-A4DF-57D220A5CB7E}" dt="2022-03-16T15:28:39.145" v="170" actId="478"/>
          <ac:graphicFrameMkLst>
            <pc:docMk/>
            <pc:sldMk cId="4271353157" sldId="6418"/>
            <ac:graphicFrameMk id="22" creationId="{C28350DF-9021-415E-93E0-EA4700A5095F}"/>
          </ac:graphicFrameMkLst>
        </pc:graphicFrameChg>
        <pc:graphicFrameChg chg="del">
          <ac:chgData name="Fernanda Kazama" userId="22fe7373-730d-4e0e-b004-a3194092bdf2" providerId="ADAL" clId="{D743A090-37BA-48DF-A4DF-57D220A5CB7E}" dt="2022-03-16T15:28:39.145" v="170" actId="478"/>
          <ac:graphicFrameMkLst>
            <pc:docMk/>
            <pc:sldMk cId="4271353157" sldId="6418"/>
            <ac:graphicFrameMk id="23" creationId="{7FDBBC1B-F789-466C-BDAA-9490B7FD6257}"/>
          </ac:graphicFrameMkLst>
        </pc:graphicFrameChg>
        <pc:graphicFrameChg chg="add mod">
          <ac:chgData name="Fernanda Kazama" userId="22fe7373-730d-4e0e-b004-a3194092bdf2" providerId="ADAL" clId="{D743A090-37BA-48DF-A4DF-57D220A5CB7E}" dt="2022-03-16T15:28:56.253" v="179" actId="1035"/>
          <ac:graphicFrameMkLst>
            <pc:docMk/>
            <pc:sldMk cId="4271353157" sldId="6418"/>
            <ac:graphicFrameMk id="35" creationId="{212EC026-7F70-4D6C-8187-6F102DE18F3D}"/>
          </ac:graphicFrameMkLst>
        </pc:graphicFrameChg>
        <pc:graphicFrameChg chg="add mod">
          <ac:chgData name="Fernanda Kazama" userId="22fe7373-730d-4e0e-b004-a3194092bdf2" providerId="ADAL" clId="{D743A090-37BA-48DF-A4DF-57D220A5CB7E}" dt="2022-03-16T15:28:56.253" v="179" actId="1035"/>
          <ac:graphicFrameMkLst>
            <pc:docMk/>
            <pc:sldMk cId="4271353157" sldId="6418"/>
            <ac:graphicFrameMk id="36" creationId="{71279D6C-A071-45FC-9302-263B59C0B138}"/>
          </ac:graphicFrameMkLst>
        </pc:graphicFrameChg>
        <pc:picChg chg="del">
          <ac:chgData name="Fernanda Kazama" userId="22fe7373-730d-4e0e-b004-a3194092bdf2" providerId="ADAL" clId="{D743A090-37BA-48DF-A4DF-57D220A5CB7E}" dt="2022-03-16T15:28:39.145" v="170" actId="478"/>
          <ac:picMkLst>
            <pc:docMk/>
            <pc:sldMk cId="4271353157" sldId="6418"/>
            <ac:picMk id="15" creationId="{6F74D2F3-D90A-441A-9BCD-AA413182DEA3}"/>
          </ac:picMkLst>
        </pc:picChg>
        <pc:picChg chg="del">
          <ac:chgData name="Fernanda Kazama" userId="22fe7373-730d-4e0e-b004-a3194092bdf2" providerId="ADAL" clId="{D743A090-37BA-48DF-A4DF-57D220A5CB7E}" dt="2022-03-16T15:28:39.145" v="170" actId="478"/>
          <ac:picMkLst>
            <pc:docMk/>
            <pc:sldMk cId="4271353157" sldId="6418"/>
            <ac:picMk id="16" creationId="{CE25317D-71F0-4E4A-9880-42BE6BEAA0BD}"/>
          </ac:picMkLst>
        </pc:picChg>
        <pc:picChg chg="del">
          <ac:chgData name="Fernanda Kazama" userId="22fe7373-730d-4e0e-b004-a3194092bdf2" providerId="ADAL" clId="{D743A090-37BA-48DF-A4DF-57D220A5CB7E}" dt="2022-03-16T15:28:39.145" v="170" actId="478"/>
          <ac:picMkLst>
            <pc:docMk/>
            <pc:sldMk cId="4271353157" sldId="6418"/>
            <ac:picMk id="17" creationId="{75C37220-39B4-4F5E-A77B-358A0237CC75}"/>
          </ac:picMkLst>
        </pc:picChg>
        <pc:picChg chg="del">
          <ac:chgData name="Fernanda Kazama" userId="22fe7373-730d-4e0e-b004-a3194092bdf2" providerId="ADAL" clId="{D743A090-37BA-48DF-A4DF-57D220A5CB7E}" dt="2022-03-16T15:28:39.145" v="170" actId="478"/>
          <ac:picMkLst>
            <pc:docMk/>
            <pc:sldMk cId="4271353157" sldId="6418"/>
            <ac:picMk id="18" creationId="{907CE2AF-CBDB-4201-94AC-75BA3E09D716}"/>
          </ac:picMkLst>
        </pc:picChg>
        <pc:picChg chg="add mod">
          <ac:chgData name="Fernanda Kazama" userId="22fe7373-730d-4e0e-b004-a3194092bdf2" providerId="ADAL" clId="{D743A090-37BA-48DF-A4DF-57D220A5CB7E}" dt="2022-03-16T15:28:56.253" v="179" actId="1035"/>
          <ac:picMkLst>
            <pc:docMk/>
            <pc:sldMk cId="4271353157" sldId="6418"/>
            <ac:picMk id="28" creationId="{ABB92011-8704-4DBE-A33D-BFD8F9E77A6D}"/>
          </ac:picMkLst>
        </pc:picChg>
        <pc:picChg chg="add mod">
          <ac:chgData name="Fernanda Kazama" userId="22fe7373-730d-4e0e-b004-a3194092bdf2" providerId="ADAL" clId="{D743A090-37BA-48DF-A4DF-57D220A5CB7E}" dt="2022-03-16T15:28:56.253" v="179" actId="1035"/>
          <ac:picMkLst>
            <pc:docMk/>
            <pc:sldMk cId="4271353157" sldId="6418"/>
            <ac:picMk id="29" creationId="{0DF6EF6E-3D40-42C9-833C-FDE625E007E8}"/>
          </ac:picMkLst>
        </pc:picChg>
        <pc:picChg chg="add mod">
          <ac:chgData name="Fernanda Kazama" userId="22fe7373-730d-4e0e-b004-a3194092bdf2" providerId="ADAL" clId="{D743A090-37BA-48DF-A4DF-57D220A5CB7E}" dt="2022-03-16T15:28:56.253" v="179" actId="1035"/>
          <ac:picMkLst>
            <pc:docMk/>
            <pc:sldMk cId="4271353157" sldId="6418"/>
            <ac:picMk id="30" creationId="{302D99D7-73A5-45B4-9051-D0EB9B00831A}"/>
          </ac:picMkLst>
        </pc:picChg>
        <pc:picChg chg="add mod">
          <ac:chgData name="Fernanda Kazama" userId="22fe7373-730d-4e0e-b004-a3194092bdf2" providerId="ADAL" clId="{D743A090-37BA-48DF-A4DF-57D220A5CB7E}" dt="2022-03-16T15:28:56.253" v="179" actId="1035"/>
          <ac:picMkLst>
            <pc:docMk/>
            <pc:sldMk cId="4271353157" sldId="6418"/>
            <ac:picMk id="31" creationId="{8E9F8EDD-2429-45E5-A4BC-B61B783A0096}"/>
          </ac:picMkLst>
        </pc:picChg>
        <pc:cxnChg chg="del">
          <ac:chgData name="Fernanda Kazama" userId="22fe7373-730d-4e0e-b004-a3194092bdf2" providerId="ADAL" clId="{D743A090-37BA-48DF-A4DF-57D220A5CB7E}" dt="2022-03-16T15:28:39.145" v="170" actId="478"/>
          <ac:cxnSpMkLst>
            <pc:docMk/>
            <pc:sldMk cId="4271353157" sldId="6418"/>
            <ac:cxnSpMk id="20" creationId="{59E8EBDE-85F1-4C28-8C32-BF9E257B7E91}"/>
          </ac:cxnSpMkLst>
        </pc:cxnChg>
        <pc:cxnChg chg="add mod">
          <ac:chgData name="Fernanda Kazama" userId="22fe7373-730d-4e0e-b004-a3194092bdf2" providerId="ADAL" clId="{D743A090-37BA-48DF-A4DF-57D220A5CB7E}" dt="2022-03-16T15:28:56.253" v="179" actId="1035"/>
          <ac:cxnSpMkLst>
            <pc:docMk/>
            <pc:sldMk cId="4271353157" sldId="6418"/>
            <ac:cxnSpMk id="33" creationId="{0287EB0D-BB25-4C44-B02C-3D5CC16A4958}"/>
          </ac:cxnSpMkLst>
        </pc:cxnChg>
      </pc:sldChg>
      <pc:sldChg chg="addSp delSp modSp mod">
        <pc:chgData name="Fernanda Kazama" userId="22fe7373-730d-4e0e-b004-a3194092bdf2" providerId="ADAL" clId="{D743A090-37BA-48DF-A4DF-57D220A5CB7E}" dt="2022-03-16T15:29:52.874" v="216" actId="478"/>
        <pc:sldMkLst>
          <pc:docMk/>
          <pc:sldMk cId="2498086645" sldId="6419"/>
        </pc:sldMkLst>
        <pc:spChg chg="del">
          <ac:chgData name="Fernanda Kazama" userId="22fe7373-730d-4e0e-b004-a3194092bdf2" providerId="ADAL" clId="{D743A090-37BA-48DF-A4DF-57D220A5CB7E}" dt="2022-03-16T15:29:34.155" v="203" actId="478"/>
          <ac:spMkLst>
            <pc:docMk/>
            <pc:sldMk cId="2498086645" sldId="6419"/>
            <ac:spMk id="8" creationId="{EBA34E54-67BC-4F16-B00C-3D2C12CAF1B3}"/>
          </ac:spMkLst>
        </pc:spChg>
        <pc:spChg chg="del">
          <ac:chgData name="Fernanda Kazama" userId="22fe7373-730d-4e0e-b004-a3194092bdf2" providerId="ADAL" clId="{D743A090-37BA-48DF-A4DF-57D220A5CB7E}" dt="2022-03-16T15:29:38.211" v="204" actId="478"/>
          <ac:spMkLst>
            <pc:docMk/>
            <pc:sldMk cId="2498086645" sldId="6419"/>
            <ac:spMk id="9" creationId="{9432CAED-363D-420F-947A-F92D9FC24D87}"/>
          </ac:spMkLst>
        </pc:spChg>
        <pc:spChg chg="del">
          <ac:chgData name="Fernanda Kazama" userId="22fe7373-730d-4e0e-b004-a3194092bdf2" providerId="ADAL" clId="{D743A090-37BA-48DF-A4DF-57D220A5CB7E}" dt="2022-03-16T15:29:38.211" v="204" actId="478"/>
          <ac:spMkLst>
            <pc:docMk/>
            <pc:sldMk cId="2498086645" sldId="6419"/>
            <ac:spMk id="10" creationId="{95E69E06-1AC0-414A-A8B5-357A07A5709E}"/>
          </ac:spMkLst>
        </pc:spChg>
        <pc:spChg chg="del">
          <ac:chgData name="Fernanda Kazama" userId="22fe7373-730d-4e0e-b004-a3194092bdf2" providerId="ADAL" clId="{D743A090-37BA-48DF-A4DF-57D220A5CB7E}" dt="2022-03-16T15:29:38.211" v="204" actId="478"/>
          <ac:spMkLst>
            <pc:docMk/>
            <pc:sldMk cId="2498086645" sldId="6419"/>
            <ac:spMk id="11" creationId="{BD1AAE96-E90D-4B4F-8DC4-9603BF412BAE}"/>
          </ac:spMkLst>
        </pc:spChg>
        <pc:spChg chg="add del mod">
          <ac:chgData name="Fernanda Kazama" userId="22fe7373-730d-4e0e-b004-a3194092bdf2" providerId="ADAL" clId="{D743A090-37BA-48DF-A4DF-57D220A5CB7E}" dt="2022-03-16T15:29:52.874" v="216" actId="478"/>
          <ac:spMkLst>
            <pc:docMk/>
            <pc:sldMk cId="2498086645" sldId="6419"/>
            <ac:spMk id="13" creationId="{9EB1E452-075B-4C18-9DE1-FB54CA50B26C}"/>
          </ac:spMkLst>
        </pc:spChg>
        <pc:spChg chg="add mod">
          <ac:chgData name="Fernanda Kazama" userId="22fe7373-730d-4e0e-b004-a3194092bdf2" providerId="ADAL" clId="{D743A090-37BA-48DF-A4DF-57D220A5CB7E}" dt="2022-03-16T15:29:49.927" v="215" actId="1035"/>
          <ac:spMkLst>
            <pc:docMk/>
            <pc:sldMk cId="2498086645" sldId="6419"/>
            <ac:spMk id="14" creationId="{D075DCF0-059F-43AA-BD16-4883B7E8A8C5}"/>
          </ac:spMkLst>
        </pc:spChg>
        <pc:spChg chg="add mod">
          <ac:chgData name="Fernanda Kazama" userId="22fe7373-730d-4e0e-b004-a3194092bdf2" providerId="ADAL" clId="{D743A090-37BA-48DF-A4DF-57D220A5CB7E}" dt="2022-03-16T15:29:49.927" v="215" actId="1035"/>
          <ac:spMkLst>
            <pc:docMk/>
            <pc:sldMk cId="2498086645" sldId="6419"/>
            <ac:spMk id="15" creationId="{2EE8FACE-2EB9-41A5-98E3-48ECD9AED14F}"/>
          </ac:spMkLst>
        </pc:spChg>
        <pc:spChg chg="add mod">
          <ac:chgData name="Fernanda Kazama" userId="22fe7373-730d-4e0e-b004-a3194092bdf2" providerId="ADAL" clId="{D743A090-37BA-48DF-A4DF-57D220A5CB7E}" dt="2022-03-16T15:29:49.927" v="215" actId="1035"/>
          <ac:spMkLst>
            <pc:docMk/>
            <pc:sldMk cId="2498086645" sldId="6419"/>
            <ac:spMk id="16" creationId="{92956FB2-E7FA-455B-808E-E01B0FF33FCF}"/>
          </ac:spMkLst>
        </pc:spChg>
        <pc:graphicFrameChg chg="add mod">
          <ac:chgData name="Fernanda Kazama" userId="22fe7373-730d-4e0e-b004-a3194092bdf2" providerId="ADAL" clId="{D743A090-37BA-48DF-A4DF-57D220A5CB7E}" dt="2022-03-16T15:29:49.927" v="215" actId="1035"/>
          <ac:graphicFrameMkLst>
            <pc:docMk/>
            <pc:sldMk cId="2498086645" sldId="6419"/>
            <ac:graphicFrameMk id="17" creationId="{A31B0FA0-9774-429D-9BB8-5E628AEE9796}"/>
          </ac:graphicFrameMkLst>
        </pc:graphicFrameChg>
        <pc:picChg chg="del">
          <ac:chgData name="Fernanda Kazama" userId="22fe7373-730d-4e0e-b004-a3194092bdf2" providerId="ADAL" clId="{D743A090-37BA-48DF-A4DF-57D220A5CB7E}" dt="2022-03-16T15:29:38.211" v="204" actId="478"/>
          <ac:picMkLst>
            <pc:docMk/>
            <pc:sldMk cId="2498086645" sldId="6419"/>
            <ac:picMk id="7" creationId="{4DD133C6-3F4D-4CC7-A134-13B5997BEFC6}"/>
          </ac:picMkLst>
        </pc:picChg>
        <pc:picChg chg="add mod">
          <ac:chgData name="Fernanda Kazama" userId="22fe7373-730d-4e0e-b004-a3194092bdf2" providerId="ADAL" clId="{D743A090-37BA-48DF-A4DF-57D220A5CB7E}" dt="2022-03-16T15:29:49.927" v="215" actId="1035"/>
          <ac:picMkLst>
            <pc:docMk/>
            <pc:sldMk cId="2498086645" sldId="6419"/>
            <ac:picMk id="12" creationId="{F45AC0AF-516E-4D4D-83F6-7ACE88D90077}"/>
          </ac:picMkLst>
        </pc:picChg>
      </pc:sldChg>
      <pc:sldChg chg="modSp mod">
        <pc:chgData name="Fernanda Kazama" userId="22fe7373-730d-4e0e-b004-a3194092bdf2" providerId="ADAL" clId="{D743A090-37BA-48DF-A4DF-57D220A5CB7E}" dt="2022-03-16T15:22:16.380" v="129" actId="20577"/>
        <pc:sldMkLst>
          <pc:docMk/>
          <pc:sldMk cId="1773694340" sldId="6490"/>
        </pc:sldMkLst>
        <pc:spChg chg="mod">
          <ac:chgData name="Fernanda Kazama" userId="22fe7373-730d-4e0e-b004-a3194092bdf2" providerId="ADAL" clId="{D743A090-37BA-48DF-A4DF-57D220A5CB7E}" dt="2022-03-16T15:22:16.380" v="129" actId="20577"/>
          <ac:spMkLst>
            <pc:docMk/>
            <pc:sldMk cId="1773694340" sldId="6490"/>
            <ac:spMk id="2" creationId="{950EA786-7FC9-4F69-B729-3C8597F85C5D}"/>
          </ac:spMkLst>
        </pc:spChg>
        <pc:graphicFrameChg chg="mod">
          <ac:chgData name="Fernanda Kazama" userId="22fe7373-730d-4e0e-b004-a3194092bdf2" providerId="ADAL" clId="{D743A090-37BA-48DF-A4DF-57D220A5CB7E}" dt="2022-03-16T15:20:50.831" v="42" actId="20577"/>
          <ac:graphicFrameMkLst>
            <pc:docMk/>
            <pc:sldMk cId="1773694340" sldId="6490"/>
            <ac:graphicFrameMk id="3" creationId="{00000000-0000-0000-0000-000000000000}"/>
          </ac:graphicFrameMkLst>
        </pc:graphicFrameChg>
      </pc:sldChg>
    </pc:docChg>
  </pc:docChgLst>
  <pc:docChgLst>
    <pc:chgData name="Eduardo Fonseca" userId="53640c22-7921-4082-b08e-744384c03f65" providerId="ADAL" clId="{BBB1DEAA-5ACD-4D28-B13F-2F4279EE0C2C}"/>
    <pc:docChg chg="undo redo custSel addSld delSld modSld sldOrd modSection">
      <pc:chgData name="Eduardo Fonseca" userId="53640c22-7921-4082-b08e-744384c03f65" providerId="ADAL" clId="{BBB1DEAA-5ACD-4D28-B13F-2F4279EE0C2C}" dt="2022-04-13T17:55:38.231" v="614" actId="47"/>
      <pc:docMkLst>
        <pc:docMk/>
      </pc:docMkLst>
      <pc:sldChg chg="addSp delSp modSp mod">
        <pc:chgData name="Eduardo Fonseca" userId="53640c22-7921-4082-b08e-744384c03f65" providerId="ADAL" clId="{BBB1DEAA-5ACD-4D28-B13F-2F4279EE0C2C}" dt="2022-04-13T14:04:20.411" v="80" actId="14100"/>
        <pc:sldMkLst>
          <pc:docMk/>
          <pc:sldMk cId="2718010495" sldId="5947"/>
        </pc:sldMkLst>
        <pc:spChg chg="mod">
          <ac:chgData name="Eduardo Fonseca" userId="53640c22-7921-4082-b08e-744384c03f65" providerId="ADAL" clId="{BBB1DEAA-5ACD-4D28-B13F-2F4279EE0C2C}" dt="2022-04-13T14:02:00.097" v="59" actId="20577"/>
          <ac:spMkLst>
            <pc:docMk/>
            <pc:sldMk cId="2718010495" sldId="5947"/>
            <ac:spMk id="7" creationId="{961F3D99-AD74-4F4F-994F-AA5023EDEF62}"/>
          </ac:spMkLst>
        </pc:spChg>
        <pc:spChg chg="del">
          <ac:chgData name="Eduardo Fonseca" userId="53640c22-7921-4082-b08e-744384c03f65" providerId="ADAL" clId="{BBB1DEAA-5ACD-4D28-B13F-2F4279EE0C2C}" dt="2022-04-13T14:02:13.116" v="60" actId="478"/>
          <ac:spMkLst>
            <pc:docMk/>
            <pc:sldMk cId="2718010495" sldId="5947"/>
            <ac:spMk id="8" creationId="{D14B4330-394C-4C25-B2CD-25C37CC8F9DB}"/>
          </ac:spMkLst>
        </pc:spChg>
        <pc:graphicFrameChg chg="del">
          <ac:chgData name="Eduardo Fonseca" userId="53640c22-7921-4082-b08e-744384c03f65" providerId="ADAL" clId="{BBB1DEAA-5ACD-4D28-B13F-2F4279EE0C2C}" dt="2022-04-13T14:03:17.511" v="69" actId="478"/>
          <ac:graphicFrameMkLst>
            <pc:docMk/>
            <pc:sldMk cId="2718010495" sldId="5947"/>
            <ac:graphicFrameMk id="3" creationId="{74A3F5C2-8165-4E3F-B8F2-85A9ED0D0086}"/>
          </ac:graphicFrameMkLst>
        </pc:graphicFrameChg>
        <pc:graphicFrameChg chg="add mod ord modGraphic">
          <ac:chgData name="Eduardo Fonseca" userId="53640c22-7921-4082-b08e-744384c03f65" providerId="ADAL" clId="{BBB1DEAA-5ACD-4D28-B13F-2F4279EE0C2C}" dt="2022-04-13T14:03:14.920" v="68" actId="167"/>
          <ac:graphicFrameMkLst>
            <pc:docMk/>
            <pc:sldMk cId="2718010495" sldId="5947"/>
            <ac:graphicFrameMk id="4" creationId="{2A33B672-6FAC-4250-9709-1E1753436556}"/>
          </ac:graphicFrameMkLst>
        </pc:graphicFrameChg>
        <pc:graphicFrameChg chg="del mod">
          <ac:chgData name="Eduardo Fonseca" userId="53640c22-7921-4082-b08e-744384c03f65" providerId="ADAL" clId="{BBB1DEAA-5ACD-4D28-B13F-2F4279EE0C2C}" dt="2022-04-13T14:03:57.892" v="72" actId="478"/>
          <ac:graphicFrameMkLst>
            <pc:docMk/>
            <pc:sldMk cId="2718010495" sldId="5947"/>
            <ac:graphicFrameMk id="9" creationId="{00000000-0008-0000-0100-000002000000}"/>
          </ac:graphicFrameMkLst>
        </pc:graphicFrameChg>
        <pc:graphicFrameChg chg="add mod">
          <ac:chgData name="Eduardo Fonseca" userId="53640c22-7921-4082-b08e-744384c03f65" providerId="ADAL" clId="{BBB1DEAA-5ACD-4D28-B13F-2F4279EE0C2C}" dt="2022-04-13T14:04:20.411" v="80" actId="14100"/>
          <ac:graphicFrameMkLst>
            <pc:docMk/>
            <pc:sldMk cId="2718010495" sldId="5947"/>
            <ac:graphicFrameMk id="11" creationId="{00000000-0008-0000-0100-000002000000}"/>
          </ac:graphicFrameMkLst>
        </pc:graphicFrameChg>
      </pc:sldChg>
      <pc:sldChg chg="addSp delSp modSp mod">
        <pc:chgData name="Eduardo Fonseca" userId="53640c22-7921-4082-b08e-744384c03f65" providerId="ADAL" clId="{BBB1DEAA-5ACD-4D28-B13F-2F4279EE0C2C}" dt="2022-04-13T17:13:31.147" v="127" actId="167"/>
        <pc:sldMkLst>
          <pc:docMk/>
          <pc:sldMk cId="970573620" sldId="6320"/>
        </pc:sldMkLst>
        <pc:spChg chg="del">
          <ac:chgData name="Eduardo Fonseca" userId="53640c22-7921-4082-b08e-744384c03f65" providerId="ADAL" clId="{BBB1DEAA-5ACD-4D28-B13F-2F4279EE0C2C}" dt="2022-04-12T22:23:33.657" v="23" actId="478"/>
          <ac:spMkLst>
            <pc:docMk/>
            <pc:sldMk cId="970573620" sldId="6320"/>
            <ac:spMk id="3" creationId="{9EE4880B-C7D7-4652-A9C2-FCD582740D6B}"/>
          </ac:spMkLst>
        </pc:spChg>
        <pc:spChg chg="mod">
          <ac:chgData name="Eduardo Fonseca" userId="53640c22-7921-4082-b08e-744384c03f65" providerId="ADAL" clId="{BBB1DEAA-5ACD-4D28-B13F-2F4279EE0C2C}" dt="2022-04-13T15:22:02.419" v="106" actId="404"/>
          <ac:spMkLst>
            <pc:docMk/>
            <pc:sldMk cId="970573620" sldId="6320"/>
            <ac:spMk id="9" creationId="{00000000-0000-0000-0000-000000000000}"/>
          </ac:spMkLst>
        </pc:spChg>
        <pc:spChg chg="mod">
          <ac:chgData name="Eduardo Fonseca" userId="53640c22-7921-4082-b08e-744384c03f65" providerId="ADAL" clId="{BBB1DEAA-5ACD-4D28-B13F-2F4279EE0C2C}" dt="2022-04-13T15:21:45.561" v="100" actId="1076"/>
          <ac:spMkLst>
            <pc:docMk/>
            <pc:sldMk cId="970573620" sldId="6320"/>
            <ac:spMk id="10" creationId="{00000000-0000-0000-0000-000000000000}"/>
          </ac:spMkLst>
        </pc:spChg>
        <pc:spChg chg="mod">
          <ac:chgData name="Eduardo Fonseca" userId="53640c22-7921-4082-b08e-744384c03f65" providerId="ADAL" clId="{BBB1DEAA-5ACD-4D28-B13F-2F4279EE0C2C}" dt="2022-04-13T15:21:48.914" v="101" actId="1076"/>
          <ac:spMkLst>
            <pc:docMk/>
            <pc:sldMk cId="970573620" sldId="6320"/>
            <ac:spMk id="11" creationId="{00000000-0000-0000-0000-000000000000}"/>
          </ac:spMkLst>
        </pc:spChg>
        <pc:spChg chg="mod">
          <ac:chgData name="Eduardo Fonseca" userId="53640c22-7921-4082-b08e-744384c03f65" providerId="ADAL" clId="{BBB1DEAA-5ACD-4D28-B13F-2F4279EE0C2C}" dt="2022-04-13T15:22:17.329" v="112" actId="1076"/>
          <ac:spMkLst>
            <pc:docMk/>
            <pc:sldMk cId="970573620" sldId="6320"/>
            <ac:spMk id="16" creationId="{7C78DCDF-84E8-47E8-8989-16F0A27707AC}"/>
          </ac:spMkLst>
        </pc:spChg>
        <pc:spChg chg="mod">
          <ac:chgData name="Eduardo Fonseca" userId="53640c22-7921-4082-b08e-744384c03f65" providerId="ADAL" clId="{BBB1DEAA-5ACD-4D28-B13F-2F4279EE0C2C}" dt="2022-04-13T15:22:08.355" v="109" actId="403"/>
          <ac:spMkLst>
            <pc:docMk/>
            <pc:sldMk cId="970573620" sldId="6320"/>
            <ac:spMk id="17" creationId="{083545BD-4C48-4316-8691-2704E1A3CCD7}"/>
          </ac:spMkLst>
        </pc:spChg>
        <pc:spChg chg="del mod">
          <ac:chgData name="Eduardo Fonseca" userId="53640c22-7921-4082-b08e-744384c03f65" providerId="ADAL" clId="{BBB1DEAA-5ACD-4D28-B13F-2F4279EE0C2C}" dt="2022-04-12T22:23:19.717" v="19" actId="478"/>
          <ac:spMkLst>
            <pc:docMk/>
            <pc:sldMk cId="970573620" sldId="6320"/>
            <ac:spMk id="23" creationId="{5625E7E9-B6AA-47EA-8EF9-73073642E1F7}"/>
          </ac:spMkLst>
        </pc:spChg>
        <pc:spChg chg="del">
          <ac:chgData name="Eduardo Fonseca" userId="53640c22-7921-4082-b08e-744384c03f65" providerId="ADAL" clId="{BBB1DEAA-5ACD-4D28-B13F-2F4279EE0C2C}" dt="2022-04-12T22:23:08.848" v="16" actId="478"/>
          <ac:spMkLst>
            <pc:docMk/>
            <pc:sldMk cId="970573620" sldId="6320"/>
            <ac:spMk id="24" creationId="{DFA7F46B-3656-4105-BD9F-955E9880A906}"/>
          </ac:spMkLst>
        </pc:spChg>
        <pc:spChg chg="del">
          <ac:chgData name="Eduardo Fonseca" userId="53640c22-7921-4082-b08e-744384c03f65" providerId="ADAL" clId="{BBB1DEAA-5ACD-4D28-B13F-2F4279EE0C2C}" dt="2022-04-12T22:23:13.519" v="17" actId="478"/>
          <ac:spMkLst>
            <pc:docMk/>
            <pc:sldMk cId="970573620" sldId="6320"/>
            <ac:spMk id="25" creationId="{9ACCF5B1-979F-4B89-8E91-C47D81B86813}"/>
          </ac:spMkLst>
        </pc:spChg>
        <pc:spChg chg="del">
          <ac:chgData name="Eduardo Fonseca" userId="53640c22-7921-4082-b08e-744384c03f65" providerId="ADAL" clId="{BBB1DEAA-5ACD-4D28-B13F-2F4279EE0C2C}" dt="2022-04-12T22:23:23.347" v="20" actId="478"/>
          <ac:spMkLst>
            <pc:docMk/>
            <pc:sldMk cId="970573620" sldId="6320"/>
            <ac:spMk id="26" creationId="{F1699637-5073-40FD-820B-7EBA5953641B}"/>
          </ac:spMkLst>
        </pc:spChg>
        <pc:spChg chg="del mod">
          <ac:chgData name="Eduardo Fonseca" userId="53640c22-7921-4082-b08e-744384c03f65" providerId="ADAL" clId="{BBB1DEAA-5ACD-4D28-B13F-2F4279EE0C2C}" dt="2022-04-12T22:23:29.971" v="22" actId="478"/>
          <ac:spMkLst>
            <pc:docMk/>
            <pc:sldMk cId="970573620" sldId="6320"/>
            <ac:spMk id="27" creationId="{62019881-AEF4-47FE-95ED-CA6D075F5AB6}"/>
          </ac:spMkLst>
        </pc:spChg>
        <pc:spChg chg="del">
          <ac:chgData name="Eduardo Fonseca" userId="53640c22-7921-4082-b08e-744384c03f65" providerId="ADAL" clId="{BBB1DEAA-5ACD-4D28-B13F-2F4279EE0C2C}" dt="2022-04-12T22:21:20.582" v="0" actId="478"/>
          <ac:spMkLst>
            <pc:docMk/>
            <pc:sldMk cId="970573620" sldId="6320"/>
            <ac:spMk id="28" creationId="{E2830EED-6344-4AFD-ADD1-A96C804362EC}"/>
          </ac:spMkLst>
        </pc:spChg>
        <pc:spChg chg="add mod">
          <ac:chgData name="Eduardo Fonseca" userId="53640c22-7921-4082-b08e-744384c03f65" providerId="ADAL" clId="{BBB1DEAA-5ACD-4D28-B13F-2F4279EE0C2C}" dt="2022-04-13T15:22:23.956" v="115" actId="403"/>
          <ac:spMkLst>
            <pc:docMk/>
            <pc:sldMk cId="970573620" sldId="6320"/>
            <ac:spMk id="32" creationId="{7F192A98-1FBE-4A87-A396-D7E2B18CA0FB}"/>
          </ac:spMkLst>
        </pc:spChg>
        <pc:graphicFrameChg chg="add del mod">
          <ac:chgData name="Eduardo Fonseca" userId="53640c22-7921-4082-b08e-744384c03f65" providerId="ADAL" clId="{BBB1DEAA-5ACD-4D28-B13F-2F4279EE0C2C}" dt="2022-04-13T17:12:20.069" v="123"/>
          <ac:graphicFrameMkLst>
            <pc:docMk/>
            <pc:sldMk cId="970573620" sldId="6320"/>
            <ac:graphicFrameMk id="3" creationId="{B3934FC2-66D6-45EA-B3AD-DB1CCC445CD5}"/>
          </ac:graphicFrameMkLst>
        </pc:graphicFrameChg>
        <pc:graphicFrameChg chg="del">
          <ac:chgData name="Eduardo Fonseca" userId="53640c22-7921-4082-b08e-744384c03f65" providerId="ADAL" clId="{BBB1DEAA-5ACD-4D28-B13F-2F4279EE0C2C}" dt="2022-04-12T22:22:56.258" v="15" actId="478"/>
          <ac:graphicFrameMkLst>
            <pc:docMk/>
            <pc:sldMk cId="970573620" sldId="6320"/>
            <ac:graphicFrameMk id="22" creationId="{5FF61294-CECC-4FF1-9B84-8EAFFC45092C}"/>
          </ac:graphicFrameMkLst>
        </pc:graphicFrameChg>
        <pc:graphicFrameChg chg="add mod">
          <ac:chgData name="Eduardo Fonseca" userId="53640c22-7921-4082-b08e-744384c03f65" providerId="ADAL" clId="{BBB1DEAA-5ACD-4D28-B13F-2F4279EE0C2C}" dt="2022-04-13T17:12:06.376" v="120" actId="20577"/>
          <ac:graphicFrameMkLst>
            <pc:docMk/>
            <pc:sldMk cId="970573620" sldId="6320"/>
            <ac:graphicFrameMk id="30" creationId="{FA1AE72B-5D02-4D30-B802-0BAD5EA78304}"/>
          </ac:graphicFrameMkLst>
        </pc:graphicFrameChg>
        <pc:picChg chg="add del mod">
          <ac:chgData name="Eduardo Fonseca" userId="53640c22-7921-4082-b08e-744384c03f65" providerId="ADAL" clId="{BBB1DEAA-5ACD-4D28-B13F-2F4279EE0C2C}" dt="2022-04-13T17:12:09.417" v="121" actId="478"/>
          <ac:picMkLst>
            <pc:docMk/>
            <pc:sldMk cId="970573620" sldId="6320"/>
            <ac:picMk id="4" creationId="{130FB3FC-17B1-4662-8F19-004261EC91DE}"/>
          </ac:picMkLst>
        </pc:picChg>
        <pc:picChg chg="add del mod">
          <ac:chgData name="Eduardo Fonseca" userId="53640c22-7921-4082-b08e-744384c03f65" providerId="ADAL" clId="{BBB1DEAA-5ACD-4D28-B13F-2F4279EE0C2C}" dt="2022-04-13T17:12:23.199" v="126" actId="478"/>
          <ac:picMkLst>
            <pc:docMk/>
            <pc:sldMk cId="970573620" sldId="6320"/>
            <ac:picMk id="5" creationId="{5575EF88-39C8-4A76-8564-011B1BAD50A3}"/>
          </ac:picMkLst>
        </pc:picChg>
        <pc:picChg chg="add del mod">
          <ac:chgData name="Eduardo Fonseca" userId="53640c22-7921-4082-b08e-744384c03f65" providerId="ADAL" clId="{BBB1DEAA-5ACD-4D28-B13F-2F4279EE0C2C}" dt="2022-04-13T15:21:09.495" v="89" actId="478"/>
          <ac:picMkLst>
            <pc:docMk/>
            <pc:sldMk cId="970573620" sldId="6320"/>
            <ac:picMk id="6" creationId="{8E5D1FB3-447B-4210-B0E1-BBF453D1865D}"/>
          </ac:picMkLst>
        </pc:picChg>
        <pc:picChg chg="del">
          <ac:chgData name="Eduardo Fonseca" userId="53640c22-7921-4082-b08e-744384c03f65" providerId="ADAL" clId="{BBB1DEAA-5ACD-4D28-B13F-2F4279EE0C2C}" dt="2022-04-12T22:23:54.100" v="24" actId="478"/>
          <ac:picMkLst>
            <pc:docMk/>
            <pc:sldMk cId="970573620" sldId="6320"/>
            <ac:picMk id="29" creationId="{9FFAD1CC-C636-4FBE-B52C-9A3BE17A1D09}"/>
          </ac:picMkLst>
        </pc:picChg>
        <pc:cxnChg chg="mod">
          <ac:chgData name="Eduardo Fonseca" userId="53640c22-7921-4082-b08e-744384c03f65" providerId="ADAL" clId="{BBB1DEAA-5ACD-4D28-B13F-2F4279EE0C2C}" dt="2022-04-12T22:25:21.335" v="33" actId="1076"/>
          <ac:cxnSpMkLst>
            <pc:docMk/>
            <pc:sldMk cId="970573620" sldId="6320"/>
            <ac:cxnSpMk id="14" creationId="{9DD421D6-CA90-49AA-AB55-68A68D3B7694}"/>
          </ac:cxnSpMkLst>
        </pc:cxnChg>
        <pc:cxnChg chg="mod ord">
          <ac:chgData name="Eduardo Fonseca" userId="53640c22-7921-4082-b08e-744384c03f65" providerId="ADAL" clId="{BBB1DEAA-5ACD-4D28-B13F-2F4279EE0C2C}" dt="2022-04-13T17:13:31.147" v="127" actId="167"/>
          <ac:cxnSpMkLst>
            <pc:docMk/>
            <pc:sldMk cId="970573620" sldId="6320"/>
            <ac:cxnSpMk id="18" creationId="{1FB19E53-661C-4CDA-8C52-5942651D8699}"/>
          </ac:cxnSpMkLst>
        </pc:cxnChg>
        <pc:cxnChg chg="mod ord">
          <ac:chgData name="Eduardo Fonseca" userId="53640c22-7921-4082-b08e-744384c03f65" providerId="ADAL" clId="{BBB1DEAA-5ACD-4D28-B13F-2F4279EE0C2C}" dt="2022-04-13T17:13:31.147" v="127" actId="167"/>
          <ac:cxnSpMkLst>
            <pc:docMk/>
            <pc:sldMk cId="970573620" sldId="6320"/>
            <ac:cxnSpMk id="19" creationId="{7E274AFC-2190-4588-B4A4-B6BCA33AF0D9}"/>
          </ac:cxnSpMkLst>
        </pc:cxnChg>
        <pc:cxnChg chg="mod ord">
          <ac:chgData name="Eduardo Fonseca" userId="53640c22-7921-4082-b08e-744384c03f65" providerId="ADAL" clId="{BBB1DEAA-5ACD-4D28-B13F-2F4279EE0C2C}" dt="2022-04-13T17:13:31.147" v="127" actId="167"/>
          <ac:cxnSpMkLst>
            <pc:docMk/>
            <pc:sldMk cId="970573620" sldId="6320"/>
            <ac:cxnSpMk id="20" creationId="{DF040102-74B6-4137-BE8E-E1BD94357C48}"/>
          </ac:cxnSpMkLst>
        </pc:cxnChg>
        <pc:cxnChg chg="mod ord">
          <ac:chgData name="Eduardo Fonseca" userId="53640c22-7921-4082-b08e-744384c03f65" providerId="ADAL" clId="{BBB1DEAA-5ACD-4D28-B13F-2F4279EE0C2C}" dt="2022-04-13T17:13:31.147" v="127" actId="167"/>
          <ac:cxnSpMkLst>
            <pc:docMk/>
            <pc:sldMk cId="970573620" sldId="6320"/>
            <ac:cxnSpMk id="21" creationId="{C0568615-96CB-4188-B86D-41F481418E0B}"/>
          </ac:cxnSpMkLst>
        </pc:cxnChg>
        <pc:cxnChg chg="add mod">
          <ac:chgData name="Eduardo Fonseca" userId="53640c22-7921-4082-b08e-744384c03f65" providerId="ADAL" clId="{BBB1DEAA-5ACD-4D28-B13F-2F4279EE0C2C}" dt="2022-04-12T22:25:54.239" v="44" actId="1076"/>
          <ac:cxnSpMkLst>
            <pc:docMk/>
            <pc:sldMk cId="970573620" sldId="6320"/>
            <ac:cxnSpMk id="31" creationId="{1E499EA7-B731-4DB3-A6C8-167A267B9732}"/>
          </ac:cxnSpMkLst>
        </pc:cxnChg>
      </pc:sldChg>
      <pc:sldChg chg="del">
        <pc:chgData name="Eduardo Fonseca" userId="53640c22-7921-4082-b08e-744384c03f65" providerId="ADAL" clId="{BBB1DEAA-5ACD-4D28-B13F-2F4279EE0C2C}" dt="2022-04-13T17:55:38.231" v="614" actId="47"/>
        <pc:sldMkLst>
          <pc:docMk/>
          <pc:sldMk cId="4102913391" sldId="6707"/>
        </pc:sldMkLst>
      </pc:sldChg>
      <pc:sldChg chg="add del">
        <pc:chgData name="Eduardo Fonseca" userId="53640c22-7921-4082-b08e-744384c03f65" providerId="ADAL" clId="{BBB1DEAA-5ACD-4D28-B13F-2F4279EE0C2C}" dt="2022-04-12T22:22:05.360" v="2"/>
        <pc:sldMkLst>
          <pc:docMk/>
          <pc:sldMk cId="512868269" sldId="6771"/>
        </pc:sldMkLst>
      </pc:sldChg>
      <pc:sldChg chg="add del">
        <pc:chgData name="Eduardo Fonseca" userId="53640c22-7921-4082-b08e-744384c03f65" providerId="ADAL" clId="{BBB1DEAA-5ACD-4D28-B13F-2F4279EE0C2C}" dt="2022-04-12T22:22:09.097" v="4"/>
        <pc:sldMkLst>
          <pc:docMk/>
          <pc:sldMk cId="1374019506" sldId="6771"/>
        </pc:sldMkLst>
      </pc:sldChg>
      <pc:sldChg chg="addSp delSp modSp new del mod ord">
        <pc:chgData name="Eduardo Fonseca" userId="53640c22-7921-4082-b08e-744384c03f65" providerId="ADAL" clId="{BBB1DEAA-5ACD-4D28-B13F-2F4279EE0C2C}" dt="2022-04-13T17:55:36.617" v="613" actId="47"/>
        <pc:sldMkLst>
          <pc:docMk/>
          <pc:sldMk cId="2315213398" sldId="6786"/>
        </pc:sldMkLst>
        <pc:spChg chg="mod">
          <ac:chgData name="Eduardo Fonseca" userId="53640c22-7921-4082-b08e-744384c03f65" providerId="ADAL" clId="{BBB1DEAA-5ACD-4D28-B13F-2F4279EE0C2C}" dt="2022-04-13T17:42:00.107" v="316" actId="20577"/>
          <ac:spMkLst>
            <pc:docMk/>
            <pc:sldMk cId="2315213398" sldId="6786"/>
            <ac:spMk id="2" creationId="{3BB1C22B-5805-4E4E-9F8C-1DB1F94E4BC8}"/>
          </ac:spMkLst>
        </pc:spChg>
        <pc:spChg chg="del">
          <ac:chgData name="Eduardo Fonseca" userId="53640c22-7921-4082-b08e-744384c03f65" providerId="ADAL" clId="{BBB1DEAA-5ACD-4D28-B13F-2F4279EE0C2C}" dt="2022-04-13T17:35:01.350" v="132" actId="478"/>
          <ac:spMkLst>
            <pc:docMk/>
            <pc:sldMk cId="2315213398" sldId="6786"/>
            <ac:spMk id="3" creationId="{B40718F1-8D07-4CF2-A134-22E61CFF7FA8}"/>
          </ac:spMkLst>
        </pc:spChg>
        <pc:spChg chg="del">
          <ac:chgData name="Eduardo Fonseca" userId="53640c22-7921-4082-b08e-744384c03f65" providerId="ADAL" clId="{BBB1DEAA-5ACD-4D28-B13F-2F4279EE0C2C}" dt="2022-04-13T17:35:03.302" v="133" actId="478"/>
          <ac:spMkLst>
            <pc:docMk/>
            <pc:sldMk cId="2315213398" sldId="6786"/>
            <ac:spMk id="4" creationId="{BF24382C-74A2-4216-A56F-1ACC4C622F94}"/>
          </ac:spMkLst>
        </pc:spChg>
        <pc:spChg chg="add mod">
          <ac:chgData name="Eduardo Fonseca" userId="53640c22-7921-4082-b08e-744384c03f65" providerId="ADAL" clId="{BBB1DEAA-5ACD-4D28-B13F-2F4279EE0C2C}" dt="2022-04-13T17:54:47.997" v="610" actId="20577"/>
          <ac:spMkLst>
            <pc:docMk/>
            <pc:sldMk cId="2315213398" sldId="6786"/>
            <ac:spMk id="5" creationId="{11C89360-E889-4B38-86AD-2F2B1DCD39C7}"/>
          </ac:spMkLst>
        </pc:spChg>
        <pc:spChg chg="add del mod">
          <ac:chgData name="Eduardo Fonseca" userId="53640c22-7921-4082-b08e-744384c03f65" providerId="ADAL" clId="{BBB1DEAA-5ACD-4D28-B13F-2F4279EE0C2C}" dt="2022-04-13T17:47:56.693" v="476" actId="478"/>
          <ac:spMkLst>
            <pc:docMk/>
            <pc:sldMk cId="2315213398" sldId="6786"/>
            <ac:spMk id="12" creationId="{683AD428-E93B-42E2-97F2-62BABD7C0F9F}"/>
          </ac:spMkLst>
        </pc:spChg>
        <pc:spChg chg="add del mod">
          <ac:chgData name="Eduardo Fonseca" userId="53640c22-7921-4082-b08e-744384c03f65" providerId="ADAL" clId="{BBB1DEAA-5ACD-4D28-B13F-2F4279EE0C2C}" dt="2022-04-13T17:49:39.555" v="514" actId="478"/>
          <ac:spMkLst>
            <pc:docMk/>
            <pc:sldMk cId="2315213398" sldId="6786"/>
            <ac:spMk id="13" creationId="{195BC0D5-3A35-4299-B094-B83C78071B9D}"/>
          </ac:spMkLst>
        </pc:spChg>
        <pc:spChg chg="add del mod">
          <ac:chgData name="Eduardo Fonseca" userId="53640c22-7921-4082-b08e-744384c03f65" providerId="ADAL" clId="{BBB1DEAA-5ACD-4D28-B13F-2F4279EE0C2C}" dt="2022-04-13T17:49:40.900" v="515" actId="478"/>
          <ac:spMkLst>
            <pc:docMk/>
            <pc:sldMk cId="2315213398" sldId="6786"/>
            <ac:spMk id="14" creationId="{2A1B3DA3-BE65-4B99-BDAA-92441C98AB8B}"/>
          </ac:spMkLst>
        </pc:spChg>
        <pc:grpChg chg="mod">
          <ac:chgData name="Eduardo Fonseca" userId="53640c22-7921-4082-b08e-744384c03f65" providerId="ADAL" clId="{BBB1DEAA-5ACD-4D28-B13F-2F4279EE0C2C}" dt="2022-04-13T17:54:58.187" v="611" actId="1076"/>
          <ac:grpSpMkLst>
            <pc:docMk/>
            <pc:sldMk cId="2315213398" sldId="6786"/>
            <ac:grpSpMk id="11" creationId="{7BC66BAF-016A-4B2D-BD69-83CA6964C096}"/>
          </ac:grpSpMkLst>
        </pc:grpChg>
      </pc:sldChg>
      <pc:sldChg chg="add">
        <pc:chgData name="Eduardo Fonseca" userId="53640c22-7921-4082-b08e-744384c03f65" providerId="ADAL" clId="{BBB1DEAA-5ACD-4D28-B13F-2F4279EE0C2C}" dt="2022-04-13T17:55:28.591" v="612"/>
        <pc:sldMkLst>
          <pc:docMk/>
          <pc:sldMk cId="2033190651" sldId="6787"/>
        </pc:sldMkLst>
      </pc:sldChg>
      <pc:sldChg chg="add">
        <pc:chgData name="Eduardo Fonseca" userId="53640c22-7921-4082-b08e-744384c03f65" providerId="ADAL" clId="{BBB1DEAA-5ACD-4D28-B13F-2F4279EE0C2C}" dt="2022-04-13T17:55:28.591" v="612"/>
        <pc:sldMkLst>
          <pc:docMk/>
          <pc:sldMk cId="3103894788" sldId="6788"/>
        </pc:sldMkLst>
      </pc:sldChg>
    </pc:docChg>
  </pc:docChgLst>
  <pc:docChgLst>
    <pc:chgData name="Fernanda Kazama" userId="S::fkazama@ccee.org.br::22fe7373-730d-4e0e-b004-a3194092bdf2" providerId="AD" clId="Web-{FCA28620-EE82-4747-98CB-FA46BECB704D}"/>
    <pc:docChg chg="modSld">
      <pc:chgData name="Fernanda Kazama" userId="S::fkazama@ccee.org.br::22fe7373-730d-4e0e-b004-a3194092bdf2" providerId="AD" clId="Web-{FCA28620-EE82-4747-98CB-FA46BECB704D}" dt="2022-02-15T20:43:04.486" v="80" actId="20577"/>
      <pc:docMkLst>
        <pc:docMk/>
      </pc:docMkLst>
      <pc:sldChg chg="addSp delSp modSp">
        <pc:chgData name="Fernanda Kazama" userId="S::fkazama@ccee.org.br::22fe7373-730d-4e0e-b004-a3194092bdf2" providerId="AD" clId="Web-{FCA28620-EE82-4747-98CB-FA46BECB704D}" dt="2022-02-15T20:43:04.486" v="80" actId="20577"/>
        <pc:sldMkLst>
          <pc:docMk/>
          <pc:sldMk cId="205460439" sldId="6041"/>
        </pc:sldMkLst>
        <pc:spChg chg="add mod">
          <ac:chgData name="Fernanda Kazama" userId="S::fkazama@ccee.org.br::22fe7373-730d-4e0e-b004-a3194092bdf2" providerId="AD" clId="Web-{FCA28620-EE82-4747-98CB-FA46BECB704D}" dt="2022-02-15T20:43:04.486" v="80" actId="20577"/>
          <ac:spMkLst>
            <pc:docMk/>
            <pc:sldMk cId="205460439" sldId="6041"/>
            <ac:spMk id="2" creationId="{3644ED75-A141-45A2-B37A-1976DB844562}"/>
          </ac:spMkLst>
        </pc:spChg>
        <pc:spChg chg="del">
          <ac:chgData name="Fernanda Kazama" userId="S::fkazama@ccee.org.br::22fe7373-730d-4e0e-b004-a3194092bdf2" providerId="AD" clId="Web-{FCA28620-EE82-4747-98CB-FA46BECB704D}" dt="2022-02-15T20:38:58.465" v="0"/>
          <ac:spMkLst>
            <pc:docMk/>
            <pc:sldMk cId="205460439" sldId="6041"/>
            <ac:spMk id="6" creationId="{247F0F5C-F069-4629-A4F5-855E7CB12B1D}"/>
          </ac:spMkLst>
        </pc:spChg>
        <pc:spChg chg="mod">
          <ac:chgData name="Fernanda Kazama" userId="S::fkazama@ccee.org.br::22fe7373-730d-4e0e-b004-a3194092bdf2" providerId="AD" clId="Web-{FCA28620-EE82-4747-98CB-FA46BECB704D}" dt="2022-02-15T20:42:27.641" v="61" actId="20577"/>
          <ac:spMkLst>
            <pc:docMk/>
            <pc:sldMk cId="205460439" sldId="6041"/>
            <ac:spMk id="12" creationId="{5B175E51-FDDD-4CA8-A60B-CFFCED4C19F6}"/>
          </ac:spMkLst>
        </pc:spChg>
      </pc:sldChg>
    </pc:docChg>
  </pc:docChgLst>
  <pc:docChgLst>
    <pc:chgData name="Daniel Siqueira" userId="73ff6611-881b-46c9-8b29-4e2f7bb29f25" providerId="ADAL" clId="{3B2547C4-265F-461E-B43B-97325841D0FC}"/>
    <pc:docChg chg="undo redo custSel modSld">
      <pc:chgData name="Daniel Siqueira" userId="73ff6611-881b-46c9-8b29-4e2f7bb29f25" providerId="ADAL" clId="{3B2547C4-265F-461E-B43B-97325841D0FC}" dt="2021-12-15T19:41:16.786" v="47" actId="14826"/>
      <pc:docMkLst>
        <pc:docMk/>
      </pc:docMkLst>
      <pc:sldChg chg="delSp modSp mod">
        <pc:chgData name="Daniel Siqueira" userId="73ff6611-881b-46c9-8b29-4e2f7bb29f25" providerId="ADAL" clId="{3B2547C4-265F-461E-B43B-97325841D0FC}" dt="2021-12-15T19:24:09.703" v="37" actId="14826"/>
        <pc:sldMkLst>
          <pc:docMk/>
          <pc:sldMk cId="2659089311" sldId="2257"/>
        </pc:sldMkLst>
        <pc:spChg chg="del">
          <ac:chgData name="Daniel Siqueira" userId="73ff6611-881b-46c9-8b29-4e2f7bb29f25" providerId="ADAL" clId="{3B2547C4-265F-461E-B43B-97325841D0FC}" dt="2021-12-14T22:10:57.371" v="15" actId="478"/>
          <ac:spMkLst>
            <pc:docMk/>
            <pc:sldMk cId="2659089311" sldId="2257"/>
            <ac:spMk id="5" creationId="{E0BAA472-835E-4935-A256-2A63C9D6ACC8}"/>
          </ac:spMkLst>
        </pc:spChg>
        <pc:picChg chg="mod">
          <ac:chgData name="Daniel Siqueira" userId="73ff6611-881b-46c9-8b29-4e2f7bb29f25" providerId="ADAL" clId="{3B2547C4-265F-461E-B43B-97325841D0FC}" dt="2021-12-15T13:40:04.540" v="24" actId="14826"/>
          <ac:picMkLst>
            <pc:docMk/>
            <pc:sldMk cId="2659089311" sldId="2257"/>
            <ac:picMk id="4" creationId="{55A52340-14FD-4BB5-B762-56CE44691B9A}"/>
          </ac:picMkLst>
        </pc:picChg>
        <pc:picChg chg="mod">
          <ac:chgData name="Daniel Siqueira" userId="73ff6611-881b-46c9-8b29-4e2f7bb29f25" providerId="ADAL" clId="{3B2547C4-265F-461E-B43B-97325841D0FC}" dt="2021-12-15T19:24:09.703" v="37" actId="14826"/>
          <ac:picMkLst>
            <pc:docMk/>
            <pc:sldMk cId="2659089311" sldId="2257"/>
            <ac:picMk id="9" creationId="{71AA5D70-CFDA-4103-9CB5-317C78A1A025}"/>
          </ac:picMkLst>
        </pc:picChg>
      </pc:sldChg>
      <pc:sldChg chg="delSp modSp mod">
        <pc:chgData name="Daniel Siqueira" userId="73ff6611-881b-46c9-8b29-4e2f7bb29f25" providerId="ADAL" clId="{3B2547C4-265F-461E-B43B-97325841D0FC}" dt="2021-12-15T19:38:37.844" v="41" actId="14826"/>
        <pc:sldMkLst>
          <pc:docMk/>
          <pc:sldMk cId="1199238041" sldId="5836"/>
        </pc:sldMkLst>
        <pc:spChg chg="del">
          <ac:chgData name="Daniel Siqueira" userId="73ff6611-881b-46c9-8b29-4e2f7bb29f25" providerId="ADAL" clId="{3B2547C4-265F-461E-B43B-97325841D0FC}" dt="2021-12-14T21:59:18.688" v="0" actId="478"/>
          <ac:spMkLst>
            <pc:docMk/>
            <pc:sldMk cId="1199238041" sldId="5836"/>
            <ac:spMk id="5" creationId="{4E1D2223-2397-4E66-9B79-5D932C99FD25}"/>
          </ac:spMkLst>
        </pc:spChg>
        <pc:picChg chg="mod">
          <ac:chgData name="Daniel Siqueira" userId="73ff6611-881b-46c9-8b29-4e2f7bb29f25" providerId="ADAL" clId="{3B2547C4-265F-461E-B43B-97325841D0FC}" dt="2021-12-15T19:38:37.844" v="41" actId="14826"/>
          <ac:picMkLst>
            <pc:docMk/>
            <pc:sldMk cId="1199238041" sldId="5836"/>
            <ac:picMk id="6" creationId="{7FAFB546-BE68-4463-B0D2-916ECD3B5708}"/>
          </ac:picMkLst>
        </pc:picChg>
        <pc:picChg chg="mod">
          <ac:chgData name="Daniel Siqueira" userId="73ff6611-881b-46c9-8b29-4e2f7bb29f25" providerId="ADAL" clId="{3B2547C4-265F-461E-B43B-97325841D0FC}" dt="2021-12-15T13:41:44.473" v="30" actId="14826"/>
          <ac:picMkLst>
            <pc:docMk/>
            <pc:sldMk cId="1199238041" sldId="5836"/>
            <ac:picMk id="7" creationId="{46C741EE-909E-4B1F-AFB4-5140525EC839}"/>
          </ac:picMkLst>
        </pc:picChg>
      </pc:sldChg>
      <pc:sldChg chg="delSp modSp mod">
        <pc:chgData name="Daniel Siqueira" userId="73ff6611-881b-46c9-8b29-4e2f7bb29f25" providerId="ADAL" clId="{3B2547C4-265F-461E-B43B-97325841D0FC}" dt="2021-12-15T19:41:07.601" v="46" actId="14826"/>
        <pc:sldMkLst>
          <pc:docMk/>
          <pc:sldMk cId="1926715238" sldId="5837"/>
        </pc:sldMkLst>
        <pc:spChg chg="del">
          <ac:chgData name="Daniel Siqueira" userId="73ff6611-881b-46c9-8b29-4e2f7bb29f25" providerId="ADAL" clId="{3B2547C4-265F-461E-B43B-97325841D0FC}" dt="2021-12-14T22:05:29.353" v="11" actId="478"/>
          <ac:spMkLst>
            <pc:docMk/>
            <pc:sldMk cId="1926715238" sldId="5837"/>
            <ac:spMk id="5" creationId="{3C9E2F72-16CC-4505-B772-B11C3A3B0042}"/>
          </ac:spMkLst>
        </pc:spChg>
        <pc:picChg chg="mod">
          <ac:chgData name="Daniel Siqueira" userId="73ff6611-881b-46c9-8b29-4e2f7bb29f25" providerId="ADAL" clId="{3B2547C4-265F-461E-B43B-97325841D0FC}" dt="2021-12-15T13:42:52" v="35" actId="14826"/>
          <ac:picMkLst>
            <pc:docMk/>
            <pc:sldMk cId="1926715238" sldId="5837"/>
            <ac:picMk id="3" creationId="{B9644CCE-6134-45BA-A791-B695016EA29F}"/>
          </ac:picMkLst>
        </pc:picChg>
        <pc:picChg chg="mod">
          <ac:chgData name="Daniel Siqueira" userId="73ff6611-881b-46c9-8b29-4e2f7bb29f25" providerId="ADAL" clId="{3B2547C4-265F-461E-B43B-97325841D0FC}" dt="2021-12-15T19:41:07.601" v="46" actId="14826"/>
          <ac:picMkLst>
            <pc:docMk/>
            <pc:sldMk cId="1926715238" sldId="5837"/>
            <ac:picMk id="4" creationId="{377ADF06-46F2-4B12-8359-472D0739BC43}"/>
          </ac:picMkLst>
        </pc:picChg>
      </pc:sldChg>
      <pc:sldChg chg="delSp modSp mod">
        <pc:chgData name="Daniel Siqueira" userId="73ff6611-881b-46c9-8b29-4e2f7bb29f25" providerId="ADAL" clId="{3B2547C4-265F-461E-B43B-97325841D0FC}" dt="2021-12-15T19:41:16.786" v="47" actId="14826"/>
        <pc:sldMkLst>
          <pc:docMk/>
          <pc:sldMk cId="1030866915" sldId="5838"/>
        </pc:sldMkLst>
        <pc:spChg chg="del">
          <ac:chgData name="Daniel Siqueira" userId="73ff6611-881b-46c9-8b29-4e2f7bb29f25" providerId="ADAL" clId="{3B2547C4-265F-461E-B43B-97325841D0FC}" dt="2021-12-14T22:05:59.404" v="13" actId="478"/>
          <ac:spMkLst>
            <pc:docMk/>
            <pc:sldMk cId="1030866915" sldId="5838"/>
            <ac:spMk id="5" creationId="{B248E92C-C4F0-4798-B7F2-B1B5A0A99011}"/>
          </ac:spMkLst>
        </pc:spChg>
        <pc:picChg chg="mod">
          <ac:chgData name="Daniel Siqueira" userId="73ff6611-881b-46c9-8b29-4e2f7bb29f25" providerId="ADAL" clId="{3B2547C4-265F-461E-B43B-97325841D0FC}" dt="2021-12-15T13:43:11.710" v="36" actId="14826"/>
          <ac:picMkLst>
            <pc:docMk/>
            <pc:sldMk cId="1030866915" sldId="5838"/>
            <ac:picMk id="3" creationId="{97E0B55A-4399-41E9-87C1-CF100B40BE11}"/>
          </ac:picMkLst>
        </pc:picChg>
        <pc:picChg chg="mod">
          <ac:chgData name="Daniel Siqueira" userId="73ff6611-881b-46c9-8b29-4e2f7bb29f25" providerId="ADAL" clId="{3B2547C4-265F-461E-B43B-97325841D0FC}" dt="2021-12-15T19:41:16.786" v="47" actId="14826"/>
          <ac:picMkLst>
            <pc:docMk/>
            <pc:sldMk cId="1030866915" sldId="5838"/>
            <ac:picMk id="4" creationId="{F6345527-DA35-408F-A45E-BA775891BDDD}"/>
          </ac:picMkLst>
        </pc:picChg>
      </pc:sldChg>
      <pc:sldChg chg="delSp modSp mod">
        <pc:chgData name="Daniel Siqueira" userId="73ff6611-881b-46c9-8b29-4e2f7bb29f25" providerId="ADAL" clId="{3B2547C4-265F-461E-B43B-97325841D0FC}" dt="2021-12-15T19:24:27.481" v="38" actId="14826"/>
        <pc:sldMkLst>
          <pc:docMk/>
          <pc:sldMk cId="3229432714" sldId="5868"/>
        </pc:sldMkLst>
        <pc:spChg chg="del">
          <ac:chgData name="Daniel Siqueira" userId="73ff6611-881b-46c9-8b29-4e2f7bb29f25" providerId="ADAL" clId="{3B2547C4-265F-461E-B43B-97325841D0FC}" dt="2021-12-14T22:11:12.888" v="17" actId="478"/>
          <ac:spMkLst>
            <pc:docMk/>
            <pc:sldMk cId="3229432714" sldId="5868"/>
            <ac:spMk id="5" creationId="{E052BE5E-C4EE-4C23-B35A-605F8D8E7624}"/>
          </ac:spMkLst>
        </pc:spChg>
        <pc:picChg chg="mod">
          <ac:chgData name="Daniel Siqueira" userId="73ff6611-881b-46c9-8b29-4e2f7bb29f25" providerId="ADAL" clId="{3B2547C4-265F-461E-B43B-97325841D0FC}" dt="2021-12-15T19:24:27.481" v="38" actId="14826"/>
          <ac:picMkLst>
            <pc:docMk/>
            <pc:sldMk cId="3229432714" sldId="5868"/>
            <ac:picMk id="4" creationId="{B03C1B4D-5682-4FBA-84FB-DAE2BF793389}"/>
          </ac:picMkLst>
        </pc:picChg>
        <pc:picChg chg="mod">
          <ac:chgData name="Daniel Siqueira" userId="73ff6611-881b-46c9-8b29-4e2f7bb29f25" providerId="ADAL" clId="{3B2547C4-265F-461E-B43B-97325841D0FC}" dt="2021-12-15T13:40:19.894" v="25" actId="14826"/>
          <ac:picMkLst>
            <pc:docMk/>
            <pc:sldMk cId="3229432714" sldId="5868"/>
            <ac:picMk id="6" creationId="{C9A9F8C7-A5DD-4E7B-B1B4-31E0D934B6DF}"/>
          </ac:picMkLst>
        </pc:picChg>
      </pc:sldChg>
      <pc:sldChg chg="delSp modSp mod">
        <pc:chgData name="Daniel Siqueira" userId="73ff6611-881b-46c9-8b29-4e2f7bb29f25" providerId="ADAL" clId="{3B2547C4-265F-461E-B43B-97325841D0FC}" dt="2021-12-15T19:24:38.134" v="39" actId="14826"/>
        <pc:sldMkLst>
          <pc:docMk/>
          <pc:sldMk cId="754192620" sldId="5869"/>
        </pc:sldMkLst>
        <pc:spChg chg="del">
          <ac:chgData name="Daniel Siqueira" userId="73ff6611-881b-46c9-8b29-4e2f7bb29f25" providerId="ADAL" clId="{3B2547C4-265F-461E-B43B-97325841D0FC}" dt="2021-12-14T22:11:26.040" v="19" actId="478"/>
          <ac:spMkLst>
            <pc:docMk/>
            <pc:sldMk cId="754192620" sldId="5869"/>
            <ac:spMk id="5" creationId="{B74312FF-C6AC-4158-B821-C705833D08D0}"/>
          </ac:spMkLst>
        </pc:spChg>
        <pc:picChg chg="mod">
          <ac:chgData name="Daniel Siqueira" userId="73ff6611-881b-46c9-8b29-4e2f7bb29f25" providerId="ADAL" clId="{3B2547C4-265F-461E-B43B-97325841D0FC}" dt="2021-12-15T19:24:38.134" v="39" actId="14826"/>
          <ac:picMkLst>
            <pc:docMk/>
            <pc:sldMk cId="754192620" sldId="5869"/>
            <ac:picMk id="6" creationId="{E7B7CDAC-EBD3-43A3-AB14-7B06E5F3F4D8}"/>
          </ac:picMkLst>
        </pc:picChg>
        <pc:picChg chg="mod">
          <ac:chgData name="Daniel Siqueira" userId="73ff6611-881b-46c9-8b29-4e2f7bb29f25" providerId="ADAL" clId="{3B2547C4-265F-461E-B43B-97325841D0FC}" dt="2021-12-15T13:41:00.212" v="28" actId="14826"/>
          <ac:picMkLst>
            <pc:docMk/>
            <pc:sldMk cId="754192620" sldId="5869"/>
            <ac:picMk id="8" creationId="{1745E043-32E9-49AD-B2B4-0B56E7E33185}"/>
          </ac:picMkLst>
        </pc:picChg>
      </pc:sldChg>
      <pc:sldChg chg="delSp modSp mod">
        <pc:chgData name="Daniel Siqueira" userId="73ff6611-881b-46c9-8b29-4e2f7bb29f25" providerId="ADAL" clId="{3B2547C4-265F-461E-B43B-97325841D0FC}" dt="2021-12-15T19:24:48.162" v="40" actId="14826"/>
        <pc:sldMkLst>
          <pc:docMk/>
          <pc:sldMk cId="2643706839" sldId="5870"/>
        </pc:sldMkLst>
        <pc:spChg chg="del">
          <ac:chgData name="Daniel Siqueira" userId="73ff6611-881b-46c9-8b29-4e2f7bb29f25" providerId="ADAL" clId="{3B2547C4-265F-461E-B43B-97325841D0FC}" dt="2021-12-14T22:11:37.723" v="21" actId="478"/>
          <ac:spMkLst>
            <pc:docMk/>
            <pc:sldMk cId="2643706839" sldId="5870"/>
            <ac:spMk id="5" creationId="{AA08BA45-952B-4FA2-9E8E-F758BBE53F36}"/>
          </ac:spMkLst>
        </pc:spChg>
        <pc:picChg chg="mod">
          <ac:chgData name="Daniel Siqueira" userId="73ff6611-881b-46c9-8b29-4e2f7bb29f25" providerId="ADAL" clId="{3B2547C4-265F-461E-B43B-97325841D0FC}" dt="2021-12-15T19:24:48.162" v="40" actId="14826"/>
          <ac:picMkLst>
            <pc:docMk/>
            <pc:sldMk cId="2643706839" sldId="5870"/>
            <ac:picMk id="4" creationId="{E6723815-CBFD-4525-B980-56FD32AB6BFD}"/>
          </ac:picMkLst>
        </pc:picChg>
        <pc:picChg chg="mod">
          <ac:chgData name="Daniel Siqueira" userId="73ff6611-881b-46c9-8b29-4e2f7bb29f25" providerId="ADAL" clId="{3B2547C4-265F-461E-B43B-97325841D0FC}" dt="2021-12-15T13:41:06.926" v="29" actId="14826"/>
          <ac:picMkLst>
            <pc:docMk/>
            <pc:sldMk cId="2643706839" sldId="5870"/>
            <ac:picMk id="6" creationId="{4642F02F-145E-48EA-862C-05A8C427D7B2}"/>
          </ac:picMkLst>
        </pc:picChg>
      </pc:sldChg>
      <pc:sldChg chg="addSp delSp modSp mod">
        <pc:chgData name="Daniel Siqueira" userId="73ff6611-881b-46c9-8b29-4e2f7bb29f25" providerId="ADAL" clId="{3B2547C4-265F-461E-B43B-97325841D0FC}" dt="2021-12-15T19:41:00.659" v="45" actId="14826"/>
        <pc:sldMkLst>
          <pc:docMk/>
          <pc:sldMk cId="2024760463" sldId="6017"/>
        </pc:sldMkLst>
        <pc:spChg chg="del">
          <ac:chgData name="Daniel Siqueira" userId="73ff6611-881b-46c9-8b29-4e2f7bb29f25" providerId="ADAL" clId="{3B2547C4-265F-461E-B43B-97325841D0FC}" dt="2021-12-14T22:05:13.708" v="9" actId="478"/>
          <ac:spMkLst>
            <pc:docMk/>
            <pc:sldMk cId="2024760463" sldId="6017"/>
            <ac:spMk id="5" creationId="{D9BB4AC1-DBF2-4A9E-A85D-94750E30204C}"/>
          </ac:spMkLst>
        </pc:spChg>
        <pc:picChg chg="mod">
          <ac:chgData name="Daniel Siqueira" userId="73ff6611-881b-46c9-8b29-4e2f7bb29f25" providerId="ADAL" clId="{3B2547C4-265F-461E-B43B-97325841D0FC}" dt="2021-12-15T13:42:03.304" v="31" actId="14826"/>
          <ac:picMkLst>
            <pc:docMk/>
            <pc:sldMk cId="2024760463" sldId="6017"/>
            <ac:picMk id="3" creationId="{D28EA65F-3B8B-499B-B13D-B7F30B5D6F5C}"/>
          </ac:picMkLst>
        </pc:picChg>
        <pc:picChg chg="mod">
          <ac:chgData name="Daniel Siqueira" userId="73ff6611-881b-46c9-8b29-4e2f7bb29f25" providerId="ADAL" clId="{3B2547C4-265F-461E-B43B-97325841D0FC}" dt="2021-12-15T19:41:00.659" v="45" actId="14826"/>
          <ac:picMkLst>
            <pc:docMk/>
            <pc:sldMk cId="2024760463" sldId="6017"/>
            <ac:picMk id="4" creationId="{D30E1928-4958-4716-AC94-E006F6A39D4D}"/>
          </ac:picMkLst>
        </pc:picChg>
        <pc:picChg chg="add del mod">
          <ac:chgData name="Daniel Siqueira" userId="73ff6611-881b-46c9-8b29-4e2f7bb29f25" providerId="ADAL" clId="{3B2547C4-265F-461E-B43B-97325841D0FC}" dt="2021-12-15T13:42:35.045" v="34" actId="478"/>
          <ac:picMkLst>
            <pc:docMk/>
            <pc:sldMk cId="2024760463" sldId="6017"/>
            <ac:picMk id="5" creationId="{420DA32A-788B-4F6C-8E71-213CC8CFE6F7}"/>
          </ac:picMkLst>
        </pc:picChg>
      </pc:sldChg>
    </pc:docChg>
  </pc:docChgLst>
  <pc:docChgLst>
    <pc:chgData name="Cassio Tahan" userId="0f95cbe4-8d54-4dc7-b180-4b52cd23a871" providerId="ADAL" clId="{DAF04FC7-3AF6-463D-A916-962C394ECE81}"/>
    <pc:docChg chg="undo custSel addSld delSld modSld modSection">
      <pc:chgData name="Cassio Tahan" userId="0f95cbe4-8d54-4dc7-b180-4b52cd23a871" providerId="ADAL" clId="{DAF04FC7-3AF6-463D-A916-962C394ECE81}" dt="2022-03-03T16:57:29.111" v="916" actId="6549"/>
      <pc:docMkLst>
        <pc:docMk/>
      </pc:docMkLst>
      <pc:sldChg chg="addSp delSp modSp mod">
        <pc:chgData name="Cassio Tahan" userId="0f95cbe4-8d54-4dc7-b180-4b52cd23a871" providerId="ADAL" clId="{DAF04FC7-3AF6-463D-A916-962C394ECE81}" dt="2022-02-16T12:47:34.566" v="460" actId="1076"/>
        <pc:sldMkLst>
          <pc:docMk/>
          <pc:sldMk cId="74614992" sldId="6179"/>
        </pc:sldMkLst>
        <pc:spChg chg="mod">
          <ac:chgData name="Cassio Tahan" userId="0f95cbe4-8d54-4dc7-b180-4b52cd23a871" providerId="ADAL" clId="{DAF04FC7-3AF6-463D-A916-962C394ECE81}" dt="2022-02-15T21:45:50.671" v="109" actId="20577"/>
          <ac:spMkLst>
            <pc:docMk/>
            <pc:sldMk cId="74614992" sldId="6179"/>
            <ac:spMk id="11" creationId="{00000000-0000-0000-0000-000000000000}"/>
          </ac:spMkLst>
        </pc:spChg>
        <pc:spChg chg="mod">
          <ac:chgData name="Cassio Tahan" userId="0f95cbe4-8d54-4dc7-b180-4b52cd23a871" providerId="ADAL" clId="{DAF04FC7-3AF6-463D-A916-962C394ECE81}" dt="2022-02-16T12:47:29.852" v="458" actId="1076"/>
          <ac:spMkLst>
            <pc:docMk/>
            <pc:sldMk cId="74614992" sldId="6179"/>
            <ac:spMk id="12" creationId="{8C588011-BF48-4715-8EC9-9E2E9E441533}"/>
          </ac:spMkLst>
        </pc:spChg>
        <pc:spChg chg="add del mod">
          <ac:chgData name="Cassio Tahan" userId="0f95cbe4-8d54-4dc7-b180-4b52cd23a871" providerId="ADAL" clId="{DAF04FC7-3AF6-463D-A916-962C394ECE81}" dt="2022-02-15T21:47:09.115" v="138" actId="478"/>
          <ac:spMkLst>
            <pc:docMk/>
            <pc:sldMk cId="74614992" sldId="6179"/>
            <ac:spMk id="14" creationId="{9EA0A0D6-844E-4285-92CA-198FB98D8CC3}"/>
          </ac:spMkLst>
        </pc:spChg>
        <pc:spChg chg="mod">
          <ac:chgData name="Cassio Tahan" userId="0f95cbe4-8d54-4dc7-b180-4b52cd23a871" providerId="ADAL" clId="{DAF04FC7-3AF6-463D-A916-962C394ECE81}" dt="2022-02-16T12:47:12.263" v="456" actId="20577"/>
          <ac:spMkLst>
            <pc:docMk/>
            <pc:sldMk cId="74614992" sldId="6179"/>
            <ac:spMk id="17" creationId="{5BFEED0B-4D3F-4AC9-A2A7-7A13201F3DE0}"/>
          </ac:spMkLst>
        </pc:spChg>
        <pc:spChg chg="mod">
          <ac:chgData name="Cassio Tahan" userId="0f95cbe4-8d54-4dc7-b180-4b52cd23a871" providerId="ADAL" clId="{DAF04FC7-3AF6-463D-A916-962C394ECE81}" dt="2022-02-16T12:47:34.566" v="460" actId="1076"/>
          <ac:spMkLst>
            <pc:docMk/>
            <pc:sldMk cId="74614992" sldId="6179"/>
            <ac:spMk id="18" creationId="{322A0B7E-74AE-403B-AF82-50E3D9BB3378}"/>
          </ac:spMkLst>
        </pc:spChg>
        <pc:spChg chg="mod">
          <ac:chgData name="Cassio Tahan" userId="0f95cbe4-8d54-4dc7-b180-4b52cd23a871" providerId="ADAL" clId="{DAF04FC7-3AF6-463D-A916-962C394ECE81}" dt="2022-02-16T12:46:52.143" v="452" actId="1036"/>
          <ac:spMkLst>
            <pc:docMk/>
            <pc:sldMk cId="74614992" sldId="6179"/>
            <ac:spMk id="19" creationId="{E6327A69-0FCD-4627-B326-1145D8A141EF}"/>
          </ac:spMkLst>
        </pc:spChg>
        <pc:spChg chg="add del mod">
          <ac:chgData name="Cassio Tahan" userId="0f95cbe4-8d54-4dc7-b180-4b52cd23a871" providerId="ADAL" clId="{DAF04FC7-3AF6-463D-A916-962C394ECE81}" dt="2022-02-16T12:43:53.713" v="421" actId="478"/>
          <ac:spMkLst>
            <pc:docMk/>
            <pc:sldMk cId="74614992" sldId="6179"/>
            <ac:spMk id="20" creationId="{BB6C8251-9A1A-41E9-9711-41BC73D72D4C}"/>
          </ac:spMkLst>
        </pc:spChg>
        <pc:spChg chg="del">
          <ac:chgData name="Cassio Tahan" userId="0f95cbe4-8d54-4dc7-b180-4b52cd23a871" providerId="ADAL" clId="{DAF04FC7-3AF6-463D-A916-962C394ECE81}" dt="2022-02-15T21:46:41.843" v="129" actId="478"/>
          <ac:spMkLst>
            <pc:docMk/>
            <pc:sldMk cId="74614992" sldId="6179"/>
            <ac:spMk id="21" creationId="{8366C318-9392-4032-A26B-14B1D47B1AAB}"/>
          </ac:spMkLst>
        </pc:spChg>
        <pc:graphicFrameChg chg="add del mod">
          <ac:chgData name="Cassio Tahan" userId="0f95cbe4-8d54-4dc7-b180-4b52cd23a871" providerId="ADAL" clId="{DAF04FC7-3AF6-463D-A916-962C394ECE81}" dt="2022-02-15T21:47:02.231" v="133"/>
          <ac:graphicFrameMkLst>
            <pc:docMk/>
            <pc:sldMk cId="74614992" sldId="6179"/>
            <ac:graphicFrameMk id="3" creationId="{9E03E7AC-EB10-4593-B0B6-F135F8D2A12A}"/>
          </ac:graphicFrameMkLst>
        </pc:graphicFrameChg>
        <pc:graphicFrameChg chg="add mod">
          <ac:chgData name="Cassio Tahan" userId="0f95cbe4-8d54-4dc7-b180-4b52cd23a871" providerId="ADAL" clId="{DAF04FC7-3AF6-463D-A916-962C394ECE81}" dt="2022-02-15T21:46:16.432" v="114"/>
          <ac:graphicFrameMkLst>
            <pc:docMk/>
            <pc:sldMk cId="74614992" sldId="6179"/>
            <ac:graphicFrameMk id="16" creationId="{00000000-0008-0000-0F00-00001A000000}"/>
          </ac:graphicFrameMkLst>
        </pc:graphicFrameChg>
        <pc:picChg chg="add mod ord">
          <ac:chgData name="Cassio Tahan" userId="0f95cbe4-8d54-4dc7-b180-4b52cd23a871" providerId="ADAL" clId="{DAF04FC7-3AF6-463D-A916-962C394ECE81}" dt="2022-02-15T21:46:34.904" v="125" actId="1076"/>
          <ac:picMkLst>
            <pc:docMk/>
            <pc:sldMk cId="74614992" sldId="6179"/>
            <ac:picMk id="2" creationId="{CC2D5C5D-52E7-49E0-AECF-2C5E11F4B9DD}"/>
          </ac:picMkLst>
        </pc:picChg>
        <pc:picChg chg="del">
          <ac:chgData name="Cassio Tahan" userId="0f95cbe4-8d54-4dc7-b180-4b52cd23a871" providerId="ADAL" clId="{DAF04FC7-3AF6-463D-A916-962C394ECE81}" dt="2022-02-15T21:47:07.593" v="137" actId="478"/>
          <ac:picMkLst>
            <pc:docMk/>
            <pc:sldMk cId="74614992" sldId="6179"/>
            <ac:picMk id="4" creationId="{294FEA68-0125-4AC8-A2A4-BB97299EAD26}"/>
          </ac:picMkLst>
        </pc:picChg>
        <pc:picChg chg="add mod ord">
          <ac:chgData name="Cassio Tahan" userId="0f95cbe4-8d54-4dc7-b180-4b52cd23a871" providerId="ADAL" clId="{DAF04FC7-3AF6-463D-A916-962C394ECE81}" dt="2022-02-16T12:46:35.455" v="442" actId="208"/>
          <ac:picMkLst>
            <pc:docMk/>
            <pc:sldMk cId="74614992" sldId="6179"/>
            <ac:picMk id="5" creationId="{50B16D93-4861-48BB-B8CE-33690F1487F7}"/>
          </ac:picMkLst>
        </pc:picChg>
        <pc:picChg chg="del">
          <ac:chgData name="Cassio Tahan" userId="0f95cbe4-8d54-4dc7-b180-4b52cd23a871" providerId="ADAL" clId="{DAF04FC7-3AF6-463D-A916-962C394ECE81}" dt="2022-02-15T21:46:27.353" v="120" actId="478"/>
          <ac:picMkLst>
            <pc:docMk/>
            <pc:sldMk cId="74614992" sldId="6179"/>
            <ac:picMk id="6" creationId="{E457ADCD-F879-4168-9C76-76D63254DF2D}"/>
          </ac:picMkLst>
        </pc:picChg>
        <pc:cxnChg chg="mod">
          <ac:chgData name="Cassio Tahan" userId="0f95cbe4-8d54-4dc7-b180-4b52cd23a871" providerId="ADAL" clId="{DAF04FC7-3AF6-463D-A916-962C394ECE81}" dt="2022-02-16T12:47:32.142" v="459" actId="1076"/>
          <ac:cxnSpMkLst>
            <pc:docMk/>
            <pc:sldMk cId="74614992" sldId="6179"/>
            <ac:cxnSpMk id="13" creationId="{93374CEB-0546-4E4B-9E2D-E1D1545E07CB}"/>
          </ac:cxnSpMkLst>
        </pc:cxnChg>
        <pc:cxnChg chg="mod">
          <ac:chgData name="Cassio Tahan" userId="0f95cbe4-8d54-4dc7-b180-4b52cd23a871" providerId="ADAL" clId="{DAF04FC7-3AF6-463D-A916-962C394ECE81}" dt="2022-02-16T12:47:05.942" v="455" actId="1076"/>
          <ac:cxnSpMkLst>
            <pc:docMk/>
            <pc:sldMk cId="74614992" sldId="6179"/>
            <ac:cxnSpMk id="15" creationId="{5E65899E-5E92-408B-8DD5-338DFC2701DB}"/>
          </ac:cxnSpMkLst>
        </pc:cxnChg>
      </pc:sldChg>
      <pc:sldChg chg="addSp delSp modSp mod modShow">
        <pc:chgData name="Cassio Tahan" userId="0f95cbe4-8d54-4dc7-b180-4b52cd23a871" providerId="ADAL" clId="{DAF04FC7-3AF6-463D-A916-962C394ECE81}" dt="2022-02-15T22:15:11.958" v="392" actId="20577"/>
        <pc:sldMkLst>
          <pc:docMk/>
          <pc:sldMk cId="4290377012" sldId="6180"/>
        </pc:sldMkLst>
        <pc:spChg chg="del mod">
          <ac:chgData name="Cassio Tahan" userId="0f95cbe4-8d54-4dc7-b180-4b52cd23a871" providerId="ADAL" clId="{DAF04FC7-3AF6-463D-A916-962C394ECE81}" dt="2022-02-15T22:14:15.043" v="362" actId="478"/>
          <ac:spMkLst>
            <pc:docMk/>
            <pc:sldMk cId="4290377012" sldId="6180"/>
            <ac:spMk id="6" creationId="{170CED92-F6B3-4149-85D8-349885D1FD8E}"/>
          </ac:spMkLst>
        </pc:spChg>
        <pc:spChg chg="del">
          <ac:chgData name="Cassio Tahan" userId="0f95cbe4-8d54-4dc7-b180-4b52cd23a871" providerId="ADAL" clId="{DAF04FC7-3AF6-463D-A916-962C394ECE81}" dt="2022-02-15T22:09:35.463" v="306" actId="478"/>
          <ac:spMkLst>
            <pc:docMk/>
            <pc:sldMk cId="4290377012" sldId="6180"/>
            <ac:spMk id="9" creationId="{DE137C2B-2972-4822-9D80-3F041C59446D}"/>
          </ac:spMkLst>
        </pc:spChg>
        <pc:spChg chg="mod">
          <ac:chgData name="Cassio Tahan" userId="0f95cbe4-8d54-4dc7-b180-4b52cd23a871" providerId="ADAL" clId="{DAF04FC7-3AF6-463D-A916-962C394ECE81}" dt="2022-02-15T21:54:57.526" v="221"/>
          <ac:spMkLst>
            <pc:docMk/>
            <pc:sldMk cId="4290377012" sldId="6180"/>
            <ac:spMk id="11" creationId="{00000000-0000-0000-0000-000000000000}"/>
          </ac:spMkLst>
        </pc:spChg>
        <pc:spChg chg="add mod">
          <ac:chgData name="Cassio Tahan" userId="0f95cbe4-8d54-4dc7-b180-4b52cd23a871" providerId="ADAL" clId="{DAF04FC7-3AF6-463D-A916-962C394ECE81}" dt="2022-02-15T22:14:46.240" v="374" actId="20577"/>
          <ac:spMkLst>
            <pc:docMk/>
            <pc:sldMk cId="4290377012" sldId="6180"/>
            <ac:spMk id="13" creationId="{9F7AA504-FEE3-42F6-BF4F-41805238AC5E}"/>
          </ac:spMkLst>
        </pc:spChg>
        <pc:spChg chg="add mod">
          <ac:chgData name="Cassio Tahan" userId="0f95cbe4-8d54-4dc7-b180-4b52cd23a871" providerId="ADAL" clId="{DAF04FC7-3AF6-463D-A916-962C394ECE81}" dt="2022-02-15T22:14:52.868" v="378" actId="20577"/>
          <ac:spMkLst>
            <pc:docMk/>
            <pc:sldMk cId="4290377012" sldId="6180"/>
            <ac:spMk id="14" creationId="{481E2C37-7ED8-43C3-A622-FB8CC63A8454}"/>
          </ac:spMkLst>
        </pc:spChg>
        <pc:spChg chg="add mod">
          <ac:chgData name="Cassio Tahan" userId="0f95cbe4-8d54-4dc7-b180-4b52cd23a871" providerId="ADAL" clId="{DAF04FC7-3AF6-463D-A916-962C394ECE81}" dt="2022-02-15T22:14:58.527" v="385" actId="20577"/>
          <ac:spMkLst>
            <pc:docMk/>
            <pc:sldMk cId="4290377012" sldId="6180"/>
            <ac:spMk id="15" creationId="{BFEEB870-5B1B-4C43-BC32-496E41BE7607}"/>
          </ac:spMkLst>
        </pc:spChg>
        <pc:spChg chg="add mod">
          <ac:chgData name="Cassio Tahan" userId="0f95cbe4-8d54-4dc7-b180-4b52cd23a871" providerId="ADAL" clId="{DAF04FC7-3AF6-463D-A916-962C394ECE81}" dt="2022-02-15T22:15:04.119" v="388" actId="20577"/>
          <ac:spMkLst>
            <pc:docMk/>
            <pc:sldMk cId="4290377012" sldId="6180"/>
            <ac:spMk id="16" creationId="{EE588E17-C9D3-46E6-B35A-A46D858C9FB5}"/>
          </ac:spMkLst>
        </pc:spChg>
        <pc:spChg chg="add mod">
          <ac:chgData name="Cassio Tahan" userId="0f95cbe4-8d54-4dc7-b180-4b52cd23a871" providerId="ADAL" clId="{DAF04FC7-3AF6-463D-A916-962C394ECE81}" dt="2022-02-15T22:15:11.958" v="392" actId="20577"/>
          <ac:spMkLst>
            <pc:docMk/>
            <pc:sldMk cId="4290377012" sldId="6180"/>
            <ac:spMk id="17" creationId="{AA7C4FDD-5284-482D-BF32-AC521B34137B}"/>
          </ac:spMkLst>
        </pc:spChg>
        <pc:graphicFrameChg chg="add mod">
          <ac:chgData name="Cassio Tahan" userId="0f95cbe4-8d54-4dc7-b180-4b52cd23a871" providerId="ADAL" clId="{DAF04FC7-3AF6-463D-A916-962C394ECE81}" dt="2022-02-15T22:09:43.473" v="311"/>
          <ac:graphicFrameMkLst>
            <pc:docMk/>
            <pc:sldMk cId="4290377012" sldId="6180"/>
            <ac:graphicFrameMk id="10" creationId="{C0138705-A3C9-45E1-A5BC-5477F94D7548}"/>
          </ac:graphicFrameMkLst>
        </pc:graphicFrameChg>
        <pc:graphicFrameChg chg="add mod">
          <ac:chgData name="Cassio Tahan" userId="0f95cbe4-8d54-4dc7-b180-4b52cd23a871" providerId="ADAL" clId="{DAF04FC7-3AF6-463D-A916-962C394ECE81}" dt="2022-02-15T22:10:36.702" v="322"/>
          <ac:graphicFrameMkLst>
            <pc:docMk/>
            <pc:sldMk cId="4290377012" sldId="6180"/>
            <ac:graphicFrameMk id="12" creationId="{C0138705-A3C9-45E1-A5BC-5477F94D7548}"/>
          </ac:graphicFrameMkLst>
        </pc:graphicFrameChg>
        <pc:graphicFrameChg chg="add mod">
          <ac:chgData name="Cassio Tahan" userId="0f95cbe4-8d54-4dc7-b180-4b52cd23a871" providerId="ADAL" clId="{DAF04FC7-3AF6-463D-A916-962C394ECE81}" dt="2022-02-15T22:13:56.360" v="354"/>
          <ac:graphicFrameMkLst>
            <pc:docMk/>
            <pc:sldMk cId="4290377012" sldId="6180"/>
            <ac:graphicFrameMk id="18" creationId="{C0138705-A3C9-45E1-A5BC-5477F94D7548}"/>
          </ac:graphicFrameMkLst>
        </pc:graphicFrameChg>
        <pc:graphicFrameChg chg="add del mod">
          <ac:chgData name="Cassio Tahan" userId="0f95cbe4-8d54-4dc7-b180-4b52cd23a871" providerId="ADAL" clId="{DAF04FC7-3AF6-463D-A916-962C394ECE81}" dt="2022-02-15T22:14:19.131" v="365"/>
          <ac:graphicFrameMkLst>
            <pc:docMk/>
            <pc:sldMk cId="4290377012" sldId="6180"/>
            <ac:graphicFrameMk id="19" creationId="{439DBC4E-A002-42A2-A8DD-882E3235DE78}"/>
          </ac:graphicFrameMkLst>
        </pc:graphicFrameChg>
        <pc:picChg chg="add del mod ord">
          <ac:chgData name="Cassio Tahan" userId="0f95cbe4-8d54-4dc7-b180-4b52cd23a871" providerId="ADAL" clId="{DAF04FC7-3AF6-463D-A916-962C394ECE81}" dt="2022-02-15T22:10:49.697" v="327" actId="478"/>
          <ac:picMkLst>
            <pc:docMk/>
            <pc:sldMk cId="4290377012" sldId="6180"/>
            <ac:picMk id="2" creationId="{0751DC65-7066-42DE-B42D-EE0E92372AA2}"/>
          </ac:picMkLst>
        </pc:picChg>
        <pc:picChg chg="add mod ord">
          <ac:chgData name="Cassio Tahan" userId="0f95cbe4-8d54-4dc7-b180-4b52cd23a871" providerId="ADAL" clId="{DAF04FC7-3AF6-463D-A916-962C394ECE81}" dt="2022-02-15T22:10:46.604" v="326" actId="167"/>
          <ac:picMkLst>
            <pc:docMk/>
            <pc:sldMk cId="4290377012" sldId="6180"/>
            <ac:picMk id="3" creationId="{FD21708F-6790-47AE-A5BC-1C1167FCFEEF}"/>
          </ac:picMkLst>
        </pc:picChg>
        <pc:picChg chg="del">
          <ac:chgData name="Cassio Tahan" userId="0f95cbe4-8d54-4dc7-b180-4b52cd23a871" providerId="ADAL" clId="{DAF04FC7-3AF6-463D-A916-962C394ECE81}" dt="2022-02-15T22:14:16.914" v="363" actId="478"/>
          <ac:picMkLst>
            <pc:docMk/>
            <pc:sldMk cId="4290377012" sldId="6180"/>
            <ac:picMk id="4" creationId="{AAB995FB-1EBE-4640-8A59-BDA615815C42}"/>
          </ac:picMkLst>
        </pc:picChg>
        <pc:picChg chg="add mod ord">
          <ac:chgData name="Cassio Tahan" userId="0f95cbe4-8d54-4dc7-b180-4b52cd23a871" providerId="ADAL" clId="{DAF04FC7-3AF6-463D-A916-962C394ECE81}" dt="2022-02-15T22:14:05.949" v="360" actId="167"/>
          <ac:picMkLst>
            <pc:docMk/>
            <pc:sldMk cId="4290377012" sldId="6180"/>
            <ac:picMk id="5" creationId="{E110CD7E-B94C-4039-A10F-F04CBBF32802}"/>
          </ac:picMkLst>
        </pc:picChg>
        <pc:picChg chg="del">
          <ac:chgData name="Cassio Tahan" userId="0f95cbe4-8d54-4dc7-b180-4b52cd23a871" providerId="ADAL" clId="{DAF04FC7-3AF6-463D-A916-962C394ECE81}" dt="2022-02-15T22:14:06.918" v="361" actId="478"/>
          <ac:picMkLst>
            <pc:docMk/>
            <pc:sldMk cId="4290377012" sldId="6180"/>
            <ac:picMk id="8" creationId="{2346D5A7-6113-477A-8719-7104BD9F36EF}"/>
          </ac:picMkLst>
        </pc:picChg>
        <pc:picChg chg="add mod">
          <ac:chgData name="Cassio Tahan" userId="0f95cbe4-8d54-4dc7-b180-4b52cd23a871" providerId="ADAL" clId="{DAF04FC7-3AF6-463D-A916-962C394ECE81}" dt="2022-02-15T22:14:23.007" v="368" actId="1076"/>
          <ac:picMkLst>
            <pc:docMk/>
            <pc:sldMk cId="4290377012" sldId="6180"/>
            <ac:picMk id="20" creationId="{3FFE60E2-5691-4BFD-BE8B-D03164699B59}"/>
          </ac:picMkLst>
        </pc:picChg>
      </pc:sldChg>
      <pc:sldChg chg="addSp delSp modSp mod modShow">
        <pc:chgData name="Cassio Tahan" userId="0f95cbe4-8d54-4dc7-b180-4b52cd23a871" providerId="ADAL" clId="{DAF04FC7-3AF6-463D-A916-962C394ECE81}" dt="2022-02-15T22:08:18.168" v="296" actId="478"/>
        <pc:sldMkLst>
          <pc:docMk/>
          <pc:sldMk cId="355104634" sldId="6185"/>
        </pc:sldMkLst>
        <pc:spChg chg="del mod">
          <ac:chgData name="Cassio Tahan" userId="0f95cbe4-8d54-4dc7-b180-4b52cd23a871" providerId="ADAL" clId="{DAF04FC7-3AF6-463D-A916-962C394ECE81}" dt="2022-02-15T22:07:28.034" v="271" actId="478"/>
          <ac:spMkLst>
            <pc:docMk/>
            <pc:sldMk cId="355104634" sldId="6185"/>
            <ac:spMk id="6" creationId="{8EB7DA70-9E33-4D8A-8615-6701AB52935D}"/>
          </ac:spMkLst>
        </pc:spChg>
        <pc:spChg chg="del">
          <ac:chgData name="Cassio Tahan" userId="0f95cbe4-8d54-4dc7-b180-4b52cd23a871" providerId="ADAL" clId="{DAF04FC7-3AF6-463D-A916-962C394ECE81}" dt="2022-02-15T21:47:32.882" v="143" actId="478"/>
          <ac:spMkLst>
            <pc:docMk/>
            <pc:sldMk cId="355104634" sldId="6185"/>
            <ac:spMk id="10" creationId="{68079250-0447-4742-9142-05107EBF553D}"/>
          </ac:spMkLst>
        </pc:spChg>
        <pc:spChg chg="mod">
          <ac:chgData name="Cassio Tahan" userId="0f95cbe4-8d54-4dc7-b180-4b52cd23a871" providerId="ADAL" clId="{DAF04FC7-3AF6-463D-A916-962C394ECE81}" dt="2022-02-15T21:45:57.578" v="110"/>
          <ac:spMkLst>
            <pc:docMk/>
            <pc:sldMk cId="355104634" sldId="6185"/>
            <ac:spMk id="11" creationId="{00000000-0000-0000-0000-000000000000}"/>
          </ac:spMkLst>
        </pc:spChg>
        <pc:spChg chg="add mod">
          <ac:chgData name="Cassio Tahan" userId="0f95cbe4-8d54-4dc7-b180-4b52cd23a871" providerId="ADAL" clId="{DAF04FC7-3AF6-463D-A916-962C394ECE81}" dt="2022-02-15T21:47:54.775" v="150" actId="20577"/>
          <ac:spMkLst>
            <pc:docMk/>
            <pc:sldMk cId="355104634" sldId="6185"/>
            <ac:spMk id="12" creationId="{A9B0B273-0A40-4593-B02E-1C872693AA7B}"/>
          </ac:spMkLst>
        </pc:spChg>
        <pc:spChg chg="add mod">
          <ac:chgData name="Cassio Tahan" userId="0f95cbe4-8d54-4dc7-b180-4b52cd23a871" providerId="ADAL" clId="{DAF04FC7-3AF6-463D-A916-962C394ECE81}" dt="2022-02-15T21:48:00.201" v="153" actId="20577"/>
          <ac:spMkLst>
            <pc:docMk/>
            <pc:sldMk cId="355104634" sldId="6185"/>
            <ac:spMk id="13" creationId="{26B2C6C3-013D-44FC-B5AE-D766F4BB6896}"/>
          </ac:spMkLst>
        </pc:spChg>
        <pc:spChg chg="add mod">
          <ac:chgData name="Cassio Tahan" userId="0f95cbe4-8d54-4dc7-b180-4b52cd23a871" providerId="ADAL" clId="{DAF04FC7-3AF6-463D-A916-962C394ECE81}" dt="2022-02-15T21:48:09.048" v="159" actId="20577"/>
          <ac:spMkLst>
            <pc:docMk/>
            <pc:sldMk cId="355104634" sldId="6185"/>
            <ac:spMk id="14" creationId="{FEB8DC8E-0ACD-42CA-962E-AD6939887998}"/>
          </ac:spMkLst>
        </pc:spChg>
        <pc:spChg chg="add mod">
          <ac:chgData name="Cassio Tahan" userId="0f95cbe4-8d54-4dc7-b180-4b52cd23a871" providerId="ADAL" clId="{DAF04FC7-3AF6-463D-A916-962C394ECE81}" dt="2022-02-15T21:48:15.746" v="163" actId="20577"/>
          <ac:spMkLst>
            <pc:docMk/>
            <pc:sldMk cId="355104634" sldId="6185"/>
            <ac:spMk id="15" creationId="{7F002053-451F-4867-9431-E755D0F1D8A7}"/>
          </ac:spMkLst>
        </pc:spChg>
        <pc:spChg chg="add mod">
          <ac:chgData name="Cassio Tahan" userId="0f95cbe4-8d54-4dc7-b180-4b52cd23a871" providerId="ADAL" clId="{DAF04FC7-3AF6-463D-A916-962C394ECE81}" dt="2022-02-15T21:48:24.328" v="167" actId="20577"/>
          <ac:spMkLst>
            <pc:docMk/>
            <pc:sldMk cId="355104634" sldId="6185"/>
            <ac:spMk id="16" creationId="{D7713383-A40C-41BF-A43A-0573E70E9665}"/>
          </ac:spMkLst>
        </pc:spChg>
        <pc:spChg chg="add mod">
          <ac:chgData name="Cassio Tahan" userId="0f95cbe4-8d54-4dc7-b180-4b52cd23a871" providerId="ADAL" clId="{DAF04FC7-3AF6-463D-A916-962C394ECE81}" dt="2022-02-15T21:48:34.720" v="171" actId="20577"/>
          <ac:spMkLst>
            <pc:docMk/>
            <pc:sldMk cId="355104634" sldId="6185"/>
            <ac:spMk id="17" creationId="{34FCCCE0-D6A3-4DF6-A9A6-97BF8FD7B93C}"/>
          </ac:spMkLst>
        </pc:spChg>
        <pc:spChg chg="add mod">
          <ac:chgData name="Cassio Tahan" userId="0f95cbe4-8d54-4dc7-b180-4b52cd23a871" providerId="ADAL" clId="{DAF04FC7-3AF6-463D-A916-962C394ECE81}" dt="2022-02-15T21:48:43.591" v="175" actId="20577"/>
          <ac:spMkLst>
            <pc:docMk/>
            <pc:sldMk cId="355104634" sldId="6185"/>
            <ac:spMk id="18" creationId="{A4C67A54-D1D1-452A-B3E2-571EBC5B48C0}"/>
          </ac:spMkLst>
        </pc:spChg>
        <pc:graphicFrameChg chg="add del mod">
          <ac:chgData name="Cassio Tahan" userId="0f95cbe4-8d54-4dc7-b180-4b52cd23a871" providerId="ADAL" clId="{DAF04FC7-3AF6-463D-A916-962C394ECE81}" dt="2022-02-15T22:07:45.370" v="282"/>
          <ac:graphicFrameMkLst>
            <pc:docMk/>
            <pc:sldMk cId="355104634" sldId="6185"/>
            <ac:graphicFrameMk id="3" creationId="{7686FF6C-5AB9-48FA-9DCE-80A634954B07}"/>
          </ac:graphicFrameMkLst>
        </pc:graphicFrameChg>
        <pc:graphicFrameChg chg="add mod">
          <ac:chgData name="Cassio Tahan" userId="0f95cbe4-8d54-4dc7-b180-4b52cd23a871" providerId="ADAL" clId="{DAF04FC7-3AF6-463D-A916-962C394ECE81}" dt="2022-02-15T22:07:30.129" v="274"/>
          <ac:graphicFrameMkLst>
            <pc:docMk/>
            <pc:sldMk cId="355104634" sldId="6185"/>
            <ac:graphicFrameMk id="19" creationId="{68BE4D62-3A05-4007-BFB5-9A95197EE0A1}"/>
          </ac:graphicFrameMkLst>
        </pc:graphicFrameChg>
        <pc:graphicFrameChg chg="add mod">
          <ac:chgData name="Cassio Tahan" userId="0f95cbe4-8d54-4dc7-b180-4b52cd23a871" providerId="ADAL" clId="{DAF04FC7-3AF6-463D-A916-962C394ECE81}" dt="2022-02-15T22:08:07.665" v="290"/>
          <ac:graphicFrameMkLst>
            <pc:docMk/>
            <pc:sldMk cId="355104634" sldId="6185"/>
            <ac:graphicFrameMk id="20" creationId="{68BE4D62-3A05-4007-BFB5-9A95197EE0A1}"/>
          </ac:graphicFrameMkLst>
        </pc:graphicFrameChg>
        <pc:picChg chg="add del mod ord">
          <ac:chgData name="Cassio Tahan" userId="0f95cbe4-8d54-4dc7-b180-4b52cd23a871" providerId="ADAL" clId="{DAF04FC7-3AF6-463D-A916-962C394ECE81}" dt="2022-02-15T22:08:18.168" v="296" actId="478"/>
          <ac:picMkLst>
            <pc:docMk/>
            <pc:sldMk cId="355104634" sldId="6185"/>
            <ac:picMk id="2" creationId="{4CBA4A0D-7D5F-4D0B-B305-941B0F8ADD20}"/>
          </ac:picMkLst>
        </pc:picChg>
        <pc:picChg chg="add mod ord">
          <ac:chgData name="Cassio Tahan" userId="0f95cbe4-8d54-4dc7-b180-4b52cd23a871" providerId="ADAL" clId="{DAF04FC7-3AF6-463D-A916-962C394ECE81}" dt="2022-02-15T22:07:51.276" v="286" actId="167"/>
          <ac:picMkLst>
            <pc:docMk/>
            <pc:sldMk cId="355104634" sldId="6185"/>
            <ac:picMk id="4" creationId="{9B806573-1B70-41C2-AE35-3A018D2D5CCC}"/>
          </ac:picMkLst>
        </pc:picChg>
        <pc:picChg chg="add mod ord">
          <ac:chgData name="Cassio Tahan" userId="0f95cbe4-8d54-4dc7-b180-4b52cd23a871" providerId="ADAL" clId="{DAF04FC7-3AF6-463D-A916-962C394ECE81}" dt="2022-02-15T22:08:16.801" v="295" actId="167"/>
          <ac:picMkLst>
            <pc:docMk/>
            <pc:sldMk cId="355104634" sldId="6185"/>
            <ac:picMk id="5" creationId="{4DAFAA16-22C8-419B-A4A4-08F30B987731}"/>
          </ac:picMkLst>
        </pc:picChg>
        <pc:picChg chg="del">
          <ac:chgData name="Cassio Tahan" userId="0f95cbe4-8d54-4dc7-b180-4b52cd23a871" providerId="ADAL" clId="{DAF04FC7-3AF6-463D-A916-962C394ECE81}" dt="2022-02-15T22:07:52.642" v="287" actId="478"/>
          <ac:picMkLst>
            <pc:docMk/>
            <pc:sldMk cId="355104634" sldId="6185"/>
            <ac:picMk id="8" creationId="{377894E2-A95A-4903-85F7-3494DA866DB4}"/>
          </ac:picMkLst>
        </pc:picChg>
        <pc:picChg chg="del">
          <ac:chgData name="Cassio Tahan" userId="0f95cbe4-8d54-4dc7-b180-4b52cd23a871" providerId="ADAL" clId="{DAF04FC7-3AF6-463D-A916-962C394ECE81}" dt="2022-02-15T22:07:38.032" v="280" actId="478"/>
          <ac:picMkLst>
            <pc:docMk/>
            <pc:sldMk cId="355104634" sldId="6185"/>
            <ac:picMk id="9" creationId="{3C0840CE-0A23-4339-959A-B07F2CD2BADC}"/>
          </ac:picMkLst>
        </pc:picChg>
      </pc:sldChg>
      <pc:sldChg chg="addSp delSp modSp mod">
        <pc:chgData name="Cassio Tahan" userId="0f95cbe4-8d54-4dc7-b180-4b52cd23a871" providerId="ADAL" clId="{DAF04FC7-3AF6-463D-A916-962C394ECE81}" dt="2022-02-15T22:20:16.975" v="405" actId="1076"/>
        <pc:sldMkLst>
          <pc:docMk/>
          <pc:sldMk cId="2677455488" sldId="6197"/>
        </pc:sldMkLst>
        <pc:spChg chg="del mod">
          <ac:chgData name="Cassio Tahan" userId="0f95cbe4-8d54-4dc7-b180-4b52cd23a871" providerId="ADAL" clId="{DAF04FC7-3AF6-463D-A916-962C394ECE81}" dt="2022-02-15T22:20:13.515" v="403" actId="478"/>
          <ac:spMkLst>
            <pc:docMk/>
            <pc:sldMk cId="2677455488" sldId="6197"/>
            <ac:spMk id="9" creationId="{87F64FD9-D136-4B97-A023-91300ECC1420}"/>
          </ac:spMkLst>
        </pc:spChg>
        <pc:spChg chg="mod">
          <ac:chgData name="Cassio Tahan" userId="0f95cbe4-8d54-4dc7-b180-4b52cd23a871" providerId="ADAL" clId="{DAF04FC7-3AF6-463D-A916-962C394ECE81}" dt="2022-02-15T21:41:31.612" v="35"/>
          <ac:spMkLst>
            <pc:docMk/>
            <pc:sldMk cId="2677455488" sldId="6197"/>
            <ac:spMk id="11" creationId="{00000000-0000-0000-0000-000000000000}"/>
          </ac:spMkLst>
        </pc:spChg>
        <pc:spChg chg="del mod">
          <ac:chgData name="Cassio Tahan" userId="0f95cbe4-8d54-4dc7-b180-4b52cd23a871" providerId="ADAL" clId="{DAF04FC7-3AF6-463D-A916-962C394ECE81}" dt="2022-02-15T21:44:48.602" v="84" actId="478"/>
          <ac:spMkLst>
            <pc:docMk/>
            <pc:sldMk cId="2677455488" sldId="6197"/>
            <ac:spMk id="14" creationId="{76A08B78-C37A-48BF-9F0F-A63DA5FBD5CB}"/>
          </ac:spMkLst>
        </pc:spChg>
        <pc:spChg chg="mod">
          <ac:chgData name="Cassio Tahan" userId="0f95cbe4-8d54-4dc7-b180-4b52cd23a871" providerId="ADAL" clId="{DAF04FC7-3AF6-463D-A916-962C394ECE81}" dt="2022-02-15T21:45:03.567" v="97" actId="1076"/>
          <ac:spMkLst>
            <pc:docMk/>
            <pc:sldMk cId="2677455488" sldId="6197"/>
            <ac:spMk id="15" creationId="{327A7DB2-29F3-4A44-ADA9-F7804C2B067E}"/>
          </ac:spMkLst>
        </pc:spChg>
        <pc:graphicFrameChg chg="add mod">
          <ac:chgData name="Cassio Tahan" userId="0f95cbe4-8d54-4dc7-b180-4b52cd23a871" providerId="ADAL" clId="{DAF04FC7-3AF6-463D-A916-962C394ECE81}" dt="2022-02-15T21:44:32.646" v="76"/>
          <ac:graphicFrameMkLst>
            <pc:docMk/>
            <pc:sldMk cId="2677455488" sldId="6197"/>
            <ac:graphicFrameMk id="10" creationId="{00000000-0008-0000-0F00-000018000000}"/>
          </ac:graphicFrameMkLst>
        </pc:graphicFrameChg>
        <pc:picChg chg="add mod ord">
          <ac:chgData name="Cassio Tahan" userId="0f95cbe4-8d54-4dc7-b180-4b52cd23a871" providerId="ADAL" clId="{DAF04FC7-3AF6-463D-A916-962C394ECE81}" dt="2022-02-15T21:44:42.992" v="81" actId="167"/>
          <ac:picMkLst>
            <pc:docMk/>
            <pc:sldMk cId="2677455488" sldId="6197"/>
            <ac:picMk id="2" creationId="{D3B73D39-8BAA-48BA-90AC-1739700FD577}"/>
          </ac:picMkLst>
        </pc:picChg>
        <pc:picChg chg="del">
          <ac:chgData name="Cassio Tahan" userId="0f95cbe4-8d54-4dc7-b180-4b52cd23a871" providerId="ADAL" clId="{DAF04FC7-3AF6-463D-A916-962C394ECE81}" dt="2022-02-15T21:44:44.167" v="82" actId="478"/>
          <ac:picMkLst>
            <pc:docMk/>
            <pc:sldMk cId="2677455488" sldId="6197"/>
            <ac:picMk id="5" creationId="{36C9CA6B-D8BB-4D22-B7F5-2FDD7A3F7BB5}"/>
          </ac:picMkLst>
        </pc:picChg>
        <pc:picChg chg="del">
          <ac:chgData name="Cassio Tahan" userId="0f95cbe4-8d54-4dc7-b180-4b52cd23a871" providerId="ADAL" clId="{DAF04FC7-3AF6-463D-A916-962C394ECE81}" dt="2022-02-15T22:20:13.515" v="403" actId="478"/>
          <ac:picMkLst>
            <pc:docMk/>
            <pc:sldMk cId="2677455488" sldId="6197"/>
            <ac:picMk id="8" creationId="{160445E6-B650-40EC-8E8F-FD985E1B3865}"/>
          </ac:picMkLst>
        </pc:picChg>
        <pc:picChg chg="add mod">
          <ac:chgData name="Cassio Tahan" userId="0f95cbe4-8d54-4dc7-b180-4b52cd23a871" providerId="ADAL" clId="{DAF04FC7-3AF6-463D-A916-962C394ECE81}" dt="2022-02-15T22:20:16.975" v="405" actId="1076"/>
          <ac:picMkLst>
            <pc:docMk/>
            <pc:sldMk cId="2677455488" sldId="6197"/>
            <ac:picMk id="12" creationId="{65B789F8-7000-4A39-B5B7-48E2D5F736DE}"/>
          </ac:picMkLst>
        </pc:picChg>
        <pc:cxnChg chg="del">
          <ac:chgData name="Cassio Tahan" userId="0f95cbe4-8d54-4dc7-b180-4b52cd23a871" providerId="ADAL" clId="{DAF04FC7-3AF6-463D-A916-962C394ECE81}" dt="2022-02-15T21:44:49.192" v="85" actId="478"/>
          <ac:cxnSpMkLst>
            <pc:docMk/>
            <pc:sldMk cId="2677455488" sldId="6197"/>
            <ac:cxnSpMk id="19" creationId="{72873645-1E7C-48CD-B1BA-3C13F6087648}"/>
          </ac:cxnSpMkLst>
        </pc:cxnChg>
      </pc:sldChg>
      <pc:sldChg chg="addSp delSp modSp add mod">
        <pc:chgData name="Cassio Tahan" userId="0f95cbe4-8d54-4dc7-b180-4b52cd23a871" providerId="ADAL" clId="{DAF04FC7-3AF6-463D-A916-962C394ECE81}" dt="2022-02-16T14:42:37.504" v="525" actId="1076"/>
        <pc:sldMkLst>
          <pc:docMk/>
          <pc:sldMk cId="2165391753" sldId="6365"/>
        </pc:sldMkLst>
        <pc:spChg chg="mod">
          <ac:chgData name="Cassio Tahan" userId="0f95cbe4-8d54-4dc7-b180-4b52cd23a871" providerId="ADAL" clId="{DAF04FC7-3AF6-463D-A916-962C394ECE81}" dt="2022-02-15T21:55:03.849" v="223"/>
          <ac:spMkLst>
            <pc:docMk/>
            <pc:sldMk cId="2165391753" sldId="6365"/>
            <ac:spMk id="11" creationId="{00000000-0000-0000-0000-000000000000}"/>
          </ac:spMkLst>
        </pc:spChg>
        <pc:spChg chg="del mod">
          <ac:chgData name="Cassio Tahan" userId="0f95cbe4-8d54-4dc7-b180-4b52cd23a871" providerId="ADAL" clId="{DAF04FC7-3AF6-463D-A916-962C394ECE81}" dt="2022-02-16T14:34:18.282" v="475" actId="478"/>
          <ac:spMkLst>
            <pc:docMk/>
            <pc:sldMk cId="2165391753" sldId="6365"/>
            <ac:spMk id="13" creationId="{49C30609-BA8F-40FD-AB2B-CCDC86ECE2A9}"/>
          </ac:spMkLst>
        </pc:spChg>
        <pc:spChg chg="mod">
          <ac:chgData name="Cassio Tahan" userId="0f95cbe4-8d54-4dc7-b180-4b52cd23a871" providerId="ADAL" clId="{DAF04FC7-3AF6-463D-A916-962C394ECE81}" dt="2022-02-15T21:55:10.338" v="228" actId="20577"/>
          <ac:spMkLst>
            <pc:docMk/>
            <pc:sldMk cId="2165391753" sldId="6365"/>
            <ac:spMk id="21" creationId="{00000000-0000-0000-0000-000000000000}"/>
          </ac:spMkLst>
        </pc:spChg>
        <pc:graphicFrameChg chg="add mod">
          <ac:chgData name="Cassio Tahan" userId="0f95cbe4-8d54-4dc7-b180-4b52cd23a871" providerId="ADAL" clId="{DAF04FC7-3AF6-463D-A916-962C394ECE81}" dt="2022-02-16T14:34:10.383" v="470"/>
          <ac:graphicFrameMkLst>
            <pc:docMk/>
            <pc:sldMk cId="2165391753" sldId="6365"/>
            <ac:graphicFrameMk id="16" creationId="{00000000-0008-0000-0800-000002000000}"/>
          </ac:graphicFrameMkLst>
        </pc:graphicFrameChg>
        <pc:graphicFrameChg chg="add mod">
          <ac:chgData name="Cassio Tahan" userId="0f95cbe4-8d54-4dc7-b180-4b52cd23a871" providerId="ADAL" clId="{DAF04FC7-3AF6-463D-A916-962C394ECE81}" dt="2022-02-16T14:40:13.027" v="485"/>
          <ac:graphicFrameMkLst>
            <pc:docMk/>
            <pc:sldMk cId="2165391753" sldId="6365"/>
            <ac:graphicFrameMk id="17" creationId="{00000000-0008-0000-0600-000002000000}"/>
          </ac:graphicFrameMkLst>
        </pc:graphicFrameChg>
        <pc:graphicFrameChg chg="add mod">
          <ac:chgData name="Cassio Tahan" userId="0f95cbe4-8d54-4dc7-b180-4b52cd23a871" providerId="ADAL" clId="{DAF04FC7-3AF6-463D-A916-962C394ECE81}" dt="2022-02-16T14:40:44.569" v="496"/>
          <ac:graphicFrameMkLst>
            <pc:docMk/>
            <pc:sldMk cId="2165391753" sldId="6365"/>
            <ac:graphicFrameMk id="18" creationId="{00000000-0008-0000-0600-000002000000}"/>
          </ac:graphicFrameMkLst>
        </pc:graphicFrameChg>
        <pc:graphicFrameChg chg="add mod">
          <ac:chgData name="Cassio Tahan" userId="0f95cbe4-8d54-4dc7-b180-4b52cd23a871" providerId="ADAL" clId="{DAF04FC7-3AF6-463D-A916-962C394ECE81}" dt="2022-02-16T14:41:40.092" v="506"/>
          <ac:graphicFrameMkLst>
            <pc:docMk/>
            <pc:sldMk cId="2165391753" sldId="6365"/>
            <ac:graphicFrameMk id="20" creationId="{00000000-0008-0000-0600-000002000000}"/>
          </ac:graphicFrameMkLst>
        </pc:graphicFrameChg>
        <pc:graphicFrameChg chg="add mod">
          <ac:chgData name="Cassio Tahan" userId="0f95cbe4-8d54-4dc7-b180-4b52cd23a871" providerId="ADAL" clId="{DAF04FC7-3AF6-463D-A916-962C394ECE81}" dt="2022-02-16T14:42:11.608" v="517"/>
          <ac:graphicFrameMkLst>
            <pc:docMk/>
            <pc:sldMk cId="2165391753" sldId="6365"/>
            <ac:graphicFrameMk id="22" creationId="{00000000-0008-0000-0600-000002000000}"/>
          </ac:graphicFrameMkLst>
        </pc:graphicFrameChg>
        <pc:picChg chg="add mod ord">
          <ac:chgData name="Cassio Tahan" userId="0f95cbe4-8d54-4dc7-b180-4b52cd23a871" providerId="ADAL" clId="{DAF04FC7-3AF6-463D-A916-962C394ECE81}" dt="2022-02-16T14:34:36.174" v="481" actId="167"/>
          <ac:picMkLst>
            <pc:docMk/>
            <pc:sldMk cId="2165391753" sldId="6365"/>
            <ac:picMk id="2" creationId="{61DFF929-A480-4E4B-8946-687C3495172A}"/>
          </ac:picMkLst>
        </pc:picChg>
        <pc:picChg chg="add del mod">
          <ac:chgData name="Cassio Tahan" userId="0f95cbe4-8d54-4dc7-b180-4b52cd23a871" providerId="ADAL" clId="{DAF04FC7-3AF6-463D-A916-962C394ECE81}" dt="2022-02-16T14:40:42.578" v="493" actId="478"/>
          <ac:picMkLst>
            <pc:docMk/>
            <pc:sldMk cId="2165391753" sldId="6365"/>
            <ac:picMk id="3" creationId="{92A9B832-A4EA-46F1-995D-D0DC58B198EF}"/>
          </ac:picMkLst>
        </pc:picChg>
        <pc:picChg chg="add del mod">
          <ac:chgData name="Cassio Tahan" userId="0f95cbe4-8d54-4dc7-b180-4b52cd23a871" providerId="ADAL" clId="{DAF04FC7-3AF6-463D-A916-962C394ECE81}" dt="2022-02-16T14:41:34.176" v="503" actId="478"/>
          <ac:picMkLst>
            <pc:docMk/>
            <pc:sldMk cId="2165391753" sldId="6365"/>
            <ac:picMk id="4" creationId="{E1D33515-CD23-4464-AB1A-84FEF1A306F7}"/>
          </ac:picMkLst>
        </pc:picChg>
        <pc:picChg chg="add mod">
          <ac:chgData name="Cassio Tahan" userId="0f95cbe4-8d54-4dc7-b180-4b52cd23a871" providerId="ADAL" clId="{DAF04FC7-3AF6-463D-A916-962C394ECE81}" dt="2022-02-16T14:42:37.504" v="525" actId="1076"/>
          <ac:picMkLst>
            <pc:docMk/>
            <pc:sldMk cId="2165391753" sldId="6365"/>
            <ac:picMk id="5" creationId="{9B2FD990-80D4-4097-878E-7F872DD18032}"/>
          </ac:picMkLst>
        </pc:picChg>
        <pc:picChg chg="del">
          <ac:chgData name="Cassio Tahan" userId="0f95cbe4-8d54-4dc7-b180-4b52cd23a871" providerId="ADAL" clId="{DAF04FC7-3AF6-463D-A916-962C394ECE81}" dt="2022-02-16T14:34:37.761" v="482" actId="478"/>
          <ac:picMkLst>
            <pc:docMk/>
            <pc:sldMk cId="2165391753" sldId="6365"/>
            <ac:picMk id="7" creationId="{A9DD00FB-3936-4630-A096-70EC348A54E8}"/>
          </ac:picMkLst>
        </pc:picChg>
        <pc:picChg chg="del">
          <ac:chgData name="Cassio Tahan" userId="0f95cbe4-8d54-4dc7-b180-4b52cd23a871" providerId="ADAL" clId="{DAF04FC7-3AF6-463D-A916-962C394ECE81}" dt="2022-02-16T14:42:32.059" v="523" actId="478"/>
          <ac:picMkLst>
            <pc:docMk/>
            <pc:sldMk cId="2165391753" sldId="6365"/>
            <ac:picMk id="14" creationId="{B3D72A3F-D2FC-40A9-A91F-F8DF632D0F25}"/>
          </ac:picMkLst>
        </pc:picChg>
      </pc:sldChg>
      <pc:sldChg chg="del">
        <pc:chgData name="Cassio Tahan" userId="0f95cbe4-8d54-4dc7-b180-4b52cd23a871" providerId="ADAL" clId="{DAF04FC7-3AF6-463D-A916-962C394ECE81}" dt="2022-02-15T21:45:13.299" v="98" actId="2696"/>
        <pc:sldMkLst>
          <pc:docMk/>
          <pc:sldMk cId="2424212420" sldId="6365"/>
        </pc:sldMkLst>
      </pc:sldChg>
      <pc:sldChg chg="modSp add del mod">
        <pc:chgData name="Cassio Tahan" userId="0f95cbe4-8d54-4dc7-b180-4b52cd23a871" providerId="ADAL" clId="{DAF04FC7-3AF6-463D-A916-962C394ECE81}" dt="2022-02-16T14:43:18.544" v="536" actId="47"/>
        <pc:sldMkLst>
          <pc:docMk/>
          <pc:sldMk cId="2274506233" sldId="6367"/>
        </pc:sldMkLst>
        <pc:spChg chg="mod">
          <ac:chgData name="Cassio Tahan" userId="0f95cbe4-8d54-4dc7-b180-4b52cd23a871" providerId="ADAL" clId="{DAF04FC7-3AF6-463D-A916-962C394ECE81}" dt="2022-02-15T21:55:22.624" v="231"/>
          <ac:spMkLst>
            <pc:docMk/>
            <pc:sldMk cId="2274506233" sldId="6367"/>
            <ac:spMk id="19" creationId="{914B8636-02F7-4833-B0D7-AF3FD42F4908}"/>
          </ac:spMkLst>
        </pc:spChg>
      </pc:sldChg>
      <pc:sldChg chg="del">
        <pc:chgData name="Cassio Tahan" userId="0f95cbe4-8d54-4dc7-b180-4b52cd23a871" providerId="ADAL" clId="{DAF04FC7-3AF6-463D-A916-962C394ECE81}" dt="2022-02-15T21:45:13.299" v="98" actId="2696"/>
        <pc:sldMkLst>
          <pc:docMk/>
          <pc:sldMk cId="3039512238" sldId="6367"/>
        </pc:sldMkLst>
      </pc:sldChg>
      <pc:sldChg chg="addSp delSp modSp add mod">
        <pc:chgData name="Cassio Tahan" userId="0f95cbe4-8d54-4dc7-b180-4b52cd23a871" providerId="ADAL" clId="{DAF04FC7-3AF6-463D-A916-962C394ECE81}" dt="2022-02-16T17:46:40.949" v="738" actId="20577"/>
        <pc:sldMkLst>
          <pc:docMk/>
          <pc:sldMk cId="273966406" sldId="6368"/>
        </pc:sldMkLst>
        <pc:spChg chg="add mod">
          <ac:chgData name="Cassio Tahan" userId="0f95cbe4-8d54-4dc7-b180-4b52cd23a871" providerId="ADAL" clId="{DAF04FC7-3AF6-463D-A916-962C394ECE81}" dt="2022-02-16T14:47:45.592" v="593" actId="1076"/>
          <ac:spMkLst>
            <pc:docMk/>
            <pc:sldMk cId="273966406" sldId="6368"/>
            <ac:spMk id="2" creationId="{1137DDAA-9C0C-41EC-A2EE-2E6A9BAB9184}"/>
          </ac:spMkLst>
        </pc:spChg>
        <pc:spChg chg="mod">
          <ac:chgData name="Cassio Tahan" userId="0f95cbe4-8d54-4dc7-b180-4b52cd23a871" providerId="ADAL" clId="{DAF04FC7-3AF6-463D-A916-962C394ECE81}" dt="2022-02-16T14:50:35.159" v="636"/>
          <ac:spMkLst>
            <pc:docMk/>
            <pc:sldMk cId="273966406" sldId="6368"/>
            <ac:spMk id="11" creationId="{00000000-0000-0000-0000-000000000000}"/>
          </ac:spMkLst>
        </pc:spChg>
        <pc:spChg chg="mod">
          <ac:chgData name="Cassio Tahan" userId="0f95cbe4-8d54-4dc7-b180-4b52cd23a871" providerId="ADAL" clId="{DAF04FC7-3AF6-463D-A916-962C394ECE81}" dt="2022-02-16T17:46:40.949" v="738" actId="20577"/>
          <ac:spMkLst>
            <pc:docMk/>
            <pc:sldMk cId="273966406" sldId="6368"/>
            <ac:spMk id="15" creationId="{00000000-0000-0000-0000-000000000000}"/>
          </ac:spMkLst>
        </pc:spChg>
        <pc:spChg chg="del">
          <ac:chgData name="Cassio Tahan" userId="0f95cbe4-8d54-4dc7-b180-4b52cd23a871" providerId="ADAL" clId="{DAF04FC7-3AF6-463D-A916-962C394ECE81}" dt="2022-02-16T14:43:58.291" v="544" actId="478"/>
          <ac:spMkLst>
            <pc:docMk/>
            <pc:sldMk cId="273966406" sldId="6368"/>
            <ac:spMk id="17" creationId="{00000000-0000-0000-0000-000000000000}"/>
          </ac:spMkLst>
        </pc:spChg>
        <pc:spChg chg="del">
          <ac:chgData name="Cassio Tahan" userId="0f95cbe4-8d54-4dc7-b180-4b52cd23a871" providerId="ADAL" clId="{DAF04FC7-3AF6-463D-A916-962C394ECE81}" dt="2022-02-16T14:42:58.002" v="526" actId="478"/>
          <ac:spMkLst>
            <pc:docMk/>
            <pc:sldMk cId="273966406" sldId="6368"/>
            <ac:spMk id="18" creationId="{F7450111-A4EF-4A2A-9F43-142EA1B43295}"/>
          </ac:spMkLst>
        </pc:spChg>
        <pc:spChg chg="del">
          <ac:chgData name="Cassio Tahan" userId="0f95cbe4-8d54-4dc7-b180-4b52cd23a871" providerId="ADAL" clId="{DAF04FC7-3AF6-463D-A916-962C394ECE81}" dt="2022-02-16T14:43:58.291" v="544" actId="478"/>
          <ac:spMkLst>
            <pc:docMk/>
            <pc:sldMk cId="273966406" sldId="6368"/>
            <ac:spMk id="23" creationId="{06A30005-EC4D-4989-A45C-E174812A879F}"/>
          </ac:spMkLst>
        </pc:spChg>
        <pc:spChg chg="mod">
          <ac:chgData name="Cassio Tahan" userId="0f95cbe4-8d54-4dc7-b180-4b52cd23a871" providerId="ADAL" clId="{DAF04FC7-3AF6-463D-A916-962C394ECE81}" dt="2022-02-15T21:55:16.469" v="229"/>
          <ac:spMkLst>
            <pc:docMk/>
            <pc:sldMk cId="273966406" sldId="6368"/>
            <ac:spMk id="25" creationId="{45658838-DFC7-4D0B-BB1B-B097DFBAC00A}"/>
          </ac:spMkLst>
        </pc:spChg>
        <pc:spChg chg="add mod">
          <ac:chgData name="Cassio Tahan" userId="0f95cbe4-8d54-4dc7-b180-4b52cd23a871" providerId="ADAL" clId="{DAF04FC7-3AF6-463D-A916-962C394ECE81}" dt="2022-02-16T14:46:55.147" v="584"/>
          <ac:spMkLst>
            <pc:docMk/>
            <pc:sldMk cId="273966406" sldId="6368"/>
            <ac:spMk id="26" creationId="{45D3BA38-1675-474E-BB68-E5B30550951D}"/>
          </ac:spMkLst>
        </pc:spChg>
        <pc:grpChg chg="mod">
          <ac:chgData name="Cassio Tahan" userId="0f95cbe4-8d54-4dc7-b180-4b52cd23a871" providerId="ADAL" clId="{DAF04FC7-3AF6-463D-A916-962C394ECE81}" dt="2022-02-16T14:47:33.712" v="590" actId="1076"/>
          <ac:grpSpMkLst>
            <pc:docMk/>
            <pc:sldMk cId="273966406" sldId="6368"/>
            <ac:grpSpMk id="36" creationId="{00000000-0000-0000-0000-000000000000}"/>
          </ac:grpSpMkLst>
        </pc:grpChg>
        <pc:graphicFrameChg chg="add mod">
          <ac:chgData name="Cassio Tahan" userId="0f95cbe4-8d54-4dc7-b180-4b52cd23a871" providerId="ADAL" clId="{DAF04FC7-3AF6-463D-A916-962C394ECE81}" dt="2022-02-16T14:46:05.902" v="569"/>
          <ac:graphicFrameMkLst>
            <pc:docMk/>
            <pc:sldMk cId="273966406" sldId="6368"/>
            <ac:graphicFrameMk id="20" creationId="{00000000-0008-0000-0600-000002000000}"/>
          </ac:graphicFrameMkLst>
        </pc:graphicFrameChg>
        <pc:picChg chg="add mod">
          <ac:chgData name="Cassio Tahan" userId="0f95cbe4-8d54-4dc7-b180-4b52cd23a871" providerId="ADAL" clId="{DAF04FC7-3AF6-463D-A916-962C394ECE81}" dt="2022-02-16T14:46:46.063" v="583" actId="1076"/>
          <ac:picMkLst>
            <pc:docMk/>
            <pc:sldMk cId="273966406" sldId="6368"/>
            <ac:picMk id="3" creationId="{4F1FEB9C-751B-4C8C-A5D4-1C5BAF3A020F}"/>
          </ac:picMkLst>
        </pc:picChg>
        <pc:picChg chg="del">
          <ac:chgData name="Cassio Tahan" userId="0f95cbe4-8d54-4dc7-b180-4b52cd23a871" providerId="ADAL" clId="{DAF04FC7-3AF6-463D-A916-962C394ECE81}" dt="2022-02-16T14:43:02.007" v="529" actId="478"/>
          <ac:picMkLst>
            <pc:docMk/>
            <pc:sldMk cId="273966406" sldId="6368"/>
            <ac:picMk id="7" creationId="{A9DD00FB-3936-4630-A096-70EC348A54E8}"/>
          </ac:picMkLst>
        </pc:picChg>
        <pc:picChg chg="del">
          <ac:chgData name="Cassio Tahan" userId="0f95cbe4-8d54-4dc7-b180-4b52cd23a871" providerId="ADAL" clId="{DAF04FC7-3AF6-463D-A916-962C394ECE81}" dt="2022-02-16T14:44:40.849" v="550" actId="478"/>
          <ac:picMkLst>
            <pc:docMk/>
            <pc:sldMk cId="273966406" sldId="6368"/>
            <ac:picMk id="13" creationId="{89B49D8C-4678-4985-9D96-5730033DEE8A}"/>
          </ac:picMkLst>
        </pc:picChg>
        <pc:picChg chg="add mod ord">
          <ac:chgData name="Cassio Tahan" userId="0f95cbe4-8d54-4dc7-b180-4b52cd23a871" providerId="ADAL" clId="{DAF04FC7-3AF6-463D-A916-962C394ECE81}" dt="2022-02-16T14:43:00.908" v="528" actId="167"/>
          <ac:picMkLst>
            <pc:docMk/>
            <pc:sldMk cId="273966406" sldId="6368"/>
            <ac:picMk id="19" creationId="{64CF1135-5EEF-4FF0-B09B-1B2A9CEC7C22}"/>
          </ac:picMkLst>
        </pc:picChg>
        <pc:picChg chg="del">
          <ac:chgData name="Cassio Tahan" userId="0f95cbe4-8d54-4dc7-b180-4b52cd23a871" providerId="ADAL" clId="{DAF04FC7-3AF6-463D-A916-962C394ECE81}" dt="2022-02-16T14:44:41.265" v="551" actId="478"/>
          <ac:picMkLst>
            <pc:docMk/>
            <pc:sldMk cId="273966406" sldId="6368"/>
            <ac:picMk id="22" creationId="{E99D4F1B-C79C-4F8E-B7D7-1FEB1279BF12}"/>
          </ac:picMkLst>
        </pc:picChg>
        <pc:cxnChg chg="del">
          <ac:chgData name="Cassio Tahan" userId="0f95cbe4-8d54-4dc7-b180-4b52cd23a871" providerId="ADAL" clId="{DAF04FC7-3AF6-463D-A916-962C394ECE81}" dt="2022-02-16T14:44:56.978" v="561" actId="478"/>
          <ac:cxnSpMkLst>
            <pc:docMk/>
            <pc:sldMk cId="273966406" sldId="6368"/>
            <ac:cxnSpMk id="8" creationId="{0F0BDBE5-03B3-46B7-820B-B6FA0C10F912}"/>
          </ac:cxnSpMkLst>
        </pc:cxnChg>
        <pc:cxnChg chg="del">
          <ac:chgData name="Cassio Tahan" userId="0f95cbe4-8d54-4dc7-b180-4b52cd23a871" providerId="ADAL" clId="{DAF04FC7-3AF6-463D-A916-962C394ECE81}" dt="2022-02-16T14:43:58.291" v="544" actId="478"/>
          <ac:cxnSpMkLst>
            <pc:docMk/>
            <pc:sldMk cId="273966406" sldId="6368"/>
            <ac:cxnSpMk id="24" creationId="{5CDDAA86-0C77-405B-8C25-D4C7F11B7222}"/>
          </ac:cxnSpMkLst>
        </pc:cxnChg>
        <pc:cxnChg chg="add mod">
          <ac:chgData name="Cassio Tahan" userId="0f95cbe4-8d54-4dc7-b180-4b52cd23a871" providerId="ADAL" clId="{DAF04FC7-3AF6-463D-A916-962C394ECE81}" dt="2022-02-16T14:46:55.147" v="584"/>
          <ac:cxnSpMkLst>
            <pc:docMk/>
            <pc:sldMk cId="273966406" sldId="6368"/>
            <ac:cxnSpMk id="27" creationId="{C22D8C13-8C0A-4C4D-97CD-B83560600389}"/>
          </ac:cxnSpMkLst>
        </pc:cxnChg>
      </pc:sldChg>
      <pc:sldChg chg="del">
        <pc:chgData name="Cassio Tahan" userId="0f95cbe4-8d54-4dc7-b180-4b52cd23a871" providerId="ADAL" clId="{DAF04FC7-3AF6-463D-A916-962C394ECE81}" dt="2022-02-15T21:45:13.299" v="98" actId="2696"/>
        <pc:sldMkLst>
          <pc:docMk/>
          <pc:sldMk cId="663039066" sldId="6368"/>
        </pc:sldMkLst>
      </pc:sldChg>
      <pc:sldChg chg="addSp delSp modSp mod">
        <pc:chgData name="Cassio Tahan" userId="0f95cbe4-8d54-4dc7-b180-4b52cd23a871" providerId="ADAL" clId="{DAF04FC7-3AF6-463D-A916-962C394ECE81}" dt="2022-02-15T22:20:07.180" v="402" actId="1076"/>
        <pc:sldMkLst>
          <pc:docMk/>
          <pc:sldMk cId="3827363319" sldId="6461"/>
        </pc:sldMkLst>
        <pc:spChg chg="del">
          <ac:chgData name="Cassio Tahan" userId="0f95cbe4-8d54-4dc7-b180-4b52cd23a871" providerId="ADAL" clId="{DAF04FC7-3AF6-463D-A916-962C394ECE81}" dt="2022-02-15T21:49:19.275" v="182" actId="478"/>
          <ac:spMkLst>
            <pc:docMk/>
            <pc:sldMk cId="3827363319" sldId="6461"/>
            <ac:spMk id="10" creationId="{35CA31D1-1E1A-4669-A8BD-70E70ED02289}"/>
          </ac:spMkLst>
        </pc:spChg>
        <pc:spChg chg="mod">
          <ac:chgData name="Cassio Tahan" userId="0f95cbe4-8d54-4dc7-b180-4b52cd23a871" providerId="ADAL" clId="{DAF04FC7-3AF6-463D-A916-962C394ECE81}" dt="2022-02-15T21:45:59.979" v="111"/>
          <ac:spMkLst>
            <pc:docMk/>
            <pc:sldMk cId="3827363319" sldId="6461"/>
            <ac:spMk id="11" creationId="{00000000-0000-0000-0000-000000000000}"/>
          </ac:spMkLst>
        </pc:spChg>
        <pc:spChg chg="del">
          <ac:chgData name="Cassio Tahan" userId="0f95cbe4-8d54-4dc7-b180-4b52cd23a871" providerId="ADAL" clId="{DAF04FC7-3AF6-463D-A916-962C394ECE81}" dt="2022-02-15T21:49:42.985" v="194" actId="478"/>
          <ac:spMkLst>
            <pc:docMk/>
            <pc:sldMk cId="3827363319" sldId="6461"/>
            <ac:spMk id="14" creationId="{76A08B78-C37A-48BF-9F0F-A63DA5FBD5CB}"/>
          </ac:spMkLst>
        </pc:spChg>
        <pc:spChg chg="mod">
          <ac:chgData name="Cassio Tahan" userId="0f95cbe4-8d54-4dc7-b180-4b52cd23a871" providerId="ADAL" clId="{DAF04FC7-3AF6-463D-A916-962C394ECE81}" dt="2022-02-15T21:49:49.303" v="201" actId="14100"/>
          <ac:spMkLst>
            <pc:docMk/>
            <pc:sldMk cId="3827363319" sldId="6461"/>
            <ac:spMk id="15" creationId="{327A7DB2-29F3-4A44-ADA9-F7804C2B067E}"/>
          </ac:spMkLst>
        </pc:spChg>
        <pc:spChg chg="add del mod">
          <ac:chgData name="Cassio Tahan" userId="0f95cbe4-8d54-4dc7-b180-4b52cd23a871" providerId="ADAL" clId="{DAF04FC7-3AF6-463D-A916-962C394ECE81}" dt="2022-02-15T22:19:56.823" v="393" actId="478"/>
          <ac:spMkLst>
            <pc:docMk/>
            <pc:sldMk cId="3827363319" sldId="6461"/>
            <ac:spMk id="16" creationId="{A702EAB2-64AF-4618-A0B7-3F18F5E0FD51}"/>
          </ac:spMkLst>
        </pc:spChg>
        <pc:graphicFrameChg chg="add del mod">
          <ac:chgData name="Cassio Tahan" userId="0f95cbe4-8d54-4dc7-b180-4b52cd23a871" providerId="ADAL" clId="{DAF04FC7-3AF6-463D-A916-962C394ECE81}" dt="2022-02-15T22:19:58.869" v="395"/>
          <ac:graphicFrameMkLst>
            <pc:docMk/>
            <pc:sldMk cId="3827363319" sldId="6461"/>
            <ac:graphicFrameMk id="5" creationId="{20EA1719-4B38-4E4B-A8F4-D68E30881D9B}"/>
          </ac:graphicFrameMkLst>
        </pc:graphicFrameChg>
        <pc:graphicFrameChg chg="add del mod">
          <ac:chgData name="Cassio Tahan" userId="0f95cbe4-8d54-4dc7-b180-4b52cd23a871" providerId="ADAL" clId="{DAF04FC7-3AF6-463D-A916-962C394ECE81}" dt="2022-02-15T21:49:15.783" v="181" actId="478"/>
          <ac:graphicFrameMkLst>
            <pc:docMk/>
            <pc:sldMk cId="3827363319" sldId="6461"/>
            <ac:graphicFrameMk id="12" creationId="{00000000-0008-0000-0F00-000018000000}"/>
          </ac:graphicFrameMkLst>
        </pc:graphicFrameChg>
        <pc:graphicFrameChg chg="add mod">
          <ac:chgData name="Cassio Tahan" userId="0f95cbe4-8d54-4dc7-b180-4b52cd23a871" providerId="ADAL" clId="{DAF04FC7-3AF6-463D-A916-962C394ECE81}" dt="2022-02-15T21:49:21.872" v="185"/>
          <ac:graphicFrameMkLst>
            <pc:docMk/>
            <pc:sldMk cId="3827363319" sldId="6461"/>
            <ac:graphicFrameMk id="13" creationId="{00000000-0008-0000-0F00-000018000000}"/>
          </ac:graphicFrameMkLst>
        </pc:graphicFrameChg>
        <pc:picChg chg="del">
          <ac:chgData name="Cassio Tahan" userId="0f95cbe4-8d54-4dc7-b180-4b52cd23a871" providerId="ADAL" clId="{DAF04FC7-3AF6-463D-A916-962C394ECE81}" dt="2022-02-15T21:49:38.793" v="192" actId="478"/>
          <ac:picMkLst>
            <pc:docMk/>
            <pc:sldMk cId="3827363319" sldId="6461"/>
            <ac:picMk id="2" creationId="{A175D6AC-8786-4841-8CFA-2936A4A1DCDA}"/>
          </ac:picMkLst>
        </pc:picChg>
        <pc:picChg chg="add mod ord">
          <ac:chgData name="Cassio Tahan" userId="0f95cbe4-8d54-4dc7-b180-4b52cd23a871" providerId="ADAL" clId="{DAF04FC7-3AF6-463D-A916-962C394ECE81}" dt="2022-02-15T21:49:35.419" v="191" actId="167"/>
          <ac:picMkLst>
            <pc:docMk/>
            <pc:sldMk cId="3827363319" sldId="6461"/>
            <ac:picMk id="3" creationId="{B77C1317-42BC-4253-9C98-AE6EC3F9C20D}"/>
          </ac:picMkLst>
        </pc:picChg>
        <pc:picChg chg="add mod ord">
          <ac:chgData name="Cassio Tahan" userId="0f95cbe4-8d54-4dc7-b180-4b52cd23a871" providerId="ADAL" clId="{DAF04FC7-3AF6-463D-A916-962C394ECE81}" dt="2022-02-15T22:20:07.180" v="402" actId="1076"/>
          <ac:picMkLst>
            <pc:docMk/>
            <pc:sldMk cId="3827363319" sldId="6461"/>
            <ac:picMk id="6" creationId="{3A2DD3B3-2C26-4960-880D-4C0E558F1DAF}"/>
          </ac:picMkLst>
        </pc:picChg>
        <pc:picChg chg="del">
          <ac:chgData name="Cassio Tahan" userId="0f95cbe4-8d54-4dc7-b180-4b52cd23a871" providerId="ADAL" clId="{DAF04FC7-3AF6-463D-A916-962C394ECE81}" dt="2022-02-15T22:20:05.595" v="400" actId="478"/>
          <ac:picMkLst>
            <pc:docMk/>
            <pc:sldMk cId="3827363319" sldId="6461"/>
            <ac:picMk id="8" creationId="{F21DF86E-77E6-45E6-83F6-0F4C07F2AFE4}"/>
          </ac:picMkLst>
        </pc:picChg>
        <pc:cxnChg chg="del">
          <ac:chgData name="Cassio Tahan" userId="0f95cbe4-8d54-4dc7-b180-4b52cd23a871" providerId="ADAL" clId="{DAF04FC7-3AF6-463D-A916-962C394ECE81}" dt="2022-02-15T21:49:43.840" v="195" actId="478"/>
          <ac:cxnSpMkLst>
            <pc:docMk/>
            <pc:sldMk cId="3827363319" sldId="6461"/>
            <ac:cxnSpMk id="19" creationId="{72873645-1E7C-48CD-B1BA-3C13F6087648}"/>
          </ac:cxnSpMkLst>
        </pc:cxnChg>
      </pc:sldChg>
      <pc:sldChg chg="addSp delSp modSp mod">
        <pc:chgData name="Cassio Tahan" userId="0f95cbe4-8d54-4dc7-b180-4b52cd23a871" providerId="ADAL" clId="{DAF04FC7-3AF6-463D-A916-962C394ECE81}" dt="2022-02-16T12:46:14.170" v="440" actId="208"/>
        <pc:sldMkLst>
          <pc:docMk/>
          <pc:sldMk cId="3980335343" sldId="6462"/>
        </pc:sldMkLst>
        <pc:spChg chg="add del mod">
          <ac:chgData name="Cassio Tahan" userId="0f95cbe4-8d54-4dc7-b180-4b52cd23a871" providerId="ADAL" clId="{DAF04FC7-3AF6-463D-A916-962C394ECE81}" dt="2022-02-16T12:43:31.815" v="411" actId="478"/>
          <ac:spMkLst>
            <pc:docMk/>
            <pc:sldMk cId="3980335343" sldId="6462"/>
            <ac:spMk id="8" creationId="{32AB5C62-1B1E-45F9-91ED-5D0F637715FE}"/>
          </ac:spMkLst>
        </pc:spChg>
        <pc:spChg chg="mod">
          <ac:chgData name="Cassio Tahan" userId="0f95cbe4-8d54-4dc7-b180-4b52cd23a871" providerId="ADAL" clId="{DAF04FC7-3AF6-463D-A916-962C394ECE81}" dt="2022-02-15T21:39:16.091" v="8" actId="20577"/>
          <ac:spMkLst>
            <pc:docMk/>
            <pc:sldMk cId="3980335343" sldId="6462"/>
            <ac:spMk id="11" creationId="{00000000-0000-0000-0000-000000000000}"/>
          </ac:spMkLst>
        </pc:spChg>
        <pc:spChg chg="mod">
          <ac:chgData name="Cassio Tahan" userId="0f95cbe4-8d54-4dc7-b180-4b52cd23a871" providerId="ADAL" clId="{DAF04FC7-3AF6-463D-A916-962C394ECE81}" dt="2022-02-16T12:43:46.287" v="420" actId="20577"/>
          <ac:spMkLst>
            <pc:docMk/>
            <pc:sldMk cId="3980335343" sldId="6462"/>
            <ac:spMk id="12" creationId="{8C588011-BF48-4715-8EC9-9E2E9E441533}"/>
          </ac:spMkLst>
        </pc:spChg>
        <pc:spChg chg="del">
          <ac:chgData name="Cassio Tahan" userId="0f95cbe4-8d54-4dc7-b180-4b52cd23a871" providerId="ADAL" clId="{DAF04FC7-3AF6-463D-A916-962C394ECE81}" dt="2022-02-15T21:40:28.721" v="19" actId="478"/>
          <ac:spMkLst>
            <pc:docMk/>
            <pc:sldMk cId="3980335343" sldId="6462"/>
            <ac:spMk id="14" creationId="{57DD9FB4-6FD7-4631-8AB1-BC9E725A6867}"/>
          </ac:spMkLst>
        </pc:spChg>
        <pc:spChg chg="del">
          <ac:chgData name="Cassio Tahan" userId="0f95cbe4-8d54-4dc7-b180-4b52cd23a871" providerId="ADAL" clId="{DAF04FC7-3AF6-463D-A916-962C394ECE81}" dt="2022-02-15T21:40:15.539" v="9" actId="478"/>
          <ac:spMkLst>
            <pc:docMk/>
            <pc:sldMk cId="3980335343" sldId="6462"/>
            <ac:spMk id="16" creationId="{36F1D51D-4665-4F46-970B-2CE2931D4292}"/>
          </ac:spMkLst>
        </pc:spChg>
        <pc:spChg chg="mod">
          <ac:chgData name="Cassio Tahan" userId="0f95cbe4-8d54-4dc7-b180-4b52cd23a871" providerId="ADAL" clId="{DAF04FC7-3AF6-463D-A916-962C394ECE81}" dt="2022-02-16T12:45:48.823" v="437" actId="20577"/>
          <ac:spMkLst>
            <pc:docMk/>
            <pc:sldMk cId="3980335343" sldId="6462"/>
            <ac:spMk id="17" creationId="{5BFEED0B-4D3F-4AC9-A2A7-7A13201F3DE0}"/>
          </ac:spMkLst>
        </pc:spChg>
        <pc:spChg chg="mod">
          <ac:chgData name="Cassio Tahan" userId="0f95cbe4-8d54-4dc7-b180-4b52cd23a871" providerId="ADAL" clId="{DAF04FC7-3AF6-463D-A916-962C394ECE81}" dt="2022-02-16T12:46:00.054" v="439" actId="20577"/>
          <ac:spMkLst>
            <pc:docMk/>
            <pc:sldMk cId="3980335343" sldId="6462"/>
            <ac:spMk id="18" creationId="{322A0B7E-74AE-403B-AF82-50E3D9BB3378}"/>
          </ac:spMkLst>
        </pc:spChg>
        <pc:spChg chg="mod">
          <ac:chgData name="Cassio Tahan" userId="0f95cbe4-8d54-4dc7-b180-4b52cd23a871" providerId="ADAL" clId="{DAF04FC7-3AF6-463D-A916-962C394ECE81}" dt="2022-02-16T12:45:29.085" v="436" actId="20577"/>
          <ac:spMkLst>
            <pc:docMk/>
            <pc:sldMk cId="3980335343" sldId="6462"/>
            <ac:spMk id="19" creationId="{E6327A69-0FCD-4627-B326-1145D8A141EF}"/>
          </ac:spMkLst>
        </pc:spChg>
        <pc:graphicFrameChg chg="add del mod">
          <ac:chgData name="Cassio Tahan" userId="0f95cbe4-8d54-4dc7-b180-4b52cd23a871" providerId="ADAL" clId="{DAF04FC7-3AF6-463D-A916-962C394ECE81}" dt="2022-02-15T21:40:36.168" v="21"/>
          <ac:graphicFrameMkLst>
            <pc:docMk/>
            <pc:sldMk cId="3980335343" sldId="6462"/>
            <ac:graphicFrameMk id="4" creationId="{C39C39FC-25BC-4236-A57F-6D88CC92ACC1}"/>
          </ac:graphicFrameMkLst>
        </pc:graphicFrameChg>
        <pc:graphicFrameChg chg="add mod">
          <ac:chgData name="Cassio Tahan" userId="0f95cbe4-8d54-4dc7-b180-4b52cd23a871" providerId="ADAL" clId="{DAF04FC7-3AF6-463D-A916-962C394ECE81}" dt="2022-02-15T21:40:17.863" v="12"/>
          <ac:graphicFrameMkLst>
            <pc:docMk/>
            <pc:sldMk cId="3980335343" sldId="6462"/>
            <ac:graphicFrameMk id="20" creationId="{00000000-0008-0000-0F00-00001A000000}"/>
          </ac:graphicFrameMkLst>
        </pc:graphicFrameChg>
        <pc:picChg chg="del">
          <ac:chgData name="Cassio Tahan" userId="0f95cbe4-8d54-4dc7-b180-4b52cd23a871" providerId="ADAL" clId="{DAF04FC7-3AF6-463D-A916-962C394ECE81}" dt="2022-02-15T21:40:25.801" v="18" actId="478"/>
          <ac:picMkLst>
            <pc:docMk/>
            <pc:sldMk cId="3980335343" sldId="6462"/>
            <ac:picMk id="2" creationId="{E6F5F9C7-7A2C-44A9-B284-83BE2EB53871}"/>
          </ac:picMkLst>
        </pc:picChg>
        <pc:picChg chg="add mod ord">
          <ac:chgData name="Cassio Tahan" userId="0f95cbe4-8d54-4dc7-b180-4b52cd23a871" providerId="ADAL" clId="{DAF04FC7-3AF6-463D-A916-962C394ECE81}" dt="2022-02-15T21:40:24.813" v="17" actId="167"/>
          <ac:picMkLst>
            <pc:docMk/>
            <pc:sldMk cId="3980335343" sldId="6462"/>
            <ac:picMk id="3" creationId="{8E307DB9-D06D-4C0F-8213-13D9B1545E9C}"/>
          </ac:picMkLst>
        </pc:picChg>
        <pc:picChg chg="del">
          <ac:chgData name="Cassio Tahan" userId="0f95cbe4-8d54-4dc7-b180-4b52cd23a871" providerId="ADAL" clId="{DAF04FC7-3AF6-463D-A916-962C394ECE81}" dt="2022-02-15T21:40:41.864" v="25" actId="478"/>
          <ac:picMkLst>
            <pc:docMk/>
            <pc:sldMk cId="3980335343" sldId="6462"/>
            <ac:picMk id="5" creationId="{A92FDCFF-DEF1-4402-AC6A-D37891F991DB}"/>
          </ac:picMkLst>
        </pc:picChg>
        <pc:picChg chg="add mod">
          <ac:chgData name="Cassio Tahan" userId="0f95cbe4-8d54-4dc7-b180-4b52cd23a871" providerId="ADAL" clId="{DAF04FC7-3AF6-463D-A916-962C394ECE81}" dt="2022-02-16T12:46:14.170" v="440" actId="208"/>
          <ac:picMkLst>
            <pc:docMk/>
            <pc:sldMk cId="3980335343" sldId="6462"/>
            <ac:picMk id="6" creationId="{B774016E-26D3-4F67-97BE-A14CA3C42611}"/>
          </ac:picMkLst>
        </pc:picChg>
        <pc:cxnChg chg="mod">
          <ac:chgData name="Cassio Tahan" userId="0f95cbe4-8d54-4dc7-b180-4b52cd23a871" providerId="ADAL" clId="{DAF04FC7-3AF6-463D-A916-962C394ECE81}" dt="2022-02-15T22:20:54.127" v="409" actId="14100"/>
          <ac:cxnSpMkLst>
            <pc:docMk/>
            <pc:sldMk cId="3980335343" sldId="6462"/>
            <ac:cxnSpMk id="15" creationId="{5E65899E-5E92-408B-8DD5-338DFC2701DB}"/>
          </ac:cxnSpMkLst>
        </pc:cxnChg>
      </pc:sldChg>
      <pc:sldChg chg="addSp delSp modSp mod modShow">
        <pc:chgData name="Cassio Tahan" userId="0f95cbe4-8d54-4dc7-b180-4b52cd23a871" providerId="ADAL" clId="{DAF04FC7-3AF6-463D-A916-962C394ECE81}" dt="2022-02-16T12:46:23.158" v="441" actId="14100"/>
        <pc:sldMkLst>
          <pc:docMk/>
          <pc:sldMk cId="2739070435" sldId="6463"/>
        </pc:sldMkLst>
        <pc:spChg chg="mod">
          <ac:chgData name="Cassio Tahan" userId="0f95cbe4-8d54-4dc7-b180-4b52cd23a871" providerId="ADAL" clId="{DAF04FC7-3AF6-463D-A916-962C394ECE81}" dt="2022-02-15T21:41:29.268" v="34"/>
          <ac:spMkLst>
            <pc:docMk/>
            <pc:sldMk cId="2739070435" sldId="6463"/>
            <ac:spMk id="11" creationId="{00000000-0000-0000-0000-000000000000}"/>
          </ac:spMkLst>
        </pc:spChg>
        <pc:spChg chg="mod">
          <ac:chgData name="Cassio Tahan" userId="0f95cbe4-8d54-4dc7-b180-4b52cd23a871" providerId="ADAL" clId="{DAF04FC7-3AF6-463D-A916-962C394ECE81}" dt="2022-02-15T21:43:01.955" v="44" actId="20577"/>
          <ac:spMkLst>
            <pc:docMk/>
            <pc:sldMk cId="2739070435" sldId="6463"/>
            <ac:spMk id="13" creationId="{68AE8A6A-58F9-48B8-9E86-E9E8A9F04E87}"/>
          </ac:spMkLst>
        </pc:spChg>
        <pc:spChg chg="mod">
          <ac:chgData name="Cassio Tahan" userId="0f95cbe4-8d54-4dc7-b180-4b52cd23a871" providerId="ADAL" clId="{DAF04FC7-3AF6-463D-A916-962C394ECE81}" dt="2022-02-15T21:43:09.097" v="47" actId="20577"/>
          <ac:spMkLst>
            <pc:docMk/>
            <pc:sldMk cId="2739070435" sldId="6463"/>
            <ac:spMk id="14" creationId="{2CE8E8AD-3E8B-4ECF-9D04-98347186CA68}"/>
          </ac:spMkLst>
        </pc:spChg>
        <pc:spChg chg="mod">
          <ac:chgData name="Cassio Tahan" userId="0f95cbe4-8d54-4dc7-b180-4b52cd23a871" providerId="ADAL" clId="{DAF04FC7-3AF6-463D-A916-962C394ECE81}" dt="2022-02-15T21:43:16.797" v="50" actId="6549"/>
          <ac:spMkLst>
            <pc:docMk/>
            <pc:sldMk cId="2739070435" sldId="6463"/>
            <ac:spMk id="15" creationId="{28135777-5851-4660-93DC-EE003B709300}"/>
          </ac:spMkLst>
        </pc:spChg>
        <pc:spChg chg="mod">
          <ac:chgData name="Cassio Tahan" userId="0f95cbe4-8d54-4dc7-b180-4b52cd23a871" providerId="ADAL" clId="{DAF04FC7-3AF6-463D-A916-962C394ECE81}" dt="2022-02-15T21:43:30.779" v="55" actId="20577"/>
          <ac:spMkLst>
            <pc:docMk/>
            <pc:sldMk cId="2739070435" sldId="6463"/>
            <ac:spMk id="16" creationId="{DF511EA5-910E-4CFC-9D33-C4FF5DF2EA7F}"/>
          </ac:spMkLst>
        </pc:spChg>
        <pc:spChg chg="mod">
          <ac:chgData name="Cassio Tahan" userId="0f95cbe4-8d54-4dc7-b180-4b52cd23a871" providerId="ADAL" clId="{DAF04FC7-3AF6-463D-A916-962C394ECE81}" dt="2022-02-15T21:43:39.369" v="61" actId="20577"/>
          <ac:spMkLst>
            <pc:docMk/>
            <pc:sldMk cId="2739070435" sldId="6463"/>
            <ac:spMk id="17" creationId="{1079C61B-E186-4032-AF0A-0DC6FDC64927}"/>
          </ac:spMkLst>
        </pc:spChg>
        <pc:spChg chg="mod">
          <ac:chgData name="Cassio Tahan" userId="0f95cbe4-8d54-4dc7-b180-4b52cd23a871" providerId="ADAL" clId="{DAF04FC7-3AF6-463D-A916-962C394ECE81}" dt="2022-02-15T21:43:44.095" v="64" actId="20577"/>
          <ac:spMkLst>
            <pc:docMk/>
            <pc:sldMk cId="2739070435" sldId="6463"/>
            <ac:spMk id="18" creationId="{51C6EE6C-0CE2-4D17-A19A-C85D21ED4714}"/>
          </ac:spMkLst>
        </pc:spChg>
        <pc:spChg chg="mod">
          <ac:chgData name="Cassio Tahan" userId="0f95cbe4-8d54-4dc7-b180-4b52cd23a871" providerId="ADAL" clId="{DAF04FC7-3AF6-463D-A916-962C394ECE81}" dt="2022-02-15T21:43:52.329" v="68" actId="20577"/>
          <ac:spMkLst>
            <pc:docMk/>
            <pc:sldMk cId="2739070435" sldId="6463"/>
            <ac:spMk id="19" creationId="{C5AB51A5-C769-45F3-95EC-5B5235BFDEA7}"/>
          </ac:spMkLst>
        </pc:spChg>
        <pc:spChg chg="del">
          <ac:chgData name="Cassio Tahan" userId="0f95cbe4-8d54-4dc7-b180-4b52cd23a871" providerId="ADAL" clId="{DAF04FC7-3AF6-463D-A916-962C394ECE81}" dt="2022-02-15T21:41:02.500" v="31" actId="478"/>
          <ac:spMkLst>
            <pc:docMk/>
            <pc:sldMk cId="2739070435" sldId="6463"/>
            <ac:spMk id="20" creationId="{12EA984E-E5B0-4D7E-9B49-B3B3AFA651EC}"/>
          </ac:spMkLst>
        </pc:spChg>
        <pc:spChg chg="del mod">
          <ac:chgData name="Cassio Tahan" userId="0f95cbe4-8d54-4dc7-b180-4b52cd23a871" providerId="ADAL" clId="{DAF04FC7-3AF6-463D-A916-962C394ECE81}" dt="2022-02-15T22:01:41.043" v="248" actId="478"/>
          <ac:spMkLst>
            <pc:docMk/>
            <pc:sldMk cId="2739070435" sldId="6463"/>
            <ac:spMk id="21" creationId="{0C14BB39-B1E9-4A26-A8E3-52B38621A678}"/>
          </ac:spMkLst>
        </pc:spChg>
        <pc:graphicFrameChg chg="add del mod">
          <ac:chgData name="Cassio Tahan" userId="0f95cbe4-8d54-4dc7-b180-4b52cd23a871" providerId="ADAL" clId="{DAF04FC7-3AF6-463D-A916-962C394ECE81}" dt="2022-02-15T22:01:48.041" v="250"/>
          <ac:graphicFrameMkLst>
            <pc:docMk/>
            <pc:sldMk cId="2739070435" sldId="6463"/>
            <ac:graphicFrameMk id="2" creationId="{041C87F0-A404-49FF-94CE-4ED6FA322754}"/>
          </ac:graphicFrameMkLst>
        </pc:graphicFrameChg>
        <pc:graphicFrameChg chg="add mod">
          <ac:chgData name="Cassio Tahan" userId="0f95cbe4-8d54-4dc7-b180-4b52cd23a871" providerId="ADAL" clId="{DAF04FC7-3AF6-463D-A916-962C394ECE81}" dt="2022-02-15T22:01:56.103" v="257"/>
          <ac:graphicFrameMkLst>
            <pc:docMk/>
            <pc:sldMk cId="2739070435" sldId="6463"/>
            <ac:graphicFrameMk id="22" creationId="{17A5ACFB-E7BF-4A2A-82A7-A0BFEC6D5754}"/>
          </ac:graphicFrameMkLst>
        </pc:graphicFrameChg>
        <pc:graphicFrameChg chg="add mod">
          <ac:chgData name="Cassio Tahan" userId="0f95cbe4-8d54-4dc7-b180-4b52cd23a871" providerId="ADAL" clId="{DAF04FC7-3AF6-463D-A916-962C394ECE81}" dt="2022-02-15T22:02:17.601" v="263"/>
          <ac:graphicFrameMkLst>
            <pc:docMk/>
            <pc:sldMk cId="2739070435" sldId="6463"/>
            <ac:graphicFrameMk id="23" creationId="{17A5ACFB-E7BF-4A2A-82A7-A0BFEC6D5754}"/>
          </ac:graphicFrameMkLst>
        </pc:graphicFrameChg>
        <pc:picChg chg="add mod">
          <ac:chgData name="Cassio Tahan" userId="0f95cbe4-8d54-4dc7-b180-4b52cd23a871" providerId="ADAL" clId="{DAF04FC7-3AF6-463D-A916-962C394ECE81}" dt="2022-02-16T12:46:23.158" v="441" actId="14100"/>
          <ac:picMkLst>
            <pc:docMk/>
            <pc:sldMk cId="2739070435" sldId="6463"/>
            <ac:picMk id="3" creationId="{12EC568A-0AA4-46C2-8C87-587801D66675}"/>
          </ac:picMkLst>
        </pc:picChg>
        <pc:picChg chg="del">
          <ac:chgData name="Cassio Tahan" userId="0f95cbe4-8d54-4dc7-b180-4b52cd23a871" providerId="ADAL" clId="{DAF04FC7-3AF6-463D-A916-962C394ECE81}" dt="2022-02-15T22:02:28.137" v="270" actId="478"/>
          <ac:picMkLst>
            <pc:docMk/>
            <pc:sldMk cId="2739070435" sldId="6463"/>
            <ac:picMk id="4" creationId="{1BF744ED-6C63-45F1-8899-5213AC117A4C}"/>
          </ac:picMkLst>
        </pc:picChg>
        <pc:picChg chg="add del mod">
          <ac:chgData name="Cassio Tahan" userId="0f95cbe4-8d54-4dc7-b180-4b52cd23a871" providerId="ADAL" clId="{DAF04FC7-3AF6-463D-A916-962C394ECE81}" dt="2022-02-15T22:01:59.080" v="260" actId="478"/>
          <ac:picMkLst>
            <pc:docMk/>
            <pc:sldMk cId="2739070435" sldId="6463"/>
            <ac:picMk id="5" creationId="{16807F3A-491E-439D-821D-A266A3DF0832}"/>
          </ac:picMkLst>
        </pc:picChg>
        <pc:picChg chg="add mod ord">
          <ac:chgData name="Cassio Tahan" userId="0f95cbe4-8d54-4dc7-b180-4b52cd23a871" providerId="ADAL" clId="{DAF04FC7-3AF6-463D-A916-962C394ECE81}" dt="2022-02-15T22:02:26.349" v="269" actId="167"/>
          <ac:picMkLst>
            <pc:docMk/>
            <pc:sldMk cId="2739070435" sldId="6463"/>
            <ac:picMk id="6" creationId="{BAF62544-2F84-48D0-BCAA-62E47B073F14}"/>
          </ac:picMkLst>
        </pc:picChg>
        <pc:picChg chg="del">
          <ac:chgData name="Cassio Tahan" userId="0f95cbe4-8d54-4dc7-b180-4b52cd23a871" providerId="ADAL" clId="{DAF04FC7-3AF6-463D-A916-962C394ECE81}" dt="2022-02-15T22:01:50.482" v="253" actId="478"/>
          <ac:picMkLst>
            <pc:docMk/>
            <pc:sldMk cId="2739070435" sldId="6463"/>
            <ac:picMk id="12" creationId="{BB09B5F5-18CD-44D5-9F26-5EF9C079F96A}"/>
          </ac:picMkLst>
        </pc:picChg>
      </pc:sldChg>
      <pc:sldChg chg="del">
        <pc:chgData name="Cassio Tahan" userId="0f95cbe4-8d54-4dc7-b180-4b52cd23a871" providerId="ADAL" clId="{DAF04FC7-3AF6-463D-A916-962C394ECE81}" dt="2022-02-15T21:45:13.299" v="98" actId="2696"/>
        <pc:sldMkLst>
          <pc:docMk/>
          <pc:sldMk cId="1065269048" sldId="6464"/>
        </pc:sldMkLst>
      </pc:sldChg>
      <pc:sldChg chg="addSp delSp modSp add mod">
        <pc:chgData name="Cassio Tahan" userId="0f95cbe4-8d54-4dc7-b180-4b52cd23a871" providerId="ADAL" clId="{DAF04FC7-3AF6-463D-A916-962C394ECE81}" dt="2022-02-16T14:54:00.808" v="734" actId="14100"/>
        <pc:sldMkLst>
          <pc:docMk/>
          <pc:sldMk cId="1907797567" sldId="6464"/>
        </pc:sldMkLst>
        <pc:spChg chg="add mod">
          <ac:chgData name="Cassio Tahan" userId="0f95cbe4-8d54-4dc7-b180-4b52cd23a871" providerId="ADAL" clId="{DAF04FC7-3AF6-463D-A916-962C394ECE81}" dt="2022-02-16T14:52:14.912" v="730" actId="14100"/>
          <ac:spMkLst>
            <pc:docMk/>
            <pc:sldMk cId="1907797567" sldId="6464"/>
            <ac:spMk id="4" creationId="{45328660-45BD-4CCD-98FC-4149BDFA11A7}"/>
          </ac:spMkLst>
        </pc:spChg>
        <pc:spChg chg="mod">
          <ac:chgData name="Cassio Tahan" userId="0f95cbe4-8d54-4dc7-b180-4b52cd23a871" providerId="ADAL" clId="{DAF04FC7-3AF6-463D-A916-962C394ECE81}" dt="2022-02-16T14:50:38.477" v="637"/>
          <ac:spMkLst>
            <pc:docMk/>
            <pc:sldMk cId="1907797567" sldId="6464"/>
            <ac:spMk id="11" creationId="{00000000-0000-0000-0000-000000000000}"/>
          </ac:spMkLst>
        </pc:spChg>
        <pc:spChg chg="del">
          <ac:chgData name="Cassio Tahan" userId="0f95cbe4-8d54-4dc7-b180-4b52cd23a871" providerId="ADAL" clId="{DAF04FC7-3AF6-463D-A916-962C394ECE81}" dt="2022-02-16T14:43:08.465" v="530" actId="478"/>
          <ac:spMkLst>
            <pc:docMk/>
            <pc:sldMk cId="1907797567" sldId="6464"/>
            <ac:spMk id="13" creationId="{43162E71-57B5-4467-B911-AF63E95DA1F2}"/>
          </ac:spMkLst>
        </pc:spChg>
        <pc:spChg chg="mod">
          <ac:chgData name="Cassio Tahan" userId="0f95cbe4-8d54-4dc7-b180-4b52cd23a871" providerId="ADAL" clId="{DAF04FC7-3AF6-463D-A916-962C394ECE81}" dt="2022-02-16T14:53:42.441" v="732" actId="1035"/>
          <ac:spMkLst>
            <pc:docMk/>
            <pc:sldMk cId="1907797567" sldId="6464"/>
            <ac:spMk id="15" creationId="{00000000-0000-0000-0000-000000000000}"/>
          </ac:spMkLst>
        </pc:spChg>
        <pc:spChg chg="mod">
          <ac:chgData name="Cassio Tahan" userId="0f95cbe4-8d54-4dc7-b180-4b52cd23a871" providerId="ADAL" clId="{DAF04FC7-3AF6-463D-A916-962C394ECE81}" dt="2022-02-16T14:50:18.432" v="632" actId="14100"/>
          <ac:spMkLst>
            <pc:docMk/>
            <pc:sldMk cId="1907797567" sldId="6464"/>
            <ac:spMk id="22" creationId="{C0D029B8-17AD-48A9-83A3-8B25C2141E08}"/>
          </ac:spMkLst>
        </pc:spChg>
        <pc:spChg chg="mod">
          <ac:chgData name="Cassio Tahan" userId="0f95cbe4-8d54-4dc7-b180-4b52cd23a871" providerId="ADAL" clId="{DAF04FC7-3AF6-463D-A916-962C394ECE81}" dt="2022-02-15T21:55:19.373" v="230"/>
          <ac:spMkLst>
            <pc:docMk/>
            <pc:sldMk cId="1907797567" sldId="6464"/>
            <ac:spMk id="25" creationId="{B6F323FB-4F56-411E-83ED-B69520D3C3FB}"/>
          </ac:spMkLst>
        </pc:spChg>
        <pc:graphicFrameChg chg="add del mod">
          <ac:chgData name="Cassio Tahan" userId="0f95cbe4-8d54-4dc7-b180-4b52cd23a871" providerId="ADAL" clId="{DAF04FC7-3AF6-463D-A916-962C394ECE81}" dt="2022-02-16T14:49:46.557" v="615" actId="478"/>
          <ac:graphicFrameMkLst>
            <pc:docMk/>
            <pc:sldMk cId="1907797567" sldId="6464"/>
            <ac:graphicFrameMk id="16" creationId="{00000000-0008-0000-0600-000002000000}"/>
          </ac:graphicFrameMkLst>
        </pc:graphicFrameChg>
        <pc:graphicFrameChg chg="add del mod">
          <ac:chgData name="Cassio Tahan" userId="0f95cbe4-8d54-4dc7-b180-4b52cd23a871" providerId="ADAL" clId="{DAF04FC7-3AF6-463D-A916-962C394ECE81}" dt="2022-02-16T14:49:49.483" v="618" actId="478"/>
          <ac:graphicFrameMkLst>
            <pc:docMk/>
            <pc:sldMk cId="1907797567" sldId="6464"/>
            <ac:graphicFrameMk id="17" creationId="{00000000-0008-0000-0600-000002000000}"/>
          </ac:graphicFrameMkLst>
        </pc:graphicFrameChg>
        <pc:graphicFrameChg chg="add mod">
          <ac:chgData name="Cassio Tahan" userId="0f95cbe4-8d54-4dc7-b180-4b52cd23a871" providerId="ADAL" clId="{DAF04FC7-3AF6-463D-A916-962C394ECE81}" dt="2022-02-16T14:49:51.336" v="621"/>
          <ac:graphicFrameMkLst>
            <pc:docMk/>
            <pc:sldMk cId="1907797567" sldId="6464"/>
            <ac:graphicFrameMk id="18" creationId="{00000000-0008-0000-0600-000002000000}"/>
          </ac:graphicFrameMkLst>
        </pc:graphicFrameChg>
        <pc:picChg chg="add mod">
          <ac:chgData name="Cassio Tahan" userId="0f95cbe4-8d54-4dc7-b180-4b52cd23a871" providerId="ADAL" clId="{DAF04FC7-3AF6-463D-A916-962C394ECE81}" dt="2022-02-16T14:54:00.808" v="734" actId="14100"/>
          <ac:picMkLst>
            <pc:docMk/>
            <pc:sldMk cId="1907797567" sldId="6464"/>
            <ac:picMk id="2" creationId="{87894304-E773-42D8-B76B-1E5DFF3A5CD2}"/>
          </ac:picMkLst>
        </pc:picChg>
        <pc:picChg chg="del">
          <ac:chgData name="Cassio Tahan" userId="0f95cbe4-8d54-4dc7-b180-4b52cd23a871" providerId="ADAL" clId="{DAF04FC7-3AF6-463D-A916-962C394ECE81}" dt="2022-02-16T14:43:14.439" v="535" actId="478"/>
          <ac:picMkLst>
            <pc:docMk/>
            <pc:sldMk cId="1907797567" sldId="6464"/>
            <ac:picMk id="7" creationId="{A9DD00FB-3936-4630-A096-70EC348A54E8}"/>
          </ac:picMkLst>
        </pc:picChg>
        <pc:picChg chg="del">
          <ac:chgData name="Cassio Tahan" userId="0f95cbe4-8d54-4dc7-b180-4b52cd23a871" providerId="ADAL" clId="{DAF04FC7-3AF6-463D-A916-962C394ECE81}" dt="2022-02-16T14:50:51.059" v="639" actId="478"/>
          <ac:picMkLst>
            <pc:docMk/>
            <pc:sldMk cId="1907797567" sldId="6464"/>
            <ac:picMk id="10" creationId="{1FA5374D-899C-4CFD-820D-9C15817CD41D}"/>
          </ac:picMkLst>
        </pc:picChg>
        <pc:picChg chg="add del mod ord">
          <ac:chgData name="Cassio Tahan" userId="0f95cbe4-8d54-4dc7-b180-4b52cd23a871" providerId="ADAL" clId="{DAF04FC7-3AF6-463D-A916-962C394ECE81}" dt="2022-02-16T14:43:13.548" v="534" actId="167"/>
          <ac:picMkLst>
            <pc:docMk/>
            <pc:sldMk cId="1907797567" sldId="6464"/>
            <ac:picMk id="14" creationId="{A866DE34-57C7-4BE7-BCDE-C179012E3D55}"/>
          </ac:picMkLst>
        </pc:picChg>
        <pc:cxnChg chg="mod">
          <ac:chgData name="Cassio Tahan" userId="0f95cbe4-8d54-4dc7-b180-4b52cd23a871" providerId="ADAL" clId="{DAF04FC7-3AF6-463D-A916-962C394ECE81}" dt="2022-02-16T14:50:23.520" v="635" actId="1076"/>
          <ac:cxnSpMkLst>
            <pc:docMk/>
            <pc:sldMk cId="1907797567" sldId="6464"/>
            <ac:cxnSpMk id="23" creationId="{81BAEE3D-5C2B-482D-99FB-F539DF02B11F}"/>
          </ac:cxnSpMkLst>
        </pc:cxnChg>
      </pc:sldChg>
      <pc:sldChg chg="addSp delSp modSp mod">
        <pc:chgData name="Cassio Tahan" userId="0f95cbe4-8d54-4dc7-b180-4b52cd23a871" providerId="ADAL" clId="{DAF04FC7-3AF6-463D-A916-962C394ECE81}" dt="2022-02-16T12:56:57.710" v="466" actId="20577"/>
        <pc:sldMkLst>
          <pc:docMk/>
          <pc:sldMk cId="1145670843" sldId="6465"/>
        </pc:sldMkLst>
        <pc:spChg chg="mod">
          <ac:chgData name="Cassio Tahan" userId="0f95cbe4-8d54-4dc7-b180-4b52cd23a871" providerId="ADAL" clId="{DAF04FC7-3AF6-463D-A916-962C394ECE81}" dt="2022-02-15T21:54:52.267" v="220" actId="20577"/>
          <ac:spMkLst>
            <pc:docMk/>
            <pc:sldMk cId="1145670843" sldId="6465"/>
            <ac:spMk id="11" creationId="{00000000-0000-0000-0000-000000000000}"/>
          </ac:spMkLst>
        </pc:spChg>
        <pc:spChg chg="mod">
          <ac:chgData name="Cassio Tahan" userId="0f95cbe4-8d54-4dc7-b180-4b52cd23a871" providerId="ADAL" clId="{DAF04FC7-3AF6-463D-A916-962C394ECE81}" dt="2022-02-16T12:44:03.315" v="424"/>
          <ac:spMkLst>
            <pc:docMk/>
            <pc:sldMk cId="1145670843" sldId="6465"/>
            <ac:spMk id="12" creationId="{8C588011-BF48-4715-8EC9-9E2E9E441533}"/>
          </ac:spMkLst>
        </pc:spChg>
        <pc:spChg chg="del">
          <ac:chgData name="Cassio Tahan" userId="0f95cbe4-8d54-4dc7-b180-4b52cd23a871" providerId="ADAL" clId="{DAF04FC7-3AF6-463D-A916-962C394ECE81}" dt="2022-02-15T21:54:32.393" v="202" actId="478"/>
          <ac:spMkLst>
            <pc:docMk/>
            <pc:sldMk cId="1145670843" sldId="6465"/>
            <ac:spMk id="14" creationId="{BE3E53D7-95A2-4CA1-BBFE-507C0B4D2352}"/>
          </ac:spMkLst>
        </pc:spChg>
        <pc:spChg chg="mod">
          <ac:chgData name="Cassio Tahan" userId="0f95cbe4-8d54-4dc7-b180-4b52cd23a871" providerId="ADAL" clId="{DAF04FC7-3AF6-463D-A916-962C394ECE81}" dt="2022-02-16T12:56:57.710" v="466" actId="20577"/>
          <ac:spMkLst>
            <pc:docMk/>
            <pc:sldMk cId="1145670843" sldId="6465"/>
            <ac:spMk id="17" creationId="{5BFEED0B-4D3F-4AC9-A2A7-7A13201F3DE0}"/>
          </ac:spMkLst>
        </pc:spChg>
        <pc:spChg chg="mod">
          <ac:chgData name="Cassio Tahan" userId="0f95cbe4-8d54-4dc7-b180-4b52cd23a871" providerId="ADAL" clId="{DAF04FC7-3AF6-463D-A916-962C394ECE81}" dt="2022-02-16T12:56:36.271" v="462" actId="20577"/>
          <ac:spMkLst>
            <pc:docMk/>
            <pc:sldMk cId="1145670843" sldId="6465"/>
            <ac:spMk id="18" creationId="{322A0B7E-74AE-403B-AF82-50E3D9BB3378}"/>
          </ac:spMkLst>
        </pc:spChg>
        <pc:spChg chg="mod">
          <ac:chgData name="Cassio Tahan" userId="0f95cbe4-8d54-4dc7-b180-4b52cd23a871" providerId="ADAL" clId="{DAF04FC7-3AF6-463D-A916-962C394ECE81}" dt="2022-02-16T12:45:03.744" v="428" actId="20577"/>
          <ac:spMkLst>
            <pc:docMk/>
            <pc:sldMk cId="1145670843" sldId="6465"/>
            <ac:spMk id="19" creationId="{E6327A69-0FCD-4627-B326-1145D8A141EF}"/>
          </ac:spMkLst>
        </pc:spChg>
        <pc:spChg chg="add del mod">
          <ac:chgData name="Cassio Tahan" userId="0f95cbe4-8d54-4dc7-b180-4b52cd23a871" providerId="ADAL" clId="{DAF04FC7-3AF6-463D-A916-962C394ECE81}" dt="2022-02-16T12:44:00.729" v="423" actId="478"/>
          <ac:spMkLst>
            <pc:docMk/>
            <pc:sldMk cId="1145670843" sldId="6465"/>
            <ac:spMk id="20" creationId="{DC1DD8DA-8F6B-41E7-BE65-6B0FDCEFEFE3}"/>
          </ac:spMkLst>
        </pc:spChg>
        <pc:graphicFrameChg chg="add del mod">
          <ac:chgData name="Cassio Tahan" userId="0f95cbe4-8d54-4dc7-b180-4b52cd23a871" providerId="ADAL" clId="{DAF04FC7-3AF6-463D-A916-962C394ECE81}" dt="2022-02-15T21:56:13.740" v="233"/>
          <ac:graphicFrameMkLst>
            <pc:docMk/>
            <pc:sldMk cId="1145670843" sldId="6465"/>
            <ac:graphicFrameMk id="3" creationId="{7F5BEAC3-C36A-485D-A81A-7C1566048DA5}"/>
          </ac:graphicFrameMkLst>
        </pc:graphicFrameChg>
        <pc:graphicFrameChg chg="add mod">
          <ac:chgData name="Cassio Tahan" userId="0f95cbe4-8d54-4dc7-b180-4b52cd23a871" providerId="ADAL" clId="{DAF04FC7-3AF6-463D-A916-962C394ECE81}" dt="2022-02-15T21:54:34.672" v="205"/>
          <ac:graphicFrameMkLst>
            <pc:docMk/>
            <pc:sldMk cId="1145670843" sldId="6465"/>
            <ac:graphicFrameMk id="16" creationId="{00000000-0008-0000-0F00-00001A000000}"/>
          </ac:graphicFrameMkLst>
        </pc:graphicFrameChg>
        <pc:picChg chg="add mod ord">
          <ac:chgData name="Cassio Tahan" userId="0f95cbe4-8d54-4dc7-b180-4b52cd23a871" providerId="ADAL" clId="{DAF04FC7-3AF6-463D-A916-962C394ECE81}" dt="2022-02-15T21:56:36.522" v="244" actId="167"/>
          <ac:picMkLst>
            <pc:docMk/>
            <pc:sldMk cId="1145670843" sldId="6465"/>
            <ac:picMk id="2" creationId="{4B90EEED-EF0E-439A-8078-276143FAD84B}"/>
          </ac:picMkLst>
        </pc:picChg>
        <pc:picChg chg="add mod ord">
          <ac:chgData name="Cassio Tahan" userId="0f95cbe4-8d54-4dc7-b180-4b52cd23a871" providerId="ADAL" clId="{DAF04FC7-3AF6-463D-A916-962C394ECE81}" dt="2022-02-15T21:56:22.603" v="238" actId="167"/>
          <ac:picMkLst>
            <pc:docMk/>
            <pc:sldMk cId="1145670843" sldId="6465"/>
            <ac:picMk id="4" creationId="{7B6AD7F6-FC25-488A-A1BE-5A0A3E272094}"/>
          </ac:picMkLst>
        </pc:picChg>
        <pc:picChg chg="del">
          <ac:chgData name="Cassio Tahan" userId="0f95cbe4-8d54-4dc7-b180-4b52cd23a871" providerId="ADAL" clId="{DAF04FC7-3AF6-463D-A916-962C394ECE81}" dt="2022-02-15T21:56:37.865" v="245" actId="478"/>
          <ac:picMkLst>
            <pc:docMk/>
            <pc:sldMk cId="1145670843" sldId="6465"/>
            <ac:picMk id="9" creationId="{8A07573F-0524-456F-9480-BBA9464A2DEE}"/>
          </ac:picMkLst>
        </pc:picChg>
        <pc:picChg chg="del">
          <ac:chgData name="Cassio Tahan" userId="0f95cbe4-8d54-4dc7-b180-4b52cd23a871" providerId="ADAL" clId="{DAF04FC7-3AF6-463D-A916-962C394ECE81}" dt="2022-02-15T21:56:23.824" v="239" actId="478"/>
          <ac:picMkLst>
            <pc:docMk/>
            <pc:sldMk cId="1145670843" sldId="6465"/>
            <ac:picMk id="22" creationId="{59FB1BFE-4C9A-4F27-A5AF-296C53A48512}"/>
          </ac:picMkLst>
        </pc:picChg>
        <pc:cxnChg chg="mod">
          <ac:chgData name="Cassio Tahan" userId="0f95cbe4-8d54-4dc7-b180-4b52cd23a871" providerId="ADAL" clId="{DAF04FC7-3AF6-463D-A916-962C394ECE81}" dt="2022-02-16T12:56:49.806" v="463" actId="1076"/>
          <ac:cxnSpMkLst>
            <pc:docMk/>
            <pc:sldMk cId="1145670843" sldId="6465"/>
            <ac:cxnSpMk id="15" creationId="{5E65899E-5E92-408B-8DD5-338DFC2701DB}"/>
          </ac:cxnSpMkLst>
        </pc:cxnChg>
      </pc:sldChg>
      <pc:sldChg chg="addSp delSp modSp mod">
        <pc:chgData name="Cassio Tahan" userId="0f95cbe4-8d54-4dc7-b180-4b52cd23a871" providerId="ADAL" clId="{DAF04FC7-3AF6-463D-A916-962C394ECE81}" dt="2022-02-15T22:20:26.957" v="407"/>
        <pc:sldMkLst>
          <pc:docMk/>
          <pc:sldMk cId="1234031603" sldId="6466"/>
        </pc:sldMkLst>
        <pc:spChg chg="del mod">
          <ac:chgData name="Cassio Tahan" userId="0f95cbe4-8d54-4dc7-b180-4b52cd23a871" providerId="ADAL" clId="{DAF04FC7-3AF6-463D-A916-962C394ECE81}" dt="2022-02-15T22:20:26.827" v="406" actId="478"/>
          <ac:spMkLst>
            <pc:docMk/>
            <pc:sldMk cId="1234031603" sldId="6466"/>
            <ac:spMk id="10" creationId="{B58F5A79-EE1E-4F95-A8BF-67123C397FA6}"/>
          </ac:spMkLst>
        </pc:spChg>
        <pc:spChg chg="mod">
          <ac:chgData name="Cassio Tahan" userId="0f95cbe4-8d54-4dc7-b180-4b52cd23a871" providerId="ADAL" clId="{DAF04FC7-3AF6-463D-A916-962C394ECE81}" dt="2022-02-15T21:55:00.406" v="222"/>
          <ac:spMkLst>
            <pc:docMk/>
            <pc:sldMk cId="1234031603" sldId="6466"/>
            <ac:spMk id="11" creationId="{00000000-0000-0000-0000-000000000000}"/>
          </ac:spMkLst>
        </pc:spChg>
        <pc:spChg chg="del">
          <ac:chgData name="Cassio Tahan" userId="0f95cbe4-8d54-4dc7-b180-4b52cd23a871" providerId="ADAL" clId="{DAF04FC7-3AF6-463D-A916-962C394ECE81}" dt="2022-02-15T22:09:09.912" v="304" actId="478"/>
          <ac:spMkLst>
            <pc:docMk/>
            <pc:sldMk cId="1234031603" sldId="6466"/>
            <ac:spMk id="14" creationId="{76A08B78-C37A-48BF-9F0F-A63DA5FBD5CB}"/>
          </ac:spMkLst>
        </pc:spChg>
        <pc:spChg chg="mod">
          <ac:chgData name="Cassio Tahan" userId="0f95cbe4-8d54-4dc7-b180-4b52cd23a871" providerId="ADAL" clId="{DAF04FC7-3AF6-463D-A916-962C394ECE81}" dt="2022-02-15T22:12:20.711" v="348" actId="14100"/>
          <ac:spMkLst>
            <pc:docMk/>
            <pc:sldMk cId="1234031603" sldId="6466"/>
            <ac:spMk id="15" creationId="{327A7DB2-29F3-4A44-ADA9-F7804C2B067E}"/>
          </ac:spMkLst>
        </pc:spChg>
        <pc:graphicFrameChg chg="add mod">
          <ac:chgData name="Cassio Tahan" userId="0f95cbe4-8d54-4dc7-b180-4b52cd23a871" providerId="ADAL" clId="{DAF04FC7-3AF6-463D-A916-962C394ECE81}" dt="2022-02-15T22:12:00.009" v="333"/>
          <ac:graphicFrameMkLst>
            <pc:docMk/>
            <pc:sldMk cId="1234031603" sldId="6466"/>
            <ac:graphicFrameMk id="12" creationId="{00000000-0008-0000-0F00-000018000000}"/>
          </ac:graphicFrameMkLst>
        </pc:graphicFrameChg>
        <pc:picChg chg="add mod ord">
          <ac:chgData name="Cassio Tahan" userId="0f95cbe4-8d54-4dc7-b180-4b52cd23a871" providerId="ADAL" clId="{DAF04FC7-3AF6-463D-A916-962C394ECE81}" dt="2022-02-15T22:12:12.016" v="341" actId="1076"/>
          <ac:picMkLst>
            <pc:docMk/>
            <pc:sldMk cId="1234031603" sldId="6466"/>
            <ac:picMk id="2" creationId="{1F7EA889-643B-439D-AB03-010C2CD218FF}"/>
          </ac:picMkLst>
        </pc:picChg>
        <pc:picChg chg="del mod">
          <ac:chgData name="Cassio Tahan" userId="0f95cbe4-8d54-4dc7-b180-4b52cd23a871" providerId="ADAL" clId="{DAF04FC7-3AF6-463D-A916-962C394ECE81}" dt="2022-02-15T22:12:08.962" v="339" actId="478"/>
          <ac:picMkLst>
            <pc:docMk/>
            <pc:sldMk cId="1234031603" sldId="6466"/>
            <ac:picMk id="3" creationId="{D16E2E55-546E-4048-9512-BB7B01AA2160}"/>
          </ac:picMkLst>
        </pc:picChg>
        <pc:picChg chg="del">
          <ac:chgData name="Cassio Tahan" userId="0f95cbe4-8d54-4dc7-b180-4b52cd23a871" providerId="ADAL" clId="{DAF04FC7-3AF6-463D-A916-962C394ECE81}" dt="2022-02-15T22:20:26.827" v="406" actId="478"/>
          <ac:picMkLst>
            <pc:docMk/>
            <pc:sldMk cId="1234031603" sldId="6466"/>
            <ac:picMk id="9" creationId="{CA88CA2C-A755-4999-BD5A-E8F0DA9105B2}"/>
          </ac:picMkLst>
        </pc:picChg>
        <pc:picChg chg="add mod">
          <ac:chgData name="Cassio Tahan" userId="0f95cbe4-8d54-4dc7-b180-4b52cd23a871" providerId="ADAL" clId="{DAF04FC7-3AF6-463D-A916-962C394ECE81}" dt="2022-02-15T22:20:26.957" v="407"/>
          <ac:picMkLst>
            <pc:docMk/>
            <pc:sldMk cId="1234031603" sldId="6466"/>
            <ac:picMk id="13" creationId="{1C272203-698A-47B2-A612-23DC27619B79}"/>
          </ac:picMkLst>
        </pc:picChg>
        <pc:cxnChg chg="del">
          <ac:chgData name="Cassio Tahan" userId="0f95cbe4-8d54-4dc7-b180-4b52cd23a871" providerId="ADAL" clId="{DAF04FC7-3AF6-463D-A916-962C394ECE81}" dt="2022-02-15T22:09:10.671" v="305" actId="478"/>
          <ac:cxnSpMkLst>
            <pc:docMk/>
            <pc:sldMk cId="1234031603" sldId="6466"/>
            <ac:cxnSpMk id="19" creationId="{72873645-1E7C-48CD-B1BA-3C13F6087648}"/>
          </ac:cxnSpMkLst>
        </pc:cxnChg>
      </pc:sldChg>
      <pc:sldChg chg="addSp delSp modSp mod">
        <pc:chgData name="Cassio Tahan" userId="0f95cbe4-8d54-4dc7-b180-4b52cd23a871" providerId="ADAL" clId="{DAF04FC7-3AF6-463D-A916-962C394ECE81}" dt="2022-03-03T16:57:29.111" v="916" actId="6549"/>
        <pc:sldMkLst>
          <pc:docMk/>
          <pc:sldMk cId="2839961599" sldId="6468"/>
        </pc:sldMkLst>
        <pc:spChg chg="mod">
          <ac:chgData name="Cassio Tahan" userId="0f95cbe4-8d54-4dc7-b180-4b52cd23a871" providerId="ADAL" clId="{DAF04FC7-3AF6-463D-A916-962C394ECE81}" dt="2022-03-03T16:57:18.541" v="911" actId="20577"/>
          <ac:spMkLst>
            <pc:docMk/>
            <pc:sldMk cId="2839961599" sldId="6468"/>
            <ac:spMk id="12" creationId="{1776E902-16C6-48DD-BC83-AC7E5FE26BBD}"/>
          </ac:spMkLst>
        </pc:spChg>
        <pc:spChg chg="mod">
          <ac:chgData name="Cassio Tahan" userId="0f95cbe4-8d54-4dc7-b180-4b52cd23a871" providerId="ADAL" clId="{DAF04FC7-3AF6-463D-A916-962C394ECE81}" dt="2022-03-03T16:57:29.111" v="916" actId="6549"/>
          <ac:spMkLst>
            <pc:docMk/>
            <pc:sldMk cId="2839961599" sldId="6468"/>
            <ac:spMk id="13" creationId="{C01ED58F-5718-42AF-BC23-9FECD46EB12A}"/>
          </ac:spMkLst>
        </pc:spChg>
        <pc:spChg chg="mod ord">
          <ac:chgData name="Cassio Tahan" userId="0f95cbe4-8d54-4dc7-b180-4b52cd23a871" providerId="ADAL" clId="{DAF04FC7-3AF6-463D-A916-962C394ECE81}" dt="2022-03-03T16:56:53.039" v="893" actId="1076"/>
          <ac:spMkLst>
            <pc:docMk/>
            <pc:sldMk cId="2839961599" sldId="6468"/>
            <ac:spMk id="21" creationId="{5D926148-2B46-451B-974F-7822927EBA28}"/>
          </ac:spMkLst>
        </pc:spChg>
        <pc:graphicFrameChg chg="add del mod">
          <ac:chgData name="Cassio Tahan" userId="0f95cbe4-8d54-4dc7-b180-4b52cd23a871" providerId="ADAL" clId="{DAF04FC7-3AF6-463D-A916-962C394ECE81}" dt="2022-03-03T16:55:59.453" v="866"/>
          <ac:graphicFrameMkLst>
            <pc:docMk/>
            <pc:sldMk cId="2839961599" sldId="6468"/>
            <ac:graphicFrameMk id="7" creationId="{B1A1D41F-B856-4391-817D-998CCFF1308D}"/>
          </ac:graphicFrameMkLst>
        </pc:graphicFrameChg>
        <pc:graphicFrameChg chg="add del mod">
          <ac:chgData name="Cassio Tahan" userId="0f95cbe4-8d54-4dc7-b180-4b52cd23a871" providerId="ADAL" clId="{DAF04FC7-3AF6-463D-A916-962C394ECE81}" dt="2022-03-03T16:56:10.974" v="874"/>
          <ac:graphicFrameMkLst>
            <pc:docMk/>
            <pc:sldMk cId="2839961599" sldId="6468"/>
            <ac:graphicFrameMk id="10" creationId="{153968A4-E69B-4467-842C-6BD2F795BCCA}"/>
          </ac:graphicFrameMkLst>
        </pc:graphicFrameChg>
        <pc:picChg chg="add del mod">
          <ac:chgData name="Cassio Tahan" userId="0f95cbe4-8d54-4dc7-b180-4b52cd23a871" providerId="ADAL" clId="{DAF04FC7-3AF6-463D-A916-962C394ECE81}" dt="2022-03-03T16:57:08.880" v="901" actId="478"/>
          <ac:picMkLst>
            <pc:docMk/>
            <pc:sldMk cId="2839961599" sldId="6468"/>
            <ac:picMk id="3" creationId="{01B969F7-94B7-438D-AAF2-33F07D031188}"/>
          </ac:picMkLst>
        </pc:picChg>
        <pc:picChg chg="add del mod ord">
          <ac:chgData name="Cassio Tahan" userId="0f95cbe4-8d54-4dc7-b180-4b52cd23a871" providerId="ADAL" clId="{DAF04FC7-3AF6-463D-A916-962C394ECE81}" dt="2022-03-03T16:56:53.969" v="899" actId="22"/>
          <ac:picMkLst>
            <pc:docMk/>
            <pc:sldMk cId="2839961599" sldId="6468"/>
            <ac:picMk id="5" creationId="{450F10C9-014F-4D86-891D-D73717C5B1A3}"/>
          </ac:picMkLst>
        </pc:picChg>
        <pc:picChg chg="add del">
          <ac:chgData name="Cassio Tahan" userId="0f95cbe4-8d54-4dc7-b180-4b52cd23a871" providerId="ADAL" clId="{DAF04FC7-3AF6-463D-A916-962C394ECE81}" dt="2022-03-03T16:56:53.344" v="895" actId="478"/>
          <ac:picMkLst>
            <pc:docMk/>
            <pc:sldMk cId="2839961599" sldId="6468"/>
            <ac:picMk id="6" creationId="{5EEDD20C-794D-49F4-89FD-C787DF4ED12C}"/>
          </ac:picMkLst>
        </pc:picChg>
        <pc:picChg chg="add del mod">
          <ac:chgData name="Cassio Tahan" userId="0f95cbe4-8d54-4dc7-b180-4b52cd23a871" providerId="ADAL" clId="{DAF04FC7-3AF6-463D-A916-962C394ECE81}" dt="2022-03-03T16:56:52.368" v="890"/>
          <ac:picMkLst>
            <pc:docMk/>
            <pc:sldMk cId="2839961599" sldId="6468"/>
            <ac:picMk id="8" creationId="{FB05E34C-5E9D-4471-9181-9BD3F5991468}"/>
          </ac:picMkLst>
        </pc:picChg>
        <pc:picChg chg="add del">
          <ac:chgData name="Cassio Tahan" userId="0f95cbe4-8d54-4dc7-b180-4b52cd23a871" providerId="ADAL" clId="{DAF04FC7-3AF6-463D-A916-962C394ECE81}" dt="2022-03-03T16:56:54.247" v="900" actId="478"/>
          <ac:picMkLst>
            <pc:docMk/>
            <pc:sldMk cId="2839961599" sldId="6468"/>
            <ac:picMk id="9" creationId="{11AB4D71-74AD-4525-A044-A9C5064768FE}"/>
          </ac:picMkLst>
        </pc:picChg>
        <pc:picChg chg="add del mod">
          <ac:chgData name="Cassio Tahan" userId="0f95cbe4-8d54-4dc7-b180-4b52cd23a871" providerId="ADAL" clId="{DAF04FC7-3AF6-463D-A916-962C394ECE81}" dt="2022-03-03T16:56:51.232" v="886"/>
          <ac:picMkLst>
            <pc:docMk/>
            <pc:sldMk cId="2839961599" sldId="6468"/>
            <ac:picMk id="15" creationId="{34818054-E07A-4218-9FC3-4396E831D663}"/>
          </ac:picMkLst>
        </pc:picChg>
        <pc:picChg chg="add del">
          <ac:chgData name="Cassio Tahan" userId="0f95cbe4-8d54-4dc7-b180-4b52cd23a871" providerId="ADAL" clId="{DAF04FC7-3AF6-463D-A916-962C394ECE81}" dt="2022-03-03T16:56:50.760" v="885" actId="478"/>
          <ac:picMkLst>
            <pc:docMk/>
            <pc:sldMk cId="2839961599" sldId="6468"/>
            <ac:picMk id="25" creationId="{C8F44F17-4129-4E04-B463-17C81511A93F}"/>
          </ac:picMkLst>
        </pc:picChg>
        <pc:picChg chg="add del">
          <ac:chgData name="Cassio Tahan" userId="0f95cbe4-8d54-4dc7-b180-4b52cd23a871" providerId="ADAL" clId="{DAF04FC7-3AF6-463D-A916-962C394ECE81}" dt="2022-03-03T16:56:52.008" v="888" actId="478"/>
          <ac:picMkLst>
            <pc:docMk/>
            <pc:sldMk cId="2839961599" sldId="6468"/>
            <ac:picMk id="27" creationId="{2E531C5F-A799-4E57-8C21-A9BA3EBC3F46}"/>
          </ac:picMkLst>
        </pc:picChg>
      </pc:sldChg>
    </pc:docChg>
  </pc:docChgLst>
  <pc:docChgLst>
    <pc:chgData name="Cassia Kuki" userId="0a54ce7b-0f85-46c7-a596-a84da824918f" providerId="ADAL" clId="{0C54CF58-BC1C-43F8-97CA-49E52AF50AEF}"/>
    <pc:docChg chg="undo custSel addSld delSld modSld modSection">
      <pc:chgData name="Cassia Kuki" userId="0a54ce7b-0f85-46c7-a596-a84da824918f" providerId="ADAL" clId="{0C54CF58-BC1C-43F8-97CA-49E52AF50AEF}" dt="2022-03-15T22:29:05.011" v="413" actId="1076"/>
      <pc:docMkLst>
        <pc:docMk/>
      </pc:docMkLst>
      <pc:sldChg chg="addSp delSp modSp mod">
        <pc:chgData name="Cassia Kuki" userId="0a54ce7b-0f85-46c7-a596-a84da824918f" providerId="ADAL" clId="{0C54CF58-BC1C-43F8-97CA-49E52AF50AEF}" dt="2022-03-15T21:28:35.492" v="75" actId="1076"/>
        <pc:sldMkLst>
          <pc:docMk/>
          <pc:sldMk cId="4143558169" sldId="6425"/>
        </pc:sldMkLst>
        <pc:spChg chg="del">
          <ac:chgData name="Cassia Kuki" userId="0a54ce7b-0f85-46c7-a596-a84da824918f" providerId="ADAL" clId="{0C54CF58-BC1C-43F8-97CA-49E52AF50AEF}" dt="2022-03-15T21:21:58.816" v="5" actId="478"/>
          <ac:spMkLst>
            <pc:docMk/>
            <pc:sldMk cId="4143558169" sldId="6425"/>
            <ac:spMk id="9" creationId="{BFC77FF8-B47B-47E4-B94F-0BE7AA60726F}"/>
          </ac:spMkLst>
        </pc:spChg>
        <pc:spChg chg="del">
          <ac:chgData name="Cassia Kuki" userId="0a54ce7b-0f85-46c7-a596-a84da824918f" providerId="ADAL" clId="{0C54CF58-BC1C-43F8-97CA-49E52AF50AEF}" dt="2022-03-15T21:22:05.420" v="6" actId="478"/>
          <ac:spMkLst>
            <pc:docMk/>
            <pc:sldMk cId="4143558169" sldId="6425"/>
            <ac:spMk id="10" creationId="{153E590F-AEC4-4312-AEFB-0E804E1727D6}"/>
          </ac:spMkLst>
        </pc:spChg>
        <pc:spChg chg="del">
          <ac:chgData name="Cassia Kuki" userId="0a54ce7b-0f85-46c7-a596-a84da824918f" providerId="ADAL" clId="{0C54CF58-BC1C-43F8-97CA-49E52AF50AEF}" dt="2022-03-15T21:22:06.975" v="7" actId="478"/>
          <ac:spMkLst>
            <pc:docMk/>
            <pc:sldMk cId="4143558169" sldId="6425"/>
            <ac:spMk id="11" creationId="{4D42689B-A0DD-4F41-93C0-3915B1E85664}"/>
          </ac:spMkLst>
        </pc:spChg>
        <pc:spChg chg="mod">
          <ac:chgData name="Cassia Kuki" userId="0a54ce7b-0f85-46c7-a596-a84da824918f" providerId="ADAL" clId="{0C54CF58-BC1C-43F8-97CA-49E52AF50AEF}" dt="2022-03-15T21:24:23.009" v="63" actId="20577"/>
          <ac:spMkLst>
            <pc:docMk/>
            <pc:sldMk cId="4143558169" sldId="6425"/>
            <ac:spMk id="17" creationId="{D9D09F55-E2DD-4098-AC91-D7176069E997}"/>
          </ac:spMkLst>
        </pc:spChg>
        <pc:picChg chg="del">
          <ac:chgData name="Cassia Kuki" userId="0a54ce7b-0f85-46c7-a596-a84da824918f" providerId="ADAL" clId="{0C54CF58-BC1C-43F8-97CA-49E52AF50AEF}" dt="2022-03-15T21:22:07.597" v="8" actId="478"/>
          <ac:picMkLst>
            <pc:docMk/>
            <pc:sldMk cId="4143558169" sldId="6425"/>
            <ac:picMk id="4" creationId="{834AB911-0256-490D-B0FD-BAE90836316F}"/>
          </ac:picMkLst>
        </pc:picChg>
        <pc:picChg chg="add del mod">
          <ac:chgData name="Cassia Kuki" userId="0a54ce7b-0f85-46c7-a596-a84da824918f" providerId="ADAL" clId="{0C54CF58-BC1C-43F8-97CA-49E52AF50AEF}" dt="2022-03-15T21:28:32.877" v="74" actId="478"/>
          <ac:picMkLst>
            <pc:docMk/>
            <pc:sldMk cId="4143558169" sldId="6425"/>
            <ac:picMk id="5" creationId="{4ECDAF7C-7B62-49F9-810D-9DD42C6A3AB9}"/>
          </ac:picMkLst>
        </pc:picChg>
        <pc:picChg chg="add mod">
          <ac:chgData name="Cassia Kuki" userId="0a54ce7b-0f85-46c7-a596-a84da824918f" providerId="ADAL" clId="{0C54CF58-BC1C-43F8-97CA-49E52AF50AEF}" dt="2022-03-15T21:28:35.492" v="75" actId="1076"/>
          <ac:picMkLst>
            <pc:docMk/>
            <pc:sldMk cId="4143558169" sldId="6425"/>
            <ac:picMk id="7" creationId="{2263622F-4855-47EC-A18B-F4C7B4BC917F}"/>
          </ac:picMkLst>
        </pc:picChg>
        <pc:picChg chg="del">
          <ac:chgData name="Cassia Kuki" userId="0a54ce7b-0f85-46c7-a596-a84da824918f" providerId="ADAL" clId="{0C54CF58-BC1C-43F8-97CA-49E52AF50AEF}" dt="2022-03-15T21:22:10.387" v="10" actId="478"/>
          <ac:picMkLst>
            <pc:docMk/>
            <pc:sldMk cId="4143558169" sldId="6425"/>
            <ac:picMk id="8" creationId="{99C32CF9-02D1-486E-BD7E-E5E4B9666176}"/>
          </ac:picMkLst>
        </pc:picChg>
        <pc:picChg chg="del">
          <ac:chgData name="Cassia Kuki" userId="0a54ce7b-0f85-46c7-a596-a84da824918f" providerId="ADAL" clId="{0C54CF58-BC1C-43F8-97CA-49E52AF50AEF}" dt="2022-03-15T21:22:08.500" v="9" actId="478"/>
          <ac:picMkLst>
            <pc:docMk/>
            <pc:sldMk cId="4143558169" sldId="6425"/>
            <ac:picMk id="13" creationId="{D3A12390-4E86-45AD-90E8-75A348E2B62C}"/>
          </ac:picMkLst>
        </pc:picChg>
      </pc:sldChg>
      <pc:sldChg chg="add mod modShow">
        <pc:chgData name="Cassia Kuki" userId="0a54ce7b-0f85-46c7-a596-a84da824918f" providerId="ADAL" clId="{0C54CF58-BC1C-43F8-97CA-49E52AF50AEF}" dt="2022-03-15T21:10:10.043" v="2" actId="729"/>
        <pc:sldMkLst>
          <pc:docMk/>
          <pc:sldMk cId="3867307128" sldId="6433"/>
        </pc:sldMkLst>
      </pc:sldChg>
      <pc:sldChg chg="mod modShow">
        <pc:chgData name="Cassia Kuki" userId="0a54ce7b-0f85-46c7-a596-a84da824918f" providerId="ADAL" clId="{0C54CF58-BC1C-43F8-97CA-49E52AF50AEF}" dt="2022-03-15T21:29:36.794" v="76" actId="729"/>
        <pc:sldMkLst>
          <pc:docMk/>
          <pc:sldMk cId="2839961599" sldId="6468"/>
        </pc:sldMkLst>
      </pc:sldChg>
      <pc:sldChg chg="del">
        <pc:chgData name="Cassia Kuki" userId="0a54ce7b-0f85-46c7-a596-a84da824918f" providerId="ADAL" clId="{0C54CF58-BC1C-43F8-97CA-49E52AF50AEF}" dt="2022-03-15T21:08:21.377" v="0" actId="47"/>
        <pc:sldMkLst>
          <pc:docMk/>
          <pc:sldMk cId="2110530767" sldId="6484"/>
        </pc:sldMkLst>
      </pc:sldChg>
      <pc:sldChg chg="del">
        <pc:chgData name="Cassia Kuki" userId="0a54ce7b-0f85-46c7-a596-a84da824918f" providerId="ADAL" clId="{0C54CF58-BC1C-43F8-97CA-49E52AF50AEF}" dt="2022-03-15T21:08:21.377" v="0" actId="47"/>
        <pc:sldMkLst>
          <pc:docMk/>
          <pc:sldMk cId="456578200" sldId="6485"/>
        </pc:sldMkLst>
      </pc:sldChg>
      <pc:sldChg chg="del">
        <pc:chgData name="Cassia Kuki" userId="0a54ce7b-0f85-46c7-a596-a84da824918f" providerId="ADAL" clId="{0C54CF58-BC1C-43F8-97CA-49E52AF50AEF}" dt="2022-03-15T21:08:21.377" v="0" actId="47"/>
        <pc:sldMkLst>
          <pc:docMk/>
          <pc:sldMk cId="2178995251" sldId="6486"/>
        </pc:sldMkLst>
      </pc:sldChg>
      <pc:sldChg chg="add mod modShow">
        <pc:chgData name="Cassia Kuki" userId="0a54ce7b-0f85-46c7-a596-a84da824918f" providerId="ADAL" clId="{0C54CF58-BC1C-43F8-97CA-49E52AF50AEF}" dt="2022-03-15T21:10:10.043" v="2" actId="729"/>
        <pc:sldMkLst>
          <pc:docMk/>
          <pc:sldMk cId="3614323759" sldId="6486"/>
        </pc:sldMkLst>
      </pc:sldChg>
      <pc:sldChg chg="add mod modShow">
        <pc:chgData name="Cassia Kuki" userId="0a54ce7b-0f85-46c7-a596-a84da824918f" providerId="ADAL" clId="{0C54CF58-BC1C-43F8-97CA-49E52AF50AEF}" dt="2022-03-15T21:10:10.043" v="2" actId="729"/>
        <pc:sldMkLst>
          <pc:docMk/>
          <pc:sldMk cId="1156921815" sldId="6487"/>
        </pc:sldMkLst>
      </pc:sldChg>
      <pc:sldChg chg="del">
        <pc:chgData name="Cassia Kuki" userId="0a54ce7b-0f85-46c7-a596-a84da824918f" providerId="ADAL" clId="{0C54CF58-BC1C-43F8-97CA-49E52AF50AEF}" dt="2022-03-15T21:08:21.377" v="0" actId="47"/>
        <pc:sldMkLst>
          <pc:docMk/>
          <pc:sldMk cId="1732551720" sldId="6487"/>
        </pc:sldMkLst>
      </pc:sldChg>
      <pc:sldChg chg="add del mod modShow">
        <pc:chgData name="Cassia Kuki" userId="0a54ce7b-0f85-46c7-a596-a84da824918f" providerId="ADAL" clId="{0C54CF58-BC1C-43F8-97CA-49E52AF50AEF}" dt="2022-03-15T21:10:27.970" v="4" actId="729"/>
        <pc:sldMkLst>
          <pc:docMk/>
          <pc:sldMk cId="3144403875" sldId="6488"/>
        </pc:sldMkLst>
      </pc:sldChg>
      <pc:sldChg chg="addSp delSp modSp mod">
        <pc:chgData name="Cassia Kuki" userId="0a54ce7b-0f85-46c7-a596-a84da824918f" providerId="ADAL" clId="{0C54CF58-BC1C-43F8-97CA-49E52AF50AEF}" dt="2022-03-15T22:29:05.011" v="413" actId="1076"/>
        <pc:sldMkLst>
          <pc:docMk/>
          <pc:sldMk cId="3721842226" sldId="6505"/>
        </pc:sldMkLst>
        <pc:spChg chg="del">
          <ac:chgData name="Cassia Kuki" userId="0a54ce7b-0f85-46c7-a596-a84da824918f" providerId="ADAL" clId="{0C54CF58-BC1C-43F8-97CA-49E52AF50AEF}" dt="2022-03-15T22:21:11.453" v="172" actId="478"/>
          <ac:spMkLst>
            <pc:docMk/>
            <pc:sldMk cId="3721842226" sldId="6505"/>
            <ac:spMk id="12" creationId="{6F3BCA80-0D4D-452C-B564-5DF7D8948C74}"/>
          </ac:spMkLst>
        </pc:spChg>
        <pc:spChg chg="mod">
          <ac:chgData name="Cassia Kuki" userId="0a54ce7b-0f85-46c7-a596-a84da824918f" providerId="ADAL" clId="{0C54CF58-BC1C-43F8-97CA-49E52AF50AEF}" dt="2022-03-15T22:29:00.181" v="412" actId="20577"/>
          <ac:spMkLst>
            <pc:docMk/>
            <pc:sldMk cId="3721842226" sldId="6505"/>
            <ac:spMk id="27" creationId="{7F840F5C-7AD8-47AD-AB02-1BCBD01254E8}"/>
          </ac:spMkLst>
        </pc:spChg>
        <pc:spChg chg="add del mod">
          <ac:chgData name="Cassia Kuki" userId="0a54ce7b-0f85-46c7-a596-a84da824918f" providerId="ADAL" clId="{0C54CF58-BC1C-43F8-97CA-49E52AF50AEF}" dt="2022-03-15T22:29:05.011" v="413" actId="1076"/>
          <ac:spMkLst>
            <pc:docMk/>
            <pc:sldMk cId="3721842226" sldId="6505"/>
            <ac:spMk id="35" creationId="{2ED5F47F-FEF8-4944-B516-72E2EA109B45}"/>
          </ac:spMkLst>
        </pc:spChg>
        <pc:graphicFrameChg chg="mod modGraphic">
          <ac:chgData name="Cassia Kuki" userId="0a54ce7b-0f85-46c7-a596-a84da824918f" providerId="ADAL" clId="{0C54CF58-BC1C-43F8-97CA-49E52AF50AEF}" dt="2022-03-15T22:25:49.437" v="263" actId="1076"/>
          <ac:graphicFrameMkLst>
            <pc:docMk/>
            <pc:sldMk cId="3721842226" sldId="6505"/>
            <ac:graphicFrameMk id="34" creationId="{7A32837B-DECE-46DE-98A4-2CA5EB88916A}"/>
          </ac:graphicFrameMkLst>
        </pc:graphicFrameChg>
        <pc:picChg chg="add del mod">
          <ac:chgData name="Cassia Kuki" userId="0a54ce7b-0f85-46c7-a596-a84da824918f" providerId="ADAL" clId="{0C54CF58-BC1C-43F8-97CA-49E52AF50AEF}" dt="2022-03-15T22:24:48.067" v="238" actId="478"/>
          <ac:picMkLst>
            <pc:docMk/>
            <pc:sldMk cId="3721842226" sldId="6505"/>
            <ac:picMk id="13" creationId="{EE801906-D19C-4E61-AA33-B3F1F541D649}"/>
          </ac:picMkLst>
        </pc:picChg>
      </pc:sldChg>
    </pc:docChg>
  </pc:docChgLst>
  <pc:docChgLst>
    <pc:chgData name="Fernanda Kazama" userId="22fe7373-730d-4e0e-b004-a3194092bdf2" providerId="ADAL" clId="{BFB2F52D-E17A-4586-83B0-FD4E65F9BCCA}"/>
    <pc:docChg chg="undo custSel addSld delSld modSld sldOrd modSection">
      <pc:chgData name="Fernanda Kazama" userId="22fe7373-730d-4e0e-b004-a3194092bdf2" providerId="ADAL" clId="{BFB2F52D-E17A-4586-83B0-FD4E65F9BCCA}" dt="2022-02-15T21:37:42.336" v="320" actId="47"/>
      <pc:docMkLst>
        <pc:docMk/>
      </pc:docMkLst>
      <pc:sldChg chg="modSp del mod">
        <pc:chgData name="Fernanda Kazama" userId="22fe7373-730d-4e0e-b004-a3194092bdf2" providerId="ADAL" clId="{BFB2F52D-E17A-4586-83B0-FD4E65F9BCCA}" dt="2022-02-15T20:59:24.013" v="220" actId="47"/>
        <pc:sldMkLst>
          <pc:docMk/>
          <pc:sldMk cId="560040600" sldId="6038"/>
        </pc:sldMkLst>
        <pc:spChg chg="mod">
          <ac:chgData name="Fernanda Kazama" userId="22fe7373-730d-4e0e-b004-a3194092bdf2" providerId="ADAL" clId="{BFB2F52D-E17A-4586-83B0-FD4E65F9BCCA}" dt="2022-02-15T20:59:19.949" v="219" actId="1076"/>
          <ac:spMkLst>
            <pc:docMk/>
            <pc:sldMk cId="560040600" sldId="6038"/>
            <ac:spMk id="6" creationId="{2EF81302-EFD2-4273-8BC5-FB0C8C591107}"/>
          </ac:spMkLst>
        </pc:spChg>
      </pc:sldChg>
      <pc:sldChg chg="modSp mod">
        <pc:chgData name="Fernanda Kazama" userId="22fe7373-730d-4e0e-b004-a3194092bdf2" providerId="ADAL" clId="{BFB2F52D-E17A-4586-83B0-FD4E65F9BCCA}" dt="2022-02-15T20:50:02.750" v="90" actId="20577"/>
        <pc:sldMkLst>
          <pc:docMk/>
          <pc:sldMk cId="205460439" sldId="6041"/>
        </pc:sldMkLst>
        <pc:spChg chg="mod">
          <ac:chgData name="Fernanda Kazama" userId="22fe7373-730d-4e0e-b004-a3194092bdf2" providerId="ADAL" clId="{BFB2F52D-E17A-4586-83B0-FD4E65F9BCCA}" dt="2022-02-15T20:45:53.254" v="5" actId="1076"/>
          <ac:spMkLst>
            <pc:docMk/>
            <pc:sldMk cId="205460439" sldId="6041"/>
            <ac:spMk id="2" creationId="{3644ED75-A141-45A2-B37A-1976DB844562}"/>
          </ac:spMkLst>
        </pc:spChg>
        <pc:spChg chg="mod">
          <ac:chgData name="Fernanda Kazama" userId="22fe7373-730d-4e0e-b004-a3194092bdf2" providerId="ADAL" clId="{BFB2F52D-E17A-4586-83B0-FD4E65F9BCCA}" dt="2022-02-15T20:50:02.750" v="90" actId="20577"/>
          <ac:spMkLst>
            <pc:docMk/>
            <pc:sldMk cId="205460439" sldId="6041"/>
            <ac:spMk id="12" creationId="{5B175E51-FDDD-4CA8-A60B-CFFCED4C19F6}"/>
          </ac:spMkLst>
        </pc:spChg>
        <pc:picChg chg="mod">
          <ac:chgData name="Fernanda Kazama" userId="22fe7373-730d-4e0e-b004-a3194092bdf2" providerId="ADAL" clId="{BFB2F52D-E17A-4586-83B0-FD4E65F9BCCA}" dt="2022-02-15T20:48:46.823" v="45" actId="1076"/>
          <ac:picMkLst>
            <pc:docMk/>
            <pc:sldMk cId="205460439" sldId="6041"/>
            <ac:picMk id="1030" creationId="{8D2B59F8-1F2A-4354-BAC9-93B8C566DF7D}"/>
          </ac:picMkLst>
        </pc:picChg>
        <pc:picChg chg="mod">
          <ac:chgData name="Fernanda Kazama" userId="22fe7373-730d-4e0e-b004-a3194092bdf2" providerId="ADAL" clId="{BFB2F52D-E17A-4586-83B0-FD4E65F9BCCA}" dt="2022-02-15T20:48:34.142" v="44" actId="1076"/>
          <ac:picMkLst>
            <pc:docMk/>
            <pc:sldMk cId="205460439" sldId="6041"/>
            <ac:picMk id="1032" creationId="{3CC684A8-DE15-4622-8037-38E236864068}"/>
          </ac:picMkLst>
        </pc:picChg>
      </pc:sldChg>
      <pc:sldChg chg="delSp modSp mod">
        <pc:chgData name="Fernanda Kazama" userId="22fe7373-730d-4e0e-b004-a3194092bdf2" providerId="ADAL" clId="{BFB2F52D-E17A-4586-83B0-FD4E65F9BCCA}" dt="2022-02-15T21:32:18.002" v="234" actId="20577"/>
        <pc:sldMkLst>
          <pc:docMk/>
          <pc:sldMk cId="2890948306" sldId="6309"/>
        </pc:sldMkLst>
        <pc:spChg chg="del">
          <ac:chgData name="Fernanda Kazama" userId="22fe7373-730d-4e0e-b004-a3194092bdf2" providerId="ADAL" clId="{BFB2F52D-E17A-4586-83B0-FD4E65F9BCCA}" dt="2022-02-15T21:32:10.823" v="231" actId="478"/>
          <ac:spMkLst>
            <pc:docMk/>
            <pc:sldMk cId="2890948306" sldId="6309"/>
            <ac:spMk id="3" creationId="{D7F80DB7-3741-4F6C-93F4-BC6E9E36887F}"/>
          </ac:spMkLst>
        </pc:spChg>
        <pc:spChg chg="mod">
          <ac:chgData name="Fernanda Kazama" userId="22fe7373-730d-4e0e-b004-a3194092bdf2" providerId="ADAL" clId="{BFB2F52D-E17A-4586-83B0-FD4E65F9BCCA}" dt="2022-02-15T21:32:18.002" v="234" actId="20577"/>
          <ac:spMkLst>
            <pc:docMk/>
            <pc:sldMk cId="2890948306" sldId="6309"/>
            <ac:spMk id="5" creationId="{2FB13E5A-EBED-4661-8789-4F55B5EEFE82}"/>
          </ac:spMkLst>
        </pc:spChg>
      </pc:sldChg>
      <pc:sldChg chg="addSp delSp modSp mod">
        <pc:chgData name="Fernanda Kazama" userId="22fe7373-730d-4e0e-b004-a3194092bdf2" providerId="ADAL" clId="{BFB2F52D-E17A-4586-83B0-FD4E65F9BCCA}" dt="2022-02-15T21:33:24.711" v="247" actId="20577"/>
        <pc:sldMkLst>
          <pc:docMk/>
          <pc:sldMk cId="325592335" sldId="6357"/>
        </pc:sldMkLst>
        <pc:spChg chg="mod">
          <ac:chgData name="Fernanda Kazama" userId="22fe7373-730d-4e0e-b004-a3194092bdf2" providerId="ADAL" clId="{BFB2F52D-E17A-4586-83B0-FD4E65F9BCCA}" dt="2022-02-15T21:33:24.711" v="247" actId="20577"/>
          <ac:spMkLst>
            <pc:docMk/>
            <pc:sldMk cId="325592335" sldId="6357"/>
            <ac:spMk id="2" creationId="{233B332E-1BE4-4975-AF5B-811F7C256406}"/>
          </ac:spMkLst>
        </pc:spChg>
        <pc:spChg chg="del">
          <ac:chgData name="Fernanda Kazama" userId="22fe7373-730d-4e0e-b004-a3194092bdf2" providerId="ADAL" clId="{BFB2F52D-E17A-4586-83B0-FD4E65F9BCCA}" dt="2022-02-15T21:32:30.572" v="235" actId="478"/>
          <ac:spMkLst>
            <pc:docMk/>
            <pc:sldMk cId="325592335" sldId="6357"/>
            <ac:spMk id="10" creationId="{51664FDE-BB07-4E21-AF4D-2ED7619E1307}"/>
          </ac:spMkLst>
        </pc:spChg>
        <pc:spChg chg="add del mod">
          <ac:chgData name="Fernanda Kazama" userId="22fe7373-730d-4e0e-b004-a3194092bdf2" providerId="ADAL" clId="{BFB2F52D-E17A-4586-83B0-FD4E65F9BCCA}" dt="2022-02-15T21:33:19.179" v="241" actId="478"/>
          <ac:spMkLst>
            <pc:docMk/>
            <pc:sldMk cId="325592335" sldId="6357"/>
            <ac:spMk id="12" creationId="{61B6A9E3-698C-4850-B314-3D80C7963A21}"/>
          </ac:spMkLst>
        </pc:spChg>
        <pc:spChg chg="add del mod">
          <ac:chgData name="Fernanda Kazama" userId="22fe7373-730d-4e0e-b004-a3194092bdf2" providerId="ADAL" clId="{BFB2F52D-E17A-4586-83B0-FD4E65F9BCCA}" dt="2022-02-15T21:33:14.126" v="239" actId="478"/>
          <ac:spMkLst>
            <pc:docMk/>
            <pc:sldMk cId="325592335" sldId="6357"/>
            <ac:spMk id="13" creationId="{E37FB77E-43D3-47EA-B7C7-920D18E60EAC}"/>
          </ac:spMkLst>
        </pc:spChg>
        <pc:spChg chg="del">
          <ac:chgData name="Fernanda Kazama" userId="22fe7373-730d-4e0e-b004-a3194092bdf2" providerId="ADAL" clId="{BFB2F52D-E17A-4586-83B0-FD4E65F9BCCA}" dt="2022-02-15T21:33:08.898" v="236" actId="478"/>
          <ac:spMkLst>
            <pc:docMk/>
            <pc:sldMk cId="325592335" sldId="6357"/>
            <ac:spMk id="18" creationId="{9846D463-1BBC-4442-8019-CC1144E6DC1B}"/>
          </ac:spMkLst>
        </pc:spChg>
        <pc:spChg chg="mod">
          <ac:chgData name="Fernanda Kazama" userId="22fe7373-730d-4e0e-b004-a3194092bdf2" providerId="ADAL" clId="{BFB2F52D-E17A-4586-83B0-FD4E65F9BCCA}" dt="2022-02-15T21:33:09.845" v="237"/>
          <ac:spMkLst>
            <pc:docMk/>
            <pc:sldMk cId="325592335" sldId="6357"/>
            <ac:spMk id="25" creationId="{390CDFB8-CA82-403D-9DF3-B745A824B744}"/>
          </ac:spMkLst>
        </pc:spChg>
        <pc:spChg chg="mod">
          <ac:chgData name="Fernanda Kazama" userId="22fe7373-730d-4e0e-b004-a3194092bdf2" providerId="ADAL" clId="{BFB2F52D-E17A-4586-83B0-FD4E65F9BCCA}" dt="2022-02-15T21:33:09.845" v="237"/>
          <ac:spMkLst>
            <pc:docMk/>
            <pc:sldMk cId="325592335" sldId="6357"/>
            <ac:spMk id="26" creationId="{142455E6-949A-445B-81F1-E21F0E855E6B}"/>
          </ac:spMkLst>
        </pc:spChg>
        <pc:spChg chg="add del mod">
          <ac:chgData name="Fernanda Kazama" userId="22fe7373-730d-4e0e-b004-a3194092bdf2" providerId="ADAL" clId="{BFB2F52D-E17A-4586-83B0-FD4E65F9BCCA}" dt="2022-02-15T21:33:14.126" v="239" actId="478"/>
          <ac:spMkLst>
            <pc:docMk/>
            <pc:sldMk cId="325592335" sldId="6357"/>
            <ac:spMk id="27" creationId="{A830855C-70CA-491C-8F25-2192C4079036}"/>
          </ac:spMkLst>
        </pc:spChg>
        <pc:grpChg chg="del">
          <ac:chgData name="Fernanda Kazama" userId="22fe7373-730d-4e0e-b004-a3194092bdf2" providerId="ADAL" clId="{BFB2F52D-E17A-4586-83B0-FD4E65F9BCCA}" dt="2022-02-15T21:33:08.898" v="236" actId="478"/>
          <ac:grpSpMkLst>
            <pc:docMk/>
            <pc:sldMk cId="325592335" sldId="6357"/>
            <ac:grpSpMk id="20" creationId="{B3376810-AE90-461A-91DE-F5B303B3C0B2}"/>
          </ac:grpSpMkLst>
        </pc:grpChg>
        <pc:grpChg chg="add del mod">
          <ac:chgData name="Fernanda Kazama" userId="22fe7373-730d-4e0e-b004-a3194092bdf2" providerId="ADAL" clId="{BFB2F52D-E17A-4586-83B0-FD4E65F9BCCA}" dt="2022-02-15T21:33:14.126" v="239" actId="478"/>
          <ac:grpSpMkLst>
            <pc:docMk/>
            <pc:sldMk cId="325592335" sldId="6357"/>
            <ac:grpSpMk id="24" creationId="{3A2C06DC-883D-49A2-ADCA-1C5F02B79786}"/>
          </ac:grpSpMkLst>
        </pc:grpChg>
        <pc:graphicFrameChg chg="add del mod">
          <ac:chgData name="Fernanda Kazama" userId="22fe7373-730d-4e0e-b004-a3194092bdf2" providerId="ADAL" clId="{BFB2F52D-E17A-4586-83B0-FD4E65F9BCCA}" dt="2022-02-15T21:33:14.126" v="239" actId="478"/>
          <ac:graphicFrameMkLst>
            <pc:docMk/>
            <pc:sldMk cId="325592335" sldId="6357"/>
            <ac:graphicFrameMk id="23" creationId="{FD498B47-92D1-4B14-A327-5AD0FDD88A4D}"/>
          </ac:graphicFrameMkLst>
        </pc:graphicFrameChg>
        <pc:picChg chg="add del mod">
          <ac:chgData name="Fernanda Kazama" userId="22fe7373-730d-4e0e-b004-a3194092bdf2" providerId="ADAL" clId="{BFB2F52D-E17A-4586-83B0-FD4E65F9BCCA}" dt="2022-02-15T21:33:14.126" v="239" actId="478"/>
          <ac:picMkLst>
            <pc:docMk/>
            <pc:sldMk cId="325592335" sldId="6357"/>
            <ac:picMk id="11" creationId="{71375C3B-DF22-428C-825F-77ABC000BAB7}"/>
          </ac:picMkLst>
        </pc:picChg>
        <pc:picChg chg="add del mod">
          <ac:chgData name="Fernanda Kazama" userId="22fe7373-730d-4e0e-b004-a3194092bdf2" providerId="ADAL" clId="{BFB2F52D-E17A-4586-83B0-FD4E65F9BCCA}" dt="2022-02-15T21:33:14.126" v="239" actId="478"/>
          <ac:picMkLst>
            <pc:docMk/>
            <pc:sldMk cId="325592335" sldId="6357"/>
            <ac:picMk id="14" creationId="{96774CF6-D308-4D5C-8E1F-014A09060DB5}"/>
          </ac:picMkLst>
        </pc:picChg>
        <pc:picChg chg="add del mod">
          <ac:chgData name="Fernanda Kazama" userId="22fe7373-730d-4e0e-b004-a3194092bdf2" providerId="ADAL" clId="{BFB2F52D-E17A-4586-83B0-FD4E65F9BCCA}" dt="2022-02-15T21:33:14.126" v="239" actId="478"/>
          <ac:picMkLst>
            <pc:docMk/>
            <pc:sldMk cId="325592335" sldId="6357"/>
            <ac:picMk id="15" creationId="{B2C3B771-AE82-40C7-BBB3-B2DE9984F309}"/>
          </ac:picMkLst>
        </pc:picChg>
        <pc:picChg chg="del">
          <ac:chgData name="Fernanda Kazama" userId="22fe7373-730d-4e0e-b004-a3194092bdf2" providerId="ADAL" clId="{BFB2F52D-E17A-4586-83B0-FD4E65F9BCCA}" dt="2022-02-15T21:33:08.898" v="236" actId="478"/>
          <ac:picMkLst>
            <pc:docMk/>
            <pc:sldMk cId="325592335" sldId="6357"/>
            <ac:picMk id="16" creationId="{5E01E6B9-52C5-488D-8430-EB53A6800BE2}"/>
          </ac:picMkLst>
        </pc:picChg>
        <pc:picChg chg="del">
          <ac:chgData name="Fernanda Kazama" userId="22fe7373-730d-4e0e-b004-a3194092bdf2" providerId="ADAL" clId="{BFB2F52D-E17A-4586-83B0-FD4E65F9BCCA}" dt="2022-02-15T21:33:08.898" v="236" actId="478"/>
          <ac:picMkLst>
            <pc:docMk/>
            <pc:sldMk cId="325592335" sldId="6357"/>
            <ac:picMk id="17" creationId="{7AB740AB-632B-4D23-A1A2-4A26B52B1C95}"/>
          </ac:picMkLst>
        </pc:picChg>
        <pc:picChg chg="del">
          <ac:chgData name="Fernanda Kazama" userId="22fe7373-730d-4e0e-b004-a3194092bdf2" providerId="ADAL" clId="{BFB2F52D-E17A-4586-83B0-FD4E65F9BCCA}" dt="2022-02-15T21:33:08.898" v="236" actId="478"/>
          <ac:picMkLst>
            <pc:docMk/>
            <pc:sldMk cId="325592335" sldId="6357"/>
            <ac:picMk id="19" creationId="{3108C7A6-8685-4194-84AB-5B37AE08AD40}"/>
          </ac:picMkLst>
        </pc:picChg>
      </pc:sldChg>
      <pc:sldChg chg="del">
        <pc:chgData name="Fernanda Kazama" userId="22fe7373-730d-4e0e-b004-a3194092bdf2" providerId="ADAL" clId="{BFB2F52D-E17A-4586-83B0-FD4E65F9BCCA}" dt="2022-02-15T21:33:42.009" v="248" actId="47"/>
        <pc:sldMkLst>
          <pc:docMk/>
          <pc:sldMk cId="264491991" sldId="6416"/>
        </pc:sldMkLst>
      </pc:sldChg>
      <pc:sldChg chg="addSp delSp modSp mod">
        <pc:chgData name="Fernanda Kazama" userId="22fe7373-730d-4e0e-b004-a3194092bdf2" providerId="ADAL" clId="{BFB2F52D-E17A-4586-83B0-FD4E65F9BCCA}" dt="2022-02-15T21:36:14.488" v="291" actId="478"/>
        <pc:sldMkLst>
          <pc:docMk/>
          <pc:sldMk cId="1767481082" sldId="6417"/>
        </pc:sldMkLst>
        <pc:spChg chg="mod">
          <ac:chgData name="Fernanda Kazama" userId="22fe7373-730d-4e0e-b004-a3194092bdf2" providerId="ADAL" clId="{BFB2F52D-E17A-4586-83B0-FD4E65F9BCCA}" dt="2022-02-15T21:35:02.008" v="281" actId="6549"/>
          <ac:spMkLst>
            <pc:docMk/>
            <pc:sldMk cId="1767481082" sldId="6417"/>
            <ac:spMk id="2" creationId="{233B332E-1BE4-4975-AF5B-811F7C256406}"/>
          </ac:spMkLst>
        </pc:spChg>
        <pc:spChg chg="del">
          <ac:chgData name="Fernanda Kazama" userId="22fe7373-730d-4e0e-b004-a3194092bdf2" providerId="ADAL" clId="{BFB2F52D-E17A-4586-83B0-FD4E65F9BCCA}" dt="2022-02-15T21:34:56.145" v="274" actId="478"/>
          <ac:spMkLst>
            <pc:docMk/>
            <pc:sldMk cId="1767481082" sldId="6417"/>
            <ac:spMk id="11" creationId="{6589603C-D1FD-43AF-9E19-0D73ADFAA57A}"/>
          </ac:spMkLst>
        </pc:spChg>
        <pc:spChg chg="del">
          <ac:chgData name="Fernanda Kazama" userId="22fe7373-730d-4e0e-b004-a3194092bdf2" providerId="ADAL" clId="{BFB2F52D-E17A-4586-83B0-FD4E65F9BCCA}" dt="2022-02-15T21:34:58.360" v="275" actId="478"/>
          <ac:spMkLst>
            <pc:docMk/>
            <pc:sldMk cId="1767481082" sldId="6417"/>
            <ac:spMk id="21" creationId="{21825440-0E9E-49AF-9EA2-E0CB90F8F33A}"/>
          </ac:spMkLst>
        </pc:spChg>
        <pc:spChg chg="add del mod">
          <ac:chgData name="Fernanda Kazama" userId="22fe7373-730d-4e0e-b004-a3194092bdf2" providerId="ADAL" clId="{BFB2F52D-E17A-4586-83B0-FD4E65F9BCCA}" dt="2022-02-15T21:36:14.488" v="291" actId="478"/>
          <ac:spMkLst>
            <pc:docMk/>
            <pc:sldMk cId="1767481082" sldId="6417"/>
            <ac:spMk id="26" creationId="{16EE2038-70F2-4B2B-8387-83A2D6179AB4}"/>
          </ac:spMkLst>
        </pc:spChg>
        <pc:spChg chg="add mod">
          <ac:chgData name="Fernanda Kazama" userId="22fe7373-730d-4e0e-b004-a3194092bdf2" providerId="ADAL" clId="{BFB2F52D-E17A-4586-83B0-FD4E65F9BCCA}" dt="2022-02-15T21:35:37.670" v="290" actId="1035"/>
          <ac:spMkLst>
            <pc:docMk/>
            <pc:sldMk cId="1767481082" sldId="6417"/>
            <ac:spMk id="30" creationId="{F2711535-0194-4B70-99AF-036EA2B95BED}"/>
          </ac:spMkLst>
        </pc:spChg>
        <pc:spChg chg="add mod">
          <ac:chgData name="Fernanda Kazama" userId="22fe7373-730d-4e0e-b004-a3194092bdf2" providerId="ADAL" clId="{BFB2F52D-E17A-4586-83B0-FD4E65F9BCCA}" dt="2022-02-15T21:35:37.670" v="290" actId="1035"/>
          <ac:spMkLst>
            <pc:docMk/>
            <pc:sldMk cId="1767481082" sldId="6417"/>
            <ac:spMk id="31" creationId="{05176A90-0CA5-40C8-83BB-7594BED69487}"/>
          </ac:spMkLst>
        </pc:spChg>
        <pc:spChg chg="add mod">
          <ac:chgData name="Fernanda Kazama" userId="22fe7373-730d-4e0e-b004-a3194092bdf2" providerId="ADAL" clId="{BFB2F52D-E17A-4586-83B0-FD4E65F9BCCA}" dt="2022-02-15T21:35:37.670" v="290" actId="1035"/>
          <ac:spMkLst>
            <pc:docMk/>
            <pc:sldMk cId="1767481082" sldId="6417"/>
            <ac:spMk id="32" creationId="{6E525157-15CD-43C2-884D-394799D42E90}"/>
          </ac:spMkLst>
        </pc:spChg>
        <pc:spChg chg="add mod">
          <ac:chgData name="Fernanda Kazama" userId="22fe7373-730d-4e0e-b004-a3194092bdf2" providerId="ADAL" clId="{BFB2F52D-E17A-4586-83B0-FD4E65F9BCCA}" dt="2022-02-15T21:35:37.670" v="290" actId="1035"/>
          <ac:spMkLst>
            <pc:docMk/>
            <pc:sldMk cId="1767481082" sldId="6417"/>
            <ac:spMk id="33" creationId="{3CC3CBE2-A65E-49F8-ADEF-0DF59BADBE1D}"/>
          </ac:spMkLst>
        </pc:spChg>
        <pc:spChg chg="add mod">
          <ac:chgData name="Fernanda Kazama" userId="22fe7373-730d-4e0e-b004-a3194092bdf2" providerId="ADAL" clId="{BFB2F52D-E17A-4586-83B0-FD4E65F9BCCA}" dt="2022-02-15T21:35:37.670" v="290" actId="1035"/>
          <ac:spMkLst>
            <pc:docMk/>
            <pc:sldMk cId="1767481082" sldId="6417"/>
            <ac:spMk id="34" creationId="{7B3CDC6D-F505-4109-8A6F-C52DF6851676}"/>
          </ac:spMkLst>
        </pc:spChg>
        <pc:grpChg chg="del">
          <ac:chgData name="Fernanda Kazama" userId="22fe7373-730d-4e0e-b004-a3194092bdf2" providerId="ADAL" clId="{BFB2F52D-E17A-4586-83B0-FD4E65F9BCCA}" dt="2022-02-15T21:34:56.145" v="274" actId="478"/>
          <ac:grpSpMkLst>
            <pc:docMk/>
            <pc:sldMk cId="1767481082" sldId="6417"/>
            <ac:grpSpMk id="14" creationId="{4E448282-D450-44F3-8F13-F8E225F024FC}"/>
          </ac:grpSpMkLst>
        </pc:grpChg>
        <pc:grpChg chg="del">
          <ac:chgData name="Fernanda Kazama" userId="22fe7373-730d-4e0e-b004-a3194092bdf2" providerId="ADAL" clId="{BFB2F52D-E17A-4586-83B0-FD4E65F9BCCA}" dt="2022-02-15T21:34:56.145" v="274" actId="478"/>
          <ac:grpSpMkLst>
            <pc:docMk/>
            <pc:sldMk cId="1767481082" sldId="6417"/>
            <ac:grpSpMk id="17" creationId="{8FBA0FB6-E444-488D-B98F-BB2729DF1597}"/>
          </ac:grpSpMkLst>
        </pc:grpChg>
        <pc:graphicFrameChg chg="del">
          <ac:chgData name="Fernanda Kazama" userId="22fe7373-730d-4e0e-b004-a3194092bdf2" providerId="ADAL" clId="{BFB2F52D-E17A-4586-83B0-FD4E65F9BCCA}" dt="2022-02-15T21:34:56.145" v="274" actId="478"/>
          <ac:graphicFrameMkLst>
            <pc:docMk/>
            <pc:sldMk cId="1767481082" sldId="6417"/>
            <ac:graphicFrameMk id="12" creationId="{5F1273F7-7671-4018-80E5-93A9461FCEB1}"/>
          </ac:graphicFrameMkLst>
        </pc:graphicFrameChg>
        <pc:graphicFrameChg chg="del">
          <ac:chgData name="Fernanda Kazama" userId="22fe7373-730d-4e0e-b004-a3194092bdf2" providerId="ADAL" clId="{BFB2F52D-E17A-4586-83B0-FD4E65F9BCCA}" dt="2022-02-15T21:34:56.145" v="274" actId="478"/>
          <ac:graphicFrameMkLst>
            <pc:docMk/>
            <pc:sldMk cId="1767481082" sldId="6417"/>
            <ac:graphicFrameMk id="13" creationId="{4E3120D9-F4C4-49D5-8361-24422A22D433}"/>
          </ac:graphicFrameMkLst>
        </pc:graphicFrameChg>
        <pc:graphicFrameChg chg="add mod">
          <ac:chgData name="Fernanda Kazama" userId="22fe7373-730d-4e0e-b004-a3194092bdf2" providerId="ADAL" clId="{BFB2F52D-E17A-4586-83B0-FD4E65F9BCCA}" dt="2022-02-15T21:35:37.670" v="290" actId="1035"/>
          <ac:graphicFrameMkLst>
            <pc:docMk/>
            <pc:sldMk cId="1767481082" sldId="6417"/>
            <ac:graphicFrameMk id="28" creationId="{9C16E7DB-F316-4418-945F-1D11F91267C8}"/>
          </ac:graphicFrameMkLst>
        </pc:graphicFrameChg>
        <pc:graphicFrameChg chg="add mod">
          <ac:chgData name="Fernanda Kazama" userId="22fe7373-730d-4e0e-b004-a3194092bdf2" providerId="ADAL" clId="{BFB2F52D-E17A-4586-83B0-FD4E65F9BCCA}" dt="2022-02-15T21:35:37.670" v="290" actId="1035"/>
          <ac:graphicFrameMkLst>
            <pc:docMk/>
            <pc:sldMk cId="1767481082" sldId="6417"/>
            <ac:graphicFrameMk id="29" creationId="{60FF0C36-6761-4DA6-8478-D106C7CCAE94}"/>
          </ac:graphicFrameMkLst>
        </pc:graphicFrameChg>
        <pc:picChg chg="del">
          <ac:chgData name="Fernanda Kazama" userId="22fe7373-730d-4e0e-b004-a3194092bdf2" providerId="ADAL" clId="{BFB2F52D-E17A-4586-83B0-FD4E65F9BCCA}" dt="2022-02-15T21:34:56.145" v="274" actId="478"/>
          <ac:picMkLst>
            <pc:docMk/>
            <pc:sldMk cId="1767481082" sldId="6417"/>
            <ac:picMk id="7" creationId="{DBBE1210-00A8-41B5-AD49-0985D21E2CDB}"/>
          </ac:picMkLst>
        </pc:picChg>
        <pc:picChg chg="del">
          <ac:chgData name="Fernanda Kazama" userId="22fe7373-730d-4e0e-b004-a3194092bdf2" providerId="ADAL" clId="{BFB2F52D-E17A-4586-83B0-FD4E65F9BCCA}" dt="2022-02-15T21:34:56.145" v="274" actId="478"/>
          <ac:picMkLst>
            <pc:docMk/>
            <pc:sldMk cId="1767481082" sldId="6417"/>
            <ac:picMk id="8" creationId="{75CB8383-85FD-48DE-867F-7342041EB24E}"/>
          </ac:picMkLst>
        </pc:picChg>
        <pc:picChg chg="del">
          <ac:chgData name="Fernanda Kazama" userId="22fe7373-730d-4e0e-b004-a3194092bdf2" providerId="ADAL" clId="{BFB2F52D-E17A-4586-83B0-FD4E65F9BCCA}" dt="2022-02-15T21:34:56.145" v="274" actId="478"/>
          <ac:picMkLst>
            <pc:docMk/>
            <pc:sldMk cId="1767481082" sldId="6417"/>
            <ac:picMk id="9" creationId="{B0DFC2EB-A61D-4C10-ABCF-8670197C819D}"/>
          </ac:picMkLst>
        </pc:picChg>
        <pc:picChg chg="del">
          <ac:chgData name="Fernanda Kazama" userId="22fe7373-730d-4e0e-b004-a3194092bdf2" providerId="ADAL" clId="{BFB2F52D-E17A-4586-83B0-FD4E65F9BCCA}" dt="2022-02-15T21:34:56.145" v="274" actId="478"/>
          <ac:picMkLst>
            <pc:docMk/>
            <pc:sldMk cId="1767481082" sldId="6417"/>
            <ac:picMk id="10" creationId="{5A3AD8B4-5F23-44EA-ABA5-B18BDB620E71}"/>
          </ac:picMkLst>
        </pc:picChg>
        <pc:picChg chg="add mod">
          <ac:chgData name="Fernanda Kazama" userId="22fe7373-730d-4e0e-b004-a3194092bdf2" providerId="ADAL" clId="{BFB2F52D-E17A-4586-83B0-FD4E65F9BCCA}" dt="2022-02-15T21:35:37.670" v="290" actId="1035"/>
          <ac:picMkLst>
            <pc:docMk/>
            <pc:sldMk cId="1767481082" sldId="6417"/>
            <ac:picMk id="22" creationId="{64F2953D-0174-43C0-A85F-1FE3542F8179}"/>
          </ac:picMkLst>
        </pc:picChg>
        <pc:picChg chg="add mod">
          <ac:chgData name="Fernanda Kazama" userId="22fe7373-730d-4e0e-b004-a3194092bdf2" providerId="ADAL" clId="{BFB2F52D-E17A-4586-83B0-FD4E65F9BCCA}" dt="2022-02-15T21:35:37.670" v="290" actId="1035"/>
          <ac:picMkLst>
            <pc:docMk/>
            <pc:sldMk cId="1767481082" sldId="6417"/>
            <ac:picMk id="23" creationId="{4EC356A9-EE88-4FD1-9B03-E9C15BB8AA70}"/>
          </ac:picMkLst>
        </pc:picChg>
        <pc:picChg chg="add mod">
          <ac:chgData name="Fernanda Kazama" userId="22fe7373-730d-4e0e-b004-a3194092bdf2" providerId="ADAL" clId="{BFB2F52D-E17A-4586-83B0-FD4E65F9BCCA}" dt="2022-02-15T21:35:37.670" v="290" actId="1035"/>
          <ac:picMkLst>
            <pc:docMk/>
            <pc:sldMk cId="1767481082" sldId="6417"/>
            <ac:picMk id="24" creationId="{CDB19657-7D45-497C-8E60-8C7CB9122901}"/>
          </ac:picMkLst>
        </pc:picChg>
        <pc:picChg chg="add mod">
          <ac:chgData name="Fernanda Kazama" userId="22fe7373-730d-4e0e-b004-a3194092bdf2" providerId="ADAL" clId="{BFB2F52D-E17A-4586-83B0-FD4E65F9BCCA}" dt="2022-02-15T21:35:37.670" v="290" actId="1035"/>
          <ac:picMkLst>
            <pc:docMk/>
            <pc:sldMk cId="1767481082" sldId="6417"/>
            <ac:picMk id="25" creationId="{BAE0E383-58A6-46FC-AF8B-02056B435AE8}"/>
          </ac:picMkLst>
        </pc:picChg>
        <pc:cxnChg chg="del">
          <ac:chgData name="Fernanda Kazama" userId="22fe7373-730d-4e0e-b004-a3194092bdf2" providerId="ADAL" clId="{BFB2F52D-E17A-4586-83B0-FD4E65F9BCCA}" dt="2022-02-15T21:34:56.145" v="274" actId="478"/>
          <ac:cxnSpMkLst>
            <pc:docMk/>
            <pc:sldMk cId="1767481082" sldId="6417"/>
            <ac:cxnSpMk id="20" creationId="{B69B84EF-D3DD-4072-8F5B-F7367C43378F}"/>
          </ac:cxnSpMkLst>
        </pc:cxnChg>
        <pc:cxnChg chg="add mod">
          <ac:chgData name="Fernanda Kazama" userId="22fe7373-730d-4e0e-b004-a3194092bdf2" providerId="ADAL" clId="{BFB2F52D-E17A-4586-83B0-FD4E65F9BCCA}" dt="2022-02-15T21:35:37.670" v="290" actId="1035"/>
          <ac:cxnSpMkLst>
            <pc:docMk/>
            <pc:sldMk cId="1767481082" sldId="6417"/>
            <ac:cxnSpMk id="27" creationId="{CD33D54D-5FCD-4A86-90FE-79EC4324C1E5}"/>
          </ac:cxnSpMkLst>
        </pc:cxnChg>
      </pc:sldChg>
      <pc:sldChg chg="addSp delSp modSp mod">
        <pc:chgData name="Fernanda Kazama" userId="22fe7373-730d-4e0e-b004-a3194092bdf2" providerId="ADAL" clId="{BFB2F52D-E17A-4586-83B0-FD4E65F9BCCA}" dt="2022-02-15T21:34:29.992" v="273" actId="20577"/>
        <pc:sldMkLst>
          <pc:docMk/>
          <pc:sldMk cId="4271353157" sldId="6418"/>
        </pc:sldMkLst>
        <pc:spChg chg="mod">
          <ac:chgData name="Fernanda Kazama" userId="22fe7373-730d-4e0e-b004-a3194092bdf2" providerId="ADAL" clId="{BFB2F52D-E17A-4586-83B0-FD4E65F9BCCA}" dt="2022-02-15T21:34:29.992" v="273" actId="20577"/>
          <ac:spMkLst>
            <pc:docMk/>
            <pc:sldMk cId="4271353157" sldId="6418"/>
            <ac:spMk id="2" creationId="{233B332E-1BE4-4975-AF5B-811F7C256406}"/>
          </ac:spMkLst>
        </pc:spChg>
        <pc:spChg chg="del">
          <ac:chgData name="Fernanda Kazama" userId="22fe7373-730d-4e0e-b004-a3194092bdf2" providerId="ADAL" clId="{BFB2F52D-E17A-4586-83B0-FD4E65F9BCCA}" dt="2022-02-15T21:33:53.888" v="250" actId="478"/>
          <ac:spMkLst>
            <pc:docMk/>
            <pc:sldMk cId="4271353157" sldId="6418"/>
            <ac:spMk id="8" creationId="{31273373-7B66-4727-A93A-597CEA2F1115}"/>
          </ac:spMkLst>
        </pc:spChg>
        <pc:spChg chg="del">
          <ac:chgData name="Fernanda Kazama" userId="22fe7373-730d-4e0e-b004-a3194092bdf2" providerId="ADAL" clId="{BFB2F52D-E17A-4586-83B0-FD4E65F9BCCA}" dt="2022-02-15T21:33:50.138" v="249" actId="478"/>
          <ac:spMkLst>
            <pc:docMk/>
            <pc:sldMk cId="4271353157" sldId="6418"/>
            <ac:spMk id="14" creationId="{86912B5E-C690-44EF-BDDE-895E11CE2709}"/>
          </ac:spMkLst>
        </pc:spChg>
        <pc:spChg chg="add del mod">
          <ac:chgData name="Fernanda Kazama" userId="22fe7373-730d-4e0e-b004-a3194092bdf2" providerId="ADAL" clId="{BFB2F52D-E17A-4586-83B0-FD4E65F9BCCA}" dt="2022-02-15T21:34:26.356" v="267" actId="478"/>
          <ac:spMkLst>
            <pc:docMk/>
            <pc:sldMk cId="4271353157" sldId="6418"/>
            <ac:spMk id="19" creationId="{C2936446-51C6-4C5A-94EA-DFE44C4F7C55}"/>
          </ac:spMkLst>
        </pc:spChg>
        <pc:spChg chg="add mod">
          <ac:chgData name="Fernanda Kazama" userId="22fe7373-730d-4e0e-b004-a3194092bdf2" providerId="ADAL" clId="{BFB2F52D-E17A-4586-83B0-FD4E65F9BCCA}" dt="2022-02-15T21:34:18.651" v="265" actId="1036"/>
          <ac:spMkLst>
            <pc:docMk/>
            <pc:sldMk cId="4271353157" sldId="6418"/>
            <ac:spMk id="21" creationId="{C71A95F5-C2C5-40E5-826D-2FFD17C32B3A}"/>
          </ac:spMkLst>
        </pc:spChg>
        <pc:spChg chg="add mod">
          <ac:chgData name="Fernanda Kazama" userId="22fe7373-730d-4e0e-b004-a3194092bdf2" providerId="ADAL" clId="{BFB2F52D-E17A-4586-83B0-FD4E65F9BCCA}" dt="2022-02-15T21:34:18.651" v="265" actId="1036"/>
          <ac:spMkLst>
            <pc:docMk/>
            <pc:sldMk cId="4271353157" sldId="6418"/>
            <ac:spMk id="24" creationId="{27E061EA-0CBB-4B8C-9467-33C96208D79D}"/>
          </ac:spMkLst>
        </pc:spChg>
        <pc:spChg chg="add mod">
          <ac:chgData name="Fernanda Kazama" userId="22fe7373-730d-4e0e-b004-a3194092bdf2" providerId="ADAL" clId="{BFB2F52D-E17A-4586-83B0-FD4E65F9BCCA}" dt="2022-02-15T21:34:18.651" v="265" actId="1036"/>
          <ac:spMkLst>
            <pc:docMk/>
            <pc:sldMk cId="4271353157" sldId="6418"/>
            <ac:spMk id="25" creationId="{74A36AD2-1B47-4DEE-9DA4-A90BA6F68F2D}"/>
          </ac:spMkLst>
        </pc:spChg>
        <pc:spChg chg="add mod">
          <ac:chgData name="Fernanda Kazama" userId="22fe7373-730d-4e0e-b004-a3194092bdf2" providerId="ADAL" clId="{BFB2F52D-E17A-4586-83B0-FD4E65F9BCCA}" dt="2022-02-15T21:34:18.651" v="265" actId="1036"/>
          <ac:spMkLst>
            <pc:docMk/>
            <pc:sldMk cId="4271353157" sldId="6418"/>
            <ac:spMk id="26" creationId="{51FADE2E-EB2B-4121-96B5-3B6411613758}"/>
          </ac:spMkLst>
        </pc:spChg>
        <pc:spChg chg="add mod">
          <ac:chgData name="Fernanda Kazama" userId="22fe7373-730d-4e0e-b004-a3194092bdf2" providerId="ADAL" clId="{BFB2F52D-E17A-4586-83B0-FD4E65F9BCCA}" dt="2022-02-15T21:34:18.651" v="265" actId="1036"/>
          <ac:spMkLst>
            <pc:docMk/>
            <pc:sldMk cId="4271353157" sldId="6418"/>
            <ac:spMk id="27" creationId="{14446C61-200B-48DB-B033-9337ECFD8F2C}"/>
          </ac:spMkLst>
        </pc:spChg>
        <pc:grpChg chg="del">
          <ac:chgData name="Fernanda Kazama" userId="22fe7373-730d-4e0e-b004-a3194092bdf2" providerId="ADAL" clId="{BFB2F52D-E17A-4586-83B0-FD4E65F9BCCA}" dt="2022-02-15T21:33:50.138" v="249" actId="478"/>
          <ac:grpSpMkLst>
            <pc:docMk/>
            <pc:sldMk cId="4271353157" sldId="6418"/>
            <ac:grpSpMk id="11" creationId="{559B6CC1-02DC-4D89-841C-183F7AF8C920}"/>
          </ac:grpSpMkLst>
        </pc:grpChg>
        <pc:graphicFrameChg chg="del">
          <ac:chgData name="Fernanda Kazama" userId="22fe7373-730d-4e0e-b004-a3194092bdf2" providerId="ADAL" clId="{BFB2F52D-E17A-4586-83B0-FD4E65F9BCCA}" dt="2022-02-15T21:33:50.138" v="249" actId="478"/>
          <ac:graphicFrameMkLst>
            <pc:docMk/>
            <pc:sldMk cId="4271353157" sldId="6418"/>
            <ac:graphicFrameMk id="9" creationId="{D0A1A942-B613-4B7D-8626-216C68444309}"/>
          </ac:graphicFrameMkLst>
        </pc:graphicFrameChg>
        <pc:graphicFrameChg chg="del">
          <ac:chgData name="Fernanda Kazama" userId="22fe7373-730d-4e0e-b004-a3194092bdf2" providerId="ADAL" clId="{BFB2F52D-E17A-4586-83B0-FD4E65F9BCCA}" dt="2022-02-15T21:33:50.138" v="249" actId="478"/>
          <ac:graphicFrameMkLst>
            <pc:docMk/>
            <pc:sldMk cId="4271353157" sldId="6418"/>
            <ac:graphicFrameMk id="10" creationId="{BA4AF39F-946B-4871-9C56-F07C576286A2}"/>
          </ac:graphicFrameMkLst>
        </pc:graphicFrameChg>
        <pc:graphicFrameChg chg="add mod">
          <ac:chgData name="Fernanda Kazama" userId="22fe7373-730d-4e0e-b004-a3194092bdf2" providerId="ADAL" clId="{BFB2F52D-E17A-4586-83B0-FD4E65F9BCCA}" dt="2022-02-15T21:34:18.651" v="265" actId="1036"/>
          <ac:graphicFrameMkLst>
            <pc:docMk/>
            <pc:sldMk cId="4271353157" sldId="6418"/>
            <ac:graphicFrameMk id="22" creationId="{C28350DF-9021-415E-93E0-EA4700A5095F}"/>
          </ac:graphicFrameMkLst>
        </pc:graphicFrameChg>
        <pc:graphicFrameChg chg="add mod">
          <ac:chgData name="Fernanda Kazama" userId="22fe7373-730d-4e0e-b004-a3194092bdf2" providerId="ADAL" clId="{BFB2F52D-E17A-4586-83B0-FD4E65F9BCCA}" dt="2022-02-15T21:34:18.651" v="265" actId="1036"/>
          <ac:graphicFrameMkLst>
            <pc:docMk/>
            <pc:sldMk cId="4271353157" sldId="6418"/>
            <ac:graphicFrameMk id="23" creationId="{7FDBBC1B-F789-466C-BDAA-9490B7FD6257}"/>
          </ac:graphicFrameMkLst>
        </pc:graphicFrameChg>
        <pc:picChg chg="del">
          <ac:chgData name="Fernanda Kazama" userId="22fe7373-730d-4e0e-b004-a3194092bdf2" providerId="ADAL" clId="{BFB2F52D-E17A-4586-83B0-FD4E65F9BCCA}" dt="2022-02-15T21:33:50.138" v="249" actId="478"/>
          <ac:picMkLst>
            <pc:docMk/>
            <pc:sldMk cId="4271353157" sldId="6418"/>
            <ac:picMk id="4" creationId="{D79E412D-B79E-4E9C-9387-0451FF1DA05F}"/>
          </ac:picMkLst>
        </pc:picChg>
        <pc:picChg chg="del">
          <ac:chgData name="Fernanda Kazama" userId="22fe7373-730d-4e0e-b004-a3194092bdf2" providerId="ADAL" clId="{BFB2F52D-E17A-4586-83B0-FD4E65F9BCCA}" dt="2022-02-15T21:33:50.138" v="249" actId="478"/>
          <ac:picMkLst>
            <pc:docMk/>
            <pc:sldMk cId="4271353157" sldId="6418"/>
            <ac:picMk id="5" creationId="{7DEA32FE-4E97-43E2-AC12-4DC286B8CF31}"/>
          </ac:picMkLst>
        </pc:picChg>
        <pc:picChg chg="del">
          <ac:chgData name="Fernanda Kazama" userId="22fe7373-730d-4e0e-b004-a3194092bdf2" providerId="ADAL" clId="{BFB2F52D-E17A-4586-83B0-FD4E65F9BCCA}" dt="2022-02-15T21:33:50.138" v="249" actId="478"/>
          <ac:picMkLst>
            <pc:docMk/>
            <pc:sldMk cId="4271353157" sldId="6418"/>
            <ac:picMk id="6" creationId="{D21DDDE8-8441-4A34-9B80-2CEE32AD458D}"/>
          </ac:picMkLst>
        </pc:picChg>
        <pc:picChg chg="del">
          <ac:chgData name="Fernanda Kazama" userId="22fe7373-730d-4e0e-b004-a3194092bdf2" providerId="ADAL" clId="{BFB2F52D-E17A-4586-83B0-FD4E65F9BCCA}" dt="2022-02-15T21:33:50.138" v="249" actId="478"/>
          <ac:picMkLst>
            <pc:docMk/>
            <pc:sldMk cId="4271353157" sldId="6418"/>
            <ac:picMk id="7" creationId="{622F7D9E-0F67-4F4C-8F08-86B4D2FD3C30}"/>
          </ac:picMkLst>
        </pc:picChg>
        <pc:picChg chg="add mod">
          <ac:chgData name="Fernanda Kazama" userId="22fe7373-730d-4e0e-b004-a3194092bdf2" providerId="ADAL" clId="{BFB2F52D-E17A-4586-83B0-FD4E65F9BCCA}" dt="2022-02-15T21:34:18.651" v="265" actId="1036"/>
          <ac:picMkLst>
            <pc:docMk/>
            <pc:sldMk cId="4271353157" sldId="6418"/>
            <ac:picMk id="15" creationId="{6F74D2F3-D90A-441A-9BCD-AA413182DEA3}"/>
          </ac:picMkLst>
        </pc:picChg>
        <pc:picChg chg="add mod">
          <ac:chgData name="Fernanda Kazama" userId="22fe7373-730d-4e0e-b004-a3194092bdf2" providerId="ADAL" clId="{BFB2F52D-E17A-4586-83B0-FD4E65F9BCCA}" dt="2022-02-15T21:34:18.651" v="265" actId="1036"/>
          <ac:picMkLst>
            <pc:docMk/>
            <pc:sldMk cId="4271353157" sldId="6418"/>
            <ac:picMk id="16" creationId="{CE25317D-71F0-4E4A-9880-42BE6BEAA0BD}"/>
          </ac:picMkLst>
        </pc:picChg>
        <pc:picChg chg="add mod">
          <ac:chgData name="Fernanda Kazama" userId="22fe7373-730d-4e0e-b004-a3194092bdf2" providerId="ADAL" clId="{BFB2F52D-E17A-4586-83B0-FD4E65F9BCCA}" dt="2022-02-15T21:34:18.651" v="265" actId="1036"/>
          <ac:picMkLst>
            <pc:docMk/>
            <pc:sldMk cId="4271353157" sldId="6418"/>
            <ac:picMk id="17" creationId="{75C37220-39B4-4F5E-A77B-358A0237CC75}"/>
          </ac:picMkLst>
        </pc:picChg>
        <pc:picChg chg="add mod">
          <ac:chgData name="Fernanda Kazama" userId="22fe7373-730d-4e0e-b004-a3194092bdf2" providerId="ADAL" clId="{BFB2F52D-E17A-4586-83B0-FD4E65F9BCCA}" dt="2022-02-15T21:34:18.651" v="265" actId="1036"/>
          <ac:picMkLst>
            <pc:docMk/>
            <pc:sldMk cId="4271353157" sldId="6418"/>
            <ac:picMk id="18" creationId="{907CE2AF-CBDB-4201-94AC-75BA3E09D716}"/>
          </ac:picMkLst>
        </pc:picChg>
        <pc:cxnChg chg="del">
          <ac:chgData name="Fernanda Kazama" userId="22fe7373-730d-4e0e-b004-a3194092bdf2" providerId="ADAL" clId="{BFB2F52D-E17A-4586-83B0-FD4E65F9BCCA}" dt="2022-02-15T21:33:50.138" v="249" actId="478"/>
          <ac:cxnSpMkLst>
            <pc:docMk/>
            <pc:sldMk cId="4271353157" sldId="6418"/>
            <ac:cxnSpMk id="3" creationId="{FD962D11-49D3-4263-9953-8502BE8E66C7}"/>
          </ac:cxnSpMkLst>
        </pc:cxnChg>
        <pc:cxnChg chg="add mod">
          <ac:chgData name="Fernanda Kazama" userId="22fe7373-730d-4e0e-b004-a3194092bdf2" providerId="ADAL" clId="{BFB2F52D-E17A-4586-83B0-FD4E65F9BCCA}" dt="2022-02-15T21:34:18.651" v="265" actId="1036"/>
          <ac:cxnSpMkLst>
            <pc:docMk/>
            <pc:sldMk cId="4271353157" sldId="6418"/>
            <ac:cxnSpMk id="20" creationId="{59E8EBDE-85F1-4C28-8C32-BF9E257B7E91}"/>
          </ac:cxnSpMkLst>
        </pc:cxnChg>
      </pc:sldChg>
      <pc:sldChg chg="addSp delSp modSp mod">
        <pc:chgData name="Fernanda Kazama" userId="22fe7373-730d-4e0e-b004-a3194092bdf2" providerId="ADAL" clId="{BFB2F52D-E17A-4586-83B0-FD4E65F9BCCA}" dt="2022-02-15T21:37:22.284" v="318" actId="1076"/>
        <pc:sldMkLst>
          <pc:docMk/>
          <pc:sldMk cId="2498086645" sldId="6419"/>
        </pc:sldMkLst>
        <pc:spChg chg="del">
          <ac:chgData name="Fernanda Kazama" userId="22fe7373-730d-4e0e-b004-a3194092bdf2" providerId="ADAL" clId="{BFB2F52D-E17A-4586-83B0-FD4E65F9BCCA}" dt="2022-02-15T21:36:22.141" v="293" actId="478"/>
          <ac:spMkLst>
            <pc:docMk/>
            <pc:sldMk cId="2498086645" sldId="6419"/>
            <ac:spMk id="3" creationId="{894F47DF-F3A3-4BA9-9076-F2E2E07EB219}"/>
          </ac:spMkLst>
        </pc:spChg>
        <pc:spChg chg="del">
          <ac:chgData name="Fernanda Kazama" userId="22fe7373-730d-4e0e-b004-a3194092bdf2" providerId="ADAL" clId="{BFB2F52D-E17A-4586-83B0-FD4E65F9BCCA}" dt="2022-02-15T21:36:25.392" v="294" actId="478"/>
          <ac:spMkLst>
            <pc:docMk/>
            <pc:sldMk cId="2498086645" sldId="6419"/>
            <ac:spMk id="5" creationId="{6C005B2F-4A1E-46FF-A56B-0B2CAAED1215}"/>
          </ac:spMkLst>
        </pc:spChg>
        <pc:spChg chg="del">
          <ac:chgData name="Fernanda Kazama" userId="22fe7373-730d-4e0e-b004-a3194092bdf2" providerId="ADAL" clId="{BFB2F52D-E17A-4586-83B0-FD4E65F9BCCA}" dt="2022-02-15T21:36:18.252" v="292" actId="478"/>
          <ac:spMkLst>
            <pc:docMk/>
            <pc:sldMk cId="2498086645" sldId="6419"/>
            <ac:spMk id="6" creationId="{FFF18A00-39CC-427C-AC75-D4A7CD9D8D22}"/>
          </ac:spMkLst>
        </pc:spChg>
        <pc:spChg chg="add del mod">
          <ac:chgData name="Fernanda Kazama" userId="22fe7373-730d-4e0e-b004-a3194092bdf2" providerId="ADAL" clId="{BFB2F52D-E17A-4586-83B0-FD4E65F9BCCA}" dt="2022-02-15T21:37:04.250" v="313" actId="478"/>
          <ac:spMkLst>
            <pc:docMk/>
            <pc:sldMk cId="2498086645" sldId="6419"/>
            <ac:spMk id="8" creationId="{F9F80A12-1DEA-4528-9B9C-8696DA5D3F38}"/>
          </ac:spMkLst>
        </pc:spChg>
        <pc:spChg chg="add mod">
          <ac:chgData name="Fernanda Kazama" userId="22fe7373-730d-4e0e-b004-a3194092bdf2" providerId="ADAL" clId="{BFB2F52D-E17A-4586-83B0-FD4E65F9BCCA}" dt="2022-02-15T21:37:22.284" v="318" actId="1076"/>
          <ac:spMkLst>
            <pc:docMk/>
            <pc:sldMk cId="2498086645" sldId="6419"/>
            <ac:spMk id="9" creationId="{9432CAED-363D-420F-947A-F92D9FC24D87}"/>
          </ac:spMkLst>
        </pc:spChg>
        <pc:spChg chg="add mod">
          <ac:chgData name="Fernanda Kazama" userId="22fe7373-730d-4e0e-b004-a3194092bdf2" providerId="ADAL" clId="{BFB2F52D-E17A-4586-83B0-FD4E65F9BCCA}" dt="2022-02-15T21:36:42.763" v="295"/>
          <ac:spMkLst>
            <pc:docMk/>
            <pc:sldMk cId="2498086645" sldId="6419"/>
            <ac:spMk id="10" creationId="{95E69E06-1AC0-414A-A8B5-357A07A5709E}"/>
          </ac:spMkLst>
        </pc:spChg>
        <pc:spChg chg="add mod">
          <ac:chgData name="Fernanda Kazama" userId="22fe7373-730d-4e0e-b004-a3194092bdf2" providerId="ADAL" clId="{BFB2F52D-E17A-4586-83B0-FD4E65F9BCCA}" dt="2022-02-15T21:36:53.819" v="311" actId="1038"/>
          <ac:spMkLst>
            <pc:docMk/>
            <pc:sldMk cId="2498086645" sldId="6419"/>
            <ac:spMk id="11" creationId="{BD1AAE96-E90D-4B4F-8DC4-9603BF412BAE}"/>
          </ac:spMkLst>
        </pc:spChg>
        <pc:picChg chg="del">
          <ac:chgData name="Fernanda Kazama" userId="22fe7373-730d-4e0e-b004-a3194092bdf2" providerId="ADAL" clId="{BFB2F52D-E17A-4586-83B0-FD4E65F9BCCA}" dt="2022-02-15T21:36:22.141" v="293" actId="478"/>
          <ac:picMkLst>
            <pc:docMk/>
            <pc:sldMk cId="2498086645" sldId="6419"/>
            <ac:picMk id="4" creationId="{4F860C0C-E47B-4EFA-8A42-77578BF73126}"/>
          </ac:picMkLst>
        </pc:picChg>
        <pc:picChg chg="add mod ord">
          <ac:chgData name="Fernanda Kazama" userId="22fe7373-730d-4e0e-b004-a3194092bdf2" providerId="ADAL" clId="{BFB2F52D-E17A-4586-83B0-FD4E65F9BCCA}" dt="2022-02-15T21:37:17.006" v="317" actId="1076"/>
          <ac:picMkLst>
            <pc:docMk/>
            <pc:sldMk cId="2498086645" sldId="6419"/>
            <ac:picMk id="7" creationId="{4DD133C6-3F4D-4CC7-A134-13B5997BEFC6}"/>
          </ac:picMkLst>
        </pc:picChg>
      </pc:sldChg>
      <pc:sldChg chg="delSp del mod">
        <pc:chgData name="Fernanda Kazama" userId="22fe7373-730d-4e0e-b004-a3194092bdf2" providerId="ADAL" clId="{BFB2F52D-E17A-4586-83B0-FD4E65F9BCCA}" dt="2022-02-15T21:37:42.336" v="320" actId="47"/>
        <pc:sldMkLst>
          <pc:docMk/>
          <pc:sldMk cId="2024321327" sldId="6420"/>
        </pc:sldMkLst>
        <pc:spChg chg="del">
          <ac:chgData name="Fernanda Kazama" userId="22fe7373-730d-4e0e-b004-a3194092bdf2" providerId="ADAL" clId="{BFB2F52D-E17A-4586-83B0-FD4E65F9BCCA}" dt="2022-02-15T21:37:30.910" v="319" actId="478"/>
          <ac:spMkLst>
            <pc:docMk/>
            <pc:sldMk cId="2024321327" sldId="6420"/>
            <ac:spMk id="11" creationId="{EA3755A3-DFD0-4E57-8C68-F917E798F4E6}"/>
          </ac:spMkLst>
        </pc:spChg>
      </pc:sldChg>
      <pc:sldChg chg="ord">
        <pc:chgData name="Fernanda Kazama" userId="22fe7373-730d-4e0e-b004-a3194092bdf2" providerId="ADAL" clId="{BFB2F52D-E17A-4586-83B0-FD4E65F9BCCA}" dt="2022-02-15T20:46:20.424" v="11" actId="20578"/>
        <pc:sldMkLst>
          <pc:docMk/>
          <pc:sldMk cId="1251009546" sldId="6471"/>
        </pc:sldMkLst>
      </pc:sldChg>
      <pc:sldChg chg="addSp delSp modSp add mod">
        <pc:chgData name="Fernanda Kazama" userId="22fe7373-730d-4e0e-b004-a3194092bdf2" providerId="ADAL" clId="{BFB2F52D-E17A-4586-83B0-FD4E65F9BCCA}" dt="2022-02-15T21:03:03.139" v="230" actId="20577"/>
        <pc:sldMkLst>
          <pc:docMk/>
          <pc:sldMk cId="1773694340" sldId="6490"/>
        </pc:sldMkLst>
        <pc:spChg chg="add del mod">
          <ac:chgData name="Fernanda Kazama" userId="22fe7373-730d-4e0e-b004-a3194092bdf2" providerId="ADAL" clId="{BFB2F52D-E17A-4586-83B0-FD4E65F9BCCA}" dt="2022-02-15T20:59:14.185" v="218" actId="478"/>
          <ac:spMkLst>
            <pc:docMk/>
            <pc:sldMk cId="1773694340" sldId="6490"/>
            <ac:spMk id="4" creationId="{91165D24-2B75-4EC0-A19B-56D2833D7CA1}"/>
          </ac:spMkLst>
        </pc:spChg>
        <pc:graphicFrameChg chg="mod">
          <ac:chgData name="Fernanda Kazama" userId="22fe7373-730d-4e0e-b004-a3194092bdf2" providerId="ADAL" clId="{BFB2F52D-E17A-4586-83B0-FD4E65F9BCCA}" dt="2022-02-15T21:03:03.139" v="230" actId="20577"/>
          <ac:graphicFrameMkLst>
            <pc:docMk/>
            <pc:sldMk cId="1773694340" sldId="6490"/>
            <ac:graphicFrameMk id="3" creationId="{00000000-0000-0000-0000-000000000000}"/>
          </ac:graphicFrameMkLst>
        </pc:graphicFrameChg>
      </pc:sldChg>
    </pc:docChg>
  </pc:docChgLst>
  <pc:docChgLst>
    <pc:chgData name="Fernanda Kazama" userId="22fe7373-730d-4e0e-b004-a3194092bdf2" providerId="ADAL" clId="{7C104060-05D9-4AD8-95AF-21FD6EC1A188}"/>
    <pc:docChg chg="undo custSel addSld delSld modSld modSection">
      <pc:chgData name="Fernanda Kazama" userId="22fe7373-730d-4e0e-b004-a3194092bdf2" providerId="ADAL" clId="{7C104060-05D9-4AD8-95AF-21FD6EC1A188}" dt="2021-12-15T18:04:13.247" v="812" actId="20577"/>
      <pc:docMkLst>
        <pc:docMk/>
      </pc:docMkLst>
      <pc:sldChg chg="addSp delSp add del">
        <pc:chgData name="Fernanda Kazama" userId="22fe7373-730d-4e0e-b004-a3194092bdf2" providerId="ADAL" clId="{7C104060-05D9-4AD8-95AF-21FD6EC1A188}" dt="2021-12-14T20:26:26.717" v="48" actId="47"/>
        <pc:sldMkLst>
          <pc:docMk/>
          <pc:sldMk cId="1158726188" sldId="451"/>
        </pc:sldMkLst>
        <pc:picChg chg="add del">
          <ac:chgData name="Fernanda Kazama" userId="22fe7373-730d-4e0e-b004-a3194092bdf2" providerId="ADAL" clId="{7C104060-05D9-4AD8-95AF-21FD6EC1A188}" dt="2021-12-14T20:25:38.395" v="46"/>
          <ac:picMkLst>
            <pc:docMk/>
            <pc:sldMk cId="1158726188" sldId="451"/>
            <ac:picMk id="2050" creationId="{C55EF849-9DAE-43CC-911E-49D902D0E423}"/>
          </ac:picMkLst>
        </pc:picChg>
      </pc:sldChg>
      <pc:sldChg chg="modSp mod">
        <pc:chgData name="Fernanda Kazama" userId="22fe7373-730d-4e0e-b004-a3194092bdf2" providerId="ADAL" clId="{7C104060-05D9-4AD8-95AF-21FD6EC1A188}" dt="2021-12-15T18:04:13.247" v="812" actId="20577"/>
        <pc:sldMkLst>
          <pc:docMk/>
          <pc:sldMk cId="560040600" sldId="6038"/>
        </pc:sldMkLst>
        <pc:spChg chg="mod">
          <ac:chgData name="Fernanda Kazama" userId="22fe7373-730d-4e0e-b004-a3194092bdf2" providerId="ADAL" clId="{7C104060-05D9-4AD8-95AF-21FD6EC1A188}" dt="2021-12-14T14:10:37.002" v="27" actId="20577"/>
          <ac:spMkLst>
            <pc:docMk/>
            <pc:sldMk cId="560040600" sldId="6038"/>
            <ac:spMk id="2" creationId="{8D5A072D-5BB8-447F-BAF3-65B3465DD121}"/>
          </ac:spMkLst>
        </pc:spChg>
        <pc:graphicFrameChg chg="mod">
          <ac:chgData name="Fernanda Kazama" userId="22fe7373-730d-4e0e-b004-a3194092bdf2" providerId="ADAL" clId="{7C104060-05D9-4AD8-95AF-21FD6EC1A188}" dt="2021-12-15T18:04:13.247" v="812" actId="20577"/>
          <ac:graphicFrameMkLst>
            <pc:docMk/>
            <pc:sldMk cId="560040600" sldId="6038"/>
            <ac:graphicFrameMk id="3" creationId="{00000000-0000-0000-0000-000000000000}"/>
          </ac:graphicFrameMkLst>
        </pc:graphicFrameChg>
      </pc:sldChg>
      <pc:sldChg chg="modSp mod">
        <pc:chgData name="Fernanda Kazama" userId="22fe7373-730d-4e0e-b004-a3194092bdf2" providerId="ADAL" clId="{7C104060-05D9-4AD8-95AF-21FD6EC1A188}" dt="2021-12-15T18:01:32.321" v="800" actId="20577"/>
        <pc:sldMkLst>
          <pc:docMk/>
          <pc:sldMk cId="205460439" sldId="6041"/>
        </pc:sldMkLst>
        <pc:spChg chg="mod">
          <ac:chgData name="Fernanda Kazama" userId="22fe7373-730d-4e0e-b004-a3194092bdf2" providerId="ADAL" clId="{7C104060-05D9-4AD8-95AF-21FD6EC1A188}" dt="2021-12-15T18:01:32.321" v="800" actId="20577"/>
          <ac:spMkLst>
            <pc:docMk/>
            <pc:sldMk cId="205460439" sldId="6041"/>
            <ac:spMk id="12" creationId="{5B175E51-FDDD-4CA8-A60B-CFFCED4C19F6}"/>
          </ac:spMkLst>
        </pc:spChg>
      </pc:sldChg>
      <pc:sldChg chg="addSp delSp">
        <pc:chgData name="Fernanda Kazama" userId="22fe7373-730d-4e0e-b004-a3194092bdf2" providerId="ADAL" clId="{7C104060-05D9-4AD8-95AF-21FD6EC1A188}" dt="2021-12-14T20:25:10.376" v="44" actId="21"/>
        <pc:sldMkLst>
          <pc:docMk/>
          <pc:sldMk cId="3631368317" sldId="6279"/>
        </pc:sldMkLst>
        <pc:picChg chg="add del">
          <ac:chgData name="Fernanda Kazama" userId="22fe7373-730d-4e0e-b004-a3194092bdf2" providerId="ADAL" clId="{7C104060-05D9-4AD8-95AF-21FD6EC1A188}" dt="2021-12-14T20:25:10.376" v="44" actId="21"/>
          <ac:picMkLst>
            <pc:docMk/>
            <pc:sldMk cId="3631368317" sldId="6279"/>
            <ac:picMk id="1026" creationId="{5C70E6B3-7F7F-4E96-A312-DFEBD4B90E78}"/>
          </ac:picMkLst>
        </pc:picChg>
      </pc:sldChg>
      <pc:sldChg chg="del">
        <pc:chgData name="Fernanda Kazama" userId="22fe7373-730d-4e0e-b004-a3194092bdf2" providerId="ADAL" clId="{7C104060-05D9-4AD8-95AF-21FD6EC1A188}" dt="2021-12-14T14:11:53.245" v="31" actId="47"/>
        <pc:sldMkLst>
          <pc:docMk/>
          <pc:sldMk cId="126482143" sldId="6303"/>
        </pc:sldMkLst>
      </pc:sldChg>
      <pc:sldChg chg="del">
        <pc:chgData name="Fernanda Kazama" userId="22fe7373-730d-4e0e-b004-a3194092bdf2" providerId="ADAL" clId="{7C104060-05D9-4AD8-95AF-21FD6EC1A188}" dt="2021-12-14T14:11:54.247" v="32" actId="47"/>
        <pc:sldMkLst>
          <pc:docMk/>
          <pc:sldMk cId="1304667352" sldId="6304"/>
        </pc:sldMkLst>
      </pc:sldChg>
      <pc:sldChg chg="del">
        <pc:chgData name="Fernanda Kazama" userId="22fe7373-730d-4e0e-b004-a3194092bdf2" providerId="ADAL" clId="{7C104060-05D9-4AD8-95AF-21FD6EC1A188}" dt="2021-12-14T14:11:55.231" v="33" actId="47"/>
        <pc:sldMkLst>
          <pc:docMk/>
          <pc:sldMk cId="4116550201" sldId="6305"/>
        </pc:sldMkLst>
      </pc:sldChg>
      <pc:sldChg chg="del">
        <pc:chgData name="Fernanda Kazama" userId="22fe7373-730d-4e0e-b004-a3194092bdf2" providerId="ADAL" clId="{7C104060-05D9-4AD8-95AF-21FD6EC1A188}" dt="2021-12-14T14:11:55.951" v="34" actId="47"/>
        <pc:sldMkLst>
          <pc:docMk/>
          <pc:sldMk cId="2070944821" sldId="6306"/>
        </pc:sldMkLst>
      </pc:sldChg>
      <pc:sldChg chg="modSp add del mod">
        <pc:chgData name="Fernanda Kazama" userId="22fe7373-730d-4e0e-b004-a3194092bdf2" providerId="ADAL" clId="{7C104060-05D9-4AD8-95AF-21FD6EC1A188}" dt="2021-12-14T20:26:32.215" v="51" actId="20577"/>
        <pc:sldMkLst>
          <pc:docMk/>
          <pc:sldMk cId="2890948306" sldId="6309"/>
        </pc:sldMkLst>
        <pc:spChg chg="mod">
          <ac:chgData name="Fernanda Kazama" userId="22fe7373-730d-4e0e-b004-a3194092bdf2" providerId="ADAL" clId="{7C104060-05D9-4AD8-95AF-21FD6EC1A188}" dt="2021-12-14T20:26:32.215" v="51" actId="20577"/>
          <ac:spMkLst>
            <pc:docMk/>
            <pc:sldMk cId="2890948306" sldId="6309"/>
            <ac:spMk id="3" creationId="{FEDE191F-7326-4208-9148-EB92DBFE123D}"/>
          </ac:spMkLst>
        </pc:spChg>
        <pc:spChg chg="mod">
          <ac:chgData name="Fernanda Kazama" userId="22fe7373-730d-4e0e-b004-a3194092bdf2" providerId="ADAL" clId="{7C104060-05D9-4AD8-95AF-21FD6EC1A188}" dt="2021-12-14T14:11:23.916" v="28" actId="1076"/>
          <ac:spMkLst>
            <pc:docMk/>
            <pc:sldMk cId="2890948306" sldId="6309"/>
            <ac:spMk id="4" creationId="{854C538A-8163-4E64-9B3D-C23F9CBF654C}"/>
          </ac:spMkLst>
        </pc:spChg>
      </pc:sldChg>
      <pc:sldChg chg="del">
        <pc:chgData name="Fernanda Kazama" userId="22fe7373-730d-4e0e-b004-a3194092bdf2" providerId="ADAL" clId="{7C104060-05D9-4AD8-95AF-21FD6EC1A188}" dt="2021-12-14T14:11:59.064" v="35" actId="47"/>
        <pc:sldMkLst>
          <pc:docMk/>
          <pc:sldMk cId="2359623935" sldId="6310"/>
        </pc:sldMkLst>
      </pc:sldChg>
      <pc:sldChg chg="add del">
        <pc:chgData name="Fernanda Kazama" userId="22fe7373-730d-4e0e-b004-a3194092bdf2" providerId="ADAL" clId="{7C104060-05D9-4AD8-95AF-21FD6EC1A188}" dt="2021-12-14T20:32:03.223" v="147" actId="47"/>
        <pc:sldMkLst>
          <pc:docMk/>
          <pc:sldMk cId="3802154476" sldId="6344"/>
        </pc:sldMkLst>
      </pc:sldChg>
      <pc:sldChg chg="add del">
        <pc:chgData name="Fernanda Kazama" userId="22fe7373-730d-4e0e-b004-a3194092bdf2" providerId="ADAL" clId="{7C104060-05D9-4AD8-95AF-21FD6EC1A188}" dt="2021-12-14T20:31:18.661" v="121" actId="47"/>
        <pc:sldMkLst>
          <pc:docMk/>
          <pc:sldMk cId="3122420502" sldId="6352"/>
        </pc:sldMkLst>
      </pc:sldChg>
      <pc:sldChg chg="add del">
        <pc:chgData name="Fernanda Kazama" userId="22fe7373-730d-4e0e-b004-a3194092bdf2" providerId="ADAL" clId="{7C104060-05D9-4AD8-95AF-21FD6EC1A188}" dt="2021-12-14T20:28:51.679" v="59" actId="47"/>
        <pc:sldMkLst>
          <pc:docMk/>
          <pc:sldMk cId="4200963113" sldId="6353"/>
        </pc:sldMkLst>
      </pc:sldChg>
      <pc:sldChg chg="add del">
        <pc:chgData name="Fernanda Kazama" userId="22fe7373-730d-4e0e-b004-a3194092bdf2" providerId="ADAL" clId="{7C104060-05D9-4AD8-95AF-21FD6EC1A188}" dt="2021-12-14T20:30:08.663" v="97" actId="47"/>
        <pc:sldMkLst>
          <pc:docMk/>
          <pc:sldMk cId="3580652474" sldId="6354"/>
        </pc:sldMkLst>
      </pc:sldChg>
      <pc:sldChg chg="add del">
        <pc:chgData name="Fernanda Kazama" userId="22fe7373-730d-4e0e-b004-a3194092bdf2" providerId="ADAL" clId="{7C104060-05D9-4AD8-95AF-21FD6EC1A188}" dt="2021-12-14T20:30:43.284" v="108" actId="47"/>
        <pc:sldMkLst>
          <pc:docMk/>
          <pc:sldMk cId="175171232" sldId="6355"/>
        </pc:sldMkLst>
      </pc:sldChg>
      <pc:sldChg chg="addSp delSp modSp new mod">
        <pc:chgData name="Fernanda Kazama" userId="22fe7373-730d-4e0e-b004-a3194092bdf2" providerId="ADAL" clId="{7C104060-05D9-4AD8-95AF-21FD6EC1A188}" dt="2021-12-14T20:29:04.589" v="83" actId="1036"/>
        <pc:sldMkLst>
          <pc:docMk/>
          <pc:sldMk cId="325592335" sldId="6357"/>
        </pc:sldMkLst>
        <pc:spChg chg="mod">
          <ac:chgData name="Fernanda Kazama" userId="22fe7373-730d-4e0e-b004-a3194092bdf2" providerId="ADAL" clId="{7C104060-05D9-4AD8-95AF-21FD6EC1A188}" dt="2021-12-14T20:28:30.489" v="56"/>
          <ac:spMkLst>
            <pc:docMk/>
            <pc:sldMk cId="325592335" sldId="6357"/>
            <ac:spMk id="2" creationId="{233B332E-1BE4-4975-AF5B-811F7C256406}"/>
          </ac:spMkLst>
        </pc:spChg>
        <pc:spChg chg="del">
          <ac:chgData name="Fernanda Kazama" userId="22fe7373-730d-4e0e-b004-a3194092bdf2" providerId="ADAL" clId="{7C104060-05D9-4AD8-95AF-21FD6EC1A188}" dt="2021-12-14T20:28:20.678" v="54" actId="478"/>
          <ac:spMkLst>
            <pc:docMk/>
            <pc:sldMk cId="325592335" sldId="6357"/>
            <ac:spMk id="3" creationId="{D16331B0-B77C-4301-BEF3-4497C357CF33}"/>
          </ac:spMkLst>
        </pc:spChg>
        <pc:spChg chg="del">
          <ac:chgData name="Fernanda Kazama" userId="22fe7373-730d-4e0e-b004-a3194092bdf2" providerId="ADAL" clId="{7C104060-05D9-4AD8-95AF-21FD6EC1A188}" dt="2021-12-14T20:28:23.542" v="55" actId="478"/>
          <ac:spMkLst>
            <pc:docMk/>
            <pc:sldMk cId="325592335" sldId="6357"/>
            <ac:spMk id="4" creationId="{BCA4291C-B850-4D1F-B1FE-9B2CD32D147C}"/>
          </ac:spMkLst>
        </pc:spChg>
        <pc:spChg chg="add del mod">
          <ac:chgData name="Fernanda Kazama" userId="22fe7373-730d-4e0e-b004-a3194092bdf2" providerId="ADAL" clId="{7C104060-05D9-4AD8-95AF-21FD6EC1A188}" dt="2021-12-14T20:28:48.019" v="58" actId="478"/>
          <ac:spMkLst>
            <pc:docMk/>
            <pc:sldMk cId="325592335" sldId="6357"/>
            <ac:spMk id="8" creationId="{5AD3894D-1272-4F1C-9571-3D6E602B2D72}"/>
          </ac:spMkLst>
        </pc:spChg>
        <pc:spChg chg="add mod">
          <ac:chgData name="Fernanda Kazama" userId="22fe7373-730d-4e0e-b004-a3194092bdf2" providerId="ADAL" clId="{7C104060-05D9-4AD8-95AF-21FD6EC1A188}" dt="2021-12-14T20:28:16.434" v="53"/>
          <ac:spMkLst>
            <pc:docMk/>
            <pc:sldMk cId="325592335" sldId="6357"/>
            <ac:spMk id="9" creationId="{08386AEB-746B-4BF7-BA85-FBBC2289E005}"/>
          </ac:spMkLst>
        </pc:spChg>
        <pc:spChg chg="mod">
          <ac:chgData name="Fernanda Kazama" userId="22fe7373-730d-4e0e-b004-a3194092bdf2" providerId="ADAL" clId="{7C104060-05D9-4AD8-95AF-21FD6EC1A188}" dt="2021-12-14T20:28:16.434" v="53"/>
          <ac:spMkLst>
            <pc:docMk/>
            <pc:sldMk cId="325592335" sldId="6357"/>
            <ac:spMk id="11" creationId="{5FA0707E-3FC6-48AA-AF74-783E5E351E4D}"/>
          </ac:spMkLst>
        </pc:spChg>
        <pc:spChg chg="mod">
          <ac:chgData name="Fernanda Kazama" userId="22fe7373-730d-4e0e-b004-a3194092bdf2" providerId="ADAL" clId="{7C104060-05D9-4AD8-95AF-21FD6EC1A188}" dt="2021-12-14T20:28:16.434" v="53"/>
          <ac:spMkLst>
            <pc:docMk/>
            <pc:sldMk cId="325592335" sldId="6357"/>
            <ac:spMk id="12" creationId="{0C0007DF-0D58-414F-A876-33C4C0AB343E}"/>
          </ac:spMkLst>
        </pc:spChg>
        <pc:spChg chg="add mod">
          <ac:chgData name="Fernanda Kazama" userId="22fe7373-730d-4e0e-b004-a3194092bdf2" providerId="ADAL" clId="{7C104060-05D9-4AD8-95AF-21FD6EC1A188}" dt="2021-12-14T20:29:04.589" v="83" actId="1036"/>
          <ac:spMkLst>
            <pc:docMk/>
            <pc:sldMk cId="325592335" sldId="6357"/>
            <ac:spMk id="13" creationId="{098010DF-4032-4D23-9D53-F90047E5DBA5}"/>
          </ac:spMkLst>
        </pc:spChg>
        <pc:grpChg chg="add mod">
          <ac:chgData name="Fernanda Kazama" userId="22fe7373-730d-4e0e-b004-a3194092bdf2" providerId="ADAL" clId="{7C104060-05D9-4AD8-95AF-21FD6EC1A188}" dt="2021-12-14T20:29:04.589" v="83" actId="1036"/>
          <ac:grpSpMkLst>
            <pc:docMk/>
            <pc:sldMk cId="325592335" sldId="6357"/>
            <ac:grpSpMk id="10" creationId="{7BEC6602-F17C-474C-AD98-38073828DF9A}"/>
          </ac:grpSpMkLst>
        </pc:grpChg>
        <pc:graphicFrameChg chg="add mod">
          <ac:chgData name="Fernanda Kazama" userId="22fe7373-730d-4e0e-b004-a3194092bdf2" providerId="ADAL" clId="{7C104060-05D9-4AD8-95AF-21FD6EC1A188}" dt="2021-12-14T20:28:16.434" v="53"/>
          <ac:graphicFrameMkLst>
            <pc:docMk/>
            <pc:sldMk cId="325592335" sldId="6357"/>
            <ac:graphicFrameMk id="14" creationId="{EA999DDB-9CB3-4C6E-81F8-3AB83F152A6B}"/>
          </ac:graphicFrameMkLst>
        </pc:graphicFrameChg>
        <pc:picChg chg="add mod">
          <ac:chgData name="Fernanda Kazama" userId="22fe7373-730d-4e0e-b004-a3194092bdf2" providerId="ADAL" clId="{7C104060-05D9-4AD8-95AF-21FD6EC1A188}" dt="2021-12-14T20:28:16.434" v="53"/>
          <ac:picMkLst>
            <pc:docMk/>
            <pc:sldMk cId="325592335" sldId="6357"/>
            <ac:picMk id="5" creationId="{80665C8F-A3E8-4E62-AC32-8F7363AA6BE1}"/>
          </ac:picMkLst>
        </pc:picChg>
        <pc:picChg chg="add mod">
          <ac:chgData name="Fernanda Kazama" userId="22fe7373-730d-4e0e-b004-a3194092bdf2" providerId="ADAL" clId="{7C104060-05D9-4AD8-95AF-21FD6EC1A188}" dt="2021-12-14T20:29:04.589" v="83" actId="1036"/>
          <ac:picMkLst>
            <pc:docMk/>
            <pc:sldMk cId="325592335" sldId="6357"/>
            <ac:picMk id="6" creationId="{64DBB20F-5448-41DB-96FD-37DC8A9D972B}"/>
          </ac:picMkLst>
        </pc:picChg>
        <pc:picChg chg="add mod">
          <ac:chgData name="Fernanda Kazama" userId="22fe7373-730d-4e0e-b004-a3194092bdf2" providerId="ADAL" clId="{7C104060-05D9-4AD8-95AF-21FD6EC1A188}" dt="2021-12-14T20:28:16.434" v="53"/>
          <ac:picMkLst>
            <pc:docMk/>
            <pc:sldMk cId="325592335" sldId="6357"/>
            <ac:picMk id="7" creationId="{F03EBC12-C8A1-4676-B768-940787AD3980}"/>
          </ac:picMkLst>
        </pc:picChg>
      </pc:sldChg>
      <pc:sldChg chg="addSp new del">
        <pc:chgData name="Fernanda Kazama" userId="22fe7373-730d-4e0e-b004-a3194092bdf2" providerId="ADAL" clId="{7C104060-05D9-4AD8-95AF-21FD6EC1A188}" dt="2021-12-14T20:24:00.007" v="42" actId="47"/>
        <pc:sldMkLst>
          <pc:docMk/>
          <pc:sldMk cId="3091643641" sldId="6357"/>
        </pc:sldMkLst>
        <pc:picChg chg="add">
          <ac:chgData name="Fernanda Kazama" userId="22fe7373-730d-4e0e-b004-a3194092bdf2" providerId="ADAL" clId="{7C104060-05D9-4AD8-95AF-21FD6EC1A188}" dt="2021-12-14T20:23:55.724" v="41"/>
          <ac:picMkLst>
            <pc:docMk/>
            <pc:sldMk cId="3091643641" sldId="6357"/>
            <ac:picMk id="5" creationId="{59FE5A6C-3042-405A-A232-B1760EDD130E}"/>
          </ac:picMkLst>
        </pc:picChg>
      </pc:sldChg>
      <pc:sldChg chg="addSp delSp modSp new mod">
        <pc:chgData name="Fernanda Kazama" userId="22fe7373-730d-4e0e-b004-a3194092bdf2" providerId="ADAL" clId="{7C104060-05D9-4AD8-95AF-21FD6EC1A188}" dt="2021-12-14T20:29:56.888" v="96" actId="1035"/>
        <pc:sldMkLst>
          <pc:docMk/>
          <pc:sldMk cId="1473091657" sldId="6358"/>
        </pc:sldMkLst>
        <pc:spChg chg="mod">
          <ac:chgData name="Fernanda Kazama" userId="22fe7373-730d-4e0e-b004-a3194092bdf2" providerId="ADAL" clId="{7C104060-05D9-4AD8-95AF-21FD6EC1A188}" dt="2021-12-14T20:29:22.350" v="85"/>
          <ac:spMkLst>
            <pc:docMk/>
            <pc:sldMk cId="1473091657" sldId="6358"/>
            <ac:spMk id="2" creationId="{9496C340-D072-4A36-BFDA-594835D6D065}"/>
          </ac:spMkLst>
        </pc:spChg>
        <pc:spChg chg="del">
          <ac:chgData name="Fernanda Kazama" userId="22fe7373-730d-4e0e-b004-a3194092bdf2" providerId="ADAL" clId="{7C104060-05D9-4AD8-95AF-21FD6EC1A188}" dt="2021-12-14T20:29:44.538" v="87" actId="478"/>
          <ac:spMkLst>
            <pc:docMk/>
            <pc:sldMk cId="1473091657" sldId="6358"/>
            <ac:spMk id="3" creationId="{F13762D6-7A50-4ECB-A63B-4BF5360EA001}"/>
          </ac:spMkLst>
        </pc:spChg>
        <pc:spChg chg="del">
          <ac:chgData name="Fernanda Kazama" userId="22fe7373-730d-4e0e-b004-a3194092bdf2" providerId="ADAL" clId="{7C104060-05D9-4AD8-95AF-21FD6EC1A188}" dt="2021-12-14T20:29:48.153" v="88" actId="478"/>
          <ac:spMkLst>
            <pc:docMk/>
            <pc:sldMk cId="1473091657" sldId="6358"/>
            <ac:spMk id="4" creationId="{C404F616-0107-4C82-8BC4-45EB4FA9352B}"/>
          </ac:spMkLst>
        </pc:spChg>
        <pc:spChg chg="add del mod">
          <ac:chgData name="Fernanda Kazama" userId="22fe7373-730d-4e0e-b004-a3194092bdf2" providerId="ADAL" clId="{7C104060-05D9-4AD8-95AF-21FD6EC1A188}" dt="2021-12-14T20:29:51.326" v="89" actId="478"/>
          <ac:spMkLst>
            <pc:docMk/>
            <pc:sldMk cId="1473091657" sldId="6358"/>
            <ac:spMk id="9" creationId="{C679FBBF-70C4-4F47-9419-BA8C94DC7142}"/>
          </ac:spMkLst>
        </pc:spChg>
        <pc:spChg chg="mod">
          <ac:chgData name="Fernanda Kazama" userId="22fe7373-730d-4e0e-b004-a3194092bdf2" providerId="ADAL" clId="{7C104060-05D9-4AD8-95AF-21FD6EC1A188}" dt="2021-12-14T20:29:39.602" v="86"/>
          <ac:spMkLst>
            <pc:docMk/>
            <pc:sldMk cId="1473091657" sldId="6358"/>
            <ac:spMk id="13" creationId="{168233A4-4F97-4041-B835-4FB10329570E}"/>
          </ac:spMkLst>
        </pc:spChg>
        <pc:spChg chg="mod">
          <ac:chgData name="Fernanda Kazama" userId="22fe7373-730d-4e0e-b004-a3194092bdf2" providerId="ADAL" clId="{7C104060-05D9-4AD8-95AF-21FD6EC1A188}" dt="2021-12-14T20:29:39.602" v="86"/>
          <ac:spMkLst>
            <pc:docMk/>
            <pc:sldMk cId="1473091657" sldId="6358"/>
            <ac:spMk id="14" creationId="{4FA66446-A03F-4445-91DE-86799BA114C9}"/>
          </ac:spMkLst>
        </pc:spChg>
        <pc:spChg chg="mod">
          <ac:chgData name="Fernanda Kazama" userId="22fe7373-730d-4e0e-b004-a3194092bdf2" providerId="ADAL" clId="{7C104060-05D9-4AD8-95AF-21FD6EC1A188}" dt="2021-12-14T20:29:39.602" v="86"/>
          <ac:spMkLst>
            <pc:docMk/>
            <pc:sldMk cId="1473091657" sldId="6358"/>
            <ac:spMk id="17" creationId="{B9742106-7742-4245-90B5-378C1AE28A39}"/>
          </ac:spMkLst>
        </pc:spChg>
        <pc:spChg chg="mod">
          <ac:chgData name="Fernanda Kazama" userId="22fe7373-730d-4e0e-b004-a3194092bdf2" providerId="ADAL" clId="{7C104060-05D9-4AD8-95AF-21FD6EC1A188}" dt="2021-12-14T20:29:39.602" v="86"/>
          <ac:spMkLst>
            <pc:docMk/>
            <pc:sldMk cId="1473091657" sldId="6358"/>
            <ac:spMk id="18" creationId="{56C5F12E-B4A2-449A-A3C0-B237F9B0867C}"/>
          </ac:spMkLst>
        </pc:spChg>
        <pc:spChg chg="add mod">
          <ac:chgData name="Fernanda Kazama" userId="22fe7373-730d-4e0e-b004-a3194092bdf2" providerId="ADAL" clId="{7C104060-05D9-4AD8-95AF-21FD6EC1A188}" dt="2021-12-14T20:29:56.888" v="96" actId="1035"/>
          <ac:spMkLst>
            <pc:docMk/>
            <pc:sldMk cId="1473091657" sldId="6358"/>
            <ac:spMk id="19" creationId="{61465879-AAEB-4646-ACC6-29058CE33487}"/>
          </ac:spMkLst>
        </pc:spChg>
        <pc:grpChg chg="add mod">
          <ac:chgData name="Fernanda Kazama" userId="22fe7373-730d-4e0e-b004-a3194092bdf2" providerId="ADAL" clId="{7C104060-05D9-4AD8-95AF-21FD6EC1A188}" dt="2021-12-14T20:29:56.888" v="96" actId="1035"/>
          <ac:grpSpMkLst>
            <pc:docMk/>
            <pc:sldMk cId="1473091657" sldId="6358"/>
            <ac:grpSpMk id="12" creationId="{2A411F69-6A4D-4E19-8158-DC2BB69887E9}"/>
          </ac:grpSpMkLst>
        </pc:grpChg>
        <pc:grpChg chg="add mod">
          <ac:chgData name="Fernanda Kazama" userId="22fe7373-730d-4e0e-b004-a3194092bdf2" providerId="ADAL" clId="{7C104060-05D9-4AD8-95AF-21FD6EC1A188}" dt="2021-12-14T20:29:56.888" v="96" actId="1035"/>
          <ac:grpSpMkLst>
            <pc:docMk/>
            <pc:sldMk cId="1473091657" sldId="6358"/>
            <ac:grpSpMk id="16" creationId="{EE4AB30F-0340-4486-951E-6DEDF3806898}"/>
          </ac:grpSpMkLst>
        </pc:grpChg>
        <pc:graphicFrameChg chg="add mod">
          <ac:chgData name="Fernanda Kazama" userId="22fe7373-730d-4e0e-b004-a3194092bdf2" providerId="ADAL" clId="{7C104060-05D9-4AD8-95AF-21FD6EC1A188}" dt="2021-12-14T20:29:56.888" v="96" actId="1035"/>
          <ac:graphicFrameMkLst>
            <pc:docMk/>
            <pc:sldMk cId="1473091657" sldId="6358"/>
            <ac:graphicFrameMk id="10" creationId="{F9E4365B-8C63-4CAD-8BF3-57132E9E2E82}"/>
          </ac:graphicFrameMkLst>
        </pc:graphicFrameChg>
        <pc:graphicFrameChg chg="add mod">
          <ac:chgData name="Fernanda Kazama" userId="22fe7373-730d-4e0e-b004-a3194092bdf2" providerId="ADAL" clId="{7C104060-05D9-4AD8-95AF-21FD6EC1A188}" dt="2021-12-14T20:29:56.888" v="96" actId="1035"/>
          <ac:graphicFrameMkLst>
            <pc:docMk/>
            <pc:sldMk cId="1473091657" sldId="6358"/>
            <ac:graphicFrameMk id="11" creationId="{2AB60AB8-639A-48C7-81F3-C34DA05B6F62}"/>
          </ac:graphicFrameMkLst>
        </pc:graphicFrameChg>
        <pc:picChg chg="add mod">
          <ac:chgData name="Fernanda Kazama" userId="22fe7373-730d-4e0e-b004-a3194092bdf2" providerId="ADAL" clId="{7C104060-05D9-4AD8-95AF-21FD6EC1A188}" dt="2021-12-14T20:29:56.888" v="96" actId="1035"/>
          <ac:picMkLst>
            <pc:docMk/>
            <pc:sldMk cId="1473091657" sldId="6358"/>
            <ac:picMk id="5" creationId="{096A54DF-1DC4-43E8-9A50-B1E3F06E86CB}"/>
          </ac:picMkLst>
        </pc:picChg>
        <pc:picChg chg="add mod">
          <ac:chgData name="Fernanda Kazama" userId="22fe7373-730d-4e0e-b004-a3194092bdf2" providerId="ADAL" clId="{7C104060-05D9-4AD8-95AF-21FD6EC1A188}" dt="2021-12-14T20:29:56.888" v="96" actId="1035"/>
          <ac:picMkLst>
            <pc:docMk/>
            <pc:sldMk cId="1473091657" sldId="6358"/>
            <ac:picMk id="6" creationId="{F3F1CB96-2998-47D7-8810-13D1C7AEC40B}"/>
          </ac:picMkLst>
        </pc:picChg>
        <pc:picChg chg="add mod">
          <ac:chgData name="Fernanda Kazama" userId="22fe7373-730d-4e0e-b004-a3194092bdf2" providerId="ADAL" clId="{7C104060-05D9-4AD8-95AF-21FD6EC1A188}" dt="2021-12-14T20:29:56.888" v="96" actId="1035"/>
          <ac:picMkLst>
            <pc:docMk/>
            <pc:sldMk cId="1473091657" sldId="6358"/>
            <ac:picMk id="7" creationId="{7E9FD30D-8D18-4104-870E-566F2F08EB17}"/>
          </ac:picMkLst>
        </pc:picChg>
        <pc:picChg chg="add mod">
          <ac:chgData name="Fernanda Kazama" userId="22fe7373-730d-4e0e-b004-a3194092bdf2" providerId="ADAL" clId="{7C104060-05D9-4AD8-95AF-21FD6EC1A188}" dt="2021-12-14T20:29:56.888" v="96" actId="1035"/>
          <ac:picMkLst>
            <pc:docMk/>
            <pc:sldMk cId="1473091657" sldId="6358"/>
            <ac:picMk id="8" creationId="{0A36B493-E38B-4B44-8762-1D83F8F7C3CC}"/>
          </ac:picMkLst>
        </pc:picChg>
        <pc:cxnChg chg="add mod">
          <ac:chgData name="Fernanda Kazama" userId="22fe7373-730d-4e0e-b004-a3194092bdf2" providerId="ADAL" clId="{7C104060-05D9-4AD8-95AF-21FD6EC1A188}" dt="2021-12-14T20:29:56.888" v="96" actId="1035"/>
          <ac:cxnSpMkLst>
            <pc:docMk/>
            <pc:sldMk cId="1473091657" sldId="6358"/>
            <ac:cxnSpMk id="15" creationId="{20E97F47-6162-4CA2-9302-1BCE3C262704}"/>
          </ac:cxnSpMkLst>
        </pc:cxnChg>
      </pc:sldChg>
      <pc:sldChg chg="add del">
        <pc:chgData name="Fernanda Kazama" userId="22fe7373-730d-4e0e-b004-a3194092bdf2" providerId="ADAL" clId="{7C104060-05D9-4AD8-95AF-21FD6EC1A188}" dt="2021-12-14T20:23:52.342" v="38"/>
        <pc:sldMkLst>
          <pc:docMk/>
          <pc:sldMk cId="2193707681" sldId="6358"/>
        </pc:sldMkLst>
      </pc:sldChg>
      <pc:sldChg chg="add del">
        <pc:chgData name="Fernanda Kazama" userId="22fe7373-730d-4e0e-b004-a3194092bdf2" providerId="ADAL" clId="{7C104060-05D9-4AD8-95AF-21FD6EC1A188}" dt="2021-12-14T20:23:55.646" v="40"/>
        <pc:sldMkLst>
          <pc:docMk/>
          <pc:sldMk cId="3617329022" sldId="6358"/>
        </pc:sldMkLst>
      </pc:sldChg>
      <pc:sldChg chg="addSp delSp modSp new mod">
        <pc:chgData name="Fernanda Kazama" userId="22fe7373-730d-4e0e-b004-a3194092bdf2" providerId="ADAL" clId="{7C104060-05D9-4AD8-95AF-21FD6EC1A188}" dt="2021-12-14T20:30:37.549" v="107" actId="478"/>
        <pc:sldMkLst>
          <pc:docMk/>
          <pc:sldMk cId="1239990579" sldId="6359"/>
        </pc:sldMkLst>
        <pc:spChg chg="mod">
          <ac:chgData name="Fernanda Kazama" userId="22fe7373-730d-4e0e-b004-a3194092bdf2" providerId="ADAL" clId="{7C104060-05D9-4AD8-95AF-21FD6EC1A188}" dt="2021-12-14T20:30:18.536" v="99"/>
          <ac:spMkLst>
            <pc:docMk/>
            <pc:sldMk cId="1239990579" sldId="6359"/>
            <ac:spMk id="2" creationId="{3D58B98E-61B7-4B11-A031-B2DF4439DB81}"/>
          </ac:spMkLst>
        </pc:spChg>
        <pc:spChg chg="del">
          <ac:chgData name="Fernanda Kazama" userId="22fe7373-730d-4e0e-b004-a3194092bdf2" providerId="ADAL" clId="{7C104060-05D9-4AD8-95AF-21FD6EC1A188}" dt="2021-12-14T20:30:20.547" v="100" actId="478"/>
          <ac:spMkLst>
            <pc:docMk/>
            <pc:sldMk cId="1239990579" sldId="6359"/>
            <ac:spMk id="3" creationId="{B272FE10-28FF-40AD-B9B9-D3348ED1EDA2}"/>
          </ac:spMkLst>
        </pc:spChg>
        <pc:spChg chg="del">
          <ac:chgData name="Fernanda Kazama" userId="22fe7373-730d-4e0e-b004-a3194092bdf2" providerId="ADAL" clId="{7C104060-05D9-4AD8-95AF-21FD6EC1A188}" dt="2021-12-14T20:30:22.569" v="101" actId="478"/>
          <ac:spMkLst>
            <pc:docMk/>
            <pc:sldMk cId="1239990579" sldId="6359"/>
            <ac:spMk id="4" creationId="{2EDC24FD-C2CE-4E57-A340-6614AC10A0DD}"/>
          </ac:spMkLst>
        </pc:spChg>
        <pc:spChg chg="add del mod">
          <ac:chgData name="Fernanda Kazama" userId="22fe7373-730d-4e0e-b004-a3194092bdf2" providerId="ADAL" clId="{7C104060-05D9-4AD8-95AF-21FD6EC1A188}" dt="2021-12-14T20:30:37.549" v="107" actId="478"/>
          <ac:spMkLst>
            <pc:docMk/>
            <pc:sldMk cId="1239990579" sldId="6359"/>
            <ac:spMk id="9" creationId="{F55E96C4-D801-4D73-88B6-0694DB666B0E}"/>
          </ac:spMkLst>
        </pc:spChg>
        <pc:spChg chg="mod">
          <ac:chgData name="Fernanda Kazama" userId="22fe7373-730d-4e0e-b004-a3194092bdf2" providerId="ADAL" clId="{7C104060-05D9-4AD8-95AF-21FD6EC1A188}" dt="2021-12-14T20:30:30.553" v="102"/>
          <ac:spMkLst>
            <pc:docMk/>
            <pc:sldMk cId="1239990579" sldId="6359"/>
            <ac:spMk id="13" creationId="{6C2E7384-374D-41EA-8513-79CFA3933EF1}"/>
          </ac:spMkLst>
        </pc:spChg>
        <pc:spChg chg="mod">
          <ac:chgData name="Fernanda Kazama" userId="22fe7373-730d-4e0e-b004-a3194092bdf2" providerId="ADAL" clId="{7C104060-05D9-4AD8-95AF-21FD6EC1A188}" dt="2021-12-14T20:30:30.553" v="102"/>
          <ac:spMkLst>
            <pc:docMk/>
            <pc:sldMk cId="1239990579" sldId="6359"/>
            <ac:spMk id="14" creationId="{7D929FF7-6844-4356-911A-27B1508A3BC2}"/>
          </ac:spMkLst>
        </pc:spChg>
        <pc:spChg chg="mod">
          <ac:chgData name="Fernanda Kazama" userId="22fe7373-730d-4e0e-b004-a3194092bdf2" providerId="ADAL" clId="{7C104060-05D9-4AD8-95AF-21FD6EC1A188}" dt="2021-12-14T20:30:30.553" v="102"/>
          <ac:spMkLst>
            <pc:docMk/>
            <pc:sldMk cId="1239990579" sldId="6359"/>
            <ac:spMk id="17" creationId="{6D96B43F-A654-4F22-9043-78B3BB84A595}"/>
          </ac:spMkLst>
        </pc:spChg>
        <pc:spChg chg="mod">
          <ac:chgData name="Fernanda Kazama" userId="22fe7373-730d-4e0e-b004-a3194092bdf2" providerId="ADAL" clId="{7C104060-05D9-4AD8-95AF-21FD6EC1A188}" dt="2021-12-14T20:30:30.553" v="102"/>
          <ac:spMkLst>
            <pc:docMk/>
            <pc:sldMk cId="1239990579" sldId="6359"/>
            <ac:spMk id="18" creationId="{449BB98D-A634-42C5-A0AE-71F6D0A5ED63}"/>
          </ac:spMkLst>
        </pc:spChg>
        <pc:spChg chg="add mod">
          <ac:chgData name="Fernanda Kazama" userId="22fe7373-730d-4e0e-b004-a3194092bdf2" providerId="ADAL" clId="{7C104060-05D9-4AD8-95AF-21FD6EC1A188}" dt="2021-12-14T20:30:32.636" v="106" actId="1035"/>
          <ac:spMkLst>
            <pc:docMk/>
            <pc:sldMk cId="1239990579" sldId="6359"/>
            <ac:spMk id="19" creationId="{A8B8A606-402C-4E0E-8BEB-0701B73C58A5}"/>
          </ac:spMkLst>
        </pc:spChg>
        <pc:grpChg chg="add mod">
          <ac:chgData name="Fernanda Kazama" userId="22fe7373-730d-4e0e-b004-a3194092bdf2" providerId="ADAL" clId="{7C104060-05D9-4AD8-95AF-21FD6EC1A188}" dt="2021-12-14T20:30:32.636" v="106" actId="1035"/>
          <ac:grpSpMkLst>
            <pc:docMk/>
            <pc:sldMk cId="1239990579" sldId="6359"/>
            <ac:grpSpMk id="12" creationId="{9C73EA6E-1A89-4391-940F-BAF8C67DF322}"/>
          </ac:grpSpMkLst>
        </pc:grpChg>
        <pc:grpChg chg="add mod">
          <ac:chgData name="Fernanda Kazama" userId="22fe7373-730d-4e0e-b004-a3194092bdf2" providerId="ADAL" clId="{7C104060-05D9-4AD8-95AF-21FD6EC1A188}" dt="2021-12-14T20:30:32.636" v="106" actId="1035"/>
          <ac:grpSpMkLst>
            <pc:docMk/>
            <pc:sldMk cId="1239990579" sldId="6359"/>
            <ac:grpSpMk id="16" creationId="{8E973638-D72D-4C54-A294-A7C85EE75FAE}"/>
          </ac:grpSpMkLst>
        </pc:grpChg>
        <pc:graphicFrameChg chg="add mod">
          <ac:chgData name="Fernanda Kazama" userId="22fe7373-730d-4e0e-b004-a3194092bdf2" providerId="ADAL" clId="{7C104060-05D9-4AD8-95AF-21FD6EC1A188}" dt="2021-12-14T20:30:32.636" v="106" actId="1035"/>
          <ac:graphicFrameMkLst>
            <pc:docMk/>
            <pc:sldMk cId="1239990579" sldId="6359"/>
            <ac:graphicFrameMk id="10" creationId="{8A4FB25B-23A9-4349-B8D4-BD71B5343589}"/>
          </ac:graphicFrameMkLst>
        </pc:graphicFrameChg>
        <pc:graphicFrameChg chg="add mod">
          <ac:chgData name="Fernanda Kazama" userId="22fe7373-730d-4e0e-b004-a3194092bdf2" providerId="ADAL" clId="{7C104060-05D9-4AD8-95AF-21FD6EC1A188}" dt="2021-12-14T20:30:32.636" v="106" actId="1035"/>
          <ac:graphicFrameMkLst>
            <pc:docMk/>
            <pc:sldMk cId="1239990579" sldId="6359"/>
            <ac:graphicFrameMk id="11" creationId="{29EC26BA-AC9C-412D-BE29-D52CBDBCA20D}"/>
          </ac:graphicFrameMkLst>
        </pc:graphicFrameChg>
        <pc:picChg chg="add mod">
          <ac:chgData name="Fernanda Kazama" userId="22fe7373-730d-4e0e-b004-a3194092bdf2" providerId="ADAL" clId="{7C104060-05D9-4AD8-95AF-21FD6EC1A188}" dt="2021-12-14T20:30:32.636" v="106" actId="1035"/>
          <ac:picMkLst>
            <pc:docMk/>
            <pc:sldMk cId="1239990579" sldId="6359"/>
            <ac:picMk id="5" creationId="{319EC198-B15E-4B41-BBA1-129E2EB52680}"/>
          </ac:picMkLst>
        </pc:picChg>
        <pc:picChg chg="add mod">
          <ac:chgData name="Fernanda Kazama" userId="22fe7373-730d-4e0e-b004-a3194092bdf2" providerId="ADAL" clId="{7C104060-05D9-4AD8-95AF-21FD6EC1A188}" dt="2021-12-14T20:30:32.636" v="106" actId="1035"/>
          <ac:picMkLst>
            <pc:docMk/>
            <pc:sldMk cId="1239990579" sldId="6359"/>
            <ac:picMk id="6" creationId="{11842DAF-A43B-4C5E-9149-9F4ED0D683D4}"/>
          </ac:picMkLst>
        </pc:picChg>
        <pc:picChg chg="add mod">
          <ac:chgData name="Fernanda Kazama" userId="22fe7373-730d-4e0e-b004-a3194092bdf2" providerId="ADAL" clId="{7C104060-05D9-4AD8-95AF-21FD6EC1A188}" dt="2021-12-14T20:30:32.636" v="106" actId="1035"/>
          <ac:picMkLst>
            <pc:docMk/>
            <pc:sldMk cId="1239990579" sldId="6359"/>
            <ac:picMk id="7" creationId="{314F27F2-1695-4513-8FED-131488024CAE}"/>
          </ac:picMkLst>
        </pc:picChg>
        <pc:picChg chg="add mod">
          <ac:chgData name="Fernanda Kazama" userId="22fe7373-730d-4e0e-b004-a3194092bdf2" providerId="ADAL" clId="{7C104060-05D9-4AD8-95AF-21FD6EC1A188}" dt="2021-12-14T20:30:32.636" v="106" actId="1035"/>
          <ac:picMkLst>
            <pc:docMk/>
            <pc:sldMk cId="1239990579" sldId="6359"/>
            <ac:picMk id="8" creationId="{EDBAF31B-B0F9-47A2-B1AC-B164D3E5A3D8}"/>
          </ac:picMkLst>
        </pc:picChg>
        <pc:cxnChg chg="add mod">
          <ac:chgData name="Fernanda Kazama" userId="22fe7373-730d-4e0e-b004-a3194092bdf2" providerId="ADAL" clId="{7C104060-05D9-4AD8-95AF-21FD6EC1A188}" dt="2021-12-14T20:30:32.636" v="106" actId="1035"/>
          <ac:cxnSpMkLst>
            <pc:docMk/>
            <pc:sldMk cId="1239990579" sldId="6359"/>
            <ac:cxnSpMk id="15" creationId="{69D131DE-68D9-4A7C-9D25-95DAFEE23C63}"/>
          </ac:cxnSpMkLst>
        </pc:cxnChg>
      </pc:sldChg>
      <pc:sldChg chg="addSp delSp modSp new mod">
        <pc:chgData name="Fernanda Kazama" userId="22fe7373-730d-4e0e-b004-a3194092bdf2" providerId="ADAL" clId="{7C104060-05D9-4AD8-95AF-21FD6EC1A188}" dt="2021-12-14T20:31:14.783" v="120" actId="478"/>
        <pc:sldMkLst>
          <pc:docMk/>
          <pc:sldMk cId="1742520733" sldId="6360"/>
        </pc:sldMkLst>
        <pc:spChg chg="mod">
          <ac:chgData name="Fernanda Kazama" userId="22fe7373-730d-4e0e-b004-a3194092bdf2" providerId="ADAL" clId="{7C104060-05D9-4AD8-95AF-21FD6EC1A188}" dt="2021-12-14T20:30:53" v="110"/>
          <ac:spMkLst>
            <pc:docMk/>
            <pc:sldMk cId="1742520733" sldId="6360"/>
            <ac:spMk id="2" creationId="{8AFEB506-01BB-4F53-B827-7408FB2F536A}"/>
          </ac:spMkLst>
        </pc:spChg>
        <pc:spChg chg="del">
          <ac:chgData name="Fernanda Kazama" userId="22fe7373-730d-4e0e-b004-a3194092bdf2" providerId="ADAL" clId="{7C104060-05D9-4AD8-95AF-21FD6EC1A188}" dt="2021-12-14T20:30:54.968" v="111" actId="478"/>
          <ac:spMkLst>
            <pc:docMk/>
            <pc:sldMk cId="1742520733" sldId="6360"/>
            <ac:spMk id="3" creationId="{E6AB1B27-C496-40B2-B4E2-74E28D4C6DB0}"/>
          </ac:spMkLst>
        </pc:spChg>
        <pc:spChg chg="del">
          <ac:chgData name="Fernanda Kazama" userId="22fe7373-730d-4e0e-b004-a3194092bdf2" providerId="ADAL" clId="{7C104060-05D9-4AD8-95AF-21FD6EC1A188}" dt="2021-12-14T20:30:56.897" v="112" actId="478"/>
          <ac:spMkLst>
            <pc:docMk/>
            <pc:sldMk cId="1742520733" sldId="6360"/>
            <ac:spMk id="4" creationId="{EAAC2D87-324F-4689-8C8A-575A6917A174}"/>
          </ac:spMkLst>
        </pc:spChg>
        <pc:spChg chg="add del mod">
          <ac:chgData name="Fernanda Kazama" userId="22fe7373-730d-4e0e-b004-a3194092bdf2" providerId="ADAL" clId="{7C104060-05D9-4AD8-95AF-21FD6EC1A188}" dt="2021-12-14T20:31:14.783" v="120" actId="478"/>
          <ac:spMkLst>
            <pc:docMk/>
            <pc:sldMk cId="1742520733" sldId="6360"/>
            <ac:spMk id="5" creationId="{A8C9A8D1-3B07-4A59-A322-CF9AFCA0EF26}"/>
          </ac:spMkLst>
        </pc:spChg>
        <pc:spChg chg="add mod">
          <ac:chgData name="Fernanda Kazama" userId="22fe7373-730d-4e0e-b004-a3194092bdf2" providerId="ADAL" clId="{7C104060-05D9-4AD8-95AF-21FD6EC1A188}" dt="2021-12-14T20:31:10.241" v="118" actId="1035"/>
          <ac:spMkLst>
            <pc:docMk/>
            <pc:sldMk cId="1742520733" sldId="6360"/>
            <ac:spMk id="7" creationId="{5C6A10FA-7856-4490-B198-8EBACD093818}"/>
          </ac:spMkLst>
        </pc:spChg>
        <pc:spChg chg="add mod">
          <ac:chgData name="Fernanda Kazama" userId="22fe7373-730d-4e0e-b004-a3194092bdf2" providerId="ADAL" clId="{7C104060-05D9-4AD8-95AF-21FD6EC1A188}" dt="2021-12-14T20:31:10.241" v="118" actId="1035"/>
          <ac:spMkLst>
            <pc:docMk/>
            <pc:sldMk cId="1742520733" sldId="6360"/>
            <ac:spMk id="8" creationId="{BA4B3A1F-85AB-40BF-BF6F-2535FE8D5225}"/>
          </ac:spMkLst>
        </pc:spChg>
        <pc:picChg chg="add mod">
          <ac:chgData name="Fernanda Kazama" userId="22fe7373-730d-4e0e-b004-a3194092bdf2" providerId="ADAL" clId="{7C104060-05D9-4AD8-95AF-21FD6EC1A188}" dt="2021-12-14T20:31:10.241" v="118" actId="1035"/>
          <ac:picMkLst>
            <pc:docMk/>
            <pc:sldMk cId="1742520733" sldId="6360"/>
            <ac:picMk id="6" creationId="{78CA2554-24D1-41E9-993F-F1184E86BA3B}"/>
          </ac:picMkLst>
        </pc:picChg>
      </pc:sldChg>
      <pc:sldChg chg="addSp delSp modSp new mod">
        <pc:chgData name="Fernanda Kazama" userId="22fe7373-730d-4e0e-b004-a3194092bdf2" providerId="ADAL" clId="{7C104060-05D9-4AD8-95AF-21FD6EC1A188}" dt="2021-12-14T21:04:02.832" v="152" actId="14100"/>
        <pc:sldMkLst>
          <pc:docMk/>
          <pc:sldMk cId="1495668575" sldId="6361"/>
        </pc:sldMkLst>
        <pc:spChg chg="mod">
          <ac:chgData name="Fernanda Kazama" userId="22fe7373-730d-4e0e-b004-a3194092bdf2" providerId="ADAL" clId="{7C104060-05D9-4AD8-95AF-21FD6EC1A188}" dt="2021-12-14T20:31:29.800" v="123"/>
          <ac:spMkLst>
            <pc:docMk/>
            <pc:sldMk cId="1495668575" sldId="6361"/>
            <ac:spMk id="2" creationId="{9BFA8E2A-30C7-47A2-BF05-2FFC091DF82F}"/>
          </ac:spMkLst>
        </pc:spChg>
        <pc:spChg chg="del">
          <ac:chgData name="Fernanda Kazama" userId="22fe7373-730d-4e0e-b004-a3194092bdf2" providerId="ADAL" clId="{7C104060-05D9-4AD8-95AF-21FD6EC1A188}" dt="2021-12-14T20:31:31.712" v="124" actId="478"/>
          <ac:spMkLst>
            <pc:docMk/>
            <pc:sldMk cId="1495668575" sldId="6361"/>
            <ac:spMk id="3" creationId="{F2A00CE7-44D8-4A5A-8A9A-CACAE7C4552D}"/>
          </ac:spMkLst>
        </pc:spChg>
        <pc:spChg chg="del">
          <ac:chgData name="Fernanda Kazama" userId="22fe7373-730d-4e0e-b004-a3194092bdf2" providerId="ADAL" clId="{7C104060-05D9-4AD8-95AF-21FD6EC1A188}" dt="2021-12-14T20:31:33.533" v="125" actId="478"/>
          <ac:spMkLst>
            <pc:docMk/>
            <pc:sldMk cId="1495668575" sldId="6361"/>
            <ac:spMk id="4" creationId="{6ED45C7B-5741-4869-85BF-3FB30A6DCCF4}"/>
          </ac:spMkLst>
        </pc:spChg>
        <pc:spChg chg="add del mod">
          <ac:chgData name="Fernanda Kazama" userId="22fe7373-730d-4e0e-b004-a3194092bdf2" providerId="ADAL" clId="{7C104060-05D9-4AD8-95AF-21FD6EC1A188}" dt="2021-12-14T20:31:56.474" v="146" actId="1035"/>
          <ac:spMkLst>
            <pc:docMk/>
            <pc:sldMk cId="1495668575" sldId="6361"/>
            <ac:spMk id="5" creationId="{AA763815-EEC5-47B0-95FA-7387D3714AED}"/>
          </ac:spMkLst>
        </pc:spChg>
        <pc:spChg chg="add del mod">
          <ac:chgData name="Fernanda Kazama" userId="22fe7373-730d-4e0e-b004-a3194092bdf2" providerId="ADAL" clId="{7C104060-05D9-4AD8-95AF-21FD6EC1A188}" dt="2021-12-14T20:31:51.021" v="129" actId="478"/>
          <ac:spMkLst>
            <pc:docMk/>
            <pc:sldMk cId="1495668575" sldId="6361"/>
            <ac:spMk id="7" creationId="{7EBD6296-1446-442F-8DA1-46357641D2DC}"/>
          </ac:spMkLst>
        </pc:spChg>
        <pc:spChg chg="add del mod">
          <ac:chgData name="Fernanda Kazama" userId="22fe7373-730d-4e0e-b004-a3194092bdf2" providerId="ADAL" clId="{7C104060-05D9-4AD8-95AF-21FD6EC1A188}" dt="2021-12-14T21:04:02.832" v="152" actId="14100"/>
          <ac:spMkLst>
            <pc:docMk/>
            <pc:sldMk cId="1495668575" sldId="6361"/>
            <ac:spMk id="9" creationId="{772D3163-C941-4DDE-B338-A8FE115C5A93}"/>
          </ac:spMkLst>
        </pc:spChg>
        <pc:spChg chg="add del mod">
          <ac:chgData name="Fernanda Kazama" userId="22fe7373-730d-4e0e-b004-a3194092bdf2" providerId="ADAL" clId="{7C104060-05D9-4AD8-95AF-21FD6EC1A188}" dt="2021-12-14T20:31:45.840" v="128" actId="478"/>
          <ac:spMkLst>
            <pc:docMk/>
            <pc:sldMk cId="1495668575" sldId="6361"/>
            <ac:spMk id="12" creationId="{0FF3EC3F-E9DB-4323-8A17-483DDBE6F740}"/>
          </ac:spMkLst>
        </pc:spChg>
        <pc:spChg chg="add del mod">
          <ac:chgData name="Fernanda Kazama" userId="22fe7373-730d-4e0e-b004-a3194092bdf2" providerId="ADAL" clId="{7C104060-05D9-4AD8-95AF-21FD6EC1A188}" dt="2021-12-14T20:31:45.840" v="128" actId="478"/>
          <ac:spMkLst>
            <pc:docMk/>
            <pc:sldMk cId="1495668575" sldId="6361"/>
            <ac:spMk id="14" creationId="{1F04390B-4A18-477B-A1EB-499B1CDEDA3A}"/>
          </ac:spMkLst>
        </pc:spChg>
        <pc:graphicFrameChg chg="add del mod">
          <ac:chgData name="Fernanda Kazama" userId="22fe7373-730d-4e0e-b004-a3194092bdf2" providerId="ADAL" clId="{7C104060-05D9-4AD8-95AF-21FD6EC1A188}" dt="2021-12-14T20:31:45.840" v="128" actId="478"/>
          <ac:graphicFrameMkLst>
            <pc:docMk/>
            <pc:sldMk cId="1495668575" sldId="6361"/>
            <ac:graphicFrameMk id="8" creationId="{FF9E70EF-A388-4F2E-A1CA-0DBE07E13560}"/>
          </ac:graphicFrameMkLst>
        </pc:graphicFrameChg>
        <pc:picChg chg="add del mod">
          <ac:chgData name="Fernanda Kazama" userId="22fe7373-730d-4e0e-b004-a3194092bdf2" providerId="ADAL" clId="{7C104060-05D9-4AD8-95AF-21FD6EC1A188}" dt="2021-12-14T21:03:53.617" v="150" actId="1076"/>
          <ac:picMkLst>
            <pc:docMk/>
            <pc:sldMk cId="1495668575" sldId="6361"/>
            <ac:picMk id="6" creationId="{AB2E826B-0241-491D-85C1-8F9FD15E7EE0}"/>
          </ac:picMkLst>
        </pc:picChg>
        <pc:picChg chg="add del mod">
          <ac:chgData name="Fernanda Kazama" userId="22fe7373-730d-4e0e-b004-a3194092bdf2" providerId="ADAL" clId="{7C104060-05D9-4AD8-95AF-21FD6EC1A188}" dt="2021-12-14T20:31:45.840" v="128" actId="478"/>
          <ac:picMkLst>
            <pc:docMk/>
            <pc:sldMk cId="1495668575" sldId="6361"/>
            <ac:picMk id="10" creationId="{CBFB3E75-A5C4-4264-A6B5-BBDED1316614}"/>
          </ac:picMkLst>
        </pc:picChg>
        <pc:cxnChg chg="add del mod">
          <ac:chgData name="Fernanda Kazama" userId="22fe7373-730d-4e0e-b004-a3194092bdf2" providerId="ADAL" clId="{7C104060-05D9-4AD8-95AF-21FD6EC1A188}" dt="2021-12-14T20:31:45.840" v="128" actId="478"/>
          <ac:cxnSpMkLst>
            <pc:docMk/>
            <pc:sldMk cId="1495668575" sldId="6361"/>
            <ac:cxnSpMk id="11" creationId="{E8284578-C98E-44F9-8B5E-A9AB9321F1E7}"/>
          </ac:cxnSpMkLst>
        </pc:cxnChg>
        <pc:cxnChg chg="add del mod">
          <ac:chgData name="Fernanda Kazama" userId="22fe7373-730d-4e0e-b004-a3194092bdf2" providerId="ADAL" clId="{7C104060-05D9-4AD8-95AF-21FD6EC1A188}" dt="2021-12-14T20:31:45.840" v="128" actId="478"/>
          <ac:cxnSpMkLst>
            <pc:docMk/>
            <pc:sldMk cId="1495668575" sldId="6361"/>
            <ac:cxnSpMk id="13" creationId="{3D34AAB7-2904-4F4B-BF41-C759591B8BB3}"/>
          </ac:cxnSpMkLst>
        </pc:cxnChg>
      </pc:sldChg>
      <pc:sldChg chg="addSp delSp modSp mod">
        <pc:chgData name="Fernanda Kazama" userId="22fe7373-730d-4e0e-b004-a3194092bdf2" providerId="ADAL" clId="{7C104060-05D9-4AD8-95AF-21FD6EC1A188}" dt="2021-12-14T21:27:58.982" v="610" actId="1035"/>
        <pc:sldMkLst>
          <pc:docMk/>
          <pc:sldMk cId="1634245283" sldId="6363"/>
        </pc:sldMkLst>
        <pc:spChg chg="add mod">
          <ac:chgData name="Fernanda Kazama" userId="22fe7373-730d-4e0e-b004-a3194092bdf2" providerId="ADAL" clId="{7C104060-05D9-4AD8-95AF-21FD6EC1A188}" dt="2021-12-14T21:24:40.964" v="489" actId="403"/>
          <ac:spMkLst>
            <pc:docMk/>
            <pc:sldMk cId="1634245283" sldId="6363"/>
            <ac:spMk id="4" creationId="{772DE12F-5F67-4848-ACB4-12BC275B5531}"/>
          </ac:spMkLst>
        </pc:spChg>
        <pc:spChg chg="add mod">
          <ac:chgData name="Fernanda Kazama" userId="22fe7373-730d-4e0e-b004-a3194092bdf2" providerId="ADAL" clId="{7C104060-05D9-4AD8-95AF-21FD6EC1A188}" dt="2021-12-14T21:24:50.616" v="490" actId="207"/>
          <ac:spMkLst>
            <pc:docMk/>
            <pc:sldMk cId="1634245283" sldId="6363"/>
            <ac:spMk id="19" creationId="{9719737E-8E95-40B0-877B-D9C0602D1F25}"/>
          </ac:spMkLst>
        </pc:spChg>
        <pc:spChg chg="add mod">
          <ac:chgData name="Fernanda Kazama" userId="22fe7373-730d-4e0e-b004-a3194092bdf2" providerId="ADAL" clId="{7C104060-05D9-4AD8-95AF-21FD6EC1A188}" dt="2021-12-14T21:24:53.912" v="491" actId="207"/>
          <ac:spMkLst>
            <pc:docMk/>
            <pc:sldMk cId="1634245283" sldId="6363"/>
            <ac:spMk id="25" creationId="{923F8215-A195-4D9D-B233-B948C635AA46}"/>
          </ac:spMkLst>
        </pc:spChg>
        <pc:picChg chg="add mod">
          <ac:chgData name="Fernanda Kazama" userId="22fe7373-730d-4e0e-b004-a3194092bdf2" providerId="ADAL" clId="{7C104060-05D9-4AD8-95AF-21FD6EC1A188}" dt="2021-12-14T21:27:52.146" v="583" actId="1038"/>
          <ac:picMkLst>
            <pc:docMk/>
            <pc:sldMk cId="1634245283" sldId="6363"/>
            <ac:picMk id="6" creationId="{D8DA2CEB-9676-4255-93BD-FB6DBE48C517}"/>
          </ac:picMkLst>
        </pc:picChg>
        <pc:picChg chg="add mod">
          <ac:chgData name="Fernanda Kazama" userId="22fe7373-730d-4e0e-b004-a3194092bdf2" providerId="ADAL" clId="{7C104060-05D9-4AD8-95AF-21FD6EC1A188}" dt="2021-12-14T21:27:58.982" v="610" actId="1035"/>
          <ac:picMkLst>
            <pc:docMk/>
            <pc:sldMk cId="1634245283" sldId="6363"/>
            <ac:picMk id="8" creationId="{54C2DEE5-90C9-4302-82B6-460628E348B4}"/>
          </ac:picMkLst>
        </pc:picChg>
        <pc:picChg chg="add mod">
          <ac:chgData name="Fernanda Kazama" userId="22fe7373-730d-4e0e-b004-a3194092bdf2" providerId="ADAL" clId="{7C104060-05D9-4AD8-95AF-21FD6EC1A188}" dt="2021-12-14T21:27:47.463" v="559" actId="1037"/>
          <ac:picMkLst>
            <pc:docMk/>
            <pc:sldMk cId="1634245283" sldId="6363"/>
            <ac:picMk id="10" creationId="{B9381F41-9200-46D5-8175-64CB3BF521B6}"/>
          </ac:picMkLst>
        </pc:picChg>
        <pc:picChg chg="add del mod">
          <ac:chgData name="Fernanda Kazama" userId="22fe7373-730d-4e0e-b004-a3194092bdf2" providerId="ADAL" clId="{7C104060-05D9-4AD8-95AF-21FD6EC1A188}" dt="2021-12-14T21:11:42.250" v="169" actId="478"/>
          <ac:picMkLst>
            <pc:docMk/>
            <pc:sldMk cId="1634245283" sldId="6363"/>
            <ac:picMk id="12" creationId="{6D66ED76-819D-413D-9AB1-38D2534367ED}"/>
          </ac:picMkLst>
        </pc:picChg>
        <pc:picChg chg="add del mod">
          <ac:chgData name="Fernanda Kazama" userId="22fe7373-730d-4e0e-b004-a3194092bdf2" providerId="ADAL" clId="{7C104060-05D9-4AD8-95AF-21FD6EC1A188}" dt="2021-12-14T21:18:33.194" v="473" actId="478"/>
          <ac:picMkLst>
            <pc:docMk/>
            <pc:sldMk cId="1634245283" sldId="6363"/>
            <ac:picMk id="14" creationId="{F45A58E5-C444-4567-B426-8255EBE0C7E1}"/>
          </ac:picMkLst>
        </pc:picChg>
        <pc:picChg chg="add mod">
          <ac:chgData name="Fernanda Kazama" userId="22fe7373-730d-4e0e-b004-a3194092bdf2" providerId="ADAL" clId="{7C104060-05D9-4AD8-95AF-21FD6EC1A188}" dt="2021-12-14T21:23:47.590" v="482" actId="1076"/>
          <ac:picMkLst>
            <pc:docMk/>
            <pc:sldMk cId="1634245283" sldId="6363"/>
            <ac:picMk id="21" creationId="{3ECAB81B-A3B1-4097-B2F0-A2DCCCB5726C}"/>
          </ac:picMkLst>
        </pc:picChg>
        <pc:picChg chg="add mod">
          <ac:chgData name="Fernanda Kazama" userId="22fe7373-730d-4e0e-b004-a3194092bdf2" providerId="ADAL" clId="{7C104060-05D9-4AD8-95AF-21FD6EC1A188}" dt="2021-12-14T21:23:51.071" v="483" actId="1076"/>
          <ac:picMkLst>
            <pc:docMk/>
            <pc:sldMk cId="1634245283" sldId="6363"/>
            <ac:picMk id="23" creationId="{D267F9CF-624D-46B0-9598-AAA0B0E30D73}"/>
          </ac:picMkLst>
        </pc:picChg>
        <pc:cxnChg chg="add del mod">
          <ac:chgData name="Fernanda Kazama" userId="22fe7373-730d-4e0e-b004-a3194092bdf2" providerId="ADAL" clId="{7C104060-05D9-4AD8-95AF-21FD6EC1A188}" dt="2021-12-14T21:18:32.578" v="472" actId="478"/>
          <ac:cxnSpMkLst>
            <pc:docMk/>
            <pc:sldMk cId="1634245283" sldId="6363"/>
            <ac:cxnSpMk id="16" creationId="{A6417511-C3F8-4826-9A27-0A0D39DE0CAA}"/>
          </ac:cxnSpMkLst>
        </pc:cxnChg>
      </pc:sldChg>
      <pc:sldChg chg="new add del">
        <pc:chgData name="Fernanda Kazama" userId="22fe7373-730d-4e0e-b004-a3194092bdf2" providerId="ADAL" clId="{7C104060-05D9-4AD8-95AF-21FD6EC1A188}" dt="2021-12-15T17:49:06.505" v="616" actId="680"/>
        <pc:sldMkLst>
          <pc:docMk/>
          <pc:sldMk cId="4074031422" sldId="6364"/>
        </pc:sldMkLst>
      </pc:sldChg>
      <pc:sldChg chg="addSp delSp modSp add mod">
        <pc:chgData name="Fernanda Kazama" userId="22fe7373-730d-4e0e-b004-a3194092bdf2" providerId="ADAL" clId="{7C104060-05D9-4AD8-95AF-21FD6EC1A188}" dt="2021-12-15T17:54:06.042" v="793" actId="14100"/>
        <pc:sldMkLst>
          <pc:docMk/>
          <pc:sldMk cId="1026373370" sldId="6384"/>
        </pc:sldMkLst>
        <pc:spChg chg="mod">
          <ac:chgData name="Fernanda Kazama" userId="22fe7373-730d-4e0e-b004-a3194092bdf2" providerId="ADAL" clId="{7C104060-05D9-4AD8-95AF-21FD6EC1A188}" dt="2021-12-15T17:49:43.802" v="688" actId="20577"/>
          <ac:spMkLst>
            <pc:docMk/>
            <pc:sldMk cId="1026373370" sldId="6384"/>
            <ac:spMk id="4" creationId="{772DE12F-5F67-4848-ACB4-12BC275B5531}"/>
          </ac:spMkLst>
        </pc:spChg>
        <pc:spChg chg="del">
          <ac:chgData name="Fernanda Kazama" userId="22fe7373-730d-4e0e-b004-a3194092bdf2" providerId="ADAL" clId="{7C104060-05D9-4AD8-95AF-21FD6EC1A188}" dt="2021-12-15T17:49:51.231" v="690" actId="478"/>
          <ac:spMkLst>
            <pc:docMk/>
            <pc:sldMk cId="1026373370" sldId="6384"/>
            <ac:spMk id="19" creationId="{9719737E-8E95-40B0-877B-D9C0602D1F25}"/>
          </ac:spMkLst>
        </pc:spChg>
        <pc:spChg chg="del">
          <ac:chgData name="Fernanda Kazama" userId="22fe7373-730d-4e0e-b004-a3194092bdf2" providerId="ADAL" clId="{7C104060-05D9-4AD8-95AF-21FD6EC1A188}" dt="2021-12-15T17:49:49.195" v="689" actId="478"/>
          <ac:spMkLst>
            <pc:docMk/>
            <pc:sldMk cId="1026373370" sldId="6384"/>
            <ac:spMk id="25" creationId="{923F8215-A195-4D9D-B233-B948C635AA46}"/>
          </ac:spMkLst>
        </pc:spChg>
        <pc:picChg chg="add mod">
          <ac:chgData name="Fernanda Kazama" userId="22fe7373-730d-4e0e-b004-a3194092bdf2" providerId="ADAL" clId="{7C104060-05D9-4AD8-95AF-21FD6EC1A188}" dt="2021-12-15T17:52:21.908" v="742" actId="1038"/>
          <ac:picMkLst>
            <pc:docMk/>
            <pc:sldMk cId="1026373370" sldId="6384"/>
            <ac:picMk id="5" creationId="{0715FA40-9C38-4D5F-BE32-561BED7AE302}"/>
          </ac:picMkLst>
        </pc:picChg>
        <pc:picChg chg="del">
          <ac:chgData name="Fernanda Kazama" userId="22fe7373-730d-4e0e-b004-a3194092bdf2" providerId="ADAL" clId="{7C104060-05D9-4AD8-95AF-21FD6EC1A188}" dt="2021-12-15T17:51:54.785" v="706" actId="478"/>
          <ac:picMkLst>
            <pc:docMk/>
            <pc:sldMk cId="1026373370" sldId="6384"/>
            <ac:picMk id="6" creationId="{D8DA2CEB-9676-4255-93BD-FB6DBE48C517}"/>
          </ac:picMkLst>
        </pc:picChg>
        <pc:picChg chg="del">
          <ac:chgData name="Fernanda Kazama" userId="22fe7373-730d-4e0e-b004-a3194092bdf2" providerId="ADAL" clId="{7C104060-05D9-4AD8-95AF-21FD6EC1A188}" dt="2021-12-15T17:51:56.058" v="707" actId="478"/>
          <ac:picMkLst>
            <pc:docMk/>
            <pc:sldMk cId="1026373370" sldId="6384"/>
            <ac:picMk id="8" creationId="{54C2DEE5-90C9-4302-82B6-460628E348B4}"/>
          </ac:picMkLst>
        </pc:picChg>
        <pc:picChg chg="add mod">
          <ac:chgData name="Fernanda Kazama" userId="22fe7373-730d-4e0e-b004-a3194092bdf2" providerId="ADAL" clId="{7C104060-05D9-4AD8-95AF-21FD6EC1A188}" dt="2021-12-15T17:54:02.209" v="788" actId="14100"/>
          <ac:picMkLst>
            <pc:docMk/>
            <pc:sldMk cId="1026373370" sldId="6384"/>
            <ac:picMk id="9" creationId="{D4A13E49-E02E-41A6-BAA5-443969DF0ED5}"/>
          </ac:picMkLst>
        </pc:picChg>
        <pc:picChg chg="del">
          <ac:chgData name="Fernanda Kazama" userId="22fe7373-730d-4e0e-b004-a3194092bdf2" providerId="ADAL" clId="{7C104060-05D9-4AD8-95AF-21FD6EC1A188}" dt="2021-12-15T17:51:57.618" v="708" actId="478"/>
          <ac:picMkLst>
            <pc:docMk/>
            <pc:sldMk cId="1026373370" sldId="6384"/>
            <ac:picMk id="10" creationId="{B9381F41-9200-46D5-8175-64CB3BF521B6}"/>
          </ac:picMkLst>
        </pc:picChg>
        <pc:picChg chg="add mod">
          <ac:chgData name="Fernanda Kazama" userId="22fe7373-730d-4e0e-b004-a3194092bdf2" providerId="ADAL" clId="{7C104060-05D9-4AD8-95AF-21FD6EC1A188}" dt="2021-12-15T17:52:25.602" v="753" actId="1038"/>
          <ac:picMkLst>
            <pc:docMk/>
            <pc:sldMk cId="1026373370" sldId="6384"/>
            <ac:picMk id="12" creationId="{864523B2-28DF-44A0-82B7-880480BA474F}"/>
          </ac:picMkLst>
        </pc:picChg>
        <pc:picChg chg="add mod">
          <ac:chgData name="Fernanda Kazama" userId="22fe7373-730d-4e0e-b004-a3194092bdf2" providerId="ADAL" clId="{7C104060-05D9-4AD8-95AF-21FD6EC1A188}" dt="2021-12-15T17:54:06.042" v="793" actId="14100"/>
          <ac:picMkLst>
            <pc:docMk/>
            <pc:sldMk cId="1026373370" sldId="6384"/>
            <ac:picMk id="14" creationId="{66495A64-96C4-41C6-ACB8-9ED5498E5495}"/>
          </ac:picMkLst>
        </pc:picChg>
        <pc:picChg chg="del">
          <ac:chgData name="Fernanda Kazama" userId="22fe7373-730d-4e0e-b004-a3194092bdf2" providerId="ADAL" clId="{7C104060-05D9-4AD8-95AF-21FD6EC1A188}" dt="2021-12-15T17:49:16.117" v="619" actId="478"/>
          <ac:picMkLst>
            <pc:docMk/>
            <pc:sldMk cId="1026373370" sldId="6384"/>
            <ac:picMk id="21" creationId="{3ECAB81B-A3B1-4097-B2F0-A2DCCCB5726C}"/>
          </ac:picMkLst>
        </pc:picChg>
        <pc:picChg chg="del mod">
          <ac:chgData name="Fernanda Kazama" userId="22fe7373-730d-4e0e-b004-a3194092bdf2" providerId="ADAL" clId="{7C104060-05D9-4AD8-95AF-21FD6EC1A188}" dt="2021-12-15T17:49:17.690" v="621" actId="478"/>
          <ac:picMkLst>
            <pc:docMk/>
            <pc:sldMk cId="1026373370" sldId="6384"/>
            <ac:picMk id="23" creationId="{D267F9CF-624D-46B0-9598-AAA0B0E30D73}"/>
          </ac:picMkLst>
        </pc:picChg>
      </pc:sldChg>
      <pc:sldChg chg="add">
        <pc:chgData name="Fernanda Kazama" userId="22fe7373-730d-4e0e-b004-a3194092bdf2" providerId="ADAL" clId="{7C104060-05D9-4AD8-95AF-21FD6EC1A188}" dt="2021-12-15T17:48:55.545" v="612" actId="2890"/>
        <pc:sldMkLst>
          <pc:docMk/>
          <pc:sldMk cId="1157763686" sldId="6384"/>
        </pc:sldMkLst>
      </pc:sldChg>
      <pc:sldChg chg="del">
        <pc:chgData name="Fernanda Kazama" userId="22fe7373-730d-4e0e-b004-a3194092bdf2" providerId="ADAL" clId="{7C104060-05D9-4AD8-95AF-21FD6EC1A188}" dt="2021-12-15T17:49:10.603" v="617" actId="47"/>
        <pc:sldMkLst>
          <pc:docMk/>
          <pc:sldMk cId="1516403593" sldId="6384"/>
        </pc:sldMkLst>
      </pc:sldChg>
      <pc:sldChg chg="del">
        <pc:chgData name="Fernanda Kazama" userId="22fe7373-730d-4e0e-b004-a3194092bdf2" providerId="ADAL" clId="{7C104060-05D9-4AD8-95AF-21FD6EC1A188}" dt="2021-12-15T17:49:05.249" v="615" actId="2890"/>
        <pc:sldMkLst>
          <pc:docMk/>
          <pc:sldMk cId="1157763686" sldId="6385"/>
        </pc:sldMkLst>
      </pc:sldChg>
      <pc:sldMasterChg chg="delSldLayout">
        <pc:chgData name="Fernanda Kazama" userId="22fe7373-730d-4e0e-b004-a3194092bdf2" providerId="ADAL" clId="{7C104060-05D9-4AD8-95AF-21FD6EC1A188}" dt="2021-12-14T20:32:03.223" v="147" actId="47"/>
        <pc:sldMasterMkLst>
          <pc:docMk/>
          <pc:sldMasterMk cId="2210395971" sldId="2147483662"/>
        </pc:sldMasterMkLst>
        <pc:sldLayoutChg chg="del">
          <pc:chgData name="Fernanda Kazama" userId="22fe7373-730d-4e0e-b004-a3194092bdf2" providerId="ADAL" clId="{7C104060-05D9-4AD8-95AF-21FD6EC1A188}" dt="2021-12-14T20:26:26.717" v="48" actId="47"/>
          <pc:sldLayoutMkLst>
            <pc:docMk/>
            <pc:sldMasterMk cId="2210395971" sldId="2147483662"/>
            <pc:sldLayoutMk cId="805713700" sldId="2147483831"/>
          </pc:sldLayoutMkLst>
        </pc:sldLayoutChg>
        <pc:sldLayoutChg chg="del">
          <pc:chgData name="Fernanda Kazama" userId="22fe7373-730d-4e0e-b004-a3194092bdf2" providerId="ADAL" clId="{7C104060-05D9-4AD8-95AF-21FD6EC1A188}" dt="2021-12-14T20:32:03.223" v="147" actId="47"/>
          <pc:sldLayoutMkLst>
            <pc:docMk/>
            <pc:sldMasterMk cId="2210395971" sldId="2147483662"/>
            <pc:sldLayoutMk cId="118801666" sldId="2147483832"/>
          </pc:sldLayoutMkLst>
        </pc:sldLayoutChg>
      </pc:sldMasterChg>
    </pc:docChg>
  </pc:docChgLst>
  <pc:docChgLst>
    <pc:chgData name="Rodrigo Azambuja" userId="fb12378c-86af-43d3-b07d-5935babffd77" providerId="ADAL" clId="{41B7EE96-582B-4218-8813-6BAE4B211C84}"/>
    <pc:docChg chg="addSld delSld modSld modSection">
      <pc:chgData name="Rodrigo Azambuja" userId="fb12378c-86af-43d3-b07d-5935babffd77" providerId="ADAL" clId="{41B7EE96-582B-4218-8813-6BAE4B211C84}" dt="2022-03-16T20:13:02.001" v="23" actId="20577"/>
      <pc:docMkLst>
        <pc:docMk/>
      </pc:docMkLst>
      <pc:sldChg chg="del">
        <pc:chgData name="Rodrigo Azambuja" userId="fb12378c-86af-43d3-b07d-5935babffd77" providerId="ADAL" clId="{41B7EE96-582B-4218-8813-6BAE4B211C84}" dt="2022-03-16T16:34:47.943" v="4" actId="47"/>
        <pc:sldMkLst>
          <pc:docMk/>
          <pc:sldMk cId="1543425948" sldId="1737"/>
        </pc:sldMkLst>
      </pc:sldChg>
      <pc:sldChg chg="add">
        <pc:chgData name="Rodrigo Azambuja" userId="fb12378c-86af-43d3-b07d-5935babffd77" providerId="ADAL" clId="{41B7EE96-582B-4218-8813-6BAE4B211C84}" dt="2022-03-16T16:34:41.307" v="0"/>
        <pc:sldMkLst>
          <pc:docMk/>
          <pc:sldMk cId="1906761682" sldId="1759"/>
        </pc:sldMkLst>
      </pc:sldChg>
      <pc:sldChg chg="del">
        <pc:chgData name="Rodrigo Azambuja" userId="fb12378c-86af-43d3-b07d-5935babffd77" providerId="ADAL" clId="{41B7EE96-582B-4218-8813-6BAE4B211C84}" dt="2022-03-16T16:34:52.506" v="13" actId="47"/>
        <pc:sldMkLst>
          <pc:docMk/>
          <pc:sldMk cId="3338873679" sldId="1768"/>
        </pc:sldMkLst>
      </pc:sldChg>
      <pc:sldChg chg="del">
        <pc:chgData name="Rodrigo Azambuja" userId="fb12378c-86af-43d3-b07d-5935babffd77" providerId="ADAL" clId="{41B7EE96-582B-4218-8813-6BAE4B211C84}" dt="2022-03-16T16:34:53.056" v="14" actId="47"/>
        <pc:sldMkLst>
          <pc:docMk/>
          <pc:sldMk cId="2407589236" sldId="1769"/>
        </pc:sldMkLst>
      </pc:sldChg>
      <pc:sldChg chg="add">
        <pc:chgData name="Rodrigo Azambuja" userId="fb12378c-86af-43d3-b07d-5935babffd77" providerId="ADAL" clId="{41B7EE96-582B-4218-8813-6BAE4B211C84}" dt="2022-03-16T16:34:41.307" v="0"/>
        <pc:sldMkLst>
          <pc:docMk/>
          <pc:sldMk cId="1773618383" sldId="1782"/>
        </pc:sldMkLst>
      </pc:sldChg>
      <pc:sldChg chg="del">
        <pc:chgData name="Rodrigo Azambuja" userId="fb12378c-86af-43d3-b07d-5935babffd77" providerId="ADAL" clId="{41B7EE96-582B-4218-8813-6BAE4B211C84}" dt="2022-03-16T16:34:51.989" v="12" actId="47"/>
        <pc:sldMkLst>
          <pc:docMk/>
          <pc:sldMk cId="816288199" sldId="1792"/>
        </pc:sldMkLst>
      </pc:sldChg>
      <pc:sldChg chg="add">
        <pc:chgData name="Rodrigo Azambuja" userId="fb12378c-86af-43d3-b07d-5935babffd77" providerId="ADAL" clId="{41B7EE96-582B-4218-8813-6BAE4B211C84}" dt="2022-03-16T16:34:41.307" v="0"/>
        <pc:sldMkLst>
          <pc:docMk/>
          <pc:sldMk cId="879465647" sldId="1816"/>
        </pc:sldMkLst>
      </pc:sldChg>
      <pc:sldChg chg="modSp add del mod">
        <pc:chgData name="Rodrigo Azambuja" userId="fb12378c-86af-43d3-b07d-5935babffd77" providerId="ADAL" clId="{41B7EE96-582B-4218-8813-6BAE4B211C84}" dt="2022-03-16T17:41:14.409" v="21" actId="14826"/>
        <pc:sldMkLst>
          <pc:docMk/>
          <pc:sldMk cId="3097842535" sldId="1819"/>
        </pc:sldMkLst>
        <pc:picChg chg="mod">
          <ac:chgData name="Rodrigo Azambuja" userId="fb12378c-86af-43d3-b07d-5935babffd77" providerId="ADAL" clId="{41B7EE96-582B-4218-8813-6BAE4B211C84}" dt="2022-03-16T17:41:14.409" v="21" actId="14826"/>
          <ac:picMkLst>
            <pc:docMk/>
            <pc:sldMk cId="3097842535" sldId="1819"/>
            <ac:picMk id="12" creationId="{D25734E4-224D-43FF-AC9F-EE24ADB9DAEA}"/>
          </ac:picMkLst>
        </pc:picChg>
      </pc:sldChg>
      <pc:sldChg chg="add del">
        <pc:chgData name="Rodrigo Azambuja" userId="fb12378c-86af-43d3-b07d-5935babffd77" providerId="ADAL" clId="{41B7EE96-582B-4218-8813-6BAE4B211C84}" dt="2022-03-16T16:35:07.875" v="17"/>
        <pc:sldMkLst>
          <pc:docMk/>
          <pc:sldMk cId="4040676164" sldId="1822"/>
        </pc:sldMkLst>
      </pc:sldChg>
      <pc:sldChg chg="del">
        <pc:chgData name="Rodrigo Azambuja" userId="fb12378c-86af-43d3-b07d-5935babffd77" providerId="ADAL" clId="{41B7EE96-582B-4218-8813-6BAE4B211C84}" dt="2022-03-16T16:34:48.854" v="6" actId="47"/>
        <pc:sldMkLst>
          <pc:docMk/>
          <pc:sldMk cId="411446722" sldId="1825"/>
        </pc:sldMkLst>
      </pc:sldChg>
      <pc:sldChg chg="del">
        <pc:chgData name="Rodrigo Azambuja" userId="fb12378c-86af-43d3-b07d-5935babffd77" providerId="ADAL" clId="{41B7EE96-582B-4218-8813-6BAE4B211C84}" dt="2022-03-16T16:34:49.278" v="7" actId="47"/>
        <pc:sldMkLst>
          <pc:docMk/>
          <pc:sldMk cId="1974814423" sldId="1826"/>
        </pc:sldMkLst>
      </pc:sldChg>
      <pc:sldChg chg="add">
        <pc:chgData name="Rodrigo Azambuja" userId="fb12378c-86af-43d3-b07d-5935babffd77" providerId="ADAL" clId="{41B7EE96-582B-4218-8813-6BAE4B211C84}" dt="2022-03-16T16:34:41.307" v="0"/>
        <pc:sldMkLst>
          <pc:docMk/>
          <pc:sldMk cId="4290417414" sldId="1827"/>
        </pc:sldMkLst>
      </pc:sldChg>
      <pc:sldChg chg="del">
        <pc:chgData name="Rodrigo Azambuja" userId="fb12378c-86af-43d3-b07d-5935babffd77" providerId="ADAL" clId="{41B7EE96-582B-4218-8813-6BAE4B211C84}" dt="2022-03-16T16:34:50.980" v="10" actId="47"/>
        <pc:sldMkLst>
          <pc:docMk/>
          <pc:sldMk cId="4031464186" sldId="1828"/>
        </pc:sldMkLst>
      </pc:sldChg>
      <pc:sldChg chg="del">
        <pc:chgData name="Rodrigo Azambuja" userId="fb12378c-86af-43d3-b07d-5935babffd77" providerId="ADAL" clId="{41B7EE96-582B-4218-8813-6BAE4B211C84}" dt="2022-03-16T16:34:49.767" v="8" actId="47"/>
        <pc:sldMkLst>
          <pc:docMk/>
          <pc:sldMk cId="4245374748" sldId="1837"/>
        </pc:sldMkLst>
      </pc:sldChg>
      <pc:sldChg chg="add">
        <pc:chgData name="Rodrigo Azambuja" userId="fb12378c-86af-43d3-b07d-5935babffd77" providerId="ADAL" clId="{41B7EE96-582B-4218-8813-6BAE4B211C84}" dt="2022-03-16T16:34:41.307" v="0"/>
        <pc:sldMkLst>
          <pc:docMk/>
          <pc:sldMk cId="1317116417" sldId="1840"/>
        </pc:sldMkLst>
      </pc:sldChg>
      <pc:sldChg chg="del">
        <pc:chgData name="Rodrigo Azambuja" userId="fb12378c-86af-43d3-b07d-5935babffd77" providerId="ADAL" clId="{41B7EE96-582B-4218-8813-6BAE4B211C84}" dt="2022-03-16T16:34:51.467" v="11" actId="47"/>
        <pc:sldMkLst>
          <pc:docMk/>
          <pc:sldMk cId="2072169642" sldId="1842"/>
        </pc:sldMkLst>
      </pc:sldChg>
      <pc:sldChg chg="del">
        <pc:chgData name="Rodrigo Azambuja" userId="fb12378c-86af-43d3-b07d-5935babffd77" providerId="ADAL" clId="{41B7EE96-582B-4218-8813-6BAE4B211C84}" dt="2022-03-16T16:34:47.555" v="3" actId="47"/>
        <pc:sldMkLst>
          <pc:docMk/>
          <pc:sldMk cId="837749979" sldId="1843"/>
        </pc:sldMkLst>
      </pc:sldChg>
      <pc:sldChg chg="add">
        <pc:chgData name="Rodrigo Azambuja" userId="fb12378c-86af-43d3-b07d-5935babffd77" providerId="ADAL" clId="{41B7EE96-582B-4218-8813-6BAE4B211C84}" dt="2022-03-16T16:34:41.307" v="0"/>
        <pc:sldMkLst>
          <pc:docMk/>
          <pc:sldMk cId="973308489" sldId="1845"/>
        </pc:sldMkLst>
      </pc:sldChg>
      <pc:sldChg chg="add">
        <pc:chgData name="Rodrigo Azambuja" userId="fb12378c-86af-43d3-b07d-5935babffd77" providerId="ADAL" clId="{41B7EE96-582B-4218-8813-6BAE4B211C84}" dt="2022-03-16T16:34:41.307" v="0"/>
        <pc:sldMkLst>
          <pc:docMk/>
          <pc:sldMk cId="2086570304" sldId="1846"/>
        </pc:sldMkLst>
      </pc:sldChg>
      <pc:sldChg chg="del">
        <pc:chgData name="Rodrigo Azambuja" userId="fb12378c-86af-43d3-b07d-5935babffd77" providerId="ADAL" clId="{41B7EE96-582B-4218-8813-6BAE4B211C84}" dt="2022-03-16T16:34:46.851" v="1" actId="47"/>
        <pc:sldMkLst>
          <pc:docMk/>
          <pc:sldMk cId="3824337101" sldId="6492"/>
        </pc:sldMkLst>
      </pc:sldChg>
      <pc:sldChg chg="del">
        <pc:chgData name="Rodrigo Azambuja" userId="fb12378c-86af-43d3-b07d-5935babffd77" providerId="ADAL" clId="{41B7EE96-582B-4218-8813-6BAE4B211C84}" dt="2022-03-16T16:34:53.862" v="15" actId="47"/>
        <pc:sldMkLst>
          <pc:docMk/>
          <pc:sldMk cId="3170218175" sldId="6496"/>
        </pc:sldMkLst>
      </pc:sldChg>
      <pc:sldChg chg="del">
        <pc:chgData name="Rodrigo Azambuja" userId="fb12378c-86af-43d3-b07d-5935babffd77" providerId="ADAL" clId="{41B7EE96-582B-4218-8813-6BAE4B211C84}" dt="2022-03-16T16:34:47.188" v="2" actId="47"/>
        <pc:sldMkLst>
          <pc:docMk/>
          <pc:sldMk cId="2432583811" sldId="6502"/>
        </pc:sldMkLst>
      </pc:sldChg>
      <pc:sldChg chg="del">
        <pc:chgData name="Rodrigo Azambuja" userId="fb12378c-86af-43d3-b07d-5935babffd77" providerId="ADAL" clId="{41B7EE96-582B-4218-8813-6BAE4B211C84}" dt="2022-03-16T16:34:48.349" v="5" actId="47"/>
        <pc:sldMkLst>
          <pc:docMk/>
          <pc:sldMk cId="253256224" sldId="6503"/>
        </pc:sldMkLst>
      </pc:sldChg>
      <pc:sldChg chg="add">
        <pc:chgData name="Rodrigo Azambuja" userId="fb12378c-86af-43d3-b07d-5935babffd77" providerId="ADAL" clId="{41B7EE96-582B-4218-8813-6BAE4B211C84}" dt="2022-03-16T16:34:41.307" v="0"/>
        <pc:sldMkLst>
          <pc:docMk/>
          <pc:sldMk cId="713508124" sldId="6508"/>
        </pc:sldMkLst>
      </pc:sldChg>
      <pc:sldChg chg="add">
        <pc:chgData name="Rodrigo Azambuja" userId="fb12378c-86af-43d3-b07d-5935babffd77" providerId="ADAL" clId="{41B7EE96-582B-4218-8813-6BAE4B211C84}" dt="2022-03-16T16:34:41.307" v="0"/>
        <pc:sldMkLst>
          <pc:docMk/>
          <pc:sldMk cId="731766559" sldId="6509"/>
        </pc:sldMkLst>
      </pc:sldChg>
      <pc:sldChg chg="add">
        <pc:chgData name="Rodrigo Azambuja" userId="fb12378c-86af-43d3-b07d-5935babffd77" providerId="ADAL" clId="{41B7EE96-582B-4218-8813-6BAE4B211C84}" dt="2022-03-16T16:34:41.307" v="0"/>
        <pc:sldMkLst>
          <pc:docMk/>
          <pc:sldMk cId="3853051590" sldId="6510"/>
        </pc:sldMkLst>
      </pc:sldChg>
      <pc:sldChg chg="modSp add mod">
        <pc:chgData name="Rodrigo Azambuja" userId="fb12378c-86af-43d3-b07d-5935babffd77" providerId="ADAL" clId="{41B7EE96-582B-4218-8813-6BAE4B211C84}" dt="2022-03-16T20:13:02.001" v="23" actId="20577"/>
        <pc:sldMkLst>
          <pc:docMk/>
          <pc:sldMk cId="2530847233" sldId="6511"/>
        </pc:sldMkLst>
        <pc:spChg chg="mod">
          <ac:chgData name="Rodrigo Azambuja" userId="fb12378c-86af-43d3-b07d-5935babffd77" providerId="ADAL" clId="{41B7EE96-582B-4218-8813-6BAE4B211C84}" dt="2022-03-16T20:13:02.001" v="23" actId="20577"/>
          <ac:spMkLst>
            <pc:docMk/>
            <pc:sldMk cId="2530847233" sldId="6511"/>
            <ac:spMk id="7" creationId="{00000000-0000-0000-0000-000000000000}"/>
          </ac:spMkLst>
        </pc:spChg>
      </pc:sldChg>
      <pc:sldChg chg="add del">
        <pc:chgData name="Rodrigo Azambuja" userId="fb12378c-86af-43d3-b07d-5935babffd77" providerId="ADAL" clId="{41B7EE96-582B-4218-8813-6BAE4B211C84}" dt="2022-03-16T16:46:20.351" v="19" actId="47"/>
        <pc:sldMkLst>
          <pc:docMk/>
          <pc:sldMk cId="1644227361" sldId="6512"/>
        </pc:sldMkLst>
      </pc:sldChg>
      <pc:sldChg chg="add">
        <pc:chgData name="Rodrigo Azambuja" userId="fb12378c-86af-43d3-b07d-5935babffd77" providerId="ADAL" clId="{41B7EE96-582B-4218-8813-6BAE4B211C84}" dt="2022-03-16T16:34:41.307" v="0"/>
        <pc:sldMkLst>
          <pc:docMk/>
          <pc:sldMk cId="1349789229" sldId="6513"/>
        </pc:sldMkLst>
      </pc:sldChg>
      <pc:sldChg chg="add">
        <pc:chgData name="Rodrigo Azambuja" userId="fb12378c-86af-43d3-b07d-5935babffd77" providerId="ADAL" clId="{41B7EE96-582B-4218-8813-6BAE4B211C84}" dt="2022-03-16T16:34:41.307" v="0"/>
        <pc:sldMkLst>
          <pc:docMk/>
          <pc:sldMk cId="487990501" sldId="6514"/>
        </pc:sldMkLst>
      </pc:sldChg>
      <pc:sldChg chg="add">
        <pc:chgData name="Rodrigo Azambuja" userId="fb12378c-86af-43d3-b07d-5935babffd77" providerId="ADAL" clId="{41B7EE96-582B-4218-8813-6BAE4B211C84}" dt="2022-03-16T16:34:41.307" v="0"/>
        <pc:sldMkLst>
          <pc:docMk/>
          <pc:sldMk cId="512657954" sldId="6515"/>
        </pc:sldMkLst>
      </pc:sldChg>
      <pc:sldChg chg="add">
        <pc:chgData name="Rodrigo Azambuja" userId="fb12378c-86af-43d3-b07d-5935babffd77" providerId="ADAL" clId="{41B7EE96-582B-4218-8813-6BAE4B211C84}" dt="2022-03-16T16:34:41.307" v="0"/>
        <pc:sldMkLst>
          <pc:docMk/>
          <pc:sldMk cId="1336675145" sldId="6516"/>
        </pc:sldMkLst>
      </pc:sldChg>
    </pc:docChg>
  </pc:docChgLst>
  <pc:docChgLst>
    <pc:chgData name="Humberto Alencar" userId="d6098c2c-e45d-4e6a-b828-f736d4b688d9" providerId="ADAL" clId="{4254D602-9AF5-41FE-818D-643BC4D3D9C1}"/>
    <pc:docChg chg="undo custSel addSld delSld modSld sldOrd modSection">
      <pc:chgData name="Humberto Alencar" userId="d6098c2c-e45d-4e6a-b828-f736d4b688d9" providerId="ADAL" clId="{4254D602-9AF5-41FE-818D-643BC4D3D9C1}" dt="2022-04-13T20:09:06.050" v="1186" actId="9405"/>
      <pc:docMkLst>
        <pc:docMk/>
      </pc:docMkLst>
      <pc:sldChg chg="del">
        <pc:chgData name="Humberto Alencar" userId="d6098c2c-e45d-4e6a-b828-f736d4b688d9" providerId="ADAL" clId="{4254D602-9AF5-41FE-818D-643BC4D3D9C1}" dt="2022-04-12T20:28:44.933" v="75" actId="47"/>
        <pc:sldMkLst>
          <pc:docMk/>
          <pc:sldMk cId="1948264756" sldId="377"/>
        </pc:sldMkLst>
      </pc:sldChg>
      <pc:sldChg chg="del">
        <pc:chgData name="Humberto Alencar" userId="d6098c2c-e45d-4e6a-b828-f736d4b688d9" providerId="ADAL" clId="{4254D602-9AF5-41FE-818D-643BC4D3D9C1}" dt="2022-04-12T20:28:44.933" v="75" actId="47"/>
        <pc:sldMkLst>
          <pc:docMk/>
          <pc:sldMk cId="2993340146" sldId="378"/>
        </pc:sldMkLst>
      </pc:sldChg>
      <pc:sldChg chg="del">
        <pc:chgData name="Humberto Alencar" userId="d6098c2c-e45d-4e6a-b828-f736d4b688d9" providerId="ADAL" clId="{4254D602-9AF5-41FE-818D-643BC4D3D9C1}" dt="2022-04-12T20:28:44.933" v="75" actId="47"/>
        <pc:sldMkLst>
          <pc:docMk/>
          <pc:sldMk cId="2847699643" sldId="398"/>
        </pc:sldMkLst>
      </pc:sldChg>
      <pc:sldChg chg="del">
        <pc:chgData name="Humberto Alencar" userId="d6098c2c-e45d-4e6a-b828-f736d4b688d9" providerId="ADAL" clId="{4254D602-9AF5-41FE-818D-643BC4D3D9C1}" dt="2022-04-12T20:28:44.933" v="75" actId="47"/>
        <pc:sldMkLst>
          <pc:docMk/>
          <pc:sldMk cId="1615216864" sldId="399"/>
        </pc:sldMkLst>
      </pc:sldChg>
      <pc:sldChg chg="del">
        <pc:chgData name="Humberto Alencar" userId="d6098c2c-e45d-4e6a-b828-f736d4b688d9" providerId="ADAL" clId="{4254D602-9AF5-41FE-818D-643BC4D3D9C1}" dt="2022-04-12T20:28:44.933" v="75" actId="47"/>
        <pc:sldMkLst>
          <pc:docMk/>
          <pc:sldMk cId="1221673676" sldId="430"/>
        </pc:sldMkLst>
      </pc:sldChg>
      <pc:sldChg chg="del">
        <pc:chgData name="Humberto Alencar" userId="d6098c2c-e45d-4e6a-b828-f736d4b688d9" providerId="ADAL" clId="{4254D602-9AF5-41FE-818D-643BC4D3D9C1}" dt="2022-04-12T20:28:44.933" v="75" actId="47"/>
        <pc:sldMkLst>
          <pc:docMk/>
          <pc:sldMk cId="810607562" sldId="431"/>
        </pc:sldMkLst>
      </pc:sldChg>
      <pc:sldChg chg="del">
        <pc:chgData name="Humberto Alencar" userId="d6098c2c-e45d-4e6a-b828-f736d4b688d9" providerId="ADAL" clId="{4254D602-9AF5-41FE-818D-643BC4D3D9C1}" dt="2022-04-12T20:28:44.933" v="75" actId="47"/>
        <pc:sldMkLst>
          <pc:docMk/>
          <pc:sldMk cId="1656235663" sldId="439"/>
        </pc:sldMkLst>
      </pc:sldChg>
      <pc:sldChg chg="del">
        <pc:chgData name="Humberto Alencar" userId="d6098c2c-e45d-4e6a-b828-f736d4b688d9" providerId="ADAL" clId="{4254D602-9AF5-41FE-818D-643BC4D3D9C1}" dt="2022-04-12T20:28:44.933" v="75" actId="47"/>
        <pc:sldMkLst>
          <pc:docMk/>
          <pc:sldMk cId="3764947125" sldId="440"/>
        </pc:sldMkLst>
      </pc:sldChg>
      <pc:sldChg chg="del">
        <pc:chgData name="Humberto Alencar" userId="d6098c2c-e45d-4e6a-b828-f736d4b688d9" providerId="ADAL" clId="{4254D602-9AF5-41FE-818D-643BC4D3D9C1}" dt="2022-04-12T20:28:44.933" v="75" actId="47"/>
        <pc:sldMkLst>
          <pc:docMk/>
          <pc:sldMk cId="2963015711" sldId="441"/>
        </pc:sldMkLst>
      </pc:sldChg>
      <pc:sldChg chg="del">
        <pc:chgData name="Humberto Alencar" userId="d6098c2c-e45d-4e6a-b828-f736d4b688d9" providerId="ADAL" clId="{4254D602-9AF5-41FE-818D-643BC4D3D9C1}" dt="2022-04-12T20:28:44.933" v="75" actId="47"/>
        <pc:sldMkLst>
          <pc:docMk/>
          <pc:sldMk cId="4203948049" sldId="442"/>
        </pc:sldMkLst>
      </pc:sldChg>
      <pc:sldChg chg="del">
        <pc:chgData name="Humberto Alencar" userId="d6098c2c-e45d-4e6a-b828-f736d4b688d9" providerId="ADAL" clId="{4254D602-9AF5-41FE-818D-643BC4D3D9C1}" dt="2022-04-12T20:28:44.933" v="75" actId="47"/>
        <pc:sldMkLst>
          <pc:docMk/>
          <pc:sldMk cId="3319600689" sldId="443"/>
        </pc:sldMkLst>
      </pc:sldChg>
      <pc:sldChg chg="del">
        <pc:chgData name="Humberto Alencar" userId="d6098c2c-e45d-4e6a-b828-f736d4b688d9" providerId="ADAL" clId="{4254D602-9AF5-41FE-818D-643BC4D3D9C1}" dt="2022-04-12T20:28:44.933" v="75" actId="47"/>
        <pc:sldMkLst>
          <pc:docMk/>
          <pc:sldMk cId="2540554946" sldId="444"/>
        </pc:sldMkLst>
      </pc:sldChg>
      <pc:sldChg chg="del">
        <pc:chgData name="Humberto Alencar" userId="d6098c2c-e45d-4e6a-b828-f736d4b688d9" providerId="ADAL" clId="{4254D602-9AF5-41FE-818D-643BC4D3D9C1}" dt="2022-04-12T20:28:44.933" v="75" actId="47"/>
        <pc:sldMkLst>
          <pc:docMk/>
          <pc:sldMk cId="1104236622" sldId="445"/>
        </pc:sldMkLst>
      </pc:sldChg>
      <pc:sldChg chg="del">
        <pc:chgData name="Humberto Alencar" userId="d6098c2c-e45d-4e6a-b828-f736d4b688d9" providerId="ADAL" clId="{4254D602-9AF5-41FE-818D-643BC4D3D9C1}" dt="2022-04-12T20:28:44.933" v="75" actId="47"/>
        <pc:sldMkLst>
          <pc:docMk/>
          <pc:sldMk cId="1443699489" sldId="446"/>
        </pc:sldMkLst>
      </pc:sldChg>
      <pc:sldChg chg="del">
        <pc:chgData name="Humberto Alencar" userId="d6098c2c-e45d-4e6a-b828-f736d4b688d9" providerId="ADAL" clId="{4254D602-9AF5-41FE-818D-643BC4D3D9C1}" dt="2022-04-12T20:28:44.933" v="75" actId="47"/>
        <pc:sldMkLst>
          <pc:docMk/>
          <pc:sldMk cId="2631687019" sldId="447"/>
        </pc:sldMkLst>
      </pc:sldChg>
      <pc:sldChg chg="del">
        <pc:chgData name="Humberto Alencar" userId="d6098c2c-e45d-4e6a-b828-f736d4b688d9" providerId="ADAL" clId="{4254D602-9AF5-41FE-818D-643BC4D3D9C1}" dt="2022-04-12T20:28:44.933" v="75" actId="47"/>
        <pc:sldMkLst>
          <pc:docMk/>
          <pc:sldMk cId="2160999578" sldId="448"/>
        </pc:sldMkLst>
      </pc:sldChg>
      <pc:sldChg chg="del">
        <pc:chgData name="Humberto Alencar" userId="d6098c2c-e45d-4e6a-b828-f736d4b688d9" providerId="ADAL" clId="{4254D602-9AF5-41FE-818D-643BC4D3D9C1}" dt="2022-04-12T20:28:44.933" v="75" actId="47"/>
        <pc:sldMkLst>
          <pc:docMk/>
          <pc:sldMk cId="671812829" sldId="449"/>
        </pc:sldMkLst>
      </pc:sldChg>
      <pc:sldChg chg="del">
        <pc:chgData name="Humberto Alencar" userId="d6098c2c-e45d-4e6a-b828-f736d4b688d9" providerId="ADAL" clId="{4254D602-9AF5-41FE-818D-643BC4D3D9C1}" dt="2022-04-12T20:28:44.933" v="75" actId="47"/>
        <pc:sldMkLst>
          <pc:docMk/>
          <pc:sldMk cId="3448615234" sldId="450"/>
        </pc:sldMkLst>
      </pc:sldChg>
      <pc:sldChg chg="del">
        <pc:chgData name="Humberto Alencar" userId="d6098c2c-e45d-4e6a-b828-f736d4b688d9" providerId="ADAL" clId="{4254D602-9AF5-41FE-818D-643BC4D3D9C1}" dt="2022-04-12T20:28:44.933" v="75" actId="47"/>
        <pc:sldMkLst>
          <pc:docMk/>
          <pc:sldMk cId="4144492863" sldId="451"/>
        </pc:sldMkLst>
      </pc:sldChg>
      <pc:sldChg chg="del">
        <pc:chgData name="Humberto Alencar" userId="d6098c2c-e45d-4e6a-b828-f736d4b688d9" providerId="ADAL" clId="{4254D602-9AF5-41FE-818D-643BC4D3D9C1}" dt="2022-04-12T20:28:44.933" v="75" actId="47"/>
        <pc:sldMkLst>
          <pc:docMk/>
          <pc:sldMk cId="3384055842" sldId="452"/>
        </pc:sldMkLst>
      </pc:sldChg>
      <pc:sldChg chg="del">
        <pc:chgData name="Humberto Alencar" userId="d6098c2c-e45d-4e6a-b828-f736d4b688d9" providerId="ADAL" clId="{4254D602-9AF5-41FE-818D-643BC4D3D9C1}" dt="2022-04-12T20:28:44.933" v="75" actId="47"/>
        <pc:sldMkLst>
          <pc:docMk/>
          <pc:sldMk cId="2353937371" sldId="453"/>
        </pc:sldMkLst>
      </pc:sldChg>
      <pc:sldChg chg="del">
        <pc:chgData name="Humberto Alencar" userId="d6098c2c-e45d-4e6a-b828-f736d4b688d9" providerId="ADAL" clId="{4254D602-9AF5-41FE-818D-643BC4D3D9C1}" dt="2022-04-12T20:28:44.933" v="75" actId="47"/>
        <pc:sldMkLst>
          <pc:docMk/>
          <pc:sldMk cId="2524421668" sldId="454"/>
        </pc:sldMkLst>
      </pc:sldChg>
      <pc:sldChg chg="del">
        <pc:chgData name="Humberto Alencar" userId="d6098c2c-e45d-4e6a-b828-f736d4b688d9" providerId="ADAL" clId="{4254D602-9AF5-41FE-818D-643BC4D3D9C1}" dt="2022-04-12T20:28:44.933" v="75" actId="47"/>
        <pc:sldMkLst>
          <pc:docMk/>
          <pc:sldMk cId="1755002499" sldId="455"/>
        </pc:sldMkLst>
      </pc:sldChg>
      <pc:sldChg chg="del">
        <pc:chgData name="Humberto Alencar" userId="d6098c2c-e45d-4e6a-b828-f736d4b688d9" providerId="ADAL" clId="{4254D602-9AF5-41FE-818D-643BC4D3D9C1}" dt="2022-04-12T20:28:44.933" v="75" actId="47"/>
        <pc:sldMkLst>
          <pc:docMk/>
          <pc:sldMk cId="2623633841" sldId="456"/>
        </pc:sldMkLst>
      </pc:sldChg>
      <pc:sldChg chg="del">
        <pc:chgData name="Humberto Alencar" userId="d6098c2c-e45d-4e6a-b828-f736d4b688d9" providerId="ADAL" clId="{4254D602-9AF5-41FE-818D-643BC4D3D9C1}" dt="2022-04-12T20:28:44.933" v="75" actId="47"/>
        <pc:sldMkLst>
          <pc:docMk/>
          <pc:sldMk cId="2580208654" sldId="457"/>
        </pc:sldMkLst>
      </pc:sldChg>
      <pc:sldChg chg="del">
        <pc:chgData name="Humberto Alencar" userId="d6098c2c-e45d-4e6a-b828-f736d4b688d9" providerId="ADAL" clId="{4254D602-9AF5-41FE-818D-643BC4D3D9C1}" dt="2022-04-12T20:28:44.933" v="75" actId="47"/>
        <pc:sldMkLst>
          <pc:docMk/>
          <pc:sldMk cId="3005508367" sldId="458"/>
        </pc:sldMkLst>
      </pc:sldChg>
      <pc:sldChg chg="del">
        <pc:chgData name="Humberto Alencar" userId="d6098c2c-e45d-4e6a-b828-f736d4b688d9" providerId="ADAL" clId="{4254D602-9AF5-41FE-818D-643BC4D3D9C1}" dt="2022-04-12T20:28:44.933" v="75" actId="47"/>
        <pc:sldMkLst>
          <pc:docMk/>
          <pc:sldMk cId="3118647484" sldId="459"/>
        </pc:sldMkLst>
      </pc:sldChg>
      <pc:sldChg chg="del">
        <pc:chgData name="Humberto Alencar" userId="d6098c2c-e45d-4e6a-b828-f736d4b688d9" providerId="ADAL" clId="{4254D602-9AF5-41FE-818D-643BC4D3D9C1}" dt="2022-04-12T20:28:44.933" v="75" actId="47"/>
        <pc:sldMkLst>
          <pc:docMk/>
          <pc:sldMk cId="792559817" sldId="460"/>
        </pc:sldMkLst>
      </pc:sldChg>
      <pc:sldChg chg="del">
        <pc:chgData name="Humberto Alencar" userId="d6098c2c-e45d-4e6a-b828-f736d4b688d9" providerId="ADAL" clId="{4254D602-9AF5-41FE-818D-643BC4D3D9C1}" dt="2022-04-12T20:28:44.933" v="75" actId="47"/>
        <pc:sldMkLst>
          <pc:docMk/>
          <pc:sldMk cId="384733003" sldId="461"/>
        </pc:sldMkLst>
      </pc:sldChg>
      <pc:sldChg chg="del">
        <pc:chgData name="Humberto Alencar" userId="d6098c2c-e45d-4e6a-b828-f736d4b688d9" providerId="ADAL" clId="{4254D602-9AF5-41FE-818D-643BC4D3D9C1}" dt="2022-04-12T20:28:44.933" v="75" actId="47"/>
        <pc:sldMkLst>
          <pc:docMk/>
          <pc:sldMk cId="4111518316" sldId="462"/>
        </pc:sldMkLst>
      </pc:sldChg>
      <pc:sldChg chg="del">
        <pc:chgData name="Humberto Alencar" userId="d6098c2c-e45d-4e6a-b828-f736d4b688d9" providerId="ADAL" clId="{4254D602-9AF5-41FE-818D-643BC4D3D9C1}" dt="2022-04-12T20:28:44.933" v="75" actId="47"/>
        <pc:sldMkLst>
          <pc:docMk/>
          <pc:sldMk cId="1912655169" sldId="463"/>
        </pc:sldMkLst>
      </pc:sldChg>
      <pc:sldChg chg="del">
        <pc:chgData name="Humberto Alencar" userId="d6098c2c-e45d-4e6a-b828-f736d4b688d9" providerId="ADAL" clId="{4254D602-9AF5-41FE-818D-643BC4D3D9C1}" dt="2022-04-12T20:28:44.933" v="75" actId="47"/>
        <pc:sldMkLst>
          <pc:docMk/>
          <pc:sldMk cId="1192111842" sldId="464"/>
        </pc:sldMkLst>
      </pc:sldChg>
      <pc:sldChg chg="del">
        <pc:chgData name="Humberto Alencar" userId="d6098c2c-e45d-4e6a-b828-f736d4b688d9" providerId="ADAL" clId="{4254D602-9AF5-41FE-818D-643BC4D3D9C1}" dt="2022-04-12T20:28:44.933" v="75" actId="47"/>
        <pc:sldMkLst>
          <pc:docMk/>
          <pc:sldMk cId="3554043840" sldId="465"/>
        </pc:sldMkLst>
      </pc:sldChg>
      <pc:sldChg chg="del">
        <pc:chgData name="Humberto Alencar" userId="d6098c2c-e45d-4e6a-b828-f736d4b688d9" providerId="ADAL" clId="{4254D602-9AF5-41FE-818D-643BC4D3D9C1}" dt="2022-04-12T20:28:44.933" v="75" actId="47"/>
        <pc:sldMkLst>
          <pc:docMk/>
          <pc:sldMk cId="2568762746" sldId="466"/>
        </pc:sldMkLst>
      </pc:sldChg>
      <pc:sldChg chg="del">
        <pc:chgData name="Humberto Alencar" userId="d6098c2c-e45d-4e6a-b828-f736d4b688d9" providerId="ADAL" clId="{4254D602-9AF5-41FE-818D-643BC4D3D9C1}" dt="2022-04-12T20:28:44.933" v="75" actId="47"/>
        <pc:sldMkLst>
          <pc:docMk/>
          <pc:sldMk cId="2487088921" sldId="467"/>
        </pc:sldMkLst>
      </pc:sldChg>
      <pc:sldChg chg="del">
        <pc:chgData name="Humberto Alencar" userId="d6098c2c-e45d-4e6a-b828-f736d4b688d9" providerId="ADAL" clId="{4254D602-9AF5-41FE-818D-643BC4D3D9C1}" dt="2022-04-12T20:28:44.933" v="75" actId="47"/>
        <pc:sldMkLst>
          <pc:docMk/>
          <pc:sldMk cId="1142368042" sldId="468"/>
        </pc:sldMkLst>
      </pc:sldChg>
      <pc:sldChg chg="del">
        <pc:chgData name="Humberto Alencar" userId="d6098c2c-e45d-4e6a-b828-f736d4b688d9" providerId="ADAL" clId="{4254D602-9AF5-41FE-818D-643BC4D3D9C1}" dt="2022-04-12T20:28:44.933" v="75" actId="47"/>
        <pc:sldMkLst>
          <pc:docMk/>
          <pc:sldMk cId="531310752" sldId="469"/>
        </pc:sldMkLst>
      </pc:sldChg>
      <pc:sldChg chg="del">
        <pc:chgData name="Humberto Alencar" userId="d6098c2c-e45d-4e6a-b828-f736d4b688d9" providerId="ADAL" clId="{4254D602-9AF5-41FE-818D-643BC4D3D9C1}" dt="2022-04-12T20:28:44.933" v="75" actId="47"/>
        <pc:sldMkLst>
          <pc:docMk/>
          <pc:sldMk cId="1820549381" sldId="470"/>
        </pc:sldMkLst>
      </pc:sldChg>
      <pc:sldChg chg="del">
        <pc:chgData name="Humberto Alencar" userId="d6098c2c-e45d-4e6a-b828-f736d4b688d9" providerId="ADAL" clId="{4254D602-9AF5-41FE-818D-643BC4D3D9C1}" dt="2022-04-12T20:28:44.933" v="75" actId="47"/>
        <pc:sldMkLst>
          <pc:docMk/>
          <pc:sldMk cId="968464502" sldId="471"/>
        </pc:sldMkLst>
      </pc:sldChg>
      <pc:sldChg chg="del">
        <pc:chgData name="Humberto Alencar" userId="d6098c2c-e45d-4e6a-b828-f736d4b688d9" providerId="ADAL" clId="{4254D602-9AF5-41FE-818D-643BC4D3D9C1}" dt="2022-04-12T20:28:44.933" v="75" actId="47"/>
        <pc:sldMkLst>
          <pc:docMk/>
          <pc:sldMk cId="3261687529" sldId="472"/>
        </pc:sldMkLst>
      </pc:sldChg>
      <pc:sldChg chg="del">
        <pc:chgData name="Humberto Alencar" userId="d6098c2c-e45d-4e6a-b828-f736d4b688d9" providerId="ADAL" clId="{4254D602-9AF5-41FE-818D-643BC4D3D9C1}" dt="2022-04-12T20:28:44.933" v="75" actId="47"/>
        <pc:sldMkLst>
          <pc:docMk/>
          <pc:sldMk cId="2869633264" sldId="473"/>
        </pc:sldMkLst>
      </pc:sldChg>
      <pc:sldChg chg="del">
        <pc:chgData name="Humberto Alencar" userId="d6098c2c-e45d-4e6a-b828-f736d4b688d9" providerId="ADAL" clId="{4254D602-9AF5-41FE-818D-643BC4D3D9C1}" dt="2022-04-12T20:28:44.933" v="75" actId="47"/>
        <pc:sldMkLst>
          <pc:docMk/>
          <pc:sldMk cId="1862295021" sldId="474"/>
        </pc:sldMkLst>
      </pc:sldChg>
      <pc:sldChg chg="del">
        <pc:chgData name="Humberto Alencar" userId="d6098c2c-e45d-4e6a-b828-f736d4b688d9" providerId="ADAL" clId="{4254D602-9AF5-41FE-818D-643BC4D3D9C1}" dt="2022-04-12T20:28:44.933" v="75" actId="47"/>
        <pc:sldMkLst>
          <pc:docMk/>
          <pc:sldMk cId="4074707141" sldId="475"/>
        </pc:sldMkLst>
      </pc:sldChg>
      <pc:sldChg chg="del">
        <pc:chgData name="Humberto Alencar" userId="d6098c2c-e45d-4e6a-b828-f736d4b688d9" providerId="ADAL" clId="{4254D602-9AF5-41FE-818D-643BC4D3D9C1}" dt="2022-04-12T20:28:44.933" v="75" actId="47"/>
        <pc:sldMkLst>
          <pc:docMk/>
          <pc:sldMk cId="1531242273" sldId="476"/>
        </pc:sldMkLst>
      </pc:sldChg>
      <pc:sldChg chg="del">
        <pc:chgData name="Humberto Alencar" userId="d6098c2c-e45d-4e6a-b828-f736d4b688d9" providerId="ADAL" clId="{4254D602-9AF5-41FE-818D-643BC4D3D9C1}" dt="2022-04-12T20:28:44.933" v="75" actId="47"/>
        <pc:sldMkLst>
          <pc:docMk/>
          <pc:sldMk cId="1309574650" sldId="477"/>
        </pc:sldMkLst>
      </pc:sldChg>
      <pc:sldChg chg="del">
        <pc:chgData name="Humberto Alencar" userId="d6098c2c-e45d-4e6a-b828-f736d4b688d9" providerId="ADAL" clId="{4254D602-9AF5-41FE-818D-643BC4D3D9C1}" dt="2022-04-12T20:28:44.933" v="75" actId="47"/>
        <pc:sldMkLst>
          <pc:docMk/>
          <pc:sldMk cId="1834425882" sldId="479"/>
        </pc:sldMkLst>
      </pc:sldChg>
      <pc:sldChg chg="del">
        <pc:chgData name="Humberto Alencar" userId="d6098c2c-e45d-4e6a-b828-f736d4b688d9" providerId="ADAL" clId="{4254D602-9AF5-41FE-818D-643BC4D3D9C1}" dt="2022-04-12T20:28:44.933" v="75" actId="47"/>
        <pc:sldMkLst>
          <pc:docMk/>
          <pc:sldMk cId="4116753106" sldId="480"/>
        </pc:sldMkLst>
      </pc:sldChg>
      <pc:sldChg chg="del">
        <pc:chgData name="Humberto Alencar" userId="d6098c2c-e45d-4e6a-b828-f736d4b688d9" providerId="ADAL" clId="{4254D602-9AF5-41FE-818D-643BC4D3D9C1}" dt="2022-04-12T20:28:44.933" v="75" actId="47"/>
        <pc:sldMkLst>
          <pc:docMk/>
          <pc:sldMk cId="2014579530" sldId="481"/>
        </pc:sldMkLst>
      </pc:sldChg>
      <pc:sldChg chg="del">
        <pc:chgData name="Humberto Alencar" userId="d6098c2c-e45d-4e6a-b828-f736d4b688d9" providerId="ADAL" clId="{4254D602-9AF5-41FE-818D-643BC4D3D9C1}" dt="2022-04-12T20:28:44.933" v="75" actId="47"/>
        <pc:sldMkLst>
          <pc:docMk/>
          <pc:sldMk cId="1532967598" sldId="482"/>
        </pc:sldMkLst>
      </pc:sldChg>
      <pc:sldChg chg="del">
        <pc:chgData name="Humberto Alencar" userId="d6098c2c-e45d-4e6a-b828-f736d4b688d9" providerId="ADAL" clId="{4254D602-9AF5-41FE-818D-643BC4D3D9C1}" dt="2022-04-12T20:28:44.933" v="75" actId="47"/>
        <pc:sldMkLst>
          <pc:docMk/>
          <pc:sldMk cId="3206549888" sldId="489"/>
        </pc:sldMkLst>
      </pc:sldChg>
      <pc:sldChg chg="del">
        <pc:chgData name="Humberto Alencar" userId="d6098c2c-e45d-4e6a-b828-f736d4b688d9" providerId="ADAL" clId="{4254D602-9AF5-41FE-818D-643BC4D3D9C1}" dt="2022-04-12T20:28:44.933" v="75" actId="47"/>
        <pc:sldMkLst>
          <pc:docMk/>
          <pc:sldMk cId="548365293" sldId="490"/>
        </pc:sldMkLst>
      </pc:sldChg>
      <pc:sldChg chg="del">
        <pc:chgData name="Humberto Alencar" userId="d6098c2c-e45d-4e6a-b828-f736d4b688d9" providerId="ADAL" clId="{4254D602-9AF5-41FE-818D-643BC4D3D9C1}" dt="2022-04-12T20:28:44.933" v="75" actId="47"/>
        <pc:sldMkLst>
          <pc:docMk/>
          <pc:sldMk cId="3563700290" sldId="491"/>
        </pc:sldMkLst>
      </pc:sldChg>
      <pc:sldChg chg="del">
        <pc:chgData name="Humberto Alencar" userId="d6098c2c-e45d-4e6a-b828-f736d4b688d9" providerId="ADAL" clId="{4254D602-9AF5-41FE-818D-643BC4D3D9C1}" dt="2022-04-12T20:28:44.933" v="75" actId="47"/>
        <pc:sldMkLst>
          <pc:docMk/>
          <pc:sldMk cId="639880000" sldId="492"/>
        </pc:sldMkLst>
      </pc:sldChg>
      <pc:sldChg chg="del">
        <pc:chgData name="Humberto Alencar" userId="d6098c2c-e45d-4e6a-b828-f736d4b688d9" providerId="ADAL" clId="{4254D602-9AF5-41FE-818D-643BC4D3D9C1}" dt="2022-04-12T20:28:44.933" v="75" actId="47"/>
        <pc:sldMkLst>
          <pc:docMk/>
          <pc:sldMk cId="2842895679" sldId="493"/>
        </pc:sldMkLst>
      </pc:sldChg>
      <pc:sldChg chg="modSp mod">
        <pc:chgData name="Humberto Alencar" userId="d6098c2c-e45d-4e6a-b828-f736d4b688d9" providerId="ADAL" clId="{4254D602-9AF5-41FE-818D-643BC4D3D9C1}" dt="2022-04-12T20:27:47.098" v="5" actId="20577"/>
        <pc:sldMkLst>
          <pc:docMk/>
          <pc:sldMk cId="1723373801" sldId="505"/>
        </pc:sldMkLst>
        <pc:spChg chg="mod">
          <ac:chgData name="Humberto Alencar" userId="d6098c2c-e45d-4e6a-b828-f736d4b688d9" providerId="ADAL" clId="{4254D602-9AF5-41FE-818D-643BC4D3D9C1}" dt="2022-04-12T20:27:47.098" v="5" actId="20577"/>
          <ac:spMkLst>
            <pc:docMk/>
            <pc:sldMk cId="1723373801" sldId="505"/>
            <ac:spMk id="3" creationId="{00000000-0000-0000-0000-000000000000}"/>
          </ac:spMkLst>
        </pc:spChg>
      </pc:sldChg>
      <pc:sldChg chg="addSp modSp">
        <pc:chgData name="Humberto Alencar" userId="d6098c2c-e45d-4e6a-b828-f736d4b688d9" providerId="ADAL" clId="{4254D602-9AF5-41FE-818D-643BC4D3D9C1}" dt="2022-04-12T20:28:03.424" v="17"/>
        <pc:sldMkLst>
          <pc:docMk/>
          <pc:sldMk cId="1906761682" sldId="1759"/>
        </pc:sldMkLst>
        <pc:spChg chg="add mod">
          <ac:chgData name="Humberto Alencar" userId="d6098c2c-e45d-4e6a-b828-f736d4b688d9" providerId="ADAL" clId="{4254D602-9AF5-41FE-818D-643BC4D3D9C1}" dt="2022-04-12T20:28:03.424" v="17"/>
          <ac:spMkLst>
            <pc:docMk/>
            <pc:sldMk cId="1906761682" sldId="1759"/>
            <ac:spMk id="31" creationId="{242EFB87-8E3F-4C9B-ABBD-9180BDE99964}"/>
          </ac:spMkLst>
        </pc:spChg>
      </pc:sldChg>
      <pc:sldChg chg="modSp mod">
        <pc:chgData name="Humberto Alencar" userId="d6098c2c-e45d-4e6a-b828-f736d4b688d9" providerId="ADAL" clId="{4254D602-9AF5-41FE-818D-643BC4D3D9C1}" dt="2022-04-13T17:02:35.025" v="448" actId="14100"/>
        <pc:sldMkLst>
          <pc:docMk/>
          <pc:sldMk cId="1773254602" sldId="1772"/>
        </pc:sldMkLst>
        <pc:spChg chg="mod">
          <ac:chgData name="Humberto Alencar" userId="d6098c2c-e45d-4e6a-b828-f736d4b688d9" providerId="ADAL" clId="{4254D602-9AF5-41FE-818D-643BC4D3D9C1}" dt="2022-04-13T17:02:35.025" v="448" actId="14100"/>
          <ac:spMkLst>
            <pc:docMk/>
            <pc:sldMk cId="1773254602" sldId="1772"/>
            <ac:spMk id="20" creationId="{7EB8DD4A-7DF6-4638-AD8D-41CB7F52A917}"/>
          </ac:spMkLst>
        </pc:spChg>
      </pc:sldChg>
      <pc:sldChg chg="addSp modSp">
        <pc:chgData name="Humberto Alencar" userId="d6098c2c-e45d-4e6a-b828-f736d4b688d9" providerId="ADAL" clId="{4254D602-9AF5-41FE-818D-643BC4D3D9C1}" dt="2022-04-12T20:28:08.943" v="30"/>
        <pc:sldMkLst>
          <pc:docMk/>
          <pc:sldMk cId="1773618383" sldId="1782"/>
        </pc:sldMkLst>
        <pc:spChg chg="add mod">
          <ac:chgData name="Humberto Alencar" userId="d6098c2c-e45d-4e6a-b828-f736d4b688d9" providerId="ADAL" clId="{4254D602-9AF5-41FE-818D-643BC4D3D9C1}" dt="2022-04-12T20:28:08.943" v="30"/>
          <ac:spMkLst>
            <pc:docMk/>
            <pc:sldMk cId="1773618383" sldId="1782"/>
            <ac:spMk id="12" creationId="{F88D8ACC-A438-43E5-8509-567AECF9D0FF}"/>
          </ac:spMkLst>
        </pc:spChg>
      </pc:sldChg>
      <pc:sldChg chg="addSp mod">
        <pc:chgData name="Humberto Alencar" userId="d6098c2c-e45d-4e6a-b828-f736d4b688d9" providerId="ADAL" clId="{4254D602-9AF5-41FE-818D-643BC4D3D9C1}" dt="2022-04-13T20:09:06.050" v="1186" actId="9405"/>
        <pc:sldMkLst>
          <pc:docMk/>
          <pc:sldMk cId="384330201" sldId="1790"/>
        </pc:sldMkLst>
        <pc:inkChg chg="add">
          <ac:chgData name="Humberto Alencar" userId="d6098c2c-e45d-4e6a-b828-f736d4b688d9" providerId="ADAL" clId="{4254D602-9AF5-41FE-818D-643BC4D3D9C1}" dt="2022-04-13T20:09:01.942" v="1185" actId="9405"/>
          <ac:inkMkLst>
            <pc:docMk/>
            <pc:sldMk cId="384330201" sldId="1790"/>
            <ac:inkMk id="2" creationId="{99BEE48D-26B0-4318-B7A2-802C7BB9818F}"/>
          </ac:inkMkLst>
        </pc:inkChg>
        <pc:inkChg chg="add">
          <ac:chgData name="Humberto Alencar" userId="d6098c2c-e45d-4e6a-b828-f736d4b688d9" providerId="ADAL" clId="{4254D602-9AF5-41FE-818D-643BC4D3D9C1}" dt="2022-04-13T20:09:06.050" v="1186" actId="9405"/>
          <ac:inkMkLst>
            <pc:docMk/>
            <pc:sldMk cId="384330201" sldId="1790"/>
            <ac:inkMk id="3" creationId="{539F1587-B7EC-47C0-B4D1-C56D793C6C1B}"/>
          </ac:inkMkLst>
        </pc:inkChg>
      </pc:sldChg>
      <pc:sldChg chg="addSp modSp">
        <pc:chgData name="Humberto Alencar" userId="d6098c2c-e45d-4e6a-b828-f736d4b688d9" providerId="ADAL" clId="{4254D602-9AF5-41FE-818D-643BC4D3D9C1}" dt="2022-04-12T20:28:02.502" v="15"/>
        <pc:sldMkLst>
          <pc:docMk/>
          <pc:sldMk cId="879465647" sldId="1816"/>
        </pc:sldMkLst>
        <pc:spChg chg="add mod">
          <ac:chgData name="Humberto Alencar" userId="d6098c2c-e45d-4e6a-b828-f736d4b688d9" providerId="ADAL" clId="{4254D602-9AF5-41FE-818D-643BC4D3D9C1}" dt="2022-04-12T20:28:02.502" v="15"/>
          <ac:spMkLst>
            <pc:docMk/>
            <pc:sldMk cId="879465647" sldId="1816"/>
            <ac:spMk id="20" creationId="{7BBEE820-CBFA-4FFF-B0FA-6A239D449250}"/>
          </ac:spMkLst>
        </pc:spChg>
      </pc:sldChg>
      <pc:sldChg chg="addSp modSp">
        <pc:chgData name="Humberto Alencar" userId="d6098c2c-e45d-4e6a-b828-f736d4b688d9" providerId="ADAL" clId="{4254D602-9AF5-41FE-818D-643BC4D3D9C1}" dt="2022-04-12T20:28:06.435" v="24"/>
        <pc:sldMkLst>
          <pc:docMk/>
          <pc:sldMk cId="3097842535" sldId="1819"/>
        </pc:sldMkLst>
        <pc:spChg chg="add mod">
          <ac:chgData name="Humberto Alencar" userId="d6098c2c-e45d-4e6a-b828-f736d4b688d9" providerId="ADAL" clId="{4254D602-9AF5-41FE-818D-643BC4D3D9C1}" dt="2022-04-12T20:28:06.435" v="24"/>
          <ac:spMkLst>
            <pc:docMk/>
            <pc:sldMk cId="3097842535" sldId="1819"/>
            <ac:spMk id="7" creationId="{7ABDF926-DC21-4996-9F3A-37B5CCDFA14D}"/>
          </ac:spMkLst>
        </pc:spChg>
      </pc:sldChg>
      <pc:sldChg chg="addSp modSp">
        <pc:chgData name="Humberto Alencar" userId="d6098c2c-e45d-4e6a-b828-f736d4b688d9" providerId="ADAL" clId="{4254D602-9AF5-41FE-818D-643BC4D3D9C1}" dt="2022-04-12T20:28:09.394" v="31"/>
        <pc:sldMkLst>
          <pc:docMk/>
          <pc:sldMk cId="4040676164" sldId="1822"/>
        </pc:sldMkLst>
        <pc:spChg chg="add mod">
          <ac:chgData name="Humberto Alencar" userId="d6098c2c-e45d-4e6a-b828-f736d4b688d9" providerId="ADAL" clId="{4254D602-9AF5-41FE-818D-643BC4D3D9C1}" dt="2022-04-12T20:28:09.394" v="31"/>
          <ac:spMkLst>
            <pc:docMk/>
            <pc:sldMk cId="4040676164" sldId="1822"/>
            <ac:spMk id="5" creationId="{4F3A5C73-FEA4-4F63-983B-76013C3B3942}"/>
          </ac:spMkLst>
        </pc:spChg>
      </pc:sldChg>
      <pc:sldChg chg="addSp modSp">
        <pc:chgData name="Humberto Alencar" userId="d6098c2c-e45d-4e6a-b828-f736d4b688d9" providerId="ADAL" clId="{4254D602-9AF5-41FE-818D-643BC4D3D9C1}" dt="2022-04-12T20:28:05.640" v="22"/>
        <pc:sldMkLst>
          <pc:docMk/>
          <pc:sldMk cId="4290417414" sldId="1827"/>
        </pc:sldMkLst>
        <pc:spChg chg="add mod">
          <ac:chgData name="Humberto Alencar" userId="d6098c2c-e45d-4e6a-b828-f736d4b688d9" providerId="ADAL" clId="{4254D602-9AF5-41FE-818D-643BC4D3D9C1}" dt="2022-04-12T20:28:05.640" v="22"/>
          <ac:spMkLst>
            <pc:docMk/>
            <pc:sldMk cId="4290417414" sldId="1827"/>
            <ac:spMk id="24" creationId="{3075E63F-EE17-441B-9B99-F4F10CE4B855}"/>
          </ac:spMkLst>
        </pc:spChg>
      </pc:sldChg>
      <pc:sldChg chg="addSp delSp modSp mod">
        <pc:chgData name="Humberto Alencar" userId="d6098c2c-e45d-4e6a-b828-f736d4b688d9" providerId="ADAL" clId="{4254D602-9AF5-41FE-818D-643BC4D3D9C1}" dt="2022-04-12T20:35:57.115" v="103" actId="478"/>
        <pc:sldMkLst>
          <pc:docMk/>
          <pc:sldMk cId="4112179941" sldId="1839"/>
        </pc:sldMkLst>
        <pc:spChg chg="del">
          <ac:chgData name="Humberto Alencar" userId="d6098c2c-e45d-4e6a-b828-f736d4b688d9" providerId="ADAL" clId="{4254D602-9AF5-41FE-818D-643BC4D3D9C1}" dt="2022-04-12T20:35:57.115" v="103" actId="478"/>
          <ac:spMkLst>
            <pc:docMk/>
            <pc:sldMk cId="4112179941" sldId="1839"/>
            <ac:spMk id="18" creationId="{70D6177C-65CC-48B2-B861-D53585AF72AD}"/>
          </ac:spMkLst>
        </pc:spChg>
        <pc:spChg chg="add del mod">
          <ac:chgData name="Humberto Alencar" userId="d6098c2c-e45d-4e6a-b828-f736d4b688d9" providerId="ADAL" clId="{4254D602-9AF5-41FE-818D-643BC4D3D9C1}" dt="2022-04-12T20:35:56.667" v="102" actId="478"/>
          <ac:spMkLst>
            <pc:docMk/>
            <pc:sldMk cId="4112179941" sldId="1839"/>
            <ac:spMk id="20" creationId="{182D8CD1-1A85-4F3F-BC56-D396E8AA926A}"/>
          </ac:spMkLst>
        </pc:spChg>
      </pc:sldChg>
      <pc:sldChg chg="addSp modSp">
        <pc:chgData name="Humberto Alencar" userId="d6098c2c-e45d-4e6a-b828-f736d4b688d9" providerId="ADAL" clId="{4254D602-9AF5-41FE-818D-643BC4D3D9C1}" dt="2022-04-12T20:28:04.362" v="19"/>
        <pc:sldMkLst>
          <pc:docMk/>
          <pc:sldMk cId="1317116417" sldId="1840"/>
        </pc:sldMkLst>
        <pc:spChg chg="add mod">
          <ac:chgData name="Humberto Alencar" userId="d6098c2c-e45d-4e6a-b828-f736d4b688d9" providerId="ADAL" clId="{4254D602-9AF5-41FE-818D-643BC4D3D9C1}" dt="2022-04-12T20:28:04.362" v="19"/>
          <ac:spMkLst>
            <pc:docMk/>
            <pc:sldMk cId="1317116417" sldId="1840"/>
            <ac:spMk id="45" creationId="{F96FC56E-F1F6-4FCB-BA52-CA97B7FFB6C9}"/>
          </ac:spMkLst>
        </pc:spChg>
      </pc:sldChg>
      <pc:sldChg chg="addSp modSp">
        <pc:chgData name="Humberto Alencar" userId="d6098c2c-e45d-4e6a-b828-f736d4b688d9" providerId="ADAL" clId="{4254D602-9AF5-41FE-818D-643BC4D3D9C1}" dt="2022-04-12T20:28:02.969" v="16"/>
        <pc:sldMkLst>
          <pc:docMk/>
          <pc:sldMk cId="973308489" sldId="1845"/>
        </pc:sldMkLst>
        <pc:spChg chg="add mod">
          <ac:chgData name="Humberto Alencar" userId="d6098c2c-e45d-4e6a-b828-f736d4b688d9" providerId="ADAL" clId="{4254D602-9AF5-41FE-818D-643BC4D3D9C1}" dt="2022-04-12T20:28:02.969" v="16"/>
          <ac:spMkLst>
            <pc:docMk/>
            <pc:sldMk cId="973308489" sldId="1845"/>
            <ac:spMk id="20" creationId="{14312A37-432D-4ABE-92EB-A1369F6E6A45}"/>
          </ac:spMkLst>
        </pc:spChg>
      </pc:sldChg>
      <pc:sldChg chg="addSp modSp">
        <pc:chgData name="Humberto Alencar" userId="d6098c2c-e45d-4e6a-b828-f736d4b688d9" providerId="ADAL" clId="{4254D602-9AF5-41FE-818D-643BC4D3D9C1}" dt="2022-04-12T20:28:07.298" v="26"/>
        <pc:sldMkLst>
          <pc:docMk/>
          <pc:sldMk cId="2086570304" sldId="1846"/>
        </pc:sldMkLst>
        <pc:spChg chg="add mod">
          <ac:chgData name="Humberto Alencar" userId="d6098c2c-e45d-4e6a-b828-f736d4b688d9" providerId="ADAL" clId="{4254D602-9AF5-41FE-818D-643BC4D3D9C1}" dt="2022-04-12T20:28:07.298" v="26"/>
          <ac:spMkLst>
            <pc:docMk/>
            <pc:sldMk cId="2086570304" sldId="1846"/>
            <ac:spMk id="5" creationId="{FEE03508-5AF6-4147-B27D-842F58A926F5}"/>
          </ac:spMkLst>
        </pc:spChg>
      </pc:sldChg>
      <pc:sldChg chg="addSp delSp modSp mod">
        <pc:chgData name="Humberto Alencar" userId="d6098c2c-e45d-4e6a-b828-f736d4b688d9" providerId="ADAL" clId="{4254D602-9AF5-41FE-818D-643BC4D3D9C1}" dt="2022-04-12T20:30:23.812" v="87" actId="478"/>
        <pc:sldMkLst>
          <pc:docMk/>
          <pc:sldMk cId="1057671228" sldId="2035"/>
        </pc:sldMkLst>
        <pc:spChg chg="add del mod">
          <ac:chgData name="Humberto Alencar" userId="d6098c2c-e45d-4e6a-b828-f736d4b688d9" providerId="ADAL" clId="{4254D602-9AF5-41FE-818D-643BC4D3D9C1}" dt="2022-04-12T20:30:23.812" v="87" actId="478"/>
          <ac:spMkLst>
            <pc:docMk/>
            <pc:sldMk cId="1057671228" sldId="2035"/>
            <ac:spMk id="2" creationId="{25F32DA1-EB6F-449B-A6DD-96D956A61643}"/>
          </ac:spMkLst>
        </pc:spChg>
        <pc:spChg chg="mod">
          <ac:chgData name="Humberto Alencar" userId="d6098c2c-e45d-4e6a-b828-f736d4b688d9" providerId="ADAL" clId="{4254D602-9AF5-41FE-818D-643BC4D3D9C1}" dt="2022-04-12T20:30:18.335" v="86" actId="6549"/>
          <ac:spMkLst>
            <pc:docMk/>
            <pc:sldMk cId="1057671228" sldId="2035"/>
            <ac:spMk id="5" creationId="{00000000-0000-0000-0000-000000000000}"/>
          </ac:spMkLst>
        </pc:spChg>
      </pc:sldChg>
      <pc:sldChg chg="addSp delSp modSp mod">
        <pc:chgData name="Humberto Alencar" userId="d6098c2c-e45d-4e6a-b828-f736d4b688d9" providerId="ADAL" clId="{4254D602-9AF5-41FE-818D-643BC4D3D9C1}" dt="2022-04-12T20:50:29.116" v="148" actId="27918"/>
        <pc:sldMkLst>
          <pc:docMk/>
          <pc:sldMk cId="1016790677" sldId="2112"/>
        </pc:sldMkLst>
        <pc:spChg chg="add del mod">
          <ac:chgData name="Humberto Alencar" userId="d6098c2c-e45d-4e6a-b828-f736d4b688d9" providerId="ADAL" clId="{4254D602-9AF5-41FE-818D-643BC4D3D9C1}" dt="2022-04-12T20:48:41.604" v="139" actId="478"/>
          <ac:spMkLst>
            <pc:docMk/>
            <pc:sldMk cId="1016790677" sldId="2112"/>
            <ac:spMk id="4" creationId="{77B8FFBA-2EE8-4A57-889F-4D94FEC07352}"/>
          </ac:spMkLst>
        </pc:spChg>
        <pc:spChg chg="mod">
          <ac:chgData name="Humberto Alencar" userId="d6098c2c-e45d-4e6a-b828-f736d4b688d9" providerId="ADAL" clId="{4254D602-9AF5-41FE-818D-643BC4D3D9C1}" dt="2022-04-12T20:48:39.701" v="138" actId="20577"/>
          <ac:spMkLst>
            <pc:docMk/>
            <pc:sldMk cId="1016790677" sldId="2112"/>
            <ac:spMk id="5" creationId="{00000000-0000-0000-0000-000000000000}"/>
          </ac:spMkLst>
        </pc:spChg>
      </pc:sldChg>
      <pc:sldChg chg="modSp mod">
        <pc:chgData name="Humberto Alencar" userId="d6098c2c-e45d-4e6a-b828-f736d4b688d9" providerId="ADAL" clId="{4254D602-9AF5-41FE-818D-643BC4D3D9C1}" dt="2022-04-12T20:29:29.067" v="83" actId="20577"/>
        <pc:sldMkLst>
          <pc:docMk/>
          <pc:sldMk cId="2636088828" sldId="2186"/>
        </pc:sldMkLst>
        <pc:spChg chg="mod">
          <ac:chgData name="Humberto Alencar" userId="d6098c2c-e45d-4e6a-b828-f736d4b688d9" providerId="ADAL" clId="{4254D602-9AF5-41FE-818D-643BC4D3D9C1}" dt="2022-04-12T20:29:29.067" v="83" actId="20577"/>
          <ac:spMkLst>
            <pc:docMk/>
            <pc:sldMk cId="2636088828" sldId="2186"/>
            <ac:spMk id="2" creationId="{00000000-0000-0000-0000-000000000000}"/>
          </ac:spMkLst>
        </pc:spChg>
      </pc:sldChg>
      <pc:sldChg chg="addSp delSp modSp mod">
        <pc:chgData name="Humberto Alencar" userId="d6098c2c-e45d-4e6a-b828-f736d4b688d9" providerId="ADAL" clId="{4254D602-9AF5-41FE-818D-643BC4D3D9C1}" dt="2022-04-12T21:01:52.160" v="253"/>
        <pc:sldMkLst>
          <pc:docMk/>
          <pc:sldMk cId="3131975711" sldId="2188"/>
        </pc:sldMkLst>
        <pc:spChg chg="mod">
          <ac:chgData name="Humberto Alencar" userId="d6098c2c-e45d-4e6a-b828-f736d4b688d9" providerId="ADAL" clId="{4254D602-9AF5-41FE-818D-643BC4D3D9C1}" dt="2022-04-12T21:01:52.160" v="253"/>
          <ac:spMkLst>
            <pc:docMk/>
            <pc:sldMk cId="3131975711" sldId="2188"/>
            <ac:spMk id="2" creationId="{00000000-0000-0000-0000-000000000000}"/>
          </ac:spMkLst>
        </pc:spChg>
        <pc:spChg chg="add del mod">
          <ac:chgData name="Humberto Alencar" userId="d6098c2c-e45d-4e6a-b828-f736d4b688d9" providerId="ADAL" clId="{4254D602-9AF5-41FE-818D-643BC4D3D9C1}" dt="2022-04-12T20:58:44.355" v="238" actId="478"/>
          <ac:spMkLst>
            <pc:docMk/>
            <pc:sldMk cId="3131975711" sldId="2188"/>
            <ac:spMk id="6" creationId="{AFD43A7C-31EC-4DBC-A228-12FC1DF403C8}"/>
          </ac:spMkLst>
        </pc:spChg>
        <pc:graphicFrameChg chg="add mod">
          <ac:chgData name="Humberto Alencar" userId="d6098c2c-e45d-4e6a-b828-f736d4b688d9" providerId="ADAL" clId="{4254D602-9AF5-41FE-818D-643BC4D3D9C1}" dt="2022-04-12T20:59:32.002" v="245"/>
          <ac:graphicFrameMkLst>
            <pc:docMk/>
            <pc:sldMk cId="3131975711" sldId="2188"/>
            <ac:graphicFrameMk id="8" creationId="{00000000-0008-0000-0000-000003000000}"/>
          </ac:graphicFrameMkLst>
        </pc:graphicFrameChg>
        <pc:picChg chg="del">
          <ac:chgData name="Humberto Alencar" userId="d6098c2c-e45d-4e6a-b828-f736d4b688d9" providerId="ADAL" clId="{4254D602-9AF5-41FE-818D-643BC4D3D9C1}" dt="2022-04-12T20:58:55.424" v="242" actId="478"/>
          <ac:picMkLst>
            <pc:docMk/>
            <pc:sldMk cId="3131975711" sldId="2188"/>
            <ac:picMk id="3" creationId="{EAC700F9-66CD-4877-A609-3E1A50297553}"/>
          </ac:picMkLst>
        </pc:picChg>
        <pc:picChg chg="del">
          <ac:chgData name="Humberto Alencar" userId="d6098c2c-e45d-4e6a-b828-f736d4b688d9" providerId="ADAL" clId="{4254D602-9AF5-41FE-818D-643BC4D3D9C1}" dt="2022-04-12T20:59:52.648" v="250" actId="478"/>
          <ac:picMkLst>
            <pc:docMk/>
            <pc:sldMk cId="3131975711" sldId="2188"/>
            <ac:picMk id="4" creationId="{045A5FC6-27BE-4969-80F9-2BF55361EFD7}"/>
          </ac:picMkLst>
        </pc:picChg>
        <pc:picChg chg="del mod ord">
          <ac:chgData name="Humberto Alencar" userId="d6098c2c-e45d-4e6a-b828-f736d4b688d9" providerId="ADAL" clId="{4254D602-9AF5-41FE-818D-643BC4D3D9C1}" dt="2022-04-12T20:59:41.672" v="249" actId="478"/>
          <ac:picMkLst>
            <pc:docMk/>
            <pc:sldMk cId="3131975711" sldId="2188"/>
            <ac:picMk id="5" creationId="{B8551890-25C7-48CC-B95D-131AC4664854}"/>
          </ac:picMkLst>
        </pc:picChg>
        <pc:picChg chg="mod ord">
          <ac:chgData name="Humberto Alencar" userId="d6098c2c-e45d-4e6a-b828-f736d4b688d9" providerId="ADAL" clId="{4254D602-9AF5-41FE-818D-643BC4D3D9C1}" dt="2022-04-12T20:59:40.445" v="248" actId="167"/>
          <ac:picMkLst>
            <pc:docMk/>
            <pc:sldMk cId="3131975711" sldId="2188"/>
            <ac:picMk id="9" creationId="{40AF2686-2731-4D83-93CB-FF3F340D2DE9}"/>
          </ac:picMkLst>
        </pc:picChg>
        <pc:picChg chg="mod">
          <ac:chgData name="Humberto Alencar" userId="d6098c2c-e45d-4e6a-b828-f736d4b688d9" providerId="ADAL" clId="{4254D602-9AF5-41FE-818D-643BC4D3D9C1}" dt="2022-04-12T21:00:02.788" v="252" actId="14100"/>
          <ac:picMkLst>
            <pc:docMk/>
            <pc:sldMk cId="3131975711" sldId="2188"/>
            <ac:picMk id="10" creationId="{F75D6943-1FCB-463E-8AF5-48346B326726}"/>
          </ac:picMkLst>
        </pc:picChg>
      </pc:sldChg>
      <pc:sldChg chg="addSp delSp modSp mod">
        <pc:chgData name="Humberto Alencar" userId="d6098c2c-e45d-4e6a-b828-f736d4b688d9" providerId="ADAL" clId="{4254D602-9AF5-41FE-818D-643BC4D3D9C1}" dt="2022-04-13T15:19:31.399" v="447" actId="1035"/>
        <pc:sldMkLst>
          <pc:docMk/>
          <pc:sldMk cId="1743544488" sldId="2303"/>
        </pc:sldMkLst>
        <pc:spChg chg="mod">
          <ac:chgData name="Humberto Alencar" userId="d6098c2c-e45d-4e6a-b828-f736d4b688d9" providerId="ADAL" clId="{4254D602-9AF5-41FE-818D-643BC4D3D9C1}" dt="2022-04-13T15:19:31.399" v="447" actId="1035"/>
          <ac:spMkLst>
            <pc:docMk/>
            <pc:sldMk cId="1743544488" sldId="2303"/>
            <ac:spMk id="8" creationId="{895D1BC1-C0AA-420D-B0F6-A53AC518FA7B}"/>
          </ac:spMkLst>
        </pc:spChg>
        <pc:spChg chg="mod">
          <ac:chgData name="Humberto Alencar" userId="d6098c2c-e45d-4e6a-b828-f736d4b688d9" providerId="ADAL" clId="{4254D602-9AF5-41FE-818D-643BC4D3D9C1}" dt="2022-04-13T15:19:25.178" v="445" actId="14100"/>
          <ac:spMkLst>
            <pc:docMk/>
            <pc:sldMk cId="1743544488" sldId="2303"/>
            <ac:spMk id="9" creationId="{D389DA09-0946-434B-8C7C-B2CE913A179E}"/>
          </ac:spMkLst>
        </pc:spChg>
        <pc:spChg chg="add del mod">
          <ac:chgData name="Humberto Alencar" userId="d6098c2c-e45d-4e6a-b828-f736d4b688d9" providerId="ADAL" clId="{4254D602-9AF5-41FE-818D-643BC4D3D9C1}" dt="2022-04-12T21:05:43.924" v="255" actId="478"/>
          <ac:spMkLst>
            <pc:docMk/>
            <pc:sldMk cId="1743544488" sldId="2303"/>
            <ac:spMk id="10" creationId="{B1836943-9641-4023-B196-E1979C4DF9CE}"/>
          </ac:spMkLst>
        </pc:spChg>
        <pc:picChg chg="mod ord">
          <ac:chgData name="Humberto Alencar" userId="d6098c2c-e45d-4e6a-b828-f736d4b688d9" providerId="ADAL" clId="{4254D602-9AF5-41FE-818D-643BC4D3D9C1}" dt="2022-04-12T21:06:04.391" v="260" actId="167"/>
          <ac:picMkLst>
            <pc:docMk/>
            <pc:sldMk cId="1743544488" sldId="2303"/>
            <ac:picMk id="3" creationId="{1019FEAF-027A-453B-B065-BCCBBDA2D3F5}"/>
          </ac:picMkLst>
        </pc:picChg>
        <pc:picChg chg="del">
          <ac:chgData name="Humberto Alencar" userId="d6098c2c-e45d-4e6a-b828-f736d4b688d9" providerId="ADAL" clId="{4254D602-9AF5-41FE-818D-643BC4D3D9C1}" dt="2022-04-12T21:06:05.509" v="261" actId="478"/>
          <ac:picMkLst>
            <pc:docMk/>
            <pc:sldMk cId="1743544488" sldId="2303"/>
            <ac:picMk id="5" creationId="{C1DD8A51-C6CD-4926-87C5-69934516CCE6}"/>
          </ac:picMkLst>
        </pc:picChg>
      </pc:sldChg>
      <pc:sldChg chg="addSp modSp">
        <pc:chgData name="Humberto Alencar" userId="d6098c2c-e45d-4e6a-b828-f736d4b688d9" providerId="ADAL" clId="{4254D602-9AF5-41FE-818D-643BC4D3D9C1}" dt="2022-04-12T20:28:14.520" v="43"/>
        <pc:sldMkLst>
          <pc:docMk/>
          <pc:sldMk cId="1199238041" sldId="5836"/>
        </pc:sldMkLst>
        <pc:spChg chg="add mod">
          <ac:chgData name="Humberto Alencar" userId="d6098c2c-e45d-4e6a-b828-f736d4b688d9" providerId="ADAL" clId="{4254D602-9AF5-41FE-818D-643BC4D3D9C1}" dt="2022-04-12T20:28:14.520" v="43"/>
          <ac:spMkLst>
            <pc:docMk/>
            <pc:sldMk cId="1199238041" sldId="5836"/>
            <ac:spMk id="5" creationId="{14AD3976-CC3B-4A70-819E-209915CE1230}"/>
          </ac:spMkLst>
        </pc:spChg>
      </pc:sldChg>
      <pc:sldChg chg="addSp modSp">
        <pc:chgData name="Humberto Alencar" userId="d6098c2c-e45d-4e6a-b828-f736d4b688d9" providerId="ADAL" clId="{4254D602-9AF5-41FE-818D-643BC4D3D9C1}" dt="2022-04-12T20:28:15.415" v="45"/>
        <pc:sldMkLst>
          <pc:docMk/>
          <pc:sldMk cId="1926715238" sldId="5837"/>
        </pc:sldMkLst>
        <pc:spChg chg="add mod">
          <ac:chgData name="Humberto Alencar" userId="d6098c2c-e45d-4e6a-b828-f736d4b688d9" providerId="ADAL" clId="{4254D602-9AF5-41FE-818D-643BC4D3D9C1}" dt="2022-04-12T20:28:15.415" v="45"/>
          <ac:spMkLst>
            <pc:docMk/>
            <pc:sldMk cId="1926715238" sldId="5837"/>
            <ac:spMk id="5" creationId="{CCA085B1-DB99-448B-9BD6-850B5279F6A7}"/>
          </ac:spMkLst>
        </pc:spChg>
      </pc:sldChg>
      <pc:sldChg chg="addSp modSp">
        <pc:chgData name="Humberto Alencar" userId="d6098c2c-e45d-4e6a-b828-f736d4b688d9" providerId="ADAL" clId="{4254D602-9AF5-41FE-818D-643BC4D3D9C1}" dt="2022-04-12T20:28:15.866" v="46"/>
        <pc:sldMkLst>
          <pc:docMk/>
          <pc:sldMk cId="1030866915" sldId="5838"/>
        </pc:sldMkLst>
        <pc:spChg chg="add mod">
          <ac:chgData name="Humberto Alencar" userId="d6098c2c-e45d-4e6a-b828-f736d4b688d9" providerId="ADAL" clId="{4254D602-9AF5-41FE-818D-643BC4D3D9C1}" dt="2022-04-12T20:28:15.866" v="46"/>
          <ac:spMkLst>
            <pc:docMk/>
            <pc:sldMk cId="1030866915" sldId="5838"/>
            <ac:spMk id="5" creationId="{97B98D57-EE8F-4C62-8E2A-72EBBB9DB2AD}"/>
          </ac:spMkLst>
        </pc:spChg>
      </pc:sldChg>
      <pc:sldChg chg="addSp modSp mod">
        <pc:chgData name="Humberto Alencar" userId="d6098c2c-e45d-4e6a-b828-f736d4b688d9" providerId="ADAL" clId="{4254D602-9AF5-41FE-818D-643BC4D3D9C1}" dt="2022-04-13T15:02:14.574" v="403" actId="20577"/>
        <pc:sldMkLst>
          <pc:docMk/>
          <pc:sldMk cId="2718010495" sldId="5947"/>
        </pc:sldMkLst>
        <pc:spChg chg="mod">
          <ac:chgData name="Humberto Alencar" userId="d6098c2c-e45d-4e6a-b828-f736d4b688d9" providerId="ADAL" clId="{4254D602-9AF5-41FE-818D-643BC4D3D9C1}" dt="2022-04-12T21:02:07.531" v="254"/>
          <ac:spMkLst>
            <pc:docMk/>
            <pc:sldMk cId="2718010495" sldId="5947"/>
            <ac:spMk id="2" creationId="{00000000-0000-0000-0000-000000000000}"/>
          </ac:spMkLst>
        </pc:spChg>
        <pc:spChg chg="add mod">
          <ac:chgData name="Humberto Alencar" userId="d6098c2c-e45d-4e6a-b828-f736d4b688d9" providerId="ADAL" clId="{4254D602-9AF5-41FE-818D-643BC4D3D9C1}" dt="2022-04-12T20:28:17.735" v="50"/>
          <ac:spMkLst>
            <pc:docMk/>
            <pc:sldMk cId="2718010495" sldId="5947"/>
            <ac:spMk id="8" creationId="{D14B4330-394C-4C25-B2CD-25C37CC8F9DB}"/>
          </ac:spMkLst>
        </pc:spChg>
        <pc:graphicFrameChg chg="modGraphic">
          <ac:chgData name="Humberto Alencar" userId="d6098c2c-e45d-4e6a-b828-f736d4b688d9" providerId="ADAL" clId="{4254D602-9AF5-41FE-818D-643BC4D3D9C1}" dt="2022-04-13T15:02:14.574" v="403" actId="20577"/>
          <ac:graphicFrameMkLst>
            <pc:docMk/>
            <pc:sldMk cId="2718010495" sldId="5947"/>
            <ac:graphicFrameMk id="4" creationId="{2A33B672-6FAC-4250-9709-1E1753436556}"/>
          </ac:graphicFrameMkLst>
        </pc:graphicFrameChg>
      </pc:sldChg>
      <pc:sldChg chg="addSp modSp">
        <pc:chgData name="Humberto Alencar" userId="d6098c2c-e45d-4e6a-b828-f736d4b688d9" providerId="ADAL" clId="{4254D602-9AF5-41FE-818D-643BC4D3D9C1}" dt="2022-04-12T20:28:14.951" v="44"/>
        <pc:sldMkLst>
          <pc:docMk/>
          <pc:sldMk cId="2024760463" sldId="6017"/>
        </pc:sldMkLst>
        <pc:spChg chg="add mod">
          <ac:chgData name="Humberto Alencar" userId="d6098c2c-e45d-4e6a-b828-f736d4b688d9" providerId="ADAL" clId="{4254D602-9AF5-41FE-818D-643BC4D3D9C1}" dt="2022-04-12T20:28:14.951" v="44"/>
          <ac:spMkLst>
            <pc:docMk/>
            <pc:sldMk cId="2024760463" sldId="6017"/>
            <ac:spMk id="5" creationId="{29602A32-4FCD-4CF7-AD81-553C95F7F315}"/>
          </ac:spMkLst>
        </pc:spChg>
      </pc:sldChg>
      <pc:sldChg chg="addSp modSp">
        <pc:chgData name="Humberto Alencar" userId="d6098c2c-e45d-4e6a-b828-f736d4b688d9" providerId="ADAL" clId="{4254D602-9AF5-41FE-818D-643BC4D3D9C1}" dt="2022-04-12T20:28:21.832" v="58"/>
        <pc:sldMkLst>
          <pc:docMk/>
          <pc:sldMk cId="74614992" sldId="6179"/>
        </pc:sldMkLst>
        <pc:spChg chg="add mod">
          <ac:chgData name="Humberto Alencar" userId="d6098c2c-e45d-4e6a-b828-f736d4b688d9" providerId="ADAL" clId="{4254D602-9AF5-41FE-818D-643BC4D3D9C1}" dt="2022-04-12T20:28:21.832" v="58"/>
          <ac:spMkLst>
            <pc:docMk/>
            <pc:sldMk cId="74614992" sldId="6179"/>
            <ac:spMk id="14" creationId="{F88769D1-A77D-4B44-9677-9C6D19BA2675}"/>
          </ac:spMkLst>
        </pc:spChg>
      </pc:sldChg>
      <pc:sldChg chg="addSp modSp">
        <pc:chgData name="Humberto Alencar" userId="d6098c2c-e45d-4e6a-b828-f736d4b688d9" providerId="ADAL" clId="{4254D602-9AF5-41FE-818D-643BC4D3D9C1}" dt="2022-04-12T20:28:23.848" v="62"/>
        <pc:sldMkLst>
          <pc:docMk/>
          <pc:sldMk cId="4290377012" sldId="6180"/>
        </pc:sldMkLst>
        <pc:spChg chg="add mod">
          <ac:chgData name="Humberto Alencar" userId="d6098c2c-e45d-4e6a-b828-f736d4b688d9" providerId="ADAL" clId="{4254D602-9AF5-41FE-818D-643BC4D3D9C1}" dt="2022-04-12T20:28:23.848" v="62"/>
          <ac:spMkLst>
            <pc:docMk/>
            <pc:sldMk cId="4290377012" sldId="6180"/>
            <ac:spMk id="18" creationId="{F052B0E1-F27A-4923-8859-4876BC4689E5}"/>
          </ac:spMkLst>
        </pc:spChg>
      </pc:sldChg>
      <pc:sldChg chg="addSp modSp">
        <pc:chgData name="Humberto Alencar" userId="d6098c2c-e45d-4e6a-b828-f736d4b688d9" providerId="ADAL" clId="{4254D602-9AF5-41FE-818D-643BC4D3D9C1}" dt="2022-04-12T20:28:22.351" v="59"/>
        <pc:sldMkLst>
          <pc:docMk/>
          <pc:sldMk cId="355104634" sldId="6185"/>
        </pc:sldMkLst>
        <pc:spChg chg="add mod">
          <ac:chgData name="Humberto Alencar" userId="d6098c2c-e45d-4e6a-b828-f736d4b688d9" providerId="ADAL" clId="{4254D602-9AF5-41FE-818D-643BC4D3D9C1}" dt="2022-04-12T20:28:22.351" v="59"/>
          <ac:spMkLst>
            <pc:docMk/>
            <pc:sldMk cId="355104634" sldId="6185"/>
            <ac:spMk id="19" creationId="{CE1754A9-7499-4EB3-B63C-1CE76371E603}"/>
          </ac:spMkLst>
        </pc:spChg>
      </pc:sldChg>
      <pc:sldChg chg="addSp modSp">
        <pc:chgData name="Humberto Alencar" userId="d6098c2c-e45d-4e6a-b828-f736d4b688d9" providerId="ADAL" clId="{4254D602-9AF5-41FE-818D-643BC4D3D9C1}" dt="2022-04-12T20:28:27.535" v="69"/>
        <pc:sldMkLst>
          <pc:docMk/>
          <pc:sldMk cId="4057248317" sldId="6186"/>
        </pc:sldMkLst>
        <pc:spChg chg="add mod">
          <ac:chgData name="Humberto Alencar" userId="d6098c2c-e45d-4e6a-b828-f736d4b688d9" providerId="ADAL" clId="{4254D602-9AF5-41FE-818D-643BC4D3D9C1}" dt="2022-04-12T20:28:27.535" v="69"/>
          <ac:spMkLst>
            <pc:docMk/>
            <pc:sldMk cId="4057248317" sldId="6186"/>
            <ac:spMk id="12" creationId="{450F5418-11E9-4CBC-AD0A-5E934554A73B}"/>
          </ac:spMkLst>
        </pc:spChg>
      </pc:sldChg>
      <pc:sldChg chg="addSp modSp">
        <pc:chgData name="Humberto Alencar" userId="d6098c2c-e45d-4e6a-b828-f736d4b688d9" providerId="ADAL" clId="{4254D602-9AF5-41FE-818D-643BC4D3D9C1}" dt="2022-04-12T20:28:21.313" v="57"/>
        <pc:sldMkLst>
          <pc:docMk/>
          <pc:sldMk cId="2677455488" sldId="6197"/>
        </pc:sldMkLst>
        <pc:spChg chg="add mod">
          <ac:chgData name="Humberto Alencar" userId="d6098c2c-e45d-4e6a-b828-f736d4b688d9" providerId="ADAL" clId="{4254D602-9AF5-41FE-818D-643BC4D3D9C1}" dt="2022-04-12T20:28:21.313" v="57"/>
          <ac:spMkLst>
            <pc:docMk/>
            <pc:sldMk cId="2677455488" sldId="6197"/>
            <ac:spMk id="8" creationId="{CC022F4A-8D69-487C-B4A7-51A172A5B259}"/>
          </ac:spMkLst>
        </pc:spChg>
      </pc:sldChg>
      <pc:sldChg chg="addSp delSp modSp mod">
        <pc:chgData name="Humberto Alencar" userId="d6098c2c-e45d-4e6a-b828-f736d4b688d9" providerId="ADAL" clId="{4254D602-9AF5-41FE-818D-643BC4D3D9C1}" dt="2022-04-12T21:18:52.593" v="293" actId="478"/>
        <pc:sldMkLst>
          <pc:docMk/>
          <pc:sldMk cId="328819101" sldId="6214"/>
        </pc:sldMkLst>
        <pc:spChg chg="add del mod">
          <ac:chgData name="Humberto Alencar" userId="d6098c2c-e45d-4e6a-b828-f736d4b688d9" providerId="ADAL" clId="{4254D602-9AF5-41FE-818D-643BC4D3D9C1}" dt="2022-04-12T21:18:52.593" v="293" actId="478"/>
          <ac:spMkLst>
            <pc:docMk/>
            <pc:sldMk cId="328819101" sldId="6214"/>
            <ac:spMk id="7" creationId="{B302FF8A-07AD-4F18-9F5C-249DBB86E600}"/>
          </ac:spMkLst>
        </pc:spChg>
      </pc:sldChg>
      <pc:sldChg chg="addSp delSp modSp mod">
        <pc:chgData name="Humberto Alencar" userId="d6098c2c-e45d-4e6a-b828-f736d4b688d9" providerId="ADAL" clId="{4254D602-9AF5-41FE-818D-643BC4D3D9C1}" dt="2022-04-12T21:01:52.160" v="253"/>
        <pc:sldMkLst>
          <pc:docMk/>
          <pc:sldMk cId="3110408450" sldId="6286"/>
        </pc:sldMkLst>
        <pc:spChg chg="mod">
          <ac:chgData name="Humberto Alencar" userId="d6098c2c-e45d-4e6a-b828-f736d4b688d9" providerId="ADAL" clId="{4254D602-9AF5-41FE-818D-643BC4D3D9C1}" dt="2022-04-12T21:01:52.160" v="253"/>
          <ac:spMkLst>
            <pc:docMk/>
            <pc:sldMk cId="3110408450" sldId="6286"/>
            <ac:spMk id="5" creationId="{00000000-0000-0000-0000-000000000000}"/>
          </ac:spMkLst>
        </pc:spChg>
        <pc:spChg chg="add del mod">
          <ac:chgData name="Humberto Alencar" userId="d6098c2c-e45d-4e6a-b828-f736d4b688d9" providerId="ADAL" clId="{4254D602-9AF5-41FE-818D-643BC4D3D9C1}" dt="2022-04-12T20:53:20.177" v="149" actId="478"/>
          <ac:spMkLst>
            <pc:docMk/>
            <pc:sldMk cId="3110408450" sldId="6286"/>
            <ac:spMk id="11" creationId="{7CF44EBC-0F10-4901-BD2A-6CDE450DC016}"/>
          </ac:spMkLst>
        </pc:spChg>
        <pc:graphicFrameChg chg="mod modGraphic">
          <ac:chgData name="Humberto Alencar" userId="d6098c2c-e45d-4e6a-b828-f736d4b688d9" providerId="ADAL" clId="{4254D602-9AF5-41FE-818D-643BC4D3D9C1}" dt="2022-04-12T20:56:49.766" v="237" actId="20577"/>
          <ac:graphicFrameMkLst>
            <pc:docMk/>
            <pc:sldMk cId="3110408450" sldId="6286"/>
            <ac:graphicFrameMk id="10" creationId="{A1F20C9B-EA49-432E-B85C-8F478CA1228A}"/>
          </ac:graphicFrameMkLst>
        </pc:graphicFrameChg>
        <pc:graphicFrameChg chg="modGraphic">
          <ac:chgData name="Humberto Alencar" userId="d6098c2c-e45d-4e6a-b828-f736d4b688d9" providerId="ADAL" clId="{4254D602-9AF5-41FE-818D-643BC4D3D9C1}" dt="2022-04-12T20:55:11.880" v="212" actId="20577"/>
          <ac:graphicFrameMkLst>
            <pc:docMk/>
            <pc:sldMk cId="3110408450" sldId="6286"/>
            <ac:graphicFrameMk id="15" creationId="{7A9BF5D3-BD58-41C8-A35C-4D1333D49E75}"/>
          </ac:graphicFrameMkLst>
        </pc:graphicFrameChg>
        <pc:graphicFrameChg chg="add mod">
          <ac:chgData name="Humberto Alencar" userId="d6098c2c-e45d-4e6a-b828-f736d4b688d9" providerId="ADAL" clId="{4254D602-9AF5-41FE-818D-643BC4D3D9C1}" dt="2022-04-12T20:54:04.467" v="159" actId="404"/>
          <ac:graphicFrameMkLst>
            <pc:docMk/>
            <pc:sldMk cId="3110408450" sldId="6286"/>
            <ac:graphicFrameMk id="16" creationId="{00000000-0008-0000-0000-000003000000}"/>
          </ac:graphicFrameMkLst>
        </pc:graphicFrameChg>
        <pc:picChg chg="del">
          <ac:chgData name="Humberto Alencar" userId="d6098c2c-e45d-4e6a-b828-f736d4b688d9" providerId="ADAL" clId="{4254D602-9AF5-41FE-818D-643BC4D3D9C1}" dt="2022-04-12T20:53:25.759" v="150" actId="478"/>
          <ac:picMkLst>
            <pc:docMk/>
            <pc:sldMk cId="3110408450" sldId="6286"/>
            <ac:picMk id="3" creationId="{4259528B-026F-43E3-9C15-EBF6616E8768}"/>
          </ac:picMkLst>
        </pc:picChg>
      </pc:sldChg>
      <pc:sldChg chg="addSp modSp">
        <pc:chgData name="Humberto Alencar" userId="d6098c2c-e45d-4e6a-b828-f736d4b688d9" providerId="ADAL" clId="{4254D602-9AF5-41FE-818D-643BC4D3D9C1}" dt="2022-04-12T20:28:10.224" v="33"/>
        <pc:sldMkLst>
          <pc:docMk/>
          <pc:sldMk cId="2890948306" sldId="6309"/>
        </pc:sldMkLst>
        <pc:spChg chg="add mod">
          <ac:chgData name="Humberto Alencar" userId="d6098c2c-e45d-4e6a-b828-f736d4b688d9" providerId="ADAL" clId="{4254D602-9AF5-41FE-818D-643BC4D3D9C1}" dt="2022-04-12T20:28:10.224" v="33"/>
          <ac:spMkLst>
            <pc:docMk/>
            <pc:sldMk cId="2890948306" sldId="6309"/>
            <ac:spMk id="3" creationId="{F380423A-84A0-496F-9CFE-CE3E687ABCB8}"/>
          </ac:spMkLst>
        </pc:spChg>
      </pc:sldChg>
      <pc:sldChg chg="addSp modSp">
        <pc:chgData name="Humberto Alencar" userId="d6098c2c-e45d-4e6a-b828-f736d4b688d9" providerId="ADAL" clId="{4254D602-9AF5-41FE-818D-643BC4D3D9C1}" dt="2022-04-13T17:06:12.057" v="451" actId="14100"/>
        <pc:sldMkLst>
          <pc:docMk/>
          <pc:sldMk cId="970573620" sldId="6320"/>
        </pc:sldMkLst>
        <pc:spChg chg="add mod">
          <ac:chgData name="Humberto Alencar" userId="d6098c2c-e45d-4e6a-b828-f736d4b688d9" providerId="ADAL" clId="{4254D602-9AF5-41FE-818D-643BC4D3D9C1}" dt="2022-04-12T20:28:18.183" v="51"/>
          <ac:spMkLst>
            <pc:docMk/>
            <pc:sldMk cId="970573620" sldId="6320"/>
            <ac:spMk id="28" creationId="{E2830EED-6344-4AFD-ADD1-A96C804362EC}"/>
          </ac:spMkLst>
        </pc:spChg>
        <pc:graphicFrameChg chg="mod">
          <ac:chgData name="Humberto Alencar" userId="d6098c2c-e45d-4e6a-b828-f736d4b688d9" providerId="ADAL" clId="{4254D602-9AF5-41FE-818D-643BC4D3D9C1}" dt="2022-04-13T17:06:12.057" v="451" actId="14100"/>
          <ac:graphicFrameMkLst>
            <pc:docMk/>
            <pc:sldMk cId="970573620" sldId="6320"/>
            <ac:graphicFrameMk id="30" creationId="{FA1AE72B-5D02-4D30-B802-0BAD5EA78304}"/>
          </ac:graphicFrameMkLst>
        </pc:graphicFrameChg>
      </pc:sldChg>
      <pc:sldChg chg="addSp delSp modSp add mod modClrScheme chgLayout">
        <pc:chgData name="Humberto Alencar" userId="d6098c2c-e45d-4e6a-b828-f736d4b688d9" providerId="ADAL" clId="{4254D602-9AF5-41FE-818D-643BC4D3D9C1}" dt="2022-04-12T21:38:13.162" v="369" actId="478"/>
        <pc:sldMkLst>
          <pc:docMk/>
          <pc:sldMk cId="2081637441" sldId="6345"/>
        </pc:sldMkLst>
        <pc:spChg chg="add del mod ord">
          <ac:chgData name="Humberto Alencar" userId="d6098c2c-e45d-4e6a-b828-f736d4b688d9" providerId="ADAL" clId="{4254D602-9AF5-41FE-818D-643BC4D3D9C1}" dt="2022-04-12T21:37:13.220" v="314" actId="478"/>
          <ac:spMkLst>
            <pc:docMk/>
            <pc:sldMk cId="2081637441" sldId="6345"/>
            <ac:spMk id="2" creationId="{FE1BF0CB-378A-4819-B417-7FD88B37B113}"/>
          </ac:spMkLst>
        </pc:spChg>
        <pc:spChg chg="add del mod ord">
          <ac:chgData name="Humberto Alencar" userId="d6098c2c-e45d-4e6a-b828-f736d4b688d9" providerId="ADAL" clId="{4254D602-9AF5-41FE-818D-643BC4D3D9C1}" dt="2022-04-12T21:37:18.164" v="315" actId="478"/>
          <ac:spMkLst>
            <pc:docMk/>
            <pc:sldMk cId="2081637441" sldId="6345"/>
            <ac:spMk id="4" creationId="{1399E43A-E98C-4CD8-8FF8-F078C08D4EC0}"/>
          </ac:spMkLst>
        </pc:spChg>
        <pc:spChg chg="del mod ord">
          <ac:chgData name="Humberto Alencar" userId="d6098c2c-e45d-4e6a-b828-f736d4b688d9" providerId="ADAL" clId="{4254D602-9AF5-41FE-818D-643BC4D3D9C1}" dt="2022-04-12T21:38:13.162" v="369" actId="478"/>
          <ac:spMkLst>
            <pc:docMk/>
            <pc:sldMk cId="2081637441" sldId="6345"/>
            <ac:spMk id="5" creationId="{00000000-0000-0000-0000-000000000000}"/>
          </ac:spMkLst>
        </pc:spChg>
        <pc:spChg chg="mod">
          <ac:chgData name="Humberto Alencar" userId="d6098c2c-e45d-4e6a-b828-f736d4b688d9" providerId="ADAL" clId="{4254D602-9AF5-41FE-818D-643BC4D3D9C1}" dt="2022-04-12T21:37:40.982" v="338" actId="207"/>
          <ac:spMkLst>
            <pc:docMk/>
            <pc:sldMk cId="2081637441" sldId="6345"/>
            <ac:spMk id="17" creationId="{00000000-0000-0000-0000-000000000000}"/>
          </ac:spMkLst>
        </pc:spChg>
      </pc:sldChg>
      <pc:sldChg chg="addSp modSp">
        <pc:chgData name="Humberto Alencar" userId="d6098c2c-e45d-4e6a-b828-f736d4b688d9" providerId="ADAL" clId="{4254D602-9AF5-41FE-818D-643BC4D3D9C1}" dt="2022-04-12T20:28:10.655" v="34"/>
        <pc:sldMkLst>
          <pc:docMk/>
          <pc:sldMk cId="325592335" sldId="6357"/>
        </pc:sldMkLst>
        <pc:spChg chg="add mod">
          <ac:chgData name="Humberto Alencar" userId="d6098c2c-e45d-4e6a-b828-f736d4b688d9" providerId="ADAL" clId="{4254D602-9AF5-41FE-818D-643BC4D3D9C1}" dt="2022-04-12T20:28:10.655" v="34"/>
          <ac:spMkLst>
            <pc:docMk/>
            <pc:sldMk cId="325592335" sldId="6357"/>
            <ac:spMk id="12" creationId="{5F515C19-A498-4F0A-BDF6-36B2B4002447}"/>
          </ac:spMkLst>
        </pc:spChg>
      </pc:sldChg>
      <pc:sldChg chg="addSp modSp">
        <pc:chgData name="Humberto Alencar" userId="d6098c2c-e45d-4e6a-b828-f736d4b688d9" providerId="ADAL" clId="{4254D602-9AF5-41FE-818D-643BC4D3D9C1}" dt="2022-04-12T20:28:24.929" v="64"/>
        <pc:sldMkLst>
          <pc:docMk/>
          <pc:sldMk cId="2165391753" sldId="6365"/>
        </pc:sldMkLst>
        <pc:spChg chg="add mod">
          <ac:chgData name="Humberto Alencar" userId="d6098c2c-e45d-4e6a-b828-f736d4b688d9" providerId="ADAL" clId="{4254D602-9AF5-41FE-818D-643BC4D3D9C1}" dt="2022-04-12T20:28:24.929" v="64"/>
          <ac:spMkLst>
            <pc:docMk/>
            <pc:sldMk cId="2165391753" sldId="6365"/>
            <ac:spMk id="13" creationId="{0F475965-926A-4097-9A3F-87318FE57006}"/>
          </ac:spMkLst>
        </pc:spChg>
      </pc:sldChg>
      <pc:sldChg chg="addSp modSp">
        <pc:chgData name="Humberto Alencar" userId="d6098c2c-e45d-4e6a-b828-f736d4b688d9" providerId="ADAL" clId="{4254D602-9AF5-41FE-818D-643BC4D3D9C1}" dt="2022-04-12T20:28:25.432" v="65"/>
        <pc:sldMkLst>
          <pc:docMk/>
          <pc:sldMk cId="273966406" sldId="6368"/>
        </pc:sldMkLst>
        <pc:spChg chg="add mod">
          <ac:chgData name="Humberto Alencar" userId="d6098c2c-e45d-4e6a-b828-f736d4b688d9" providerId="ADAL" clId="{4254D602-9AF5-41FE-818D-643BC4D3D9C1}" dt="2022-04-12T20:28:25.432" v="65"/>
          <ac:spMkLst>
            <pc:docMk/>
            <pc:sldMk cId="273966406" sldId="6368"/>
            <ac:spMk id="14" creationId="{6D554D17-1FAB-4680-99F0-9E6DB58593CA}"/>
          </ac:spMkLst>
        </pc:spChg>
      </pc:sldChg>
      <pc:sldChg chg="addSp delSp modSp del">
        <pc:chgData name="Humberto Alencar" userId="d6098c2c-e45d-4e6a-b828-f736d4b688d9" providerId="ADAL" clId="{4254D602-9AF5-41FE-818D-643BC4D3D9C1}" dt="2022-04-12T20:28:44.933" v="75" actId="47"/>
        <pc:sldMkLst>
          <pc:docMk/>
          <pc:sldMk cId="662867710" sldId="6395"/>
        </pc:sldMkLst>
        <pc:spChg chg="add del mod">
          <ac:chgData name="Humberto Alencar" userId="d6098c2c-e45d-4e6a-b828-f736d4b688d9" providerId="ADAL" clId="{4254D602-9AF5-41FE-818D-643BC4D3D9C1}" dt="2022-04-12T20:28:30.567" v="74"/>
          <ac:spMkLst>
            <pc:docMk/>
            <pc:sldMk cId="662867710" sldId="6395"/>
            <ac:spMk id="4" creationId="{8BF67120-6B22-4516-837D-3707704CCC33}"/>
          </ac:spMkLst>
        </pc:spChg>
      </pc:sldChg>
      <pc:sldChg chg="addSp delSp modSp del">
        <pc:chgData name="Humberto Alencar" userId="d6098c2c-e45d-4e6a-b828-f736d4b688d9" providerId="ADAL" clId="{4254D602-9AF5-41FE-818D-643BC4D3D9C1}" dt="2022-04-12T20:28:44.933" v="75" actId="47"/>
        <pc:sldMkLst>
          <pc:docMk/>
          <pc:sldMk cId="3849366036" sldId="6396"/>
        </pc:sldMkLst>
        <pc:spChg chg="add del mod">
          <ac:chgData name="Humberto Alencar" userId="d6098c2c-e45d-4e6a-b828-f736d4b688d9" providerId="ADAL" clId="{4254D602-9AF5-41FE-818D-643BC4D3D9C1}" dt="2022-04-12T20:28:29.957" v="73"/>
          <ac:spMkLst>
            <pc:docMk/>
            <pc:sldMk cId="3849366036" sldId="6396"/>
            <ac:spMk id="4" creationId="{4FA1BA9A-09EA-468A-86EF-95FBEFC41022}"/>
          </ac:spMkLst>
        </pc:spChg>
      </pc:sldChg>
      <pc:sldChg chg="del">
        <pc:chgData name="Humberto Alencar" userId="d6098c2c-e45d-4e6a-b828-f736d4b688d9" providerId="ADAL" clId="{4254D602-9AF5-41FE-818D-643BC4D3D9C1}" dt="2022-04-12T20:28:44.933" v="75" actId="47"/>
        <pc:sldMkLst>
          <pc:docMk/>
          <pc:sldMk cId="963707562" sldId="6398"/>
        </pc:sldMkLst>
      </pc:sldChg>
      <pc:sldChg chg="del">
        <pc:chgData name="Humberto Alencar" userId="d6098c2c-e45d-4e6a-b828-f736d4b688d9" providerId="ADAL" clId="{4254D602-9AF5-41FE-818D-643BC4D3D9C1}" dt="2022-04-12T20:28:44.933" v="75" actId="47"/>
        <pc:sldMkLst>
          <pc:docMk/>
          <pc:sldMk cId="1563129533" sldId="6399"/>
        </pc:sldMkLst>
      </pc:sldChg>
      <pc:sldChg chg="del">
        <pc:chgData name="Humberto Alencar" userId="d6098c2c-e45d-4e6a-b828-f736d4b688d9" providerId="ADAL" clId="{4254D602-9AF5-41FE-818D-643BC4D3D9C1}" dt="2022-04-12T20:28:44.933" v="75" actId="47"/>
        <pc:sldMkLst>
          <pc:docMk/>
          <pc:sldMk cId="1257010789" sldId="6400"/>
        </pc:sldMkLst>
      </pc:sldChg>
      <pc:sldChg chg="modSp mod">
        <pc:chgData name="Humberto Alencar" userId="d6098c2c-e45d-4e6a-b828-f736d4b688d9" providerId="ADAL" clId="{4254D602-9AF5-41FE-818D-643BC4D3D9C1}" dt="2022-04-12T20:29:04.588" v="79" actId="108"/>
        <pc:sldMkLst>
          <pc:docMk/>
          <pc:sldMk cId="1214014428" sldId="6403"/>
        </pc:sldMkLst>
        <pc:spChg chg="mod">
          <ac:chgData name="Humberto Alencar" userId="d6098c2c-e45d-4e6a-b828-f736d4b688d9" providerId="ADAL" clId="{4254D602-9AF5-41FE-818D-643BC4D3D9C1}" dt="2022-04-12T20:29:04.588" v="79" actId="108"/>
          <ac:spMkLst>
            <pc:docMk/>
            <pc:sldMk cId="1214014428" sldId="6403"/>
            <ac:spMk id="29" creationId="{6F1D8DAB-33F0-42F2-ADFA-85EE1B0D0929}"/>
          </ac:spMkLst>
        </pc:spChg>
        <pc:spChg chg="mod">
          <ac:chgData name="Humberto Alencar" userId="d6098c2c-e45d-4e6a-b828-f736d4b688d9" providerId="ADAL" clId="{4254D602-9AF5-41FE-818D-643BC4D3D9C1}" dt="2022-04-12T20:28:58.660" v="77" actId="108"/>
          <ac:spMkLst>
            <pc:docMk/>
            <pc:sldMk cId="1214014428" sldId="6403"/>
            <ac:spMk id="32" creationId="{954936A4-107C-4E0F-B224-5ACEE9F8741E}"/>
          </ac:spMkLst>
        </pc:spChg>
        <pc:spChg chg="mod">
          <ac:chgData name="Humberto Alencar" userId="d6098c2c-e45d-4e6a-b828-f736d4b688d9" providerId="ADAL" clId="{4254D602-9AF5-41FE-818D-643BC4D3D9C1}" dt="2022-04-12T20:29:03.747" v="78" actId="108"/>
          <ac:spMkLst>
            <pc:docMk/>
            <pc:sldMk cId="1214014428" sldId="6403"/>
            <ac:spMk id="34" creationId="{F86F4A7F-63E2-42B9-A066-C3AEC57DF5DC}"/>
          </ac:spMkLst>
        </pc:spChg>
      </pc:sldChg>
      <pc:sldChg chg="addSp modSp">
        <pc:chgData name="Humberto Alencar" userId="d6098c2c-e45d-4e6a-b828-f736d4b688d9" providerId="ADAL" clId="{4254D602-9AF5-41FE-818D-643BC4D3D9C1}" dt="2022-04-12T20:28:11.483" v="36"/>
        <pc:sldMkLst>
          <pc:docMk/>
          <pc:sldMk cId="1767481082" sldId="6417"/>
        </pc:sldMkLst>
        <pc:spChg chg="add mod">
          <ac:chgData name="Humberto Alencar" userId="d6098c2c-e45d-4e6a-b828-f736d4b688d9" providerId="ADAL" clId="{4254D602-9AF5-41FE-818D-643BC4D3D9C1}" dt="2022-04-12T20:28:11.483" v="36"/>
          <ac:spMkLst>
            <pc:docMk/>
            <pc:sldMk cId="1767481082" sldId="6417"/>
            <ac:spMk id="20" creationId="{7DE42551-619F-47F2-A441-061576401853}"/>
          </ac:spMkLst>
        </pc:spChg>
      </pc:sldChg>
      <pc:sldChg chg="addSp modSp">
        <pc:chgData name="Humberto Alencar" userId="d6098c2c-e45d-4e6a-b828-f736d4b688d9" providerId="ADAL" clId="{4254D602-9AF5-41FE-818D-643BC4D3D9C1}" dt="2022-04-12T20:28:11.056" v="35"/>
        <pc:sldMkLst>
          <pc:docMk/>
          <pc:sldMk cId="4271353157" sldId="6418"/>
        </pc:sldMkLst>
        <pc:spChg chg="add mod">
          <ac:chgData name="Humberto Alencar" userId="d6098c2c-e45d-4e6a-b828-f736d4b688d9" providerId="ADAL" clId="{4254D602-9AF5-41FE-818D-643BC4D3D9C1}" dt="2022-04-12T20:28:11.056" v="35"/>
          <ac:spMkLst>
            <pc:docMk/>
            <pc:sldMk cId="4271353157" sldId="6418"/>
            <ac:spMk id="17" creationId="{3C84854F-5067-496C-AA79-C4DC4221829D}"/>
          </ac:spMkLst>
        </pc:spChg>
      </pc:sldChg>
      <pc:sldChg chg="addSp modSp">
        <pc:chgData name="Humberto Alencar" userId="d6098c2c-e45d-4e6a-b828-f736d4b688d9" providerId="ADAL" clId="{4254D602-9AF5-41FE-818D-643BC4D3D9C1}" dt="2022-04-12T20:28:11.887" v="37"/>
        <pc:sldMkLst>
          <pc:docMk/>
          <pc:sldMk cId="2498086645" sldId="6419"/>
        </pc:sldMkLst>
        <pc:spChg chg="add mod">
          <ac:chgData name="Humberto Alencar" userId="d6098c2c-e45d-4e6a-b828-f736d4b688d9" providerId="ADAL" clId="{4254D602-9AF5-41FE-818D-643BC4D3D9C1}" dt="2022-04-12T20:28:11.887" v="37"/>
          <ac:spMkLst>
            <pc:docMk/>
            <pc:sldMk cId="2498086645" sldId="6419"/>
            <ac:spMk id="8" creationId="{C2025377-9BE3-4BC1-B4CF-6A1307CD3E86}"/>
          </ac:spMkLst>
        </pc:spChg>
      </pc:sldChg>
      <pc:sldChg chg="addSp delSp modSp mod">
        <pc:chgData name="Humberto Alencar" userId="d6098c2c-e45d-4e6a-b828-f736d4b688d9" providerId="ADAL" clId="{4254D602-9AF5-41FE-818D-643BC4D3D9C1}" dt="2022-04-13T17:28:20.250" v="1006" actId="14100"/>
        <pc:sldMkLst>
          <pc:docMk/>
          <pc:sldMk cId="4143558169" sldId="6425"/>
        </pc:sldMkLst>
        <pc:spChg chg="del">
          <ac:chgData name="Humberto Alencar" userId="d6098c2c-e45d-4e6a-b828-f736d4b688d9" providerId="ADAL" clId="{4254D602-9AF5-41FE-818D-643BC4D3D9C1}" dt="2022-04-13T17:15:19.747" v="667" actId="478"/>
          <ac:spMkLst>
            <pc:docMk/>
            <pc:sldMk cId="4143558169" sldId="6425"/>
            <ac:spMk id="3" creationId="{4E31A504-663A-4784-99BF-FBA14A2C0917}"/>
          </ac:spMkLst>
        </pc:spChg>
        <pc:spChg chg="add mod">
          <ac:chgData name="Humberto Alencar" userId="d6098c2c-e45d-4e6a-b828-f736d4b688d9" providerId="ADAL" clId="{4254D602-9AF5-41FE-818D-643BC4D3D9C1}" dt="2022-04-12T20:28:25.919" v="66"/>
          <ac:spMkLst>
            <pc:docMk/>
            <pc:sldMk cId="4143558169" sldId="6425"/>
            <ac:spMk id="5" creationId="{97121E30-10B1-4CC0-91C5-5B7179EC40A7}"/>
          </ac:spMkLst>
        </pc:spChg>
        <pc:spChg chg="mod">
          <ac:chgData name="Humberto Alencar" userId="d6098c2c-e45d-4e6a-b828-f736d4b688d9" providerId="ADAL" clId="{4254D602-9AF5-41FE-818D-643BC4D3D9C1}" dt="2022-04-13T17:27:27.260" v="972" actId="1036"/>
          <ac:spMkLst>
            <pc:docMk/>
            <pc:sldMk cId="4143558169" sldId="6425"/>
            <ac:spMk id="6" creationId="{6532F6C1-6CEF-4036-A209-586857E884C6}"/>
          </ac:spMkLst>
        </pc:spChg>
        <pc:spChg chg="mod">
          <ac:chgData name="Humberto Alencar" userId="d6098c2c-e45d-4e6a-b828-f736d4b688d9" providerId="ADAL" clId="{4254D602-9AF5-41FE-818D-643BC4D3D9C1}" dt="2022-04-13T17:27:35.321" v="973" actId="1076"/>
          <ac:spMkLst>
            <pc:docMk/>
            <pc:sldMk cId="4143558169" sldId="6425"/>
            <ac:spMk id="9" creationId="{AB0716C5-B700-4A0D-B1B4-C36B47B26252}"/>
          </ac:spMkLst>
        </pc:spChg>
        <pc:spChg chg="mod">
          <ac:chgData name="Humberto Alencar" userId="d6098c2c-e45d-4e6a-b828-f736d4b688d9" providerId="ADAL" clId="{4254D602-9AF5-41FE-818D-643BC4D3D9C1}" dt="2022-04-13T17:27:35.321" v="973" actId="1076"/>
          <ac:spMkLst>
            <pc:docMk/>
            <pc:sldMk cId="4143558169" sldId="6425"/>
            <ac:spMk id="11" creationId="{00F0DFCF-1143-45DA-AEA2-9CD48D07E71F}"/>
          </ac:spMkLst>
        </pc:spChg>
        <pc:spChg chg="add del mod">
          <ac:chgData name="Humberto Alencar" userId="d6098c2c-e45d-4e6a-b828-f736d4b688d9" providerId="ADAL" clId="{4254D602-9AF5-41FE-818D-643BC4D3D9C1}" dt="2022-04-13T17:19:12.050" v="880" actId="21"/>
          <ac:spMkLst>
            <pc:docMk/>
            <pc:sldMk cId="4143558169" sldId="6425"/>
            <ac:spMk id="14" creationId="{D586D4ED-834E-4353-A9AA-4FBB2ACF3056}"/>
          </ac:spMkLst>
        </pc:spChg>
        <pc:spChg chg="mod">
          <ac:chgData name="Humberto Alencar" userId="d6098c2c-e45d-4e6a-b828-f736d4b688d9" providerId="ADAL" clId="{4254D602-9AF5-41FE-818D-643BC4D3D9C1}" dt="2022-04-13T17:27:35.321" v="973" actId="1076"/>
          <ac:spMkLst>
            <pc:docMk/>
            <pc:sldMk cId="4143558169" sldId="6425"/>
            <ac:spMk id="15" creationId="{9FBC8062-F21D-4D84-A11D-4ACF820A64E6}"/>
          </ac:spMkLst>
        </pc:spChg>
        <pc:spChg chg="mod">
          <ac:chgData name="Humberto Alencar" userId="d6098c2c-e45d-4e6a-b828-f736d4b688d9" providerId="ADAL" clId="{4254D602-9AF5-41FE-818D-643BC4D3D9C1}" dt="2022-04-13T17:27:27.260" v="972" actId="1036"/>
          <ac:spMkLst>
            <pc:docMk/>
            <pc:sldMk cId="4143558169" sldId="6425"/>
            <ac:spMk id="16" creationId="{CFDED9E6-F8E9-437A-AE1E-BA3D80863450}"/>
          </ac:spMkLst>
        </pc:spChg>
        <pc:spChg chg="mod">
          <ac:chgData name="Humberto Alencar" userId="d6098c2c-e45d-4e6a-b828-f736d4b688d9" providerId="ADAL" clId="{4254D602-9AF5-41FE-818D-643BC4D3D9C1}" dt="2022-04-13T17:27:27.260" v="972" actId="1036"/>
          <ac:spMkLst>
            <pc:docMk/>
            <pc:sldMk cId="4143558169" sldId="6425"/>
            <ac:spMk id="18" creationId="{2F432735-39A5-474E-9D13-B64778C878EF}"/>
          </ac:spMkLst>
        </pc:spChg>
        <pc:spChg chg="add del">
          <ac:chgData name="Humberto Alencar" userId="d6098c2c-e45d-4e6a-b828-f736d4b688d9" providerId="ADAL" clId="{4254D602-9AF5-41FE-818D-643BC4D3D9C1}" dt="2022-04-13T17:28:02.504" v="978" actId="478"/>
          <ac:spMkLst>
            <pc:docMk/>
            <pc:sldMk cId="4143558169" sldId="6425"/>
            <ac:spMk id="21" creationId="{29311DF7-F97F-4447-A5BE-115704AB7686}"/>
          </ac:spMkLst>
        </pc:spChg>
        <pc:spChg chg="add mod">
          <ac:chgData name="Humberto Alencar" userId="d6098c2c-e45d-4e6a-b828-f736d4b688d9" providerId="ADAL" clId="{4254D602-9AF5-41FE-818D-643BC4D3D9C1}" dt="2022-04-13T17:28:20.250" v="1006" actId="14100"/>
          <ac:spMkLst>
            <pc:docMk/>
            <pc:sldMk cId="4143558169" sldId="6425"/>
            <ac:spMk id="22" creationId="{991AC953-BB47-4341-A026-8C8B1F07B85B}"/>
          </ac:spMkLst>
        </pc:spChg>
        <pc:grpChg chg="add del mod">
          <ac:chgData name="Humberto Alencar" userId="d6098c2c-e45d-4e6a-b828-f736d4b688d9" providerId="ADAL" clId="{4254D602-9AF5-41FE-818D-643BC4D3D9C1}" dt="2022-04-13T17:16:48.719" v="756" actId="478"/>
          <ac:grpSpMkLst>
            <pc:docMk/>
            <pc:sldMk cId="4143558169" sldId="6425"/>
            <ac:grpSpMk id="13" creationId="{52008BE8-4C23-4D8A-8180-23B63860B79D}"/>
          </ac:grpSpMkLst>
        </pc:grpChg>
        <pc:picChg chg="mod">
          <ac:chgData name="Humberto Alencar" userId="d6098c2c-e45d-4e6a-b828-f736d4b688d9" providerId="ADAL" clId="{4254D602-9AF5-41FE-818D-643BC4D3D9C1}" dt="2022-04-13T17:27:27.260" v="972" actId="1036"/>
          <ac:picMkLst>
            <pc:docMk/>
            <pc:sldMk cId="4143558169" sldId="6425"/>
            <ac:picMk id="4" creationId="{68AE45F7-2B3D-4130-BA1C-7A15EE4FE794}"/>
          </ac:picMkLst>
        </pc:picChg>
        <pc:picChg chg="add mod">
          <ac:chgData name="Humberto Alencar" userId="d6098c2c-e45d-4e6a-b828-f736d4b688d9" providerId="ADAL" clId="{4254D602-9AF5-41FE-818D-643BC4D3D9C1}" dt="2022-04-13T17:14:48.946" v="655" actId="207"/>
          <ac:picMkLst>
            <pc:docMk/>
            <pc:sldMk cId="4143558169" sldId="6425"/>
            <ac:picMk id="7" creationId="{7B47D651-34D7-4C7C-954B-E693DC3A1A17}"/>
          </ac:picMkLst>
        </pc:picChg>
        <pc:picChg chg="mod">
          <ac:chgData name="Humberto Alencar" userId="d6098c2c-e45d-4e6a-b828-f736d4b688d9" providerId="ADAL" clId="{4254D602-9AF5-41FE-818D-643BC4D3D9C1}" dt="2022-04-13T17:27:35.321" v="973" actId="1076"/>
          <ac:picMkLst>
            <pc:docMk/>
            <pc:sldMk cId="4143558169" sldId="6425"/>
            <ac:picMk id="8" creationId="{245FAC83-5C89-4837-8192-4F79DFE1B5F5}"/>
          </ac:picMkLst>
        </pc:picChg>
        <pc:picChg chg="add mod modCrop">
          <ac:chgData name="Humberto Alencar" userId="d6098c2c-e45d-4e6a-b828-f736d4b688d9" providerId="ADAL" clId="{4254D602-9AF5-41FE-818D-643BC4D3D9C1}" dt="2022-04-13T17:14:48.946" v="655" actId="207"/>
          <ac:picMkLst>
            <pc:docMk/>
            <pc:sldMk cId="4143558169" sldId="6425"/>
            <ac:picMk id="12" creationId="{85C811B8-D79E-4D22-8A1B-E1340F45AA39}"/>
          </ac:picMkLst>
        </pc:picChg>
        <pc:picChg chg="add mod">
          <ac:chgData name="Humberto Alencar" userId="d6098c2c-e45d-4e6a-b828-f736d4b688d9" providerId="ADAL" clId="{4254D602-9AF5-41FE-818D-643BC4D3D9C1}" dt="2022-04-13T17:27:45.554" v="976" actId="1076"/>
          <ac:picMkLst>
            <pc:docMk/>
            <pc:sldMk cId="4143558169" sldId="6425"/>
            <ac:picMk id="20" creationId="{C4C22DEF-E275-44E3-B299-3ED751ED5674}"/>
          </ac:picMkLst>
        </pc:picChg>
      </pc:sldChg>
      <pc:sldChg chg="addSp delSp modSp add mod modClrScheme chgLayout">
        <pc:chgData name="Humberto Alencar" userId="d6098c2c-e45d-4e6a-b828-f736d4b688d9" providerId="ADAL" clId="{4254D602-9AF5-41FE-818D-643BC4D3D9C1}" dt="2022-04-12T21:38:14.540" v="370" actId="478"/>
        <pc:sldMkLst>
          <pc:docMk/>
          <pc:sldMk cId="472525956" sldId="6447"/>
        </pc:sldMkLst>
        <pc:spChg chg="add del mod ord">
          <ac:chgData name="Humberto Alencar" userId="d6098c2c-e45d-4e6a-b828-f736d4b688d9" providerId="ADAL" clId="{4254D602-9AF5-41FE-818D-643BC4D3D9C1}" dt="2022-04-12T21:37:11.273" v="313" actId="478"/>
          <ac:spMkLst>
            <pc:docMk/>
            <pc:sldMk cId="472525956" sldId="6447"/>
            <ac:spMk id="2" creationId="{9821A76E-7034-4EFC-AB59-7DC72BFF8AD0}"/>
          </ac:spMkLst>
        </pc:spChg>
        <pc:spChg chg="add del mod ord">
          <ac:chgData name="Humberto Alencar" userId="d6098c2c-e45d-4e6a-b828-f736d4b688d9" providerId="ADAL" clId="{4254D602-9AF5-41FE-818D-643BC4D3D9C1}" dt="2022-04-12T21:37:27.223" v="316" actId="478"/>
          <ac:spMkLst>
            <pc:docMk/>
            <pc:sldMk cId="472525956" sldId="6447"/>
            <ac:spMk id="4" creationId="{925DEAD0-613D-4E9F-ADD2-C781A09EA6F4}"/>
          </ac:spMkLst>
        </pc:spChg>
        <pc:spChg chg="del mod ord">
          <ac:chgData name="Humberto Alencar" userId="d6098c2c-e45d-4e6a-b828-f736d4b688d9" providerId="ADAL" clId="{4254D602-9AF5-41FE-818D-643BC4D3D9C1}" dt="2022-04-12T21:38:14.540" v="370" actId="478"/>
          <ac:spMkLst>
            <pc:docMk/>
            <pc:sldMk cId="472525956" sldId="6447"/>
            <ac:spMk id="5" creationId="{00000000-0000-0000-0000-000000000000}"/>
          </ac:spMkLst>
        </pc:spChg>
        <pc:spChg chg="mod">
          <ac:chgData name="Humberto Alencar" userId="d6098c2c-e45d-4e6a-b828-f736d4b688d9" providerId="ADAL" clId="{4254D602-9AF5-41FE-818D-643BC4D3D9C1}" dt="2022-04-12T21:37:35.591" v="327" actId="1036"/>
          <ac:spMkLst>
            <pc:docMk/>
            <pc:sldMk cId="472525956" sldId="6447"/>
            <ac:spMk id="17" creationId="{00000000-0000-0000-0000-000000000000}"/>
          </ac:spMkLst>
        </pc:spChg>
      </pc:sldChg>
      <pc:sldChg chg="addSp modSp">
        <pc:chgData name="Humberto Alencar" userId="d6098c2c-e45d-4e6a-b828-f736d4b688d9" providerId="ADAL" clId="{4254D602-9AF5-41FE-818D-643BC4D3D9C1}" dt="2022-04-12T20:28:22.864" v="60"/>
        <pc:sldMkLst>
          <pc:docMk/>
          <pc:sldMk cId="3827363319" sldId="6461"/>
        </pc:sldMkLst>
        <pc:spChg chg="add mod">
          <ac:chgData name="Humberto Alencar" userId="d6098c2c-e45d-4e6a-b828-f736d4b688d9" providerId="ADAL" clId="{4254D602-9AF5-41FE-818D-643BC4D3D9C1}" dt="2022-04-12T20:28:22.864" v="60"/>
          <ac:spMkLst>
            <pc:docMk/>
            <pc:sldMk cId="3827363319" sldId="6461"/>
            <ac:spMk id="8" creationId="{1F413E81-83DD-4118-9CFB-630E1E1096F3}"/>
          </ac:spMkLst>
        </pc:spChg>
      </pc:sldChg>
      <pc:sldChg chg="addSp modSp">
        <pc:chgData name="Humberto Alencar" userId="d6098c2c-e45d-4e6a-b828-f736d4b688d9" providerId="ADAL" clId="{4254D602-9AF5-41FE-818D-643BC4D3D9C1}" dt="2022-04-12T20:28:20.216" v="55"/>
        <pc:sldMkLst>
          <pc:docMk/>
          <pc:sldMk cId="3980335343" sldId="6462"/>
        </pc:sldMkLst>
        <pc:spChg chg="add mod">
          <ac:chgData name="Humberto Alencar" userId="d6098c2c-e45d-4e6a-b828-f736d4b688d9" providerId="ADAL" clId="{4254D602-9AF5-41FE-818D-643BC4D3D9C1}" dt="2022-04-12T20:28:20.216" v="55"/>
          <ac:spMkLst>
            <pc:docMk/>
            <pc:sldMk cId="3980335343" sldId="6462"/>
            <ac:spMk id="14" creationId="{DBFF10A0-8B4A-48D8-971C-953C333DC210}"/>
          </ac:spMkLst>
        </pc:spChg>
      </pc:sldChg>
      <pc:sldChg chg="addSp modSp">
        <pc:chgData name="Humberto Alencar" userId="d6098c2c-e45d-4e6a-b828-f736d4b688d9" providerId="ADAL" clId="{4254D602-9AF5-41FE-818D-643BC4D3D9C1}" dt="2022-04-12T20:28:20.786" v="56"/>
        <pc:sldMkLst>
          <pc:docMk/>
          <pc:sldMk cId="2739070435" sldId="6463"/>
        </pc:sldMkLst>
        <pc:spChg chg="add mod">
          <ac:chgData name="Humberto Alencar" userId="d6098c2c-e45d-4e6a-b828-f736d4b688d9" providerId="ADAL" clId="{4254D602-9AF5-41FE-818D-643BC4D3D9C1}" dt="2022-04-12T20:28:20.786" v="56"/>
          <ac:spMkLst>
            <pc:docMk/>
            <pc:sldMk cId="2739070435" sldId="6463"/>
            <ac:spMk id="20" creationId="{6EB85131-77C1-4654-A1A6-A2C7B891A430}"/>
          </ac:spMkLst>
        </pc:spChg>
      </pc:sldChg>
      <pc:sldChg chg="addSp modSp">
        <pc:chgData name="Humberto Alencar" userId="d6098c2c-e45d-4e6a-b828-f736d4b688d9" providerId="ADAL" clId="{4254D602-9AF5-41FE-818D-643BC4D3D9C1}" dt="2022-04-12T20:28:23.361" v="61"/>
        <pc:sldMkLst>
          <pc:docMk/>
          <pc:sldMk cId="1145670843" sldId="6465"/>
        </pc:sldMkLst>
        <pc:spChg chg="add mod">
          <ac:chgData name="Humberto Alencar" userId="d6098c2c-e45d-4e6a-b828-f736d4b688d9" providerId="ADAL" clId="{4254D602-9AF5-41FE-818D-643BC4D3D9C1}" dt="2022-04-12T20:28:23.361" v="61"/>
          <ac:spMkLst>
            <pc:docMk/>
            <pc:sldMk cId="1145670843" sldId="6465"/>
            <ac:spMk id="14" creationId="{326BEF1F-8713-4F3C-BA74-B64584C15DFF}"/>
          </ac:spMkLst>
        </pc:spChg>
      </pc:sldChg>
      <pc:sldChg chg="addSp modSp">
        <pc:chgData name="Humberto Alencar" userId="d6098c2c-e45d-4e6a-b828-f736d4b688d9" providerId="ADAL" clId="{4254D602-9AF5-41FE-818D-643BC4D3D9C1}" dt="2022-04-12T20:28:24.470" v="63"/>
        <pc:sldMkLst>
          <pc:docMk/>
          <pc:sldMk cId="1234031603" sldId="6466"/>
        </pc:sldMkLst>
        <pc:spChg chg="add mod">
          <ac:chgData name="Humberto Alencar" userId="d6098c2c-e45d-4e6a-b828-f736d4b688d9" providerId="ADAL" clId="{4254D602-9AF5-41FE-818D-643BC4D3D9C1}" dt="2022-04-12T20:28:24.470" v="63"/>
          <ac:spMkLst>
            <pc:docMk/>
            <pc:sldMk cId="1234031603" sldId="6466"/>
            <ac:spMk id="8" creationId="{DBDDB239-6CF4-489A-83DC-0B9EB218AF31}"/>
          </ac:spMkLst>
        </pc:spChg>
      </pc:sldChg>
      <pc:sldChg chg="addSp modSp">
        <pc:chgData name="Humberto Alencar" userId="d6098c2c-e45d-4e6a-b828-f736d4b688d9" providerId="ADAL" clId="{4254D602-9AF5-41FE-818D-643BC4D3D9C1}" dt="2022-04-12T20:28:26.424" v="67"/>
        <pc:sldMkLst>
          <pc:docMk/>
          <pc:sldMk cId="2839961599" sldId="6468"/>
        </pc:sldMkLst>
        <pc:spChg chg="add mod">
          <ac:chgData name="Humberto Alencar" userId="d6098c2c-e45d-4e6a-b828-f736d4b688d9" providerId="ADAL" clId="{4254D602-9AF5-41FE-818D-643BC4D3D9C1}" dt="2022-04-12T20:28:26.424" v="67"/>
          <ac:spMkLst>
            <pc:docMk/>
            <pc:sldMk cId="2839961599" sldId="6468"/>
            <ac:spMk id="16" creationId="{F6D5DBB5-D2A3-409F-8389-9DFED2B5C238}"/>
          </ac:spMkLst>
        </pc:spChg>
      </pc:sldChg>
      <pc:sldChg chg="addSp delSp modSp mod">
        <pc:chgData name="Humberto Alencar" userId="d6098c2c-e45d-4e6a-b828-f736d4b688d9" providerId="ADAL" clId="{4254D602-9AF5-41FE-818D-643BC4D3D9C1}" dt="2022-04-12T20:30:28.950" v="89" actId="6549"/>
        <pc:sldMkLst>
          <pc:docMk/>
          <pc:sldMk cId="1251009546" sldId="6471"/>
        </pc:sldMkLst>
        <pc:spChg chg="mod">
          <ac:chgData name="Humberto Alencar" userId="d6098c2c-e45d-4e6a-b828-f736d4b688d9" providerId="ADAL" clId="{4254D602-9AF5-41FE-818D-643BC4D3D9C1}" dt="2022-04-12T20:30:28.950" v="89" actId="6549"/>
          <ac:spMkLst>
            <pc:docMk/>
            <pc:sldMk cId="1251009546" sldId="6471"/>
            <ac:spMk id="5" creationId="{00000000-0000-0000-0000-000000000000}"/>
          </ac:spMkLst>
        </pc:spChg>
        <pc:spChg chg="add del mod">
          <ac:chgData name="Humberto Alencar" userId="d6098c2c-e45d-4e6a-b828-f736d4b688d9" providerId="ADAL" clId="{4254D602-9AF5-41FE-818D-643BC4D3D9C1}" dt="2022-04-12T20:30:26.052" v="88" actId="478"/>
          <ac:spMkLst>
            <pc:docMk/>
            <pc:sldMk cId="1251009546" sldId="6471"/>
            <ac:spMk id="6" creationId="{998423CC-DBE7-47EF-B432-27F9FB83A111}"/>
          </ac:spMkLst>
        </pc:spChg>
      </pc:sldChg>
      <pc:sldChg chg="addSp delSp modSp mod">
        <pc:chgData name="Humberto Alencar" userId="d6098c2c-e45d-4e6a-b828-f736d4b688d9" providerId="ADAL" clId="{4254D602-9AF5-41FE-818D-643BC4D3D9C1}" dt="2022-04-12T20:30:37.086" v="91" actId="6549"/>
        <pc:sldMkLst>
          <pc:docMk/>
          <pc:sldMk cId="1806241164" sldId="6472"/>
        </pc:sldMkLst>
        <pc:spChg chg="mod">
          <ac:chgData name="Humberto Alencar" userId="d6098c2c-e45d-4e6a-b828-f736d4b688d9" providerId="ADAL" clId="{4254D602-9AF5-41FE-818D-643BC4D3D9C1}" dt="2022-04-12T20:30:37.086" v="91" actId="6549"/>
          <ac:spMkLst>
            <pc:docMk/>
            <pc:sldMk cId="1806241164" sldId="6472"/>
            <ac:spMk id="5" creationId="{00000000-0000-0000-0000-000000000000}"/>
          </ac:spMkLst>
        </pc:spChg>
        <pc:spChg chg="add del mod">
          <ac:chgData name="Humberto Alencar" userId="d6098c2c-e45d-4e6a-b828-f736d4b688d9" providerId="ADAL" clId="{4254D602-9AF5-41FE-818D-643BC4D3D9C1}" dt="2022-04-12T20:30:33.811" v="90" actId="478"/>
          <ac:spMkLst>
            <pc:docMk/>
            <pc:sldMk cId="1806241164" sldId="6472"/>
            <ac:spMk id="6" creationId="{A84CF9E8-462E-4A37-A2E4-AC6C924555B1}"/>
          </ac:spMkLst>
        </pc:spChg>
      </pc:sldChg>
      <pc:sldChg chg="addSp delSp modSp mod">
        <pc:chgData name="Humberto Alencar" userId="d6098c2c-e45d-4e6a-b828-f736d4b688d9" providerId="ADAL" clId="{4254D602-9AF5-41FE-818D-643BC4D3D9C1}" dt="2022-04-12T20:30:50.086" v="93" actId="6549"/>
        <pc:sldMkLst>
          <pc:docMk/>
          <pc:sldMk cId="3305280884" sldId="6473"/>
        </pc:sldMkLst>
        <pc:spChg chg="mod">
          <ac:chgData name="Humberto Alencar" userId="d6098c2c-e45d-4e6a-b828-f736d4b688d9" providerId="ADAL" clId="{4254D602-9AF5-41FE-818D-643BC4D3D9C1}" dt="2022-04-12T20:30:50.086" v="93" actId="6549"/>
          <ac:spMkLst>
            <pc:docMk/>
            <pc:sldMk cId="3305280884" sldId="6473"/>
            <ac:spMk id="5" creationId="{00000000-0000-0000-0000-000000000000}"/>
          </ac:spMkLst>
        </pc:spChg>
        <pc:spChg chg="add del mod">
          <ac:chgData name="Humberto Alencar" userId="d6098c2c-e45d-4e6a-b828-f736d4b688d9" providerId="ADAL" clId="{4254D602-9AF5-41FE-818D-643BC4D3D9C1}" dt="2022-04-12T20:30:47.140" v="92" actId="478"/>
          <ac:spMkLst>
            <pc:docMk/>
            <pc:sldMk cId="3305280884" sldId="6473"/>
            <ac:spMk id="6" creationId="{EE9923B9-09BF-4C29-898C-646AB35C1044}"/>
          </ac:spMkLst>
        </pc:spChg>
      </pc:sldChg>
      <pc:sldChg chg="addSp delSp modSp mod">
        <pc:chgData name="Humberto Alencar" userId="d6098c2c-e45d-4e6a-b828-f736d4b688d9" providerId="ADAL" clId="{4254D602-9AF5-41FE-818D-643BC4D3D9C1}" dt="2022-04-12T20:31:00.058" v="95" actId="6549"/>
        <pc:sldMkLst>
          <pc:docMk/>
          <pc:sldMk cId="2216749953" sldId="6474"/>
        </pc:sldMkLst>
        <pc:spChg chg="mod">
          <ac:chgData name="Humberto Alencar" userId="d6098c2c-e45d-4e6a-b828-f736d4b688d9" providerId="ADAL" clId="{4254D602-9AF5-41FE-818D-643BC4D3D9C1}" dt="2022-04-12T20:31:00.058" v="95" actId="6549"/>
          <ac:spMkLst>
            <pc:docMk/>
            <pc:sldMk cId="2216749953" sldId="6474"/>
            <ac:spMk id="5" creationId="{00000000-0000-0000-0000-000000000000}"/>
          </ac:spMkLst>
        </pc:spChg>
        <pc:spChg chg="add del mod">
          <ac:chgData name="Humberto Alencar" userId="d6098c2c-e45d-4e6a-b828-f736d4b688d9" providerId="ADAL" clId="{4254D602-9AF5-41FE-818D-643BC4D3D9C1}" dt="2022-04-12T20:30:57.179" v="94" actId="478"/>
          <ac:spMkLst>
            <pc:docMk/>
            <pc:sldMk cId="2216749953" sldId="6474"/>
            <ac:spMk id="6" creationId="{3C76485A-80E5-4416-ADA4-CF09DF4747F3}"/>
          </ac:spMkLst>
        </pc:spChg>
      </pc:sldChg>
      <pc:sldChg chg="addSp delSp modSp mod">
        <pc:chgData name="Humberto Alencar" userId="d6098c2c-e45d-4e6a-b828-f736d4b688d9" providerId="ADAL" clId="{4254D602-9AF5-41FE-818D-643BC4D3D9C1}" dt="2022-04-12T20:31:15.063" v="97" actId="6549"/>
        <pc:sldMkLst>
          <pc:docMk/>
          <pc:sldMk cId="1585656849" sldId="6475"/>
        </pc:sldMkLst>
        <pc:spChg chg="mod">
          <ac:chgData name="Humberto Alencar" userId="d6098c2c-e45d-4e6a-b828-f736d4b688d9" providerId="ADAL" clId="{4254D602-9AF5-41FE-818D-643BC4D3D9C1}" dt="2022-04-12T20:31:15.063" v="97" actId="6549"/>
          <ac:spMkLst>
            <pc:docMk/>
            <pc:sldMk cId="1585656849" sldId="6475"/>
            <ac:spMk id="5" creationId="{00000000-0000-0000-0000-000000000000}"/>
          </ac:spMkLst>
        </pc:spChg>
        <pc:spChg chg="add del mod">
          <ac:chgData name="Humberto Alencar" userId="d6098c2c-e45d-4e6a-b828-f736d4b688d9" providerId="ADAL" clId="{4254D602-9AF5-41FE-818D-643BC4D3D9C1}" dt="2022-04-12T20:31:12.107" v="96" actId="478"/>
          <ac:spMkLst>
            <pc:docMk/>
            <pc:sldMk cId="1585656849" sldId="6475"/>
            <ac:spMk id="6" creationId="{BEDADA70-D096-4CFC-817C-A134E58FA0C9}"/>
          </ac:spMkLst>
        </pc:spChg>
      </pc:sldChg>
      <pc:sldChg chg="addSp delSp modSp mod">
        <pc:chgData name="Humberto Alencar" userId="d6098c2c-e45d-4e6a-b828-f736d4b688d9" providerId="ADAL" clId="{4254D602-9AF5-41FE-818D-643BC4D3D9C1}" dt="2022-04-12T20:44:02.872" v="129" actId="6549"/>
        <pc:sldMkLst>
          <pc:docMk/>
          <pc:sldMk cId="4477344" sldId="6476"/>
        </pc:sldMkLst>
        <pc:spChg chg="mod">
          <ac:chgData name="Humberto Alencar" userId="d6098c2c-e45d-4e6a-b828-f736d4b688d9" providerId="ADAL" clId="{4254D602-9AF5-41FE-818D-643BC4D3D9C1}" dt="2022-04-12T20:44:02.872" v="129" actId="6549"/>
          <ac:spMkLst>
            <pc:docMk/>
            <pc:sldMk cId="4477344" sldId="6476"/>
            <ac:spMk id="5" creationId="{00000000-0000-0000-0000-000000000000}"/>
          </ac:spMkLst>
        </pc:spChg>
        <pc:spChg chg="add del mod">
          <ac:chgData name="Humberto Alencar" userId="d6098c2c-e45d-4e6a-b828-f736d4b688d9" providerId="ADAL" clId="{4254D602-9AF5-41FE-818D-643BC4D3D9C1}" dt="2022-04-12T20:43:58.404" v="128" actId="478"/>
          <ac:spMkLst>
            <pc:docMk/>
            <pc:sldMk cId="4477344" sldId="6476"/>
            <ac:spMk id="6" creationId="{FC2A6CC7-47DF-4E27-81C2-FA6E4D24EE5B}"/>
          </ac:spMkLst>
        </pc:spChg>
      </pc:sldChg>
      <pc:sldChg chg="addSp delSp modSp mod">
        <pc:chgData name="Humberto Alencar" userId="d6098c2c-e45d-4e6a-b828-f736d4b688d9" providerId="ADAL" clId="{4254D602-9AF5-41FE-818D-643BC4D3D9C1}" dt="2022-04-12T20:31:24.990" v="100" actId="6549"/>
        <pc:sldMkLst>
          <pc:docMk/>
          <pc:sldMk cId="10420414" sldId="6477"/>
        </pc:sldMkLst>
        <pc:spChg chg="mod">
          <ac:chgData name="Humberto Alencar" userId="d6098c2c-e45d-4e6a-b828-f736d4b688d9" providerId="ADAL" clId="{4254D602-9AF5-41FE-818D-643BC4D3D9C1}" dt="2022-04-12T20:31:24.990" v="100" actId="6549"/>
          <ac:spMkLst>
            <pc:docMk/>
            <pc:sldMk cId="10420414" sldId="6477"/>
            <ac:spMk id="5" creationId="{00000000-0000-0000-0000-000000000000}"/>
          </ac:spMkLst>
        </pc:spChg>
        <pc:spChg chg="add del mod">
          <ac:chgData name="Humberto Alencar" userId="d6098c2c-e45d-4e6a-b828-f736d4b688d9" providerId="ADAL" clId="{4254D602-9AF5-41FE-818D-643BC4D3D9C1}" dt="2022-04-12T20:31:21.411" v="99" actId="478"/>
          <ac:spMkLst>
            <pc:docMk/>
            <pc:sldMk cId="10420414" sldId="6477"/>
            <ac:spMk id="6" creationId="{70993DFD-2C53-4239-A113-E839FA28B559}"/>
          </ac:spMkLst>
        </pc:spChg>
      </pc:sldChg>
      <pc:sldChg chg="addSp modSp">
        <pc:chgData name="Humberto Alencar" userId="d6098c2c-e45d-4e6a-b828-f736d4b688d9" providerId="ADAL" clId="{4254D602-9AF5-41FE-818D-643BC4D3D9C1}" dt="2022-04-12T20:30:12.992" v="85"/>
        <pc:sldMkLst>
          <pc:docMk/>
          <pc:sldMk cId="3660664770" sldId="6478"/>
        </pc:sldMkLst>
        <pc:spChg chg="mod">
          <ac:chgData name="Humberto Alencar" userId="d6098c2c-e45d-4e6a-b828-f736d4b688d9" providerId="ADAL" clId="{4254D602-9AF5-41FE-818D-643BC4D3D9C1}" dt="2022-04-12T20:30:12.992" v="85"/>
          <ac:spMkLst>
            <pc:docMk/>
            <pc:sldMk cId="3660664770" sldId="6478"/>
            <ac:spMk id="5" creationId="{00000000-0000-0000-0000-000000000000}"/>
          </ac:spMkLst>
        </pc:spChg>
        <pc:spChg chg="add mod">
          <ac:chgData name="Humberto Alencar" userId="d6098c2c-e45d-4e6a-b828-f736d4b688d9" providerId="ADAL" clId="{4254D602-9AF5-41FE-818D-643BC4D3D9C1}" dt="2022-04-12T20:28:26.927" v="68"/>
          <ac:spMkLst>
            <pc:docMk/>
            <pc:sldMk cId="3660664770" sldId="6478"/>
            <ac:spMk id="6" creationId="{5F92E3A0-019B-4DDC-8EB5-DD983A081E75}"/>
          </ac:spMkLst>
        </pc:spChg>
      </pc:sldChg>
      <pc:sldChg chg="addSp modSp mod modShow">
        <pc:chgData name="Humberto Alencar" userId="d6098c2c-e45d-4e6a-b828-f736d4b688d9" providerId="ADAL" clId="{4254D602-9AF5-41FE-818D-643BC4D3D9C1}" dt="2022-04-12T20:30:12.992" v="85"/>
        <pc:sldMkLst>
          <pc:docMk/>
          <pc:sldMk cId="2961057109" sldId="6479"/>
        </pc:sldMkLst>
        <pc:spChg chg="mod">
          <ac:chgData name="Humberto Alencar" userId="d6098c2c-e45d-4e6a-b828-f736d4b688d9" providerId="ADAL" clId="{4254D602-9AF5-41FE-818D-643BC4D3D9C1}" dt="2022-04-12T20:30:12.992" v="85"/>
          <ac:spMkLst>
            <pc:docMk/>
            <pc:sldMk cId="2961057109" sldId="6479"/>
            <ac:spMk id="5" creationId="{00000000-0000-0000-0000-000000000000}"/>
          </ac:spMkLst>
        </pc:spChg>
        <pc:spChg chg="add mod">
          <ac:chgData name="Humberto Alencar" userId="d6098c2c-e45d-4e6a-b828-f736d4b688d9" providerId="ADAL" clId="{4254D602-9AF5-41FE-818D-643BC4D3D9C1}" dt="2022-04-12T20:28:27.984" v="70"/>
          <ac:spMkLst>
            <pc:docMk/>
            <pc:sldMk cId="2961057109" sldId="6479"/>
            <ac:spMk id="6" creationId="{1CB6B4EF-4E08-42C0-9B3E-7792CE76218E}"/>
          </ac:spMkLst>
        </pc:spChg>
      </pc:sldChg>
      <pc:sldChg chg="del">
        <pc:chgData name="Humberto Alencar" userId="d6098c2c-e45d-4e6a-b828-f736d4b688d9" providerId="ADAL" clId="{4254D602-9AF5-41FE-818D-643BC4D3D9C1}" dt="2022-04-12T20:28:44.933" v="75" actId="47"/>
        <pc:sldMkLst>
          <pc:docMk/>
          <pc:sldMk cId="289544828" sldId="6480"/>
        </pc:sldMkLst>
      </pc:sldChg>
      <pc:sldChg chg="modSp mod">
        <pc:chgData name="Humberto Alencar" userId="d6098c2c-e45d-4e6a-b828-f736d4b688d9" providerId="ADAL" clId="{4254D602-9AF5-41FE-818D-643BC4D3D9C1}" dt="2022-04-12T20:31:34.503" v="101" actId="6549"/>
        <pc:sldMkLst>
          <pc:docMk/>
          <pc:sldMk cId="4039842427" sldId="6481"/>
        </pc:sldMkLst>
        <pc:spChg chg="mod">
          <ac:chgData name="Humberto Alencar" userId="d6098c2c-e45d-4e6a-b828-f736d4b688d9" providerId="ADAL" clId="{4254D602-9AF5-41FE-818D-643BC4D3D9C1}" dt="2022-04-12T20:31:34.503" v="101" actId="6549"/>
          <ac:spMkLst>
            <pc:docMk/>
            <pc:sldMk cId="4039842427" sldId="6481"/>
            <ac:spMk id="5" creationId="{00000000-0000-0000-0000-000000000000}"/>
          </ac:spMkLst>
        </pc:spChg>
      </pc:sldChg>
      <pc:sldChg chg="addSp modSp del">
        <pc:chgData name="Humberto Alencar" userId="d6098c2c-e45d-4e6a-b828-f736d4b688d9" providerId="ADAL" clId="{4254D602-9AF5-41FE-818D-643BC4D3D9C1}" dt="2022-04-12T20:47:47.130" v="132" actId="47"/>
        <pc:sldMkLst>
          <pc:docMk/>
          <pc:sldMk cId="3144403875" sldId="6488"/>
        </pc:sldMkLst>
        <pc:spChg chg="add mod">
          <ac:chgData name="Humberto Alencar" userId="d6098c2c-e45d-4e6a-b828-f736d4b688d9" providerId="ADAL" clId="{4254D602-9AF5-41FE-818D-643BC4D3D9C1}" dt="2022-04-12T20:28:13.150" v="40"/>
          <ac:spMkLst>
            <pc:docMk/>
            <pc:sldMk cId="3144403875" sldId="6488"/>
            <ac:spMk id="4" creationId="{6BC9B96D-9221-41D6-BEFB-C2546326D28C}"/>
          </ac:spMkLst>
        </pc:spChg>
      </pc:sldChg>
      <pc:sldChg chg="addSp modSp">
        <pc:chgData name="Humberto Alencar" userId="d6098c2c-e45d-4e6a-b828-f736d4b688d9" providerId="ADAL" clId="{4254D602-9AF5-41FE-818D-643BC4D3D9C1}" dt="2022-04-12T20:28:00.642" v="11"/>
        <pc:sldMkLst>
          <pc:docMk/>
          <pc:sldMk cId="1773694340" sldId="6490"/>
        </pc:sldMkLst>
        <pc:spChg chg="add mod">
          <ac:chgData name="Humberto Alencar" userId="d6098c2c-e45d-4e6a-b828-f736d4b688d9" providerId="ADAL" clId="{4254D602-9AF5-41FE-818D-643BC4D3D9C1}" dt="2022-04-12T20:28:00.642" v="11"/>
          <ac:spMkLst>
            <pc:docMk/>
            <pc:sldMk cId="1773694340" sldId="6490"/>
            <ac:spMk id="4" creationId="{CDA6FB45-2098-4D44-9982-13B9F7A99222}"/>
          </ac:spMkLst>
        </pc:spChg>
      </pc:sldChg>
      <pc:sldChg chg="addSp modSp del">
        <pc:chgData name="Humberto Alencar" userId="d6098c2c-e45d-4e6a-b828-f736d4b688d9" providerId="ADAL" clId="{4254D602-9AF5-41FE-818D-643BC4D3D9C1}" dt="2022-04-12T20:48:13.609" v="133" actId="47"/>
        <pc:sldMkLst>
          <pc:docMk/>
          <pc:sldMk cId="3721842226" sldId="6505"/>
        </pc:sldMkLst>
        <pc:spChg chg="add mod">
          <ac:chgData name="Humberto Alencar" userId="d6098c2c-e45d-4e6a-b828-f736d4b688d9" providerId="ADAL" clId="{4254D602-9AF5-41FE-818D-643BC4D3D9C1}" dt="2022-04-12T20:28:12.728" v="39"/>
          <ac:spMkLst>
            <pc:docMk/>
            <pc:sldMk cId="3721842226" sldId="6505"/>
            <ac:spMk id="13" creationId="{83D53F3B-F727-4B99-8843-C4D1746AFCC2}"/>
          </ac:spMkLst>
        </pc:spChg>
      </pc:sldChg>
      <pc:sldChg chg="del">
        <pc:chgData name="Humberto Alencar" userId="d6098c2c-e45d-4e6a-b828-f736d4b688d9" providerId="ADAL" clId="{4254D602-9AF5-41FE-818D-643BC4D3D9C1}" dt="2022-04-12T20:28:44.933" v="75" actId="47"/>
        <pc:sldMkLst>
          <pc:docMk/>
          <pc:sldMk cId="1829194907" sldId="6507"/>
        </pc:sldMkLst>
      </pc:sldChg>
      <pc:sldChg chg="addSp modSp">
        <pc:chgData name="Humberto Alencar" userId="d6098c2c-e45d-4e6a-b828-f736d4b688d9" providerId="ADAL" clId="{4254D602-9AF5-41FE-818D-643BC4D3D9C1}" dt="2022-04-12T20:28:03.879" v="18"/>
        <pc:sldMkLst>
          <pc:docMk/>
          <pc:sldMk cId="713508124" sldId="6508"/>
        </pc:sldMkLst>
        <pc:spChg chg="add mod">
          <ac:chgData name="Humberto Alencar" userId="d6098c2c-e45d-4e6a-b828-f736d4b688d9" providerId="ADAL" clId="{4254D602-9AF5-41FE-818D-643BC4D3D9C1}" dt="2022-04-12T20:28:03.879" v="18"/>
          <ac:spMkLst>
            <pc:docMk/>
            <pc:sldMk cId="713508124" sldId="6508"/>
            <ac:spMk id="9" creationId="{B1361526-561B-4D4F-8F42-590792F46E42}"/>
          </ac:spMkLst>
        </pc:spChg>
      </pc:sldChg>
      <pc:sldChg chg="addSp modSp">
        <pc:chgData name="Humberto Alencar" userId="d6098c2c-e45d-4e6a-b828-f736d4b688d9" providerId="ADAL" clId="{4254D602-9AF5-41FE-818D-643BC4D3D9C1}" dt="2022-04-12T20:28:04.801" v="20"/>
        <pc:sldMkLst>
          <pc:docMk/>
          <pc:sldMk cId="731766559" sldId="6509"/>
        </pc:sldMkLst>
        <pc:spChg chg="add mod">
          <ac:chgData name="Humberto Alencar" userId="d6098c2c-e45d-4e6a-b828-f736d4b688d9" providerId="ADAL" clId="{4254D602-9AF5-41FE-818D-643BC4D3D9C1}" dt="2022-04-12T20:28:04.801" v="20"/>
          <ac:spMkLst>
            <pc:docMk/>
            <pc:sldMk cId="731766559" sldId="6509"/>
            <ac:spMk id="16" creationId="{8286CEE4-0816-451E-9D74-6A368E50369B}"/>
          </ac:spMkLst>
        </pc:spChg>
      </pc:sldChg>
      <pc:sldChg chg="addSp modSp">
        <pc:chgData name="Humberto Alencar" userId="d6098c2c-e45d-4e6a-b828-f736d4b688d9" providerId="ADAL" clId="{4254D602-9AF5-41FE-818D-643BC4D3D9C1}" dt="2022-04-12T20:28:05.220" v="21"/>
        <pc:sldMkLst>
          <pc:docMk/>
          <pc:sldMk cId="3853051590" sldId="6510"/>
        </pc:sldMkLst>
        <pc:spChg chg="add mod">
          <ac:chgData name="Humberto Alencar" userId="d6098c2c-e45d-4e6a-b828-f736d4b688d9" providerId="ADAL" clId="{4254D602-9AF5-41FE-818D-643BC4D3D9C1}" dt="2022-04-12T20:28:05.220" v="21"/>
          <ac:spMkLst>
            <pc:docMk/>
            <pc:sldMk cId="3853051590" sldId="6510"/>
            <ac:spMk id="11" creationId="{5C786F4F-E2D0-412D-845B-3259EC56491E}"/>
          </ac:spMkLst>
        </pc:spChg>
      </pc:sldChg>
      <pc:sldChg chg="addSp modSp">
        <pc:chgData name="Humberto Alencar" userId="d6098c2c-e45d-4e6a-b828-f736d4b688d9" providerId="ADAL" clId="{4254D602-9AF5-41FE-818D-643BC4D3D9C1}" dt="2022-04-12T20:28:06.025" v="23"/>
        <pc:sldMkLst>
          <pc:docMk/>
          <pc:sldMk cId="2530847233" sldId="6511"/>
        </pc:sldMkLst>
        <pc:spChg chg="add mod">
          <ac:chgData name="Humberto Alencar" userId="d6098c2c-e45d-4e6a-b828-f736d4b688d9" providerId="ADAL" clId="{4254D602-9AF5-41FE-818D-643BC4D3D9C1}" dt="2022-04-12T20:28:06.025" v="23"/>
          <ac:spMkLst>
            <pc:docMk/>
            <pc:sldMk cId="2530847233" sldId="6511"/>
            <ac:spMk id="11" creationId="{FD1E5905-47F6-4580-964C-B6ABBED312FC}"/>
          </ac:spMkLst>
        </pc:spChg>
      </pc:sldChg>
      <pc:sldChg chg="addSp modSp">
        <pc:chgData name="Humberto Alencar" userId="d6098c2c-e45d-4e6a-b828-f736d4b688d9" providerId="ADAL" clId="{4254D602-9AF5-41FE-818D-643BC4D3D9C1}" dt="2022-04-12T20:28:06.865" v="25"/>
        <pc:sldMkLst>
          <pc:docMk/>
          <pc:sldMk cId="1349789229" sldId="6513"/>
        </pc:sldMkLst>
        <pc:spChg chg="add mod">
          <ac:chgData name="Humberto Alencar" userId="d6098c2c-e45d-4e6a-b828-f736d4b688d9" providerId="ADAL" clId="{4254D602-9AF5-41FE-818D-643BC4D3D9C1}" dt="2022-04-12T20:28:06.865" v="25"/>
          <ac:spMkLst>
            <pc:docMk/>
            <pc:sldMk cId="1349789229" sldId="6513"/>
            <ac:spMk id="10" creationId="{90538D5B-9052-4EE5-AC75-797DFB81CC9F}"/>
          </ac:spMkLst>
        </pc:spChg>
      </pc:sldChg>
      <pc:sldChg chg="addSp modSp">
        <pc:chgData name="Humberto Alencar" userId="d6098c2c-e45d-4e6a-b828-f736d4b688d9" providerId="ADAL" clId="{4254D602-9AF5-41FE-818D-643BC4D3D9C1}" dt="2022-04-12T20:28:07.720" v="27"/>
        <pc:sldMkLst>
          <pc:docMk/>
          <pc:sldMk cId="487990501" sldId="6514"/>
        </pc:sldMkLst>
        <pc:spChg chg="add mod">
          <ac:chgData name="Humberto Alencar" userId="d6098c2c-e45d-4e6a-b828-f736d4b688d9" providerId="ADAL" clId="{4254D602-9AF5-41FE-818D-643BC4D3D9C1}" dt="2022-04-12T20:28:07.720" v="27"/>
          <ac:spMkLst>
            <pc:docMk/>
            <pc:sldMk cId="487990501" sldId="6514"/>
            <ac:spMk id="9" creationId="{085A99F2-0662-4F05-A96B-19B6B71AF3BA}"/>
          </ac:spMkLst>
        </pc:spChg>
      </pc:sldChg>
      <pc:sldChg chg="addSp modSp">
        <pc:chgData name="Humberto Alencar" userId="d6098c2c-e45d-4e6a-b828-f736d4b688d9" providerId="ADAL" clId="{4254D602-9AF5-41FE-818D-643BC4D3D9C1}" dt="2022-04-12T20:28:08.128" v="28"/>
        <pc:sldMkLst>
          <pc:docMk/>
          <pc:sldMk cId="512657954" sldId="6515"/>
        </pc:sldMkLst>
        <pc:spChg chg="add mod">
          <ac:chgData name="Humberto Alencar" userId="d6098c2c-e45d-4e6a-b828-f736d4b688d9" providerId="ADAL" clId="{4254D602-9AF5-41FE-818D-643BC4D3D9C1}" dt="2022-04-12T20:28:08.128" v="28"/>
          <ac:spMkLst>
            <pc:docMk/>
            <pc:sldMk cId="512657954" sldId="6515"/>
            <ac:spMk id="17" creationId="{5DF49CDA-2AB1-4741-A851-F0E705575FFA}"/>
          </ac:spMkLst>
        </pc:spChg>
      </pc:sldChg>
      <pc:sldChg chg="addSp modSp">
        <pc:chgData name="Humberto Alencar" userId="d6098c2c-e45d-4e6a-b828-f736d4b688d9" providerId="ADAL" clId="{4254D602-9AF5-41FE-818D-643BC4D3D9C1}" dt="2022-04-12T20:28:08.527" v="29"/>
        <pc:sldMkLst>
          <pc:docMk/>
          <pc:sldMk cId="1336675145" sldId="6516"/>
        </pc:sldMkLst>
        <pc:spChg chg="add mod">
          <ac:chgData name="Humberto Alencar" userId="d6098c2c-e45d-4e6a-b828-f736d4b688d9" providerId="ADAL" clId="{4254D602-9AF5-41FE-818D-643BC4D3D9C1}" dt="2022-04-12T20:28:08.527" v="29"/>
          <ac:spMkLst>
            <pc:docMk/>
            <pc:sldMk cId="1336675145" sldId="6516"/>
            <ac:spMk id="16" creationId="{5E6547F2-FE23-4B81-B745-0F342433F64F}"/>
          </ac:spMkLst>
        </pc:spChg>
      </pc:sldChg>
      <pc:sldChg chg="addSp modSp">
        <pc:chgData name="Humberto Alencar" userId="d6098c2c-e45d-4e6a-b828-f736d4b688d9" providerId="ADAL" clId="{4254D602-9AF5-41FE-818D-643BC4D3D9C1}" dt="2022-04-12T20:28:01.123" v="12"/>
        <pc:sldMkLst>
          <pc:docMk/>
          <pc:sldMk cId="2598879988" sldId="6530"/>
        </pc:sldMkLst>
        <pc:spChg chg="add mod">
          <ac:chgData name="Humberto Alencar" userId="d6098c2c-e45d-4e6a-b828-f736d4b688d9" providerId="ADAL" clId="{4254D602-9AF5-41FE-818D-643BC4D3D9C1}" dt="2022-04-12T20:28:01.123" v="12"/>
          <ac:spMkLst>
            <pc:docMk/>
            <pc:sldMk cId="2598879988" sldId="6530"/>
            <ac:spMk id="7" creationId="{3111E3CF-D78F-47A3-B56A-69BE6F2351A8}"/>
          </ac:spMkLst>
        </pc:spChg>
      </pc:sldChg>
      <pc:sldChg chg="del">
        <pc:chgData name="Humberto Alencar" userId="d6098c2c-e45d-4e6a-b828-f736d4b688d9" providerId="ADAL" clId="{4254D602-9AF5-41FE-818D-643BC4D3D9C1}" dt="2022-04-12T20:28:44.933" v="75" actId="47"/>
        <pc:sldMkLst>
          <pc:docMk/>
          <pc:sldMk cId="2240527148" sldId="6531"/>
        </pc:sldMkLst>
      </pc:sldChg>
      <pc:sldChg chg="del">
        <pc:chgData name="Humberto Alencar" userId="d6098c2c-e45d-4e6a-b828-f736d4b688d9" providerId="ADAL" clId="{4254D602-9AF5-41FE-818D-643BC4D3D9C1}" dt="2022-04-12T20:28:44.933" v="75" actId="47"/>
        <pc:sldMkLst>
          <pc:docMk/>
          <pc:sldMk cId="3550501195" sldId="6532"/>
        </pc:sldMkLst>
      </pc:sldChg>
      <pc:sldChg chg="del">
        <pc:chgData name="Humberto Alencar" userId="d6098c2c-e45d-4e6a-b828-f736d4b688d9" providerId="ADAL" clId="{4254D602-9AF5-41FE-818D-643BC4D3D9C1}" dt="2022-04-12T20:28:44.933" v="75" actId="47"/>
        <pc:sldMkLst>
          <pc:docMk/>
          <pc:sldMk cId="2781840656" sldId="6533"/>
        </pc:sldMkLst>
      </pc:sldChg>
      <pc:sldChg chg="del">
        <pc:chgData name="Humberto Alencar" userId="d6098c2c-e45d-4e6a-b828-f736d4b688d9" providerId="ADAL" clId="{4254D602-9AF5-41FE-818D-643BC4D3D9C1}" dt="2022-04-12T20:28:44.933" v="75" actId="47"/>
        <pc:sldMkLst>
          <pc:docMk/>
          <pc:sldMk cId="806669083" sldId="6534"/>
        </pc:sldMkLst>
      </pc:sldChg>
      <pc:sldChg chg="del">
        <pc:chgData name="Humberto Alencar" userId="d6098c2c-e45d-4e6a-b828-f736d4b688d9" providerId="ADAL" clId="{4254D602-9AF5-41FE-818D-643BC4D3D9C1}" dt="2022-04-12T20:28:44.933" v="75" actId="47"/>
        <pc:sldMkLst>
          <pc:docMk/>
          <pc:sldMk cId="698545131" sldId="6535"/>
        </pc:sldMkLst>
      </pc:sldChg>
      <pc:sldChg chg="add">
        <pc:chgData name="Humberto Alencar" userId="d6098c2c-e45d-4e6a-b828-f736d4b688d9" providerId="ADAL" clId="{4254D602-9AF5-41FE-818D-643BC4D3D9C1}" dt="2022-04-12T20:47:45.808" v="131"/>
        <pc:sldMkLst>
          <pc:docMk/>
          <pc:sldMk cId="2575667330" sldId="6570"/>
        </pc:sldMkLst>
      </pc:sldChg>
      <pc:sldChg chg="modSp add mod">
        <pc:chgData name="Humberto Alencar" userId="d6098c2c-e45d-4e6a-b828-f736d4b688d9" providerId="ADAL" clId="{4254D602-9AF5-41FE-818D-643BC4D3D9C1}" dt="2022-04-13T17:49:28.175" v="1152" actId="1038"/>
        <pc:sldMkLst>
          <pc:docMk/>
          <pc:sldMk cId="3860428689" sldId="6578"/>
        </pc:sldMkLst>
        <pc:picChg chg="mod">
          <ac:chgData name="Humberto Alencar" userId="d6098c2c-e45d-4e6a-b828-f736d4b688d9" providerId="ADAL" clId="{4254D602-9AF5-41FE-818D-643BC4D3D9C1}" dt="2022-04-13T17:49:28.175" v="1152" actId="1038"/>
          <ac:picMkLst>
            <pc:docMk/>
            <pc:sldMk cId="3860428689" sldId="6578"/>
            <ac:picMk id="3" creationId="{73427A7A-3B5B-48D0-AEC6-8765D47429C1}"/>
          </ac:picMkLst>
        </pc:picChg>
      </pc:sldChg>
      <pc:sldChg chg="addSp modSp add del mod modClrScheme modShow chgLayout">
        <pc:chgData name="Humberto Alencar" userId="d6098c2c-e45d-4e6a-b828-f736d4b688d9" providerId="ADAL" clId="{4254D602-9AF5-41FE-818D-643BC4D3D9C1}" dt="2022-04-13T15:05:29.942" v="430" actId="47"/>
        <pc:sldMkLst>
          <pc:docMk/>
          <pc:sldMk cId="2558823363" sldId="6698"/>
        </pc:sldMkLst>
        <pc:spChg chg="add mod ord">
          <ac:chgData name="Humberto Alencar" userId="d6098c2c-e45d-4e6a-b828-f736d4b688d9" providerId="ADAL" clId="{4254D602-9AF5-41FE-818D-643BC4D3D9C1}" dt="2022-04-13T15:04:18.426" v="407" actId="700"/>
          <ac:spMkLst>
            <pc:docMk/>
            <pc:sldMk cId="2558823363" sldId="6698"/>
            <ac:spMk id="2" creationId="{254F53C4-85E9-4CB4-921C-97984E9BD325}"/>
          </ac:spMkLst>
        </pc:spChg>
        <pc:spChg chg="add mod ord">
          <ac:chgData name="Humberto Alencar" userId="d6098c2c-e45d-4e6a-b828-f736d4b688d9" providerId="ADAL" clId="{4254D602-9AF5-41FE-818D-643BC4D3D9C1}" dt="2022-04-13T15:04:18.426" v="407" actId="700"/>
          <ac:spMkLst>
            <pc:docMk/>
            <pc:sldMk cId="2558823363" sldId="6698"/>
            <ac:spMk id="4" creationId="{25146FC7-82D5-48B9-A25D-6D0B25790157}"/>
          </ac:spMkLst>
        </pc:spChg>
        <pc:spChg chg="mod ord">
          <ac:chgData name="Humberto Alencar" userId="d6098c2c-e45d-4e6a-b828-f736d4b688d9" providerId="ADAL" clId="{4254D602-9AF5-41FE-818D-643BC4D3D9C1}" dt="2022-04-13T15:04:18.426" v="407" actId="700"/>
          <ac:spMkLst>
            <pc:docMk/>
            <pc:sldMk cId="2558823363" sldId="6698"/>
            <ac:spMk id="5" creationId="{00000000-0000-0000-0000-000000000000}"/>
          </ac:spMkLst>
        </pc:spChg>
      </pc:sldChg>
      <pc:sldChg chg="delSp modSp add del mod modClrScheme modShow chgLayout">
        <pc:chgData name="Humberto Alencar" userId="d6098c2c-e45d-4e6a-b828-f736d4b688d9" providerId="ADAL" clId="{4254D602-9AF5-41FE-818D-643BC4D3D9C1}" dt="2022-04-13T15:00:49.042" v="372" actId="20577"/>
        <pc:sldMkLst>
          <pc:docMk/>
          <pc:sldMk cId="4102913391" sldId="6707"/>
        </pc:sldMkLst>
        <pc:spChg chg="mod ord">
          <ac:chgData name="Humberto Alencar" userId="d6098c2c-e45d-4e6a-b828-f736d4b688d9" providerId="ADAL" clId="{4254D602-9AF5-41FE-818D-643BC4D3D9C1}" dt="2022-04-12T20:42:01.198" v="109" actId="700"/>
          <ac:spMkLst>
            <pc:docMk/>
            <pc:sldMk cId="4102913391" sldId="6707"/>
            <ac:spMk id="2" creationId="{B51C6F24-78C2-4F05-A5F4-E3763FDEEB9B}"/>
          </ac:spMkLst>
        </pc:spChg>
        <pc:spChg chg="mod ord">
          <ac:chgData name="Humberto Alencar" userId="d6098c2c-e45d-4e6a-b828-f736d4b688d9" providerId="ADAL" clId="{4254D602-9AF5-41FE-818D-643BC4D3D9C1}" dt="2022-04-13T15:00:49.042" v="372" actId="20577"/>
          <ac:spMkLst>
            <pc:docMk/>
            <pc:sldMk cId="4102913391" sldId="6707"/>
            <ac:spMk id="3" creationId="{BCA9F6D4-B241-4CC0-83A8-4F47A47F0263}"/>
          </ac:spMkLst>
        </pc:spChg>
        <pc:spChg chg="del mod ord">
          <ac:chgData name="Humberto Alencar" userId="d6098c2c-e45d-4e6a-b828-f736d4b688d9" providerId="ADAL" clId="{4254D602-9AF5-41FE-818D-643BC4D3D9C1}" dt="2022-04-12T20:42:08.427" v="110" actId="478"/>
          <ac:spMkLst>
            <pc:docMk/>
            <pc:sldMk cId="4102913391" sldId="6707"/>
            <ac:spMk id="4" creationId="{6B1F84C5-A23E-475B-887B-A26C09A26631}"/>
          </ac:spMkLst>
        </pc:spChg>
        <pc:spChg chg="del">
          <ac:chgData name="Humberto Alencar" userId="d6098c2c-e45d-4e6a-b828-f736d4b688d9" providerId="ADAL" clId="{4254D602-9AF5-41FE-818D-643BC4D3D9C1}" dt="2022-04-12T20:42:08.916" v="111" actId="478"/>
          <ac:spMkLst>
            <pc:docMk/>
            <pc:sldMk cId="4102913391" sldId="6707"/>
            <ac:spMk id="6" creationId="{4649EB68-220C-4BC5-B562-C7AD62A07665}"/>
          </ac:spMkLst>
        </pc:spChg>
        <pc:graphicFrameChg chg="mod">
          <ac:chgData name="Humberto Alencar" userId="d6098c2c-e45d-4e6a-b828-f736d4b688d9" providerId="ADAL" clId="{4254D602-9AF5-41FE-818D-643BC4D3D9C1}" dt="2022-04-12T20:42:15.482" v="126" actId="1035"/>
          <ac:graphicFrameMkLst>
            <pc:docMk/>
            <pc:sldMk cId="4102913391" sldId="6707"/>
            <ac:graphicFrameMk id="9" creationId="{25176236-CE67-4568-A953-4FD3A804EF34}"/>
          </ac:graphicFrameMkLst>
        </pc:graphicFrameChg>
      </pc:sldChg>
      <pc:sldChg chg="addSp delSp modSp add mod ord modClrScheme modShow chgLayout">
        <pc:chgData name="Humberto Alencar" userId="d6098c2c-e45d-4e6a-b828-f736d4b688d9" providerId="ADAL" clId="{4254D602-9AF5-41FE-818D-643BC4D3D9C1}" dt="2022-04-13T15:07:11.023" v="443" actId="478"/>
        <pc:sldMkLst>
          <pc:docMk/>
          <pc:sldMk cId="2922129160" sldId="6723"/>
        </pc:sldMkLst>
        <pc:spChg chg="add del mod ord">
          <ac:chgData name="Humberto Alencar" userId="d6098c2c-e45d-4e6a-b828-f736d4b688d9" providerId="ADAL" clId="{4254D602-9AF5-41FE-818D-643BC4D3D9C1}" dt="2022-04-12T21:36:13.378" v="297" actId="478"/>
          <ac:spMkLst>
            <pc:docMk/>
            <pc:sldMk cId="2922129160" sldId="6723"/>
            <ac:spMk id="2" creationId="{079C3870-4831-453A-A0B9-BF4171EBE570}"/>
          </ac:spMkLst>
        </pc:spChg>
        <pc:spChg chg="mod">
          <ac:chgData name="Humberto Alencar" userId="d6098c2c-e45d-4e6a-b828-f736d4b688d9" providerId="ADAL" clId="{4254D602-9AF5-41FE-818D-643BC4D3D9C1}" dt="2022-04-12T21:38:08.701" v="367" actId="1036"/>
          <ac:spMkLst>
            <pc:docMk/>
            <pc:sldMk cId="2922129160" sldId="6723"/>
            <ac:spMk id="3" creationId="{00000000-0000-0000-0000-000000000000}"/>
          </ac:spMkLst>
        </pc:spChg>
        <pc:spChg chg="add del mod ord">
          <ac:chgData name="Humberto Alencar" userId="d6098c2c-e45d-4e6a-b828-f736d4b688d9" providerId="ADAL" clId="{4254D602-9AF5-41FE-818D-643BC4D3D9C1}" dt="2022-04-12T21:36:16.362" v="298" actId="478"/>
          <ac:spMkLst>
            <pc:docMk/>
            <pc:sldMk cId="2922129160" sldId="6723"/>
            <ac:spMk id="4" creationId="{FD0F9AF3-F8C3-423B-BA5A-1E86CE7BDBDB}"/>
          </ac:spMkLst>
        </pc:spChg>
        <pc:spChg chg="del mod ord">
          <ac:chgData name="Humberto Alencar" userId="d6098c2c-e45d-4e6a-b828-f736d4b688d9" providerId="ADAL" clId="{4254D602-9AF5-41FE-818D-643BC4D3D9C1}" dt="2022-04-12T21:38:09.769" v="368" actId="478"/>
          <ac:spMkLst>
            <pc:docMk/>
            <pc:sldMk cId="2922129160" sldId="6723"/>
            <ac:spMk id="5" creationId="{00000000-0000-0000-0000-000000000000}"/>
          </ac:spMkLst>
        </pc:spChg>
        <pc:spChg chg="mod">
          <ac:chgData name="Humberto Alencar" userId="d6098c2c-e45d-4e6a-b828-f736d4b688d9" providerId="ADAL" clId="{4254D602-9AF5-41FE-818D-643BC4D3D9C1}" dt="2022-04-12T21:38:08.701" v="367" actId="1036"/>
          <ac:spMkLst>
            <pc:docMk/>
            <pc:sldMk cId="2922129160" sldId="6723"/>
            <ac:spMk id="10" creationId="{00000000-0000-0000-0000-000000000000}"/>
          </ac:spMkLst>
        </pc:spChg>
        <pc:spChg chg="mod">
          <ac:chgData name="Humberto Alencar" userId="d6098c2c-e45d-4e6a-b828-f736d4b688d9" providerId="ADAL" clId="{4254D602-9AF5-41FE-818D-643BC4D3D9C1}" dt="2022-04-12T21:38:08.701" v="367" actId="1036"/>
          <ac:spMkLst>
            <pc:docMk/>
            <pc:sldMk cId="2922129160" sldId="6723"/>
            <ac:spMk id="11" creationId="{00000000-0000-0000-0000-000000000000}"/>
          </ac:spMkLst>
        </pc:spChg>
        <pc:spChg chg="mod">
          <ac:chgData name="Humberto Alencar" userId="d6098c2c-e45d-4e6a-b828-f736d4b688d9" providerId="ADAL" clId="{4254D602-9AF5-41FE-818D-643BC4D3D9C1}" dt="2022-04-12T21:38:08.701" v="367" actId="1036"/>
          <ac:spMkLst>
            <pc:docMk/>
            <pc:sldMk cId="2922129160" sldId="6723"/>
            <ac:spMk id="12" creationId="{B409A1C9-F3F9-4B4F-8BC6-E0D175FCADBC}"/>
          </ac:spMkLst>
        </pc:spChg>
        <pc:spChg chg="mod">
          <ac:chgData name="Humberto Alencar" userId="d6098c2c-e45d-4e6a-b828-f736d4b688d9" providerId="ADAL" clId="{4254D602-9AF5-41FE-818D-643BC4D3D9C1}" dt="2022-04-12T21:37:52.962" v="348" actId="1036"/>
          <ac:spMkLst>
            <pc:docMk/>
            <pc:sldMk cId="2922129160" sldId="6723"/>
            <ac:spMk id="17" creationId="{00000000-0000-0000-0000-000000000000}"/>
          </ac:spMkLst>
        </pc:spChg>
        <pc:grpChg chg="del mod">
          <ac:chgData name="Humberto Alencar" userId="d6098c2c-e45d-4e6a-b828-f736d4b688d9" providerId="ADAL" clId="{4254D602-9AF5-41FE-818D-643BC4D3D9C1}" dt="2022-04-13T15:06:47.425" v="434" actId="478"/>
          <ac:grpSpMkLst>
            <pc:docMk/>
            <pc:sldMk cId="2922129160" sldId="6723"/>
            <ac:grpSpMk id="5" creationId="{D7B22CC4-42C6-41AB-A0B3-31D682BA0B91}"/>
          </ac:grpSpMkLst>
        </pc:grpChg>
        <pc:grpChg chg="del mod">
          <ac:chgData name="Humberto Alencar" userId="d6098c2c-e45d-4e6a-b828-f736d4b688d9" providerId="ADAL" clId="{4254D602-9AF5-41FE-818D-643BC4D3D9C1}" dt="2022-04-13T15:07:05.710" v="442"/>
          <ac:grpSpMkLst>
            <pc:docMk/>
            <pc:sldMk cId="2922129160" sldId="6723"/>
            <ac:grpSpMk id="9" creationId="{4C62641C-DED0-4292-8C94-92129FE97256}"/>
          </ac:grpSpMkLst>
        </pc:grpChg>
        <pc:grpChg chg="del mod">
          <ac:chgData name="Humberto Alencar" userId="d6098c2c-e45d-4e6a-b828-f736d4b688d9" providerId="ADAL" clId="{4254D602-9AF5-41FE-818D-643BC4D3D9C1}" dt="2022-04-13T15:07:11.023" v="443" actId="478"/>
          <ac:grpSpMkLst>
            <pc:docMk/>
            <pc:sldMk cId="2922129160" sldId="6723"/>
            <ac:grpSpMk id="24" creationId="{A95ED055-9DD4-4331-A1C2-EEFD4B9EC011}"/>
          </ac:grpSpMkLst>
        </pc:grpChg>
        <pc:picChg chg="add del mod">
          <ac:chgData name="Humberto Alencar" userId="d6098c2c-e45d-4e6a-b828-f736d4b688d9" providerId="ADAL" clId="{4254D602-9AF5-41FE-818D-643BC4D3D9C1}" dt="2022-04-13T15:05:10.432" v="422"/>
          <ac:picMkLst>
            <pc:docMk/>
            <pc:sldMk cId="2922129160" sldId="6723"/>
            <ac:picMk id="13" creationId="{73E3FCE6-CB3B-4052-9DA5-3F042BB04379}"/>
          </ac:picMkLst>
        </pc:picChg>
        <pc:picChg chg="add del mod">
          <ac:chgData name="Humberto Alencar" userId="d6098c2c-e45d-4e6a-b828-f736d4b688d9" providerId="ADAL" clId="{4254D602-9AF5-41FE-818D-643BC4D3D9C1}" dt="2022-04-13T15:05:10.432" v="422"/>
          <ac:picMkLst>
            <pc:docMk/>
            <pc:sldMk cId="2922129160" sldId="6723"/>
            <ac:picMk id="14" creationId="{72794B2E-10AF-405D-B823-AC9E6B476CBA}"/>
          </ac:picMkLst>
        </pc:picChg>
        <pc:picChg chg="add del mod">
          <ac:chgData name="Humberto Alencar" userId="d6098c2c-e45d-4e6a-b828-f736d4b688d9" providerId="ADAL" clId="{4254D602-9AF5-41FE-818D-643BC4D3D9C1}" dt="2022-04-13T15:05:10.432" v="422"/>
          <ac:picMkLst>
            <pc:docMk/>
            <pc:sldMk cId="2922129160" sldId="6723"/>
            <ac:picMk id="15" creationId="{6A428770-EE46-4D0B-B8AE-4A8C17AD2454}"/>
          </ac:picMkLst>
        </pc:picChg>
        <pc:picChg chg="mod">
          <ac:chgData name="Humberto Alencar" userId="d6098c2c-e45d-4e6a-b828-f736d4b688d9" providerId="ADAL" clId="{4254D602-9AF5-41FE-818D-643BC4D3D9C1}" dt="2022-04-12T21:38:08.701" v="367" actId="1036"/>
          <ac:picMkLst>
            <pc:docMk/>
            <pc:sldMk cId="2922129160" sldId="6723"/>
            <ac:picMk id="19" creationId="{57E4A5FE-3F4A-4887-A1AE-E04DAD39A1D0}"/>
          </ac:picMkLst>
        </pc:picChg>
        <pc:picChg chg="mod">
          <ac:chgData name="Humberto Alencar" userId="d6098c2c-e45d-4e6a-b828-f736d4b688d9" providerId="ADAL" clId="{4254D602-9AF5-41FE-818D-643BC4D3D9C1}" dt="2022-04-12T21:38:08.701" v="367" actId="1036"/>
          <ac:picMkLst>
            <pc:docMk/>
            <pc:sldMk cId="2922129160" sldId="6723"/>
            <ac:picMk id="20" creationId="{5F021C3E-7DD6-4FDA-9827-1D59838FFF55}"/>
          </ac:picMkLst>
        </pc:picChg>
        <pc:picChg chg="mod">
          <ac:chgData name="Humberto Alencar" userId="d6098c2c-e45d-4e6a-b828-f736d4b688d9" providerId="ADAL" clId="{4254D602-9AF5-41FE-818D-643BC4D3D9C1}" dt="2022-04-12T21:38:08.701" v="367" actId="1036"/>
          <ac:picMkLst>
            <pc:docMk/>
            <pc:sldMk cId="2922129160" sldId="6723"/>
            <ac:picMk id="21" creationId="{882F080A-F91B-4EF5-BC60-0CF28FB9441A}"/>
          </ac:picMkLst>
        </pc:picChg>
        <pc:inkChg chg="add mod">
          <ac:chgData name="Humberto Alencar" userId="d6098c2c-e45d-4e6a-b828-f736d4b688d9" providerId="ADAL" clId="{4254D602-9AF5-41FE-818D-643BC4D3D9C1}" dt="2022-04-13T15:06:40.226" v="433"/>
          <ac:inkMkLst>
            <pc:docMk/>
            <pc:sldMk cId="2922129160" sldId="6723"/>
            <ac:inkMk id="2" creationId="{9C9E6385-09C0-46BB-B0F7-8C35DEDC5F06}"/>
          </ac:inkMkLst>
        </pc:inkChg>
        <pc:inkChg chg="add mod">
          <ac:chgData name="Humberto Alencar" userId="d6098c2c-e45d-4e6a-b828-f736d4b688d9" providerId="ADAL" clId="{4254D602-9AF5-41FE-818D-643BC4D3D9C1}" dt="2022-04-13T15:06:40.226" v="433"/>
          <ac:inkMkLst>
            <pc:docMk/>
            <pc:sldMk cId="2922129160" sldId="6723"/>
            <ac:inkMk id="4" creationId="{667F8883-31CF-4665-8E35-08DD22BA4AE9}"/>
          </ac:inkMkLst>
        </pc:inkChg>
        <pc:inkChg chg="add mod">
          <ac:chgData name="Humberto Alencar" userId="d6098c2c-e45d-4e6a-b828-f736d4b688d9" providerId="ADAL" clId="{4254D602-9AF5-41FE-818D-643BC4D3D9C1}" dt="2022-04-13T15:07:05.710" v="442"/>
          <ac:inkMkLst>
            <pc:docMk/>
            <pc:sldMk cId="2922129160" sldId="6723"/>
            <ac:inkMk id="6" creationId="{F7573F32-37EB-4CC8-90D0-AA1DE6AA2BED}"/>
          </ac:inkMkLst>
        </pc:inkChg>
        <pc:inkChg chg="add mod">
          <ac:chgData name="Humberto Alencar" userId="d6098c2c-e45d-4e6a-b828-f736d4b688d9" providerId="ADAL" clId="{4254D602-9AF5-41FE-818D-643BC4D3D9C1}" dt="2022-04-13T15:07:05.710" v="442"/>
          <ac:inkMkLst>
            <pc:docMk/>
            <pc:sldMk cId="2922129160" sldId="6723"/>
            <ac:inkMk id="7" creationId="{AE24D954-50C5-47E5-A5DE-AC8F94EA3E68}"/>
          </ac:inkMkLst>
        </pc:inkChg>
        <pc:inkChg chg="add mod">
          <ac:chgData name="Humberto Alencar" userId="d6098c2c-e45d-4e6a-b828-f736d4b688d9" providerId="ADAL" clId="{4254D602-9AF5-41FE-818D-643BC4D3D9C1}" dt="2022-04-13T15:07:05.710" v="442"/>
          <ac:inkMkLst>
            <pc:docMk/>
            <pc:sldMk cId="2922129160" sldId="6723"/>
            <ac:inkMk id="8" creationId="{1157F53E-0A09-4DE5-A8C7-CE858055F278}"/>
          </ac:inkMkLst>
        </pc:inkChg>
        <pc:inkChg chg="add mod">
          <ac:chgData name="Humberto Alencar" userId="d6098c2c-e45d-4e6a-b828-f736d4b688d9" providerId="ADAL" clId="{4254D602-9AF5-41FE-818D-643BC4D3D9C1}" dt="2022-04-13T15:07:05.710" v="442"/>
          <ac:inkMkLst>
            <pc:docMk/>
            <pc:sldMk cId="2922129160" sldId="6723"/>
            <ac:inkMk id="16" creationId="{C6DC5CFF-2A3F-4AEC-B8E7-0541F6460C79}"/>
          </ac:inkMkLst>
        </pc:inkChg>
        <pc:inkChg chg="add mod">
          <ac:chgData name="Humberto Alencar" userId="d6098c2c-e45d-4e6a-b828-f736d4b688d9" providerId="ADAL" clId="{4254D602-9AF5-41FE-818D-643BC4D3D9C1}" dt="2022-04-13T15:07:05.710" v="442"/>
          <ac:inkMkLst>
            <pc:docMk/>
            <pc:sldMk cId="2922129160" sldId="6723"/>
            <ac:inkMk id="22" creationId="{C200F8DF-39A5-4158-B1E9-D1832B720C58}"/>
          </ac:inkMkLst>
        </pc:inkChg>
        <pc:inkChg chg="add mod">
          <ac:chgData name="Humberto Alencar" userId="d6098c2c-e45d-4e6a-b828-f736d4b688d9" providerId="ADAL" clId="{4254D602-9AF5-41FE-818D-643BC4D3D9C1}" dt="2022-04-13T15:07:05.710" v="442"/>
          <ac:inkMkLst>
            <pc:docMk/>
            <pc:sldMk cId="2922129160" sldId="6723"/>
            <ac:inkMk id="23" creationId="{20D104EE-9263-4B2B-9E16-2BE5A827E219}"/>
          </ac:inkMkLst>
        </pc:inkChg>
      </pc:sldChg>
      <pc:sldChg chg="addSp delSp modSp mod">
        <pc:chgData name="Humberto Alencar" userId="d6098c2c-e45d-4e6a-b828-f736d4b688d9" providerId="ADAL" clId="{4254D602-9AF5-41FE-818D-643BC4D3D9C1}" dt="2022-04-13T17:20:20.005" v="924" actId="208"/>
        <pc:sldMkLst>
          <pc:docMk/>
          <pc:sldMk cId="3259480099" sldId="6771"/>
        </pc:sldMkLst>
        <pc:spChg chg="mod">
          <ac:chgData name="Humberto Alencar" userId="d6098c2c-e45d-4e6a-b828-f736d4b688d9" providerId="ADAL" clId="{4254D602-9AF5-41FE-818D-643BC4D3D9C1}" dt="2022-04-13T17:19:36.601" v="920" actId="1037"/>
          <ac:spMkLst>
            <pc:docMk/>
            <pc:sldMk cId="3259480099" sldId="6771"/>
            <ac:spMk id="6" creationId="{6532F6C1-6CEF-4036-A209-586857E884C6}"/>
          </ac:spMkLst>
        </pc:spChg>
        <pc:spChg chg="mod">
          <ac:chgData name="Humberto Alencar" userId="d6098c2c-e45d-4e6a-b828-f736d4b688d9" providerId="ADAL" clId="{4254D602-9AF5-41FE-818D-643BC4D3D9C1}" dt="2022-04-13T17:19:36.601" v="920" actId="1037"/>
          <ac:spMkLst>
            <pc:docMk/>
            <pc:sldMk cId="3259480099" sldId="6771"/>
            <ac:spMk id="11" creationId="{00F0DFCF-1143-45DA-AEA2-9CD48D07E71F}"/>
          </ac:spMkLst>
        </pc:spChg>
        <pc:spChg chg="add del mod">
          <ac:chgData name="Humberto Alencar" userId="d6098c2c-e45d-4e6a-b828-f736d4b688d9" providerId="ADAL" clId="{4254D602-9AF5-41FE-818D-643BC4D3D9C1}" dt="2022-04-13T17:18:52.366" v="845" actId="478"/>
          <ac:spMkLst>
            <pc:docMk/>
            <pc:sldMk cId="3259480099" sldId="6771"/>
            <ac:spMk id="16" creationId="{7DE981DC-13AA-4B6A-8DD0-D4A6048207A6}"/>
          </ac:spMkLst>
        </pc:spChg>
        <pc:spChg chg="add mod">
          <ac:chgData name="Humberto Alencar" userId="d6098c2c-e45d-4e6a-b828-f736d4b688d9" providerId="ADAL" clId="{4254D602-9AF5-41FE-818D-643BC4D3D9C1}" dt="2022-04-13T17:20:20.005" v="924" actId="208"/>
          <ac:spMkLst>
            <pc:docMk/>
            <pc:sldMk cId="3259480099" sldId="6771"/>
            <ac:spMk id="18" creationId="{2CB7D73F-7D6A-490E-956A-09E1C23137A8}"/>
          </ac:spMkLst>
        </pc:spChg>
        <pc:spChg chg="mod">
          <ac:chgData name="Humberto Alencar" userId="d6098c2c-e45d-4e6a-b828-f736d4b688d9" providerId="ADAL" clId="{4254D602-9AF5-41FE-818D-643BC4D3D9C1}" dt="2022-04-13T17:19:36.601" v="920" actId="1037"/>
          <ac:spMkLst>
            <pc:docMk/>
            <pc:sldMk cId="3259480099" sldId="6771"/>
            <ac:spMk id="19" creationId="{DEEEF86D-7A60-4E9D-B530-F159D26200D2}"/>
          </ac:spMkLst>
        </pc:spChg>
        <pc:spChg chg="mod">
          <ac:chgData name="Humberto Alencar" userId="d6098c2c-e45d-4e6a-b828-f736d4b688d9" providerId="ADAL" clId="{4254D602-9AF5-41FE-818D-643BC4D3D9C1}" dt="2022-04-13T17:19:36.601" v="920" actId="1037"/>
          <ac:spMkLst>
            <pc:docMk/>
            <pc:sldMk cId="3259480099" sldId="6771"/>
            <ac:spMk id="20" creationId="{40B7BC97-F848-4005-BEDB-85E9D6F6EF4C}"/>
          </ac:spMkLst>
        </pc:spChg>
        <pc:spChg chg="mod">
          <ac:chgData name="Humberto Alencar" userId="d6098c2c-e45d-4e6a-b828-f736d4b688d9" providerId="ADAL" clId="{4254D602-9AF5-41FE-818D-643BC4D3D9C1}" dt="2022-04-13T17:19:36.601" v="920" actId="1037"/>
          <ac:spMkLst>
            <pc:docMk/>
            <pc:sldMk cId="3259480099" sldId="6771"/>
            <ac:spMk id="21" creationId="{396CEB99-77EF-49D0-A149-2F1A0281942E}"/>
          </ac:spMkLst>
        </pc:spChg>
        <pc:spChg chg="mod">
          <ac:chgData name="Humberto Alencar" userId="d6098c2c-e45d-4e6a-b828-f736d4b688d9" providerId="ADAL" clId="{4254D602-9AF5-41FE-818D-643BC4D3D9C1}" dt="2022-04-13T17:19:36.601" v="920" actId="1037"/>
          <ac:spMkLst>
            <pc:docMk/>
            <pc:sldMk cId="3259480099" sldId="6771"/>
            <ac:spMk id="22" creationId="{57E4C400-376E-4218-A06D-36111BCD9E62}"/>
          </ac:spMkLst>
        </pc:spChg>
        <pc:spChg chg="mod">
          <ac:chgData name="Humberto Alencar" userId="d6098c2c-e45d-4e6a-b828-f736d4b688d9" providerId="ADAL" clId="{4254D602-9AF5-41FE-818D-643BC4D3D9C1}" dt="2022-04-13T17:19:36.601" v="920" actId="1037"/>
          <ac:spMkLst>
            <pc:docMk/>
            <pc:sldMk cId="3259480099" sldId="6771"/>
            <ac:spMk id="23" creationId="{F61F4CDE-0FCF-44F3-AED3-1057E214B2FE}"/>
          </ac:spMkLst>
        </pc:spChg>
        <pc:grpChg chg="add del mod">
          <ac:chgData name="Humberto Alencar" userId="d6098c2c-e45d-4e6a-b828-f736d4b688d9" providerId="ADAL" clId="{4254D602-9AF5-41FE-818D-643BC4D3D9C1}" dt="2022-04-13T17:16:12.936" v="748"/>
          <ac:grpSpMkLst>
            <pc:docMk/>
            <pc:sldMk cId="3259480099" sldId="6771"/>
            <ac:grpSpMk id="13" creationId="{0F736856-A5BA-4C8F-99AC-ABE5FFB30AAE}"/>
          </ac:grpSpMkLst>
        </pc:grpChg>
        <pc:picChg chg="mod">
          <ac:chgData name="Humberto Alencar" userId="d6098c2c-e45d-4e6a-b828-f736d4b688d9" providerId="ADAL" clId="{4254D602-9AF5-41FE-818D-643BC4D3D9C1}" dt="2022-04-13T17:19:36.601" v="920" actId="1037"/>
          <ac:picMkLst>
            <pc:docMk/>
            <pc:sldMk cId="3259480099" sldId="6771"/>
            <ac:picMk id="5" creationId="{2FF0AC0D-1495-42E3-A165-3BBFB866255E}"/>
          </ac:picMkLst>
        </pc:picChg>
        <pc:picChg chg="mod">
          <ac:chgData name="Humberto Alencar" userId="d6098c2c-e45d-4e6a-b828-f736d4b688d9" providerId="ADAL" clId="{4254D602-9AF5-41FE-818D-643BC4D3D9C1}" dt="2022-04-13T17:19:36.601" v="920" actId="1037"/>
          <ac:picMkLst>
            <pc:docMk/>
            <pc:sldMk cId="3259480099" sldId="6771"/>
            <ac:picMk id="10" creationId="{CE34123E-D5DA-48BC-A262-6ABEACD3109F}"/>
          </ac:picMkLst>
        </pc:picChg>
        <pc:picChg chg="mod">
          <ac:chgData name="Humberto Alencar" userId="d6098c2c-e45d-4e6a-b828-f736d4b688d9" providerId="ADAL" clId="{4254D602-9AF5-41FE-818D-643BC4D3D9C1}" dt="2022-04-13T17:15:46.846" v="699"/>
          <ac:picMkLst>
            <pc:docMk/>
            <pc:sldMk cId="3259480099" sldId="6771"/>
            <ac:picMk id="14" creationId="{79719E80-0467-4D94-8C10-7DA875380B86}"/>
          </ac:picMkLst>
        </pc:picChg>
        <pc:picChg chg="mod">
          <ac:chgData name="Humberto Alencar" userId="d6098c2c-e45d-4e6a-b828-f736d4b688d9" providerId="ADAL" clId="{4254D602-9AF5-41FE-818D-643BC4D3D9C1}" dt="2022-04-13T17:15:46.846" v="699"/>
          <ac:picMkLst>
            <pc:docMk/>
            <pc:sldMk cId="3259480099" sldId="6771"/>
            <ac:picMk id="15" creationId="{219DA45D-2550-41E7-AB65-EE4A0EF65769}"/>
          </ac:picMkLst>
        </pc:picChg>
      </pc:sldChg>
      <pc:sldChg chg="addSp delSp modSp">
        <pc:chgData name="Humberto Alencar" userId="d6098c2c-e45d-4e6a-b828-f736d4b688d9" providerId="ADAL" clId="{4254D602-9AF5-41FE-818D-643BC4D3D9C1}" dt="2022-04-13T17:19:17.009" v="882"/>
        <pc:sldMkLst>
          <pc:docMk/>
          <pc:sldMk cId="3806896660" sldId="6772"/>
        </pc:sldMkLst>
        <pc:spChg chg="add del mod">
          <ac:chgData name="Humberto Alencar" userId="d6098c2c-e45d-4e6a-b828-f736d4b688d9" providerId="ADAL" clId="{4254D602-9AF5-41FE-818D-643BC4D3D9C1}" dt="2022-04-13T17:19:17.009" v="882"/>
          <ac:spMkLst>
            <pc:docMk/>
            <pc:sldMk cId="3806896660" sldId="6772"/>
            <ac:spMk id="10" creationId="{DDD68BFB-3164-46A6-97BC-F2B5B7731183}"/>
          </ac:spMkLst>
        </pc:spChg>
      </pc:sldChg>
      <pc:sldChg chg="modSp mod">
        <pc:chgData name="Humberto Alencar" userId="d6098c2c-e45d-4e6a-b828-f736d4b688d9" providerId="ADAL" clId="{4254D602-9AF5-41FE-818D-643BC4D3D9C1}" dt="2022-04-13T17:06:42.551" v="453" actId="1076"/>
        <pc:sldMkLst>
          <pc:docMk/>
          <pc:sldMk cId="4292417368" sldId="6778"/>
        </pc:sldMkLst>
        <pc:picChg chg="mod">
          <ac:chgData name="Humberto Alencar" userId="d6098c2c-e45d-4e6a-b828-f736d4b688d9" providerId="ADAL" clId="{4254D602-9AF5-41FE-818D-643BC4D3D9C1}" dt="2022-04-13T17:06:42.551" v="453" actId="1076"/>
          <ac:picMkLst>
            <pc:docMk/>
            <pc:sldMk cId="4292417368" sldId="6778"/>
            <ac:picMk id="9" creationId="{4B3E7908-A3B2-4780-B1AE-41CF75801F46}"/>
          </ac:picMkLst>
        </pc:picChg>
      </pc:sldChg>
      <pc:sldChg chg="add del">
        <pc:chgData name="Humberto Alencar" userId="d6098c2c-e45d-4e6a-b828-f736d4b688d9" providerId="ADAL" clId="{4254D602-9AF5-41FE-818D-643BC4D3D9C1}" dt="2022-04-13T15:04:30.375" v="410" actId="2696"/>
        <pc:sldMkLst>
          <pc:docMk/>
          <pc:sldMk cId="3148748226" sldId="6780"/>
        </pc:sldMkLst>
      </pc:sldChg>
      <pc:sldChg chg="addSp delSp modSp add mod">
        <pc:chgData name="Humberto Alencar" userId="d6098c2c-e45d-4e6a-b828-f736d4b688d9" providerId="ADAL" clId="{4254D602-9AF5-41FE-818D-643BC4D3D9C1}" dt="2022-04-13T15:05:25.991" v="429" actId="1035"/>
        <pc:sldMkLst>
          <pc:docMk/>
          <pc:sldMk cId="3852953641" sldId="6780"/>
        </pc:sldMkLst>
        <pc:spChg chg="del">
          <ac:chgData name="Humberto Alencar" userId="d6098c2c-e45d-4e6a-b828-f736d4b688d9" providerId="ADAL" clId="{4254D602-9AF5-41FE-818D-643BC4D3D9C1}" dt="2022-04-13T15:04:43.895" v="414" actId="478"/>
          <ac:spMkLst>
            <pc:docMk/>
            <pc:sldMk cId="3852953641" sldId="6780"/>
            <ac:spMk id="12" creationId="{B409A1C9-F3F9-4B4F-8BC6-E0D175FCADBC}"/>
          </ac:spMkLst>
        </pc:spChg>
        <pc:spChg chg="add mod">
          <ac:chgData name="Humberto Alencar" userId="d6098c2c-e45d-4e6a-b828-f736d4b688d9" providerId="ADAL" clId="{4254D602-9AF5-41FE-818D-643BC4D3D9C1}" dt="2022-04-13T15:04:58.527" v="419" actId="1036"/>
          <ac:spMkLst>
            <pc:docMk/>
            <pc:sldMk cId="3852953641" sldId="6780"/>
            <ac:spMk id="13" creationId="{2B86DEA0-E46E-4B68-9ABD-5481F15B1587}"/>
          </ac:spMkLst>
        </pc:spChg>
        <pc:spChg chg="mod">
          <ac:chgData name="Humberto Alencar" userId="d6098c2c-e45d-4e6a-b828-f736d4b688d9" providerId="ADAL" clId="{4254D602-9AF5-41FE-818D-643BC4D3D9C1}" dt="2022-04-13T15:04:36.479" v="413" actId="20577"/>
          <ac:spMkLst>
            <pc:docMk/>
            <pc:sldMk cId="3852953641" sldId="6780"/>
            <ac:spMk id="18" creationId="{00000000-0000-0000-0000-000000000000}"/>
          </ac:spMkLst>
        </pc:spChg>
        <pc:picChg chg="add mod">
          <ac:chgData name="Humberto Alencar" userId="d6098c2c-e45d-4e6a-b828-f736d4b688d9" providerId="ADAL" clId="{4254D602-9AF5-41FE-818D-643BC4D3D9C1}" dt="2022-04-13T15:05:25.991" v="429" actId="1035"/>
          <ac:picMkLst>
            <pc:docMk/>
            <pc:sldMk cId="3852953641" sldId="6780"/>
            <ac:picMk id="14" creationId="{8177F898-0B77-4A88-AC76-68434E86D5A8}"/>
          </ac:picMkLst>
        </pc:picChg>
        <pc:picChg chg="add mod">
          <ac:chgData name="Humberto Alencar" userId="d6098c2c-e45d-4e6a-b828-f736d4b688d9" providerId="ADAL" clId="{4254D602-9AF5-41FE-818D-643BC4D3D9C1}" dt="2022-04-13T15:05:25.991" v="429" actId="1035"/>
          <ac:picMkLst>
            <pc:docMk/>
            <pc:sldMk cId="3852953641" sldId="6780"/>
            <ac:picMk id="15" creationId="{FB938206-C7A0-44F9-A2DB-7747BB1125EA}"/>
          </ac:picMkLst>
        </pc:picChg>
        <pc:picChg chg="add mod">
          <ac:chgData name="Humberto Alencar" userId="d6098c2c-e45d-4e6a-b828-f736d4b688d9" providerId="ADAL" clId="{4254D602-9AF5-41FE-818D-643BC4D3D9C1}" dt="2022-04-13T15:05:25.991" v="429" actId="1035"/>
          <ac:picMkLst>
            <pc:docMk/>
            <pc:sldMk cId="3852953641" sldId="6780"/>
            <ac:picMk id="16" creationId="{695146BC-73DC-4A01-A4A4-397C841E885C}"/>
          </ac:picMkLst>
        </pc:picChg>
        <pc:picChg chg="del">
          <ac:chgData name="Humberto Alencar" userId="d6098c2c-e45d-4e6a-b828-f736d4b688d9" providerId="ADAL" clId="{4254D602-9AF5-41FE-818D-643BC4D3D9C1}" dt="2022-04-13T15:05:04.518" v="420" actId="478"/>
          <ac:picMkLst>
            <pc:docMk/>
            <pc:sldMk cId="3852953641" sldId="6780"/>
            <ac:picMk id="19" creationId="{57E4A5FE-3F4A-4887-A1AE-E04DAD39A1D0}"/>
          </ac:picMkLst>
        </pc:picChg>
        <pc:picChg chg="del">
          <ac:chgData name="Humberto Alencar" userId="d6098c2c-e45d-4e6a-b828-f736d4b688d9" providerId="ADAL" clId="{4254D602-9AF5-41FE-818D-643BC4D3D9C1}" dt="2022-04-13T15:05:04.518" v="420" actId="478"/>
          <ac:picMkLst>
            <pc:docMk/>
            <pc:sldMk cId="3852953641" sldId="6780"/>
            <ac:picMk id="20" creationId="{5F021C3E-7DD6-4FDA-9827-1D59838FFF55}"/>
          </ac:picMkLst>
        </pc:picChg>
        <pc:picChg chg="del">
          <ac:chgData name="Humberto Alencar" userId="d6098c2c-e45d-4e6a-b828-f736d4b688d9" providerId="ADAL" clId="{4254D602-9AF5-41FE-818D-643BC4D3D9C1}" dt="2022-04-13T15:05:04.518" v="420" actId="478"/>
          <ac:picMkLst>
            <pc:docMk/>
            <pc:sldMk cId="3852953641" sldId="6780"/>
            <ac:picMk id="21" creationId="{882F080A-F91B-4EF5-BC60-0CF28FB9441A}"/>
          </ac:picMkLst>
        </pc:picChg>
      </pc:sldChg>
      <pc:sldChg chg="addSp delSp modSp mod">
        <pc:chgData name="Humberto Alencar" userId="d6098c2c-e45d-4e6a-b828-f736d4b688d9" providerId="ADAL" clId="{4254D602-9AF5-41FE-818D-643BC4D3D9C1}" dt="2022-04-13T17:51:17.288" v="1184" actId="6549"/>
        <pc:sldMkLst>
          <pc:docMk/>
          <pc:sldMk cId="2315213398" sldId="6786"/>
        </pc:sldMkLst>
        <pc:spChg chg="mod">
          <ac:chgData name="Humberto Alencar" userId="d6098c2c-e45d-4e6a-b828-f736d4b688d9" providerId="ADAL" clId="{4254D602-9AF5-41FE-818D-643BC4D3D9C1}" dt="2022-04-13T17:51:17.288" v="1184" actId="6549"/>
          <ac:spMkLst>
            <pc:docMk/>
            <pc:sldMk cId="2315213398" sldId="6786"/>
            <ac:spMk id="5" creationId="{11C89360-E889-4B38-86AD-2F2B1DCD39C7}"/>
          </ac:spMkLst>
        </pc:spChg>
        <pc:grpChg chg="add mod">
          <ac:chgData name="Humberto Alencar" userId="d6098c2c-e45d-4e6a-b828-f736d4b688d9" providerId="ADAL" clId="{4254D602-9AF5-41FE-818D-643BC4D3D9C1}" dt="2022-04-13T17:48:05.601" v="1072" actId="14100"/>
          <ac:grpSpMkLst>
            <pc:docMk/>
            <pc:sldMk cId="2315213398" sldId="6786"/>
            <ac:grpSpMk id="11" creationId="{7BC66BAF-016A-4B2D-BD69-83CA6964C096}"/>
          </ac:grpSpMkLst>
        </pc:grpChg>
        <pc:graphicFrameChg chg="add mod">
          <ac:chgData name="Humberto Alencar" userId="d6098c2c-e45d-4e6a-b828-f736d4b688d9" providerId="ADAL" clId="{4254D602-9AF5-41FE-818D-643BC4D3D9C1}" dt="2022-04-13T17:48:05.601" v="1072" actId="14100"/>
          <ac:graphicFrameMkLst>
            <pc:docMk/>
            <pc:sldMk cId="2315213398" sldId="6786"/>
            <ac:graphicFrameMk id="6" creationId="{5FECC8CA-3ABE-407E-AB07-EE66236C0479}"/>
          </ac:graphicFrameMkLst>
        </pc:graphicFrameChg>
        <pc:graphicFrameChg chg="add del mod">
          <ac:chgData name="Humberto Alencar" userId="d6098c2c-e45d-4e6a-b828-f736d4b688d9" providerId="ADAL" clId="{4254D602-9AF5-41FE-818D-643BC4D3D9C1}" dt="2022-04-13T17:45:38.853" v="1015" actId="478"/>
          <ac:graphicFrameMkLst>
            <pc:docMk/>
            <pc:sldMk cId="2315213398" sldId="6786"/>
            <ac:graphicFrameMk id="7" creationId="{A48291CE-0BE3-4236-917F-291EF847EB6A}"/>
          </ac:graphicFrameMkLst>
        </pc:graphicFrameChg>
        <pc:graphicFrameChg chg="add del mod">
          <ac:chgData name="Humberto Alencar" userId="d6098c2c-e45d-4e6a-b828-f736d4b688d9" providerId="ADAL" clId="{4254D602-9AF5-41FE-818D-643BC4D3D9C1}" dt="2022-04-13T17:46:30.217" v="1020" actId="478"/>
          <ac:graphicFrameMkLst>
            <pc:docMk/>
            <pc:sldMk cId="2315213398" sldId="6786"/>
            <ac:graphicFrameMk id="8" creationId="{9CCAAAC9-84CF-448B-936B-2B1E217391AB}"/>
          </ac:graphicFrameMkLst>
        </pc:graphicFrameChg>
        <pc:graphicFrameChg chg="add del mod">
          <ac:chgData name="Humberto Alencar" userId="d6098c2c-e45d-4e6a-b828-f736d4b688d9" providerId="ADAL" clId="{4254D602-9AF5-41FE-818D-643BC4D3D9C1}" dt="2022-04-13T17:46:37.097" v="1024" actId="478"/>
          <ac:graphicFrameMkLst>
            <pc:docMk/>
            <pc:sldMk cId="2315213398" sldId="6786"/>
            <ac:graphicFrameMk id="9" creationId="{F88D6C87-4217-4B92-8FBF-9BC778710F5C}"/>
          </ac:graphicFrameMkLst>
        </pc:graphicFrameChg>
        <pc:graphicFrameChg chg="add mod">
          <ac:chgData name="Humberto Alencar" userId="d6098c2c-e45d-4e6a-b828-f736d4b688d9" providerId="ADAL" clId="{4254D602-9AF5-41FE-818D-643BC4D3D9C1}" dt="2022-04-13T17:48:05.601" v="1072" actId="14100"/>
          <ac:graphicFrameMkLst>
            <pc:docMk/>
            <pc:sldMk cId="2315213398" sldId="6786"/>
            <ac:graphicFrameMk id="10" creationId="{22603A58-1D5D-4DD3-9FCD-E7147B366744}"/>
          </ac:graphicFrameMkLst>
        </pc:graphicFrameChg>
      </pc:sldChg>
      <pc:sldMasterChg chg="delSldLayout">
        <pc:chgData name="Humberto Alencar" userId="d6098c2c-e45d-4e6a-b828-f736d4b688d9" providerId="ADAL" clId="{4254D602-9AF5-41FE-818D-643BC4D3D9C1}" dt="2022-04-13T15:04:30.375" v="410" actId="2696"/>
        <pc:sldMasterMkLst>
          <pc:docMk/>
          <pc:sldMasterMk cId="2210395971" sldId="2147483662"/>
        </pc:sldMasterMkLst>
        <pc:sldLayoutChg chg="del">
          <pc:chgData name="Humberto Alencar" userId="d6098c2c-e45d-4e6a-b828-f736d4b688d9" providerId="ADAL" clId="{4254D602-9AF5-41FE-818D-643BC4D3D9C1}" dt="2022-04-13T15:04:30.375" v="410" actId="2696"/>
          <pc:sldLayoutMkLst>
            <pc:docMk/>
            <pc:sldMasterMk cId="2210395971" sldId="2147483662"/>
            <pc:sldLayoutMk cId="669289465" sldId="2147483825"/>
          </pc:sldLayoutMkLst>
        </pc:sldLayoutChg>
        <pc:sldLayoutChg chg="del">
          <pc:chgData name="Humberto Alencar" userId="d6098c2c-e45d-4e6a-b828-f736d4b688d9" providerId="ADAL" clId="{4254D602-9AF5-41FE-818D-643BC4D3D9C1}" dt="2022-04-12T20:28:44.933" v="75" actId="47"/>
          <pc:sldLayoutMkLst>
            <pc:docMk/>
            <pc:sldMasterMk cId="2210395971" sldId="2147483662"/>
            <pc:sldLayoutMk cId="3487583362" sldId="2147483832"/>
          </pc:sldLayoutMkLst>
        </pc:sldLayoutChg>
        <pc:sldLayoutChg chg="del">
          <pc:chgData name="Humberto Alencar" userId="d6098c2c-e45d-4e6a-b828-f736d4b688d9" providerId="ADAL" clId="{4254D602-9AF5-41FE-818D-643BC4D3D9C1}" dt="2022-04-12T20:28:44.933" v="75" actId="47"/>
          <pc:sldLayoutMkLst>
            <pc:docMk/>
            <pc:sldMasterMk cId="2210395971" sldId="2147483662"/>
            <pc:sldLayoutMk cId="3853927493" sldId="2147483833"/>
          </pc:sldLayoutMkLst>
        </pc:sldLayoutChg>
      </pc:sldMasterChg>
    </pc:docChg>
  </pc:docChgLst>
  <pc:docChgLst>
    <pc:chgData name="Leonel Laboissiere" userId="0edd9a5d-89a9-4aff-8569-4a276c74ca47" providerId="ADAL" clId="{D4D9BD41-8444-4ADC-BC57-4AD278D0C819}"/>
    <pc:docChg chg="undo custSel modSld">
      <pc:chgData name="Leonel Laboissiere" userId="0edd9a5d-89a9-4aff-8569-4a276c74ca47" providerId="ADAL" clId="{D4D9BD41-8444-4ADC-BC57-4AD278D0C819}" dt="2021-12-14T20:43:09.948" v="7" actId="732"/>
      <pc:docMkLst>
        <pc:docMk/>
      </pc:docMkLst>
      <pc:sldChg chg="modSp mod">
        <pc:chgData name="Leonel Laboissiere" userId="0edd9a5d-89a9-4aff-8569-4a276c74ca47" providerId="ADAL" clId="{D4D9BD41-8444-4ADC-BC57-4AD278D0C819}" dt="2021-12-14T20:43:09.948" v="7" actId="732"/>
        <pc:sldMkLst>
          <pc:docMk/>
          <pc:sldMk cId="1495668575" sldId="6361"/>
        </pc:sldMkLst>
        <pc:spChg chg="mod">
          <ac:chgData name="Leonel Laboissiere" userId="0edd9a5d-89a9-4aff-8569-4a276c74ca47" providerId="ADAL" clId="{D4D9BD41-8444-4ADC-BC57-4AD278D0C819}" dt="2021-12-14T20:42:30.484" v="3" actId="1076"/>
          <ac:spMkLst>
            <pc:docMk/>
            <pc:sldMk cId="1495668575" sldId="6361"/>
            <ac:spMk id="5" creationId="{AA763815-EEC5-47B0-95FA-7387D3714AED}"/>
          </ac:spMkLst>
        </pc:spChg>
        <pc:spChg chg="mod">
          <ac:chgData name="Leonel Laboissiere" userId="0edd9a5d-89a9-4aff-8569-4a276c74ca47" providerId="ADAL" clId="{D4D9BD41-8444-4ADC-BC57-4AD278D0C819}" dt="2021-12-14T20:42:35.435" v="4" actId="1076"/>
          <ac:spMkLst>
            <pc:docMk/>
            <pc:sldMk cId="1495668575" sldId="6361"/>
            <ac:spMk id="9" creationId="{772D3163-C941-4DDE-B338-A8FE115C5A93}"/>
          </ac:spMkLst>
        </pc:spChg>
        <pc:picChg chg="mod modCrop">
          <ac:chgData name="Leonel Laboissiere" userId="0edd9a5d-89a9-4aff-8569-4a276c74ca47" providerId="ADAL" clId="{D4D9BD41-8444-4ADC-BC57-4AD278D0C819}" dt="2021-12-14T20:43:09.948" v="7" actId="732"/>
          <ac:picMkLst>
            <pc:docMk/>
            <pc:sldMk cId="1495668575" sldId="6361"/>
            <ac:picMk id="6" creationId="{AB2E826B-0241-491D-85C1-8F9FD15E7EE0}"/>
          </ac:picMkLst>
        </pc:picChg>
      </pc:sldChg>
    </pc:docChg>
  </pc:docChgLst>
  <pc:docChgLst>
    <pc:chgData name="Fernanda Kazama" userId="22fe7373-730d-4e0e-b004-a3194092bdf2" providerId="ADAL" clId="{3A01C833-4B48-494A-9D4E-1FCFEB53EBEA}"/>
    <pc:docChg chg="undo custSel modSld">
      <pc:chgData name="Fernanda Kazama" userId="22fe7373-730d-4e0e-b004-a3194092bdf2" providerId="ADAL" clId="{3A01C833-4B48-494A-9D4E-1FCFEB53EBEA}" dt="2022-04-13T14:00:02.380" v="171" actId="1076"/>
      <pc:docMkLst>
        <pc:docMk/>
      </pc:docMkLst>
      <pc:sldChg chg="addSp modSp mod">
        <pc:chgData name="Fernanda Kazama" userId="22fe7373-730d-4e0e-b004-a3194092bdf2" providerId="ADAL" clId="{3A01C833-4B48-494A-9D4E-1FCFEB53EBEA}" dt="2022-04-13T14:00:02.380" v="171" actId="1076"/>
        <pc:sldMkLst>
          <pc:docMk/>
          <pc:sldMk cId="2598879988" sldId="6530"/>
        </pc:sldMkLst>
        <pc:spChg chg="add mod">
          <ac:chgData name="Fernanda Kazama" userId="22fe7373-730d-4e0e-b004-a3194092bdf2" providerId="ADAL" clId="{3A01C833-4B48-494A-9D4E-1FCFEB53EBEA}" dt="2022-04-13T14:00:02.380" v="171" actId="1076"/>
          <ac:spMkLst>
            <pc:docMk/>
            <pc:sldMk cId="2598879988" sldId="6530"/>
            <ac:spMk id="9" creationId="{16A90EEA-75C1-420F-A51E-4574F11A28CB}"/>
          </ac:spMkLst>
        </pc:spChg>
        <pc:spChg chg="mod">
          <ac:chgData name="Fernanda Kazama" userId="22fe7373-730d-4e0e-b004-a3194092bdf2" providerId="ADAL" clId="{3A01C833-4B48-494A-9D4E-1FCFEB53EBEA}" dt="2022-04-13T13:59:37.296" v="162"/>
          <ac:spMkLst>
            <pc:docMk/>
            <pc:sldMk cId="2598879988" sldId="6530"/>
            <ac:spMk id="12" creationId="{5B175E51-FDDD-4CA8-A60B-CFFCED4C19F6}"/>
          </ac:spMkLst>
        </pc:spChg>
      </pc:sldChg>
    </pc:docChg>
  </pc:docChgLst>
  <pc:docChgLst>
    <pc:chgData name="Erika Gomes" userId="S::egomes@ccee.org.br::556e9a5e-23d6-4cfa-9b6a-bc884c6daaad" providerId="AD" clId="Web-{8E4E8518-B324-4FEC-B6A9-D8625C88A6AA}"/>
    <pc:docChg chg="modSld">
      <pc:chgData name="Erika Gomes" userId="S::egomes@ccee.org.br::556e9a5e-23d6-4cfa-9b6a-bc884c6daaad" providerId="AD" clId="Web-{8E4E8518-B324-4FEC-B6A9-D8625C88A6AA}" dt="2022-01-19T15:00:32.534" v="49" actId="1076"/>
      <pc:docMkLst>
        <pc:docMk/>
      </pc:docMkLst>
      <pc:sldChg chg="modSp">
        <pc:chgData name="Erika Gomes" userId="S::egomes@ccee.org.br::556e9a5e-23d6-4cfa-9b6a-bc884c6daaad" providerId="AD" clId="Web-{8E4E8518-B324-4FEC-B6A9-D8625C88A6AA}" dt="2022-01-19T15:00:27.580" v="47" actId="1076"/>
        <pc:sldMkLst>
          <pc:docMk/>
          <pc:sldMk cId="325592335" sldId="6357"/>
        </pc:sldMkLst>
        <pc:spChg chg="mod">
          <ac:chgData name="Erika Gomes" userId="S::egomes@ccee.org.br::556e9a5e-23d6-4cfa-9b6a-bc884c6daaad" providerId="AD" clId="Web-{8E4E8518-B324-4FEC-B6A9-D8625C88A6AA}" dt="2022-01-19T15:00:22.565" v="44" actId="20577"/>
          <ac:spMkLst>
            <pc:docMk/>
            <pc:sldMk cId="325592335" sldId="6357"/>
            <ac:spMk id="18" creationId="{9846D463-1BBC-4442-8019-CC1144E6DC1B}"/>
          </ac:spMkLst>
        </pc:spChg>
        <pc:picChg chg="mod">
          <ac:chgData name="Erika Gomes" userId="S::egomes@ccee.org.br::556e9a5e-23d6-4cfa-9b6a-bc884c6daaad" providerId="AD" clId="Web-{8E4E8518-B324-4FEC-B6A9-D8625C88A6AA}" dt="2022-01-19T15:00:27.580" v="47" actId="1076"/>
          <ac:picMkLst>
            <pc:docMk/>
            <pc:sldMk cId="325592335" sldId="6357"/>
            <ac:picMk id="16" creationId="{5E01E6B9-52C5-488D-8430-EB53A6800BE2}"/>
          </ac:picMkLst>
        </pc:picChg>
      </pc:sldChg>
      <pc:sldChg chg="modSp">
        <pc:chgData name="Erika Gomes" userId="S::egomes@ccee.org.br::556e9a5e-23d6-4cfa-9b6a-bc884c6daaad" providerId="AD" clId="Web-{8E4E8518-B324-4FEC-B6A9-D8625C88A6AA}" dt="2022-01-19T15:00:32.534" v="49" actId="1076"/>
        <pc:sldMkLst>
          <pc:docMk/>
          <pc:sldMk cId="264491991" sldId="6416"/>
        </pc:sldMkLst>
        <pc:picChg chg="mod">
          <ac:chgData name="Erika Gomes" userId="S::egomes@ccee.org.br::556e9a5e-23d6-4cfa-9b6a-bc884c6daaad" providerId="AD" clId="Web-{8E4E8518-B324-4FEC-B6A9-D8625C88A6AA}" dt="2022-01-19T15:00:32.534" v="49" actId="1076"/>
          <ac:picMkLst>
            <pc:docMk/>
            <pc:sldMk cId="264491991" sldId="6416"/>
            <ac:picMk id="5" creationId="{5B31BB91-BFF8-405F-95EF-C1AAC506E3DA}"/>
          </ac:picMkLst>
        </pc:picChg>
        <pc:picChg chg="mod">
          <ac:chgData name="Erika Gomes" userId="S::egomes@ccee.org.br::556e9a5e-23d6-4cfa-9b6a-bc884c6daaad" providerId="AD" clId="Web-{8E4E8518-B324-4FEC-B6A9-D8625C88A6AA}" dt="2022-01-19T15:00:31.002" v="48" actId="1076"/>
          <ac:picMkLst>
            <pc:docMk/>
            <pc:sldMk cId="264491991" sldId="6416"/>
            <ac:picMk id="6" creationId="{95B7CF58-6254-4A8E-875F-5BC78A41DDCC}"/>
          </ac:picMkLst>
        </pc:picChg>
      </pc:sldChg>
    </pc:docChg>
  </pc:docChgLst>
  <pc:docChgLst>
    <pc:chgData name="Guilherme Ramalho" userId="ab7b3c10-1d40-4de1-b60b-89529660f872" providerId="ADAL" clId="{175713DA-6388-4DA7-99A7-5C5B15D4A4A9}"/>
    <pc:docChg chg="modSld sldOrd">
      <pc:chgData name="Guilherme Ramalho" userId="ab7b3c10-1d40-4de1-b60b-89529660f872" providerId="ADAL" clId="{175713DA-6388-4DA7-99A7-5C5B15D4A4A9}" dt="2022-02-16T21:55:07.569" v="1"/>
      <pc:docMkLst>
        <pc:docMk/>
      </pc:docMkLst>
      <pc:sldChg chg="ord">
        <pc:chgData name="Guilherme Ramalho" userId="ab7b3c10-1d40-4de1-b60b-89529660f872" providerId="ADAL" clId="{175713DA-6388-4DA7-99A7-5C5B15D4A4A9}" dt="2022-02-16T21:55:07.569" v="1"/>
        <pc:sldMkLst>
          <pc:docMk/>
          <pc:sldMk cId="3555557844" sldId="1791"/>
        </pc:sldMkLst>
      </pc:sldChg>
    </pc:docChg>
  </pc:docChgLst>
  <pc:docChgLst>
    <pc:chgData name="Cassia Kuki" userId="0a54ce7b-0f85-46c7-a596-a84da824918f" providerId="ADAL" clId="{4EB8748B-311F-4BBA-8171-5DD3514C6C34}"/>
    <pc:docChg chg="undo custSel addSld delSld modSld modSection">
      <pc:chgData name="Cassia Kuki" userId="0a54ce7b-0f85-46c7-a596-a84da824918f" providerId="ADAL" clId="{4EB8748B-311F-4BBA-8171-5DD3514C6C34}" dt="2022-02-15T21:48:13.512" v="593" actId="20577"/>
      <pc:docMkLst>
        <pc:docMk/>
      </pc:docMkLst>
      <pc:sldChg chg="del">
        <pc:chgData name="Cassia Kuki" userId="0a54ce7b-0f85-46c7-a596-a84da824918f" providerId="ADAL" clId="{4EB8748B-311F-4BBA-8171-5DD3514C6C34}" dt="2022-02-15T21:18:56.634" v="562" actId="2696"/>
        <pc:sldMkLst>
          <pc:docMk/>
          <pc:sldMk cId="295787834" sldId="6157"/>
        </pc:sldMkLst>
      </pc:sldChg>
      <pc:sldChg chg="del">
        <pc:chgData name="Cassia Kuki" userId="0a54ce7b-0f85-46c7-a596-a84da824918f" providerId="ADAL" clId="{4EB8748B-311F-4BBA-8171-5DD3514C6C34}" dt="2022-02-15T21:03:20.150" v="173" actId="47"/>
        <pc:sldMkLst>
          <pc:docMk/>
          <pc:sldMk cId="403020189" sldId="6191"/>
        </pc:sldMkLst>
      </pc:sldChg>
      <pc:sldChg chg="addSp delSp modSp mod">
        <pc:chgData name="Cassia Kuki" userId="0a54ce7b-0f85-46c7-a596-a84da824918f" providerId="ADAL" clId="{4EB8748B-311F-4BBA-8171-5DD3514C6C34}" dt="2022-02-15T20:51:42.869" v="50" actId="692"/>
        <pc:sldMkLst>
          <pc:docMk/>
          <pc:sldMk cId="328819101" sldId="6214"/>
        </pc:sldMkLst>
        <pc:spChg chg="del mod">
          <ac:chgData name="Cassia Kuki" userId="0a54ce7b-0f85-46c7-a596-a84da824918f" providerId="ADAL" clId="{4EB8748B-311F-4BBA-8171-5DD3514C6C34}" dt="2022-02-15T20:51:08.907" v="40" actId="478"/>
          <ac:spMkLst>
            <pc:docMk/>
            <pc:sldMk cId="328819101" sldId="6214"/>
            <ac:spMk id="6" creationId="{0C470F61-72C5-467D-88ED-D46179D801BE}"/>
          </ac:spMkLst>
        </pc:spChg>
        <pc:picChg chg="add mod ord">
          <ac:chgData name="Cassia Kuki" userId="0a54ce7b-0f85-46c7-a596-a84da824918f" providerId="ADAL" clId="{4EB8748B-311F-4BBA-8171-5DD3514C6C34}" dt="2022-02-15T20:51:42.869" v="50" actId="692"/>
          <ac:picMkLst>
            <pc:docMk/>
            <pc:sldMk cId="328819101" sldId="6214"/>
            <ac:picMk id="3" creationId="{40457915-1ABC-4769-AB5E-42C71BD85BCB}"/>
          </ac:picMkLst>
        </pc:picChg>
        <pc:picChg chg="del">
          <ac:chgData name="Cassia Kuki" userId="0a54ce7b-0f85-46c7-a596-a84da824918f" providerId="ADAL" clId="{4EB8748B-311F-4BBA-8171-5DD3514C6C34}" dt="2022-02-15T20:51:10.587" v="41" actId="478"/>
          <ac:picMkLst>
            <pc:docMk/>
            <pc:sldMk cId="328819101" sldId="6214"/>
            <ac:picMk id="8" creationId="{68914293-852C-4497-8014-AE364242ABFC}"/>
          </ac:picMkLst>
        </pc:picChg>
      </pc:sldChg>
      <pc:sldChg chg="modSp mod">
        <pc:chgData name="Cassia Kuki" userId="0a54ce7b-0f85-46c7-a596-a84da824918f" providerId="ADAL" clId="{4EB8748B-311F-4BBA-8171-5DD3514C6C34}" dt="2022-02-15T21:48:13.512" v="593" actId="20577"/>
        <pc:sldMkLst>
          <pc:docMk/>
          <pc:sldMk cId="325592335" sldId="6357"/>
        </pc:sldMkLst>
        <pc:spChg chg="mod">
          <ac:chgData name="Cassia Kuki" userId="0a54ce7b-0f85-46c7-a596-a84da824918f" providerId="ADAL" clId="{4EB8748B-311F-4BBA-8171-5DD3514C6C34}" dt="2022-02-15T21:48:13.512" v="593" actId="20577"/>
          <ac:spMkLst>
            <pc:docMk/>
            <pc:sldMk cId="325592335" sldId="6357"/>
            <ac:spMk id="27" creationId="{A830855C-70CA-491C-8F25-2192C4079036}"/>
          </ac:spMkLst>
        </pc:spChg>
      </pc:sldChg>
      <pc:sldChg chg="addSp delSp modSp mod">
        <pc:chgData name="Cassia Kuki" userId="0a54ce7b-0f85-46c7-a596-a84da824918f" providerId="ADAL" clId="{4EB8748B-311F-4BBA-8171-5DD3514C6C34}" dt="2022-02-15T21:03:16.273" v="172" actId="14100"/>
        <pc:sldMkLst>
          <pc:docMk/>
          <pc:sldMk cId="4143558169" sldId="6425"/>
        </pc:sldMkLst>
        <pc:spChg chg="del">
          <ac:chgData name="Cassia Kuki" userId="0a54ce7b-0f85-46c7-a596-a84da824918f" providerId="ADAL" clId="{4EB8748B-311F-4BBA-8171-5DD3514C6C34}" dt="2022-02-15T20:57:19.194" v="51" actId="478"/>
          <ac:spMkLst>
            <pc:docMk/>
            <pc:sldMk cId="4143558169" sldId="6425"/>
            <ac:spMk id="9" creationId="{3497E9EA-FD90-4DFA-9EB0-27C05CF783C6}"/>
          </ac:spMkLst>
        </pc:spChg>
        <pc:spChg chg="mod">
          <ac:chgData name="Cassia Kuki" userId="0a54ce7b-0f85-46c7-a596-a84da824918f" providerId="ADAL" clId="{4EB8748B-311F-4BBA-8171-5DD3514C6C34}" dt="2022-02-15T20:59:53.954" v="147" actId="20577"/>
          <ac:spMkLst>
            <pc:docMk/>
            <pc:sldMk cId="4143558169" sldId="6425"/>
            <ac:spMk id="10" creationId="{153E590F-AEC4-4312-AEFB-0E804E1727D6}"/>
          </ac:spMkLst>
        </pc:spChg>
        <pc:spChg chg="mod">
          <ac:chgData name="Cassia Kuki" userId="0a54ce7b-0f85-46c7-a596-a84da824918f" providerId="ADAL" clId="{4EB8748B-311F-4BBA-8171-5DD3514C6C34}" dt="2022-02-15T20:59:37.874" v="114" actId="20577"/>
          <ac:spMkLst>
            <pc:docMk/>
            <pc:sldMk cId="4143558169" sldId="6425"/>
            <ac:spMk id="11" creationId="{4D42689B-A0DD-4F41-93C0-3915B1E85664}"/>
          </ac:spMkLst>
        </pc:spChg>
        <pc:spChg chg="mod">
          <ac:chgData name="Cassia Kuki" userId="0a54ce7b-0f85-46c7-a596-a84da824918f" providerId="ADAL" clId="{4EB8748B-311F-4BBA-8171-5DD3514C6C34}" dt="2022-02-15T20:59:59.785" v="149" actId="20577"/>
          <ac:spMkLst>
            <pc:docMk/>
            <pc:sldMk cId="4143558169" sldId="6425"/>
            <ac:spMk id="17" creationId="{D9D09F55-E2DD-4098-AC91-D7176069E997}"/>
          </ac:spMkLst>
        </pc:spChg>
        <pc:picChg chg="add mod">
          <ac:chgData name="Cassia Kuki" userId="0a54ce7b-0f85-46c7-a596-a84da824918f" providerId="ADAL" clId="{4EB8748B-311F-4BBA-8171-5DD3514C6C34}" dt="2022-02-15T21:03:16.273" v="172" actId="14100"/>
          <ac:picMkLst>
            <pc:docMk/>
            <pc:sldMk cId="4143558169" sldId="6425"/>
            <ac:picMk id="4" creationId="{834AB911-0256-490D-B0FD-BAE90836316F}"/>
          </ac:picMkLst>
        </pc:picChg>
        <pc:picChg chg="add del mod">
          <ac:chgData name="Cassia Kuki" userId="0a54ce7b-0f85-46c7-a596-a84da824918f" providerId="ADAL" clId="{4EB8748B-311F-4BBA-8171-5DD3514C6C34}" dt="2022-02-15T21:01:31.352" v="152" actId="478"/>
          <ac:picMkLst>
            <pc:docMk/>
            <pc:sldMk cId="4143558169" sldId="6425"/>
            <ac:picMk id="6" creationId="{9C933BB8-7276-4CEA-9D75-E018E4D59FB5}"/>
          </ac:picMkLst>
        </pc:picChg>
        <pc:picChg chg="add mod">
          <ac:chgData name="Cassia Kuki" userId="0a54ce7b-0f85-46c7-a596-a84da824918f" providerId="ADAL" clId="{4EB8748B-311F-4BBA-8171-5DD3514C6C34}" dt="2022-02-15T21:01:54.064" v="159" actId="692"/>
          <ac:picMkLst>
            <pc:docMk/>
            <pc:sldMk cId="4143558169" sldId="6425"/>
            <ac:picMk id="8" creationId="{99C32CF9-02D1-486E-BD7E-E5E4B9666176}"/>
          </ac:picMkLst>
        </pc:picChg>
        <pc:picChg chg="add mod">
          <ac:chgData name="Cassia Kuki" userId="0a54ce7b-0f85-46c7-a596-a84da824918f" providerId="ADAL" clId="{4EB8748B-311F-4BBA-8171-5DD3514C6C34}" dt="2022-02-15T21:03:07.477" v="171" actId="692"/>
          <ac:picMkLst>
            <pc:docMk/>
            <pc:sldMk cId="4143558169" sldId="6425"/>
            <ac:picMk id="13" creationId="{D3A12390-4E86-45AD-90E8-75A348E2B62C}"/>
          </ac:picMkLst>
        </pc:picChg>
        <pc:picChg chg="del">
          <ac:chgData name="Cassia Kuki" userId="0a54ce7b-0f85-46c7-a596-a84da824918f" providerId="ADAL" clId="{4EB8748B-311F-4BBA-8171-5DD3514C6C34}" dt="2022-02-15T20:59:29.145" v="110" actId="478"/>
          <ac:picMkLst>
            <pc:docMk/>
            <pc:sldMk cId="4143558169" sldId="6425"/>
            <ac:picMk id="14" creationId="{E45C86B6-0BCE-4A36-8055-4212F2B65E66}"/>
          </ac:picMkLst>
        </pc:picChg>
        <pc:picChg chg="del">
          <ac:chgData name="Cassia Kuki" userId="0a54ce7b-0f85-46c7-a596-a84da824918f" providerId="ADAL" clId="{4EB8748B-311F-4BBA-8171-5DD3514C6C34}" dt="2022-02-15T20:59:31.153" v="111" actId="478"/>
          <ac:picMkLst>
            <pc:docMk/>
            <pc:sldMk cId="4143558169" sldId="6425"/>
            <ac:picMk id="19" creationId="{6E707CD0-26EE-4114-A850-C1D3150F59A2}"/>
          </ac:picMkLst>
        </pc:picChg>
        <pc:picChg chg="del">
          <ac:chgData name="Cassia Kuki" userId="0a54ce7b-0f85-46c7-a596-a84da824918f" providerId="ADAL" clId="{4EB8748B-311F-4BBA-8171-5DD3514C6C34}" dt="2022-02-15T20:57:37.273" v="80" actId="478"/>
          <ac:picMkLst>
            <pc:docMk/>
            <pc:sldMk cId="4143558169" sldId="6425"/>
            <ac:picMk id="20" creationId="{EA16CA8F-4418-4D2B-A4FD-E5BF9C5A842E}"/>
          </ac:picMkLst>
        </pc:picChg>
      </pc:sldChg>
      <pc:sldChg chg="addSp delSp modSp mod">
        <pc:chgData name="Cassia Kuki" userId="0a54ce7b-0f85-46c7-a596-a84da824918f" providerId="ADAL" clId="{4EB8748B-311F-4BBA-8171-5DD3514C6C34}" dt="2022-02-15T21:24:07.710" v="589" actId="1076"/>
        <pc:sldMkLst>
          <pc:docMk/>
          <pc:sldMk cId="2839961599" sldId="6468"/>
        </pc:sldMkLst>
        <pc:spChg chg="del mod">
          <ac:chgData name="Cassia Kuki" userId="0a54ce7b-0f85-46c7-a596-a84da824918f" providerId="ADAL" clId="{4EB8748B-311F-4BBA-8171-5DD3514C6C34}" dt="2022-02-15T21:15:38.287" v="526" actId="478"/>
          <ac:spMkLst>
            <pc:docMk/>
            <pc:sldMk cId="2839961599" sldId="6468"/>
            <ac:spMk id="2" creationId="{F4BB397A-4F57-482C-961F-12AEE178C49B}"/>
          </ac:spMkLst>
        </pc:spChg>
        <pc:spChg chg="mod">
          <ac:chgData name="Cassia Kuki" userId="0a54ce7b-0f85-46c7-a596-a84da824918f" providerId="ADAL" clId="{4EB8748B-311F-4BBA-8171-5DD3514C6C34}" dt="2022-02-15T21:09:53.824" v="180" actId="20577"/>
          <ac:spMkLst>
            <pc:docMk/>
            <pc:sldMk cId="2839961599" sldId="6468"/>
            <ac:spMk id="11" creationId="{00000000-0000-0000-0000-000000000000}"/>
          </ac:spMkLst>
        </pc:spChg>
        <pc:spChg chg="mod">
          <ac:chgData name="Cassia Kuki" userId="0a54ce7b-0f85-46c7-a596-a84da824918f" providerId="ADAL" clId="{4EB8748B-311F-4BBA-8171-5DD3514C6C34}" dt="2022-02-15T21:13:43.135" v="510" actId="20577"/>
          <ac:spMkLst>
            <pc:docMk/>
            <pc:sldMk cId="2839961599" sldId="6468"/>
            <ac:spMk id="12" creationId="{1776E902-16C6-48DD-BC83-AC7E5FE26BBD}"/>
          </ac:spMkLst>
        </pc:spChg>
        <pc:spChg chg="mod">
          <ac:chgData name="Cassia Kuki" userId="0a54ce7b-0f85-46c7-a596-a84da824918f" providerId="ADAL" clId="{4EB8748B-311F-4BBA-8171-5DD3514C6C34}" dt="2022-02-15T21:13:01.529" v="506" actId="20577"/>
          <ac:spMkLst>
            <pc:docMk/>
            <pc:sldMk cId="2839961599" sldId="6468"/>
            <ac:spMk id="13" creationId="{C01ED58F-5718-42AF-BC23-9FECD46EB12A}"/>
          </ac:spMkLst>
        </pc:spChg>
        <pc:spChg chg="mod">
          <ac:chgData name="Cassia Kuki" userId="0a54ce7b-0f85-46c7-a596-a84da824918f" providerId="ADAL" clId="{4EB8748B-311F-4BBA-8171-5DD3514C6C34}" dt="2022-02-15T21:13:48.015" v="516" actId="20577"/>
          <ac:spMkLst>
            <pc:docMk/>
            <pc:sldMk cId="2839961599" sldId="6468"/>
            <ac:spMk id="14" creationId="{DD28828B-820C-4925-8525-27F3AD6FCB3C}"/>
          </ac:spMkLst>
        </pc:spChg>
        <pc:spChg chg="del">
          <ac:chgData name="Cassia Kuki" userId="0a54ce7b-0f85-46c7-a596-a84da824918f" providerId="ADAL" clId="{4EB8748B-311F-4BBA-8171-5DD3514C6C34}" dt="2022-02-15T21:16:52.703" v="541" actId="478"/>
          <ac:spMkLst>
            <pc:docMk/>
            <pc:sldMk cId="2839961599" sldId="6468"/>
            <ac:spMk id="15" creationId="{8AB33AF0-D924-4C2A-94B2-E3604AF2558D}"/>
          </ac:spMkLst>
        </pc:spChg>
        <pc:spChg chg="mod">
          <ac:chgData name="Cassia Kuki" userId="0a54ce7b-0f85-46c7-a596-a84da824918f" providerId="ADAL" clId="{4EB8748B-311F-4BBA-8171-5DD3514C6C34}" dt="2022-02-15T21:15:29.439" v="525" actId="1076"/>
          <ac:spMkLst>
            <pc:docMk/>
            <pc:sldMk cId="2839961599" sldId="6468"/>
            <ac:spMk id="18" creationId="{16882DC3-180D-4764-B068-A8BFA85A7279}"/>
          </ac:spMkLst>
        </pc:spChg>
        <pc:spChg chg="del mod">
          <ac:chgData name="Cassia Kuki" userId="0a54ce7b-0f85-46c7-a596-a84da824918f" providerId="ADAL" clId="{4EB8748B-311F-4BBA-8171-5DD3514C6C34}" dt="2022-02-15T21:09:56.360" v="181" actId="478"/>
          <ac:spMkLst>
            <pc:docMk/>
            <pc:sldMk cId="2839961599" sldId="6468"/>
            <ac:spMk id="19" creationId="{340B9D66-0928-41AF-A8D7-6A352D2B7D2F}"/>
          </ac:spMkLst>
        </pc:spChg>
        <pc:spChg chg="mod">
          <ac:chgData name="Cassia Kuki" userId="0a54ce7b-0f85-46c7-a596-a84da824918f" providerId="ADAL" clId="{4EB8748B-311F-4BBA-8171-5DD3514C6C34}" dt="2022-02-15T21:16:59.583" v="543" actId="14100"/>
          <ac:spMkLst>
            <pc:docMk/>
            <pc:sldMk cId="2839961599" sldId="6468"/>
            <ac:spMk id="21" creationId="{5D926148-2B46-451B-974F-7822927EBA28}"/>
          </ac:spMkLst>
        </pc:spChg>
        <pc:spChg chg="add mod">
          <ac:chgData name="Cassia Kuki" userId="0a54ce7b-0f85-46c7-a596-a84da824918f" providerId="ADAL" clId="{4EB8748B-311F-4BBA-8171-5DD3514C6C34}" dt="2022-02-15T21:19:43.383" v="568" actId="1036"/>
          <ac:spMkLst>
            <pc:docMk/>
            <pc:sldMk cId="2839961599" sldId="6468"/>
            <ac:spMk id="23" creationId="{B6CF99BC-29CC-4106-946D-031652F31A80}"/>
          </ac:spMkLst>
        </pc:spChg>
        <pc:spChg chg="mod">
          <ac:chgData name="Cassia Kuki" userId="0a54ce7b-0f85-46c7-a596-a84da824918f" providerId="ADAL" clId="{4EB8748B-311F-4BBA-8171-5DD3514C6C34}" dt="2022-02-15T21:19:49.646" v="569" actId="1076"/>
          <ac:spMkLst>
            <pc:docMk/>
            <pc:sldMk cId="2839961599" sldId="6468"/>
            <ac:spMk id="31" creationId="{E3CE520B-050C-4D6E-8E7C-7094168FCD60}"/>
          </ac:spMkLst>
        </pc:spChg>
        <pc:graphicFrameChg chg="add del mod">
          <ac:chgData name="Cassia Kuki" userId="0a54ce7b-0f85-46c7-a596-a84da824918f" providerId="ADAL" clId="{4EB8748B-311F-4BBA-8171-5DD3514C6C34}" dt="2022-02-15T21:23:01.993" v="571"/>
          <ac:graphicFrameMkLst>
            <pc:docMk/>
            <pc:sldMk cId="2839961599" sldId="6468"/>
            <ac:graphicFrameMk id="10" creationId="{70ECA3B8-6880-49E5-82D4-877D64C00E4F}"/>
          </ac:graphicFrameMkLst>
        </pc:graphicFrameChg>
        <pc:picChg chg="add del mod">
          <ac:chgData name="Cassia Kuki" userId="0a54ce7b-0f85-46c7-a596-a84da824918f" providerId="ADAL" clId="{4EB8748B-311F-4BBA-8171-5DD3514C6C34}" dt="2022-02-15T21:17:23.911" v="544" actId="478"/>
          <ac:picMkLst>
            <pc:docMk/>
            <pc:sldMk cId="2839961599" sldId="6468"/>
            <ac:picMk id="4" creationId="{602A8E10-7370-4385-B858-BE1D957771FC}"/>
          </ac:picMkLst>
        </pc:picChg>
        <pc:picChg chg="add mod ord">
          <ac:chgData name="Cassia Kuki" userId="0a54ce7b-0f85-46c7-a596-a84da824918f" providerId="ADAL" clId="{4EB8748B-311F-4BBA-8171-5DD3514C6C34}" dt="2022-02-15T21:16:50.513" v="540" actId="167"/>
          <ac:picMkLst>
            <pc:docMk/>
            <pc:sldMk cId="2839961599" sldId="6468"/>
            <ac:picMk id="6" creationId="{5EEDD20C-794D-49F4-89FD-C787DF4ED12C}"/>
          </ac:picMkLst>
        </pc:picChg>
        <pc:picChg chg="del">
          <ac:chgData name="Cassia Kuki" userId="0a54ce7b-0f85-46c7-a596-a84da824918f" providerId="ADAL" clId="{4EB8748B-311F-4BBA-8171-5DD3514C6C34}" dt="2022-02-15T21:14:58.504" v="517" actId="478"/>
          <ac:picMkLst>
            <pc:docMk/>
            <pc:sldMk cId="2839961599" sldId="6468"/>
            <ac:picMk id="8" creationId="{48580C72-1C58-4767-8A4C-9BEC7A259C97}"/>
          </ac:picMkLst>
        </pc:picChg>
        <pc:picChg chg="add mod">
          <ac:chgData name="Cassia Kuki" userId="0a54ce7b-0f85-46c7-a596-a84da824918f" providerId="ADAL" clId="{4EB8748B-311F-4BBA-8171-5DD3514C6C34}" dt="2022-02-15T21:19:43.383" v="568" actId="1036"/>
          <ac:picMkLst>
            <pc:docMk/>
            <pc:sldMk cId="2839961599" sldId="6468"/>
            <ac:picMk id="9" creationId="{11AB4D71-74AD-4525-A044-A9C5064768FE}"/>
          </ac:picMkLst>
        </pc:picChg>
        <pc:picChg chg="del mod">
          <ac:chgData name="Cassia Kuki" userId="0a54ce7b-0f85-46c7-a596-a84da824918f" providerId="ADAL" clId="{4EB8748B-311F-4BBA-8171-5DD3514C6C34}" dt="2022-02-15T21:15:53.647" v="528" actId="478"/>
          <ac:picMkLst>
            <pc:docMk/>
            <pc:sldMk cId="2839961599" sldId="6468"/>
            <ac:picMk id="16" creationId="{5EC5D1A7-2674-4113-A452-8621F1EDC48E}"/>
          </ac:picMkLst>
        </pc:picChg>
        <pc:picChg chg="del mod">
          <ac:chgData name="Cassia Kuki" userId="0a54ce7b-0f85-46c7-a596-a84da824918f" providerId="ADAL" clId="{4EB8748B-311F-4BBA-8171-5DD3514C6C34}" dt="2022-02-15T21:23:35.373" v="576" actId="478"/>
          <ac:picMkLst>
            <pc:docMk/>
            <pc:sldMk cId="2839961599" sldId="6468"/>
            <ac:picMk id="20" creationId="{06D1C303-8A14-49F5-A8F2-53F2CF8DC91C}"/>
          </ac:picMkLst>
        </pc:picChg>
        <pc:picChg chg="del">
          <ac:chgData name="Cassia Kuki" userId="0a54ce7b-0f85-46c7-a596-a84da824918f" providerId="ADAL" clId="{4EB8748B-311F-4BBA-8171-5DD3514C6C34}" dt="2022-02-15T21:23:53.462" v="583" actId="478"/>
          <ac:picMkLst>
            <pc:docMk/>
            <pc:sldMk cId="2839961599" sldId="6468"/>
            <ac:picMk id="22" creationId="{78E09782-4AE8-499D-9BFF-369C7D305614}"/>
          </ac:picMkLst>
        </pc:picChg>
        <pc:picChg chg="del mod">
          <ac:chgData name="Cassia Kuki" userId="0a54ce7b-0f85-46c7-a596-a84da824918f" providerId="ADAL" clId="{4EB8748B-311F-4BBA-8171-5DD3514C6C34}" dt="2022-02-15T21:24:03.118" v="587" actId="478"/>
          <ac:picMkLst>
            <pc:docMk/>
            <pc:sldMk cId="2839961599" sldId="6468"/>
            <ac:picMk id="24" creationId="{4B095816-11BA-4598-ADEE-1A9054707EF8}"/>
          </ac:picMkLst>
        </pc:picChg>
        <pc:picChg chg="mod">
          <ac:chgData name="Cassia Kuki" userId="0a54ce7b-0f85-46c7-a596-a84da824918f" providerId="ADAL" clId="{4EB8748B-311F-4BBA-8171-5DD3514C6C34}" dt="2022-02-15T21:24:00.693" v="586" actId="1076"/>
          <ac:picMkLst>
            <pc:docMk/>
            <pc:sldMk cId="2839961599" sldId="6468"/>
            <ac:picMk id="25" creationId="{C8F44F17-4129-4E04-B463-17C81511A93F}"/>
          </ac:picMkLst>
        </pc:picChg>
        <pc:picChg chg="add mod">
          <ac:chgData name="Cassia Kuki" userId="0a54ce7b-0f85-46c7-a596-a84da824918f" providerId="ADAL" clId="{4EB8748B-311F-4BBA-8171-5DD3514C6C34}" dt="2022-02-15T21:24:07.710" v="589" actId="1076"/>
          <ac:picMkLst>
            <pc:docMk/>
            <pc:sldMk cId="2839961599" sldId="6468"/>
            <ac:picMk id="27" creationId="{2E531C5F-A799-4E57-8C21-A9BA3EBC3F46}"/>
          </ac:picMkLst>
        </pc:picChg>
      </pc:sldChg>
      <pc:sldChg chg="del">
        <pc:chgData name="Cassia Kuki" userId="0a54ce7b-0f85-46c7-a596-a84da824918f" providerId="ADAL" clId="{4EB8748B-311F-4BBA-8171-5DD3514C6C34}" dt="2022-02-15T21:18:56.634" v="562" actId="2696"/>
        <pc:sldMkLst>
          <pc:docMk/>
          <pc:sldMk cId="2104491136" sldId="6470"/>
        </pc:sldMkLst>
      </pc:sldChg>
      <pc:sldChg chg="addSp delSp modSp add mod">
        <pc:chgData name="Cassia Kuki" userId="0a54ce7b-0f85-46c7-a596-a84da824918f" providerId="ADAL" clId="{4EB8748B-311F-4BBA-8171-5DD3514C6C34}" dt="2022-02-15T20:50:11.155" v="39" actId="692"/>
        <pc:sldMkLst>
          <pc:docMk/>
          <pc:sldMk cId="1070320835" sldId="6489"/>
        </pc:sldMkLst>
        <pc:spChg chg="del">
          <ac:chgData name="Cassia Kuki" userId="0a54ce7b-0f85-46c7-a596-a84da824918f" providerId="ADAL" clId="{4EB8748B-311F-4BBA-8171-5DD3514C6C34}" dt="2022-02-15T20:48:19.580" v="2" actId="478"/>
          <ac:spMkLst>
            <pc:docMk/>
            <pc:sldMk cId="1070320835" sldId="6489"/>
            <ac:spMk id="6" creationId="{0C470F61-72C5-467D-88ED-D46179D801BE}"/>
          </ac:spMkLst>
        </pc:spChg>
        <pc:spChg chg="mod">
          <ac:chgData name="Cassia Kuki" userId="0a54ce7b-0f85-46c7-a596-a84da824918f" providerId="ADAL" clId="{4EB8748B-311F-4BBA-8171-5DD3514C6C34}" dt="2022-02-15T20:49:44.179" v="27" actId="1076"/>
          <ac:spMkLst>
            <pc:docMk/>
            <pc:sldMk cId="1070320835" sldId="6489"/>
            <ac:spMk id="12" creationId="{2CCC8DB7-6B36-4056-B08C-EBDB9557002B}"/>
          </ac:spMkLst>
        </pc:spChg>
        <pc:spChg chg="mod">
          <ac:chgData name="Cassia Kuki" userId="0a54ce7b-0f85-46c7-a596-a84da824918f" providerId="ADAL" clId="{4EB8748B-311F-4BBA-8171-5DD3514C6C34}" dt="2022-02-15T20:48:27.211" v="19" actId="20577"/>
          <ac:spMkLst>
            <pc:docMk/>
            <pc:sldMk cId="1070320835" sldId="6489"/>
            <ac:spMk id="33" creationId="{0DE4AD90-6DFF-42EB-86D4-39AB518E6C56}"/>
          </ac:spMkLst>
        </pc:spChg>
        <pc:picChg chg="add mod ord">
          <ac:chgData name="Cassia Kuki" userId="0a54ce7b-0f85-46c7-a596-a84da824918f" providerId="ADAL" clId="{4EB8748B-311F-4BBA-8171-5DD3514C6C34}" dt="2022-02-15T20:50:11.155" v="39" actId="692"/>
          <ac:picMkLst>
            <pc:docMk/>
            <pc:sldMk cId="1070320835" sldId="6489"/>
            <ac:picMk id="3" creationId="{FED185BB-6F4D-4411-93EE-E929D4A7B451}"/>
          </ac:picMkLst>
        </pc:picChg>
        <pc:picChg chg="del">
          <ac:chgData name="Cassia Kuki" userId="0a54ce7b-0f85-46c7-a596-a84da824918f" providerId="ADAL" clId="{4EB8748B-311F-4BBA-8171-5DD3514C6C34}" dt="2022-02-15T20:49:28.778" v="20" actId="478"/>
          <ac:picMkLst>
            <pc:docMk/>
            <pc:sldMk cId="1070320835" sldId="6489"/>
            <ac:picMk id="8" creationId="{68914293-852C-4497-8014-AE364242ABFC}"/>
          </ac:picMkLst>
        </pc:picChg>
      </pc:sldChg>
    </pc:docChg>
  </pc:docChgLst>
  <pc:docChgLst>
    <pc:chgData name="Cassio Tahan" userId="0f95cbe4-8d54-4dc7-b180-4b52cd23a871" providerId="ADAL" clId="{7B9CD87C-6E4B-432E-93F9-8BF5B0A074CE}"/>
    <pc:docChg chg="undo redo custSel delSld modSld modSection">
      <pc:chgData name="Cassio Tahan" userId="0f95cbe4-8d54-4dc7-b180-4b52cd23a871" providerId="ADAL" clId="{7B9CD87C-6E4B-432E-93F9-8BF5B0A074CE}" dt="2022-03-16T18:56:02.012" v="731" actId="20577"/>
      <pc:docMkLst>
        <pc:docMk/>
      </pc:docMkLst>
      <pc:sldChg chg="addSp delSp modSp mod">
        <pc:chgData name="Cassio Tahan" userId="0f95cbe4-8d54-4dc7-b180-4b52cd23a871" providerId="ADAL" clId="{7B9CD87C-6E4B-432E-93F9-8BF5B0A074CE}" dt="2022-03-16T14:36:20.526" v="483" actId="20577"/>
        <pc:sldMkLst>
          <pc:docMk/>
          <pc:sldMk cId="74614992" sldId="6179"/>
        </pc:sldMkLst>
        <pc:spChg chg="mod">
          <ac:chgData name="Cassio Tahan" userId="0f95cbe4-8d54-4dc7-b180-4b52cd23a871" providerId="ADAL" clId="{7B9CD87C-6E4B-432E-93F9-8BF5B0A074CE}" dt="2022-03-16T13:47:57.592" v="18" actId="20577"/>
          <ac:spMkLst>
            <pc:docMk/>
            <pc:sldMk cId="74614992" sldId="6179"/>
            <ac:spMk id="11" creationId="{00000000-0000-0000-0000-000000000000}"/>
          </ac:spMkLst>
        </pc:spChg>
        <pc:spChg chg="mod">
          <ac:chgData name="Cassio Tahan" userId="0f95cbe4-8d54-4dc7-b180-4b52cd23a871" providerId="ADAL" clId="{7B9CD87C-6E4B-432E-93F9-8BF5B0A074CE}" dt="2022-03-16T14:34:57.572" v="467"/>
          <ac:spMkLst>
            <pc:docMk/>
            <pc:sldMk cId="74614992" sldId="6179"/>
            <ac:spMk id="12" creationId="{8C588011-BF48-4715-8EC9-9E2E9E441533}"/>
          </ac:spMkLst>
        </pc:spChg>
        <pc:spChg chg="del">
          <ac:chgData name="Cassio Tahan" userId="0f95cbe4-8d54-4dc7-b180-4b52cd23a871" providerId="ADAL" clId="{7B9CD87C-6E4B-432E-93F9-8BF5B0A074CE}" dt="2022-03-16T14:07:31.445" v="138" actId="478"/>
          <ac:spMkLst>
            <pc:docMk/>
            <pc:sldMk cId="74614992" sldId="6179"/>
            <ac:spMk id="14" creationId="{8CE59B95-42DE-4F0B-80A7-989A04B09C16}"/>
          </ac:spMkLst>
        </pc:spChg>
        <pc:spChg chg="mod">
          <ac:chgData name="Cassio Tahan" userId="0f95cbe4-8d54-4dc7-b180-4b52cd23a871" providerId="ADAL" clId="{7B9CD87C-6E4B-432E-93F9-8BF5B0A074CE}" dt="2022-03-16T14:36:20.526" v="483" actId="20577"/>
          <ac:spMkLst>
            <pc:docMk/>
            <pc:sldMk cId="74614992" sldId="6179"/>
            <ac:spMk id="17" creationId="{5BFEED0B-4D3F-4AC9-A2A7-7A13201F3DE0}"/>
          </ac:spMkLst>
        </pc:spChg>
        <pc:spChg chg="mod">
          <ac:chgData name="Cassio Tahan" userId="0f95cbe4-8d54-4dc7-b180-4b52cd23a871" providerId="ADAL" clId="{7B9CD87C-6E4B-432E-93F9-8BF5B0A074CE}" dt="2022-03-16T14:35:56.774" v="475" actId="20577"/>
          <ac:spMkLst>
            <pc:docMk/>
            <pc:sldMk cId="74614992" sldId="6179"/>
            <ac:spMk id="18" creationId="{322A0B7E-74AE-403B-AF82-50E3D9BB3378}"/>
          </ac:spMkLst>
        </pc:spChg>
        <pc:spChg chg="mod">
          <ac:chgData name="Cassio Tahan" userId="0f95cbe4-8d54-4dc7-b180-4b52cd23a871" providerId="ADAL" clId="{7B9CD87C-6E4B-432E-93F9-8BF5B0A074CE}" dt="2022-03-16T14:36:06.641" v="480" actId="20577"/>
          <ac:spMkLst>
            <pc:docMk/>
            <pc:sldMk cId="74614992" sldId="6179"/>
            <ac:spMk id="19" creationId="{E6327A69-0FCD-4627-B326-1145D8A141EF}"/>
          </ac:spMkLst>
        </pc:spChg>
        <pc:spChg chg="add del mod">
          <ac:chgData name="Cassio Tahan" userId="0f95cbe4-8d54-4dc7-b180-4b52cd23a871" providerId="ADAL" clId="{7B9CD87C-6E4B-432E-93F9-8BF5B0A074CE}" dt="2022-03-16T14:35:47.674" v="472" actId="478"/>
          <ac:spMkLst>
            <pc:docMk/>
            <pc:sldMk cId="74614992" sldId="6179"/>
            <ac:spMk id="20" creationId="{F61FF2A8-EF18-479A-A9D1-E09E40214FF9}"/>
          </ac:spMkLst>
        </pc:spChg>
        <pc:graphicFrameChg chg="add del mod">
          <ac:chgData name="Cassio Tahan" userId="0f95cbe4-8d54-4dc7-b180-4b52cd23a871" providerId="ADAL" clId="{7B9CD87C-6E4B-432E-93F9-8BF5B0A074CE}" dt="2022-03-16T14:07:44.205" v="142"/>
          <ac:graphicFrameMkLst>
            <pc:docMk/>
            <pc:sldMk cId="74614992" sldId="6179"/>
            <ac:graphicFrameMk id="4" creationId="{2CF8F848-CE80-4E74-958D-F6668D2CF04C}"/>
          </ac:graphicFrameMkLst>
        </pc:graphicFrameChg>
        <pc:graphicFrameChg chg="add mod">
          <ac:chgData name="Cassio Tahan" userId="0f95cbe4-8d54-4dc7-b180-4b52cd23a871" providerId="ADAL" clId="{7B9CD87C-6E4B-432E-93F9-8BF5B0A074CE}" dt="2022-03-16T14:07:21.902" v="131"/>
          <ac:graphicFrameMkLst>
            <pc:docMk/>
            <pc:sldMk cId="74614992" sldId="6179"/>
            <ac:graphicFrameMk id="16" creationId="{00000000-0008-0000-0F00-00001A000000}"/>
          </ac:graphicFrameMkLst>
        </pc:graphicFrameChg>
        <pc:picChg chg="del">
          <ac:chgData name="Cassio Tahan" userId="0f95cbe4-8d54-4dc7-b180-4b52cd23a871" providerId="ADAL" clId="{7B9CD87C-6E4B-432E-93F9-8BF5B0A074CE}" dt="2022-03-16T14:07:31.142" v="137" actId="478"/>
          <ac:picMkLst>
            <pc:docMk/>
            <pc:sldMk cId="74614992" sldId="6179"/>
            <ac:picMk id="2" creationId="{CC2D5C5D-52E7-49E0-AECF-2C5E11F4B9DD}"/>
          </ac:picMkLst>
        </pc:picChg>
        <pc:picChg chg="add mod ord">
          <ac:chgData name="Cassio Tahan" userId="0f95cbe4-8d54-4dc7-b180-4b52cd23a871" providerId="ADAL" clId="{7B9CD87C-6E4B-432E-93F9-8BF5B0A074CE}" dt="2022-03-16T14:07:30.137" v="136" actId="167"/>
          <ac:picMkLst>
            <pc:docMk/>
            <pc:sldMk cId="74614992" sldId="6179"/>
            <ac:picMk id="3" creationId="{680EDD23-942D-488E-8D42-F03AC7459885}"/>
          </ac:picMkLst>
        </pc:picChg>
        <pc:picChg chg="del">
          <ac:chgData name="Cassio Tahan" userId="0f95cbe4-8d54-4dc7-b180-4b52cd23a871" providerId="ADAL" clId="{7B9CD87C-6E4B-432E-93F9-8BF5B0A074CE}" dt="2022-03-16T14:07:53.149" v="148" actId="478"/>
          <ac:picMkLst>
            <pc:docMk/>
            <pc:sldMk cId="74614992" sldId="6179"/>
            <ac:picMk id="5" creationId="{50B16D93-4861-48BB-B8CE-33690F1487F7}"/>
          </ac:picMkLst>
        </pc:picChg>
        <pc:picChg chg="add mod ord">
          <ac:chgData name="Cassio Tahan" userId="0f95cbe4-8d54-4dc7-b180-4b52cd23a871" providerId="ADAL" clId="{7B9CD87C-6E4B-432E-93F9-8BF5B0A074CE}" dt="2022-03-16T14:07:51.866" v="147" actId="167"/>
          <ac:picMkLst>
            <pc:docMk/>
            <pc:sldMk cId="74614992" sldId="6179"/>
            <ac:picMk id="6" creationId="{1EFB2D5F-8B55-4F3B-A4BB-DF09B13AC0CF}"/>
          </ac:picMkLst>
        </pc:picChg>
      </pc:sldChg>
      <pc:sldChg chg="addSp delSp modSp mod">
        <pc:chgData name="Cassio Tahan" userId="0f95cbe4-8d54-4dc7-b180-4b52cd23a871" providerId="ADAL" clId="{7B9CD87C-6E4B-432E-93F9-8BF5B0A074CE}" dt="2022-03-16T18:56:02.012" v="731" actId="20577"/>
        <pc:sldMkLst>
          <pc:docMk/>
          <pc:sldMk cId="4290377012" sldId="6180"/>
        </pc:sldMkLst>
        <pc:spChg chg="mod">
          <ac:chgData name="Cassio Tahan" userId="0f95cbe4-8d54-4dc7-b180-4b52cd23a871" providerId="ADAL" clId="{7B9CD87C-6E4B-432E-93F9-8BF5B0A074CE}" dt="2022-03-16T13:48:16.138" v="23"/>
          <ac:spMkLst>
            <pc:docMk/>
            <pc:sldMk cId="4290377012" sldId="6180"/>
            <ac:spMk id="11" creationId="{00000000-0000-0000-0000-000000000000}"/>
          </ac:spMkLst>
        </pc:spChg>
        <pc:spChg chg="del">
          <ac:chgData name="Cassio Tahan" userId="0f95cbe4-8d54-4dc7-b180-4b52cd23a871" providerId="ADAL" clId="{7B9CD87C-6E4B-432E-93F9-8BF5B0A074CE}" dt="2022-03-16T14:14:25.583" v="360" actId="478"/>
          <ac:spMkLst>
            <pc:docMk/>
            <pc:sldMk cId="4290377012" sldId="6180"/>
            <ac:spMk id="12" creationId="{4B049DB9-E267-4B47-A74C-4D58830A03BE}"/>
          </ac:spMkLst>
        </pc:spChg>
        <pc:spChg chg="mod">
          <ac:chgData name="Cassio Tahan" userId="0f95cbe4-8d54-4dc7-b180-4b52cd23a871" providerId="ADAL" clId="{7B9CD87C-6E4B-432E-93F9-8BF5B0A074CE}" dt="2022-03-16T14:15:02.617" v="379" actId="20577"/>
          <ac:spMkLst>
            <pc:docMk/>
            <pc:sldMk cId="4290377012" sldId="6180"/>
            <ac:spMk id="13" creationId="{9F7AA504-FEE3-42F6-BF4F-41805238AC5E}"/>
          </ac:spMkLst>
        </pc:spChg>
        <pc:spChg chg="mod">
          <ac:chgData name="Cassio Tahan" userId="0f95cbe4-8d54-4dc7-b180-4b52cd23a871" providerId="ADAL" clId="{7B9CD87C-6E4B-432E-93F9-8BF5B0A074CE}" dt="2022-03-16T14:15:08.313" v="387" actId="20577"/>
          <ac:spMkLst>
            <pc:docMk/>
            <pc:sldMk cId="4290377012" sldId="6180"/>
            <ac:spMk id="14" creationId="{481E2C37-7ED8-43C3-A622-FB8CC63A8454}"/>
          </ac:spMkLst>
        </pc:spChg>
        <pc:spChg chg="mod">
          <ac:chgData name="Cassio Tahan" userId="0f95cbe4-8d54-4dc7-b180-4b52cd23a871" providerId="ADAL" clId="{7B9CD87C-6E4B-432E-93F9-8BF5B0A074CE}" dt="2022-03-16T14:15:15.760" v="395" actId="20577"/>
          <ac:spMkLst>
            <pc:docMk/>
            <pc:sldMk cId="4290377012" sldId="6180"/>
            <ac:spMk id="15" creationId="{BFEEB870-5B1B-4C43-BC32-496E41BE7607}"/>
          </ac:spMkLst>
        </pc:spChg>
        <pc:spChg chg="mod">
          <ac:chgData name="Cassio Tahan" userId="0f95cbe4-8d54-4dc7-b180-4b52cd23a871" providerId="ADAL" clId="{7B9CD87C-6E4B-432E-93F9-8BF5B0A074CE}" dt="2022-03-16T14:15:20.630" v="401" actId="20577"/>
          <ac:spMkLst>
            <pc:docMk/>
            <pc:sldMk cId="4290377012" sldId="6180"/>
            <ac:spMk id="16" creationId="{EE588E17-C9D3-46E6-B35A-A46D858C9FB5}"/>
          </ac:spMkLst>
        </pc:spChg>
        <pc:spChg chg="mod">
          <ac:chgData name="Cassio Tahan" userId="0f95cbe4-8d54-4dc7-b180-4b52cd23a871" providerId="ADAL" clId="{7B9CD87C-6E4B-432E-93F9-8BF5B0A074CE}" dt="2022-03-16T14:15:25.169" v="407" actId="20577"/>
          <ac:spMkLst>
            <pc:docMk/>
            <pc:sldMk cId="4290377012" sldId="6180"/>
            <ac:spMk id="17" creationId="{AA7C4FDD-5284-482D-BF32-AC521B34137B}"/>
          </ac:spMkLst>
        </pc:spChg>
        <pc:spChg chg="add mod">
          <ac:chgData name="Cassio Tahan" userId="0f95cbe4-8d54-4dc7-b180-4b52cd23a871" providerId="ADAL" clId="{7B9CD87C-6E4B-432E-93F9-8BF5B0A074CE}" dt="2022-03-16T18:56:02.012" v="731" actId="20577"/>
          <ac:spMkLst>
            <pc:docMk/>
            <pc:sldMk cId="4290377012" sldId="6180"/>
            <ac:spMk id="21" creationId="{60AA9FCF-1265-416E-BF45-2915BA4D749F}"/>
          </ac:spMkLst>
        </pc:spChg>
        <pc:graphicFrameChg chg="add del mod">
          <ac:chgData name="Cassio Tahan" userId="0f95cbe4-8d54-4dc7-b180-4b52cd23a871" providerId="ADAL" clId="{7B9CD87C-6E4B-432E-93F9-8BF5B0A074CE}" dt="2022-03-16T14:14:42.763" v="371"/>
          <ac:graphicFrameMkLst>
            <pc:docMk/>
            <pc:sldMk cId="4290377012" sldId="6180"/>
            <ac:graphicFrameMk id="4" creationId="{117AB6AB-2162-4167-9C87-FF8CF763567C}"/>
          </ac:graphicFrameMkLst>
        </pc:graphicFrameChg>
        <pc:graphicFrameChg chg="add mod">
          <ac:chgData name="Cassio Tahan" userId="0f95cbe4-8d54-4dc7-b180-4b52cd23a871" providerId="ADAL" clId="{7B9CD87C-6E4B-432E-93F9-8BF5B0A074CE}" dt="2022-03-16T14:14:27.687" v="363"/>
          <ac:graphicFrameMkLst>
            <pc:docMk/>
            <pc:sldMk cId="4290377012" sldId="6180"/>
            <ac:graphicFrameMk id="18" creationId="{C0138705-A3C9-45E1-A5BC-5477F94D7548}"/>
          </ac:graphicFrameMkLst>
        </pc:graphicFrameChg>
        <pc:graphicFrameChg chg="add mod">
          <ac:chgData name="Cassio Tahan" userId="0f95cbe4-8d54-4dc7-b180-4b52cd23a871" providerId="ADAL" clId="{7B9CD87C-6E4B-432E-93F9-8BF5B0A074CE}" dt="2022-03-16T15:07:46.670" v="681"/>
          <ac:graphicFrameMkLst>
            <pc:docMk/>
            <pc:sldMk cId="4290377012" sldId="6180"/>
            <ac:graphicFrameMk id="23" creationId="{C0138705-A3C9-45E1-A5BC-5477F94D7548}"/>
          </ac:graphicFrameMkLst>
        </pc:graphicFrameChg>
        <pc:graphicFrameChg chg="add mod">
          <ac:chgData name="Cassio Tahan" userId="0f95cbe4-8d54-4dc7-b180-4b52cd23a871" providerId="ADAL" clId="{7B9CD87C-6E4B-432E-93F9-8BF5B0A074CE}" dt="2022-03-16T15:07:59.181" v="687"/>
          <ac:graphicFrameMkLst>
            <pc:docMk/>
            <pc:sldMk cId="4290377012" sldId="6180"/>
            <ac:graphicFrameMk id="25" creationId="{C0138705-A3C9-45E1-A5BC-5477F94D7548}"/>
          </ac:graphicFrameMkLst>
        </pc:graphicFrameChg>
        <pc:picChg chg="add mod ord">
          <ac:chgData name="Cassio Tahan" userId="0f95cbe4-8d54-4dc7-b180-4b52cd23a871" providerId="ADAL" clId="{7B9CD87C-6E4B-432E-93F9-8BF5B0A074CE}" dt="2022-03-16T15:08:16.789" v="694" actId="14100"/>
          <ac:picMkLst>
            <pc:docMk/>
            <pc:sldMk cId="4290377012" sldId="6180"/>
            <ac:picMk id="2" creationId="{F19EF09F-F1B7-4678-B12C-333967E64268}"/>
          </ac:picMkLst>
        </pc:picChg>
        <pc:picChg chg="del">
          <ac:chgData name="Cassio Tahan" userId="0f95cbe4-8d54-4dc7-b180-4b52cd23a871" providerId="ADAL" clId="{7B9CD87C-6E4B-432E-93F9-8BF5B0A074CE}" dt="2022-03-16T14:14:37.921" v="369" actId="478"/>
          <ac:picMkLst>
            <pc:docMk/>
            <pc:sldMk cId="4290377012" sldId="6180"/>
            <ac:picMk id="3" creationId="{FD21708F-6790-47AE-A5BC-1C1167FCFEEF}"/>
          </ac:picMkLst>
        </pc:picChg>
        <pc:picChg chg="del">
          <ac:chgData name="Cassio Tahan" userId="0f95cbe4-8d54-4dc7-b180-4b52cd23a871" providerId="ADAL" clId="{7B9CD87C-6E4B-432E-93F9-8BF5B0A074CE}" dt="2022-03-16T15:08:08.969" v="693" actId="478"/>
          <ac:picMkLst>
            <pc:docMk/>
            <pc:sldMk cId="4290377012" sldId="6180"/>
            <ac:picMk id="5" creationId="{E110CD7E-B94C-4039-A10F-F04CBBF32802}"/>
          </ac:picMkLst>
        </pc:picChg>
        <pc:picChg chg="add mod ord">
          <ac:chgData name="Cassio Tahan" userId="0f95cbe4-8d54-4dc7-b180-4b52cd23a871" providerId="ADAL" clId="{7B9CD87C-6E4B-432E-93F9-8BF5B0A074CE}" dt="2022-03-16T14:14:47.894" v="375" actId="167"/>
          <ac:picMkLst>
            <pc:docMk/>
            <pc:sldMk cId="4290377012" sldId="6180"/>
            <ac:picMk id="6" creationId="{D42EF046-9CA2-45F5-ACFE-EDE24BE0B592}"/>
          </ac:picMkLst>
        </pc:picChg>
        <pc:picChg chg="del">
          <ac:chgData name="Cassio Tahan" userId="0f95cbe4-8d54-4dc7-b180-4b52cd23a871" providerId="ADAL" clId="{7B9CD87C-6E4B-432E-93F9-8BF5B0A074CE}" dt="2022-03-16T14:14:48.846" v="376" actId="478"/>
          <ac:picMkLst>
            <pc:docMk/>
            <pc:sldMk cId="4290377012" sldId="6180"/>
            <ac:picMk id="20" creationId="{3FFE60E2-5691-4BFD-BE8B-D03164699B59}"/>
          </ac:picMkLst>
        </pc:picChg>
        <pc:picChg chg="add del mod">
          <ac:chgData name="Cassio Tahan" userId="0f95cbe4-8d54-4dc7-b180-4b52cd23a871" providerId="ADAL" clId="{7B9CD87C-6E4B-432E-93F9-8BF5B0A074CE}" dt="2022-03-16T15:07:49.511" v="684" actId="478"/>
          <ac:picMkLst>
            <pc:docMk/>
            <pc:sldMk cId="4290377012" sldId="6180"/>
            <ac:picMk id="24" creationId="{CBC717F7-65B1-428F-9683-27FAA799981F}"/>
          </ac:picMkLst>
        </pc:picChg>
        <pc:picChg chg="add mod ord">
          <ac:chgData name="Cassio Tahan" userId="0f95cbe4-8d54-4dc7-b180-4b52cd23a871" providerId="ADAL" clId="{7B9CD87C-6E4B-432E-93F9-8BF5B0A074CE}" dt="2022-03-16T15:08:07.951" v="692" actId="167"/>
          <ac:picMkLst>
            <pc:docMk/>
            <pc:sldMk cId="4290377012" sldId="6180"/>
            <ac:picMk id="26" creationId="{DE21516A-C603-40E1-9AE1-EF5BED57C6E7}"/>
          </ac:picMkLst>
        </pc:picChg>
        <pc:cxnChg chg="add mod">
          <ac:chgData name="Cassio Tahan" userId="0f95cbe4-8d54-4dc7-b180-4b52cd23a871" providerId="ADAL" clId="{7B9CD87C-6E4B-432E-93F9-8BF5B0A074CE}" dt="2022-03-16T15:04:49.687" v="676" actId="14100"/>
          <ac:cxnSpMkLst>
            <pc:docMk/>
            <pc:sldMk cId="4290377012" sldId="6180"/>
            <ac:cxnSpMk id="9" creationId="{51F865DD-E6C9-4E71-B7A0-B3FFEDF19F6C}"/>
          </ac:cxnSpMkLst>
        </pc:cxnChg>
      </pc:sldChg>
      <pc:sldChg chg="addSp delSp modSp mod">
        <pc:chgData name="Cassio Tahan" userId="0f95cbe4-8d54-4dc7-b180-4b52cd23a871" providerId="ADAL" clId="{7B9CD87C-6E4B-432E-93F9-8BF5B0A074CE}" dt="2022-03-16T15:05:04.991" v="678" actId="14100"/>
        <pc:sldMkLst>
          <pc:docMk/>
          <pc:sldMk cId="355104634" sldId="6185"/>
        </pc:sldMkLst>
        <pc:spChg chg="mod">
          <ac:chgData name="Cassio Tahan" userId="0f95cbe4-8d54-4dc7-b180-4b52cd23a871" providerId="ADAL" clId="{7B9CD87C-6E4B-432E-93F9-8BF5B0A074CE}" dt="2022-03-16T13:48:03.060" v="19"/>
          <ac:spMkLst>
            <pc:docMk/>
            <pc:sldMk cId="355104634" sldId="6185"/>
            <ac:spMk id="11" creationId="{00000000-0000-0000-0000-000000000000}"/>
          </ac:spMkLst>
        </pc:spChg>
        <pc:spChg chg="mod">
          <ac:chgData name="Cassio Tahan" userId="0f95cbe4-8d54-4dc7-b180-4b52cd23a871" providerId="ADAL" clId="{7B9CD87C-6E4B-432E-93F9-8BF5B0A074CE}" dt="2022-03-16T14:12:00.805" v="306" actId="20577"/>
          <ac:spMkLst>
            <pc:docMk/>
            <pc:sldMk cId="355104634" sldId="6185"/>
            <ac:spMk id="12" creationId="{A9B0B273-0A40-4593-B02E-1C872693AA7B}"/>
          </ac:spMkLst>
        </pc:spChg>
        <pc:spChg chg="mod">
          <ac:chgData name="Cassio Tahan" userId="0f95cbe4-8d54-4dc7-b180-4b52cd23a871" providerId="ADAL" clId="{7B9CD87C-6E4B-432E-93F9-8BF5B0A074CE}" dt="2022-03-16T14:11:56.023" v="298" actId="20577"/>
          <ac:spMkLst>
            <pc:docMk/>
            <pc:sldMk cId="355104634" sldId="6185"/>
            <ac:spMk id="13" creationId="{26B2C6C3-013D-44FC-B5AE-D766F4BB6896}"/>
          </ac:spMkLst>
        </pc:spChg>
        <pc:spChg chg="mod">
          <ac:chgData name="Cassio Tahan" userId="0f95cbe4-8d54-4dc7-b180-4b52cd23a871" providerId="ADAL" clId="{7B9CD87C-6E4B-432E-93F9-8BF5B0A074CE}" dt="2022-03-16T14:11:54.853" v="295" actId="20577"/>
          <ac:spMkLst>
            <pc:docMk/>
            <pc:sldMk cId="355104634" sldId="6185"/>
            <ac:spMk id="14" creationId="{FEB8DC8E-0ACD-42CA-962E-AD6939887998}"/>
          </ac:spMkLst>
        </pc:spChg>
        <pc:spChg chg="mod">
          <ac:chgData name="Cassio Tahan" userId="0f95cbe4-8d54-4dc7-b180-4b52cd23a871" providerId="ADAL" clId="{7B9CD87C-6E4B-432E-93F9-8BF5B0A074CE}" dt="2022-03-16T14:11:54.634" v="294" actId="20577"/>
          <ac:spMkLst>
            <pc:docMk/>
            <pc:sldMk cId="355104634" sldId="6185"/>
            <ac:spMk id="15" creationId="{7F002053-451F-4867-9431-E755D0F1D8A7}"/>
          </ac:spMkLst>
        </pc:spChg>
        <pc:spChg chg="mod">
          <ac:chgData name="Cassio Tahan" userId="0f95cbe4-8d54-4dc7-b180-4b52cd23a871" providerId="ADAL" clId="{7B9CD87C-6E4B-432E-93F9-8BF5B0A074CE}" dt="2022-03-16T14:11:54.412" v="293" actId="20577"/>
          <ac:spMkLst>
            <pc:docMk/>
            <pc:sldMk cId="355104634" sldId="6185"/>
            <ac:spMk id="16" creationId="{D7713383-A40C-41BF-A43A-0573E70E9665}"/>
          </ac:spMkLst>
        </pc:spChg>
        <pc:spChg chg="mod">
          <ac:chgData name="Cassio Tahan" userId="0f95cbe4-8d54-4dc7-b180-4b52cd23a871" providerId="ADAL" clId="{7B9CD87C-6E4B-432E-93F9-8BF5B0A074CE}" dt="2022-03-16T14:11:54.170" v="292" actId="20577"/>
          <ac:spMkLst>
            <pc:docMk/>
            <pc:sldMk cId="355104634" sldId="6185"/>
            <ac:spMk id="17" creationId="{34FCCCE0-D6A3-4DF6-A9A6-97BF8FD7B93C}"/>
          </ac:spMkLst>
        </pc:spChg>
        <pc:spChg chg="mod">
          <ac:chgData name="Cassio Tahan" userId="0f95cbe4-8d54-4dc7-b180-4b52cd23a871" providerId="ADAL" clId="{7B9CD87C-6E4B-432E-93F9-8BF5B0A074CE}" dt="2022-03-16T14:13:17.844" v="356" actId="20577"/>
          <ac:spMkLst>
            <pc:docMk/>
            <pc:sldMk cId="355104634" sldId="6185"/>
            <ac:spMk id="18" creationId="{A4C67A54-D1D1-452A-B3E2-571EBC5B48C0}"/>
          </ac:spMkLst>
        </pc:spChg>
        <pc:spChg chg="del">
          <ac:chgData name="Cassio Tahan" userId="0f95cbe4-8d54-4dc7-b180-4b52cd23a871" providerId="ADAL" clId="{7B9CD87C-6E4B-432E-93F9-8BF5B0A074CE}" dt="2022-03-16T14:08:33.102" v="161" actId="478"/>
          <ac:spMkLst>
            <pc:docMk/>
            <pc:sldMk cId="355104634" sldId="6185"/>
            <ac:spMk id="19" creationId="{F32FEE36-44C4-4304-9589-756BC99FA903}"/>
          </ac:spMkLst>
        </pc:spChg>
        <pc:graphicFrameChg chg="add del mod">
          <ac:chgData name="Cassio Tahan" userId="0f95cbe4-8d54-4dc7-b180-4b52cd23a871" providerId="ADAL" clId="{7B9CD87C-6E4B-432E-93F9-8BF5B0A074CE}" dt="2022-03-16T14:09:38.637" v="216"/>
          <ac:graphicFrameMkLst>
            <pc:docMk/>
            <pc:sldMk cId="355104634" sldId="6185"/>
            <ac:graphicFrameMk id="3" creationId="{C4B12C6C-BB6C-45E2-874C-99BCB67D1C03}"/>
          </ac:graphicFrameMkLst>
        </pc:graphicFrameChg>
        <pc:graphicFrameChg chg="add mod">
          <ac:chgData name="Cassio Tahan" userId="0f95cbe4-8d54-4dc7-b180-4b52cd23a871" providerId="ADAL" clId="{7B9CD87C-6E4B-432E-93F9-8BF5B0A074CE}" dt="2022-03-16T14:08:19.847" v="153"/>
          <ac:graphicFrameMkLst>
            <pc:docMk/>
            <pc:sldMk cId="355104634" sldId="6185"/>
            <ac:graphicFrameMk id="20" creationId="{68BE4D62-3A05-4007-BFB5-9A95197EE0A1}"/>
          </ac:graphicFrameMkLst>
        </pc:graphicFrameChg>
        <pc:graphicFrameChg chg="add mod">
          <ac:chgData name="Cassio Tahan" userId="0f95cbe4-8d54-4dc7-b180-4b52cd23a871" providerId="ADAL" clId="{7B9CD87C-6E4B-432E-93F9-8BF5B0A074CE}" dt="2022-03-16T14:14:21.703" v="359"/>
          <ac:graphicFrameMkLst>
            <pc:docMk/>
            <pc:sldMk cId="355104634" sldId="6185"/>
            <ac:graphicFrameMk id="21" creationId="{C0138705-A3C9-45E1-A5BC-5477F94D7548}"/>
          </ac:graphicFrameMkLst>
        </pc:graphicFrameChg>
        <pc:picChg chg="add mod ord">
          <ac:chgData name="Cassio Tahan" userId="0f95cbe4-8d54-4dc7-b180-4b52cd23a871" providerId="ADAL" clId="{7B9CD87C-6E4B-432E-93F9-8BF5B0A074CE}" dt="2022-03-16T15:05:04.991" v="678" actId="14100"/>
          <ac:picMkLst>
            <pc:docMk/>
            <pc:sldMk cId="355104634" sldId="6185"/>
            <ac:picMk id="2" creationId="{4DEA3082-1A59-4BD2-9830-894A87E60CB4}"/>
          </ac:picMkLst>
        </pc:picChg>
        <pc:picChg chg="add del">
          <ac:chgData name="Cassio Tahan" userId="0f95cbe4-8d54-4dc7-b180-4b52cd23a871" providerId="ADAL" clId="{7B9CD87C-6E4B-432E-93F9-8BF5B0A074CE}" dt="2022-03-16T14:12:03.249" v="308" actId="478"/>
          <ac:picMkLst>
            <pc:docMk/>
            <pc:sldMk cId="355104634" sldId="6185"/>
            <ac:picMk id="4" creationId="{9B806573-1B70-41C2-AE35-3A018D2D5CCC}"/>
          </ac:picMkLst>
        </pc:picChg>
        <pc:picChg chg="del">
          <ac:chgData name="Cassio Tahan" userId="0f95cbe4-8d54-4dc7-b180-4b52cd23a871" providerId="ADAL" clId="{7B9CD87C-6E4B-432E-93F9-8BF5B0A074CE}" dt="2022-03-16T14:08:32.645" v="160" actId="478"/>
          <ac:picMkLst>
            <pc:docMk/>
            <pc:sldMk cId="355104634" sldId="6185"/>
            <ac:picMk id="5" creationId="{4DAFAA16-22C8-419B-A4A4-08F30B987731}"/>
          </ac:picMkLst>
        </pc:picChg>
        <pc:picChg chg="add mod ord">
          <ac:chgData name="Cassio Tahan" userId="0f95cbe4-8d54-4dc7-b180-4b52cd23a871" providerId="ADAL" clId="{7B9CD87C-6E4B-432E-93F9-8BF5B0A074CE}" dt="2022-03-16T15:04:59.101" v="677" actId="14100"/>
          <ac:picMkLst>
            <pc:docMk/>
            <pc:sldMk cId="355104634" sldId="6185"/>
            <ac:picMk id="6" creationId="{42653793-A161-4403-A6F8-51C3DF09726D}"/>
          </ac:picMkLst>
        </pc:picChg>
      </pc:sldChg>
      <pc:sldChg chg="addSp delSp modSp mod">
        <pc:chgData name="Cassio Tahan" userId="0f95cbe4-8d54-4dc7-b180-4b52cd23a871" providerId="ADAL" clId="{7B9CD87C-6E4B-432E-93F9-8BF5B0A074CE}" dt="2022-03-16T15:01:28.294" v="582" actId="14100"/>
        <pc:sldMkLst>
          <pc:docMk/>
          <pc:sldMk cId="2677455488" sldId="6197"/>
        </pc:sldMkLst>
        <pc:spChg chg="del">
          <ac:chgData name="Cassio Tahan" userId="0f95cbe4-8d54-4dc7-b180-4b52cd23a871" providerId="ADAL" clId="{7B9CD87C-6E4B-432E-93F9-8BF5B0A074CE}" dt="2022-03-16T14:06:51.325" v="128" actId="478"/>
          <ac:spMkLst>
            <pc:docMk/>
            <pc:sldMk cId="2677455488" sldId="6197"/>
            <ac:spMk id="8" creationId="{9C9C31B2-0706-4FBE-BA34-961E4C752E19}"/>
          </ac:spMkLst>
        </pc:spChg>
        <pc:spChg chg="mod">
          <ac:chgData name="Cassio Tahan" userId="0f95cbe4-8d54-4dc7-b180-4b52cd23a871" providerId="ADAL" clId="{7B9CD87C-6E4B-432E-93F9-8BF5B0A074CE}" dt="2022-03-16T13:47:52.293" v="16"/>
          <ac:spMkLst>
            <pc:docMk/>
            <pc:sldMk cId="2677455488" sldId="6197"/>
            <ac:spMk id="11" creationId="{00000000-0000-0000-0000-000000000000}"/>
          </ac:spMkLst>
        </pc:spChg>
        <pc:graphicFrameChg chg="add del mod">
          <ac:chgData name="Cassio Tahan" userId="0f95cbe4-8d54-4dc7-b180-4b52cd23a871" providerId="ADAL" clId="{7B9CD87C-6E4B-432E-93F9-8BF5B0A074CE}" dt="2022-03-16T15:00:38.385" v="562"/>
          <ac:graphicFrameMkLst>
            <pc:docMk/>
            <pc:sldMk cId="2677455488" sldId="6197"/>
            <ac:graphicFrameMk id="4" creationId="{844D02A7-ADC4-47EF-81D6-B65F14DD9CD5}"/>
          </ac:graphicFrameMkLst>
        </pc:graphicFrameChg>
        <pc:graphicFrameChg chg="add mod">
          <ac:chgData name="Cassio Tahan" userId="0f95cbe4-8d54-4dc7-b180-4b52cd23a871" providerId="ADAL" clId="{7B9CD87C-6E4B-432E-93F9-8BF5B0A074CE}" dt="2022-03-16T14:06:38.575" v="121"/>
          <ac:graphicFrameMkLst>
            <pc:docMk/>
            <pc:sldMk cId="2677455488" sldId="6197"/>
            <ac:graphicFrameMk id="9" creationId="{00000000-0008-0000-0F00-000018000000}"/>
          </ac:graphicFrameMkLst>
        </pc:graphicFrameChg>
        <pc:picChg chg="del">
          <ac:chgData name="Cassio Tahan" userId="0f95cbe4-8d54-4dc7-b180-4b52cd23a871" providerId="ADAL" clId="{7B9CD87C-6E4B-432E-93F9-8BF5B0A074CE}" dt="2022-03-16T14:06:50.862" v="127" actId="478"/>
          <ac:picMkLst>
            <pc:docMk/>
            <pc:sldMk cId="2677455488" sldId="6197"/>
            <ac:picMk id="2" creationId="{D3B73D39-8BAA-48BA-90AC-1739700FD577}"/>
          </ac:picMkLst>
        </pc:picChg>
        <pc:picChg chg="add mod ord">
          <ac:chgData name="Cassio Tahan" userId="0f95cbe4-8d54-4dc7-b180-4b52cd23a871" providerId="ADAL" clId="{7B9CD87C-6E4B-432E-93F9-8BF5B0A074CE}" dt="2022-03-16T15:01:28.294" v="582" actId="14100"/>
          <ac:picMkLst>
            <pc:docMk/>
            <pc:sldMk cId="2677455488" sldId="6197"/>
            <ac:picMk id="3" creationId="{6E82729D-5E14-4AF2-9DB0-5D225096E02D}"/>
          </ac:picMkLst>
        </pc:picChg>
        <pc:picChg chg="add del mod">
          <ac:chgData name="Cassio Tahan" userId="0f95cbe4-8d54-4dc7-b180-4b52cd23a871" providerId="ADAL" clId="{7B9CD87C-6E4B-432E-93F9-8BF5B0A074CE}" dt="2022-03-16T15:01:20.614" v="580" actId="478"/>
          <ac:picMkLst>
            <pc:docMk/>
            <pc:sldMk cId="2677455488" sldId="6197"/>
            <ac:picMk id="5" creationId="{7479E46B-D1C2-4DAD-B7EF-B6311741305B}"/>
          </ac:picMkLst>
        </pc:picChg>
        <pc:picChg chg="del">
          <ac:chgData name="Cassio Tahan" userId="0f95cbe4-8d54-4dc7-b180-4b52cd23a871" providerId="ADAL" clId="{7B9CD87C-6E4B-432E-93F9-8BF5B0A074CE}" dt="2022-03-16T15:00:43.993" v="567" actId="478"/>
          <ac:picMkLst>
            <pc:docMk/>
            <pc:sldMk cId="2677455488" sldId="6197"/>
            <ac:picMk id="12" creationId="{65B789F8-7000-4A39-B5B7-48E2D5F736DE}"/>
          </ac:picMkLst>
        </pc:picChg>
        <pc:picChg chg="add mod">
          <ac:chgData name="Cassio Tahan" userId="0f95cbe4-8d54-4dc7-b180-4b52cd23a871" providerId="ADAL" clId="{7B9CD87C-6E4B-432E-93F9-8BF5B0A074CE}" dt="2022-03-16T15:01:20.704" v="581"/>
          <ac:picMkLst>
            <pc:docMk/>
            <pc:sldMk cId="2677455488" sldId="6197"/>
            <ac:picMk id="13" creationId="{F98E85F0-7E2F-4EB7-8720-20E5415FC977}"/>
          </ac:picMkLst>
        </pc:picChg>
      </pc:sldChg>
      <pc:sldChg chg="addSp delSp modSp mod">
        <pc:chgData name="Cassio Tahan" userId="0f95cbe4-8d54-4dc7-b180-4b52cd23a871" providerId="ADAL" clId="{7B9CD87C-6E4B-432E-93F9-8BF5B0A074CE}" dt="2022-03-16T14:59:09.414" v="554" actId="14100"/>
        <pc:sldMkLst>
          <pc:docMk/>
          <pc:sldMk cId="2165391753" sldId="6365"/>
        </pc:sldMkLst>
        <pc:spChg chg="mod">
          <ac:chgData name="Cassio Tahan" userId="0f95cbe4-8d54-4dc7-b180-4b52cd23a871" providerId="ADAL" clId="{7B9CD87C-6E4B-432E-93F9-8BF5B0A074CE}" dt="2022-03-16T13:48:21.083" v="25"/>
          <ac:spMkLst>
            <pc:docMk/>
            <pc:sldMk cId="2165391753" sldId="6365"/>
            <ac:spMk id="11" creationId="{00000000-0000-0000-0000-000000000000}"/>
          </ac:spMkLst>
        </pc:spChg>
        <pc:spChg chg="del">
          <ac:chgData name="Cassio Tahan" userId="0f95cbe4-8d54-4dc7-b180-4b52cd23a871" providerId="ADAL" clId="{7B9CD87C-6E4B-432E-93F9-8BF5B0A074CE}" dt="2022-03-16T14:54:31.321" v="522" actId="478"/>
          <ac:spMkLst>
            <pc:docMk/>
            <pc:sldMk cId="2165391753" sldId="6365"/>
            <ac:spMk id="13" creationId="{0AA1E926-5CE8-4AAE-8E19-9A100CF9234D}"/>
          </ac:spMkLst>
        </pc:spChg>
        <pc:spChg chg="mod">
          <ac:chgData name="Cassio Tahan" userId="0f95cbe4-8d54-4dc7-b180-4b52cd23a871" providerId="ADAL" clId="{7B9CD87C-6E4B-432E-93F9-8BF5B0A074CE}" dt="2022-03-16T14:52:59.329" v="501" actId="20577"/>
          <ac:spMkLst>
            <pc:docMk/>
            <pc:sldMk cId="2165391753" sldId="6365"/>
            <ac:spMk id="21" creationId="{00000000-0000-0000-0000-000000000000}"/>
          </ac:spMkLst>
        </pc:spChg>
        <pc:graphicFrameChg chg="add mod">
          <ac:chgData name="Cassio Tahan" userId="0f95cbe4-8d54-4dc7-b180-4b52cd23a871" providerId="ADAL" clId="{7B9CD87C-6E4B-432E-93F9-8BF5B0A074CE}" dt="2022-03-16T14:52:48.472" v="494"/>
          <ac:graphicFrameMkLst>
            <pc:docMk/>
            <pc:sldMk cId="2165391753" sldId="6365"/>
            <ac:graphicFrameMk id="14" creationId="{00000000-0008-0000-0800-000002000000}"/>
          </ac:graphicFrameMkLst>
        </pc:graphicFrameChg>
        <pc:graphicFrameChg chg="add mod">
          <ac:chgData name="Cassio Tahan" userId="0f95cbe4-8d54-4dc7-b180-4b52cd23a871" providerId="ADAL" clId="{7B9CD87C-6E4B-432E-93F9-8BF5B0A074CE}" dt="2022-03-16T14:54:15.912" v="513"/>
          <ac:graphicFrameMkLst>
            <pc:docMk/>
            <pc:sldMk cId="2165391753" sldId="6365"/>
            <ac:graphicFrameMk id="16" creationId="{00000000-0008-0000-0800-000002000000}"/>
          </ac:graphicFrameMkLst>
        </pc:graphicFrameChg>
        <pc:graphicFrameChg chg="add mod">
          <ac:chgData name="Cassio Tahan" userId="0f95cbe4-8d54-4dc7-b180-4b52cd23a871" providerId="ADAL" clId="{7B9CD87C-6E4B-432E-93F9-8BF5B0A074CE}" dt="2022-03-16T14:56:17.591" v="525"/>
          <ac:graphicFrameMkLst>
            <pc:docMk/>
            <pc:sldMk cId="2165391753" sldId="6365"/>
            <ac:graphicFrameMk id="18" creationId="{00000000-0008-0000-0600-000002000000}"/>
          </ac:graphicFrameMkLst>
        </pc:graphicFrameChg>
        <pc:picChg chg="del">
          <ac:chgData name="Cassio Tahan" userId="0f95cbe4-8d54-4dc7-b180-4b52cd23a871" providerId="ADAL" clId="{7B9CD87C-6E4B-432E-93F9-8BF5B0A074CE}" dt="2022-03-16T14:54:29.644" v="521" actId="478"/>
          <ac:picMkLst>
            <pc:docMk/>
            <pc:sldMk cId="2165391753" sldId="6365"/>
            <ac:picMk id="2" creationId="{61DFF929-A480-4E4B-8946-687C3495172A}"/>
          </ac:picMkLst>
        </pc:picChg>
        <pc:picChg chg="add del mod">
          <ac:chgData name="Cassio Tahan" userId="0f95cbe4-8d54-4dc7-b180-4b52cd23a871" providerId="ADAL" clId="{7B9CD87C-6E4B-432E-93F9-8BF5B0A074CE}" dt="2022-03-16T14:54:13.339" v="510" actId="478"/>
          <ac:picMkLst>
            <pc:docMk/>
            <pc:sldMk cId="2165391753" sldId="6365"/>
            <ac:picMk id="3" creationId="{71B01C92-4CC4-4C36-A4C5-26E9ACF773CE}"/>
          </ac:picMkLst>
        </pc:picChg>
        <pc:picChg chg="add mod ord">
          <ac:chgData name="Cassio Tahan" userId="0f95cbe4-8d54-4dc7-b180-4b52cd23a871" providerId="ADAL" clId="{7B9CD87C-6E4B-432E-93F9-8BF5B0A074CE}" dt="2022-03-16T14:57:16.036" v="539" actId="208"/>
          <ac:picMkLst>
            <pc:docMk/>
            <pc:sldMk cId="2165391753" sldId="6365"/>
            <ac:picMk id="4" creationId="{0618AE7B-E6B8-4094-833E-74B8CA6DE90E}"/>
          </ac:picMkLst>
        </pc:picChg>
        <pc:picChg chg="del">
          <ac:chgData name="Cassio Tahan" userId="0f95cbe4-8d54-4dc7-b180-4b52cd23a871" providerId="ADAL" clId="{7B9CD87C-6E4B-432E-93F9-8BF5B0A074CE}" dt="2022-03-16T14:56:32.338" v="532" actId="478"/>
          <ac:picMkLst>
            <pc:docMk/>
            <pc:sldMk cId="2165391753" sldId="6365"/>
            <ac:picMk id="5" creationId="{9B2FD990-80D4-4097-878E-7F872DD18032}"/>
          </ac:picMkLst>
        </pc:picChg>
        <pc:picChg chg="add mod ord">
          <ac:chgData name="Cassio Tahan" userId="0f95cbe4-8d54-4dc7-b180-4b52cd23a871" providerId="ADAL" clId="{7B9CD87C-6E4B-432E-93F9-8BF5B0A074CE}" dt="2022-03-16T14:59:09.414" v="554" actId="14100"/>
          <ac:picMkLst>
            <pc:docMk/>
            <pc:sldMk cId="2165391753" sldId="6365"/>
            <ac:picMk id="6" creationId="{24FA24FE-842A-4974-BD08-B1F638B411A4}"/>
          </ac:picMkLst>
        </pc:picChg>
      </pc:sldChg>
      <pc:sldChg chg="addSp delSp modSp mod">
        <pc:chgData name="Cassio Tahan" userId="0f95cbe4-8d54-4dc7-b180-4b52cd23a871" providerId="ADAL" clId="{7B9CD87C-6E4B-432E-93F9-8BF5B0A074CE}" dt="2022-03-16T14:59:23.510" v="556" actId="478"/>
        <pc:sldMkLst>
          <pc:docMk/>
          <pc:sldMk cId="273966406" sldId="6368"/>
        </pc:sldMkLst>
        <pc:spChg chg="del">
          <ac:chgData name="Cassio Tahan" userId="0f95cbe4-8d54-4dc7-b180-4b52cd23a871" providerId="ADAL" clId="{7B9CD87C-6E4B-432E-93F9-8BF5B0A074CE}" dt="2022-03-16T14:59:23.510" v="556" actId="478"/>
          <ac:spMkLst>
            <pc:docMk/>
            <pc:sldMk cId="273966406" sldId="6368"/>
            <ac:spMk id="4" creationId="{00000000-0000-0000-0000-000000000000}"/>
          </ac:spMkLst>
        </pc:spChg>
        <pc:spChg chg="mod">
          <ac:chgData name="Cassio Tahan" userId="0f95cbe4-8d54-4dc7-b180-4b52cd23a871" providerId="ADAL" clId="{7B9CD87C-6E4B-432E-93F9-8BF5B0A074CE}" dt="2022-03-16T13:48:24.257" v="26"/>
          <ac:spMkLst>
            <pc:docMk/>
            <pc:sldMk cId="273966406" sldId="6368"/>
            <ac:spMk id="11" creationId="{00000000-0000-0000-0000-000000000000}"/>
          </ac:spMkLst>
        </pc:spChg>
        <pc:spChg chg="del">
          <ac:chgData name="Cassio Tahan" userId="0f95cbe4-8d54-4dc7-b180-4b52cd23a871" providerId="ADAL" clId="{7B9CD87C-6E4B-432E-93F9-8BF5B0A074CE}" dt="2022-03-16T14:57:03.459" v="538" actId="478"/>
          <ac:spMkLst>
            <pc:docMk/>
            <pc:sldMk cId="273966406" sldId="6368"/>
            <ac:spMk id="16" creationId="{A365212D-76C9-427D-A82A-4317E46D0E3E}"/>
          </ac:spMkLst>
        </pc:spChg>
        <pc:spChg chg="mod">
          <ac:chgData name="Cassio Tahan" userId="0f95cbe4-8d54-4dc7-b180-4b52cd23a871" providerId="ADAL" clId="{7B9CD87C-6E4B-432E-93F9-8BF5B0A074CE}" dt="2022-03-16T14:53:05.339" v="502"/>
          <ac:spMkLst>
            <pc:docMk/>
            <pc:sldMk cId="273966406" sldId="6368"/>
            <ac:spMk id="25" creationId="{45658838-DFC7-4D0B-BB1B-B097DFBAC00A}"/>
          </ac:spMkLst>
        </pc:spChg>
        <pc:graphicFrameChg chg="add mod">
          <ac:chgData name="Cassio Tahan" userId="0f95cbe4-8d54-4dc7-b180-4b52cd23a871" providerId="ADAL" clId="{7B9CD87C-6E4B-432E-93F9-8BF5B0A074CE}" dt="2022-03-16T14:58:40.898" v="544"/>
          <ac:graphicFrameMkLst>
            <pc:docMk/>
            <pc:sldMk cId="273966406" sldId="6368"/>
            <ac:graphicFrameMk id="18" creationId="{00000000-0008-0000-0600-000002000000}"/>
          </ac:graphicFrameMkLst>
        </pc:graphicFrameChg>
        <pc:picChg chg="del">
          <ac:chgData name="Cassio Tahan" userId="0f95cbe4-8d54-4dc7-b180-4b52cd23a871" providerId="ADAL" clId="{7B9CD87C-6E4B-432E-93F9-8BF5B0A074CE}" dt="2022-03-16T14:58:54.830" v="550" actId="478"/>
          <ac:picMkLst>
            <pc:docMk/>
            <pc:sldMk cId="273966406" sldId="6368"/>
            <ac:picMk id="3" creationId="{4F1FEB9C-751B-4C8C-A5D4-1C5BAF3A020F}"/>
          </ac:picMkLst>
        </pc:picChg>
        <pc:picChg chg="add mod ord">
          <ac:chgData name="Cassio Tahan" userId="0f95cbe4-8d54-4dc7-b180-4b52cd23a871" providerId="ADAL" clId="{7B9CD87C-6E4B-432E-93F9-8BF5B0A074CE}" dt="2022-03-16T14:59:20.991" v="555" actId="14100"/>
          <ac:picMkLst>
            <pc:docMk/>
            <pc:sldMk cId="273966406" sldId="6368"/>
            <ac:picMk id="5" creationId="{E425E1E3-FA93-4D06-AA50-E148806277D1}"/>
          </ac:picMkLst>
        </pc:picChg>
        <pc:picChg chg="add mod">
          <ac:chgData name="Cassio Tahan" userId="0f95cbe4-8d54-4dc7-b180-4b52cd23a871" providerId="ADAL" clId="{7B9CD87C-6E4B-432E-93F9-8BF5B0A074CE}" dt="2022-03-16T14:57:18.752" v="541"/>
          <ac:picMkLst>
            <pc:docMk/>
            <pc:sldMk cId="273966406" sldId="6368"/>
            <ac:picMk id="17" creationId="{375D31DF-B984-4E6B-AB88-F2CAB5E7A1B9}"/>
          </ac:picMkLst>
        </pc:picChg>
        <pc:picChg chg="del">
          <ac:chgData name="Cassio Tahan" userId="0f95cbe4-8d54-4dc7-b180-4b52cd23a871" providerId="ADAL" clId="{7B9CD87C-6E4B-432E-93F9-8BF5B0A074CE}" dt="2022-03-16T14:57:18.622" v="540" actId="478"/>
          <ac:picMkLst>
            <pc:docMk/>
            <pc:sldMk cId="273966406" sldId="6368"/>
            <ac:picMk id="19" creationId="{64CF1135-5EEF-4FF0-B09B-1B2A9CEC7C22}"/>
          </ac:picMkLst>
        </pc:picChg>
      </pc:sldChg>
      <pc:sldChg chg="addSp delSp modSp mod">
        <pc:chgData name="Cassio Tahan" userId="0f95cbe4-8d54-4dc7-b180-4b52cd23a871" providerId="ADAL" clId="{7B9CD87C-6E4B-432E-93F9-8BF5B0A074CE}" dt="2022-03-16T15:14:15.349" v="729" actId="1076"/>
        <pc:sldMkLst>
          <pc:docMk/>
          <pc:sldMk cId="4143558169" sldId="6425"/>
        </pc:sldMkLst>
        <pc:spChg chg="mod">
          <ac:chgData name="Cassio Tahan" userId="0f95cbe4-8d54-4dc7-b180-4b52cd23a871" providerId="ADAL" clId="{7B9CD87C-6E4B-432E-93F9-8BF5B0A074CE}" dt="2022-03-16T15:11:18.999" v="706" actId="14100"/>
          <ac:spMkLst>
            <pc:docMk/>
            <pc:sldMk cId="4143558169" sldId="6425"/>
            <ac:spMk id="17" creationId="{D9D09F55-E2DD-4098-AC91-D7176069E997}"/>
          </ac:spMkLst>
        </pc:spChg>
        <pc:picChg chg="add del">
          <ac:chgData name="Cassio Tahan" userId="0f95cbe4-8d54-4dc7-b180-4b52cd23a871" providerId="ADAL" clId="{7B9CD87C-6E4B-432E-93F9-8BF5B0A074CE}" dt="2022-03-16T15:13:02.327" v="708" actId="478"/>
          <ac:picMkLst>
            <pc:docMk/>
            <pc:sldMk cId="4143558169" sldId="6425"/>
            <ac:picMk id="4" creationId="{8FC82FF1-413D-462C-A766-8B648D78344B}"/>
          </ac:picMkLst>
        </pc:picChg>
        <pc:picChg chg="add del">
          <ac:chgData name="Cassio Tahan" userId="0f95cbe4-8d54-4dc7-b180-4b52cd23a871" providerId="ADAL" clId="{7B9CD87C-6E4B-432E-93F9-8BF5B0A074CE}" dt="2022-03-16T15:13:08.110" v="710" actId="478"/>
          <ac:picMkLst>
            <pc:docMk/>
            <pc:sldMk cId="4143558169" sldId="6425"/>
            <ac:picMk id="6" creationId="{26C52293-E407-4534-96E3-D3FE4A09F2F0}"/>
          </ac:picMkLst>
        </pc:picChg>
        <pc:picChg chg="del">
          <ac:chgData name="Cassio Tahan" userId="0f95cbe4-8d54-4dc7-b180-4b52cd23a871" providerId="ADAL" clId="{7B9CD87C-6E4B-432E-93F9-8BF5B0A074CE}" dt="2022-03-16T15:13:42.821" v="719" actId="478"/>
          <ac:picMkLst>
            <pc:docMk/>
            <pc:sldMk cId="4143558169" sldId="6425"/>
            <ac:picMk id="7" creationId="{2263622F-4855-47EC-A18B-F4C7B4BC917F}"/>
          </ac:picMkLst>
        </pc:picChg>
        <pc:picChg chg="add del mod">
          <ac:chgData name="Cassio Tahan" userId="0f95cbe4-8d54-4dc7-b180-4b52cd23a871" providerId="ADAL" clId="{7B9CD87C-6E4B-432E-93F9-8BF5B0A074CE}" dt="2022-03-16T15:13:14.795" v="713" actId="478"/>
          <ac:picMkLst>
            <pc:docMk/>
            <pc:sldMk cId="4143558169" sldId="6425"/>
            <ac:picMk id="9" creationId="{CE1CA977-8F4C-45FE-A74A-E15E45E0264A}"/>
          </ac:picMkLst>
        </pc:picChg>
        <pc:picChg chg="add del mod ord">
          <ac:chgData name="Cassio Tahan" userId="0f95cbe4-8d54-4dc7-b180-4b52cd23a871" providerId="ADAL" clId="{7B9CD87C-6E4B-432E-93F9-8BF5B0A074CE}" dt="2022-03-16T15:13:55.185" v="720" actId="478"/>
          <ac:picMkLst>
            <pc:docMk/>
            <pc:sldMk cId="4143558169" sldId="6425"/>
            <ac:picMk id="11" creationId="{DA37A2AE-89A2-4459-A282-BD402A80A5D8}"/>
          </ac:picMkLst>
        </pc:picChg>
        <pc:picChg chg="add mod">
          <ac:chgData name="Cassio Tahan" userId="0f95cbe4-8d54-4dc7-b180-4b52cd23a871" providerId="ADAL" clId="{7B9CD87C-6E4B-432E-93F9-8BF5B0A074CE}" dt="2022-03-16T15:14:15.349" v="729" actId="1076"/>
          <ac:picMkLst>
            <pc:docMk/>
            <pc:sldMk cId="4143558169" sldId="6425"/>
            <ac:picMk id="13" creationId="{134C9773-41FC-4C8F-9358-4037045F242E}"/>
          </ac:picMkLst>
        </pc:picChg>
      </pc:sldChg>
      <pc:sldChg chg="addSp delSp modSp mod">
        <pc:chgData name="Cassio Tahan" userId="0f95cbe4-8d54-4dc7-b180-4b52cd23a871" providerId="ADAL" clId="{7B9CD87C-6E4B-432E-93F9-8BF5B0A074CE}" dt="2022-03-16T15:01:15.770" v="579" actId="478"/>
        <pc:sldMkLst>
          <pc:docMk/>
          <pc:sldMk cId="3827363319" sldId="6461"/>
        </pc:sldMkLst>
        <pc:spChg chg="del">
          <ac:chgData name="Cassio Tahan" userId="0f95cbe4-8d54-4dc7-b180-4b52cd23a871" providerId="ADAL" clId="{7B9CD87C-6E4B-432E-93F9-8BF5B0A074CE}" dt="2022-03-16T14:17:22.538" v="437" actId="478"/>
          <ac:spMkLst>
            <pc:docMk/>
            <pc:sldMk cId="3827363319" sldId="6461"/>
            <ac:spMk id="8" creationId="{B2643FE9-A611-4A9F-8814-45C85C7ED898}"/>
          </ac:spMkLst>
        </pc:spChg>
        <pc:spChg chg="mod">
          <ac:chgData name="Cassio Tahan" userId="0f95cbe4-8d54-4dc7-b180-4b52cd23a871" providerId="ADAL" clId="{7B9CD87C-6E4B-432E-93F9-8BF5B0A074CE}" dt="2022-03-16T13:48:06.124" v="20"/>
          <ac:spMkLst>
            <pc:docMk/>
            <pc:sldMk cId="3827363319" sldId="6461"/>
            <ac:spMk id="11" creationId="{00000000-0000-0000-0000-000000000000}"/>
          </ac:spMkLst>
        </pc:spChg>
        <pc:graphicFrameChg chg="add del mod">
          <ac:chgData name="Cassio Tahan" userId="0f95cbe4-8d54-4dc7-b180-4b52cd23a871" providerId="ADAL" clId="{7B9CD87C-6E4B-432E-93F9-8BF5B0A074CE}" dt="2022-03-16T15:01:07.376" v="574"/>
          <ac:graphicFrameMkLst>
            <pc:docMk/>
            <pc:sldMk cId="3827363319" sldId="6461"/>
            <ac:graphicFrameMk id="5" creationId="{4A28E08C-015B-4DFF-BD57-94218D6D7080}"/>
          </ac:graphicFrameMkLst>
        </pc:graphicFrameChg>
        <pc:graphicFrameChg chg="add mod">
          <ac:chgData name="Cassio Tahan" userId="0f95cbe4-8d54-4dc7-b180-4b52cd23a871" providerId="ADAL" clId="{7B9CD87C-6E4B-432E-93F9-8BF5B0A074CE}" dt="2022-03-16T14:17:25.093" v="440"/>
          <ac:graphicFrameMkLst>
            <pc:docMk/>
            <pc:sldMk cId="3827363319" sldId="6461"/>
            <ac:graphicFrameMk id="9" creationId="{00000000-0008-0000-0F00-000018000000}"/>
          </ac:graphicFrameMkLst>
        </pc:graphicFrameChg>
        <pc:picChg chg="add mod ord">
          <ac:chgData name="Cassio Tahan" userId="0f95cbe4-8d54-4dc7-b180-4b52cd23a871" providerId="ADAL" clId="{7B9CD87C-6E4B-432E-93F9-8BF5B0A074CE}" dt="2022-03-16T14:17:33.633" v="445" actId="167"/>
          <ac:picMkLst>
            <pc:docMk/>
            <pc:sldMk cId="3827363319" sldId="6461"/>
            <ac:picMk id="2" creationId="{D4918585-EE79-4688-A112-936F8E765E7F}"/>
          </ac:picMkLst>
        </pc:picChg>
        <pc:picChg chg="del">
          <ac:chgData name="Cassio Tahan" userId="0f95cbe4-8d54-4dc7-b180-4b52cd23a871" providerId="ADAL" clId="{7B9CD87C-6E4B-432E-93F9-8BF5B0A074CE}" dt="2022-03-16T14:17:34.730" v="446" actId="478"/>
          <ac:picMkLst>
            <pc:docMk/>
            <pc:sldMk cId="3827363319" sldId="6461"/>
            <ac:picMk id="3" creationId="{B77C1317-42BC-4253-9C98-AE6EC3F9C20D}"/>
          </ac:picMkLst>
        </pc:picChg>
        <pc:picChg chg="del">
          <ac:chgData name="Cassio Tahan" userId="0f95cbe4-8d54-4dc7-b180-4b52cd23a871" providerId="ADAL" clId="{7B9CD87C-6E4B-432E-93F9-8BF5B0A074CE}" dt="2022-03-16T15:00:49.322" v="569" actId="478"/>
          <ac:picMkLst>
            <pc:docMk/>
            <pc:sldMk cId="3827363319" sldId="6461"/>
            <ac:picMk id="6" creationId="{3A2DD3B3-2C26-4960-880D-4C0E558F1DAF}"/>
          </ac:picMkLst>
        </pc:picChg>
        <pc:picChg chg="add mod ord">
          <ac:chgData name="Cassio Tahan" userId="0f95cbe4-8d54-4dc7-b180-4b52cd23a871" providerId="ADAL" clId="{7B9CD87C-6E4B-432E-93F9-8BF5B0A074CE}" dt="2022-03-16T15:01:14.609" v="578" actId="167"/>
          <ac:picMkLst>
            <pc:docMk/>
            <pc:sldMk cId="3827363319" sldId="6461"/>
            <ac:picMk id="10" creationId="{5FABD80D-BF4F-4C73-891E-A772EBFAEFE4}"/>
          </ac:picMkLst>
        </pc:picChg>
        <pc:picChg chg="add del mod">
          <ac:chgData name="Cassio Tahan" userId="0f95cbe4-8d54-4dc7-b180-4b52cd23a871" providerId="ADAL" clId="{7B9CD87C-6E4B-432E-93F9-8BF5B0A074CE}" dt="2022-03-16T15:01:15.770" v="579" actId="478"/>
          <ac:picMkLst>
            <pc:docMk/>
            <pc:sldMk cId="3827363319" sldId="6461"/>
            <ac:picMk id="12" creationId="{9E3D2234-7562-4F16-8410-414F33667C58}"/>
          </ac:picMkLst>
        </pc:picChg>
      </pc:sldChg>
      <pc:sldChg chg="addSp delSp modSp mod">
        <pc:chgData name="Cassio Tahan" userId="0f95cbe4-8d54-4dc7-b180-4b52cd23a871" providerId="ADAL" clId="{7B9CD87C-6E4B-432E-93F9-8BF5B0A074CE}" dt="2022-03-16T14:35:42.847" v="471" actId="20577"/>
        <pc:sldMkLst>
          <pc:docMk/>
          <pc:sldMk cId="3980335343" sldId="6462"/>
        </pc:sldMkLst>
        <pc:spChg chg="add del mod">
          <ac:chgData name="Cassio Tahan" userId="0f95cbe4-8d54-4dc7-b180-4b52cd23a871" providerId="ADAL" clId="{7B9CD87C-6E4B-432E-93F9-8BF5B0A074CE}" dt="2022-03-16T14:32:24.876" v="448" actId="478"/>
          <ac:spMkLst>
            <pc:docMk/>
            <pc:sldMk cId="3980335343" sldId="6462"/>
            <ac:spMk id="8" creationId="{BBC2170B-6D0F-41A6-AE9A-59D5D56C10CF}"/>
          </ac:spMkLst>
        </pc:spChg>
        <pc:spChg chg="mod">
          <ac:chgData name="Cassio Tahan" userId="0f95cbe4-8d54-4dc7-b180-4b52cd23a871" providerId="ADAL" clId="{7B9CD87C-6E4B-432E-93F9-8BF5B0A074CE}" dt="2022-03-16T13:47:37.252" v="4" actId="20577"/>
          <ac:spMkLst>
            <pc:docMk/>
            <pc:sldMk cId="3980335343" sldId="6462"/>
            <ac:spMk id="11" creationId="{00000000-0000-0000-0000-000000000000}"/>
          </ac:spMkLst>
        </pc:spChg>
        <pc:spChg chg="mod">
          <ac:chgData name="Cassio Tahan" userId="0f95cbe4-8d54-4dc7-b180-4b52cd23a871" providerId="ADAL" clId="{7B9CD87C-6E4B-432E-93F9-8BF5B0A074CE}" dt="2022-03-16T14:34:50.806" v="466" actId="20577"/>
          <ac:spMkLst>
            <pc:docMk/>
            <pc:sldMk cId="3980335343" sldId="6462"/>
            <ac:spMk id="12" creationId="{8C588011-BF48-4715-8EC9-9E2E9E441533}"/>
          </ac:spMkLst>
        </pc:spChg>
        <pc:spChg chg="del">
          <ac:chgData name="Cassio Tahan" userId="0f95cbe4-8d54-4dc7-b180-4b52cd23a871" providerId="ADAL" clId="{7B9CD87C-6E4B-432E-93F9-8BF5B0A074CE}" dt="2022-03-16T13:50:16.556" v="37" actId="478"/>
          <ac:spMkLst>
            <pc:docMk/>
            <pc:sldMk cId="3980335343" sldId="6462"/>
            <ac:spMk id="14" creationId="{87C698F5-C109-4326-8CE8-5F5C072C2D11}"/>
          </ac:spMkLst>
        </pc:spChg>
        <pc:spChg chg="mod">
          <ac:chgData name="Cassio Tahan" userId="0f95cbe4-8d54-4dc7-b180-4b52cd23a871" providerId="ADAL" clId="{7B9CD87C-6E4B-432E-93F9-8BF5B0A074CE}" dt="2022-03-16T14:35:42.847" v="471" actId="20577"/>
          <ac:spMkLst>
            <pc:docMk/>
            <pc:sldMk cId="3980335343" sldId="6462"/>
            <ac:spMk id="17" creationId="{5BFEED0B-4D3F-4AC9-A2A7-7A13201F3DE0}"/>
          </ac:spMkLst>
        </pc:spChg>
        <pc:spChg chg="mod">
          <ac:chgData name="Cassio Tahan" userId="0f95cbe4-8d54-4dc7-b180-4b52cd23a871" providerId="ADAL" clId="{7B9CD87C-6E4B-432E-93F9-8BF5B0A074CE}" dt="2022-03-16T14:32:49.353" v="456" actId="20577"/>
          <ac:spMkLst>
            <pc:docMk/>
            <pc:sldMk cId="3980335343" sldId="6462"/>
            <ac:spMk id="18" creationId="{322A0B7E-74AE-403B-AF82-50E3D9BB3378}"/>
          </ac:spMkLst>
        </pc:spChg>
        <pc:spChg chg="mod">
          <ac:chgData name="Cassio Tahan" userId="0f95cbe4-8d54-4dc7-b180-4b52cd23a871" providerId="ADAL" clId="{7B9CD87C-6E4B-432E-93F9-8BF5B0A074CE}" dt="2022-03-16T14:32:34.781" v="453" actId="20577"/>
          <ac:spMkLst>
            <pc:docMk/>
            <pc:sldMk cId="3980335343" sldId="6462"/>
            <ac:spMk id="19" creationId="{E6327A69-0FCD-4627-B326-1145D8A141EF}"/>
          </ac:spMkLst>
        </pc:spChg>
        <pc:graphicFrameChg chg="add del mod">
          <ac:chgData name="Cassio Tahan" userId="0f95cbe4-8d54-4dc7-b180-4b52cd23a871" providerId="ADAL" clId="{7B9CD87C-6E4B-432E-93F9-8BF5B0A074CE}" dt="2022-03-16T13:50:31.766" v="39"/>
          <ac:graphicFrameMkLst>
            <pc:docMk/>
            <pc:sldMk cId="3980335343" sldId="6462"/>
            <ac:graphicFrameMk id="4" creationId="{83B5958C-30A2-4BB8-B848-B42076C6315F}"/>
          </ac:graphicFrameMkLst>
        </pc:graphicFrameChg>
        <pc:graphicFrameChg chg="add del mod">
          <ac:chgData name="Cassio Tahan" userId="0f95cbe4-8d54-4dc7-b180-4b52cd23a871" providerId="ADAL" clId="{7B9CD87C-6E4B-432E-93F9-8BF5B0A074CE}" dt="2022-03-16T13:54:47.253" v="89"/>
          <ac:graphicFrameMkLst>
            <pc:docMk/>
            <pc:sldMk cId="3980335343" sldId="6462"/>
            <ac:graphicFrameMk id="9" creationId="{6A0F8215-1D3B-4A30-BE50-32B787828AE9}"/>
          </ac:graphicFrameMkLst>
        </pc:graphicFrameChg>
        <pc:graphicFrameChg chg="add mod">
          <ac:chgData name="Cassio Tahan" userId="0f95cbe4-8d54-4dc7-b180-4b52cd23a871" providerId="ADAL" clId="{7B9CD87C-6E4B-432E-93F9-8BF5B0A074CE}" dt="2022-03-16T13:50:05.785" v="30"/>
          <ac:graphicFrameMkLst>
            <pc:docMk/>
            <pc:sldMk cId="3980335343" sldId="6462"/>
            <ac:graphicFrameMk id="16" creationId="{00000000-0008-0000-0F00-00001A000000}"/>
          </ac:graphicFrameMkLst>
        </pc:graphicFrameChg>
        <pc:graphicFrameChg chg="add del mod">
          <ac:chgData name="Cassio Tahan" userId="0f95cbe4-8d54-4dc7-b180-4b52cd23a871" providerId="ADAL" clId="{7B9CD87C-6E4B-432E-93F9-8BF5B0A074CE}" dt="2022-03-16T13:55:34.390" v="105"/>
          <ac:graphicFrameMkLst>
            <pc:docMk/>
            <pc:sldMk cId="3980335343" sldId="6462"/>
            <ac:graphicFrameMk id="20" creationId="{4F27E9F7-F61C-4BE0-90A2-13E101979DCD}"/>
          </ac:graphicFrameMkLst>
        </pc:graphicFrameChg>
        <pc:picChg chg="add mod ord">
          <ac:chgData name="Cassio Tahan" userId="0f95cbe4-8d54-4dc7-b180-4b52cd23a871" providerId="ADAL" clId="{7B9CD87C-6E4B-432E-93F9-8BF5B0A074CE}" dt="2022-03-16T13:50:14.426" v="35" actId="167"/>
          <ac:picMkLst>
            <pc:docMk/>
            <pc:sldMk cId="3980335343" sldId="6462"/>
            <ac:picMk id="2" creationId="{07737B6F-1630-4F3D-B1B4-7A5A43D30CFC}"/>
          </ac:picMkLst>
        </pc:picChg>
        <pc:picChg chg="del">
          <ac:chgData name="Cassio Tahan" userId="0f95cbe4-8d54-4dc7-b180-4b52cd23a871" providerId="ADAL" clId="{7B9CD87C-6E4B-432E-93F9-8BF5B0A074CE}" dt="2022-03-16T13:50:16.077" v="36" actId="478"/>
          <ac:picMkLst>
            <pc:docMk/>
            <pc:sldMk cId="3980335343" sldId="6462"/>
            <ac:picMk id="3" creationId="{8E307DB9-D06D-4C0F-8213-13D9B1545E9C}"/>
          </ac:picMkLst>
        </pc:picChg>
        <pc:picChg chg="add del mod ord">
          <ac:chgData name="Cassio Tahan" userId="0f95cbe4-8d54-4dc7-b180-4b52cd23a871" providerId="ADAL" clId="{7B9CD87C-6E4B-432E-93F9-8BF5B0A074CE}" dt="2022-03-16T13:55:30.037" v="97" actId="478"/>
          <ac:picMkLst>
            <pc:docMk/>
            <pc:sldMk cId="3980335343" sldId="6462"/>
            <ac:picMk id="5" creationId="{D736585E-0A14-4CA0-8A93-6D56D6B86E62}"/>
          </ac:picMkLst>
        </pc:picChg>
        <pc:picChg chg="del">
          <ac:chgData name="Cassio Tahan" userId="0f95cbe4-8d54-4dc7-b180-4b52cd23a871" providerId="ADAL" clId="{7B9CD87C-6E4B-432E-93F9-8BF5B0A074CE}" dt="2022-03-16T13:50:52.157" v="50" actId="478"/>
          <ac:picMkLst>
            <pc:docMk/>
            <pc:sldMk cId="3980335343" sldId="6462"/>
            <ac:picMk id="6" creationId="{B774016E-26D3-4F67-97BE-A14CA3C42611}"/>
          </ac:picMkLst>
        </pc:picChg>
        <pc:picChg chg="add del mod ord">
          <ac:chgData name="Cassio Tahan" userId="0f95cbe4-8d54-4dc7-b180-4b52cd23a871" providerId="ADAL" clId="{7B9CD87C-6E4B-432E-93F9-8BF5B0A074CE}" dt="2022-03-16T13:55:43.112" v="111" actId="478"/>
          <ac:picMkLst>
            <pc:docMk/>
            <pc:sldMk cId="3980335343" sldId="6462"/>
            <ac:picMk id="10" creationId="{1B88BF48-0E0D-4124-B815-2ADD356A08B6}"/>
          </ac:picMkLst>
        </pc:picChg>
        <pc:picChg chg="add mod ord">
          <ac:chgData name="Cassio Tahan" userId="0f95cbe4-8d54-4dc7-b180-4b52cd23a871" providerId="ADAL" clId="{7B9CD87C-6E4B-432E-93F9-8BF5B0A074CE}" dt="2022-03-16T13:55:41.793" v="110" actId="167"/>
          <ac:picMkLst>
            <pc:docMk/>
            <pc:sldMk cId="3980335343" sldId="6462"/>
            <ac:picMk id="21" creationId="{905BB8C0-B606-4455-AC25-4116F8B57EBF}"/>
          </ac:picMkLst>
        </pc:picChg>
        <pc:cxnChg chg="mod">
          <ac:chgData name="Cassio Tahan" userId="0f95cbe4-8d54-4dc7-b180-4b52cd23a871" providerId="ADAL" clId="{7B9CD87C-6E4B-432E-93F9-8BF5B0A074CE}" dt="2022-03-16T14:33:15.751" v="463" actId="14100"/>
          <ac:cxnSpMkLst>
            <pc:docMk/>
            <pc:sldMk cId="3980335343" sldId="6462"/>
            <ac:cxnSpMk id="15" creationId="{5E65899E-5E92-408B-8DD5-338DFC2701DB}"/>
          </ac:cxnSpMkLst>
        </pc:cxnChg>
      </pc:sldChg>
      <pc:sldChg chg="addSp delSp modSp mod">
        <pc:chgData name="Cassio Tahan" userId="0f95cbe4-8d54-4dc7-b180-4b52cd23a871" providerId="ADAL" clId="{7B9CD87C-6E4B-432E-93F9-8BF5B0A074CE}" dt="2022-03-16T14:12:42.199" v="353" actId="20577"/>
        <pc:sldMkLst>
          <pc:docMk/>
          <pc:sldMk cId="2739070435" sldId="6463"/>
        </pc:sldMkLst>
        <pc:spChg chg="mod">
          <ac:chgData name="Cassio Tahan" userId="0f95cbe4-8d54-4dc7-b180-4b52cd23a871" providerId="ADAL" clId="{7B9CD87C-6E4B-432E-93F9-8BF5B0A074CE}" dt="2022-03-16T13:47:46.540" v="15" actId="20577"/>
          <ac:spMkLst>
            <pc:docMk/>
            <pc:sldMk cId="2739070435" sldId="6463"/>
            <ac:spMk id="11" creationId="{00000000-0000-0000-0000-000000000000}"/>
          </ac:spMkLst>
        </pc:spChg>
        <pc:spChg chg="mod">
          <ac:chgData name="Cassio Tahan" userId="0f95cbe4-8d54-4dc7-b180-4b52cd23a871" providerId="ADAL" clId="{7B9CD87C-6E4B-432E-93F9-8BF5B0A074CE}" dt="2022-03-16T14:12:13.389" v="315" actId="20577"/>
          <ac:spMkLst>
            <pc:docMk/>
            <pc:sldMk cId="2739070435" sldId="6463"/>
            <ac:spMk id="13" creationId="{68AE8A6A-58F9-48B8-9E86-E9E8A9F04E87}"/>
          </ac:spMkLst>
        </pc:spChg>
        <pc:spChg chg="mod">
          <ac:chgData name="Cassio Tahan" userId="0f95cbe4-8d54-4dc7-b180-4b52cd23a871" providerId="ADAL" clId="{7B9CD87C-6E4B-432E-93F9-8BF5B0A074CE}" dt="2022-03-16T14:12:17.892" v="321" actId="20577"/>
          <ac:spMkLst>
            <pc:docMk/>
            <pc:sldMk cId="2739070435" sldId="6463"/>
            <ac:spMk id="14" creationId="{2CE8E8AD-3E8B-4ECF-9D04-98347186CA68}"/>
          </ac:spMkLst>
        </pc:spChg>
        <pc:spChg chg="mod">
          <ac:chgData name="Cassio Tahan" userId="0f95cbe4-8d54-4dc7-b180-4b52cd23a871" providerId="ADAL" clId="{7B9CD87C-6E4B-432E-93F9-8BF5B0A074CE}" dt="2022-03-16T14:12:23.614" v="329" actId="20577"/>
          <ac:spMkLst>
            <pc:docMk/>
            <pc:sldMk cId="2739070435" sldId="6463"/>
            <ac:spMk id="15" creationId="{28135777-5851-4660-93DC-EE003B709300}"/>
          </ac:spMkLst>
        </pc:spChg>
        <pc:spChg chg="mod">
          <ac:chgData name="Cassio Tahan" userId="0f95cbe4-8d54-4dc7-b180-4b52cd23a871" providerId="ADAL" clId="{7B9CD87C-6E4B-432E-93F9-8BF5B0A074CE}" dt="2022-03-16T14:12:28.794" v="335" actId="20577"/>
          <ac:spMkLst>
            <pc:docMk/>
            <pc:sldMk cId="2739070435" sldId="6463"/>
            <ac:spMk id="16" creationId="{DF511EA5-910E-4CFC-9D33-C4FF5DF2EA7F}"/>
          </ac:spMkLst>
        </pc:spChg>
        <pc:spChg chg="mod">
          <ac:chgData name="Cassio Tahan" userId="0f95cbe4-8d54-4dc7-b180-4b52cd23a871" providerId="ADAL" clId="{7B9CD87C-6E4B-432E-93F9-8BF5B0A074CE}" dt="2022-03-16T14:12:33.544" v="341" actId="20577"/>
          <ac:spMkLst>
            <pc:docMk/>
            <pc:sldMk cId="2739070435" sldId="6463"/>
            <ac:spMk id="17" creationId="{1079C61B-E186-4032-AF0A-0DC6FDC64927}"/>
          </ac:spMkLst>
        </pc:spChg>
        <pc:spChg chg="mod">
          <ac:chgData name="Cassio Tahan" userId="0f95cbe4-8d54-4dc7-b180-4b52cd23a871" providerId="ADAL" clId="{7B9CD87C-6E4B-432E-93F9-8BF5B0A074CE}" dt="2022-03-16T14:12:37.744" v="347" actId="20577"/>
          <ac:spMkLst>
            <pc:docMk/>
            <pc:sldMk cId="2739070435" sldId="6463"/>
            <ac:spMk id="18" creationId="{51C6EE6C-0CE2-4D17-A19A-C85D21ED4714}"/>
          </ac:spMkLst>
        </pc:spChg>
        <pc:spChg chg="mod">
          <ac:chgData name="Cassio Tahan" userId="0f95cbe4-8d54-4dc7-b180-4b52cd23a871" providerId="ADAL" clId="{7B9CD87C-6E4B-432E-93F9-8BF5B0A074CE}" dt="2022-03-16T14:12:42.199" v="353" actId="20577"/>
          <ac:spMkLst>
            <pc:docMk/>
            <pc:sldMk cId="2739070435" sldId="6463"/>
            <ac:spMk id="19" creationId="{C5AB51A5-C769-45F3-95EC-5B5235BFDEA7}"/>
          </ac:spMkLst>
        </pc:spChg>
        <pc:spChg chg="del">
          <ac:chgData name="Cassio Tahan" userId="0f95cbe4-8d54-4dc7-b180-4b52cd23a871" providerId="ADAL" clId="{7B9CD87C-6E4B-432E-93F9-8BF5B0A074CE}" dt="2022-03-16T13:52:57.828" v="85" actId="478"/>
          <ac:spMkLst>
            <pc:docMk/>
            <pc:sldMk cId="2739070435" sldId="6463"/>
            <ac:spMk id="20" creationId="{029D97B1-448D-44AA-9281-D56648EE44A1}"/>
          </ac:spMkLst>
        </pc:spChg>
        <pc:graphicFrameChg chg="add del mod">
          <ac:chgData name="Cassio Tahan" userId="0f95cbe4-8d54-4dc7-b180-4b52cd23a871" providerId="ADAL" clId="{7B9CD87C-6E4B-432E-93F9-8BF5B0A074CE}" dt="2022-03-16T13:56:01.290" v="113"/>
          <ac:graphicFrameMkLst>
            <pc:docMk/>
            <pc:sldMk cId="2739070435" sldId="6463"/>
            <ac:graphicFrameMk id="4" creationId="{AC5BA71A-756C-4D66-9E85-81F42F330F7A}"/>
          </ac:graphicFrameMkLst>
        </pc:graphicFrameChg>
        <pc:graphicFrameChg chg="add del mod">
          <ac:chgData name="Cassio Tahan" userId="0f95cbe4-8d54-4dc7-b180-4b52cd23a871" providerId="ADAL" clId="{7B9CD87C-6E4B-432E-93F9-8BF5B0A074CE}" dt="2022-03-16T13:52:24.664" v="60" actId="478"/>
          <ac:graphicFrameMkLst>
            <pc:docMk/>
            <pc:sldMk cId="2739070435" sldId="6463"/>
            <ac:graphicFrameMk id="21" creationId="{17A5ACFB-E7BF-4A2A-82A7-A0BFEC6D5754}"/>
          </ac:graphicFrameMkLst>
        </pc:graphicFrameChg>
        <pc:graphicFrameChg chg="add mod">
          <ac:chgData name="Cassio Tahan" userId="0f95cbe4-8d54-4dc7-b180-4b52cd23a871" providerId="ADAL" clId="{7B9CD87C-6E4B-432E-93F9-8BF5B0A074CE}" dt="2022-03-16T13:52:34.507" v="63"/>
          <ac:graphicFrameMkLst>
            <pc:docMk/>
            <pc:sldMk cId="2739070435" sldId="6463"/>
            <ac:graphicFrameMk id="22" creationId="{17A5ACFB-E7BF-4A2A-82A7-A0BFEC6D5754}"/>
          </ac:graphicFrameMkLst>
        </pc:graphicFrameChg>
        <pc:picChg chg="add mod ord">
          <ac:chgData name="Cassio Tahan" userId="0f95cbe4-8d54-4dc7-b180-4b52cd23a871" providerId="ADAL" clId="{7B9CD87C-6E4B-432E-93F9-8BF5B0A074CE}" dt="2022-03-16T13:52:43.667" v="68" actId="167"/>
          <ac:picMkLst>
            <pc:docMk/>
            <pc:sldMk cId="2739070435" sldId="6463"/>
            <ac:picMk id="2" creationId="{E1CE3B07-4268-4745-ABD5-F3C723C3F6FD}"/>
          </ac:picMkLst>
        </pc:picChg>
        <pc:picChg chg="del">
          <ac:chgData name="Cassio Tahan" userId="0f95cbe4-8d54-4dc7-b180-4b52cd23a871" providerId="ADAL" clId="{7B9CD87C-6E4B-432E-93F9-8BF5B0A074CE}" dt="2022-03-16T13:56:07.917" v="118" actId="478"/>
          <ac:picMkLst>
            <pc:docMk/>
            <pc:sldMk cId="2739070435" sldId="6463"/>
            <ac:picMk id="3" creationId="{12EC568A-0AA4-46C2-8C87-587801D66675}"/>
          </ac:picMkLst>
        </pc:picChg>
        <pc:picChg chg="add mod ord">
          <ac:chgData name="Cassio Tahan" userId="0f95cbe4-8d54-4dc7-b180-4b52cd23a871" providerId="ADAL" clId="{7B9CD87C-6E4B-432E-93F9-8BF5B0A074CE}" dt="2022-03-16T13:56:06.698" v="117" actId="167"/>
          <ac:picMkLst>
            <pc:docMk/>
            <pc:sldMk cId="2739070435" sldId="6463"/>
            <ac:picMk id="5" creationId="{C75183A8-7868-4C51-94A1-68A8A647CC6C}"/>
          </ac:picMkLst>
        </pc:picChg>
        <pc:picChg chg="del">
          <ac:chgData name="Cassio Tahan" userId="0f95cbe4-8d54-4dc7-b180-4b52cd23a871" providerId="ADAL" clId="{7B9CD87C-6E4B-432E-93F9-8BF5B0A074CE}" dt="2022-03-16T13:52:48.943" v="69" actId="478"/>
          <ac:picMkLst>
            <pc:docMk/>
            <pc:sldMk cId="2739070435" sldId="6463"/>
            <ac:picMk id="6" creationId="{BAF62544-2F84-48D0-BCAA-62E47B073F14}"/>
          </ac:picMkLst>
        </pc:picChg>
      </pc:sldChg>
      <pc:sldChg chg="modSp del mod">
        <pc:chgData name="Cassio Tahan" userId="0f95cbe4-8d54-4dc7-b180-4b52cd23a871" providerId="ADAL" clId="{7B9CD87C-6E4B-432E-93F9-8BF5B0A074CE}" dt="2022-03-16T14:52:43.314" v="491" actId="47"/>
        <pc:sldMkLst>
          <pc:docMk/>
          <pc:sldMk cId="1907797567" sldId="6464"/>
        </pc:sldMkLst>
        <pc:spChg chg="mod">
          <ac:chgData name="Cassio Tahan" userId="0f95cbe4-8d54-4dc7-b180-4b52cd23a871" providerId="ADAL" clId="{7B9CD87C-6E4B-432E-93F9-8BF5B0A074CE}" dt="2022-03-16T13:48:26.179" v="27"/>
          <ac:spMkLst>
            <pc:docMk/>
            <pc:sldMk cId="1907797567" sldId="6464"/>
            <ac:spMk id="11" creationId="{00000000-0000-0000-0000-000000000000}"/>
          </ac:spMkLst>
        </pc:spChg>
      </pc:sldChg>
      <pc:sldChg chg="addSp delSp modSp mod">
        <pc:chgData name="Cassio Tahan" userId="0f95cbe4-8d54-4dc7-b180-4b52cd23a871" providerId="ADAL" clId="{7B9CD87C-6E4B-432E-93F9-8BF5B0A074CE}" dt="2022-03-16T14:36:59.971" v="490" actId="20577"/>
        <pc:sldMkLst>
          <pc:docMk/>
          <pc:sldMk cId="1145670843" sldId="6465"/>
        </pc:sldMkLst>
        <pc:spChg chg="mod">
          <ac:chgData name="Cassio Tahan" userId="0f95cbe4-8d54-4dc7-b180-4b52cd23a871" providerId="ADAL" clId="{7B9CD87C-6E4B-432E-93F9-8BF5B0A074CE}" dt="2022-03-16T13:48:11.513" v="22" actId="20577"/>
          <ac:spMkLst>
            <pc:docMk/>
            <pc:sldMk cId="1145670843" sldId="6465"/>
            <ac:spMk id="11" creationId="{00000000-0000-0000-0000-000000000000}"/>
          </ac:spMkLst>
        </pc:spChg>
        <pc:spChg chg="mod">
          <ac:chgData name="Cassio Tahan" userId="0f95cbe4-8d54-4dc7-b180-4b52cd23a871" providerId="ADAL" clId="{7B9CD87C-6E4B-432E-93F9-8BF5B0A074CE}" dt="2022-03-16T14:35:06.316" v="469"/>
          <ac:spMkLst>
            <pc:docMk/>
            <pc:sldMk cId="1145670843" sldId="6465"/>
            <ac:spMk id="12" creationId="{8C588011-BF48-4715-8EC9-9E2E9E441533}"/>
          </ac:spMkLst>
        </pc:spChg>
        <pc:spChg chg="del">
          <ac:chgData name="Cassio Tahan" userId="0f95cbe4-8d54-4dc7-b180-4b52cd23a871" providerId="ADAL" clId="{7B9CD87C-6E4B-432E-93F9-8BF5B0A074CE}" dt="2022-03-16T14:16:05.762" v="416" actId="478"/>
          <ac:spMkLst>
            <pc:docMk/>
            <pc:sldMk cId="1145670843" sldId="6465"/>
            <ac:spMk id="14" creationId="{8AF4A4AB-6269-45DA-920A-F3923F90982A}"/>
          </ac:spMkLst>
        </pc:spChg>
        <pc:spChg chg="mod">
          <ac:chgData name="Cassio Tahan" userId="0f95cbe4-8d54-4dc7-b180-4b52cd23a871" providerId="ADAL" clId="{7B9CD87C-6E4B-432E-93F9-8BF5B0A074CE}" dt="2022-03-16T14:36:59.971" v="490" actId="20577"/>
          <ac:spMkLst>
            <pc:docMk/>
            <pc:sldMk cId="1145670843" sldId="6465"/>
            <ac:spMk id="17" creationId="{5BFEED0B-4D3F-4AC9-A2A7-7A13201F3DE0}"/>
          </ac:spMkLst>
        </pc:spChg>
        <pc:spChg chg="mod">
          <ac:chgData name="Cassio Tahan" userId="0f95cbe4-8d54-4dc7-b180-4b52cd23a871" providerId="ADAL" clId="{7B9CD87C-6E4B-432E-93F9-8BF5B0A074CE}" dt="2022-03-16T14:36:38.998" v="486" actId="20577"/>
          <ac:spMkLst>
            <pc:docMk/>
            <pc:sldMk cId="1145670843" sldId="6465"/>
            <ac:spMk id="18" creationId="{322A0B7E-74AE-403B-AF82-50E3D9BB3378}"/>
          </ac:spMkLst>
        </pc:spChg>
        <pc:spChg chg="mod">
          <ac:chgData name="Cassio Tahan" userId="0f95cbe4-8d54-4dc7-b180-4b52cd23a871" providerId="ADAL" clId="{7B9CD87C-6E4B-432E-93F9-8BF5B0A074CE}" dt="2022-03-16T14:36:44.830" v="489" actId="20577"/>
          <ac:spMkLst>
            <pc:docMk/>
            <pc:sldMk cId="1145670843" sldId="6465"/>
            <ac:spMk id="19" creationId="{E6327A69-0FCD-4627-B326-1145D8A141EF}"/>
          </ac:spMkLst>
        </pc:spChg>
        <pc:spChg chg="add del mod">
          <ac:chgData name="Cassio Tahan" userId="0f95cbe4-8d54-4dc7-b180-4b52cd23a871" providerId="ADAL" clId="{7B9CD87C-6E4B-432E-93F9-8BF5B0A074CE}" dt="2022-03-16T14:36:29.279" v="484" actId="478"/>
          <ac:spMkLst>
            <pc:docMk/>
            <pc:sldMk cId="1145670843" sldId="6465"/>
            <ac:spMk id="20" creationId="{B0A36D1B-8AD4-49AD-A362-9949901AD581}"/>
          </ac:spMkLst>
        </pc:spChg>
        <pc:graphicFrameChg chg="add del mod">
          <ac:chgData name="Cassio Tahan" userId="0f95cbe4-8d54-4dc7-b180-4b52cd23a871" providerId="ADAL" clId="{7B9CD87C-6E4B-432E-93F9-8BF5B0A074CE}" dt="2022-03-16T14:15:55.796" v="409"/>
          <ac:graphicFrameMkLst>
            <pc:docMk/>
            <pc:sldMk cId="1145670843" sldId="6465"/>
            <ac:graphicFrameMk id="3" creationId="{B08B331C-41C8-4C61-95A5-7C37C837786A}"/>
          </ac:graphicFrameMkLst>
        </pc:graphicFrameChg>
        <pc:graphicFrameChg chg="add mod">
          <ac:chgData name="Cassio Tahan" userId="0f95cbe4-8d54-4dc7-b180-4b52cd23a871" providerId="ADAL" clId="{7B9CD87C-6E4B-432E-93F9-8BF5B0A074CE}" dt="2022-03-16T14:16:15.519" v="419"/>
          <ac:graphicFrameMkLst>
            <pc:docMk/>
            <pc:sldMk cId="1145670843" sldId="6465"/>
            <ac:graphicFrameMk id="16" creationId="{00000000-0008-0000-0F00-00001A000000}"/>
          </ac:graphicFrameMkLst>
        </pc:graphicFrameChg>
        <pc:picChg chg="del">
          <ac:chgData name="Cassio Tahan" userId="0f95cbe4-8d54-4dc7-b180-4b52cd23a871" providerId="ADAL" clId="{7B9CD87C-6E4B-432E-93F9-8BF5B0A074CE}" dt="2022-03-16T14:16:26.848" v="425" actId="478"/>
          <ac:picMkLst>
            <pc:docMk/>
            <pc:sldMk cId="1145670843" sldId="6465"/>
            <ac:picMk id="2" creationId="{4B90EEED-EF0E-439A-8078-276143FAD84B}"/>
          </ac:picMkLst>
        </pc:picChg>
        <pc:picChg chg="del">
          <ac:chgData name="Cassio Tahan" userId="0f95cbe4-8d54-4dc7-b180-4b52cd23a871" providerId="ADAL" clId="{7B9CD87C-6E4B-432E-93F9-8BF5B0A074CE}" dt="2022-03-16T14:16:04.161" v="415" actId="478"/>
          <ac:picMkLst>
            <pc:docMk/>
            <pc:sldMk cId="1145670843" sldId="6465"/>
            <ac:picMk id="4" creationId="{7B6AD7F6-FC25-488A-A1BE-5A0A3E272094}"/>
          </ac:picMkLst>
        </pc:picChg>
        <pc:picChg chg="add mod ord">
          <ac:chgData name="Cassio Tahan" userId="0f95cbe4-8d54-4dc7-b180-4b52cd23a871" providerId="ADAL" clId="{7B9CD87C-6E4B-432E-93F9-8BF5B0A074CE}" dt="2022-03-16T14:16:02.887" v="414" actId="167"/>
          <ac:picMkLst>
            <pc:docMk/>
            <pc:sldMk cId="1145670843" sldId="6465"/>
            <ac:picMk id="5" creationId="{666BDCCF-65D6-4CF9-899D-5F77BAC007F7}"/>
          </ac:picMkLst>
        </pc:picChg>
        <pc:picChg chg="add mod ord">
          <ac:chgData name="Cassio Tahan" userId="0f95cbe4-8d54-4dc7-b180-4b52cd23a871" providerId="ADAL" clId="{7B9CD87C-6E4B-432E-93F9-8BF5B0A074CE}" dt="2022-03-16T14:16:25.865" v="424" actId="167"/>
          <ac:picMkLst>
            <pc:docMk/>
            <pc:sldMk cId="1145670843" sldId="6465"/>
            <ac:picMk id="6" creationId="{BC0B135B-8654-4983-8948-6194FED4A009}"/>
          </ac:picMkLst>
        </pc:picChg>
      </pc:sldChg>
      <pc:sldChg chg="addSp delSp modSp mod">
        <pc:chgData name="Cassio Tahan" userId="0f95cbe4-8d54-4dc7-b180-4b52cd23a871" providerId="ADAL" clId="{7B9CD87C-6E4B-432E-93F9-8BF5B0A074CE}" dt="2022-03-16T15:01:31.953" v="584"/>
        <pc:sldMkLst>
          <pc:docMk/>
          <pc:sldMk cId="1234031603" sldId="6466"/>
        </pc:sldMkLst>
        <pc:spChg chg="del">
          <ac:chgData name="Cassio Tahan" userId="0f95cbe4-8d54-4dc7-b180-4b52cd23a871" providerId="ADAL" clId="{7B9CD87C-6E4B-432E-93F9-8BF5B0A074CE}" dt="2022-03-16T14:16:51.922" v="427" actId="478"/>
          <ac:spMkLst>
            <pc:docMk/>
            <pc:sldMk cId="1234031603" sldId="6466"/>
            <ac:spMk id="8" creationId="{5071CA06-FEF5-409A-A99C-06A29B7670BA}"/>
          </ac:spMkLst>
        </pc:spChg>
        <pc:spChg chg="mod">
          <ac:chgData name="Cassio Tahan" userId="0f95cbe4-8d54-4dc7-b180-4b52cd23a871" providerId="ADAL" clId="{7B9CD87C-6E4B-432E-93F9-8BF5B0A074CE}" dt="2022-03-16T13:48:18.697" v="24"/>
          <ac:spMkLst>
            <pc:docMk/>
            <pc:sldMk cId="1234031603" sldId="6466"/>
            <ac:spMk id="11" creationId="{00000000-0000-0000-0000-000000000000}"/>
          </ac:spMkLst>
        </pc:spChg>
        <pc:graphicFrameChg chg="add mod">
          <ac:chgData name="Cassio Tahan" userId="0f95cbe4-8d54-4dc7-b180-4b52cd23a871" providerId="ADAL" clId="{7B9CD87C-6E4B-432E-93F9-8BF5B0A074CE}" dt="2022-03-16T14:16:54.013" v="430"/>
          <ac:graphicFrameMkLst>
            <pc:docMk/>
            <pc:sldMk cId="1234031603" sldId="6466"/>
            <ac:graphicFrameMk id="9" creationId="{00000000-0008-0000-0F00-000018000000}"/>
          </ac:graphicFrameMkLst>
        </pc:graphicFrameChg>
        <pc:picChg chg="del">
          <ac:chgData name="Cassio Tahan" userId="0f95cbe4-8d54-4dc7-b180-4b52cd23a871" providerId="ADAL" clId="{7B9CD87C-6E4B-432E-93F9-8BF5B0A074CE}" dt="2022-03-16T14:17:05.066" v="436" actId="478"/>
          <ac:picMkLst>
            <pc:docMk/>
            <pc:sldMk cId="1234031603" sldId="6466"/>
            <ac:picMk id="2" creationId="{1F7EA889-643B-439D-AB03-010C2CD218FF}"/>
          </ac:picMkLst>
        </pc:picChg>
        <pc:picChg chg="add mod ord">
          <ac:chgData name="Cassio Tahan" userId="0f95cbe4-8d54-4dc7-b180-4b52cd23a871" providerId="ADAL" clId="{7B9CD87C-6E4B-432E-93F9-8BF5B0A074CE}" dt="2022-03-16T14:17:03.951" v="435" actId="167"/>
          <ac:picMkLst>
            <pc:docMk/>
            <pc:sldMk cId="1234031603" sldId="6466"/>
            <ac:picMk id="3" creationId="{0BFB50BE-D233-45DF-B76B-64C1B1F94FF3}"/>
          </ac:picMkLst>
        </pc:picChg>
        <pc:picChg chg="add mod">
          <ac:chgData name="Cassio Tahan" userId="0f95cbe4-8d54-4dc7-b180-4b52cd23a871" providerId="ADAL" clId="{7B9CD87C-6E4B-432E-93F9-8BF5B0A074CE}" dt="2022-03-16T15:01:31.953" v="584"/>
          <ac:picMkLst>
            <pc:docMk/>
            <pc:sldMk cId="1234031603" sldId="6466"/>
            <ac:picMk id="10" creationId="{EE86A1C2-C746-451C-BB96-E0D43026C51A}"/>
          </ac:picMkLst>
        </pc:picChg>
        <pc:picChg chg="del mod">
          <ac:chgData name="Cassio Tahan" userId="0f95cbe4-8d54-4dc7-b180-4b52cd23a871" providerId="ADAL" clId="{7B9CD87C-6E4B-432E-93F9-8BF5B0A074CE}" dt="2022-03-16T15:01:31.869" v="583" actId="478"/>
          <ac:picMkLst>
            <pc:docMk/>
            <pc:sldMk cId="1234031603" sldId="6466"/>
            <ac:picMk id="13" creationId="{1C272203-698A-47B2-A612-23DC27619B79}"/>
          </ac:picMkLst>
        </pc:picChg>
      </pc:sldChg>
    </pc:docChg>
  </pc:docChgLst>
  <pc:docChgLst>
    <pc:chgData name="Daniel Siqueira" userId="73ff6611-881b-46c9-8b29-4e2f7bb29f25" providerId="ADAL" clId="{4FA053E2-B133-4693-B7A7-E6F46FAE96C1}"/>
    <pc:docChg chg="undo custSel modSld">
      <pc:chgData name="Daniel Siqueira" userId="73ff6611-881b-46c9-8b29-4e2f7bb29f25" providerId="ADAL" clId="{4FA053E2-B133-4693-B7A7-E6F46FAE96C1}" dt="2022-04-12T21:02:01.727" v="23" actId="14826"/>
      <pc:docMkLst>
        <pc:docMk/>
      </pc:docMkLst>
      <pc:sldChg chg="addSp delSp modSp mod">
        <pc:chgData name="Daniel Siqueira" userId="73ff6611-881b-46c9-8b29-4e2f7bb29f25" providerId="ADAL" clId="{4FA053E2-B133-4693-B7A7-E6F46FAE96C1}" dt="2022-04-12T21:02:01.727" v="23" actId="14826"/>
        <pc:sldMkLst>
          <pc:docMk/>
          <pc:sldMk cId="1199238041" sldId="5836"/>
        </pc:sldMkLst>
        <pc:spChg chg="del">
          <ac:chgData name="Daniel Siqueira" userId="73ff6611-881b-46c9-8b29-4e2f7bb29f25" providerId="ADAL" clId="{4FA053E2-B133-4693-B7A7-E6F46FAE96C1}" dt="2022-04-12T20:52:56.313" v="0" actId="478"/>
          <ac:spMkLst>
            <pc:docMk/>
            <pc:sldMk cId="1199238041" sldId="5836"/>
            <ac:spMk id="5" creationId="{14AD3976-CC3B-4A70-819E-209915CE1230}"/>
          </ac:spMkLst>
        </pc:spChg>
        <pc:picChg chg="mod">
          <ac:chgData name="Daniel Siqueira" userId="73ff6611-881b-46c9-8b29-4e2f7bb29f25" providerId="ADAL" clId="{4FA053E2-B133-4693-B7A7-E6F46FAE96C1}" dt="2022-04-12T20:53:12.967" v="1" actId="14826"/>
          <ac:picMkLst>
            <pc:docMk/>
            <pc:sldMk cId="1199238041" sldId="5836"/>
            <ac:picMk id="6" creationId="{7FAFB546-BE68-4463-B0D2-916ECD3B5708}"/>
          </ac:picMkLst>
        </pc:picChg>
        <pc:picChg chg="del mod">
          <ac:chgData name="Daniel Siqueira" userId="73ff6611-881b-46c9-8b29-4e2f7bb29f25" providerId="ADAL" clId="{4FA053E2-B133-4693-B7A7-E6F46FAE96C1}" dt="2022-04-12T21:01:46.664" v="21" actId="478"/>
          <ac:picMkLst>
            <pc:docMk/>
            <pc:sldMk cId="1199238041" sldId="5836"/>
            <ac:picMk id="7" creationId="{46C741EE-909E-4B1F-AFB4-5140525EC839}"/>
          </ac:picMkLst>
        </pc:picChg>
        <pc:picChg chg="add mod">
          <ac:chgData name="Daniel Siqueira" userId="73ff6611-881b-46c9-8b29-4e2f7bb29f25" providerId="ADAL" clId="{4FA053E2-B133-4693-B7A7-E6F46FAE96C1}" dt="2022-04-12T21:02:01.727" v="23" actId="14826"/>
          <ac:picMkLst>
            <pc:docMk/>
            <pc:sldMk cId="1199238041" sldId="5836"/>
            <ac:picMk id="8" creationId="{EEC00738-8103-48E8-B563-6ACBA8232276}"/>
          </ac:picMkLst>
        </pc:picChg>
      </pc:sldChg>
      <pc:sldChg chg="delSp modSp mod">
        <pc:chgData name="Daniel Siqueira" userId="73ff6611-881b-46c9-8b29-4e2f7bb29f25" providerId="ADAL" clId="{4FA053E2-B133-4693-B7A7-E6F46FAE96C1}" dt="2022-04-12T21:00:44.198" v="14" actId="14100"/>
        <pc:sldMkLst>
          <pc:docMk/>
          <pc:sldMk cId="1926715238" sldId="5837"/>
        </pc:sldMkLst>
        <pc:spChg chg="del">
          <ac:chgData name="Daniel Siqueira" userId="73ff6611-881b-46c9-8b29-4e2f7bb29f25" providerId="ADAL" clId="{4FA053E2-B133-4693-B7A7-E6F46FAE96C1}" dt="2022-04-12T20:53:31.657" v="4" actId="478"/>
          <ac:spMkLst>
            <pc:docMk/>
            <pc:sldMk cId="1926715238" sldId="5837"/>
            <ac:spMk id="5" creationId="{CCA085B1-DB99-448B-9BD6-850B5279F6A7}"/>
          </ac:spMkLst>
        </pc:spChg>
        <pc:picChg chg="mod">
          <ac:chgData name="Daniel Siqueira" userId="73ff6611-881b-46c9-8b29-4e2f7bb29f25" providerId="ADAL" clId="{4FA053E2-B133-4693-B7A7-E6F46FAE96C1}" dt="2022-04-12T21:00:44.198" v="14" actId="14100"/>
          <ac:picMkLst>
            <pc:docMk/>
            <pc:sldMk cId="1926715238" sldId="5837"/>
            <ac:picMk id="3" creationId="{B9644CCE-6134-45BA-A791-B695016EA29F}"/>
          </ac:picMkLst>
        </pc:picChg>
        <pc:picChg chg="mod">
          <ac:chgData name="Daniel Siqueira" userId="73ff6611-881b-46c9-8b29-4e2f7bb29f25" providerId="ADAL" clId="{4FA053E2-B133-4693-B7A7-E6F46FAE96C1}" dt="2022-04-12T20:53:39.043" v="5" actId="14826"/>
          <ac:picMkLst>
            <pc:docMk/>
            <pc:sldMk cId="1926715238" sldId="5837"/>
            <ac:picMk id="4" creationId="{377ADF06-46F2-4B12-8359-472D0739BC43}"/>
          </ac:picMkLst>
        </pc:picChg>
      </pc:sldChg>
      <pc:sldChg chg="delSp modSp mod">
        <pc:chgData name="Daniel Siqueira" userId="73ff6611-881b-46c9-8b29-4e2f7bb29f25" providerId="ADAL" clId="{4FA053E2-B133-4693-B7A7-E6F46FAE96C1}" dt="2022-04-12T21:01:23.398" v="17" actId="14100"/>
        <pc:sldMkLst>
          <pc:docMk/>
          <pc:sldMk cId="1030866915" sldId="5838"/>
        </pc:sldMkLst>
        <pc:spChg chg="del">
          <ac:chgData name="Daniel Siqueira" userId="73ff6611-881b-46c9-8b29-4e2f7bb29f25" providerId="ADAL" clId="{4FA053E2-B133-4693-B7A7-E6F46FAE96C1}" dt="2022-04-12T20:53:44.388" v="6" actId="478"/>
          <ac:spMkLst>
            <pc:docMk/>
            <pc:sldMk cId="1030866915" sldId="5838"/>
            <ac:spMk id="5" creationId="{97B98D57-EE8F-4C62-8E2A-72EBBB9DB2AD}"/>
          </ac:spMkLst>
        </pc:spChg>
        <pc:picChg chg="mod">
          <ac:chgData name="Daniel Siqueira" userId="73ff6611-881b-46c9-8b29-4e2f7bb29f25" providerId="ADAL" clId="{4FA053E2-B133-4693-B7A7-E6F46FAE96C1}" dt="2022-04-12T21:01:23.398" v="17" actId="14100"/>
          <ac:picMkLst>
            <pc:docMk/>
            <pc:sldMk cId="1030866915" sldId="5838"/>
            <ac:picMk id="3" creationId="{97E0B55A-4399-41E9-87C1-CF100B40BE11}"/>
          </ac:picMkLst>
        </pc:picChg>
        <pc:picChg chg="mod">
          <ac:chgData name="Daniel Siqueira" userId="73ff6611-881b-46c9-8b29-4e2f7bb29f25" providerId="ADAL" clId="{4FA053E2-B133-4693-B7A7-E6F46FAE96C1}" dt="2022-04-12T20:53:51.564" v="7" actId="14826"/>
          <ac:picMkLst>
            <pc:docMk/>
            <pc:sldMk cId="1030866915" sldId="5838"/>
            <ac:picMk id="4" creationId="{F6345527-DA35-408F-A45E-BA775891BDDD}"/>
          </ac:picMkLst>
        </pc:picChg>
      </pc:sldChg>
      <pc:sldChg chg="delSp modSp mod">
        <pc:chgData name="Daniel Siqueira" userId="73ff6611-881b-46c9-8b29-4e2f7bb29f25" providerId="ADAL" clId="{4FA053E2-B133-4693-B7A7-E6F46FAE96C1}" dt="2022-04-12T21:00:31.941" v="13" actId="14100"/>
        <pc:sldMkLst>
          <pc:docMk/>
          <pc:sldMk cId="2024760463" sldId="6017"/>
        </pc:sldMkLst>
        <pc:spChg chg="del">
          <ac:chgData name="Daniel Siqueira" userId="73ff6611-881b-46c9-8b29-4e2f7bb29f25" providerId="ADAL" clId="{4FA053E2-B133-4693-B7A7-E6F46FAE96C1}" dt="2022-04-12T20:53:19.159" v="2" actId="478"/>
          <ac:spMkLst>
            <pc:docMk/>
            <pc:sldMk cId="2024760463" sldId="6017"/>
            <ac:spMk id="5" creationId="{29602A32-4FCD-4CF7-AD81-553C95F7F315}"/>
          </ac:spMkLst>
        </pc:spChg>
        <pc:picChg chg="mod">
          <ac:chgData name="Daniel Siqueira" userId="73ff6611-881b-46c9-8b29-4e2f7bb29f25" providerId="ADAL" clId="{4FA053E2-B133-4693-B7A7-E6F46FAE96C1}" dt="2022-04-12T21:00:31.941" v="13" actId="14100"/>
          <ac:picMkLst>
            <pc:docMk/>
            <pc:sldMk cId="2024760463" sldId="6017"/>
            <ac:picMk id="3" creationId="{D28EA65F-3B8B-499B-B13D-B7F30B5D6F5C}"/>
          </ac:picMkLst>
        </pc:picChg>
        <pc:picChg chg="mod">
          <ac:chgData name="Daniel Siqueira" userId="73ff6611-881b-46c9-8b29-4e2f7bb29f25" providerId="ADAL" clId="{4FA053E2-B133-4693-B7A7-E6F46FAE96C1}" dt="2022-04-12T20:53:26.718" v="3" actId="14826"/>
          <ac:picMkLst>
            <pc:docMk/>
            <pc:sldMk cId="2024760463" sldId="6017"/>
            <ac:picMk id="4" creationId="{D30E1928-4958-4716-AC94-E006F6A39D4D}"/>
          </ac:picMkLst>
        </pc:picChg>
      </pc:sldChg>
    </pc:docChg>
  </pc:docChgLst>
  <pc:docChgLst>
    <pc:chgData name="Fernanda Kazama" userId="S::fkazama@ccee.org.br::22fe7373-730d-4e0e-b004-a3194092bdf2" providerId="AD" clId="Web-{AA2C02A2-7172-4280-966F-8E40AD654EE0}"/>
    <pc:docChg chg="modSld">
      <pc:chgData name="Fernanda Kazama" userId="S::fkazama@ccee.org.br::22fe7373-730d-4e0e-b004-a3194092bdf2" providerId="AD" clId="Web-{AA2C02A2-7172-4280-966F-8E40AD654EE0}" dt="2021-12-14T14:06:20.272" v="157" actId="20577"/>
      <pc:docMkLst>
        <pc:docMk/>
      </pc:docMkLst>
      <pc:sldChg chg="modSp">
        <pc:chgData name="Fernanda Kazama" userId="S::fkazama@ccee.org.br::22fe7373-730d-4e0e-b004-a3194092bdf2" providerId="AD" clId="Web-{AA2C02A2-7172-4280-966F-8E40AD654EE0}" dt="2021-12-14T14:06:20.272" v="157" actId="20577"/>
        <pc:sldMkLst>
          <pc:docMk/>
          <pc:sldMk cId="560040600" sldId="6038"/>
        </pc:sldMkLst>
        <pc:spChg chg="mod">
          <ac:chgData name="Fernanda Kazama" userId="S::fkazama@ccee.org.br::22fe7373-730d-4e0e-b004-a3194092bdf2" providerId="AD" clId="Web-{AA2C02A2-7172-4280-966F-8E40AD654EE0}" dt="2021-12-14T14:05:18.005" v="105" actId="1076"/>
          <ac:spMkLst>
            <pc:docMk/>
            <pc:sldMk cId="560040600" sldId="6038"/>
            <ac:spMk id="2" creationId="{8D5A072D-5BB8-447F-BAF3-65B3465DD121}"/>
          </ac:spMkLst>
        </pc:spChg>
        <pc:graphicFrameChg chg="mod modGraphic">
          <ac:chgData name="Fernanda Kazama" userId="S::fkazama@ccee.org.br::22fe7373-730d-4e0e-b004-a3194092bdf2" providerId="AD" clId="Web-{AA2C02A2-7172-4280-966F-8E40AD654EE0}" dt="2021-12-14T14:06:20.272" v="157" actId="20577"/>
          <ac:graphicFrameMkLst>
            <pc:docMk/>
            <pc:sldMk cId="560040600" sldId="6038"/>
            <ac:graphicFrameMk id="3" creationId="{00000000-0000-0000-0000-000000000000}"/>
          </ac:graphicFrameMkLst>
        </pc:graphicFrameChg>
      </pc:sldChg>
      <pc:sldChg chg="delSp modSp">
        <pc:chgData name="Fernanda Kazama" userId="S::fkazama@ccee.org.br::22fe7373-730d-4e0e-b004-a3194092bdf2" providerId="AD" clId="Web-{AA2C02A2-7172-4280-966F-8E40AD654EE0}" dt="2021-12-14T14:03:32.268" v="60" actId="1076"/>
        <pc:sldMkLst>
          <pc:docMk/>
          <pc:sldMk cId="205460439" sldId="6041"/>
        </pc:sldMkLst>
        <pc:spChg chg="del">
          <ac:chgData name="Fernanda Kazama" userId="S::fkazama@ccee.org.br::22fe7373-730d-4e0e-b004-a3194092bdf2" providerId="AD" clId="Web-{AA2C02A2-7172-4280-966F-8E40AD654EE0}" dt="2021-12-14T14:02:18.282" v="9"/>
          <ac:spMkLst>
            <pc:docMk/>
            <pc:sldMk cId="205460439" sldId="6041"/>
            <ac:spMk id="6" creationId="{5C872417-4F70-472D-ADC1-0A7E37661814}"/>
          </ac:spMkLst>
        </pc:spChg>
        <pc:spChg chg="mod">
          <ac:chgData name="Fernanda Kazama" userId="S::fkazama@ccee.org.br::22fe7373-730d-4e0e-b004-a3194092bdf2" providerId="AD" clId="Web-{AA2C02A2-7172-4280-966F-8E40AD654EE0}" dt="2021-12-14T14:03:30.284" v="59" actId="20577"/>
          <ac:spMkLst>
            <pc:docMk/>
            <pc:sldMk cId="205460439" sldId="6041"/>
            <ac:spMk id="12" creationId="{5B175E51-FDDD-4CA8-A60B-CFFCED4C19F6}"/>
          </ac:spMkLst>
        </pc:spChg>
        <pc:picChg chg="mod">
          <ac:chgData name="Fernanda Kazama" userId="S::fkazama@ccee.org.br::22fe7373-730d-4e0e-b004-a3194092bdf2" providerId="AD" clId="Web-{AA2C02A2-7172-4280-966F-8E40AD654EE0}" dt="2021-12-14T14:03:32.268" v="60" actId="1076"/>
          <ac:picMkLst>
            <pc:docMk/>
            <pc:sldMk cId="205460439" sldId="6041"/>
            <ac:picMk id="1030" creationId="{8D2B59F8-1F2A-4354-BAC9-93B8C566DF7D}"/>
          </ac:picMkLst>
        </pc:picChg>
      </pc:sldChg>
    </pc:docChg>
  </pc:docChgLst>
  <pc:docChgLst>
    <pc:chgData name="Humberto Alencar" userId="d6098c2c-e45d-4e6a-b828-f736d4b688d9" providerId="ADAL" clId="{95B56554-E240-4369-99D7-BB9358C79EEC}"/>
    <pc:docChg chg="undo redo custSel addSld delSld modSld modSection">
      <pc:chgData name="Humberto Alencar" userId="d6098c2c-e45d-4e6a-b828-f736d4b688d9" providerId="ADAL" clId="{95B56554-E240-4369-99D7-BB9358C79EEC}" dt="2022-03-17T13:55:00.498" v="553" actId="47"/>
      <pc:docMkLst>
        <pc:docMk/>
      </pc:docMkLst>
      <pc:sldChg chg="add">
        <pc:chgData name="Humberto Alencar" userId="d6098c2c-e45d-4e6a-b828-f736d4b688d9" providerId="ADAL" clId="{95B56554-E240-4369-99D7-BB9358C79EEC}" dt="2022-03-16T15:25:30.614" v="271"/>
        <pc:sldMkLst>
          <pc:docMk/>
          <pc:sldMk cId="1948264756" sldId="377"/>
        </pc:sldMkLst>
      </pc:sldChg>
      <pc:sldChg chg="add del">
        <pc:chgData name="Humberto Alencar" userId="d6098c2c-e45d-4e6a-b828-f736d4b688d9" providerId="ADAL" clId="{95B56554-E240-4369-99D7-BB9358C79EEC}" dt="2022-03-16T15:24:40.258" v="270" actId="47"/>
        <pc:sldMkLst>
          <pc:docMk/>
          <pc:sldMk cId="3525171990" sldId="377"/>
        </pc:sldMkLst>
      </pc:sldChg>
      <pc:sldChg chg="add del">
        <pc:chgData name="Humberto Alencar" userId="d6098c2c-e45d-4e6a-b828-f736d4b688d9" providerId="ADAL" clId="{95B56554-E240-4369-99D7-BB9358C79EEC}" dt="2022-03-15T22:22:41.983" v="261"/>
        <pc:sldMkLst>
          <pc:docMk/>
          <pc:sldMk cId="2993340146" sldId="378"/>
        </pc:sldMkLst>
      </pc:sldChg>
      <pc:sldChg chg="addSp delSp modSp add del mod">
        <pc:chgData name="Humberto Alencar" userId="d6098c2c-e45d-4e6a-b828-f736d4b688d9" providerId="ADAL" clId="{95B56554-E240-4369-99D7-BB9358C79EEC}" dt="2022-03-16T20:11:22.027" v="551" actId="14100"/>
        <pc:sldMkLst>
          <pc:docMk/>
          <pc:sldMk cId="2847699643" sldId="398"/>
        </pc:sldMkLst>
        <pc:graphicFrameChg chg="del modGraphic">
          <ac:chgData name="Humberto Alencar" userId="d6098c2c-e45d-4e6a-b828-f736d4b688d9" providerId="ADAL" clId="{95B56554-E240-4369-99D7-BB9358C79EEC}" dt="2022-03-16T20:10:49.428" v="531" actId="478"/>
          <ac:graphicFrameMkLst>
            <pc:docMk/>
            <pc:sldMk cId="2847699643" sldId="398"/>
            <ac:graphicFrameMk id="3" creationId="{46471E12-D7BF-4488-9C52-2F39E30AD83B}"/>
          </ac:graphicFrameMkLst>
        </pc:graphicFrameChg>
        <pc:graphicFrameChg chg="add del mod">
          <ac:chgData name="Humberto Alencar" userId="d6098c2c-e45d-4e6a-b828-f736d4b688d9" providerId="ADAL" clId="{95B56554-E240-4369-99D7-BB9358C79EEC}" dt="2022-03-16T20:10:54.685" v="533"/>
          <ac:graphicFrameMkLst>
            <pc:docMk/>
            <pc:sldMk cId="2847699643" sldId="398"/>
            <ac:graphicFrameMk id="5" creationId="{A1E13556-FC6A-427C-97F7-4592BBEE8023}"/>
          </ac:graphicFrameMkLst>
        </pc:graphicFrameChg>
        <pc:graphicFrameChg chg="add mod">
          <ac:chgData name="Humberto Alencar" userId="d6098c2c-e45d-4e6a-b828-f736d4b688d9" providerId="ADAL" clId="{95B56554-E240-4369-99D7-BB9358C79EEC}" dt="2022-03-16T20:11:22.027" v="551" actId="14100"/>
          <ac:graphicFrameMkLst>
            <pc:docMk/>
            <pc:sldMk cId="2847699643" sldId="398"/>
            <ac:graphicFrameMk id="7" creationId="{BF3C2BD1-C4E2-4D8A-A766-BC8E5D025BFD}"/>
          </ac:graphicFrameMkLst>
        </pc:graphicFrameChg>
      </pc:sldChg>
      <pc:sldChg chg="add del">
        <pc:chgData name="Humberto Alencar" userId="d6098c2c-e45d-4e6a-b828-f736d4b688d9" providerId="ADAL" clId="{95B56554-E240-4369-99D7-BB9358C79EEC}" dt="2022-03-15T22:22:41.983" v="261"/>
        <pc:sldMkLst>
          <pc:docMk/>
          <pc:sldMk cId="1615216864" sldId="399"/>
        </pc:sldMkLst>
      </pc:sldChg>
      <pc:sldChg chg="add">
        <pc:chgData name="Humberto Alencar" userId="d6098c2c-e45d-4e6a-b828-f736d4b688d9" providerId="ADAL" clId="{95B56554-E240-4369-99D7-BB9358C79EEC}" dt="2022-03-16T15:24:18.591" v="266"/>
        <pc:sldMkLst>
          <pc:docMk/>
          <pc:sldMk cId="1221673676" sldId="430"/>
        </pc:sldMkLst>
      </pc:sldChg>
      <pc:sldChg chg="add">
        <pc:chgData name="Humberto Alencar" userId="d6098c2c-e45d-4e6a-b828-f736d4b688d9" providerId="ADAL" clId="{95B56554-E240-4369-99D7-BB9358C79EEC}" dt="2022-03-16T15:24:18.591" v="266"/>
        <pc:sldMkLst>
          <pc:docMk/>
          <pc:sldMk cId="810607562" sldId="431"/>
        </pc:sldMkLst>
      </pc:sldChg>
      <pc:sldChg chg="add del">
        <pc:chgData name="Humberto Alencar" userId="d6098c2c-e45d-4e6a-b828-f736d4b688d9" providerId="ADAL" clId="{95B56554-E240-4369-99D7-BB9358C79EEC}" dt="2022-03-15T22:22:41.983" v="261"/>
        <pc:sldMkLst>
          <pc:docMk/>
          <pc:sldMk cId="1656235663" sldId="439"/>
        </pc:sldMkLst>
      </pc:sldChg>
      <pc:sldChg chg="add del">
        <pc:chgData name="Humberto Alencar" userId="d6098c2c-e45d-4e6a-b828-f736d4b688d9" providerId="ADAL" clId="{95B56554-E240-4369-99D7-BB9358C79EEC}" dt="2022-03-15T22:22:41.983" v="261"/>
        <pc:sldMkLst>
          <pc:docMk/>
          <pc:sldMk cId="3764947125" sldId="440"/>
        </pc:sldMkLst>
      </pc:sldChg>
      <pc:sldChg chg="add del">
        <pc:chgData name="Humberto Alencar" userId="d6098c2c-e45d-4e6a-b828-f736d4b688d9" providerId="ADAL" clId="{95B56554-E240-4369-99D7-BB9358C79EEC}" dt="2022-03-15T22:22:41.983" v="261"/>
        <pc:sldMkLst>
          <pc:docMk/>
          <pc:sldMk cId="2963015711" sldId="441"/>
        </pc:sldMkLst>
      </pc:sldChg>
      <pc:sldChg chg="add del">
        <pc:chgData name="Humberto Alencar" userId="d6098c2c-e45d-4e6a-b828-f736d4b688d9" providerId="ADAL" clId="{95B56554-E240-4369-99D7-BB9358C79EEC}" dt="2022-03-15T22:22:41.983" v="261"/>
        <pc:sldMkLst>
          <pc:docMk/>
          <pc:sldMk cId="4203948049" sldId="442"/>
        </pc:sldMkLst>
      </pc:sldChg>
      <pc:sldChg chg="add del">
        <pc:chgData name="Humberto Alencar" userId="d6098c2c-e45d-4e6a-b828-f736d4b688d9" providerId="ADAL" clId="{95B56554-E240-4369-99D7-BB9358C79EEC}" dt="2022-03-15T22:22:41.983" v="261"/>
        <pc:sldMkLst>
          <pc:docMk/>
          <pc:sldMk cId="3319600689" sldId="443"/>
        </pc:sldMkLst>
      </pc:sldChg>
      <pc:sldChg chg="add del">
        <pc:chgData name="Humberto Alencar" userId="d6098c2c-e45d-4e6a-b828-f736d4b688d9" providerId="ADAL" clId="{95B56554-E240-4369-99D7-BB9358C79EEC}" dt="2022-03-15T22:22:41.983" v="261"/>
        <pc:sldMkLst>
          <pc:docMk/>
          <pc:sldMk cId="2540554946" sldId="444"/>
        </pc:sldMkLst>
      </pc:sldChg>
      <pc:sldChg chg="add del">
        <pc:chgData name="Humberto Alencar" userId="d6098c2c-e45d-4e6a-b828-f736d4b688d9" providerId="ADAL" clId="{95B56554-E240-4369-99D7-BB9358C79EEC}" dt="2022-03-15T22:22:41.983" v="261"/>
        <pc:sldMkLst>
          <pc:docMk/>
          <pc:sldMk cId="1104236622" sldId="445"/>
        </pc:sldMkLst>
      </pc:sldChg>
      <pc:sldChg chg="add del">
        <pc:chgData name="Humberto Alencar" userId="d6098c2c-e45d-4e6a-b828-f736d4b688d9" providerId="ADAL" clId="{95B56554-E240-4369-99D7-BB9358C79EEC}" dt="2022-03-15T22:22:41.983" v="261"/>
        <pc:sldMkLst>
          <pc:docMk/>
          <pc:sldMk cId="1443699489" sldId="446"/>
        </pc:sldMkLst>
      </pc:sldChg>
      <pc:sldChg chg="add del">
        <pc:chgData name="Humberto Alencar" userId="d6098c2c-e45d-4e6a-b828-f736d4b688d9" providerId="ADAL" clId="{95B56554-E240-4369-99D7-BB9358C79EEC}" dt="2022-03-15T22:22:41.983" v="261"/>
        <pc:sldMkLst>
          <pc:docMk/>
          <pc:sldMk cId="2631687019" sldId="447"/>
        </pc:sldMkLst>
      </pc:sldChg>
      <pc:sldChg chg="add del">
        <pc:chgData name="Humberto Alencar" userId="d6098c2c-e45d-4e6a-b828-f736d4b688d9" providerId="ADAL" clId="{95B56554-E240-4369-99D7-BB9358C79EEC}" dt="2022-03-15T22:22:41.983" v="261"/>
        <pc:sldMkLst>
          <pc:docMk/>
          <pc:sldMk cId="2160999578" sldId="448"/>
        </pc:sldMkLst>
      </pc:sldChg>
      <pc:sldChg chg="add del">
        <pc:chgData name="Humberto Alencar" userId="d6098c2c-e45d-4e6a-b828-f736d4b688d9" providerId="ADAL" clId="{95B56554-E240-4369-99D7-BB9358C79EEC}" dt="2022-03-15T22:22:41.983" v="261"/>
        <pc:sldMkLst>
          <pc:docMk/>
          <pc:sldMk cId="671812829" sldId="449"/>
        </pc:sldMkLst>
      </pc:sldChg>
      <pc:sldChg chg="add del">
        <pc:chgData name="Humberto Alencar" userId="d6098c2c-e45d-4e6a-b828-f736d4b688d9" providerId="ADAL" clId="{95B56554-E240-4369-99D7-BB9358C79EEC}" dt="2022-03-15T22:22:41.983" v="261"/>
        <pc:sldMkLst>
          <pc:docMk/>
          <pc:sldMk cId="3448615234" sldId="450"/>
        </pc:sldMkLst>
      </pc:sldChg>
      <pc:sldChg chg="add del">
        <pc:chgData name="Humberto Alencar" userId="d6098c2c-e45d-4e6a-b828-f736d4b688d9" providerId="ADAL" clId="{95B56554-E240-4369-99D7-BB9358C79EEC}" dt="2022-03-15T22:22:41.983" v="261"/>
        <pc:sldMkLst>
          <pc:docMk/>
          <pc:sldMk cId="4144492863" sldId="451"/>
        </pc:sldMkLst>
      </pc:sldChg>
      <pc:sldChg chg="add del">
        <pc:chgData name="Humberto Alencar" userId="d6098c2c-e45d-4e6a-b828-f736d4b688d9" providerId="ADAL" clId="{95B56554-E240-4369-99D7-BB9358C79EEC}" dt="2022-03-15T22:22:41.983" v="261"/>
        <pc:sldMkLst>
          <pc:docMk/>
          <pc:sldMk cId="3384055842" sldId="452"/>
        </pc:sldMkLst>
      </pc:sldChg>
      <pc:sldChg chg="add del">
        <pc:chgData name="Humberto Alencar" userId="d6098c2c-e45d-4e6a-b828-f736d4b688d9" providerId="ADAL" clId="{95B56554-E240-4369-99D7-BB9358C79EEC}" dt="2022-03-15T22:22:41.983" v="261"/>
        <pc:sldMkLst>
          <pc:docMk/>
          <pc:sldMk cId="2353937371" sldId="453"/>
        </pc:sldMkLst>
      </pc:sldChg>
      <pc:sldChg chg="add del">
        <pc:chgData name="Humberto Alencar" userId="d6098c2c-e45d-4e6a-b828-f736d4b688d9" providerId="ADAL" clId="{95B56554-E240-4369-99D7-BB9358C79EEC}" dt="2022-03-15T22:22:41.983" v="261"/>
        <pc:sldMkLst>
          <pc:docMk/>
          <pc:sldMk cId="2524421668" sldId="454"/>
        </pc:sldMkLst>
      </pc:sldChg>
      <pc:sldChg chg="add del">
        <pc:chgData name="Humberto Alencar" userId="d6098c2c-e45d-4e6a-b828-f736d4b688d9" providerId="ADAL" clId="{95B56554-E240-4369-99D7-BB9358C79EEC}" dt="2022-03-15T22:22:41.983" v="261"/>
        <pc:sldMkLst>
          <pc:docMk/>
          <pc:sldMk cId="1755002499" sldId="455"/>
        </pc:sldMkLst>
      </pc:sldChg>
      <pc:sldChg chg="add del">
        <pc:chgData name="Humberto Alencar" userId="d6098c2c-e45d-4e6a-b828-f736d4b688d9" providerId="ADAL" clId="{95B56554-E240-4369-99D7-BB9358C79EEC}" dt="2022-03-15T22:22:41.983" v="261"/>
        <pc:sldMkLst>
          <pc:docMk/>
          <pc:sldMk cId="2623633841" sldId="456"/>
        </pc:sldMkLst>
      </pc:sldChg>
      <pc:sldChg chg="add del">
        <pc:chgData name="Humberto Alencar" userId="d6098c2c-e45d-4e6a-b828-f736d4b688d9" providerId="ADAL" clId="{95B56554-E240-4369-99D7-BB9358C79EEC}" dt="2022-03-15T22:22:41.983" v="261"/>
        <pc:sldMkLst>
          <pc:docMk/>
          <pc:sldMk cId="2580208654" sldId="457"/>
        </pc:sldMkLst>
      </pc:sldChg>
      <pc:sldChg chg="add del">
        <pc:chgData name="Humberto Alencar" userId="d6098c2c-e45d-4e6a-b828-f736d4b688d9" providerId="ADAL" clId="{95B56554-E240-4369-99D7-BB9358C79EEC}" dt="2022-03-15T22:22:41.983" v="261"/>
        <pc:sldMkLst>
          <pc:docMk/>
          <pc:sldMk cId="3005508367" sldId="458"/>
        </pc:sldMkLst>
      </pc:sldChg>
      <pc:sldChg chg="add del">
        <pc:chgData name="Humberto Alencar" userId="d6098c2c-e45d-4e6a-b828-f736d4b688d9" providerId="ADAL" clId="{95B56554-E240-4369-99D7-BB9358C79EEC}" dt="2022-03-15T22:22:41.983" v="261"/>
        <pc:sldMkLst>
          <pc:docMk/>
          <pc:sldMk cId="3118647484" sldId="459"/>
        </pc:sldMkLst>
      </pc:sldChg>
      <pc:sldChg chg="add del">
        <pc:chgData name="Humberto Alencar" userId="d6098c2c-e45d-4e6a-b828-f736d4b688d9" providerId="ADAL" clId="{95B56554-E240-4369-99D7-BB9358C79EEC}" dt="2022-03-15T22:22:41.983" v="261"/>
        <pc:sldMkLst>
          <pc:docMk/>
          <pc:sldMk cId="792559817" sldId="460"/>
        </pc:sldMkLst>
      </pc:sldChg>
      <pc:sldChg chg="add del">
        <pc:chgData name="Humberto Alencar" userId="d6098c2c-e45d-4e6a-b828-f736d4b688d9" providerId="ADAL" clId="{95B56554-E240-4369-99D7-BB9358C79EEC}" dt="2022-03-15T22:22:41.983" v="261"/>
        <pc:sldMkLst>
          <pc:docMk/>
          <pc:sldMk cId="384733003" sldId="461"/>
        </pc:sldMkLst>
      </pc:sldChg>
      <pc:sldChg chg="add del">
        <pc:chgData name="Humberto Alencar" userId="d6098c2c-e45d-4e6a-b828-f736d4b688d9" providerId="ADAL" clId="{95B56554-E240-4369-99D7-BB9358C79EEC}" dt="2022-03-15T22:22:41.983" v="261"/>
        <pc:sldMkLst>
          <pc:docMk/>
          <pc:sldMk cId="4111518316" sldId="462"/>
        </pc:sldMkLst>
      </pc:sldChg>
      <pc:sldChg chg="add del">
        <pc:chgData name="Humberto Alencar" userId="d6098c2c-e45d-4e6a-b828-f736d4b688d9" providerId="ADAL" clId="{95B56554-E240-4369-99D7-BB9358C79EEC}" dt="2022-03-15T22:22:41.983" v="261"/>
        <pc:sldMkLst>
          <pc:docMk/>
          <pc:sldMk cId="1912655169" sldId="463"/>
        </pc:sldMkLst>
      </pc:sldChg>
      <pc:sldChg chg="add del">
        <pc:chgData name="Humberto Alencar" userId="d6098c2c-e45d-4e6a-b828-f736d4b688d9" providerId="ADAL" clId="{95B56554-E240-4369-99D7-BB9358C79EEC}" dt="2022-03-15T22:22:41.983" v="261"/>
        <pc:sldMkLst>
          <pc:docMk/>
          <pc:sldMk cId="1192111842" sldId="464"/>
        </pc:sldMkLst>
      </pc:sldChg>
      <pc:sldChg chg="add del">
        <pc:chgData name="Humberto Alencar" userId="d6098c2c-e45d-4e6a-b828-f736d4b688d9" providerId="ADAL" clId="{95B56554-E240-4369-99D7-BB9358C79EEC}" dt="2022-03-15T22:22:41.983" v="261"/>
        <pc:sldMkLst>
          <pc:docMk/>
          <pc:sldMk cId="3554043840" sldId="465"/>
        </pc:sldMkLst>
      </pc:sldChg>
      <pc:sldChg chg="add del">
        <pc:chgData name="Humberto Alencar" userId="d6098c2c-e45d-4e6a-b828-f736d4b688d9" providerId="ADAL" clId="{95B56554-E240-4369-99D7-BB9358C79EEC}" dt="2022-03-15T22:22:41.983" v="261"/>
        <pc:sldMkLst>
          <pc:docMk/>
          <pc:sldMk cId="2568762746" sldId="466"/>
        </pc:sldMkLst>
      </pc:sldChg>
      <pc:sldChg chg="add del">
        <pc:chgData name="Humberto Alencar" userId="d6098c2c-e45d-4e6a-b828-f736d4b688d9" providerId="ADAL" clId="{95B56554-E240-4369-99D7-BB9358C79EEC}" dt="2022-03-15T22:22:41.983" v="261"/>
        <pc:sldMkLst>
          <pc:docMk/>
          <pc:sldMk cId="2487088921" sldId="467"/>
        </pc:sldMkLst>
      </pc:sldChg>
      <pc:sldChg chg="add del">
        <pc:chgData name="Humberto Alencar" userId="d6098c2c-e45d-4e6a-b828-f736d4b688d9" providerId="ADAL" clId="{95B56554-E240-4369-99D7-BB9358C79EEC}" dt="2022-03-15T22:22:41.983" v="261"/>
        <pc:sldMkLst>
          <pc:docMk/>
          <pc:sldMk cId="1142368042" sldId="468"/>
        </pc:sldMkLst>
      </pc:sldChg>
      <pc:sldChg chg="add del">
        <pc:chgData name="Humberto Alencar" userId="d6098c2c-e45d-4e6a-b828-f736d4b688d9" providerId="ADAL" clId="{95B56554-E240-4369-99D7-BB9358C79EEC}" dt="2022-03-15T22:22:41.983" v="261"/>
        <pc:sldMkLst>
          <pc:docMk/>
          <pc:sldMk cId="531310752" sldId="469"/>
        </pc:sldMkLst>
      </pc:sldChg>
      <pc:sldChg chg="add del">
        <pc:chgData name="Humberto Alencar" userId="d6098c2c-e45d-4e6a-b828-f736d4b688d9" providerId="ADAL" clId="{95B56554-E240-4369-99D7-BB9358C79EEC}" dt="2022-03-15T22:22:41.983" v="261"/>
        <pc:sldMkLst>
          <pc:docMk/>
          <pc:sldMk cId="1820549381" sldId="470"/>
        </pc:sldMkLst>
      </pc:sldChg>
      <pc:sldChg chg="add del">
        <pc:chgData name="Humberto Alencar" userId="d6098c2c-e45d-4e6a-b828-f736d4b688d9" providerId="ADAL" clId="{95B56554-E240-4369-99D7-BB9358C79EEC}" dt="2022-03-15T22:22:41.983" v="261"/>
        <pc:sldMkLst>
          <pc:docMk/>
          <pc:sldMk cId="968464502" sldId="471"/>
        </pc:sldMkLst>
      </pc:sldChg>
      <pc:sldChg chg="add del">
        <pc:chgData name="Humberto Alencar" userId="d6098c2c-e45d-4e6a-b828-f736d4b688d9" providerId="ADAL" clId="{95B56554-E240-4369-99D7-BB9358C79EEC}" dt="2022-03-15T22:22:41.983" v="261"/>
        <pc:sldMkLst>
          <pc:docMk/>
          <pc:sldMk cId="3261687529" sldId="472"/>
        </pc:sldMkLst>
      </pc:sldChg>
      <pc:sldChg chg="add del">
        <pc:chgData name="Humberto Alencar" userId="d6098c2c-e45d-4e6a-b828-f736d4b688d9" providerId="ADAL" clId="{95B56554-E240-4369-99D7-BB9358C79EEC}" dt="2022-03-15T22:22:41.983" v="261"/>
        <pc:sldMkLst>
          <pc:docMk/>
          <pc:sldMk cId="2869633264" sldId="473"/>
        </pc:sldMkLst>
      </pc:sldChg>
      <pc:sldChg chg="add del">
        <pc:chgData name="Humberto Alencar" userId="d6098c2c-e45d-4e6a-b828-f736d4b688d9" providerId="ADAL" clId="{95B56554-E240-4369-99D7-BB9358C79EEC}" dt="2022-03-15T22:22:41.983" v="261"/>
        <pc:sldMkLst>
          <pc:docMk/>
          <pc:sldMk cId="1862295021" sldId="474"/>
        </pc:sldMkLst>
      </pc:sldChg>
      <pc:sldChg chg="add del">
        <pc:chgData name="Humberto Alencar" userId="d6098c2c-e45d-4e6a-b828-f736d4b688d9" providerId="ADAL" clId="{95B56554-E240-4369-99D7-BB9358C79EEC}" dt="2022-03-15T22:22:41.983" v="261"/>
        <pc:sldMkLst>
          <pc:docMk/>
          <pc:sldMk cId="4074707141" sldId="475"/>
        </pc:sldMkLst>
      </pc:sldChg>
      <pc:sldChg chg="add del">
        <pc:chgData name="Humberto Alencar" userId="d6098c2c-e45d-4e6a-b828-f736d4b688d9" providerId="ADAL" clId="{95B56554-E240-4369-99D7-BB9358C79EEC}" dt="2022-03-15T22:22:41.983" v="261"/>
        <pc:sldMkLst>
          <pc:docMk/>
          <pc:sldMk cId="1531242273" sldId="476"/>
        </pc:sldMkLst>
      </pc:sldChg>
      <pc:sldChg chg="add del">
        <pc:chgData name="Humberto Alencar" userId="d6098c2c-e45d-4e6a-b828-f736d4b688d9" providerId="ADAL" clId="{95B56554-E240-4369-99D7-BB9358C79EEC}" dt="2022-03-15T22:22:41.983" v="261"/>
        <pc:sldMkLst>
          <pc:docMk/>
          <pc:sldMk cId="1309574650" sldId="477"/>
        </pc:sldMkLst>
      </pc:sldChg>
      <pc:sldChg chg="addSp modSp add del mod">
        <pc:chgData name="Humberto Alencar" userId="d6098c2c-e45d-4e6a-b828-f736d4b688d9" providerId="ADAL" clId="{95B56554-E240-4369-99D7-BB9358C79EEC}" dt="2022-03-16T15:24:20.925" v="267" actId="47"/>
        <pc:sldMkLst>
          <pc:docMk/>
          <pc:sldMk cId="428564759" sldId="478"/>
        </pc:sldMkLst>
        <pc:spChg chg="add mod">
          <ac:chgData name="Humberto Alencar" userId="d6098c2c-e45d-4e6a-b828-f736d4b688d9" providerId="ADAL" clId="{95B56554-E240-4369-99D7-BB9358C79EEC}" dt="2022-03-15T22:23:13.132" v="265" actId="1076"/>
          <ac:spMkLst>
            <pc:docMk/>
            <pc:sldMk cId="428564759" sldId="478"/>
            <ac:spMk id="2" creationId="{C56944E1-5481-4F72-B42F-0262027E4E0C}"/>
          </ac:spMkLst>
        </pc:spChg>
      </pc:sldChg>
      <pc:sldChg chg="add del">
        <pc:chgData name="Humberto Alencar" userId="d6098c2c-e45d-4e6a-b828-f736d4b688d9" providerId="ADAL" clId="{95B56554-E240-4369-99D7-BB9358C79EEC}" dt="2022-03-16T15:24:18.591" v="266"/>
        <pc:sldMkLst>
          <pc:docMk/>
          <pc:sldMk cId="1834425882" sldId="479"/>
        </pc:sldMkLst>
      </pc:sldChg>
      <pc:sldChg chg="add del">
        <pc:chgData name="Humberto Alencar" userId="d6098c2c-e45d-4e6a-b828-f736d4b688d9" providerId="ADAL" clId="{95B56554-E240-4369-99D7-BB9358C79EEC}" dt="2022-03-16T15:24:18.591" v="266"/>
        <pc:sldMkLst>
          <pc:docMk/>
          <pc:sldMk cId="4116753106" sldId="480"/>
        </pc:sldMkLst>
      </pc:sldChg>
      <pc:sldChg chg="add del">
        <pc:chgData name="Humberto Alencar" userId="d6098c2c-e45d-4e6a-b828-f736d4b688d9" providerId="ADAL" clId="{95B56554-E240-4369-99D7-BB9358C79EEC}" dt="2022-03-16T15:24:18.591" v="266"/>
        <pc:sldMkLst>
          <pc:docMk/>
          <pc:sldMk cId="2014579530" sldId="481"/>
        </pc:sldMkLst>
      </pc:sldChg>
      <pc:sldChg chg="add del">
        <pc:chgData name="Humberto Alencar" userId="d6098c2c-e45d-4e6a-b828-f736d4b688d9" providerId="ADAL" clId="{95B56554-E240-4369-99D7-BB9358C79EEC}" dt="2022-03-16T15:24:18.591" v="266"/>
        <pc:sldMkLst>
          <pc:docMk/>
          <pc:sldMk cId="1532967598" sldId="482"/>
        </pc:sldMkLst>
      </pc:sldChg>
      <pc:sldChg chg="add del">
        <pc:chgData name="Humberto Alencar" userId="d6098c2c-e45d-4e6a-b828-f736d4b688d9" providerId="ADAL" clId="{95B56554-E240-4369-99D7-BB9358C79EEC}" dt="2022-03-17T13:55:00.498" v="553" actId="47"/>
        <pc:sldMkLst>
          <pc:docMk/>
          <pc:sldMk cId="969207995" sldId="483"/>
        </pc:sldMkLst>
      </pc:sldChg>
      <pc:sldChg chg="add del">
        <pc:chgData name="Humberto Alencar" userId="d6098c2c-e45d-4e6a-b828-f736d4b688d9" providerId="ADAL" clId="{95B56554-E240-4369-99D7-BB9358C79EEC}" dt="2022-03-17T13:55:00.498" v="553" actId="47"/>
        <pc:sldMkLst>
          <pc:docMk/>
          <pc:sldMk cId="3031442434" sldId="484"/>
        </pc:sldMkLst>
      </pc:sldChg>
      <pc:sldChg chg="add del">
        <pc:chgData name="Humberto Alencar" userId="d6098c2c-e45d-4e6a-b828-f736d4b688d9" providerId="ADAL" clId="{95B56554-E240-4369-99D7-BB9358C79EEC}" dt="2022-03-17T13:55:00.498" v="553" actId="47"/>
        <pc:sldMkLst>
          <pc:docMk/>
          <pc:sldMk cId="1192156942" sldId="485"/>
        </pc:sldMkLst>
      </pc:sldChg>
      <pc:sldChg chg="add del">
        <pc:chgData name="Humberto Alencar" userId="d6098c2c-e45d-4e6a-b828-f736d4b688d9" providerId="ADAL" clId="{95B56554-E240-4369-99D7-BB9358C79EEC}" dt="2022-03-17T13:55:00.498" v="553" actId="47"/>
        <pc:sldMkLst>
          <pc:docMk/>
          <pc:sldMk cId="3647364563" sldId="486"/>
        </pc:sldMkLst>
      </pc:sldChg>
      <pc:sldChg chg="add del">
        <pc:chgData name="Humberto Alencar" userId="d6098c2c-e45d-4e6a-b828-f736d4b688d9" providerId="ADAL" clId="{95B56554-E240-4369-99D7-BB9358C79EEC}" dt="2022-03-17T13:55:00.498" v="553" actId="47"/>
        <pc:sldMkLst>
          <pc:docMk/>
          <pc:sldMk cId="1951273809" sldId="487"/>
        </pc:sldMkLst>
      </pc:sldChg>
      <pc:sldChg chg="add">
        <pc:chgData name="Humberto Alencar" userId="d6098c2c-e45d-4e6a-b828-f736d4b688d9" providerId="ADAL" clId="{95B56554-E240-4369-99D7-BB9358C79EEC}" dt="2022-03-16T15:24:18.591" v="266"/>
        <pc:sldMkLst>
          <pc:docMk/>
          <pc:sldMk cId="3206549888" sldId="489"/>
        </pc:sldMkLst>
      </pc:sldChg>
      <pc:sldChg chg="add">
        <pc:chgData name="Humberto Alencar" userId="d6098c2c-e45d-4e6a-b828-f736d4b688d9" providerId="ADAL" clId="{95B56554-E240-4369-99D7-BB9358C79EEC}" dt="2022-03-16T15:24:18.591" v="266"/>
        <pc:sldMkLst>
          <pc:docMk/>
          <pc:sldMk cId="548365293" sldId="490"/>
        </pc:sldMkLst>
      </pc:sldChg>
      <pc:sldChg chg="add">
        <pc:chgData name="Humberto Alencar" userId="d6098c2c-e45d-4e6a-b828-f736d4b688d9" providerId="ADAL" clId="{95B56554-E240-4369-99D7-BB9358C79EEC}" dt="2022-03-16T15:24:18.591" v="266"/>
        <pc:sldMkLst>
          <pc:docMk/>
          <pc:sldMk cId="3563700290" sldId="491"/>
        </pc:sldMkLst>
      </pc:sldChg>
      <pc:sldChg chg="add">
        <pc:chgData name="Humberto Alencar" userId="d6098c2c-e45d-4e6a-b828-f736d4b688d9" providerId="ADAL" clId="{95B56554-E240-4369-99D7-BB9358C79EEC}" dt="2022-03-16T15:24:18.591" v="266"/>
        <pc:sldMkLst>
          <pc:docMk/>
          <pc:sldMk cId="639880000" sldId="492"/>
        </pc:sldMkLst>
      </pc:sldChg>
      <pc:sldChg chg="add">
        <pc:chgData name="Humberto Alencar" userId="d6098c2c-e45d-4e6a-b828-f736d4b688d9" providerId="ADAL" clId="{95B56554-E240-4369-99D7-BB9358C79EEC}" dt="2022-03-16T15:24:18.591" v="266"/>
        <pc:sldMkLst>
          <pc:docMk/>
          <pc:sldMk cId="2842895679" sldId="493"/>
        </pc:sldMkLst>
      </pc:sldChg>
      <pc:sldChg chg="modSp mod">
        <pc:chgData name="Humberto Alencar" userId="d6098c2c-e45d-4e6a-b828-f736d4b688d9" providerId="ADAL" clId="{95B56554-E240-4369-99D7-BB9358C79EEC}" dt="2022-03-14T13:59:21.172" v="92" actId="20577"/>
        <pc:sldMkLst>
          <pc:docMk/>
          <pc:sldMk cId="1723373801" sldId="505"/>
        </pc:sldMkLst>
        <pc:spChg chg="mod">
          <ac:chgData name="Humberto Alencar" userId="d6098c2c-e45d-4e6a-b828-f736d4b688d9" providerId="ADAL" clId="{95B56554-E240-4369-99D7-BB9358C79EEC}" dt="2022-03-14T13:59:21.172" v="92" actId="20577"/>
          <ac:spMkLst>
            <pc:docMk/>
            <pc:sldMk cId="1723373801" sldId="505"/>
            <ac:spMk id="3" creationId="{00000000-0000-0000-0000-000000000000}"/>
          </ac:spMkLst>
        </pc:spChg>
      </pc:sldChg>
      <pc:sldChg chg="addSp modSp">
        <pc:chgData name="Humberto Alencar" userId="d6098c2c-e45d-4e6a-b828-f736d4b688d9" providerId="ADAL" clId="{95B56554-E240-4369-99D7-BB9358C79EEC}" dt="2022-03-14T13:56:39.092" v="10"/>
        <pc:sldMkLst>
          <pc:docMk/>
          <pc:sldMk cId="1543425948" sldId="1737"/>
        </pc:sldMkLst>
        <pc:spChg chg="add mod">
          <ac:chgData name="Humberto Alencar" userId="d6098c2c-e45d-4e6a-b828-f736d4b688d9" providerId="ADAL" clId="{95B56554-E240-4369-99D7-BB9358C79EEC}" dt="2022-03-14T13:56:39.092" v="10"/>
          <ac:spMkLst>
            <pc:docMk/>
            <pc:sldMk cId="1543425948" sldId="1737"/>
            <ac:spMk id="9" creationId="{D6279722-CCCA-40BC-8C2A-4025058373EC}"/>
          </ac:spMkLst>
        </pc:spChg>
      </pc:sldChg>
      <pc:sldChg chg="addSp modSp">
        <pc:chgData name="Humberto Alencar" userId="d6098c2c-e45d-4e6a-b828-f736d4b688d9" providerId="ADAL" clId="{95B56554-E240-4369-99D7-BB9358C79EEC}" dt="2022-03-14T13:56:42.959" v="19"/>
        <pc:sldMkLst>
          <pc:docMk/>
          <pc:sldMk cId="3338873679" sldId="1768"/>
        </pc:sldMkLst>
        <pc:spChg chg="add mod">
          <ac:chgData name="Humberto Alencar" userId="d6098c2c-e45d-4e6a-b828-f736d4b688d9" providerId="ADAL" clId="{95B56554-E240-4369-99D7-BB9358C79EEC}" dt="2022-03-14T13:56:42.959" v="19"/>
          <ac:spMkLst>
            <pc:docMk/>
            <pc:sldMk cId="3338873679" sldId="1768"/>
            <ac:spMk id="17" creationId="{533BCD78-1073-40EF-AB1E-7366E6DC619B}"/>
          </ac:spMkLst>
        </pc:spChg>
      </pc:sldChg>
      <pc:sldChg chg="addSp modSp">
        <pc:chgData name="Humberto Alencar" userId="d6098c2c-e45d-4e6a-b828-f736d4b688d9" providerId="ADAL" clId="{95B56554-E240-4369-99D7-BB9358C79EEC}" dt="2022-03-14T13:56:43.415" v="20"/>
        <pc:sldMkLst>
          <pc:docMk/>
          <pc:sldMk cId="2407589236" sldId="1769"/>
        </pc:sldMkLst>
        <pc:spChg chg="add mod">
          <ac:chgData name="Humberto Alencar" userId="d6098c2c-e45d-4e6a-b828-f736d4b688d9" providerId="ADAL" clId="{95B56554-E240-4369-99D7-BB9358C79EEC}" dt="2022-03-14T13:56:43.415" v="20"/>
          <ac:spMkLst>
            <pc:docMk/>
            <pc:sldMk cId="2407589236" sldId="1769"/>
            <ac:spMk id="16" creationId="{198D57F0-2F40-4560-BA62-889B465BE840}"/>
          </ac:spMkLst>
        </pc:spChg>
      </pc:sldChg>
      <pc:sldChg chg="addSp modSp">
        <pc:chgData name="Humberto Alencar" userId="d6098c2c-e45d-4e6a-b828-f736d4b688d9" providerId="ADAL" clId="{95B56554-E240-4369-99D7-BB9358C79EEC}" dt="2022-03-14T13:56:42.488" v="18"/>
        <pc:sldMkLst>
          <pc:docMk/>
          <pc:sldMk cId="816288199" sldId="1792"/>
        </pc:sldMkLst>
        <pc:spChg chg="add mod">
          <ac:chgData name="Humberto Alencar" userId="d6098c2c-e45d-4e6a-b828-f736d4b688d9" providerId="ADAL" clId="{95B56554-E240-4369-99D7-BB9358C79EEC}" dt="2022-03-14T13:56:42.488" v="18"/>
          <ac:spMkLst>
            <pc:docMk/>
            <pc:sldMk cId="816288199" sldId="1792"/>
            <ac:spMk id="9" creationId="{5EBB9308-3B30-4DCF-B86F-388BCE03959C}"/>
          </ac:spMkLst>
        </pc:spChg>
      </pc:sldChg>
      <pc:sldChg chg="addSp modSp">
        <pc:chgData name="Humberto Alencar" userId="d6098c2c-e45d-4e6a-b828-f736d4b688d9" providerId="ADAL" clId="{95B56554-E240-4369-99D7-BB9358C79EEC}" dt="2022-03-14T13:56:41.231" v="15"/>
        <pc:sldMkLst>
          <pc:docMk/>
          <pc:sldMk cId="3097842535" sldId="1819"/>
        </pc:sldMkLst>
        <pc:spChg chg="add mod">
          <ac:chgData name="Humberto Alencar" userId="d6098c2c-e45d-4e6a-b828-f736d4b688d9" providerId="ADAL" clId="{95B56554-E240-4369-99D7-BB9358C79EEC}" dt="2022-03-14T13:56:41.231" v="15"/>
          <ac:spMkLst>
            <pc:docMk/>
            <pc:sldMk cId="3097842535" sldId="1819"/>
            <ac:spMk id="7" creationId="{426EE9DA-6FBB-4432-9D3E-37606B28EB19}"/>
          </ac:spMkLst>
        </pc:spChg>
      </pc:sldChg>
      <pc:sldChg chg="addSp modSp">
        <pc:chgData name="Humberto Alencar" userId="d6098c2c-e45d-4e6a-b828-f736d4b688d9" providerId="ADAL" clId="{95B56554-E240-4369-99D7-BB9358C79EEC}" dt="2022-03-14T13:56:44.279" v="22"/>
        <pc:sldMkLst>
          <pc:docMk/>
          <pc:sldMk cId="4040676164" sldId="1822"/>
        </pc:sldMkLst>
        <pc:spChg chg="add mod">
          <ac:chgData name="Humberto Alencar" userId="d6098c2c-e45d-4e6a-b828-f736d4b688d9" providerId="ADAL" clId="{95B56554-E240-4369-99D7-BB9358C79EEC}" dt="2022-03-14T13:56:44.279" v="22"/>
          <ac:spMkLst>
            <pc:docMk/>
            <pc:sldMk cId="4040676164" sldId="1822"/>
            <ac:spMk id="5" creationId="{C33E5036-1289-457C-BA06-ADFE95096CC6}"/>
          </ac:spMkLst>
        </pc:spChg>
      </pc:sldChg>
      <pc:sldChg chg="addSp modSp">
        <pc:chgData name="Humberto Alencar" userId="d6098c2c-e45d-4e6a-b828-f736d4b688d9" providerId="ADAL" clId="{95B56554-E240-4369-99D7-BB9358C79EEC}" dt="2022-03-14T13:56:39.964" v="12"/>
        <pc:sldMkLst>
          <pc:docMk/>
          <pc:sldMk cId="411446722" sldId="1825"/>
        </pc:sldMkLst>
        <pc:spChg chg="add mod">
          <ac:chgData name="Humberto Alencar" userId="d6098c2c-e45d-4e6a-b828-f736d4b688d9" providerId="ADAL" clId="{95B56554-E240-4369-99D7-BB9358C79EEC}" dt="2022-03-14T13:56:39.964" v="12"/>
          <ac:spMkLst>
            <pc:docMk/>
            <pc:sldMk cId="411446722" sldId="1825"/>
            <ac:spMk id="17" creationId="{E6A90855-7E95-43E4-B0AE-347E08243F37}"/>
          </ac:spMkLst>
        </pc:spChg>
      </pc:sldChg>
      <pc:sldChg chg="addSp modSp">
        <pc:chgData name="Humberto Alencar" userId="d6098c2c-e45d-4e6a-b828-f736d4b688d9" providerId="ADAL" clId="{95B56554-E240-4369-99D7-BB9358C79EEC}" dt="2022-03-14T13:56:40.384" v="13"/>
        <pc:sldMkLst>
          <pc:docMk/>
          <pc:sldMk cId="1974814423" sldId="1826"/>
        </pc:sldMkLst>
        <pc:spChg chg="add mod">
          <ac:chgData name="Humberto Alencar" userId="d6098c2c-e45d-4e6a-b828-f736d4b688d9" providerId="ADAL" clId="{95B56554-E240-4369-99D7-BB9358C79EEC}" dt="2022-03-14T13:56:40.384" v="13"/>
          <ac:spMkLst>
            <pc:docMk/>
            <pc:sldMk cId="1974814423" sldId="1826"/>
            <ac:spMk id="15" creationId="{009BA683-2018-418E-9801-1A704CC736D5}"/>
          </ac:spMkLst>
        </pc:spChg>
      </pc:sldChg>
      <pc:sldChg chg="addSp modSp">
        <pc:chgData name="Humberto Alencar" userId="d6098c2c-e45d-4e6a-b828-f736d4b688d9" providerId="ADAL" clId="{95B56554-E240-4369-99D7-BB9358C79EEC}" dt="2022-03-14T13:56:41.644" v="16"/>
        <pc:sldMkLst>
          <pc:docMk/>
          <pc:sldMk cId="4031464186" sldId="1828"/>
        </pc:sldMkLst>
        <pc:spChg chg="add mod">
          <ac:chgData name="Humberto Alencar" userId="d6098c2c-e45d-4e6a-b828-f736d4b688d9" providerId="ADAL" clId="{95B56554-E240-4369-99D7-BB9358C79EEC}" dt="2022-03-14T13:56:41.644" v="16"/>
          <ac:spMkLst>
            <pc:docMk/>
            <pc:sldMk cId="4031464186" sldId="1828"/>
            <ac:spMk id="10" creationId="{3D589E38-7007-4204-B881-F031F7118B71}"/>
          </ac:spMkLst>
        </pc:spChg>
      </pc:sldChg>
      <pc:sldChg chg="addSp modSp">
        <pc:chgData name="Humberto Alencar" userId="d6098c2c-e45d-4e6a-b828-f736d4b688d9" providerId="ADAL" clId="{95B56554-E240-4369-99D7-BB9358C79EEC}" dt="2022-03-14T13:56:40.808" v="14"/>
        <pc:sldMkLst>
          <pc:docMk/>
          <pc:sldMk cId="4245374748" sldId="1837"/>
        </pc:sldMkLst>
        <pc:spChg chg="add mod">
          <ac:chgData name="Humberto Alencar" userId="d6098c2c-e45d-4e6a-b828-f736d4b688d9" providerId="ADAL" clId="{95B56554-E240-4369-99D7-BB9358C79EEC}" dt="2022-03-14T13:56:40.808" v="14"/>
          <ac:spMkLst>
            <pc:docMk/>
            <pc:sldMk cId="4245374748" sldId="1837"/>
            <ac:spMk id="11" creationId="{34C0E530-F8B9-46A7-9FFB-4DF417E6CF71}"/>
          </ac:spMkLst>
        </pc:spChg>
      </pc:sldChg>
      <pc:sldChg chg="addSp modSp">
        <pc:chgData name="Humberto Alencar" userId="d6098c2c-e45d-4e6a-b828-f736d4b688d9" providerId="ADAL" clId="{95B56554-E240-4369-99D7-BB9358C79EEC}" dt="2022-03-14T13:56:37.173" v="6"/>
        <pc:sldMkLst>
          <pc:docMk/>
          <pc:sldMk cId="4112179941" sldId="1839"/>
        </pc:sldMkLst>
        <pc:spChg chg="add mod">
          <ac:chgData name="Humberto Alencar" userId="d6098c2c-e45d-4e6a-b828-f736d4b688d9" providerId="ADAL" clId="{95B56554-E240-4369-99D7-BB9358C79EEC}" dt="2022-03-14T13:56:37.173" v="6"/>
          <ac:spMkLst>
            <pc:docMk/>
            <pc:sldMk cId="4112179941" sldId="1839"/>
            <ac:spMk id="18" creationId="{70D6177C-65CC-48B2-B861-D53585AF72AD}"/>
          </ac:spMkLst>
        </pc:spChg>
      </pc:sldChg>
      <pc:sldChg chg="addSp modSp">
        <pc:chgData name="Humberto Alencar" userId="d6098c2c-e45d-4e6a-b828-f736d4b688d9" providerId="ADAL" clId="{95B56554-E240-4369-99D7-BB9358C79EEC}" dt="2022-03-14T13:56:42.076" v="17"/>
        <pc:sldMkLst>
          <pc:docMk/>
          <pc:sldMk cId="2072169642" sldId="1842"/>
        </pc:sldMkLst>
        <pc:spChg chg="add mod">
          <ac:chgData name="Humberto Alencar" userId="d6098c2c-e45d-4e6a-b828-f736d4b688d9" providerId="ADAL" clId="{95B56554-E240-4369-99D7-BB9358C79EEC}" dt="2022-03-14T13:56:42.076" v="17"/>
          <ac:spMkLst>
            <pc:docMk/>
            <pc:sldMk cId="2072169642" sldId="1842"/>
            <ac:spMk id="5" creationId="{D9B036EF-E102-4D9A-8414-4ADD22D62DAE}"/>
          </ac:spMkLst>
        </pc:spChg>
      </pc:sldChg>
      <pc:sldChg chg="addSp modSp">
        <pc:chgData name="Humberto Alencar" userId="d6098c2c-e45d-4e6a-b828-f736d4b688d9" providerId="ADAL" clId="{95B56554-E240-4369-99D7-BB9358C79EEC}" dt="2022-03-14T13:56:38.664" v="9"/>
        <pc:sldMkLst>
          <pc:docMk/>
          <pc:sldMk cId="837749979" sldId="1843"/>
        </pc:sldMkLst>
        <pc:spChg chg="add mod">
          <ac:chgData name="Humberto Alencar" userId="d6098c2c-e45d-4e6a-b828-f736d4b688d9" providerId="ADAL" clId="{95B56554-E240-4369-99D7-BB9358C79EEC}" dt="2022-03-14T13:56:38.664" v="9"/>
          <ac:spMkLst>
            <pc:docMk/>
            <pc:sldMk cId="837749979" sldId="1843"/>
            <ac:spMk id="31" creationId="{090453A3-E6D3-4ED8-8ECD-4A0FF52724F1}"/>
          </ac:spMkLst>
        </pc:spChg>
      </pc:sldChg>
      <pc:sldChg chg="modSp">
        <pc:chgData name="Humberto Alencar" userId="d6098c2c-e45d-4e6a-b828-f736d4b688d9" providerId="ADAL" clId="{95B56554-E240-4369-99D7-BB9358C79EEC}" dt="2022-03-14T13:56:21.101" v="1"/>
        <pc:sldMkLst>
          <pc:docMk/>
          <pc:sldMk cId="1057671228" sldId="2035"/>
        </pc:sldMkLst>
        <pc:spChg chg="mod">
          <ac:chgData name="Humberto Alencar" userId="d6098c2c-e45d-4e6a-b828-f736d4b688d9" providerId="ADAL" clId="{95B56554-E240-4369-99D7-BB9358C79EEC}" dt="2022-03-14T13:56:21.101" v="1"/>
          <ac:spMkLst>
            <pc:docMk/>
            <pc:sldMk cId="1057671228" sldId="2035"/>
            <ac:spMk id="5" creationId="{00000000-0000-0000-0000-000000000000}"/>
          </ac:spMkLst>
        </pc:spChg>
      </pc:sldChg>
      <pc:sldChg chg="addSp delSp modSp mod">
        <pc:chgData name="Humberto Alencar" userId="d6098c2c-e45d-4e6a-b828-f736d4b688d9" providerId="ADAL" clId="{95B56554-E240-4369-99D7-BB9358C79EEC}" dt="2022-03-15T21:45:45.698" v="119"/>
        <pc:sldMkLst>
          <pc:docMk/>
          <pc:sldMk cId="1016790677" sldId="2112"/>
        </pc:sldMkLst>
        <pc:spChg chg="add del mod">
          <ac:chgData name="Humberto Alencar" userId="d6098c2c-e45d-4e6a-b828-f736d4b688d9" providerId="ADAL" clId="{95B56554-E240-4369-99D7-BB9358C79EEC}" dt="2022-03-15T21:45:01.698" v="106" actId="478"/>
          <ac:spMkLst>
            <pc:docMk/>
            <pc:sldMk cId="1016790677" sldId="2112"/>
            <ac:spMk id="4" creationId="{31EDE521-5CD7-416F-9D0F-A6AA547251A3}"/>
          </ac:spMkLst>
        </pc:spChg>
        <pc:spChg chg="mod">
          <ac:chgData name="Humberto Alencar" userId="d6098c2c-e45d-4e6a-b828-f736d4b688d9" providerId="ADAL" clId="{95B56554-E240-4369-99D7-BB9358C79EEC}" dt="2022-03-15T21:28:52.105" v="105"/>
          <ac:spMkLst>
            <pc:docMk/>
            <pc:sldMk cId="1016790677" sldId="2112"/>
            <ac:spMk id="5" creationId="{00000000-0000-0000-0000-000000000000}"/>
          </ac:spMkLst>
        </pc:spChg>
        <pc:graphicFrameChg chg="add mod">
          <ac:chgData name="Humberto Alencar" userId="d6098c2c-e45d-4e6a-b828-f736d4b688d9" providerId="ADAL" clId="{95B56554-E240-4369-99D7-BB9358C79EEC}" dt="2022-03-15T21:45:45.698" v="119"/>
          <ac:graphicFrameMkLst>
            <pc:docMk/>
            <pc:sldMk cId="1016790677" sldId="2112"/>
            <ac:graphicFrameMk id="6" creationId="{00000000-0008-0000-0100-000002000000}"/>
          </ac:graphicFrameMkLst>
        </pc:graphicFrameChg>
        <pc:graphicFrameChg chg="del">
          <ac:chgData name="Humberto Alencar" userId="d6098c2c-e45d-4e6a-b828-f736d4b688d9" providerId="ADAL" clId="{95B56554-E240-4369-99D7-BB9358C79EEC}" dt="2022-03-15T21:45:04.069" v="107" actId="478"/>
          <ac:graphicFrameMkLst>
            <pc:docMk/>
            <pc:sldMk cId="1016790677" sldId="2112"/>
            <ac:graphicFrameMk id="7" creationId="{00000000-0008-0000-0100-000002000000}"/>
          </ac:graphicFrameMkLst>
        </pc:graphicFrameChg>
      </pc:sldChg>
      <pc:sldChg chg="modSp mod">
        <pc:chgData name="Humberto Alencar" userId="d6098c2c-e45d-4e6a-b828-f736d4b688d9" providerId="ADAL" clId="{95B56554-E240-4369-99D7-BB9358C79EEC}" dt="2022-03-14T13:59:15.087" v="90" actId="20577"/>
        <pc:sldMkLst>
          <pc:docMk/>
          <pc:sldMk cId="2636088828" sldId="2186"/>
        </pc:sldMkLst>
        <pc:spChg chg="mod">
          <ac:chgData name="Humberto Alencar" userId="d6098c2c-e45d-4e6a-b828-f736d4b688d9" providerId="ADAL" clId="{95B56554-E240-4369-99D7-BB9358C79EEC}" dt="2022-03-14T13:59:15.087" v="90" actId="20577"/>
          <ac:spMkLst>
            <pc:docMk/>
            <pc:sldMk cId="2636088828" sldId="2186"/>
            <ac:spMk id="2" creationId="{00000000-0000-0000-0000-000000000000}"/>
          </ac:spMkLst>
        </pc:spChg>
      </pc:sldChg>
      <pc:sldChg chg="addSp delSp modSp mod">
        <pc:chgData name="Humberto Alencar" userId="d6098c2c-e45d-4e6a-b828-f736d4b688d9" providerId="ADAL" clId="{95B56554-E240-4369-99D7-BB9358C79EEC}" dt="2022-03-15T22:13:07.140" v="225" actId="478"/>
        <pc:sldMkLst>
          <pc:docMk/>
          <pc:sldMk cId="3131975711" sldId="2188"/>
        </pc:sldMkLst>
        <pc:spChg chg="mod">
          <ac:chgData name="Humberto Alencar" userId="d6098c2c-e45d-4e6a-b828-f736d4b688d9" providerId="ADAL" clId="{95B56554-E240-4369-99D7-BB9358C79EEC}" dt="2022-03-15T22:07:22.561" v="214"/>
          <ac:spMkLst>
            <pc:docMk/>
            <pc:sldMk cId="3131975711" sldId="2188"/>
            <ac:spMk id="2" creationId="{00000000-0000-0000-0000-000000000000}"/>
          </ac:spMkLst>
        </pc:spChg>
        <pc:spChg chg="add del mod">
          <ac:chgData name="Humberto Alencar" userId="d6098c2c-e45d-4e6a-b828-f736d4b688d9" providerId="ADAL" clId="{95B56554-E240-4369-99D7-BB9358C79EEC}" dt="2022-03-15T22:12:39.125" v="217" actId="478"/>
          <ac:spMkLst>
            <pc:docMk/>
            <pc:sldMk cId="3131975711" sldId="2188"/>
            <ac:spMk id="6" creationId="{B7F16F3F-57C1-483D-B540-5C8660A0AA83}"/>
          </ac:spMkLst>
        </pc:spChg>
        <pc:picChg chg="mod ord">
          <ac:chgData name="Humberto Alencar" userId="d6098c2c-e45d-4e6a-b828-f736d4b688d9" providerId="ADAL" clId="{95B56554-E240-4369-99D7-BB9358C79EEC}" dt="2022-03-15T22:12:48.900" v="220" actId="167"/>
          <ac:picMkLst>
            <pc:docMk/>
            <pc:sldMk cId="3131975711" sldId="2188"/>
            <ac:picMk id="3" creationId="{EAC700F9-66CD-4877-A609-3E1A50297553}"/>
          </ac:picMkLst>
        </pc:picChg>
        <pc:picChg chg="mod ord">
          <ac:chgData name="Humberto Alencar" userId="d6098c2c-e45d-4e6a-b828-f736d4b688d9" providerId="ADAL" clId="{95B56554-E240-4369-99D7-BB9358C79EEC}" dt="2022-03-15T22:13:05.776" v="224" actId="167"/>
          <ac:picMkLst>
            <pc:docMk/>
            <pc:sldMk cId="3131975711" sldId="2188"/>
            <ac:picMk id="4" creationId="{045A5FC6-27BE-4969-80F9-2BF55361EFD7}"/>
          </ac:picMkLst>
        </pc:picChg>
        <pc:picChg chg="del">
          <ac:chgData name="Humberto Alencar" userId="d6098c2c-e45d-4e6a-b828-f736d4b688d9" providerId="ADAL" clId="{95B56554-E240-4369-99D7-BB9358C79EEC}" dt="2022-03-15T22:12:49.652" v="221" actId="478"/>
          <ac:picMkLst>
            <pc:docMk/>
            <pc:sldMk cId="3131975711" sldId="2188"/>
            <ac:picMk id="10" creationId="{B3D61D73-7F5E-4FF4-851B-741F5BAA95C8}"/>
          </ac:picMkLst>
        </pc:picChg>
        <pc:picChg chg="del">
          <ac:chgData name="Humberto Alencar" userId="d6098c2c-e45d-4e6a-b828-f736d4b688d9" providerId="ADAL" clId="{95B56554-E240-4369-99D7-BB9358C79EEC}" dt="2022-03-15T22:13:07.140" v="225" actId="478"/>
          <ac:picMkLst>
            <pc:docMk/>
            <pc:sldMk cId="3131975711" sldId="2188"/>
            <ac:picMk id="11" creationId="{E0BEAC46-3ED9-4481-8D4D-EE04542CE4FE}"/>
          </ac:picMkLst>
        </pc:picChg>
      </pc:sldChg>
      <pc:sldChg chg="addSp delSp modSp mod">
        <pc:chgData name="Humberto Alencar" userId="d6098c2c-e45d-4e6a-b828-f736d4b688d9" providerId="ADAL" clId="{95B56554-E240-4369-99D7-BB9358C79EEC}" dt="2022-03-16T20:09:38.744" v="530" actId="20577"/>
        <pc:sldMkLst>
          <pc:docMk/>
          <pc:sldMk cId="1743544488" sldId="2303"/>
        </pc:sldMkLst>
        <pc:spChg chg="mod">
          <ac:chgData name="Humberto Alencar" userId="d6098c2c-e45d-4e6a-b828-f736d4b688d9" providerId="ADAL" clId="{95B56554-E240-4369-99D7-BB9358C79EEC}" dt="2022-03-16T20:09:38.744" v="530" actId="20577"/>
          <ac:spMkLst>
            <pc:docMk/>
            <pc:sldMk cId="1743544488" sldId="2303"/>
            <ac:spMk id="8" creationId="{895D1BC1-C0AA-420D-B0F6-A53AC518FA7B}"/>
          </ac:spMkLst>
        </pc:spChg>
        <pc:spChg chg="mod">
          <ac:chgData name="Humberto Alencar" userId="d6098c2c-e45d-4e6a-b828-f736d4b688d9" providerId="ADAL" clId="{95B56554-E240-4369-99D7-BB9358C79EEC}" dt="2022-03-15T21:53:45.765" v="133" actId="20577"/>
          <ac:spMkLst>
            <pc:docMk/>
            <pc:sldMk cId="1743544488" sldId="2303"/>
            <ac:spMk id="9" creationId="{D389DA09-0946-434B-8C7C-B2CE913A179E}"/>
          </ac:spMkLst>
        </pc:spChg>
        <pc:spChg chg="add del mod">
          <ac:chgData name="Humberto Alencar" userId="d6098c2c-e45d-4e6a-b828-f736d4b688d9" providerId="ADAL" clId="{95B56554-E240-4369-99D7-BB9358C79EEC}" dt="2022-03-15T21:50:07.581" v="120" actId="478"/>
          <ac:spMkLst>
            <pc:docMk/>
            <pc:sldMk cId="1743544488" sldId="2303"/>
            <ac:spMk id="10" creationId="{2BDCF718-D724-458C-8755-24B9194E8A5D}"/>
          </ac:spMkLst>
        </pc:spChg>
        <pc:spChg chg="del">
          <ac:chgData name="Humberto Alencar" userId="d6098c2c-e45d-4e6a-b828-f736d4b688d9" providerId="ADAL" clId="{95B56554-E240-4369-99D7-BB9358C79EEC}" dt="2022-03-15T21:50:35.384" v="129" actId="478"/>
          <ac:spMkLst>
            <pc:docMk/>
            <pc:sldMk cId="1743544488" sldId="2303"/>
            <ac:spMk id="12" creationId="{9383A843-EBDF-47F4-B77C-0B9CF4DFC554}"/>
          </ac:spMkLst>
        </pc:spChg>
        <pc:picChg chg="add del">
          <ac:chgData name="Humberto Alencar" userId="d6098c2c-e45d-4e6a-b828-f736d4b688d9" providerId="ADAL" clId="{95B56554-E240-4369-99D7-BB9358C79EEC}" dt="2022-03-15T21:50:29.271" v="128" actId="478"/>
          <ac:picMkLst>
            <pc:docMk/>
            <pc:sldMk cId="1743544488" sldId="2303"/>
            <ac:picMk id="3" creationId="{7DBD35F3-A741-447E-8372-B7E7355D5E50}"/>
          </ac:picMkLst>
        </pc:picChg>
        <pc:picChg chg="mod ord">
          <ac:chgData name="Humberto Alencar" userId="d6098c2c-e45d-4e6a-b828-f736d4b688d9" providerId="ADAL" clId="{95B56554-E240-4369-99D7-BB9358C79EEC}" dt="2022-03-15T21:50:24.177" v="125" actId="167"/>
          <ac:picMkLst>
            <pc:docMk/>
            <pc:sldMk cId="1743544488" sldId="2303"/>
            <ac:picMk id="5" creationId="{C1DD8A51-C6CD-4926-87C5-69934516CCE6}"/>
          </ac:picMkLst>
        </pc:picChg>
      </pc:sldChg>
      <pc:sldChg chg="addSp modSp del">
        <pc:chgData name="Humberto Alencar" userId="d6098c2c-e45d-4e6a-b828-f736d4b688d9" providerId="ADAL" clId="{95B56554-E240-4369-99D7-BB9358C79EEC}" dt="2022-03-15T21:08:48.151" v="99" actId="47"/>
        <pc:sldMkLst>
          <pc:docMk/>
          <pc:sldMk cId="3577640694" sldId="2467"/>
        </pc:sldMkLst>
        <pc:spChg chg="add mod">
          <ac:chgData name="Humberto Alencar" userId="d6098c2c-e45d-4e6a-b828-f736d4b688d9" providerId="ADAL" clId="{95B56554-E240-4369-99D7-BB9358C79EEC}" dt="2022-03-14T13:56:55.066" v="47"/>
          <ac:spMkLst>
            <pc:docMk/>
            <pc:sldMk cId="3577640694" sldId="2467"/>
            <ac:spMk id="16" creationId="{6BE63EC6-2A96-4C9C-AB1D-D9E9530EC468}"/>
          </ac:spMkLst>
        </pc:spChg>
      </pc:sldChg>
      <pc:sldChg chg="addSp modSp">
        <pc:chgData name="Humberto Alencar" userId="d6098c2c-e45d-4e6a-b828-f736d4b688d9" providerId="ADAL" clId="{95B56554-E240-4369-99D7-BB9358C79EEC}" dt="2022-03-14T13:56:50.475" v="37"/>
        <pc:sldMkLst>
          <pc:docMk/>
          <pc:sldMk cId="1199238041" sldId="5836"/>
        </pc:sldMkLst>
        <pc:spChg chg="add mod">
          <ac:chgData name="Humberto Alencar" userId="d6098c2c-e45d-4e6a-b828-f736d4b688d9" providerId="ADAL" clId="{95B56554-E240-4369-99D7-BB9358C79EEC}" dt="2022-03-14T13:56:50.475" v="37"/>
          <ac:spMkLst>
            <pc:docMk/>
            <pc:sldMk cId="1199238041" sldId="5836"/>
            <ac:spMk id="5" creationId="{06F8DA4D-F776-44EF-8973-2C810071910A}"/>
          </ac:spMkLst>
        </pc:spChg>
      </pc:sldChg>
      <pc:sldChg chg="addSp modSp">
        <pc:chgData name="Humberto Alencar" userId="d6098c2c-e45d-4e6a-b828-f736d4b688d9" providerId="ADAL" clId="{95B56554-E240-4369-99D7-BB9358C79EEC}" dt="2022-03-14T13:56:51.331" v="39"/>
        <pc:sldMkLst>
          <pc:docMk/>
          <pc:sldMk cId="1926715238" sldId="5837"/>
        </pc:sldMkLst>
        <pc:spChg chg="add mod">
          <ac:chgData name="Humberto Alencar" userId="d6098c2c-e45d-4e6a-b828-f736d4b688d9" providerId="ADAL" clId="{95B56554-E240-4369-99D7-BB9358C79EEC}" dt="2022-03-14T13:56:51.331" v="39"/>
          <ac:spMkLst>
            <pc:docMk/>
            <pc:sldMk cId="1926715238" sldId="5837"/>
            <ac:spMk id="5" creationId="{7F81C071-BB30-48A7-8E75-E11BCD7F3BA2}"/>
          </ac:spMkLst>
        </pc:spChg>
      </pc:sldChg>
      <pc:sldChg chg="addSp modSp">
        <pc:chgData name="Humberto Alencar" userId="d6098c2c-e45d-4e6a-b828-f736d4b688d9" providerId="ADAL" clId="{95B56554-E240-4369-99D7-BB9358C79EEC}" dt="2022-03-14T13:56:51.764" v="40"/>
        <pc:sldMkLst>
          <pc:docMk/>
          <pc:sldMk cId="1030866915" sldId="5838"/>
        </pc:sldMkLst>
        <pc:spChg chg="add mod">
          <ac:chgData name="Humberto Alencar" userId="d6098c2c-e45d-4e6a-b828-f736d4b688d9" providerId="ADAL" clId="{95B56554-E240-4369-99D7-BB9358C79EEC}" dt="2022-03-14T13:56:51.764" v="40"/>
          <ac:spMkLst>
            <pc:docMk/>
            <pc:sldMk cId="1030866915" sldId="5838"/>
            <ac:spMk id="5" creationId="{141748BE-9404-4F95-96EF-0AC75691ADE0}"/>
          </ac:spMkLst>
        </pc:spChg>
      </pc:sldChg>
      <pc:sldChg chg="addSp modSp">
        <pc:chgData name="Humberto Alencar" userId="d6098c2c-e45d-4e6a-b828-f736d4b688d9" providerId="ADAL" clId="{95B56554-E240-4369-99D7-BB9358C79EEC}" dt="2022-03-14T13:56:53.598" v="44"/>
        <pc:sldMkLst>
          <pc:docMk/>
          <pc:sldMk cId="2718010495" sldId="5947"/>
        </pc:sldMkLst>
        <pc:spChg chg="add mod">
          <ac:chgData name="Humberto Alencar" userId="d6098c2c-e45d-4e6a-b828-f736d4b688d9" providerId="ADAL" clId="{95B56554-E240-4369-99D7-BB9358C79EEC}" dt="2022-03-14T13:56:53.598" v="44"/>
          <ac:spMkLst>
            <pc:docMk/>
            <pc:sldMk cId="2718010495" sldId="5947"/>
            <ac:spMk id="8" creationId="{D6FAF738-EF6A-4BA8-8478-B267FD0E90A7}"/>
          </ac:spMkLst>
        </pc:spChg>
      </pc:sldChg>
      <pc:sldChg chg="addSp modSp">
        <pc:chgData name="Humberto Alencar" userId="d6098c2c-e45d-4e6a-b828-f736d4b688d9" providerId="ADAL" clId="{95B56554-E240-4369-99D7-BB9358C79EEC}" dt="2022-03-14T13:56:50.938" v="38"/>
        <pc:sldMkLst>
          <pc:docMk/>
          <pc:sldMk cId="2024760463" sldId="6017"/>
        </pc:sldMkLst>
        <pc:spChg chg="add mod">
          <ac:chgData name="Humberto Alencar" userId="d6098c2c-e45d-4e6a-b828-f736d4b688d9" providerId="ADAL" clId="{95B56554-E240-4369-99D7-BB9358C79EEC}" dt="2022-03-14T13:56:50.938" v="38"/>
          <ac:spMkLst>
            <pc:docMk/>
            <pc:sldMk cId="2024760463" sldId="6017"/>
            <ac:spMk id="5" creationId="{9445E678-5560-45C2-8BC3-AB218FC55B94}"/>
          </ac:spMkLst>
        </pc:spChg>
      </pc:sldChg>
      <pc:sldChg chg="addSp modSp">
        <pc:chgData name="Humberto Alencar" userId="d6098c2c-e45d-4e6a-b828-f736d4b688d9" providerId="ADAL" clId="{95B56554-E240-4369-99D7-BB9358C79EEC}" dt="2022-03-14T13:56:34.405" v="3"/>
        <pc:sldMkLst>
          <pc:docMk/>
          <pc:sldMk cId="205460439" sldId="6041"/>
        </pc:sldMkLst>
        <pc:spChg chg="add mod">
          <ac:chgData name="Humberto Alencar" userId="d6098c2c-e45d-4e6a-b828-f736d4b688d9" providerId="ADAL" clId="{95B56554-E240-4369-99D7-BB9358C79EEC}" dt="2022-03-14T13:56:34.405" v="3"/>
          <ac:spMkLst>
            <pc:docMk/>
            <pc:sldMk cId="205460439" sldId="6041"/>
            <ac:spMk id="7" creationId="{A0E5704A-C54D-43FE-AC74-B39C9A6AF798}"/>
          </ac:spMkLst>
        </pc:spChg>
      </pc:sldChg>
      <pc:sldChg chg="addSp modSp">
        <pc:chgData name="Humberto Alencar" userId="d6098c2c-e45d-4e6a-b828-f736d4b688d9" providerId="ADAL" clId="{95B56554-E240-4369-99D7-BB9358C79EEC}" dt="2022-03-14T13:56:58.274" v="54"/>
        <pc:sldMkLst>
          <pc:docMk/>
          <pc:sldMk cId="74614992" sldId="6179"/>
        </pc:sldMkLst>
        <pc:spChg chg="add mod">
          <ac:chgData name="Humberto Alencar" userId="d6098c2c-e45d-4e6a-b828-f736d4b688d9" providerId="ADAL" clId="{95B56554-E240-4369-99D7-BB9358C79EEC}" dt="2022-03-14T13:56:58.274" v="54"/>
          <ac:spMkLst>
            <pc:docMk/>
            <pc:sldMk cId="74614992" sldId="6179"/>
            <ac:spMk id="14" creationId="{8CE59B95-42DE-4F0B-80A7-989A04B09C16}"/>
          </ac:spMkLst>
        </pc:spChg>
      </pc:sldChg>
      <pc:sldChg chg="addSp modSp">
        <pc:chgData name="Humberto Alencar" userId="d6098c2c-e45d-4e6a-b828-f736d4b688d9" providerId="ADAL" clId="{95B56554-E240-4369-99D7-BB9358C79EEC}" dt="2022-03-14T13:57:00.085" v="58"/>
        <pc:sldMkLst>
          <pc:docMk/>
          <pc:sldMk cId="4290377012" sldId="6180"/>
        </pc:sldMkLst>
        <pc:spChg chg="add mod">
          <ac:chgData name="Humberto Alencar" userId="d6098c2c-e45d-4e6a-b828-f736d4b688d9" providerId="ADAL" clId="{95B56554-E240-4369-99D7-BB9358C79EEC}" dt="2022-03-14T13:57:00.085" v="58"/>
          <ac:spMkLst>
            <pc:docMk/>
            <pc:sldMk cId="4290377012" sldId="6180"/>
            <ac:spMk id="12" creationId="{4B049DB9-E267-4B47-A74C-4D58830A03BE}"/>
          </ac:spMkLst>
        </pc:spChg>
      </pc:sldChg>
      <pc:sldChg chg="addSp modSp">
        <pc:chgData name="Humberto Alencar" userId="d6098c2c-e45d-4e6a-b828-f736d4b688d9" providerId="ADAL" clId="{95B56554-E240-4369-99D7-BB9358C79EEC}" dt="2022-03-14T13:56:58.725" v="55"/>
        <pc:sldMkLst>
          <pc:docMk/>
          <pc:sldMk cId="355104634" sldId="6185"/>
        </pc:sldMkLst>
        <pc:spChg chg="add mod">
          <ac:chgData name="Humberto Alencar" userId="d6098c2c-e45d-4e6a-b828-f736d4b688d9" providerId="ADAL" clId="{95B56554-E240-4369-99D7-BB9358C79EEC}" dt="2022-03-14T13:56:58.725" v="55"/>
          <ac:spMkLst>
            <pc:docMk/>
            <pc:sldMk cId="355104634" sldId="6185"/>
            <ac:spMk id="19" creationId="{F32FEE36-44C4-4304-9589-756BC99FA903}"/>
          </ac:spMkLst>
        </pc:spChg>
      </pc:sldChg>
      <pc:sldChg chg="addSp modSp">
        <pc:chgData name="Humberto Alencar" userId="d6098c2c-e45d-4e6a-b828-f736d4b688d9" providerId="ADAL" clId="{95B56554-E240-4369-99D7-BB9358C79EEC}" dt="2022-03-14T13:57:03.678" v="66"/>
        <pc:sldMkLst>
          <pc:docMk/>
          <pc:sldMk cId="4057248317" sldId="6186"/>
        </pc:sldMkLst>
        <pc:spChg chg="add mod">
          <ac:chgData name="Humberto Alencar" userId="d6098c2c-e45d-4e6a-b828-f736d4b688d9" providerId="ADAL" clId="{95B56554-E240-4369-99D7-BB9358C79EEC}" dt="2022-03-14T13:57:03.678" v="66"/>
          <ac:spMkLst>
            <pc:docMk/>
            <pc:sldMk cId="4057248317" sldId="6186"/>
            <ac:spMk id="11" creationId="{3ECB0957-57B5-4789-9C6D-3F948534A054}"/>
          </ac:spMkLst>
        </pc:spChg>
      </pc:sldChg>
      <pc:sldChg chg="addSp modSp">
        <pc:chgData name="Humberto Alencar" userId="d6098c2c-e45d-4e6a-b828-f736d4b688d9" providerId="ADAL" clId="{95B56554-E240-4369-99D7-BB9358C79EEC}" dt="2022-03-14T13:56:57.871" v="53"/>
        <pc:sldMkLst>
          <pc:docMk/>
          <pc:sldMk cId="2677455488" sldId="6197"/>
        </pc:sldMkLst>
        <pc:spChg chg="add mod">
          <ac:chgData name="Humberto Alencar" userId="d6098c2c-e45d-4e6a-b828-f736d4b688d9" providerId="ADAL" clId="{95B56554-E240-4369-99D7-BB9358C79EEC}" dt="2022-03-14T13:56:57.871" v="53"/>
          <ac:spMkLst>
            <pc:docMk/>
            <pc:sldMk cId="2677455488" sldId="6197"/>
            <ac:spMk id="8" creationId="{9C9C31B2-0706-4FBE-BA34-961E4C752E19}"/>
          </ac:spMkLst>
        </pc:spChg>
      </pc:sldChg>
      <pc:sldChg chg="addSp modSp mod modShow">
        <pc:chgData name="Humberto Alencar" userId="d6098c2c-e45d-4e6a-b828-f736d4b688d9" providerId="ADAL" clId="{95B56554-E240-4369-99D7-BB9358C79EEC}" dt="2022-03-15T21:09:13.337" v="104" actId="1076"/>
        <pc:sldMkLst>
          <pc:docMk/>
          <pc:sldMk cId="328819101" sldId="6214"/>
        </pc:sldMkLst>
        <pc:spChg chg="add mod">
          <ac:chgData name="Humberto Alencar" userId="d6098c2c-e45d-4e6a-b828-f736d4b688d9" providerId="ADAL" clId="{95B56554-E240-4369-99D7-BB9358C79EEC}" dt="2022-03-15T21:09:13.337" v="104" actId="1076"/>
          <ac:spMkLst>
            <pc:docMk/>
            <pc:sldMk cId="328819101" sldId="6214"/>
            <ac:spMk id="6" creationId="{BAEB43FF-8ED5-4B7F-A610-C71C2AEA2E92}"/>
          </ac:spMkLst>
        </pc:spChg>
      </pc:sldChg>
      <pc:sldChg chg="addSp delSp modSp mod">
        <pc:chgData name="Humberto Alencar" userId="d6098c2c-e45d-4e6a-b828-f736d4b688d9" providerId="ADAL" clId="{95B56554-E240-4369-99D7-BB9358C79EEC}" dt="2022-03-15T22:07:40.348" v="216" actId="20577"/>
        <pc:sldMkLst>
          <pc:docMk/>
          <pc:sldMk cId="3110408450" sldId="6286"/>
        </pc:sldMkLst>
        <pc:spChg chg="mod">
          <ac:chgData name="Humberto Alencar" userId="d6098c2c-e45d-4e6a-b828-f736d4b688d9" providerId="ADAL" clId="{95B56554-E240-4369-99D7-BB9358C79EEC}" dt="2022-03-15T22:07:22.561" v="214"/>
          <ac:spMkLst>
            <pc:docMk/>
            <pc:sldMk cId="3110408450" sldId="6286"/>
            <ac:spMk id="5" creationId="{00000000-0000-0000-0000-000000000000}"/>
          </ac:spMkLst>
        </pc:spChg>
        <pc:spChg chg="add del mod">
          <ac:chgData name="Humberto Alencar" userId="d6098c2c-e45d-4e6a-b828-f736d4b688d9" providerId="ADAL" clId="{95B56554-E240-4369-99D7-BB9358C79EEC}" dt="2022-03-15T22:04:19.924" v="138" actId="478"/>
          <ac:spMkLst>
            <pc:docMk/>
            <pc:sldMk cId="3110408450" sldId="6286"/>
            <ac:spMk id="11" creationId="{2E95E84F-D580-42C9-B6C7-6C79BEF4C651}"/>
          </ac:spMkLst>
        </pc:spChg>
        <pc:graphicFrameChg chg="mod modGraphic">
          <ac:chgData name="Humberto Alencar" userId="d6098c2c-e45d-4e6a-b828-f736d4b688d9" providerId="ADAL" clId="{95B56554-E240-4369-99D7-BB9358C79EEC}" dt="2022-03-15T22:07:03.931" v="213" actId="20577"/>
          <ac:graphicFrameMkLst>
            <pc:docMk/>
            <pc:sldMk cId="3110408450" sldId="6286"/>
            <ac:graphicFrameMk id="10" creationId="{A1F20C9B-EA49-432E-B85C-8F478CA1228A}"/>
          </ac:graphicFrameMkLst>
        </pc:graphicFrameChg>
        <pc:graphicFrameChg chg="mod modGraphic">
          <ac:chgData name="Humberto Alencar" userId="d6098c2c-e45d-4e6a-b828-f736d4b688d9" providerId="ADAL" clId="{95B56554-E240-4369-99D7-BB9358C79EEC}" dt="2022-03-15T22:07:40.348" v="216" actId="20577"/>
          <ac:graphicFrameMkLst>
            <pc:docMk/>
            <pc:sldMk cId="3110408450" sldId="6286"/>
            <ac:graphicFrameMk id="15" creationId="{7A9BF5D3-BD58-41C8-A35C-4D1333D49E75}"/>
          </ac:graphicFrameMkLst>
        </pc:graphicFrameChg>
        <pc:picChg chg="del">
          <ac:chgData name="Humberto Alencar" userId="d6098c2c-e45d-4e6a-b828-f736d4b688d9" providerId="ADAL" clId="{95B56554-E240-4369-99D7-BB9358C79EEC}" dt="2022-03-15T22:04:36.667" v="143" actId="478"/>
          <ac:picMkLst>
            <pc:docMk/>
            <pc:sldMk cId="3110408450" sldId="6286"/>
            <ac:picMk id="2" creationId="{D15901B8-BF7F-4E0C-9A73-E6F65FF3AF76}"/>
          </ac:picMkLst>
        </pc:picChg>
        <pc:picChg chg="mod ord">
          <ac:chgData name="Humberto Alencar" userId="d6098c2c-e45d-4e6a-b828-f736d4b688d9" providerId="ADAL" clId="{95B56554-E240-4369-99D7-BB9358C79EEC}" dt="2022-03-15T22:04:39.596" v="144" actId="14100"/>
          <ac:picMkLst>
            <pc:docMk/>
            <pc:sldMk cId="3110408450" sldId="6286"/>
            <ac:picMk id="3" creationId="{4259528B-026F-43E3-9C15-EBF6616E8768}"/>
          </ac:picMkLst>
        </pc:picChg>
      </pc:sldChg>
      <pc:sldChg chg="addSp modSp">
        <pc:chgData name="Humberto Alencar" userId="d6098c2c-e45d-4e6a-b828-f736d4b688d9" providerId="ADAL" clId="{95B56554-E240-4369-99D7-BB9358C79EEC}" dt="2022-03-14T13:56:45.185" v="24"/>
        <pc:sldMkLst>
          <pc:docMk/>
          <pc:sldMk cId="2890948306" sldId="6309"/>
        </pc:sldMkLst>
        <pc:spChg chg="add mod">
          <ac:chgData name="Humberto Alencar" userId="d6098c2c-e45d-4e6a-b828-f736d4b688d9" providerId="ADAL" clId="{95B56554-E240-4369-99D7-BB9358C79EEC}" dt="2022-03-14T13:56:45.185" v="24"/>
          <ac:spMkLst>
            <pc:docMk/>
            <pc:sldMk cId="2890948306" sldId="6309"/>
            <ac:spMk id="3" creationId="{5902A7D6-DCC3-4A2E-B0C9-36EDC54629D9}"/>
          </ac:spMkLst>
        </pc:spChg>
      </pc:sldChg>
      <pc:sldChg chg="addSp modSp">
        <pc:chgData name="Humberto Alencar" userId="d6098c2c-e45d-4e6a-b828-f736d4b688d9" providerId="ADAL" clId="{95B56554-E240-4369-99D7-BB9358C79EEC}" dt="2022-03-14T13:56:45.581" v="25"/>
        <pc:sldMkLst>
          <pc:docMk/>
          <pc:sldMk cId="325592335" sldId="6357"/>
        </pc:sldMkLst>
        <pc:spChg chg="add mod">
          <ac:chgData name="Humberto Alencar" userId="d6098c2c-e45d-4e6a-b828-f736d4b688d9" providerId="ADAL" clId="{95B56554-E240-4369-99D7-BB9358C79EEC}" dt="2022-03-14T13:56:45.581" v="25"/>
          <ac:spMkLst>
            <pc:docMk/>
            <pc:sldMk cId="325592335" sldId="6357"/>
            <ac:spMk id="12" creationId="{AE4AA5FD-E0CE-4814-A70D-F7B07DDE8A9B}"/>
          </ac:spMkLst>
        </pc:spChg>
      </pc:sldChg>
      <pc:sldChg chg="addSp modSp">
        <pc:chgData name="Humberto Alencar" userId="d6098c2c-e45d-4e6a-b828-f736d4b688d9" providerId="ADAL" clId="{95B56554-E240-4369-99D7-BB9358C79EEC}" dt="2022-03-14T13:57:00.960" v="60"/>
        <pc:sldMkLst>
          <pc:docMk/>
          <pc:sldMk cId="2165391753" sldId="6365"/>
        </pc:sldMkLst>
        <pc:spChg chg="add mod">
          <ac:chgData name="Humberto Alencar" userId="d6098c2c-e45d-4e6a-b828-f736d4b688d9" providerId="ADAL" clId="{95B56554-E240-4369-99D7-BB9358C79EEC}" dt="2022-03-14T13:57:00.960" v="60"/>
          <ac:spMkLst>
            <pc:docMk/>
            <pc:sldMk cId="2165391753" sldId="6365"/>
            <ac:spMk id="13" creationId="{0AA1E926-5CE8-4AAE-8E19-9A100CF9234D}"/>
          </ac:spMkLst>
        </pc:spChg>
      </pc:sldChg>
      <pc:sldChg chg="addSp modSp">
        <pc:chgData name="Humberto Alencar" userId="d6098c2c-e45d-4e6a-b828-f736d4b688d9" providerId="ADAL" clId="{95B56554-E240-4369-99D7-BB9358C79EEC}" dt="2022-03-14T13:57:01.419" v="61"/>
        <pc:sldMkLst>
          <pc:docMk/>
          <pc:sldMk cId="273966406" sldId="6368"/>
        </pc:sldMkLst>
        <pc:spChg chg="add mod">
          <ac:chgData name="Humberto Alencar" userId="d6098c2c-e45d-4e6a-b828-f736d4b688d9" providerId="ADAL" clId="{95B56554-E240-4369-99D7-BB9358C79EEC}" dt="2022-03-14T13:57:01.419" v="61"/>
          <ac:spMkLst>
            <pc:docMk/>
            <pc:sldMk cId="273966406" sldId="6368"/>
            <ac:spMk id="16" creationId="{A365212D-76C9-427D-A82A-4317E46D0E3E}"/>
          </ac:spMkLst>
        </pc:spChg>
      </pc:sldChg>
      <pc:sldChg chg="addSp delSp modSp mod">
        <pc:chgData name="Humberto Alencar" userId="d6098c2c-e45d-4e6a-b828-f736d4b688d9" providerId="ADAL" clId="{95B56554-E240-4369-99D7-BB9358C79EEC}" dt="2022-03-14T13:57:14.055" v="72" actId="478"/>
        <pc:sldMkLst>
          <pc:docMk/>
          <pc:sldMk cId="662867710" sldId="6395"/>
        </pc:sldMkLst>
        <pc:spChg chg="add del mod">
          <ac:chgData name="Humberto Alencar" userId="d6098c2c-e45d-4e6a-b828-f736d4b688d9" providerId="ADAL" clId="{95B56554-E240-4369-99D7-BB9358C79EEC}" dt="2022-03-14T13:57:14.055" v="72" actId="478"/>
          <ac:spMkLst>
            <pc:docMk/>
            <pc:sldMk cId="662867710" sldId="6395"/>
            <ac:spMk id="4" creationId="{864C618E-7560-46D2-837A-AFCACB5E8CE7}"/>
          </ac:spMkLst>
        </pc:spChg>
      </pc:sldChg>
      <pc:sldChg chg="addSp delSp modSp mod">
        <pc:chgData name="Humberto Alencar" userId="d6098c2c-e45d-4e6a-b828-f736d4b688d9" providerId="ADAL" clId="{95B56554-E240-4369-99D7-BB9358C79EEC}" dt="2022-03-14T13:57:15.944" v="73" actId="478"/>
        <pc:sldMkLst>
          <pc:docMk/>
          <pc:sldMk cId="3849366036" sldId="6396"/>
        </pc:sldMkLst>
        <pc:spChg chg="add del mod">
          <ac:chgData name="Humberto Alencar" userId="d6098c2c-e45d-4e6a-b828-f736d4b688d9" providerId="ADAL" clId="{95B56554-E240-4369-99D7-BB9358C79EEC}" dt="2022-03-14T13:57:15.944" v="73" actId="478"/>
          <ac:spMkLst>
            <pc:docMk/>
            <pc:sldMk cId="3849366036" sldId="6396"/>
            <ac:spMk id="4" creationId="{73ED71AE-656A-419F-9560-16B4401241D2}"/>
          </ac:spMkLst>
        </pc:spChg>
      </pc:sldChg>
      <pc:sldChg chg="addSp delSp modSp mod">
        <pc:chgData name="Humberto Alencar" userId="d6098c2c-e45d-4e6a-b828-f736d4b688d9" providerId="ADAL" clId="{95B56554-E240-4369-99D7-BB9358C79EEC}" dt="2022-03-14T13:57:11.406" v="71" actId="478"/>
        <pc:sldMkLst>
          <pc:docMk/>
          <pc:sldMk cId="963707562" sldId="6398"/>
        </pc:sldMkLst>
        <pc:spChg chg="add del mod">
          <ac:chgData name="Humberto Alencar" userId="d6098c2c-e45d-4e6a-b828-f736d4b688d9" providerId="ADAL" clId="{95B56554-E240-4369-99D7-BB9358C79EEC}" dt="2022-03-14T13:57:11.406" v="71" actId="478"/>
          <ac:spMkLst>
            <pc:docMk/>
            <pc:sldMk cId="963707562" sldId="6398"/>
            <ac:spMk id="5" creationId="{E1831B13-575A-49A3-83DB-D7F53AE87BA8}"/>
          </ac:spMkLst>
        </pc:spChg>
      </pc:sldChg>
      <pc:sldChg chg="modSp mod">
        <pc:chgData name="Humberto Alencar" userId="d6098c2c-e45d-4e6a-b828-f736d4b688d9" providerId="ADAL" clId="{95B56554-E240-4369-99D7-BB9358C79EEC}" dt="2022-03-14T13:58:51.849" v="88" actId="108"/>
        <pc:sldMkLst>
          <pc:docMk/>
          <pc:sldMk cId="1214014428" sldId="6403"/>
        </pc:sldMkLst>
        <pc:spChg chg="mod">
          <ac:chgData name="Humberto Alencar" userId="d6098c2c-e45d-4e6a-b828-f736d4b688d9" providerId="ADAL" clId="{95B56554-E240-4369-99D7-BB9358C79EEC}" dt="2022-03-14T13:58:40.528" v="85" actId="108"/>
          <ac:spMkLst>
            <pc:docMk/>
            <pc:sldMk cId="1214014428" sldId="6403"/>
            <ac:spMk id="28" creationId="{4833A57A-5F57-46C5-B512-47E65CFA88BF}"/>
          </ac:spMkLst>
        </pc:spChg>
        <pc:spChg chg="mod">
          <ac:chgData name="Humberto Alencar" userId="d6098c2c-e45d-4e6a-b828-f736d4b688d9" providerId="ADAL" clId="{95B56554-E240-4369-99D7-BB9358C79EEC}" dt="2022-03-14T13:58:47.337" v="86" actId="108"/>
          <ac:spMkLst>
            <pc:docMk/>
            <pc:sldMk cId="1214014428" sldId="6403"/>
            <ac:spMk id="34" creationId="{F86F4A7F-63E2-42B9-A066-C3AEC57DF5DC}"/>
          </ac:spMkLst>
        </pc:spChg>
        <pc:spChg chg="mod">
          <ac:chgData name="Humberto Alencar" userId="d6098c2c-e45d-4e6a-b828-f736d4b688d9" providerId="ADAL" clId="{95B56554-E240-4369-99D7-BB9358C79EEC}" dt="2022-03-14T13:58:51.189" v="87" actId="108"/>
          <ac:spMkLst>
            <pc:docMk/>
            <pc:sldMk cId="1214014428" sldId="6403"/>
            <ac:spMk id="39" creationId="{AC0FBF29-5838-43FE-9577-1C4E74D2C409}"/>
          </ac:spMkLst>
        </pc:spChg>
        <pc:spChg chg="mod">
          <ac:chgData name="Humberto Alencar" userId="d6098c2c-e45d-4e6a-b828-f736d4b688d9" providerId="ADAL" clId="{95B56554-E240-4369-99D7-BB9358C79EEC}" dt="2022-03-14T13:58:51.849" v="88" actId="108"/>
          <ac:spMkLst>
            <pc:docMk/>
            <pc:sldMk cId="1214014428" sldId="6403"/>
            <ac:spMk id="42" creationId="{1FED6E70-7CEF-4342-A539-7D63908B2457}"/>
          </ac:spMkLst>
        </pc:spChg>
      </pc:sldChg>
      <pc:sldChg chg="addSp modSp">
        <pc:chgData name="Humberto Alencar" userId="d6098c2c-e45d-4e6a-b828-f736d4b688d9" providerId="ADAL" clId="{95B56554-E240-4369-99D7-BB9358C79EEC}" dt="2022-03-14T13:56:46.377" v="27"/>
        <pc:sldMkLst>
          <pc:docMk/>
          <pc:sldMk cId="1767481082" sldId="6417"/>
        </pc:sldMkLst>
        <pc:spChg chg="add mod">
          <ac:chgData name="Humberto Alencar" userId="d6098c2c-e45d-4e6a-b828-f736d4b688d9" providerId="ADAL" clId="{95B56554-E240-4369-99D7-BB9358C79EEC}" dt="2022-03-14T13:56:46.377" v="27"/>
          <ac:spMkLst>
            <pc:docMk/>
            <pc:sldMk cId="1767481082" sldId="6417"/>
            <ac:spMk id="15" creationId="{F9A4B603-341F-4657-9826-D0439557E2BA}"/>
          </ac:spMkLst>
        </pc:spChg>
      </pc:sldChg>
      <pc:sldChg chg="addSp modSp">
        <pc:chgData name="Humberto Alencar" userId="d6098c2c-e45d-4e6a-b828-f736d4b688d9" providerId="ADAL" clId="{95B56554-E240-4369-99D7-BB9358C79EEC}" dt="2022-03-14T13:56:45.977" v="26"/>
        <pc:sldMkLst>
          <pc:docMk/>
          <pc:sldMk cId="4271353157" sldId="6418"/>
        </pc:sldMkLst>
        <pc:spChg chg="add mod">
          <ac:chgData name="Humberto Alencar" userId="d6098c2c-e45d-4e6a-b828-f736d4b688d9" providerId="ADAL" clId="{95B56554-E240-4369-99D7-BB9358C79EEC}" dt="2022-03-14T13:56:45.977" v="26"/>
          <ac:spMkLst>
            <pc:docMk/>
            <pc:sldMk cId="4271353157" sldId="6418"/>
            <ac:spMk id="19" creationId="{C674597D-6543-491D-9408-E4D67F6B01A5}"/>
          </ac:spMkLst>
        </pc:spChg>
      </pc:sldChg>
      <pc:sldChg chg="addSp modSp">
        <pc:chgData name="Humberto Alencar" userId="d6098c2c-e45d-4e6a-b828-f736d4b688d9" providerId="ADAL" clId="{95B56554-E240-4369-99D7-BB9358C79EEC}" dt="2022-03-14T13:56:46.808" v="28"/>
        <pc:sldMkLst>
          <pc:docMk/>
          <pc:sldMk cId="2498086645" sldId="6419"/>
        </pc:sldMkLst>
        <pc:spChg chg="add mod">
          <ac:chgData name="Humberto Alencar" userId="d6098c2c-e45d-4e6a-b828-f736d4b688d9" providerId="ADAL" clId="{95B56554-E240-4369-99D7-BB9358C79EEC}" dt="2022-03-14T13:56:46.808" v="28"/>
          <ac:spMkLst>
            <pc:docMk/>
            <pc:sldMk cId="2498086645" sldId="6419"/>
            <ac:spMk id="8" creationId="{EBA34E54-67BC-4F16-B00C-3D2C12CAF1B3}"/>
          </ac:spMkLst>
        </pc:spChg>
      </pc:sldChg>
      <pc:sldChg chg="addSp modSp">
        <pc:chgData name="Humberto Alencar" userId="d6098c2c-e45d-4e6a-b828-f736d4b688d9" providerId="ADAL" clId="{95B56554-E240-4369-99D7-BB9358C79EEC}" dt="2022-03-14T13:57:02.313" v="63"/>
        <pc:sldMkLst>
          <pc:docMk/>
          <pc:sldMk cId="4143558169" sldId="6425"/>
        </pc:sldMkLst>
        <pc:spChg chg="add mod">
          <ac:chgData name="Humberto Alencar" userId="d6098c2c-e45d-4e6a-b828-f736d4b688d9" providerId="ADAL" clId="{95B56554-E240-4369-99D7-BB9358C79EEC}" dt="2022-03-14T13:57:02.313" v="63"/>
          <ac:spMkLst>
            <pc:docMk/>
            <pc:sldMk cId="4143558169" sldId="6425"/>
            <ac:spMk id="9" creationId="{BFC77FF8-B47B-47E4-B94F-0BE7AA60726F}"/>
          </ac:spMkLst>
        </pc:spChg>
      </pc:sldChg>
      <pc:sldChg chg="del">
        <pc:chgData name="Humberto Alencar" userId="d6098c2c-e45d-4e6a-b828-f736d4b688d9" providerId="ADAL" clId="{95B56554-E240-4369-99D7-BB9358C79EEC}" dt="2022-03-16T17:41:51.491" v="526" actId="47"/>
        <pc:sldMkLst>
          <pc:docMk/>
          <pc:sldMk cId="3867307128" sldId="6433"/>
        </pc:sldMkLst>
      </pc:sldChg>
      <pc:sldChg chg="addSp modSp">
        <pc:chgData name="Humberto Alencar" userId="d6098c2c-e45d-4e6a-b828-f736d4b688d9" providerId="ADAL" clId="{95B56554-E240-4369-99D7-BB9358C79EEC}" dt="2022-03-14T13:56:59.141" v="56"/>
        <pc:sldMkLst>
          <pc:docMk/>
          <pc:sldMk cId="3827363319" sldId="6461"/>
        </pc:sldMkLst>
        <pc:spChg chg="add mod">
          <ac:chgData name="Humberto Alencar" userId="d6098c2c-e45d-4e6a-b828-f736d4b688d9" providerId="ADAL" clId="{95B56554-E240-4369-99D7-BB9358C79EEC}" dt="2022-03-14T13:56:59.141" v="56"/>
          <ac:spMkLst>
            <pc:docMk/>
            <pc:sldMk cId="3827363319" sldId="6461"/>
            <ac:spMk id="8" creationId="{B2643FE9-A611-4A9F-8814-45C85C7ED898}"/>
          </ac:spMkLst>
        </pc:spChg>
      </pc:sldChg>
      <pc:sldChg chg="addSp modSp">
        <pc:chgData name="Humberto Alencar" userId="d6098c2c-e45d-4e6a-b828-f736d4b688d9" providerId="ADAL" clId="{95B56554-E240-4369-99D7-BB9358C79EEC}" dt="2022-03-14T13:56:56.943" v="51"/>
        <pc:sldMkLst>
          <pc:docMk/>
          <pc:sldMk cId="3980335343" sldId="6462"/>
        </pc:sldMkLst>
        <pc:spChg chg="add mod">
          <ac:chgData name="Humberto Alencar" userId="d6098c2c-e45d-4e6a-b828-f736d4b688d9" providerId="ADAL" clId="{95B56554-E240-4369-99D7-BB9358C79EEC}" dt="2022-03-14T13:56:56.943" v="51"/>
          <ac:spMkLst>
            <pc:docMk/>
            <pc:sldMk cId="3980335343" sldId="6462"/>
            <ac:spMk id="14" creationId="{87C698F5-C109-4326-8CE8-5F5C072C2D11}"/>
          </ac:spMkLst>
        </pc:spChg>
      </pc:sldChg>
      <pc:sldChg chg="addSp modSp">
        <pc:chgData name="Humberto Alencar" userId="d6098c2c-e45d-4e6a-b828-f736d4b688d9" providerId="ADAL" clId="{95B56554-E240-4369-99D7-BB9358C79EEC}" dt="2022-03-14T13:56:57.396" v="52"/>
        <pc:sldMkLst>
          <pc:docMk/>
          <pc:sldMk cId="2739070435" sldId="6463"/>
        </pc:sldMkLst>
        <pc:spChg chg="add mod">
          <ac:chgData name="Humberto Alencar" userId="d6098c2c-e45d-4e6a-b828-f736d4b688d9" providerId="ADAL" clId="{95B56554-E240-4369-99D7-BB9358C79EEC}" dt="2022-03-14T13:56:57.396" v="52"/>
          <ac:spMkLst>
            <pc:docMk/>
            <pc:sldMk cId="2739070435" sldId="6463"/>
            <ac:spMk id="20" creationId="{029D97B1-448D-44AA-9281-D56648EE44A1}"/>
          </ac:spMkLst>
        </pc:spChg>
      </pc:sldChg>
      <pc:sldChg chg="addSp modSp">
        <pc:chgData name="Humberto Alencar" userId="d6098c2c-e45d-4e6a-b828-f736d4b688d9" providerId="ADAL" clId="{95B56554-E240-4369-99D7-BB9358C79EEC}" dt="2022-03-14T13:57:01.854" v="62"/>
        <pc:sldMkLst>
          <pc:docMk/>
          <pc:sldMk cId="1907797567" sldId="6464"/>
        </pc:sldMkLst>
        <pc:spChg chg="add mod">
          <ac:chgData name="Humberto Alencar" userId="d6098c2c-e45d-4e6a-b828-f736d4b688d9" providerId="ADAL" clId="{95B56554-E240-4369-99D7-BB9358C79EEC}" dt="2022-03-14T13:57:01.854" v="62"/>
          <ac:spMkLst>
            <pc:docMk/>
            <pc:sldMk cId="1907797567" sldId="6464"/>
            <ac:spMk id="16" creationId="{B3EC5152-1183-406E-BD52-5229E545137C}"/>
          </ac:spMkLst>
        </pc:spChg>
      </pc:sldChg>
      <pc:sldChg chg="addSp modSp">
        <pc:chgData name="Humberto Alencar" userId="d6098c2c-e45d-4e6a-b828-f736d4b688d9" providerId="ADAL" clId="{95B56554-E240-4369-99D7-BB9358C79EEC}" dt="2022-03-14T13:56:59.615" v="57"/>
        <pc:sldMkLst>
          <pc:docMk/>
          <pc:sldMk cId="1145670843" sldId="6465"/>
        </pc:sldMkLst>
        <pc:spChg chg="add mod">
          <ac:chgData name="Humberto Alencar" userId="d6098c2c-e45d-4e6a-b828-f736d4b688d9" providerId="ADAL" clId="{95B56554-E240-4369-99D7-BB9358C79EEC}" dt="2022-03-14T13:56:59.615" v="57"/>
          <ac:spMkLst>
            <pc:docMk/>
            <pc:sldMk cId="1145670843" sldId="6465"/>
            <ac:spMk id="14" creationId="{8AF4A4AB-6269-45DA-920A-F3923F90982A}"/>
          </ac:spMkLst>
        </pc:spChg>
      </pc:sldChg>
      <pc:sldChg chg="addSp modSp">
        <pc:chgData name="Humberto Alencar" userId="d6098c2c-e45d-4e6a-b828-f736d4b688d9" providerId="ADAL" clId="{95B56554-E240-4369-99D7-BB9358C79EEC}" dt="2022-03-14T13:57:00.520" v="59"/>
        <pc:sldMkLst>
          <pc:docMk/>
          <pc:sldMk cId="1234031603" sldId="6466"/>
        </pc:sldMkLst>
        <pc:spChg chg="add mod">
          <ac:chgData name="Humberto Alencar" userId="d6098c2c-e45d-4e6a-b828-f736d4b688d9" providerId="ADAL" clId="{95B56554-E240-4369-99D7-BB9358C79EEC}" dt="2022-03-14T13:57:00.520" v="59"/>
          <ac:spMkLst>
            <pc:docMk/>
            <pc:sldMk cId="1234031603" sldId="6466"/>
            <ac:spMk id="8" creationId="{5071CA06-FEF5-409A-A99C-06A29B7670BA}"/>
          </ac:spMkLst>
        </pc:spChg>
      </pc:sldChg>
      <pc:sldChg chg="addSp modSp">
        <pc:chgData name="Humberto Alencar" userId="d6098c2c-e45d-4e6a-b828-f736d4b688d9" providerId="ADAL" clId="{95B56554-E240-4369-99D7-BB9358C79EEC}" dt="2022-03-14T13:57:02.783" v="64"/>
        <pc:sldMkLst>
          <pc:docMk/>
          <pc:sldMk cId="2839961599" sldId="6468"/>
        </pc:sldMkLst>
        <pc:spChg chg="add mod">
          <ac:chgData name="Humberto Alencar" userId="d6098c2c-e45d-4e6a-b828-f736d4b688d9" providerId="ADAL" clId="{95B56554-E240-4369-99D7-BB9358C79EEC}" dt="2022-03-14T13:57:02.783" v="64"/>
          <ac:spMkLst>
            <pc:docMk/>
            <pc:sldMk cId="2839961599" sldId="6468"/>
            <ac:spMk id="15" creationId="{79520FEA-3113-4BE5-BABD-DD7B580C6821}"/>
          </ac:spMkLst>
        </pc:spChg>
      </pc:sldChg>
      <pc:sldChg chg="addSp modSp">
        <pc:chgData name="Humberto Alencar" userId="d6098c2c-e45d-4e6a-b828-f736d4b688d9" providerId="ADAL" clId="{95B56554-E240-4369-99D7-BB9358C79EEC}" dt="2022-03-14T13:56:36.097" v="4"/>
        <pc:sldMkLst>
          <pc:docMk/>
          <pc:sldMk cId="899028632" sldId="6469"/>
        </pc:sldMkLst>
        <pc:spChg chg="add mod">
          <ac:chgData name="Humberto Alencar" userId="d6098c2c-e45d-4e6a-b828-f736d4b688d9" providerId="ADAL" clId="{95B56554-E240-4369-99D7-BB9358C79EEC}" dt="2022-03-14T13:56:36.097" v="4"/>
          <ac:spMkLst>
            <pc:docMk/>
            <pc:sldMk cId="899028632" sldId="6469"/>
            <ac:spMk id="5" creationId="{49FEB8D6-504C-4651-8341-7F9AA3FFA815}"/>
          </ac:spMkLst>
        </pc:spChg>
      </pc:sldChg>
      <pc:sldChg chg="modSp">
        <pc:chgData name="Humberto Alencar" userId="d6098c2c-e45d-4e6a-b828-f736d4b688d9" providerId="ADAL" clId="{95B56554-E240-4369-99D7-BB9358C79EEC}" dt="2022-03-14T13:56:21.101" v="1"/>
        <pc:sldMkLst>
          <pc:docMk/>
          <pc:sldMk cId="1251009546" sldId="6471"/>
        </pc:sldMkLst>
        <pc:spChg chg="mod">
          <ac:chgData name="Humberto Alencar" userId="d6098c2c-e45d-4e6a-b828-f736d4b688d9" providerId="ADAL" clId="{95B56554-E240-4369-99D7-BB9358C79EEC}" dt="2022-03-14T13:56:21.101" v="1"/>
          <ac:spMkLst>
            <pc:docMk/>
            <pc:sldMk cId="1251009546" sldId="6471"/>
            <ac:spMk id="5" creationId="{00000000-0000-0000-0000-000000000000}"/>
          </ac:spMkLst>
        </pc:spChg>
      </pc:sldChg>
      <pc:sldChg chg="addSp delSp modSp mod">
        <pc:chgData name="Humberto Alencar" userId="d6098c2c-e45d-4e6a-b828-f736d4b688d9" providerId="ADAL" clId="{95B56554-E240-4369-99D7-BB9358C79EEC}" dt="2022-03-15T21:05:33.290" v="93" actId="478"/>
        <pc:sldMkLst>
          <pc:docMk/>
          <pc:sldMk cId="1806241164" sldId="6472"/>
        </pc:sldMkLst>
        <pc:spChg chg="mod">
          <ac:chgData name="Humberto Alencar" userId="d6098c2c-e45d-4e6a-b828-f736d4b688d9" providerId="ADAL" clId="{95B56554-E240-4369-99D7-BB9358C79EEC}" dt="2022-03-14T13:56:21.101" v="1"/>
          <ac:spMkLst>
            <pc:docMk/>
            <pc:sldMk cId="1806241164" sldId="6472"/>
            <ac:spMk id="5" creationId="{00000000-0000-0000-0000-000000000000}"/>
          </ac:spMkLst>
        </pc:spChg>
        <pc:spChg chg="add del mod">
          <ac:chgData name="Humberto Alencar" userId="d6098c2c-e45d-4e6a-b828-f736d4b688d9" providerId="ADAL" clId="{95B56554-E240-4369-99D7-BB9358C79EEC}" dt="2022-03-15T21:05:33.290" v="93" actId="478"/>
          <ac:spMkLst>
            <pc:docMk/>
            <pc:sldMk cId="1806241164" sldId="6472"/>
            <ac:spMk id="6" creationId="{D4C67489-99C7-427F-BF06-87B7B018EE19}"/>
          </ac:spMkLst>
        </pc:spChg>
      </pc:sldChg>
      <pc:sldChg chg="addSp delSp modSp mod">
        <pc:chgData name="Humberto Alencar" userId="d6098c2c-e45d-4e6a-b828-f736d4b688d9" providerId="ADAL" clId="{95B56554-E240-4369-99D7-BB9358C79EEC}" dt="2022-03-15T21:06:32.570" v="94" actId="478"/>
        <pc:sldMkLst>
          <pc:docMk/>
          <pc:sldMk cId="3305280884" sldId="6473"/>
        </pc:sldMkLst>
        <pc:spChg chg="mod">
          <ac:chgData name="Humberto Alencar" userId="d6098c2c-e45d-4e6a-b828-f736d4b688d9" providerId="ADAL" clId="{95B56554-E240-4369-99D7-BB9358C79EEC}" dt="2022-03-14T13:56:21.101" v="1"/>
          <ac:spMkLst>
            <pc:docMk/>
            <pc:sldMk cId="3305280884" sldId="6473"/>
            <ac:spMk id="5" creationId="{00000000-0000-0000-0000-000000000000}"/>
          </ac:spMkLst>
        </pc:spChg>
        <pc:spChg chg="add del mod">
          <ac:chgData name="Humberto Alencar" userId="d6098c2c-e45d-4e6a-b828-f736d4b688d9" providerId="ADAL" clId="{95B56554-E240-4369-99D7-BB9358C79EEC}" dt="2022-03-15T21:06:32.570" v="94" actId="478"/>
          <ac:spMkLst>
            <pc:docMk/>
            <pc:sldMk cId="3305280884" sldId="6473"/>
            <ac:spMk id="6" creationId="{4F73A188-8293-4C10-9D41-DB15D692239F}"/>
          </ac:spMkLst>
        </pc:spChg>
      </pc:sldChg>
      <pc:sldChg chg="addSp delSp modSp mod">
        <pc:chgData name="Humberto Alencar" userId="d6098c2c-e45d-4e6a-b828-f736d4b688d9" providerId="ADAL" clId="{95B56554-E240-4369-99D7-BB9358C79EEC}" dt="2022-03-15T21:06:42.489" v="95" actId="478"/>
        <pc:sldMkLst>
          <pc:docMk/>
          <pc:sldMk cId="2216749953" sldId="6474"/>
        </pc:sldMkLst>
        <pc:spChg chg="mod">
          <ac:chgData name="Humberto Alencar" userId="d6098c2c-e45d-4e6a-b828-f736d4b688d9" providerId="ADAL" clId="{95B56554-E240-4369-99D7-BB9358C79EEC}" dt="2022-03-14T13:56:21.101" v="1"/>
          <ac:spMkLst>
            <pc:docMk/>
            <pc:sldMk cId="2216749953" sldId="6474"/>
            <ac:spMk id="5" creationId="{00000000-0000-0000-0000-000000000000}"/>
          </ac:spMkLst>
        </pc:spChg>
        <pc:spChg chg="add del mod">
          <ac:chgData name="Humberto Alencar" userId="d6098c2c-e45d-4e6a-b828-f736d4b688d9" providerId="ADAL" clId="{95B56554-E240-4369-99D7-BB9358C79EEC}" dt="2022-03-15T21:06:42.489" v="95" actId="478"/>
          <ac:spMkLst>
            <pc:docMk/>
            <pc:sldMk cId="2216749953" sldId="6474"/>
            <ac:spMk id="6" creationId="{3BD58AB9-250F-4103-9699-66749572D4D9}"/>
          </ac:spMkLst>
        </pc:spChg>
      </pc:sldChg>
      <pc:sldChg chg="addSp delSp modSp mod">
        <pc:chgData name="Humberto Alencar" userId="d6098c2c-e45d-4e6a-b828-f736d4b688d9" providerId="ADAL" clId="{95B56554-E240-4369-99D7-BB9358C79EEC}" dt="2022-03-15T21:06:58.490" v="96" actId="478"/>
        <pc:sldMkLst>
          <pc:docMk/>
          <pc:sldMk cId="1585656849" sldId="6475"/>
        </pc:sldMkLst>
        <pc:spChg chg="mod">
          <ac:chgData name="Humberto Alencar" userId="d6098c2c-e45d-4e6a-b828-f736d4b688d9" providerId="ADAL" clId="{95B56554-E240-4369-99D7-BB9358C79EEC}" dt="2022-03-14T13:56:21.101" v="1"/>
          <ac:spMkLst>
            <pc:docMk/>
            <pc:sldMk cId="1585656849" sldId="6475"/>
            <ac:spMk id="5" creationId="{00000000-0000-0000-0000-000000000000}"/>
          </ac:spMkLst>
        </pc:spChg>
        <pc:spChg chg="add del mod">
          <ac:chgData name="Humberto Alencar" userId="d6098c2c-e45d-4e6a-b828-f736d4b688d9" providerId="ADAL" clId="{95B56554-E240-4369-99D7-BB9358C79EEC}" dt="2022-03-15T21:06:58.490" v="96" actId="478"/>
          <ac:spMkLst>
            <pc:docMk/>
            <pc:sldMk cId="1585656849" sldId="6475"/>
            <ac:spMk id="6" creationId="{D02D811D-7DE4-442F-95D1-07AC0B3C2D9C}"/>
          </ac:spMkLst>
        </pc:spChg>
      </pc:sldChg>
      <pc:sldChg chg="addSp delSp modSp mod">
        <pc:chgData name="Humberto Alencar" userId="d6098c2c-e45d-4e6a-b828-f736d4b688d9" providerId="ADAL" clId="{95B56554-E240-4369-99D7-BB9358C79EEC}" dt="2022-03-15T21:07:29.673" v="97" actId="478"/>
        <pc:sldMkLst>
          <pc:docMk/>
          <pc:sldMk cId="4477344" sldId="6476"/>
        </pc:sldMkLst>
        <pc:spChg chg="mod">
          <ac:chgData name="Humberto Alencar" userId="d6098c2c-e45d-4e6a-b828-f736d4b688d9" providerId="ADAL" clId="{95B56554-E240-4369-99D7-BB9358C79EEC}" dt="2022-03-14T13:56:21.101" v="1"/>
          <ac:spMkLst>
            <pc:docMk/>
            <pc:sldMk cId="4477344" sldId="6476"/>
            <ac:spMk id="5" creationId="{00000000-0000-0000-0000-000000000000}"/>
          </ac:spMkLst>
        </pc:spChg>
        <pc:spChg chg="add del mod">
          <ac:chgData name="Humberto Alencar" userId="d6098c2c-e45d-4e6a-b828-f736d4b688d9" providerId="ADAL" clId="{95B56554-E240-4369-99D7-BB9358C79EEC}" dt="2022-03-15T21:07:29.673" v="97" actId="478"/>
          <ac:spMkLst>
            <pc:docMk/>
            <pc:sldMk cId="4477344" sldId="6476"/>
            <ac:spMk id="6" creationId="{FDF49902-5265-4BE7-B318-54C57503D99D}"/>
          </ac:spMkLst>
        </pc:spChg>
      </pc:sldChg>
      <pc:sldChg chg="addSp delSp modSp mod">
        <pc:chgData name="Humberto Alencar" userId="d6098c2c-e45d-4e6a-b828-f736d4b688d9" providerId="ADAL" clId="{95B56554-E240-4369-99D7-BB9358C79EEC}" dt="2022-03-15T21:09:06.569" v="102" actId="478"/>
        <pc:sldMkLst>
          <pc:docMk/>
          <pc:sldMk cId="10420414" sldId="6477"/>
        </pc:sldMkLst>
        <pc:spChg chg="mod">
          <ac:chgData name="Humberto Alencar" userId="d6098c2c-e45d-4e6a-b828-f736d4b688d9" providerId="ADAL" clId="{95B56554-E240-4369-99D7-BB9358C79EEC}" dt="2022-03-14T13:56:21.101" v="1"/>
          <ac:spMkLst>
            <pc:docMk/>
            <pc:sldMk cId="10420414" sldId="6477"/>
            <ac:spMk id="5" creationId="{00000000-0000-0000-0000-000000000000}"/>
          </ac:spMkLst>
        </pc:spChg>
        <pc:spChg chg="add del mod">
          <ac:chgData name="Humberto Alencar" userId="d6098c2c-e45d-4e6a-b828-f736d4b688d9" providerId="ADAL" clId="{95B56554-E240-4369-99D7-BB9358C79EEC}" dt="2022-03-15T21:09:06.569" v="102" actId="478"/>
          <ac:spMkLst>
            <pc:docMk/>
            <pc:sldMk cId="10420414" sldId="6477"/>
            <ac:spMk id="6" creationId="{58554C3D-3C05-48DA-AFA7-41161CFBC9DD}"/>
          </ac:spMkLst>
        </pc:spChg>
      </pc:sldChg>
      <pc:sldChg chg="addSp delSp modSp mod">
        <pc:chgData name="Humberto Alencar" userId="d6098c2c-e45d-4e6a-b828-f736d4b688d9" providerId="ADAL" clId="{95B56554-E240-4369-99D7-BB9358C79EEC}" dt="2022-03-16T15:35:42.350" v="524" actId="478"/>
        <pc:sldMkLst>
          <pc:docMk/>
          <pc:sldMk cId="3660664770" sldId="6478"/>
        </pc:sldMkLst>
        <pc:spChg chg="mod">
          <ac:chgData name="Humberto Alencar" userId="d6098c2c-e45d-4e6a-b828-f736d4b688d9" providerId="ADAL" clId="{95B56554-E240-4369-99D7-BB9358C79EEC}" dt="2022-03-14T13:56:21.101" v="1"/>
          <ac:spMkLst>
            <pc:docMk/>
            <pc:sldMk cId="3660664770" sldId="6478"/>
            <ac:spMk id="5" creationId="{00000000-0000-0000-0000-000000000000}"/>
          </ac:spMkLst>
        </pc:spChg>
        <pc:spChg chg="del">
          <ac:chgData name="Humberto Alencar" userId="d6098c2c-e45d-4e6a-b828-f736d4b688d9" providerId="ADAL" clId="{95B56554-E240-4369-99D7-BB9358C79EEC}" dt="2022-03-16T15:35:42.350" v="524" actId="478"/>
          <ac:spMkLst>
            <pc:docMk/>
            <pc:sldMk cId="3660664770" sldId="6478"/>
            <ac:spMk id="6" creationId="{6BB98D29-45B8-407E-804B-B4A9E33E586D}"/>
          </ac:spMkLst>
        </pc:spChg>
        <pc:spChg chg="add del mod">
          <ac:chgData name="Humberto Alencar" userId="d6098c2c-e45d-4e6a-b828-f736d4b688d9" providerId="ADAL" clId="{95B56554-E240-4369-99D7-BB9358C79EEC}" dt="2022-03-16T15:35:41.768" v="523" actId="478"/>
          <ac:spMkLst>
            <pc:docMk/>
            <pc:sldMk cId="3660664770" sldId="6478"/>
            <ac:spMk id="7" creationId="{2D9BE40E-B7B6-4ACC-96ED-70326C83841A}"/>
          </ac:spMkLst>
        </pc:spChg>
      </pc:sldChg>
      <pc:sldChg chg="addSp delSp modSp mod">
        <pc:chgData name="Humberto Alencar" userId="d6098c2c-e45d-4e6a-b828-f736d4b688d9" providerId="ADAL" clId="{95B56554-E240-4369-99D7-BB9358C79EEC}" dt="2022-03-14T13:57:19.681" v="74" actId="478"/>
        <pc:sldMkLst>
          <pc:docMk/>
          <pc:sldMk cId="2961057109" sldId="6479"/>
        </pc:sldMkLst>
        <pc:spChg chg="mod">
          <ac:chgData name="Humberto Alencar" userId="d6098c2c-e45d-4e6a-b828-f736d4b688d9" providerId="ADAL" clId="{95B56554-E240-4369-99D7-BB9358C79EEC}" dt="2022-03-14T13:56:21.101" v="1"/>
          <ac:spMkLst>
            <pc:docMk/>
            <pc:sldMk cId="2961057109" sldId="6479"/>
            <ac:spMk id="5" creationId="{00000000-0000-0000-0000-000000000000}"/>
          </ac:spMkLst>
        </pc:spChg>
        <pc:spChg chg="add del mod">
          <ac:chgData name="Humberto Alencar" userId="d6098c2c-e45d-4e6a-b828-f736d4b688d9" providerId="ADAL" clId="{95B56554-E240-4369-99D7-BB9358C79EEC}" dt="2022-03-14T13:57:19.681" v="74" actId="478"/>
          <ac:spMkLst>
            <pc:docMk/>
            <pc:sldMk cId="2961057109" sldId="6479"/>
            <ac:spMk id="6" creationId="{A332FB97-914C-4E61-8C5A-1317EC2B17BD}"/>
          </ac:spMkLst>
        </pc:spChg>
      </pc:sldChg>
      <pc:sldChg chg="modSp">
        <pc:chgData name="Humberto Alencar" userId="d6098c2c-e45d-4e6a-b828-f736d4b688d9" providerId="ADAL" clId="{95B56554-E240-4369-99D7-BB9358C79EEC}" dt="2022-03-14T13:56:21.101" v="1"/>
        <pc:sldMkLst>
          <pc:docMk/>
          <pc:sldMk cId="289544828" sldId="6480"/>
        </pc:sldMkLst>
        <pc:spChg chg="mod">
          <ac:chgData name="Humberto Alencar" userId="d6098c2c-e45d-4e6a-b828-f736d4b688d9" providerId="ADAL" clId="{95B56554-E240-4369-99D7-BB9358C79EEC}" dt="2022-03-14T13:56:21.101" v="1"/>
          <ac:spMkLst>
            <pc:docMk/>
            <pc:sldMk cId="289544828" sldId="6480"/>
            <ac:spMk id="5" creationId="{00000000-0000-0000-0000-000000000000}"/>
          </ac:spMkLst>
        </pc:spChg>
      </pc:sldChg>
      <pc:sldChg chg="modSp">
        <pc:chgData name="Humberto Alencar" userId="d6098c2c-e45d-4e6a-b828-f736d4b688d9" providerId="ADAL" clId="{95B56554-E240-4369-99D7-BB9358C79EEC}" dt="2022-03-14T13:56:21.101" v="1"/>
        <pc:sldMkLst>
          <pc:docMk/>
          <pc:sldMk cId="4039842427" sldId="6481"/>
        </pc:sldMkLst>
        <pc:spChg chg="mod">
          <ac:chgData name="Humberto Alencar" userId="d6098c2c-e45d-4e6a-b828-f736d4b688d9" providerId="ADAL" clId="{95B56554-E240-4369-99D7-BB9358C79EEC}" dt="2022-03-14T13:56:21.101" v="1"/>
          <ac:spMkLst>
            <pc:docMk/>
            <pc:sldMk cId="4039842427" sldId="6481"/>
            <ac:spMk id="5" creationId="{00000000-0000-0000-0000-000000000000}"/>
          </ac:spMkLst>
        </pc:spChg>
      </pc:sldChg>
      <pc:sldChg chg="addSp modSp">
        <pc:chgData name="Humberto Alencar" userId="d6098c2c-e45d-4e6a-b828-f736d4b688d9" providerId="ADAL" clId="{95B56554-E240-4369-99D7-BB9358C79EEC}" dt="2022-03-14T13:56:47.624" v="30"/>
        <pc:sldMkLst>
          <pc:docMk/>
          <pc:sldMk cId="2110530767" sldId="6484"/>
        </pc:sldMkLst>
        <pc:spChg chg="add mod">
          <ac:chgData name="Humberto Alencar" userId="d6098c2c-e45d-4e6a-b828-f736d4b688d9" providerId="ADAL" clId="{95B56554-E240-4369-99D7-BB9358C79EEC}" dt="2022-03-14T13:56:47.624" v="30"/>
          <ac:spMkLst>
            <pc:docMk/>
            <pc:sldMk cId="2110530767" sldId="6484"/>
            <ac:spMk id="11" creationId="{0A9626D3-4264-41F0-8088-35322BE545F5}"/>
          </ac:spMkLst>
        </pc:spChg>
      </pc:sldChg>
      <pc:sldChg chg="addSp modSp">
        <pc:chgData name="Humberto Alencar" userId="d6098c2c-e45d-4e6a-b828-f736d4b688d9" providerId="ADAL" clId="{95B56554-E240-4369-99D7-BB9358C79EEC}" dt="2022-03-14T13:56:48.026" v="31"/>
        <pc:sldMkLst>
          <pc:docMk/>
          <pc:sldMk cId="456578200" sldId="6485"/>
        </pc:sldMkLst>
        <pc:spChg chg="add mod">
          <ac:chgData name="Humberto Alencar" userId="d6098c2c-e45d-4e6a-b828-f736d4b688d9" providerId="ADAL" clId="{95B56554-E240-4369-99D7-BB9358C79EEC}" dt="2022-03-14T13:56:48.026" v="31"/>
          <ac:spMkLst>
            <pc:docMk/>
            <pc:sldMk cId="456578200" sldId="6485"/>
            <ac:spMk id="19" creationId="{32248BCE-6511-4CF5-B868-A993F8C14C5B}"/>
          </ac:spMkLst>
        </pc:spChg>
      </pc:sldChg>
      <pc:sldChg chg="addSp modSp">
        <pc:chgData name="Humberto Alencar" userId="d6098c2c-e45d-4e6a-b828-f736d4b688d9" providerId="ADAL" clId="{95B56554-E240-4369-99D7-BB9358C79EEC}" dt="2022-03-14T13:56:48.445" v="32"/>
        <pc:sldMkLst>
          <pc:docMk/>
          <pc:sldMk cId="2178995251" sldId="6486"/>
        </pc:sldMkLst>
        <pc:spChg chg="add mod">
          <ac:chgData name="Humberto Alencar" userId="d6098c2c-e45d-4e6a-b828-f736d4b688d9" providerId="ADAL" clId="{95B56554-E240-4369-99D7-BB9358C79EEC}" dt="2022-03-14T13:56:48.445" v="32"/>
          <ac:spMkLst>
            <pc:docMk/>
            <pc:sldMk cId="2178995251" sldId="6486"/>
            <ac:spMk id="19" creationId="{7EAB4913-B153-4E11-B338-2E502E64A28B}"/>
          </ac:spMkLst>
        </pc:spChg>
      </pc:sldChg>
      <pc:sldChg chg="del">
        <pc:chgData name="Humberto Alencar" userId="d6098c2c-e45d-4e6a-b828-f736d4b688d9" providerId="ADAL" clId="{95B56554-E240-4369-99D7-BB9358C79EEC}" dt="2022-03-16T17:41:52.171" v="527" actId="47"/>
        <pc:sldMkLst>
          <pc:docMk/>
          <pc:sldMk cId="3614323759" sldId="6486"/>
        </pc:sldMkLst>
      </pc:sldChg>
      <pc:sldChg chg="del">
        <pc:chgData name="Humberto Alencar" userId="d6098c2c-e45d-4e6a-b828-f736d4b688d9" providerId="ADAL" clId="{95B56554-E240-4369-99D7-BB9358C79EEC}" dt="2022-03-16T17:41:52.671" v="528" actId="47"/>
        <pc:sldMkLst>
          <pc:docMk/>
          <pc:sldMk cId="1156921815" sldId="6487"/>
        </pc:sldMkLst>
      </pc:sldChg>
      <pc:sldChg chg="addSp modSp">
        <pc:chgData name="Humberto Alencar" userId="d6098c2c-e45d-4e6a-b828-f736d4b688d9" providerId="ADAL" clId="{95B56554-E240-4369-99D7-BB9358C79EEC}" dt="2022-03-14T13:56:48.818" v="33"/>
        <pc:sldMkLst>
          <pc:docMk/>
          <pc:sldMk cId="1732551720" sldId="6487"/>
        </pc:sldMkLst>
        <pc:spChg chg="add mod">
          <ac:chgData name="Humberto Alencar" userId="d6098c2c-e45d-4e6a-b828-f736d4b688d9" providerId="ADAL" clId="{95B56554-E240-4369-99D7-BB9358C79EEC}" dt="2022-03-14T13:56:48.818" v="33"/>
          <ac:spMkLst>
            <pc:docMk/>
            <pc:sldMk cId="1732551720" sldId="6487"/>
            <ac:spMk id="18" creationId="{6D056400-7C9D-48FB-B651-C57B63BD6780}"/>
          </ac:spMkLst>
        </pc:spChg>
      </pc:sldChg>
      <pc:sldChg chg="addSp modSp">
        <pc:chgData name="Humberto Alencar" userId="d6098c2c-e45d-4e6a-b828-f736d4b688d9" providerId="ADAL" clId="{95B56554-E240-4369-99D7-BB9358C79EEC}" dt="2022-03-14T13:56:49.241" v="34"/>
        <pc:sldMkLst>
          <pc:docMk/>
          <pc:sldMk cId="3144403875" sldId="6488"/>
        </pc:sldMkLst>
        <pc:spChg chg="add mod">
          <ac:chgData name="Humberto Alencar" userId="d6098c2c-e45d-4e6a-b828-f736d4b688d9" providerId="ADAL" clId="{95B56554-E240-4369-99D7-BB9358C79EEC}" dt="2022-03-14T13:56:49.241" v="34"/>
          <ac:spMkLst>
            <pc:docMk/>
            <pc:sldMk cId="3144403875" sldId="6488"/>
            <ac:spMk id="4" creationId="{C83ABDFF-CBD9-4426-9D5F-0A10244F3BB5}"/>
          </ac:spMkLst>
        </pc:spChg>
      </pc:sldChg>
      <pc:sldChg chg="addSp modSp del">
        <pc:chgData name="Humberto Alencar" userId="d6098c2c-e45d-4e6a-b828-f736d4b688d9" providerId="ADAL" clId="{95B56554-E240-4369-99D7-BB9358C79EEC}" dt="2022-03-15T21:08:54.545" v="100" actId="47"/>
        <pc:sldMkLst>
          <pc:docMk/>
          <pc:sldMk cId="1070320835" sldId="6489"/>
        </pc:sldMkLst>
        <pc:spChg chg="add mod">
          <ac:chgData name="Humberto Alencar" userId="d6098c2c-e45d-4e6a-b828-f736d4b688d9" providerId="ADAL" clId="{95B56554-E240-4369-99D7-BB9358C79EEC}" dt="2022-03-14T13:56:55.998" v="49"/>
          <ac:spMkLst>
            <pc:docMk/>
            <pc:sldMk cId="1070320835" sldId="6489"/>
            <ac:spMk id="6" creationId="{C8FA9C51-AA3C-41B7-AEDD-56AF1BEA2D75}"/>
          </ac:spMkLst>
        </pc:spChg>
      </pc:sldChg>
      <pc:sldChg chg="addSp mod">
        <pc:chgData name="Humberto Alencar" userId="d6098c2c-e45d-4e6a-b828-f736d4b688d9" providerId="ADAL" clId="{95B56554-E240-4369-99D7-BB9358C79EEC}" dt="2022-03-14T13:56:31.930" v="2" actId="11529"/>
        <pc:sldMkLst>
          <pc:docMk/>
          <pc:sldMk cId="1773694340" sldId="6490"/>
        </pc:sldMkLst>
        <pc:spChg chg="add">
          <ac:chgData name="Humberto Alencar" userId="d6098c2c-e45d-4e6a-b828-f736d4b688d9" providerId="ADAL" clId="{95B56554-E240-4369-99D7-BB9358C79EEC}" dt="2022-03-14T13:56:31.930" v="2" actId="11529"/>
          <ac:spMkLst>
            <pc:docMk/>
            <pc:sldMk cId="1773694340" sldId="6490"/>
            <ac:spMk id="2" creationId="{950EA786-7FC9-4F69-B729-3C8597F85C5D}"/>
          </ac:spMkLst>
        </pc:spChg>
      </pc:sldChg>
      <pc:sldChg chg="addSp modSp mod">
        <pc:chgData name="Humberto Alencar" userId="d6098c2c-e45d-4e6a-b828-f736d4b688d9" providerId="ADAL" clId="{95B56554-E240-4369-99D7-BB9358C79EEC}" dt="2022-03-15T21:08:29.896" v="98" actId="1076"/>
        <pc:sldMkLst>
          <pc:docMk/>
          <pc:sldMk cId="360022468" sldId="6491"/>
        </pc:sldMkLst>
        <pc:spChg chg="add mod">
          <ac:chgData name="Humberto Alencar" userId="d6098c2c-e45d-4e6a-b828-f736d4b688d9" providerId="ADAL" clId="{95B56554-E240-4369-99D7-BB9358C79EEC}" dt="2022-03-15T21:08:29.896" v="98" actId="1076"/>
          <ac:spMkLst>
            <pc:docMk/>
            <pc:sldMk cId="360022468" sldId="6491"/>
            <ac:spMk id="22" creationId="{86298710-0FD3-417F-AA07-891D88917442}"/>
          </ac:spMkLst>
        </pc:spChg>
      </pc:sldChg>
      <pc:sldChg chg="addSp modSp">
        <pc:chgData name="Humberto Alencar" userId="d6098c2c-e45d-4e6a-b828-f736d4b688d9" providerId="ADAL" clId="{95B56554-E240-4369-99D7-BB9358C79EEC}" dt="2022-03-14T13:56:37.781" v="7"/>
        <pc:sldMkLst>
          <pc:docMk/>
          <pc:sldMk cId="3824337101" sldId="6492"/>
        </pc:sldMkLst>
        <pc:spChg chg="add mod">
          <ac:chgData name="Humberto Alencar" userId="d6098c2c-e45d-4e6a-b828-f736d4b688d9" providerId="ADAL" clId="{95B56554-E240-4369-99D7-BB9358C79EEC}" dt="2022-03-14T13:56:37.781" v="7"/>
          <ac:spMkLst>
            <pc:docMk/>
            <pc:sldMk cId="3824337101" sldId="6492"/>
            <ac:spMk id="15" creationId="{7D45DE80-08A9-4171-8F71-7B2F0B05AF8A}"/>
          </ac:spMkLst>
        </pc:spChg>
      </pc:sldChg>
      <pc:sldChg chg="addSp modSp">
        <pc:chgData name="Humberto Alencar" userId="d6098c2c-e45d-4e6a-b828-f736d4b688d9" providerId="ADAL" clId="{95B56554-E240-4369-99D7-BB9358C79EEC}" dt="2022-03-14T13:56:43.877" v="21"/>
        <pc:sldMkLst>
          <pc:docMk/>
          <pc:sldMk cId="3170218175" sldId="6496"/>
        </pc:sldMkLst>
        <pc:spChg chg="add mod">
          <ac:chgData name="Humberto Alencar" userId="d6098c2c-e45d-4e6a-b828-f736d4b688d9" providerId="ADAL" clId="{95B56554-E240-4369-99D7-BB9358C79EEC}" dt="2022-03-14T13:56:43.877" v="21"/>
          <ac:spMkLst>
            <pc:docMk/>
            <pc:sldMk cId="3170218175" sldId="6496"/>
            <ac:spMk id="15" creationId="{FEA8BC68-41D3-4BF5-865A-628DCDCF5B78}"/>
          </ac:spMkLst>
        </pc:spChg>
      </pc:sldChg>
      <pc:sldChg chg="del">
        <pc:chgData name="Humberto Alencar" userId="d6098c2c-e45d-4e6a-b828-f736d4b688d9" providerId="ADAL" clId="{95B56554-E240-4369-99D7-BB9358C79EEC}" dt="2022-03-14T13:57:35.620" v="75" actId="47"/>
        <pc:sldMkLst>
          <pc:docMk/>
          <pc:sldMk cId="4009814653" sldId="6497"/>
        </pc:sldMkLst>
      </pc:sldChg>
      <pc:sldChg chg="del">
        <pc:chgData name="Humberto Alencar" userId="d6098c2c-e45d-4e6a-b828-f736d4b688d9" providerId="ADAL" clId="{95B56554-E240-4369-99D7-BB9358C79EEC}" dt="2022-03-14T13:57:35.620" v="75" actId="47"/>
        <pc:sldMkLst>
          <pc:docMk/>
          <pc:sldMk cId="1754119342" sldId="6498"/>
        </pc:sldMkLst>
      </pc:sldChg>
      <pc:sldChg chg="del">
        <pc:chgData name="Humberto Alencar" userId="d6098c2c-e45d-4e6a-b828-f736d4b688d9" providerId="ADAL" clId="{95B56554-E240-4369-99D7-BB9358C79EEC}" dt="2022-03-14T13:57:35.620" v="75" actId="47"/>
        <pc:sldMkLst>
          <pc:docMk/>
          <pc:sldMk cId="802591515" sldId="6499"/>
        </pc:sldMkLst>
      </pc:sldChg>
      <pc:sldChg chg="del">
        <pc:chgData name="Humberto Alencar" userId="d6098c2c-e45d-4e6a-b828-f736d4b688d9" providerId="ADAL" clId="{95B56554-E240-4369-99D7-BB9358C79EEC}" dt="2022-03-14T13:57:35.620" v="75" actId="47"/>
        <pc:sldMkLst>
          <pc:docMk/>
          <pc:sldMk cId="2863450888" sldId="6500"/>
        </pc:sldMkLst>
      </pc:sldChg>
      <pc:sldChg chg="del">
        <pc:chgData name="Humberto Alencar" userId="d6098c2c-e45d-4e6a-b828-f736d4b688d9" providerId="ADAL" clId="{95B56554-E240-4369-99D7-BB9358C79EEC}" dt="2022-03-14T13:57:35.620" v="75" actId="47"/>
        <pc:sldMkLst>
          <pc:docMk/>
          <pc:sldMk cId="633392677" sldId="6501"/>
        </pc:sldMkLst>
      </pc:sldChg>
      <pc:sldChg chg="addSp modSp">
        <pc:chgData name="Humberto Alencar" userId="d6098c2c-e45d-4e6a-b828-f736d4b688d9" providerId="ADAL" clId="{95B56554-E240-4369-99D7-BB9358C79EEC}" dt="2022-03-14T13:56:38.225" v="8"/>
        <pc:sldMkLst>
          <pc:docMk/>
          <pc:sldMk cId="2432583811" sldId="6502"/>
        </pc:sldMkLst>
        <pc:spChg chg="add mod">
          <ac:chgData name="Humberto Alencar" userId="d6098c2c-e45d-4e6a-b828-f736d4b688d9" providerId="ADAL" clId="{95B56554-E240-4369-99D7-BB9358C79EEC}" dt="2022-03-14T13:56:38.225" v="8"/>
          <ac:spMkLst>
            <pc:docMk/>
            <pc:sldMk cId="2432583811" sldId="6502"/>
            <ac:spMk id="28" creationId="{73328E59-EC3C-4ABD-9769-7AE59097A589}"/>
          </ac:spMkLst>
        </pc:spChg>
      </pc:sldChg>
      <pc:sldChg chg="addSp modSp">
        <pc:chgData name="Humberto Alencar" userId="d6098c2c-e45d-4e6a-b828-f736d4b688d9" providerId="ADAL" clId="{95B56554-E240-4369-99D7-BB9358C79EEC}" dt="2022-03-14T13:56:39.524" v="11"/>
        <pc:sldMkLst>
          <pc:docMk/>
          <pc:sldMk cId="253256224" sldId="6503"/>
        </pc:sldMkLst>
        <pc:spChg chg="add mod">
          <ac:chgData name="Humberto Alencar" userId="d6098c2c-e45d-4e6a-b828-f736d4b688d9" providerId="ADAL" clId="{95B56554-E240-4369-99D7-BB9358C79EEC}" dt="2022-03-14T13:56:39.524" v="11"/>
          <ac:spMkLst>
            <pc:docMk/>
            <pc:sldMk cId="253256224" sldId="6503"/>
            <ac:spMk id="24" creationId="{55F533C7-283F-48ED-B3E7-B6D41D330FC4}"/>
          </ac:spMkLst>
        </pc:spChg>
      </pc:sldChg>
      <pc:sldChg chg="addSp delSp modSp add del mod modShow">
        <pc:chgData name="Humberto Alencar" userId="d6098c2c-e45d-4e6a-b828-f736d4b688d9" providerId="ADAL" clId="{95B56554-E240-4369-99D7-BB9358C79EEC}" dt="2022-03-15T22:15:41.122" v="259" actId="47"/>
        <pc:sldMkLst>
          <pc:docMk/>
          <pc:sldMk cId="2239307276" sldId="6504"/>
        </pc:sldMkLst>
        <pc:spChg chg="add del mod">
          <ac:chgData name="Humberto Alencar" userId="d6098c2c-e45d-4e6a-b828-f736d4b688d9" providerId="ADAL" clId="{95B56554-E240-4369-99D7-BB9358C79EEC}" dt="2022-03-15T22:15:38.937" v="257" actId="21"/>
          <ac:spMkLst>
            <pc:docMk/>
            <pc:sldMk cId="2239307276" sldId="6504"/>
            <ac:spMk id="2" creationId="{BF9295D4-F215-400B-B895-BDF56FBC3D1A}"/>
          </ac:spMkLst>
        </pc:spChg>
      </pc:sldChg>
      <pc:sldChg chg="addSp delSp modSp add mod modShow">
        <pc:chgData name="Humberto Alencar" userId="d6098c2c-e45d-4e6a-b828-f736d4b688d9" providerId="ADAL" clId="{95B56554-E240-4369-99D7-BB9358C79EEC}" dt="2022-03-16T15:31:13.493" v="522" actId="1035"/>
        <pc:sldMkLst>
          <pc:docMk/>
          <pc:sldMk cId="3721842226" sldId="6505"/>
        </pc:sldMkLst>
        <pc:spChg chg="add mod">
          <ac:chgData name="Humberto Alencar" userId="d6098c2c-e45d-4e6a-b828-f736d4b688d9" providerId="ADAL" clId="{95B56554-E240-4369-99D7-BB9358C79EEC}" dt="2022-03-16T15:31:13.493" v="522" actId="1035"/>
          <ac:spMkLst>
            <pc:docMk/>
            <pc:sldMk cId="3721842226" sldId="6505"/>
            <ac:spMk id="12" creationId="{23631CE7-3F37-4125-A127-843128036061}"/>
          </ac:spMkLst>
        </pc:spChg>
        <pc:spChg chg="add mod">
          <ac:chgData name="Humberto Alencar" userId="d6098c2c-e45d-4e6a-b828-f736d4b688d9" providerId="ADAL" clId="{95B56554-E240-4369-99D7-BB9358C79EEC}" dt="2022-03-15T22:15:39.727" v="258"/>
          <ac:spMkLst>
            <pc:docMk/>
            <pc:sldMk cId="3721842226" sldId="6505"/>
            <ac:spMk id="12" creationId="{6F3BCA80-0D4D-452C-B564-5DF7D8948C74}"/>
          </ac:spMkLst>
        </pc:spChg>
        <pc:spChg chg="mod">
          <ac:chgData name="Humberto Alencar" userId="d6098c2c-e45d-4e6a-b828-f736d4b688d9" providerId="ADAL" clId="{95B56554-E240-4369-99D7-BB9358C79EEC}" dt="2022-03-16T15:31:07.371" v="501" actId="5793"/>
          <ac:spMkLst>
            <pc:docMk/>
            <pc:sldMk cId="3721842226" sldId="6505"/>
            <ac:spMk id="27" creationId="{7F840F5C-7AD8-47AD-AB02-1BCBD01254E8}"/>
          </ac:spMkLst>
        </pc:spChg>
        <pc:spChg chg="del">
          <ac:chgData name="Humberto Alencar" userId="d6098c2c-e45d-4e6a-b828-f736d4b688d9" providerId="ADAL" clId="{95B56554-E240-4369-99D7-BB9358C79EEC}" dt="2022-03-16T15:26:51.435" v="277" actId="478"/>
          <ac:spMkLst>
            <pc:docMk/>
            <pc:sldMk cId="3721842226" sldId="6505"/>
            <ac:spMk id="35" creationId="{2ED5F47F-FEF8-4944-B516-72E2EA109B45}"/>
          </ac:spMkLst>
        </pc:spChg>
        <pc:graphicFrameChg chg="mod modGraphic">
          <ac:chgData name="Humberto Alencar" userId="d6098c2c-e45d-4e6a-b828-f736d4b688d9" providerId="ADAL" clId="{95B56554-E240-4369-99D7-BB9358C79EEC}" dt="2022-03-16T15:30:32.255" v="492" actId="1076"/>
          <ac:graphicFrameMkLst>
            <pc:docMk/>
            <pc:sldMk cId="3721842226" sldId="6505"/>
            <ac:graphicFrameMk id="34" creationId="{7A32837B-DECE-46DE-98A4-2CA5EB88916A}"/>
          </ac:graphicFrameMkLst>
        </pc:graphicFrameChg>
      </pc:sldChg>
      <pc:sldChg chg="add del">
        <pc:chgData name="Humberto Alencar" userId="d6098c2c-e45d-4e6a-b828-f736d4b688d9" providerId="ADAL" clId="{95B56554-E240-4369-99D7-BB9358C79EEC}" dt="2022-03-16T15:25:37.723" v="274" actId="47"/>
        <pc:sldMkLst>
          <pc:docMk/>
          <pc:sldMk cId="2296488989" sldId="6506"/>
        </pc:sldMkLst>
      </pc:sldChg>
      <pc:sldChg chg="add">
        <pc:chgData name="Humberto Alencar" userId="d6098c2c-e45d-4e6a-b828-f736d4b688d9" providerId="ADAL" clId="{95B56554-E240-4369-99D7-BB9358C79EEC}" dt="2022-03-16T15:24:18.591" v="266"/>
        <pc:sldMkLst>
          <pc:docMk/>
          <pc:sldMk cId="1829194907" sldId="6507"/>
        </pc:sldMkLst>
      </pc:sldChg>
      <pc:sldChg chg="add">
        <pc:chgData name="Humberto Alencar" userId="d6098c2c-e45d-4e6a-b828-f736d4b688d9" providerId="ADAL" clId="{95B56554-E240-4369-99D7-BB9358C79EEC}" dt="2022-03-17T13:54:57.064" v="552"/>
        <pc:sldMkLst>
          <pc:docMk/>
          <pc:sldMk cId="2240527148" sldId="6531"/>
        </pc:sldMkLst>
      </pc:sldChg>
      <pc:sldChg chg="add">
        <pc:chgData name="Humberto Alencar" userId="d6098c2c-e45d-4e6a-b828-f736d4b688d9" providerId="ADAL" clId="{95B56554-E240-4369-99D7-BB9358C79EEC}" dt="2022-03-17T13:54:57.064" v="552"/>
        <pc:sldMkLst>
          <pc:docMk/>
          <pc:sldMk cId="3550501195" sldId="6532"/>
        </pc:sldMkLst>
      </pc:sldChg>
      <pc:sldChg chg="add">
        <pc:chgData name="Humberto Alencar" userId="d6098c2c-e45d-4e6a-b828-f736d4b688d9" providerId="ADAL" clId="{95B56554-E240-4369-99D7-BB9358C79EEC}" dt="2022-03-17T13:54:57.064" v="552"/>
        <pc:sldMkLst>
          <pc:docMk/>
          <pc:sldMk cId="2781840656" sldId="6533"/>
        </pc:sldMkLst>
      </pc:sldChg>
      <pc:sldChg chg="add">
        <pc:chgData name="Humberto Alencar" userId="d6098c2c-e45d-4e6a-b828-f736d4b688d9" providerId="ADAL" clId="{95B56554-E240-4369-99D7-BB9358C79EEC}" dt="2022-03-17T13:54:57.064" v="552"/>
        <pc:sldMkLst>
          <pc:docMk/>
          <pc:sldMk cId="806669083" sldId="6534"/>
        </pc:sldMkLst>
      </pc:sldChg>
      <pc:sldChg chg="add">
        <pc:chgData name="Humberto Alencar" userId="d6098c2c-e45d-4e6a-b828-f736d4b688d9" providerId="ADAL" clId="{95B56554-E240-4369-99D7-BB9358C79EEC}" dt="2022-03-17T13:54:57.064" v="552"/>
        <pc:sldMkLst>
          <pc:docMk/>
          <pc:sldMk cId="698545131" sldId="6535"/>
        </pc:sldMkLst>
      </pc:sldChg>
      <pc:sldMasterChg chg="addSldLayout delSldLayout">
        <pc:chgData name="Humberto Alencar" userId="d6098c2c-e45d-4e6a-b828-f736d4b688d9" providerId="ADAL" clId="{95B56554-E240-4369-99D7-BB9358C79EEC}" dt="2022-03-16T15:25:37.723" v="274" actId="47"/>
        <pc:sldMasterMkLst>
          <pc:docMk/>
          <pc:sldMasterMk cId="2210395971" sldId="2147483662"/>
        </pc:sldMasterMkLst>
        <pc:sldLayoutChg chg="add del">
          <pc:chgData name="Humberto Alencar" userId="d6098c2c-e45d-4e6a-b828-f736d4b688d9" providerId="ADAL" clId="{95B56554-E240-4369-99D7-BB9358C79EEC}" dt="2022-03-16T15:25:37.723" v="274" actId="47"/>
          <pc:sldLayoutMkLst>
            <pc:docMk/>
            <pc:sldMasterMk cId="2210395971" sldId="2147483662"/>
            <pc:sldLayoutMk cId="757500126" sldId="2147483831"/>
          </pc:sldLayoutMkLst>
        </pc:sldLayoutChg>
        <pc:sldLayoutChg chg="del">
          <pc:chgData name="Humberto Alencar" userId="d6098c2c-e45d-4e6a-b828-f736d4b688d9" providerId="ADAL" clId="{95B56554-E240-4369-99D7-BB9358C79EEC}" dt="2022-03-14T13:57:35.620" v="75" actId="47"/>
          <pc:sldLayoutMkLst>
            <pc:docMk/>
            <pc:sldMasterMk cId="2210395971" sldId="2147483662"/>
            <pc:sldLayoutMk cId="1429714339" sldId="2147483832"/>
          </pc:sldLayoutMkLst>
        </pc:sldLayoutChg>
        <pc:sldLayoutChg chg="del">
          <pc:chgData name="Humberto Alencar" userId="d6098c2c-e45d-4e6a-b828-f736d4b688d9" providerId="ADAL" clId="{95B56554-E240-4369-99D7-BB9358C79EEC}" dt="2022-03-14T13:57:35.620" v="75" actId="47"/>
          <pc:sldLayoutMkLst>
            <pc:docMk/>
            <pc:sldMasterMk cId="2210395971" sldId="2147483662"/>
            <pc:sldLayoutMk cId="2694885825" sldId="2147483833"/>
          </pc:sldLayoutMkLst>
        </pc:sldLayoutChg>
      </pc:sldMasterChg>
    </pc:docChg>
  </pc:docChgLst>
  <pc:docChgLst>
    <pc:chgData name="Cassia Kuki" userId="0a54ce7b-0f85-46c7-a596-a84da824918f" providerId="ADAL" clId="{C3BB586B-FD37-477F-BE60-EEEF003B4D03}"/>
    <pc:docChg chg="undo custSel addSld delSld modSld modSection">
      <pc:chgData name="Cassia Kuki" userId="0a54ce7b-0f85-46c7-a596-a84da824918f" providerId="ADAL" clId="{C3BB586B-FD37-477F-BE60-EEEF003B4D03}" dt="2022-04-12T22:59:46.440" v="556" actId="1076"/>
      <pc:docMkLst>
        <pc:docMk/>
      </pc:docMkLst>
      <pc:sldChg chg="addSp delSp modSp mod">
        <pc:chgData name="Cassia Kuki" userId="0a54ce7b-0f85-46c7-a596-a84da824918f" providerId="ADAL" clId="{C3BB586B-FD37-477F-BE60-EEEF003B4D03}" dt="2022-04-12T22:49:02.915" v="364" actId="207"/>
        <pc:sldMkLst>
          <pc:docMk/>
          <pc:sldMk cId="4143558169" sldId="6425"/>
        </pc:sldMkLst>
        <pc:spChg chg="mod">
          <ac:chgData name="Cassia Kuki" userId="0a54ce7b-0f85-46c7-a596-a84da824918f" providerId="ADAL" clId="{C3BB586B-FD37-477F-BE60-EEEF003B4D03}" dt="2022-04-12T21:56:09.425" v="11" actId="20577"/>
          <ac:spMkLst>
            <pc:docMk/>
            <pc:sldMk cId="4143558169" sldId="6425"/>
            <ac:spMk id="2" creationId="{00000000-0000-0000-0000-000000000000}"/>
          </ac:spMkLst>
        </pc:spChg>
        <pc:spChg chg="del">
          <ac:chgData name="Cassia Kuki" userId="0a54ce7b-0f85-46c7-a596-a84da824918f" providerId="ADAL" clId="{C3BB586B-FD37-477F-BE60-EEEF003B4D03}" dt="2022-04-12T21:56:13.784" v="12" actId="478"/>
          <ac:spMkLst>
            <pc:docMk/>
            <pc:sldMk cId="4143558169" sldId="6425"/>
            <ac:spMk id="5" creationId="{97121E30-10B1-4CC0-91C5-5B7179EC40A7}"/>
          </ac:spMkLst>
        </pc:spChg>
        <pc:spChg chg="add mod">
          <ac:chgData name="Cassia Kuki" userId="0a54ce7b-0f85-46c7-a596-a84da824918f" providerId="ADAL" clId="{C3BB586B-FD37-477F-BE60-EEEF003B4D03}" dt="2022-04-12T21:59:23.027" v="91" actId="1076"/>
          <ac:spMkLst>
            <pc:docMk/>
            <pc:sldMk cId="4143558169" sldId="6425"/>
            <ac:spMk id="6" creationId="{6532F6C1-6CEF-4036-A209-586857E884C6}"/>
          </ac:spMkLst>
        </pc:spChg>
        <pc:spChg chg="add mod">
          <ac:chgData name="Cassia Kuki" userId="0a54ce7b-0f85-46c7-a596-a84da824918f" providerId="ADAL" clId="{C3BB586B-FD37-477F-BE60-EEEF003B4D03}" dt="2022-04-12T22:20:47.230" v="246" actId="207"/>
          <ac:spMkLst>
            <pc:docMk/>
            <pc:sldMk cId="4143558169" sldId="6425"/>
            <ac:spMk id="9" creationId="{AB0716C5-B700-4A0D-B1B4-C36B47B26252}"/>
          </ac:spMkLst>
        </pc:spChg>
        <pc:spChg chg="add mod">
          <ac:chgData name="Cassia Kuki" userId="0a54ce7b-0f85-46c7-a596-a84da824918f" providerId="ADAL" clId="{C3BB586B-FD37-477F-BE60-EEEF003B4D03}" dt="2022-04-12T22:00:45.619" v="111" actId="1076"/>
          <ac:spMkLst>
            <pc:docMk/>
            <pc:sldMk cId="4143558169" sldId="6425"/>
            <ac:spMk id="11" creationId="{00F0DFCF-1143-45DA-AEA2-9CD48D07E71F}"/>
          </ac:spMkLst>
        </pc:spChg>
        <pc:spChg chg="add mod">
          <ac:chgData name="Cassia Kuki" userId="0a54ce7b-0f85-46c7-a596-a84da824918f" providerId="ADAL" clId="{C3BB586B-FD37-477F-BE60-EEEF003B4D03}" dt="2022-04-12T22:20:53.810" v="249" actId="14100"/>
          <ac:spMkLst>
            <pc:docMk/>
            <pc:sldMk cId="4143558169" sldId="6425"/>
            <ac:spMk id="15" creationId="{9FBC8062-F21D-4D84-A11D-4ACF820A64E6}"/>
          </ac:spMkLst>
        </pc:spChg>
        <pc:spChg chg="add mod">
          <ac:chgData name="Cassia Kuki" userId="0a54ce7b-0f85-46c7-a596-a84da824918f" providerId="ADAL" clId="{C3BB586B-FD37-477F-BE60-EEEF003B4D03}" dt="2022-04-12T22:49:02.915" v="364" actId="207"/>
          <ac:spMkLst>
            <pc:docMk/>
            <pc:sldMk cId="4143558169" sldId="6425"/>
            <ac:spMk id="16" creationId="{CFDED9E6-F8E9-437A-AE1E-BA3D80863450}"/>
          </ac:spMkLst>
        </pc:spChg>
        <pc:spChg chg="mod">
          <ac:chgData name="Cassia Kuki" userId="0a54ce7b-0f85-46c7-a596-a84da824918f" providerId="ADAL" clId="{C3BB586B-FD37-477F-BE60-EEEF003B4D03}" dt="2022-04-12T22:21:36.073" v="283" actId="20577"/>
          <ac:spMkLst>
            <pc:docMk/>
            <pc:sldMk cId="4143558169" sldId="6425"/>
            <ac:spMk id="17" creationId="{D9D09F55-E2DD-4098-AC91-D7176069E997}"/>
          </ac:spMkLst>
        </pc:spChg>
        <pc:spChg chg="add mod">
          <ac:chgData name="Cassia Kuki" userId="0a54ce7b-0f85-46c7-a596-a84da824918f" providerId="ADAL" clId="{C3BB586B-FD37-477F-BE60-EEEF003B4D03}" dt="2022-04-12T22:21:13.045" v="259" actId="1036"/>
          <ac:spMkLst>
            <pc:docMk/>
            <pc:sldMk cId="4143558169" sldId="6425"/>
            <ac:spMk id="18" creationId="{2F432735-39A5-474E-9D13-B64778C878EF}"/>
          </ac:spMkLst>
        </pc:spChg>
        <pc:graphicFrameChg chg="add del mod">
          <ac:chgData name="Cassia Kuki" userId="0a54ce7b-0f85-46c7-a596-a84da824918f" providerId="ADAL" clId="{C3BB586B-FD37-477F-BE60-EEEF003B4D03}" dt="2022-04-12T22:20:42.962" v="245"/>
          <ac:graphicFrameMkLst>
            <pc:docMk/>
            <pc:sldMk cId="4143558169" sldId="6425"/>
            <ac:graphicFrameMk id="10" creationId="{6ED74E79-C1F8-47D5-8F67-DCFF4AF049B5}"/>
          </ac:graphicFrameMkLst>
        </pc:graphicFrameChg>
        <pc:graphicFrameChg chg="add del mod">
          <ac:chgData name="Cassia Kuki" userId="0a54ce7b-0f85-46c7-a596-a84da824918f" providerId="ADAL" clId="{C3BB586B-FD37-477F-BE60-EEEF003B4D03}" dt="2022-04-12T22:20:42.962" v="245"/>
          <ac:graphicFrameMkLst>
            <pc:docMk/>
            <pc:sldMk cId="4143558169" sldId="6425"/>
            <ac:graphicFrameMk id="12" creationId="{13163221-F39D-4EF9-9553-1AE30B00EB28}"/>
          </ac:graphicFrameMkLst>
        </pc:graphicFrameChg>
        <pc:picChg chg="add mod">
          <ac:chgData name="Cassia Kuki" userId="0a54ce7b-0f85-46c7-a596-a84da824918f" providerId="ADAL" clId="{C3BB586B-FD37-477F-BE60-EEEF003B4D03}" dt="2022-04-12T21:59:23.027" v="91" actId="1076"/>
          <ac:picMkLst>
            <pc:docMk/>
            <pc:sldMk cId="4143558169" sldId="6425"/>
            <ac:picMk id="4" creationId="{68AE45F7-2B3D-4130-BA1C-7A15EE4FE794}"/>
          </ac:picMkLst>
        </pc:picChg>
        <pc:picChg chg="add mod">
          <ac:chgData name="Cassia Kuki" userId="0a54ce7b-0f85-46c7-a596-a84da824918f" providerId="ADAL" clId="{C3BB586B-FD37-477F-BE60-EEEF003B4D03}" dt="2022-04-12T22:00:33.588" v="105" actId="1076"/>
          <ac:picMkLst>
            <pc:docMk/>
            <pc:sldMk cId="4143558169" sldId="6425"/>
            <ac:picMk id="8" creationId="{245FAC83-5C89-4837-8192-4F79DFE1B5F5}"/>
          </ac:picMkLst>
        </pc:picChg>
        <pc:picChg chg="del">
          <ac:chgData name="Cassia Kuki" userId="0a54ce7b-0f85-46c7-a596-a84da824918f" providerId="ADAL" clId="{C3BB586B-FD37-477F-BE60-EEEF003B4D03}" dt="2022-04-12T21:57:15.615" v="67" actId="478"/>
          <ac:picMkLst>
            <pc:docMk/>
            <pc:sldMk cId="4143558169" sldId="6425"/>
            <ac:picMk id="13" creationId="{134C9773-41FC-4C8F-9358-4037045F242E}"/>
          </ac:picMkLst>
        </pc:picChg>
      </pc:sldChg>
      <pc:sldChg chg="modSp add del mod">
        <pc:chgData name="Cassia Kuki" userId="0a54ce7b-0f85-46c7-a596-a84da824918f" providerId="ADAL" clId="{C3BB586B-FD37-477F-BE60-EEEF003B4D03}" dt="2022-04-12T22:20:01.846" v="178" actId="2696"/>
        <pc:sldMkLst>
          <pc:docMk/>
          <pc:sldMk cId="1545882047" sldId="6771"/>
        </pc:sldMkLst>
        <pc:spChg chg="mod">
          <ac:chgData name="Cassia Kuki" userId="0a54ce7b-0f85-46c7-a596-a84da824918f" providerId="ADAL" clId="{C3BB586B-FD37-477F-BE60-EEEF003B4D03}" dt="2022-04-12T22:14:16.325" v="119" actId="20577"/>
          <ac:spMkLst>
            <pc:docMk/>
            <pc:sldMk cId="1545882047" sldId="6771"/>
            <ac:spMk id="2" creationId="{00000000-0000-0000-0000-000000000000}"/>
          </ac:spMkLst>
        </pc:spChg>
        <pc:spChg chg="mod">
          <ac:chgData name="Cassia Kuki" userId="0a54ce7b-0f85-46c7-a596-a84da824918f" providerId="ADAL" clId="{C3BB586B-FD37-477F-BE60-EEEF003B4D03}" dt="2022-04-12T22:15:01.970" v="177" actId="20577"/>
          <ac:spMkLst>
            <pc:docMk/>
            <pc:sldMk cId="1545882047" sldId="6771"/>
            <ac:spMk id="17" creationId="{D9D09F55-E2DD-4098-AC91-D7176069E997}"/>
          </ac:spMkLst>
        </pc:spChg>
      </pc:sldChg>
      <pc:sldChg chg="addSp delSp modSp add mod">
        <pc:chgData name="Cassia Kuki" userId="0a54ce7b-0f85-46c7-a596-a84da824918f" providerId="ADAL" clId="{C3BB586B-FD37-477F-BE60-EEEF003B4D03}" dt="2022-04-12T22:54:42.965" v="455" actId="1037"/>
        <pc:sldMkLst>
          <pc:docMk/>
          <pc:sldMk cId="3259480099" sldId="6771"/>
        </pc:sldMkLst>
        <pc:spChg chg="mod ord">
          <ac:chgData name="Cassia Kuki" userId="0a54ce7b-0f85-46c7-a596-a84da824918f" providerId="ADAL" clId="{C3BB586B-FD37-477F-BE60-EEEF003B4D03}" dt="2022-04-12T22:54:42.965" v="455" actId="1037"/>
          <ac:spMkLst>
            <pc:docMk/>
            <pc:sldMk cId="3259480099" sldId="6771"/>
            <ac:spMk id="6" creationId="{6532F6C1-6CEF-4036-A209-586857E884C6}"/>
          </ac:spMkLst>
        </pc:spChg>
        <pc:spChg chg="del">
          <ac:chgData name="Cassia Kuki" userId="0a54ce7b-0f85-46c7-a596-a84da824918f" providerId="ADAL" clId="{C3BB586B-FD37-477F-BE60-EEEF003B4D03}" dt="2022-04-12T22:45:59.215" v="312" actId="478"/>
          <ac:spMkLst>
            <pc:docMk/>
            <pc:sldMk cId="3259480099" sldId="6771"/>
            <ac:spMk id="9" creationId="{AB0716C5-B700-4A0D-B1B4-C36B47B26252}"/>
          </ac:spMkLst>
        </pc:spChg>
        <pc:spChg chg="mod">
          <ac:chgData name="Cassia Kuki" userId="0a54ce7b-0f85-46c7-a596-a84da824918f" providerId="ADAL" clId="{C3BB586B-FD37-477F-BE60-EEEF003B4D03}" dt="2022-04-12T22:54:42.965" v="455" actId="1037"/>
          <ac:spMkLst>
            <pc:docMk/>
            <pc:sldMk cId="3259480099" sldId="6771"/>
            <ac:spMk id="11" creationId="{00F0DFCF-1143-45DA-AEA2-9CD48D07E71F}"/>
          </ac:spMkLst>
        </pc:spChg>
        <pc:spChg chg="del">
          <ac:chgData name="Cassia Kuki" userId="0a54ce7b-0f85-46c7-a596-a84da824918f" providerId="ADAL" clId="{C3BB586B-FD37-477F-BE60-EEEF003B4D03}" dt="2022-04-12T22:45:59.215" v="312" actId="478"/>
          <ac:spMkLst>
            <pc:docMk/>
            <pc:sldMk cId="3259480099" sldId="6771"/>
            <ac:spMk id="15" creationId="{9FBC8062-F21D-4D84-A11D-4ACF820A64E6}"/>
          </ac:spMkLst>
        </pc:spChg>
        <pc:spChg chg="del">
          <ac:chgData name="Cassia Kuki" userId="0a54ce7b-0f85-46c7-a596-a84da824918f" providerId="ADAL" clId="{C3BB586B-FD37-477F-BE60-EEEF003B4D03}" dt="2022-04-12T22:46:30.427" v="323" actId="478"/>
          <ac:spMkLst>
            <pc:docMk/>
            <pc:sldMk cId="3259480099" sldId="6771"/>
            <ac:spMk id="16" creationId="{CFDED9E6-F8E9-437A-AE1E-BA3D80863450}"/>
          </ac:spMkLst>
        </pc:spChg>
        <pc:spChg chg="mod">
          <ac:chgData name="Cassia Kuki" userId="0a54ce7b-0f85-46c7-a596-a84da824918f" providerId="ADAL" clId="{C3BB586B-FD37-477F-BE60-EEEF003B4D03}" dt="2022-04-12T22:45:42.895" v="310" actId="20577"/>
          <ac:spMkLst>
            <pc:docMk/>
            <pc:sldMk cId="3259480099" sldId="6771"/>
            <ac:spMk id="17" creationId="{D9D09F55-E2DD-4098-AC91-D7176069E997}"/>
          </ac:spMkLst>
        </pc:spChg>
        <pc:spChg chg="del">
          <ac:chgData name="Cassia Kuki" userId="0a54ce7b-0f85-46c7-a596-a84da824918f" providerId="ADAL" clId="{C3BB586B-FD37-477F-BE60-EEEF003B4D03}" dt="2022-04-12T22:46:30.427" v="323" actId="478"/>
          <ac:spMkLst>
            <pc:docMk/>
            <pc:sldMk cId="3259480099" sldId="6771"/>
            <ac:spMk id="18" creationId="{2F432735-39A5-474E-9D13-B64778C878EF}"/>
          </ac:spMkLst>
        </pc:spChg>
        <pc:spChg chg="add mod">
          <ac:chgData name="Cassia Kuki" userId="0a54ce7b-0f85-46c7-a596-a84da824918f" providerId="ADAL" clId="{C3BB586B-FD37-477F-BE60-EEEF003B4D03}" dt="2022-04-12T22:54:42.965" v="455" actId="1037"/>
          <ac:spMkLst>
            <pc:docMk/>
            <pc:sldMk cId="3259480099" sldId="6771"/>
            <ac:spMk id="19" creationId="{DEEEF86D-7A60-4E9D-B530-F159D26200D2}"/>
          </ac:spMkLst>
        </pc:spChg>
        <pc:spChg chg="add mod">
          <ac:chgData name="Cassia Kuki" userId="0a54ce7b-0f85-46c7-a596-a84da824918f" providerId="ADAL" clId="{C3BB586B-FD37-477F-BE60-EEEF003B4D03}" dt="2022-04-12T22:54:42.965" v="455" actId="1037"/>
          <ac:spMkLst>
            <pc:docMk/>
            <pc:sldMk cId="3259480099" sldId="6771"/>
            <ac:spMk id="20" creationId="{40B7BC97-F848-4005-BEDB-85E9D6F6EF4C}"/>
          </ac:spMkLst>
        </pc:spChg>
        <pc:spChg chg="add mod">
          <ac:chgData name="Cassia Kuki" userId="0a54ce7b-0f85-46c7-a596-a84da824918f" providerId="ADAL" clId="{C3BB586B-FD37-477F-BE60-EEEF003B4D03}" dt="2022-04-12T22:54:42.965" v="455" actId="1037"/>
          <ac:spMkLst>
            <pc:docMk/>
            <pc:sldMk cId="3259480099" sldId="6771"/>
            <ac:spMk id="21" creationId="{396CEB99-77EF-49D0-A149-2F1A0281942E}"/>
          </ac:spMkLst>
        </pc:spChg>
        <pc:spChg chg="add mod">
          <ac:chgData name="Cassia Kuki" userId="0a54ce7b-0f85-46c7-a596-a84da824918f" providerId="ADAL" clId="{C3BB586B-FD37-477F-BE60-EEEF003B4D03}" dt="2022-04-12T22:54:42.965" v="455" actId="1037"/>
          <ac:spMkLst>
            <pc:docMk/>
            <pc:sldMk cId="3259480099" sldId="6771"/>
            <ac:spMk id="22" creationId="{57E4C400-376E-4218-A06D-36111BCD9E62}"/>
          </ac:spMkLst>
        </pc:spChg>
        <pc:spChg chg="add mod">
          <ac:chgData name="Cassia Kuki" userId="0a54ce7b-0f85-46c7-a596-a84da824918f" providerId="ADAL" clId="{C3BB586B-FD37-477F-BE60-EEEF003B4D03}" dt="2022-04-12T22:54:42.965" v="455" actId="1037"/>
          <ac:spMkLst>
            <pc:docMk/>
            <pc:sldMk cId="3259480099" sldId="6771"/>
            <ac:spMk id="23" creationId="{F61F4CDE-0FCF-44F3-AED3-1057E214B2FE}"/>
          </ac:spMkLst>
        </pc:spChg>
        <pc:picChg chg="del">
          <ac:chgData name="Cassia Kuki" userId="0a54ce7b-0f85-46c7-a596-a84da824918f" providerId="ADAL" clId="{C3BB586B-FD37-477F-BE60-EEEF003B4D03}" dt="2022-04-12T22:46:27.380" v="322" actId="478"/>
          <ac:picMkLst>
            <pc:docMk/>
            <pc:sldMk cId="3259480099" sldId="6771"/>
            <ac:picMk id="4" creationId="{68AE45F7-2B3D-4130-BA1C-7A15EE4FE794}"/>
          </ac:picMkLst>
        </pc:picChg>
        <pc:picChg chg="add mod ord">
          <ac:chgData name="Cassia Kuki" userId="0a54ce7b-0f85-46c7-a596-a84da824918f" providerId="ADAL" clId="{C3BB586B-FD37-477F-BE60-EEEF003B4D03}" dt="2022-04-12T22:54:42.965" v="455" actId="1037"/>
          <ac:picMkLst>
            <pc:docMk/>
            <pc:sldMk cId="3259480099" sldId="6771"/>
            <ac:picMk id="5" creationId="{2FF0AC0D-1495-42E3-A165-3BBFB866255E}"/>
          </ac:picMkLst>
        </pc:picChg>
        <pc:picChg chg="del">
          <ac:chgData name="Cassia Kuki" userId="0a54ce7b-0f85-46c7-a596-a84da824918f" providerId="ADAL" clId="{C3BB586B-FD37-477F-BE60-EEEF003B4D03}" dt="2022-04-12T22:45:56.768" v="311" actId="478"/>
          <ac:picMkLst>
            <pc:docMk/>
            <pc:sldMk cId="3259480099" sldId="6771"/>
            <ac:picMk id="8" creationId="{245FAC83-5C89-4837-8192-4F79DFE1B5F5}"/>
          </ac:picMkLst>
        </pc:picChg>
        <pc:picChg chg="add mod ord">
          <ac:chgData name="Cassia Kuki" userId="0a54ce7b-0f85-46c7-a596-a84da824918f" providerId="ADAL" clId="{C3BB586B-FD37-477F-BE60-EEEF003B4D03}" dt="2022-04-12T22:54:42.965" v="455" actId="1037"/>
          <ac:picMkLst>
            <pc:docMk/>
            <pc:sldMk cId="3259480099" sldId="6771"/>
            <ac:picMk id="10" creationId="{CE34123E-D5DA-48BC-A262-6ABEACD3109F}"/>
          </ac:picMkLst>
        </pc:picChg>
        <pc:picChg chg="add del">
          <ac:chgData name="Cassia Kuki" userId="0a54ce7b-0f85-46c7-a596-a84da824918f" providerId="ADAL" clId="{C3BB586B-FD37-477F-BE60-EEEF003B4D03}" dt="2022-04-12T22:54:11.434" v="392" actId="478"/>
          <ac:picMkLst>
            <pc:docMk/>
            <pc:sldMk cId="3259480099" sldId="6771"/>
            <ac:picMk id="13" creationId="{16C613C9-CDFD-400D-8000-E30C98975FE6}"/>
          </ac:picMkLst>
        </pc:picChg>
      </pc:sldChg>
      <pc:sldChg chg="addSp delSp modSp add mod">
        <pc:chgData name="Cassia Kuki" userId="0a54ce7b-0f85-46c7-a596-a84da824918f" providerId="ADAL" clId="{C3BB586B-FD37-477F-BE60-EEEF003B4D03}" dt="2022-04-12T22:59:46.440" v="556" actId="1076"/>
        <pc:sldMkLst>
          <pc:docMk/>
          <pc:sldMk cId="3806896660" sldId="6772"/>
        </pc:sldMkLst>
        <pc:spChg chg="mod ord">
          <ac:chgData name="Cassia Kuki" userId="0a54ce7b-0f85-46c7-a596-a84da824918f" providerId="ADAL" clId="{C3BB586B-FD37-477F-BE60-EEEF003B4D03}" dt="2022-04-12T22:59:43.048" v="555" actId="1035"/>
          <ac:spMkLst>
            <pc:docMk/>
            <pc:sldMk cId="3806896660" sldId="6772"/>
            <ac:spMk id="6" creationId="{6532F6C1-6CEF-4036-A209-586857E884C6}"/>
          </ac:spMkLst>
        </pc:spChg>
        <pc:spChg chg="mod ord">
          <ac:chgData name="Cassia Kuki" userId="0a54ce7b-0f85-46c7-a596-a84da824918f" providerId="ADAL" clId="{C3BB586B-FD37-477F-BE60-EEEF003B4D03}" dt="2022-04-12T22:59:46.440" v="556" actId="1076"/>
          <ac:spMkLst>
            <pc:docMk/>
            <pc:sldMk cId="3806896660" sldId="6772"/>
            <ac:spMk id="11" creationId="{00F0DFCF-1143-45DA-AEA2-9CD48D07E71F}"/>
          </ac:spMkLst>
        </pc:spChg>
        <pc:spChg chg="del">
          <ac:chgData name="Cassia Kuki" userId="0a54ce7b-0f85-46c7-a596-a84da824918f" providerId="ADAL" clId="{C3BB586B-FD37-477F-BE60-EEEF003B4D03}" dt="2022-04-12T22:58:31.251" v="532" actId="478"/>
          <ac:spMkLst>
            <pc:docMk/>
            <pc:sldMk cId="3806896660" sldId="6772"/>
            <ac:spMk id="19" creationId="{DEEEF86D-7A60-4E9D-B530-F159D26200D2}"/>
          </ac:spMkLst>
        </pc:spChg>
        <pc:spChg chg="mod">
          <ac:chgData name="Cassia Kuki" userId="0a54ce7b-0f85-46c7-a596-a84da824918f" providerId="ADAL" clId="{C3BB586B-FD37-477F-BE60-EEEF003B4D03}" dt="2022-04-12T22:59:43.048" v="555" actId="1035"/>
          <ac:spMkLst>
            <pc:docMk/>
            <pc:sldMk cId="3806896660" sldId="6772"/>
            <ac:spMk id="20" creationId="{40B7BC97-F848-4005-BEDB-85E9D6F6EF4C}"/>
          </ac:spMkLst>
        </pc:spChg>
        <pc:spChg chg="del mod">
          <ac:chgData name="Cassia Kuki" userId="0a54ce7b-0f85-46c7-a596-a84da824918f" providerId="ADAL" clId="{C3BB586B-FD37-477F-BE60-EEEF003B4D03}" dt="2022-04-12T22:58:35.640" v="534" actId="478"/>
          <ac:spMkLst>
            <pc:docMk/>
            <pc:sldMk cId="3806896660" sldId="6772"/>
            <ac:spMk id="21" creationId="{396CEB99-77EF-49D0-A149-2F1A0281942E}"/>
          </ac:spMkLst>
        </pc:spChg>
        <pc:spChg chg="del mod">
          <ac:chgData name="Cassia Kuki" userId="0a54ce7b-0f85-46c7-a596-a84da824918f" providerId="ADAL" clId="{C3BB586B-FD37-477F-BE60-EEEF003B4D03}" dt="2022-04-12T22:58:20.519" v="528" actId="478"/>
          <ac:spMkLst>
            <pc:docMk/>
            <pc:sldMk cId="3806896660" sldId="6772"/>
            <ac:spMk id="22" creationId="{57E4C400-376E-4218-A06D-36111BCD9E62}"/>
          </ac:spMkLst>
        </pc:spChg>
        <pc:spChg chg="mod">
          <ac:chgData name="Cassia Kuki" userId="0a54ce7b-0f85-46c7-a596-a84da824918f" providerId="ADAL" clId="{C3BB586B-FD37-477F-BE60-EEEF003B4D03}" dt="2022-04-12T22:58:26.741" v="531" actId="1036"/>
          <ac:spMkLst>
            <pc:docMk/>
            <pc:sldMk cId="3806896660" sldId="6772"/>
            <ac:spMk id="23" creationId="{F61F4CDE-0FCF-44F3-AED3-1057E214B2FE}"/>
          </ac:spMkLst>
        </pc:spChg>
        <pc:spChg chg="add del mod">
          <ac:chgData name="Cassia Kuki" userId="0a54ce7b-0f85-46c7-a596-a84da824918f" providerId="ADAL" clId="{C3BB586B-FD37-477F-BE60-EEEF003B4D03}" dt="2022-04-12T22:58:58.348" v="538" actId="478"/>
          <ac:spMkLst>
            <pc:docMk/>
            <pc:sldMk cId="3806896660" sldId="6772"/>
            <ac:spMk id="24" creationId="{4ABD1BCC-D3B4-461F-870B-0F3EC83AFDB7}"/>
          </ac:spMkLst>
        </pc:spChg>
        <pc:picChg chg="add del mod">
          <ac:chgData name="Cassia Kuki" userId="0a54ce7b-0f85-46c7-a596-a84da824918f" providerId="ADAL" clId="{C3BB586B-FD37-477F-BE60-EEEF003B4D03}" dt="2022-04-12T22:55:30.291" v="465" actId="478"/>
          <ac:picMkLst>
            <pc:docMk/>
            <pc:sldMk cId="3806896660" sldId="6772"/>
            <ac:picMk id="4" creationId="{03E91F40-BD3A-4858-9040-4BF4F0B32713}"/>
          </ac:picMkLst>
        </pc:picChg>
        <pc:picChg chg="del">
          <ac:chgData name="Cassia Kuki" userId="0a54ce7b-0f85-46c7-a596-a84da824918f" providerId="ADAL" clId="{C3BB586B-FD37-477F-BE60-EEEF003B4D03}" dt="2022-04-12T22:54:50.363" v="457" actId="478"/>
          <ac:picMkLst>
            <pc:docMk/>
            <pc:sldMk cId="3806896660" sldId="6772"/>
            <ac:picMk id="5" creationId="{2FF0AC0D-1495-42E3-A165-3BBFB866255E}"/>
          </ac:picMkLst>
        </pc:picChg>
        <pc:picChg chg="add mod ord">
          <ac:chgData name="Cassia Kuki" userId="0a54ce7b-0f85-46c7-a596-a84da824918f" providerId="ADAL" clId="{C3BB586B-FD37-477F-BE60-EEEF003B4D03}" dt="2022-04-12T22:59:43.048" v="555" actId="1035"/>
          <ac:picMkLst>
            <pc:docMk/>
            <pc:sldMk cId="3806896660" sldId="6772"/>
            <ac:picMk id="8" creationId="{E10E3A50-B8EA-4C58-A789-089747FF3655}"/>
          </ac:picMkLst>
        </pc:picChg>
        <pc:picChg chg="del">
          <ac:chgData name="Cassia Kuki" userId="0a54ce7b-0f85-46c7-a596-a84da824918f" providerId="ADAL" clId="{C3BB586B-FD37-477F-BE60-EEEF003B4D03}" dt="2022-04-12T22:54:50.987" v="458" actId="478"/>
          <ac:picMkLst>
            <pc:docMk/>
            <pc:sldMk cId="3806896660" sldId="6772"/>
            <ac:picMk id="10" creationId="{CE34123E-D5DA-48BC-A262-6ABEACD3109F}"/>
          </ac:picMkLst>
        </pc:picChg>
        <pc:picChg chg="add del mod ord">
          <ac:chgData name="Cassia Kuki" userId="0a54ce7b-0f85-46c7-a596-a84da824918f" providerId="ADAL" clId="{C3BB586B-FD37-477F-BE60-EEEF003B4D03}" dt="2022-04-12T22:56:49.545" v="504" actId="478"/>
          <ac:picMkLst>
            <pc:docMk/>
            <pc:sldMk cId="3806896660" sldId="6772"/>
            <ac:picMk id="12" creationId="{06C9E37B-9A5B-4828-A20A-9D0C9A6B5EA6}"/>
          </ac:picMkLst>
        </pc:picChg>
        <pc:picChg chg="add del mod">
          <ac:chgData name="Cassia Kuki" userId="0a54ce7b-0f85-46c7-a596-a84da824918f" providerId="ADAL" clId="{C3BB586B-FD37-477F-BE60-EEEF003B4D03}" dt="2022-04-12T22:57:04.160" v="507" actId="478"/>
          <ac:picMkLst>
            <pc:docMk/>
            <pc:sldMk cId="3806896660" sldId="6772"/>
            <ac:picMk id="14" creationId="{5C6473DA-FCD7-4D2F-8B3F-7D657A6878F4}"/>
          </ac:picMkLst>
        </pc:picChg>
        <pc:picChg chg="add mod ord">
          <ac:chgData name="Cassia Kuki" userId="0a54ce7b-0f85-46c7-a596-a84da824918f" providerId="ADAL" clId="{C3BB586B-FD37-477F-BE60-EEEF003B4D03}" dt="2022-04-12T22:57:45.054" v="517" actId="167"/>
          <ac:picMkLst>
            <pc:docMk/>
            <pc:sldMk cId="3806896660" sldId="6772"/>
            <ac:picMk id="16" creationId="{95A11137-F77B-4098-9E2A-33F0F0445006}"/>
          </ac:picMkLst>
        </pc:picChg>
      </pc:sldChg>
    </pc:docChg>
  </pc:docChgLst>
  <pc:docChgLst>
    <pc:chgData name="Rodrigo Azambuja" userId="fb12378c-86af-43d3-b07d-5935babffd77" providerId="ADAL" clId="{DCEC74FE-40C2-4CB6-B424-839FC9E2CB14}"/>
    <pc:docChg chg="undo custSel addSld delSld modSld modSection">
      <pc:chgData name="Rodrigo Azambuja" userId="fb12378c-86af-43d3-b07d-5935babffd77" providerId="ADAL" clId="{DCEC74FE-40C2-4CB6-B424-839FC9E2CB14}" dt="2022-02-16T17:42:43.364" v="123" actId="14826"/>
      <pc:docMkLst>
        <pc:docMk/>
      </pc:docMkLst>
      <pc:sldChg chg="modSp add del mod">
        <pc:chgData name="Rodrigo Azambuja" userId="fb12378c-86af-43d3-b07d-5935babffd77" providerId="ADAL" clId="{DCEC74FE-40C2-4CB6-B424-839FC9E2CB14}" dt="2022-02-16T17:35:58.112" v="102" actId="1076"/>
        <pc:sldMkLst>
          <pc:docMk/>
          <pc:sldMk cId="1543425948" sldId="1737"/>
        </pc:sldMkLst>
        <pc:spChg chg="mod">
          <ac:chgData name="Rodrigo Azambuja" userId="fb12378c-86af-43d3-b07d-5935babffd77" providerId="ADAL" clId="{DCEC74FE-40C2-4CB6-B424-839FC9E2CB14}" dt="2022-02-16T17:35:58.112" v="102" actId="1076"/>
          <ac:spMkLst>
            <pc:docMk/>
            <pc:sldMk cId="1543425948" sldId="1737"/>
            <ac:spMk id="13" creationId="{00000000-0000-0000-0000-000000000000}"/>
          </ac:spMkLst>
        </pc:spChg>
      </pc:sldChg>
      <pc:sldChg chg="add del">
        <pc:chgData name="Rodrigo Azambuja" userId="fb12378c-86af-43d3-b07d-5935babffd77" providerId="ADAL" clId="{DCEC74FE-40C2-4CB6-B424-839FC9E2CB14}" dt="2022-02-16T17:14:35.449" v="93" actId="47"/>
        <pc:sldMkLst>
          <pc:docMk/>
          <pc:sldMk cId="1906761682" sldId="1759"/>
        </pc:sldMkLst>
      </pc:sldChg>
      <pc:sldChg chg="add">
        <pc:chgData name="Rodrigo Azambuja" userId="fb12378c-86af-43d3-b07d-5935babffd77" providerId="ADAL" clId="{DCEC74FE-40C2-4CB6-B424-839FC9E2CB14}" dt="2022-02-16T15:26:23.350" v="0"/>
        <pc:sldMkLst>
          <pc:docMk/>
          <pc:sldMk cId="3338873679" sldId="1768"/>
        </pc:sldMkLst>
      </pc:sldChg>
      <pc:sldChg chg="add">
        <pc:chgData name="Rodrigo Azambuja" userId="fb12378c-86af-43d3-b07d-5935babffd77" providerId="ADAL" clId="{DCEC74FE-40C2-4CB6-B424-839FC9E2CB14}" dt="2022-02-16T15:26:23.350" v="0"/>
        <pc:sldMkLst>
          <pc:docMk/>
          <pc:sldMk cId="2407589236" sldId="1769"/>
        </pc:sldMkLst>
      </pc:sldChg>
      <pc:sldChg chg="del">
        <pc:chgData name="Rodrigo Azambuja" userId="fb12378c-86af-43d3-b07d-5935babffd77" providerId="ADAL" clId="{DCEC74FE-40C2-4CB6-B424-839FC9E2CB14}" dt="2022-02-16T15:26:41.783" v="14" actId="47"/>
        <pc:sldMkLst>
          <pc:docMk/>
          <pc:sldMk cId="1773618383" sldId="1782"/>
        </pc:sldMkLst>
      </pc:sldChg>
      <pc:sldChg chg="add">
        <pc:chgData name="Rodrigo Azambuja" userId="fb12378c-86af-43d3-b07d-5935babffd77" providerId="ADAL" clId="{DCEC74FE-40C2-4CB6-B424-839FC9E2CB14}" dt="2022-02-16T15:26:23.350" v="0"/>
        <pc:sldMkLst>
          <pc:docMk/>
          <pc:sldMk cId="816288199" sldId="1792"/>
        </pc:sldMkLst>
      </pc:sldChg>
      <pc:sldChg chg="del">
        <pc:chgData name="Rodrigo Azambuja" userId="fb12378c-86af-43d3-b07d-5935babffd77" providerId="ADAL" clId="{DCEC74FE-40C2-4CB6-B424-839FC9E2CB14}" dt="2022-02-16T15:26:29.009" v="1" actId="47"/>
        <pc:sldMkLst>
          <pc:docMk/>
          <pc:sldMk cId="879465647" sldId="1816"/>
        </pc:sldMkLst>
      </pc:sldChg>
      <pc:sldChg chg="modSp add del mod">
        <pc:chgData name="Rodrigo Azambuja" userId="fb12378c-86af-43d3-b07d-5935babffd77" providerId="ADAL" clId="{DCEC74FE-40C2-4CB6-B424-839FC9E2CB14}" dt="2022-02-16T17:42:43.364" v="123" actId="14826"/>
        <pc:sldMkLst>
          <pc:docMk/>
          <pc:sldMk cId="3097842535" sldId="1819"/>
        </pc:sldMkLst>
        <pc:picChg chg="mod">
          <ac:chgData name="Rodrigo Azambuja" userId="fb12378c-86af-43d3-b07d-5935babffd77" providerId="ADAL" clId="{DCEC74FE-40C2-4CB6-B424-839FC9E2CB14}" dt="2022-02-16T17:42:11.404" v="122" actId="14826"/>
          <ac:picMkLst>
            <pc:docMk/>
            <pc:sldMk cId="3097842535" sldId="1819"/>
            <ac:picMk id="12" creationId="{D25734E4-224D-43FF-AC9F-EE24ADB9DAEA}"/>
          </ac:picMkLst>
        </pc:picChg>
        <pc:picChg chg="mod">
          <ac:chgData name="Rodrigo Azambuja" userId="fb12378c-86af-43d3-b07d-5935babffd77" providerId="ADAL" clId="{DCEC74FE-40C2-4CB6-B424-839FC9E2CB14}" dt="2022-02-16T17:42:43.364" v="123" actId="14826"/>
          <ac:picMkLst>
            <pc:docMk/>
            <pc:sldMk cId="3097842535" sldId="1819"/>
            <ac:picMk id="14" creationId="{621460C7-E8F7-4E00-B4DA-6826CD4CA420}"/>
          </ac:picMkLst>
        </pc:picChg>
      </pc:sldChg>
      <pc:sldChg chg="add">
        <pc:chgData name="Rodrigo Azambuja" userId="fb12378c-86af-43d3-b07d-5935babffd77" providerId="ADAL" clId="{DCEC74FE-40C2-4CB6-B424-839FC9E2CB14}" dt="2022-02-16T15:26:23.350" v="0"/>
        <pc:sldMkLst>
          <pc:docMk/>
          <pc:sldMk cId="4040676164" sldId="1822"/>
        </pc:sldMkLst>
      </pc:sldChg>
      <pc:sldChg chg="addSp modSp add">
        <pc:chgData name="Rodrigo Azambuja" userId="fb12378c-86af-43d3-b07d-5935babffd77" providerId="ADAL" clId="{DCEC74FE-40C2-4CB6-B424-839FC9E2CB14}" dt="2022-02-16T17:36:13.848" v="104"/>
        <pc:sldMkLst>
          <pc:docMk/>
          <pc:sldMk cId="411446722" sldId="1825"/>
        </pc:sldMkLst>
        <pc:spChg chg="add mod">
          <ac:chgData name="Rodrigo Azambuja" userId="fb12378c-86af-43d3-b07d-5935babffd77" providerId="ADAL" clId="{DCEC74FE-40C2-4CB6-B424-839FC9E2CB14}" dt="2022-02-16T17:36:13.848" v="104"/>
          <ac:spMkLst>
            <pc:docMk/>
            <pc:sldMk cId="411446722" sldId="1825"/>
            <ac:spMk id="16" creationId="{C55E1D9E-C430-44FC-A71F-53D0B705079B}"/>
          </ac:spMkLst>
        </pc:spChg>
      </pc:sldChg>
      <pc:sldChg chg="addSp modSp add mod">
        <pc:chgData name="Rodrigo Azambuja" userId="fb12378c-86af-43d3-b07d-5935babffd77" providerId="ADAL" clId="{DCEC74FE-40C2-4CB6-B424-839FC9E2CB14}" dt="2022-02-16T17:36:15.756" v="105"/>
        <pc:sldMkLst>
          <pc:docMk/>
          <pc:sldMk cId="1974814423" sldId="1826"/>
        </pc:sldMkLst>
        <pc:spChg chg="add mod">
          <ac:chgData name="Rodrigo Azambuja" userId="fb12378c-86af-43d3-b07d-5935babffd77" providerId="ADAL" clId="{DCEC74FE-40C2-4CB6-B424-839FC9E2CB14}" dt="2022-02-16T17:36:15.756" v="105"/>
          <ac:spMkLst>
            <pc:docMk/>
            <pc:sldMk cId="1974814423" sldId="1826"/>
            <ac:spMk id="12" creationId="{AED62F9D-7174-4740-9F00-458AFB5C2EAF}"/>
          </ac:spMkLst>
        </pc:spChg>
        <pc:spChg chg="mod">
          <ac:chgData name="Rodrigo Azambuja" userId="fb12378c-86af-43d3-b07d-5935babffd77" providerId="ADAL" clId="{DCEC74FE-40C2-4CB6-B424-839FC9E2CB14}" dt="2022-02-16T15:27:25.191" v="17" actId="20577"/>
          <ac:spMkLst>
            <pc:docMk/>
            <pc:sldMk cId="1974814423" sldId="1826"/>
            <ac:spMk id="13" creationId="{583606A7-5287-448A-951D-B96E2F2D9779}"/>
          </ac:spMkLst>
        </pc:spChg>
      </pc:sldChg>
      <pc:sldChg chg="del">
        <pc:chgData name="Rodrigo Azambuja" userId="fb12378c-86af-43d3-b07d-5935babffd77" providerId="ADAL" clId="{DCEC74FE-40C2-4CB6-B424-839FC9E2CB14}" dt="2022-02-16T15:26:32.559" v="6" actId="47"/>
        <pc:sldMkLst>
          <pc:docMk/>
          <pc:sldMk cId="4290417414" sldId="1827"/>
        </pc:sldMkLst>
      </pc:sldChg>
      <pc:sldChg chg="modSp add mod">
        <pc:chgData name="Rodrigo Azambuja" userId="fb12378c-86af-43d3-b07d-5935babffd77" providerId="ADAL" clId="{DCEC74FE-40C2-4CB6-B424-839FC9E2CB14}" dt="2022-02-16T17:37:04.581" v="113" actId="20577"/>
        <pc:sldMkLst>
          <pc:docMk/>
          <pc:sldMk cId="4031464186" sldId="1828"/>
        </pc:sldMkLst>
        <pc:spChg chg="mod">
          <ac:chgData name="Rodrigo Azambuja" userId="fb12378c-86af-43d3-b07d-5935babffd77" providerId="ADAL" clId="{DCEC74FE-40C2-4CB6-B424-839FC9E2CB14}" dt="2022-02-16T17:37:04.581" v="113" actId="20577"/>
          <ac:spMkLst>
            <pc:docMk/>
            <pc:sldMk cId="4031464186" sldId="1828"/>
            <ac:spMk id="8" creationId="{26966AC7-7D2A-4942-B729-ED0BBA3F1C39}"/>
          </ac:spMkLst>
        </pc:spChg>
      </pc:sldChg>
      <pc:sldChg chg="add">
        <pc:chgData name="Rodrigo Azambuja" userId="fb12378c-86af-43d3-b07d-5935babffd77" providerId="ADAL" clId="{DCEC74FE-40C2-4CB6-B424-839FC9E2CB14}" dt="2022-02-16T15:26:23.350" v="0"/>
        <pc:sldMkLst>
          <pc:docMk/>
          <pc:sldMk cId="4245374748" sldId="1837"/>
        </pc:sldMkLst>
      </pc:sldChg>
      <pc:sldChg chg="add del">
        <pc:chgData name="Rodrigo Azambuja" userId="fb12378c-86af-43d3-b07d-5935babffd77" providerId="ADAL" clId="{DCEC74FE-40C2-4CB6-B424-839FC9E2CB14}" dt="2022-02-16T17:14:37.684" v="95" actId="47"/>
        <pc:sldMkLst>
          <pc:docMk/>
          <pc:sldMk cId="1317116417" sldId="1840"/>
        </pc:sldMkLst>
      </pc:sldChg>
      <pc:sldChg chg="modSp add mod">
        <pc:chgData name="Rodrigo Azambuja" userId="fb12378c-86af-43d3-b07d-5935babffd77" providerId="ADAL" clId="{DCEC74FE-40C2-4CB6-B424-839FC9E2CB14}" dt="2022-02-16T17:37:10.523" v="121" actId="20577"/>
        <pc:sldMkLst>
          <pc:docMk/>
          <pc:sldMk cId="2072169642" sldId="1842"/>
        </pc:sldMkLst>
        <pc:spChg chg="mod">
          <ac:chgData name="Rodrigo Azambuja" userId="fb12378c-86af-43d3-b07d-5935babffd77" providerId="ADAL" clId="{DCEC74FE-40C2-4CB6-B424-839FC9E2CB14}" dt="2022-02-16T17:37:10.523" v="121" actId="20577"/>
          <ac:spMkLst>
            <pc:docMk/>
            <pc:sldMk cId="2072169642" sldId="1842"/>
            <ac:spMk id="8" creationId="{26966AC7-7D2A-4942-B729-ED0BBA3F1C39}"/>
          </ac:spMkLst>
        </pc:spChg>
      </pc:sldChg>
      <pc:sldChg chg="modSp add mod">
        <pc:chgData name="Rodrigo Azambuja" userId="fb12378c-86af-43d3-b07d-5935babffd77" providerId="ADAL" clId="{DCEC74FE-40C2-4CB6-B424-839FC9E2CB14}" dt="2022-02-16T17:35:51.856" v="101" actId="1076"/>
        <pc:sldMkLst>
          <pc:docMk/>
          <pc:sldMk cId="837749979" sldId="1843"/>
        </pc:sldMkLst>
        <pc:spChg chg="mod">
          <ac:chgData name="Rodrigo Azambuja" userId="fb12378c-86af-43d3-b07d-5935babffd77" providerId="ADAL" clId="{DCEC74FE-40C2-4CB6-B424-839FC9E2CB14}" dt="2022-02-16T17:35:51.856" v="101" actId="1076"/>
          <ac:spMkLst>
            <pc:docMk/>
            <pc:sldMk cId="837749979" sldId="1843"/>
            <ac:spMk id="33" creationId="{00000000-0000-0000-0000-000000000000}"/>
          </ac:spMkLst>
        </pc:spChg>
      </pc:sldChg>
      <pc:sldChg chg="del">
        <pc:chgData name="Rodrigo Azambuja" userId="fb12378c-86af-43d3-b07d-5935babffd77" providerId="ADAL" clId="{DCEC74FE-40C2-4CB6-B424-839FC9E2CB14}" dt="2022-02-16T15:26:43.072" v="15" actId="47"/>
        <pc:sldMkLst>
          <pc:docMk/>
          <pc:sldMk cId="3227513946" sldId="6259"/>
        </pc:sldMkLst>
      </pc:sldChg>
      <pc:sldChg chg="del">
        <pc:chgData name="Rodrigo Azambuja" userId="fb12378c-86af-43d3-b07d-5935babffd77" providerId="ADAL" clId="{DCEC74FE-40C2-4CB6-B424-839FC9E2CB14}" dt="2022-02-16T15:26:29.918" v="2" actId="47"/>
        <pc:sldMkLst>
          <pc:docMk/>
          <pc:sldMk cId="397212693" sldId="6432"/>
        </pc:sldMkLst>
      </pc:sldChg>
      <pc:sldChg chg="del">
        <pc:chgData name="Rodrigo Azambuja" userId="fb12378c-86af-43d3-b07d-5935babffd77" providerId="ADAL" clId="{DCEC74FE-40C2-4CB6-B424-839FC9E2CB14}" dt="2022-02-16T15:26:31.130" v="4" actId="47"/>
        <pc:sldMkLst>
          <pc:docMk/>
          <pc:sldMk cId="973789308" sldId="6433"/>
        </pc:sldMkLst>
      </pc:sldChg>
      <pc:sldChg chg="del">
        <pc:chgData name="Rodrigo Azambuja" userId="fb12378c-86af-43d3-b07d-5935babffd77" providerId="ADAL" clId="{DCEC74FE-40C2-4CB6-B424-839FC9E2CB14}" dt="2022-02-16T15:26:31.952" v="5" actId="47"/>
        <pc:sldMkLst>
          <pc:docMk/>
          <pc:sldMk cId="3844798836" sldId="6434"/>
        </pc:sldMkLst>
      </pc:sldChg>
      <pc:sldChg chg="del">
        <pc:chgData name="Rodrigo Azambuja" userId="fb12378c-86af-43d3-b07d-5935babffd77" providerId="ADAL" clId="{DCEC74FE-40C2-4CB6-B424-839FC9E2CB14}" dt="2022-02-16T15:26:34.368" v="7" actId="47"/>
        <pc:sldMkLst>
          <pc:docMk/>
          <pc:sldMk cId="2032491194" sldId="6435"/>
        </pc:sldMkLst>
      </pc:sldChg>
      <pc:sldChg chg="del">
        <pc:chgData name="Rodrigo Azambuja" userId="fb12378c-86af-43d3-b07d-5935babffd77" providerId="ADAL" clId="{DCEC74FE-40C2-4CB6-B424-839FC9E2CB14}" dt="2022-02-16T15:26:35.908" v="9" actId="47"/>
        <pc:sldMkLst>
          <pc:docMk/>
          <pc:sldMk cId="2736984467" sldId="6436"/>
        </pc:sldMkLst>
      </pc:sldChg>
      <pc:sldChg chg="del">
        <pc:chgData name="Rodrigo Azambuja" userId="fb12378c-86af-43d3-b07d-5935babffd77" providerId="ADAL" clId="{DCEC74FE-40C2-4CB6-B424-839FC9E2CB14}" dt="2022-02-16T15:26:36.558" v="10" actId="47"/>
        <pc:sldMkLst>
          <pc:docMk/>
          <pc:sldMk cId="632318208" sldId="6437"/>
        </pc:sldMkLst>
      </pc:sldChg>
      <pc:sldChg chg="del">
        <pc:chgData name="Rodrigo Azambuja" userId="fb12378c-86af-43d3-b07d-5935babffd77" providerId="ADAL" clId="{DCEC74FE-40C2-4CB6-B424-839FC9E2CB14}" dt="2022-02-16T15:26:38.329" v="11" actId="47"/>
        <pc:sldMkLst>
          <pc:docMk/>
          <pc:sldMk cId="2564193696" sldId="6438"/>
        </pc:sldMkLst>
      </pc:sldChg>
      <pc:sldChg chg="del">
        <pc:chgData name="Rodrigo Azambuja" userId="fb12378c-86af-43d3-b07d-5935babffd77" providerId="ADAL" clId="{DCEC74FE-40C2-4CB6-B424-839FC9E2CB14}" dt="2022-02-16T15:26:40.281" v="12" actId="47"/>
        <pc:sldMkLst>
          <pc:docMk/>
          <pc:sldMk cId="2482140114" sldId="6439"/>
        </pc:sldMkLst>
      </pc:sldChg>
      <pc:sldChg chg="del">
        <pc:chgData name="Rodrigo Azambuja" userId="fb12378c-86af-43d3-b07d-5935babffd77" providerId="ADAL" clId="{DCEC74FE-40C2-4CB6-B424-839FC9E2CB14}" dt="2022-02-16T15:26:41.443" v="13" actId="47"/>
        <pc:sldMkLst>
          <pc:docMk/>
          <pc:sldMk cId="926414073" sldId="6440"/>
        </pc:sldMkLst>
      </pc:sldChg>
      <pc:sldChg chg="del">
        <pc:chgData name="Rodrigo Azambuja" userId="fb12378c-86af-43d3-b07d-5935babffd77" providerId="ADAL" clId="{DCEC74FE-40C2-4CB6-B424-839FC9E2CB14}" dt="2022-02-16T15:26:44.584" v="16" actId="47"/>
        <pc:sldMkLst>
          <pc:docMk/>
          <pc:sldMk cId="3631919117" sldId="6467"/>
        </pc:sldMkLst>
      </pc:sldChg>
      <pc:sldChg chg="delSp modSp mod">
        <pc:chgData name="Rodrigo Azambuja" userId="fb12378c-86af-43d3-b07d-5935babffd77" providerId="ADAL" clId="{DCEC74FE-40C2-4CB6-B424-839FC9E2CB14}" dt="2022-02-16T15:32:51.701" v="91" actId="113"/>
        <pc:sldMkLst>
          <pc:docMk/>
          <pc:sldMk cId="899028632" sldId="6469"/>
        </pc:sldMkLst>
        <pc:spChg chg="del">
          <ac:chgData name="Rodrigo Azambuja" userId="fb12378c-86af-43d3-b07d-5935babffd77" providerId="ADAL" clId="{DCEC74FE-40C2-4CB6-B424-839FC9E2CB14}" dt="2022-02-16T15:28:47.453" v="19" actId="478"/>
          <ac:spMkLst>
            <pc:docMk/>
            <pc:sldMk cId="899028632" sldId="6469"/>
            <ac:spMk id="5" creationId="{7D1BB3B2-00D6-49F1-8FBB-DB8044B97BF0}"/>
          </ac:spMkLst>
        </pc:spChg>
        <pc:spChg chg="mod">
          <ac:chgData name="Rodrigo Azambuja" userId="fb12378c-86af-43d3-b07d-5935babffd77" providerId="ADAL" clId="{DCEC74FE-40C2-4CB6-B424-839FC9E2CB14}" dt="2022-02-16T15:32:51.701" v="91" actId="113"/>
          <ac:spMkLst>
            <pc:docMk/>
            <pc:sldMk cId="899028632" sldId="6469"/>
            <ac:spMk id="12" creationId="{5B175E51-FDDD-4CA8-A60B-CFFCED4C19F6}"/>
          </ac:spMkLst>
        </pc:spChg>
      </pc:sldChg>
      <pc:sldChg chg="modSp add mod">
        <pc:chgData name="Rodrigo Azambuja" userId="fb12378c-86af-43d3-b07d-5935babffd77" providerId="ADAL" clId="{DCEC74FE-40C2-4CB6-B424-839FC9E2CB14}" dt="2022-02-16T17:35:37.760" v="99" actId="1076"/>
        <pc:sldMkLst>
          <pc:docMk/>
          <pc:sldMk cId="3824337101" sldId="6492"/>
        </pc:sldMkLst>
        <pc:spChg chg="mod">
          <ac:chgData name="Rodrigo Azambuja" userId="fb12378c-86af-43d3-b07d-5935babffd77" providerId="ADAL" clId="{DCEC74FE-40C2-4CB6-B424-839FC9E2CB14}" dt="2022-02-16T17:35:37.760" v="99" actId="1076"/>
          <ac:spMkLst>
            <pc:docMk/>
            <pc:sldMk cId="3824337101" sldId="6492"/>
            <ac:spMk id="13" creationId="{00000000-0000-0000-0000-000000000000}"/>
          </ac:spMkLst>
        </pc:spChg>
        <pc:picChg chg="mod">
          <ac:chgData name="Rodrigo Azambuja" userId="fb12378c-86af-43d3-b07d-5935babffd77" providerId="ADAL" clId="{DCEC74FE-40C2-4CB6-B424-839FC9E2CB14}" dt="2022-02-16T17:35:19.523" v="98" actId="14826"/>
          <ac:picMkLst>
            <pc:docMk/>
            <pc:sldMk cId="3824337101" sldId="6492"/>
            <ac:picMk id="27" creationId="{B5855697-5F59-48C2-9FD2-A26410DE4668}"/>
          </ac:picMkLst>
        </pc:picChg>
      </pc:sldChg>
      <pc:sldChg chg="add del">
        <pc:chgData name="Rodrigo Azambuja" userId="fb12378c-86af-43d3-b07d-5935babffd77" providerId="ADAL" clId="{DCEC74FE-40C2-4CB6-B424-839FC9E2CB14}" dt="2022-02-16T17:14:36.242" v="94" actId="47"/>
        <pc:sldMkLst>
          <pc:docMk/>
          <pc:sldMk cId="2211066634" sldId="6493"/>
        </pc:sldMkLst>
      </pc:sldChg>
      <pc:sldChg chg="add del">
        <pc:chgData name="Rodrigo Azambuja" userId="fb12378c-86af-43d3-b07d-5935babffd77" providerId="ADAL" clId="{DCEC74FE-40C2-4CB6-B424-839FC9E2CB14}" dt="2022-02-16T15:28:32.557" v="18" actId="47"/>
        <pc:sldMkLst>
          <pc:docMk/>
          <pc:sldMk cId="1119595248" sldId="6494"/>
        </pc:sldMkLst>
      </pc:sldChg>
      <pc:sldChg chg="add del">
        <pc:chgData name="Rodrigo Azambuja" userId="fb12378c-86af-43d3-b07d-5935babffd77" providerId="ADAL" clId="{DCEC74FE-40C2-4CB6-B424-839FC9E2CB14}" dt="2022-02-16T17:33:52.522" v="97" actId="47"/>
        <pc:sldMkLst>
          <pc:docMk/>
          <pc:sldMk cId="1504722610" sldId="6495"/>
        </pc:sldMkLst>
      </pc:sldChg>
      <pc:sldChg chg="add">
        <pc:chgData name="Rodrigo Azambuja" userId="fb12378c-86af-43d3-b07d-5935babffd77" providerId="ADAL" clId="{DCEC74FE-40C2-4CB6-B424-839FC9E2CB14}" dt="2022-02-16T15:26:23.350" v="0"/>
        <pc:sldMkLst>
          <pc:docMk/>
          <pc:sldMk cId="3170218175" sldId="6496"/>
        </pc:sldMkLst>
      </pc:sldChg>
      <pc:sldChg chg="modSp add mod">
        <pc:chgData name="Rodrigo Azambuja" userId="fb12378c-86af-43d3-b07d-5935babffd77" providerId="ADAL" clId="{DCEC74FE-40C2-4CB6-B424-839FC9E2CB14}" dt="2022-02-16T17:35:44.777" v="100" actId="1076"/>
        <pc:sldMkLst>
          <pc:docMk/>
          <pc:sldMk cId="2432583811" sldId="6502"/>
        </pc:sldMkLst>
        <pc:spChg chg="mod">
          <ac:chgData name="Rodrigo Azambuja" userId="fb12378c-86af-43d3-b07d-5935babffd77" providerId="ADAL" clId="{DCEC74FE-40C2-4CB6-B424-839FC9E2CB14}" dt="2022-02-16T17:35:44.777" v="100" actId="1076"/>
          <ac:spMkLst>
            <pc:docMk/>
            <pc:sldMk cId="2432583811" sldId="6502"/>
            <ac:spMk id="33" creationId="{00000000-0000-0000-0000-000000000000}"/>
          </ac:spMkLst>
        </pc:spChg>
      </pc:sldChg>
      <pc:sldChg chg="modSp add mod">
        <pc:chgData name="Rodrigo Azambuja" userId="fb12378c-86af-43d3-b07d-5935babffd77" providerId="ADAL" clId="{DCEC74FE-40C2-4CB6-B424-839FC9E2CB14}" dt="2022-02-16T17:36:04.512" v="103" actId="1076"/>
        <pc:sldMkLst>
          <pc:docMk/>
          <pc:sldMk cId="253256224" sldId="6503"/>
        </pc:sldMkLst>
        <pc:spChg chg="mod">
          <ac:chgData name="Rodrigo Azambuja" userId="fb12378c-86af-43d3-b07d-5935babffd77" providerId="ADAL" clId="{DCEC74FE-40C2-4CB6-B424-839FC9E2CB14}" dt="2022-02-16T17:36:04.512" v="103" actId="1076"/>
          <ac:spMkLst>
            <pc:docMk/>
            <pc:sldMk cId="253256224" sldId="6503"/>
            <ac:spMk id="33" creationId="{00000000-0000-0000-0000-000000000000}"/>
          </ac:spMkLst>
        </pc:spChg>
      </pc:sldChg>
    </pc:docChg>
  </pc:docChgLst>
  <pc:docChgLst>
    <pc:chgData name="Eduardo Fonseca" userId="53640c22-7921-4082-b08e-744384c03f65" providerId="ADAL" clId="{89DD446F-408A-488A-9ECE-8E1049A89F50}"/>
    <pc:docChg chg="undo custSel addSld delSld modSld modSection">
      <pc:chgData name="Eduardo Fonseca" userId="53640c22-7921-4082-b08e-744384c03f65" providerId="ADAL" clId="{89DD446F-408A-488A-9ECE-8E1049A89F50}" dt="2021-12-15T01:01:45.729" v="64" actId="1076"/>
      <pc:docMkLst>
        <pc:docMk/>
      </pc:docMkLst>
      <pc:sldChg chg="addSp delSp modSp mod">
        <pc:chgData name="Eduardo Fonseca" userId="53640c22-7921-4082-b08e-744384c03f65" providerId="ADAL" clId="{89DD446F-408A-488A-9ECE-8E1049A89F50}" dt="2021-12-15T00:55:03.976" v="30" actId="20577"/>
        <pc:sldMkLst>
          <pc:docMk/>
          <pc:sldMk cId="2718010495" sldId="5947"/>
        </pc:sldMkLst>
        <pc:spChg chg="mod">
          <ac:chgData name="Eduardo Fonseca" userId="53640c22-7921-4082-b08e-744384c03f65" providerId="ADAL" clId="{89DD446F-408A-488A-9ECE-8E1049A89F50}" dt="2021-12-15T00:55:03.976" v="30" actId="20577"/>
          <ac:spMkLst>
            <pc:docMk/>
            <pc:sldMk cId="2718010495" sldId="5947"/>
            <ac:spMk id="2" creationId="{00000000-0000-0000-0000-000000000000}"/>
          </ac:spMkLst>
        </pc:spChg>
        <pc:spChg chg="mod">
          <ac:chgData name="Eduardo Fonseca" userId="53640c22-7921-4082-b08e-744384c03f65" providerId="ADAL" clId="{89DD446F-408A-488A-9ECE-8E1049A89F50}" dt="2021-12-15T00:54:59.470" v="29" actId="20577"/>
          <ac:spMkLst>
            <pc:docMk/>
            <pc:sldMk cId="2718010495" sldId="5947"/>
            <ac:spMk id="7" creationId="{961F3D99-AD74-4F4F-994F-AA5023EDEF62}"/>
          </ac:spMkLst>
        </pc:spChg>
        <pc:spChg chg="del">
          <ac:chgData name="Eduardo Fonseca" userId="53640c22-7921-4082-b08e-744384c03f65" providerId="ADAL" clId="{89DD446F-408A-488A-9ECE-8E1049A89F50}" dt="2021-12-15T00:54:06.020" v="0" actId="478"/>
          <ac:spMkLst>
            <pc:docMk/>
            <pc:sldMk cId="2718010495" sldId="5947"/>
            <ac:spMk id="8" creationId="{7D1ADB25-EA84-4A4D-8487-E7C246D46488}"/>
          </ac:spMkLst>
        </pc:spChg>
        <pc:graphicFrameChg chg="del">
          <ac:chgData name="Eduardo Fonseca" userId="53640c22-7921-4082-b08e-744384c03f65" providerId="ADAL" clId="{89DD446F-408A-488A-9ECE-8E1049A89F50}" dt="2021-12-15T00:54:09.272" v="2" actId="478"/>
          <ac:graphicFrameMkLst>
            <pc:docMk/>
            <pc:sldMk cId="2718010495" sldId="5947"/>
            <ac:graphicFrameMk id="4" creationId="{CFAEAC91-0212-4775-B334-8232FA57061A}"/>
          </ac:graphicFrameMkLst>
        </pc:graphicFrameChg>
        <pc:graphicFrameChg chg="del">
          <ac:chgData name="Eduardo Fonseca" userId="53640c22-7921-4082-b08e-744384c03f65" providerId="ADAL" clId="{89DD446F-408A-488A-9ECE-8E1049A89F50}" dt="2021-12-15T00:54:07.754" v="1" actId="478"/>
          <ac:graphicFrameMkLst>
            <pc:docMk/>
            <pc:sldMk cId="2718010495" sldId="5947"/>
            <ac:graphicFrameMk id="9" creationId="{00000000-0008-0000-0100-000002000000}"/>
          </ac:graphicFrameMkLst>
        </pc:graphicFrameChg>
        <pc:graphicFrameChg chg="add mod">
          <ac:chgData name="Eduardo Fonseca" userId="53640c22-7921-4082-b08e-744384c03f65" providerId="ADAL" clId="{89DD446F-408A-488A-9ECE-8E1049A89F50}" dt="2021-12-15T00:54:17.010" v="4"/>
          <ac:graphicFrameMkLst>
            <pc:docMk/>
            <pc:sldMk cId="2718010495" sldId="5947"/>
            <ac:graphicFrameMk id="11" creationId="{8F7959C8-ACDD-4784-ADDC-AB17022D116E}"/>
          </ac:graphicFrameMkLst>
        </pc:graphicFrameChg>
        <pc:graphicFrameChg chg="add mod">
          <ac:chgData name="Eduardo Fonseca" userId="53640c22-7921-4082-b08e-744384c03f65" providerId="ADAL" clId="{89DD446F-408A-488A-9ECE-8E1049A89F50}" dt="2021-12-15T00:54:17.010" v="4"/>
          <ac:graphicFrameMkLst>
            <pc:docMk/>
            <pc:sldMk cId="2718010495" sldId="5947"/>
            <ac:graphicFrameMk id="13" creationId="{B8924A64-11E2-42A5-A007-FE008CE1FDC9}"/>
          </ac:graphicFrameMkLst>
        </pc:graphicFrameChg>
      </pc:sldChg>
      <pc:sldChg chg="addSp delSp modSp mod">
        <pc:chgData name="Eduardo Fonseca" userId="53640c22-7921-4082-b08e-744384c03f65" providerId="ADAL" clId="{89DD446F-408A-488A-9ECE-8E1049A89F50}" dt="2021-12-15T01:01:45.729" v="64" actId="1076"/>
        <pc:sldMkLst>
          <pc:docMk/>
          <pc:sldMk cId="664130542" sldId="6248"/>
        </pc:sldMkLst>
        <pc:spChg chg="del">
          <ac:chgData name="Eduardo Fonseca" userId="53640c22-7921-4082-b08e-744384c03f65" providerId="ADAL" clId="{89DD446F-408A-488A-9ECE-8E1049A89F50}" dt="2021-12-15T00:55:29.947" v="33" actId="478"/>
          <ac:spMkLst>
            <pc:docMk/>
            <pc:sldMk cId="664130542" sldId="6248"/>
            <ac:spMk id="8" creationId="{60CF4E0C-42AA-418E-8B79-ABD242B1AFC4}"/>
          </ac:spMkLst>
        </pc:spChg>
        <pc:picChg chg="add mod ord">
          <ac:chgData name="Eduardo Fonseca" userId="53640c22-7921-4082-b08e-744384c03f65" providerId="ADAL" clId="{89DD446F-408A-488A-9ECE-8E1049A89F50}" dt="2021-12-15T00:58:50.259" v="40" actId="171"/>
          <ac:picMkLst>
            <pc:docMk/>
            <pc:sldMk cId="664130542" sldId="6248"/>
            <ac:picMk id="4" creationId="{7E034DC8-D2C0-411B-9532-D3F4A0CEE555}"/>
          </ac:picMkLst>
        </pc:picChg>
        <pc:picChg chg="del">
          <ac:chgData name="Eduardo Fonseca" userId="53640c22-7921-4082-b08e-744384c03f65" providerId="ADAL" clId="{89DD446F-408A-488A-9ECE-8E1049A89F50}" dt="2021-12-15T00:58:34.379" v="34" actId="478"/>
          <ac:picMkLst>
            <pc:docMk/>
            <pc:sldMk cId="664130542" sldId="6248"/>
            <ac:picMk id="5" creationId="{E189CD7C-A779-4C46-9DC4-DF31CEC28CF8}"/>
          </ac:picMkLst>
        </pc:picChg>
        <pc:picChg chg="del">
          <ac:chgData name="Eduardo Fonseca" userId="53640c22-7921-4082-b08e-744384c03f65" providerId="ADAL" clId="{89DD446F-408A-488A-9ECE-8E1049A89F50}" dt="2021-12-15T01:00:05.137" v="42" actId="478"/>
          <ac:picMkLst>
            <pc:docMk/>
            <pc:sldMk cId="664130542" sldId="6248"/>
            <ac:picMk id="7" creationId="{7219596A-568A-4C0E-B98B-8C43F36A8014}"/>
          </ac:picMkLst>
        </pc:picChg>
        <pc:picChg chg="add del">
          <ac:chgData name="Eduardo Fonseca" userId="53640c22-7921-4082-b08e-744384c03f65" providerId="ADAL" clId="{89DD446F-408A-488A-9ECE-8E1049A89F50}" dt="2021-12-15T01:00:07.975" v="44" actId="22"/>
          <ac:picMkLst>
            <pc:docMk/>
            <pc:sldMk cId="664130542" sldId="6248"/>
            <ac:picMk id="13" creationId="{5D4B7FF3-5C16-4F8F-B2B0-26BC378BB80F}"/>
          </ac:picMkLst>
        </pc:picChg>
        <pc:picChg chg="add mod ord">
          <ac:chgData name="Eduardo Fonseca" userId="53640c22-7921-4082-b08e-744384c03f65" providerId="ADAL" clId="{89DD446F-408A-488A-9ECE-8E1049A89F50}" dt="2021-12-15T01:01:33.456" v="61" actId="14100"/>
          <ac:picMkLst>
            <pc:docMk/>
            <pc:sldMk cId="664130542" sldId="6248"/>
            <ac:picMk id="15" creationId="{D28E480A-84F3-4425-956A-062F21AF5BAC}"/>
          </ac:picMkLst>
        </pc:picChg>
        <pc:cxnChg chg="mod">
          <ac:chgData name="Eduardo Fonseca" userId="53640c22-7921-4082-b08e-744384c03f65" providerId="ADAL" clId="{89DD446F-408A-488A-9ECE-8E1049A89F50}" dt="2021-12-15T01:01:45.729" v="64" actId="1076"/>
          <ac:cxnSpMkLst>
            <pc:docMk/>
            <pc:sldMk cId="664130542" sldId="6248"/>
            <ac:cxnSpMk id="11" creationId="{D1029C46-8AD5-48AA-A409-CF0D5116EF79}"/>
          </ac:cxnSpMkLst>
        </pc:cxnChg>
      </pc:sldChg>
      <pc:sldChg chg="del">
        <pc:chgData name="Eduardo Fonseca" userId="53640c22-7921-4082-b08e-744384c03f65" providerId="ADAL" clId="{89DD446F-408A-488A-9ECE-8E1049A89F50}" dt="2021-12-15T00:55:24.861" v="32" actId="47"/>
        <pc:sldMkLst>
          <pc:docMk/>
          <pc:sldMk cId="4081844954" sldId="6298"/>
        </pc:sldMkLst>
      </pc:sldChg>
      <pc:sldChg chg="add">
        <pc:chgData name="Eduardo Fonseca" userId="53640c22-7921-4082-b08e-744384c03f65" providerId="ADAL" clId="{89DD446F-408A-488A-9ECE-8E1049A89F50}" dt="2021-12-15T00:55:14.033" v="31"/>
        <pc:sldMkLst>
          <pc:docMk/>
          <pc:sldMk cId="970573620" sldId="6364"/>
        </pc:sldMkLst>
      </pc:sldChg>
    </pc:docChg>
  </pc:docChgLst>
  <pc:docChgLst>
    <pc:chgData name="Guilherme Fredo" userId="9d8b8371-d126-464d-9e28-688cd5884232" providerId="ADAL" clId="{48647E70-3197-4542-AB2A-4DE504032FB1}"/>
    <pc:docChg chg="custSel addSld delSld modSld sldOrd modSection">
      <pc:chgData name="Guilherme Fredo" userId="9d8b8371-d126-464d-9e28-688cd5884232" providerId="ADAL" clId="{48647E70-3197-4542-AB2A-4DE504032FB1}" dt="2021-12-15T16:22:16.966" v="1398" actId="20577"/>
      <pc:docMkLst>
        <pc:docMk/>
      </pc:docMkLst>
      <pc:sldChg chg="delSp modSp mod">
        <pc:chgData name="Guilherme Fredo" userId="9d8b8371-d126-464d-9e28-688cd5884232" providerId="ADAL" clId="{48647E70-3197-4542-AB2A-4DE504032FB1}" dt="2021-12-15T16:16:02.550" v="1393" actId="20577"/>
        <pc:sldMkLst>
          <pc:docMk/>
          <pc:sldMk cId="560040600" sldId="6038"/>
        </pc:sldMkLst>
        <pc:spChg chg="del mod">
          <ac:chgData name="Guilherme Fredo" userId="9d8b8371-d126-464d-9e28-688cd5884232" providerId="ADAL" clId="{48647E70-3197-4542-AB2A-4DE504032FB1}" dt="2021-12-14T19:46:50.287" v="1381" actId="478"/>
          <ac:spMkLst>
            <pc:docMk/>
            <pc:sldMk cId="560040600" sldId="6038"/>
            <ac:spMk id="2" creationId="{8D5A072D-5BB8-447F-BAF3-65B3465DD121}"/>
          </ac:spMkLst>
        </pc:spChg>
        <pc:graphicFrameChg chg="mod">
          <ac:chgData name="Guilherme Fredo" userId="9d8b8371-d126-464d-9e28-688cd5884232" providerId="ADAL" clId="{48647E70-3197-4542-AB2A-4DE504032FB1}" dt="2021-12-15T16:16:02.550" v="1393" actId="20577"/>
          <ac:graphicFrameMkLst>
            <pc:docMk/>
            <pc:sldMk cId="560040600" sldId="6038"/>
            <ac:graphicFrameMk id="3" creationId="{00000000-0000-0000-0000-000000000000}"/>
          </ac:graphicFrameMkLst>
        </pc:graphicFrameChg>
      </pc:sldChg>
      <pc:sldChg chg="modSp mod">
        <pc:chgData name="Guilherme Fredo" userId="9d8b8371-d126-464d-9e28-688cd5884232" providerId="ADAL" clId="{48647E70-3197-4542-AB2A-4DE504032FB1}" dt="2021-12-14T19:11:12.283" v="345" actId="20577"/>
        <pc:sldMkLst>
          <pc:docMk/>
          <pc:sldMk cId="205460439" sldId="6041"/>
        </pc:sldMkLst>
        <pc:spChg chg="mod">
          <ac:chgData name="Guilherme Fredo" userId="9d8b8371-d126-464d-9e28-688cd5884232" providerId="ADAL" clId="{48647E70-3197-4542-AB2A-4DE504032FB1}" dt="2021-12-14T19:11:12.283" v="345" actId="20577"/>
          <ac:spMkLst>
            <pc:docMk/>
            <pc:sldMk cId="205460439" sldId="6041"/>
            <ac:spMk id="12" creationId="{5B175E51-FDDD-4CA8-A60B-CFFCED4C19F6}"/>
          </ac:spMkLst>
        </pc:spChg>
      </pc:sldChg>
      <pc:sldChg chg="del">
        <pc:chgData name="Guilherme Fredo" userId="9d8b8371-d126-464d-9e28-688cd5884232" providerId="ADAL" clId="{48647E70-3197-4542-AB2A-4DE504032FB1}" dt="2021-12-14T19:34:23.757" v="346" actId="47"/>
        <pc:sldMkLst>
          <pc:docMk/>
          <pc:sldMk cId="4111792074" sldId="6260"/>
        </pc:sldMkLst>
      </pc:sldChg>
      <pc:sldChg chg="delSp modSp mod">
        <pc:chgData name="Guilherme Fredo" userId="9d8b8371-d126-464d-9e28-688cd5884232" providerId="ADAL" clId="{48647E70-3197-4542-AB2A-4DE504032FB1}" dt="2021-12-15T16:22:16.966" v="1398" actId="20577"/>
        <pc:sldMkLst>
          <pc:docMk/>
          <pc:sldMk cId="4117693758" sldId="6261"/>
        </pc:sldMkLst>
        <pc:spChg chg="del">
          <ac:chgData name="Guilherme Fredo" userId="9d8b8371-d126-464d-9e28-688cd5884232" providerId="ADAL" clId="{48647E70-3197-4542-AB2A-4DE504032FB1}" dt="2021-12-14T19:37:24.875" v="622" actId="478"/>
          <ac:spMkLst>
            <pc:docMk/>
            <pc:sldMk cId="4117693758" sldId="6261"/>
            <ac:spMk id="6" creationId="{1C8E336E-1525-4289-873D-3EF84422F587}"/>
          </ac:spMkLst>
        </pc:spChg>
        <pc:spChg chg="mod">
          <ac:chgData name="Guilherme Fredo" userId="9d8b8371-d126-464d-9e28-688cd5884232" providerId="ADAL" clId="{48647E70-3197-4542-AB2A-4DE504032FB1}" dt="2021-12-15T16:22:16.966" v="1398" actId="20577"/>
          <ac:spMkLst>
            <pc:docMk/>
            <pc:sldMk cId="4117693758" sldId="6261"/>
            <ac:spMk id="12" creationId="{5B175E51-FDDD-4CA8-A60B-CFFCED4C19F6}"/>
          </ac:spMkLst>
        </pc:spChg>
        <pc:picChg chg="del">
          <ac:chgData name="Guilherme Fredo" userId="9d8b8371-d126-464d-9e28-688cd5884232" providerId="ADAL" clId="{48647E70-3197-4542-AB2A-4DE504032FB1}" dt="2021-12-14T19:37:26.372" v="623" actId="478"/>
          <ac:picMkLst>
            <pc:docMk/>
            <pc:sldMk cId="4117693758" sldId="6261"/>
            <ac:picMk id="3" creationId="{D67FA3D8-5FDC-41B3-ACD2-FBF93425CADE}"/>
          </ac:picMkLst>
        </pc:picChg>
      </pc:sldChg>
      <pc:sldChg chg="addSp delSp modSp add del mod ord">
        <pc:chgData name="Guilherme Fredo" userId="9d8b8371-d126-464d-9e28-688cd5884232" providerId="ADAL" clId="{48647E70-3197-4542-AB2A-4DE504032FB1}" dt="2021-12-15T16:15:16.370" v="1382" actId="47"/>
        <pc:sldMkLst>
          <pc:docMk/>
          <pc:sldMk cId="4093917332" sldId="6356"/>
        </pc:sldMkLst>
        <pc:spChg chg="del">
          <ac:chgData name="Guilherme Fredo" userId="9d8b8371-d126-464d-9e28-688cd5884232" providerId="ADAL" clId="{48647E70-3197-4542-AB2A-4DE504032FB1}" dt="2021-12-14T19:34:33.312" v="348" actId="478"/>
          <ac:spMkLst>
            <pc:docMk/>
            <pc:sldMk cId="4093917332" sldId="6356"/>
            <ac:spMk id="6" creationId="{1C8E336E-1525-4289-873D-3EF84422F587}"/>
          </ac:spMkLst>
        </pc:spChg>
        <pc:spChg chg="add mod">
          <ac:chgData name="Guilherme Fredo" userId="9d8b8371-d126-464d-9e28-688cd5884232" providerId="ADAL" clId="{48647E70-3197-4542-AB2A-4DE504032FB1}" dt="2021-12-14T19:46:43.268" v="1380" actId="20577"/>
          <ac:spMkLst>
            <pc:docMk/>
            <pc:sldMk cId="4093917332" sldId="6356"/>
            <ac:spMk id="7" creationId="{B4948F4D-E7F1-4CB2-90D2-C2C1316D5266}"/>
          </ac:spMkLst>
        </pc:spChg>
        <pc:spChg chg="mod">
          <ac:chgData name="Guilherme Fredo" userId="9d8b8371-d126-464d-9e28-688cd5884232" providerId="ADAL" clId="{48647E70-3197-4542-AB2A-4DE504032FB1}" dt="2021-12-14T19:46:27.889" v="1360" actId="20577"/>
          <ac:spMkLst>
            <pc:docMk/>
            <pc:sldMk cId="4093917332" sldId="6356"/>
            <ac:spMk id="12" creationId="{5B175E51-FDDD-4CA8-A60B-CFFCED4C19F6}"/>
          </ac:spMkLst>
        </pc:spChg>
        <pc:picChg chg="del">
          <ac:chgData name="Guilherme Fredo" userId="9d8b8371-d126-464d-9e28-688cd5884232" providerId="ADAL" clId="{48647E70-3197-4542-AB2A-4DE504032FB1}" dt="2021-12-14T19:35:26.581" v="426" actId="478"/>
          <ac:picMkLst>
            <pc:docMk/>
            <pc:sldMk cId="4093917332" sldId="6356"/>
            <ac:picMk id="3" creationId="{D67FA3D8-5FDC-41B3-ACD2-FBF93425CADE}"/>
          </ac:picMkLst>
        </pc:picChg>
      </pc:sldChg>
      <pc:sldChg chg="del">
        <pc:chgData name="Guilherme Fredo" userId="9d8b8371-d126-464d-9e28-688cd5884232" providerId="ADAL" clId="{48647E70-3197-4542-AB2A-4DE504032FB1}" dt="2021-12-15T16:15:23.243" v="1383" actId="47"/>
        <pc:sldMkLst>
          <pc:docMk/>
          <pc:sldMk cId="3995226269" sldId="6365"/>
        </pc:sldMkLst>
      </pc:sldChg>
    </pc:docChg>
  </pc:docChgLst>
  <pc:docChgLst>
    <pc:chgData name="Humberto Alencar" userId="d6098c2c-e45d-4e6a-b828-f736d4b688d9" providerId="ADAL" clId="{F0DCFB50-DC86-426C-AE70-C223BE23B8B3}"/>
    <pc:docChg chg="undo redo custSel addSld delSld modSld sldOrd modSection">
      <pc:chgData name="Humberto Alencar" userId="d6098c2c-e45d-4e6a-b828-f736d4b688d9" providerId="ADAL" clId="{F0DCFB50-DC86-426C-AE70-C223BE23B8B3}" dt="2021-12-15T19:15:07.185" v="3822" actId="47"/>
      <pc:docMkLst>
        <pc:docMk/>
      </pc:docMkLst>
      <pc:sldChg chg="modSp mod">
        <pc:chgData name="Humberto Alencar" userId="d6098c2c-e45d-4e6a-b828-f736d4b688d9" providerId="ADAL" clId="{F0DCFB50-DC86-426C-AE70-C223BE23B8B3}" dt="2021-12-13T20:26:50.413" v="5" actId="20577"/>
        <pc:sldMkLst>
          <pc:docMk/>
          <pc:sldMk cId="1723373801" sldId="505"/>
        </pc:sldMkLst>
        <pc:spChg chg="mod">
          <ac:chgData name="Humberto Alencar" userId="d6098c2c-e45d-4e6a-b828-f736d4b688d9" providerId="ADAL" clId="{F0DCFB50-DC86-426C-AE70-C223BE23B8B3}" dt="2021-12-13T20:26:50.413" v="5" actId="20577"/>
          <ac:spMkLst>
            <pc:docMk/>
            <pc:sldMk cId="1723373801" sldId="505"/>
            <ac:spMk id="3" creationId="{00000000-0000-0000-0000-000000000000}"/>
          </ac:spMkLst>
        </pc:spChg>
      </pc:sldChg>
      <pc:sldChg chg="addSp modSp">
        <pc:chgData name="Humberto Alencar" userId="d6098c2c-e45d-4e6a-b828-f736d4b688d9" providerId="ADAL" clId="{F0DCFB50-DC86-426C-AE70-C223BE23B8B3}" dt="2021-12-13T20:28:18.323" v="37"/>
        <pc:sldMkLst>
          <pc:docMk/>
          <pc:sldMk cId="1543425948" sldId="1737"/>
        </pc:sldMkLst>
        <pc:spChg chg="add mod">
          <ac:chgData name="Humberto Alencar" userId="d6098c2c-e45d-4e6a-b828-f736d4b688d9" providerId="ADAL" clId="{F0DCFB50-DC86-426C-AE70-C223BE23B8B3}" dt="2021-12-13T20:28:18.323" v="37"/>
          <ac:spMkLst>
            <pc:docMk/>
            <pc:sldMk cId="1543425948" sldId="1737"/>
            <ac:spMk id="12" creationId="{82D515B1-3DDF-479C-B48C-577194C76F53}"/>
          </ac:spMkLst>
        </pc:spChg>
      </pc:sldChg>
      <pc:sldChg chg="addSp modSp">
        <pc:chgData name="Humberto Alencar" userId="d6098c2c-e45d-4e6a-b828-f736d4b688d9" providerId="ADAL" clId="{F0DCFB50-DC86-426C-AE70-C223BE23B8B3}" dt="2021-12-13T20:28:22.241" v="47"/>
        <pc:sldMkLst>
          <pc:docMk/>
          <pc:sldMk cId="1773618383" sldId="1782"/>
        </pc:sldMkLst>
        <pc:spChg chg="add mod">
          <ac:chgData name="Humberto Alencar" userId="d6098c2c-e45d-4e6a-b828-f736d4b688d9" providerId="ADAL" clId="{F0DCFB50-DC86-426C-AE70-C223BE23B8B3}" dt="2021-12-13T20:28:22.241" v="47"/>
          <ac:spMkLst>
            <pc:docMk/>
            <pc:sldMk cId="1773618383" sldId="1782"/>
            <ac:spMk id="17" creationId="{03549ECF-3545-41E2-979B-24CC6F898C8C}"/>
          </ac:spMkLst>
        </pc:spChg>
      </pc:sldChg>
      <pc:sldChg chg="addSp modSp">
        <pc:chgData name="Humberto Alencar" userId="d6098c2c-e45d-4e6a-b828-f736d4b688d9" providerId="ADAL" clId="{F0DCFB50-DC86-426C-AE70-C223BE23B8B3}" dt="2021-12-13T20:28:17.480" v="35"/>
        <pc:sldMkLst>
          <pc:docMk/>
          <pc:sldMk cId="879465647" sldId="1816"/>
        </pc:sldMkLst>
        <pc:spChg chg="add mod">
          <ac:chgData name="Humberto Alencar" userId="d6098c2c-e45d-4e6a-b828-f736d4b688d9" providerId="ADAL" clId="{F0DCFB50-DC86-426C-AE70-C223BE23B8B3}" dt="2021-12-13T20:28:17.480" v="35"/>
          <ac:spMkLst>
            <pc:docMk/>
            <pc:sldMk cId="879465647" sldId="1816"/>
            <ac:spMk id="16" creationId="{92A70CD7-1266-4A70-9E9C-FAC94D820F5D}"/>
          </ac:spMkLst>
        </pc:spChg>
      </pc:sldChg>
      <pc:sldChg chg="addSp modSp">
        <pc:chgData name="Humberto Alencar" userId="d6098c2c-e45d-4e6a-b828-f736d4b688d9" providerId="ADAL" clId="{F0DCFB50-DC86-426C-AE70-C223BE23B8B3}" dt="2021-12-13T20:28:20.241" v="42"/>
        <pc:sldMkLst>
          <pc:docMk/>
          <pc:sldMk cId="3097842535" sldId="1819"/>
        </pc:sldMkLst>
        <pc:spChg chg="add mod">
          <ac:chgData name="Humberto Alencar" userId="d6098c2c-e45d-4e6a-b828-f736d4b688d9" providerId="ADAL" clId="{F0DCFB50-DC86-426C-AE70-C223BE23B8B3}" dt="2021-12-13T20:28:20.241" v="42"/>
          <ac:spMkLst>
            <pc:docMk/>
            <pc:sldMk cId="3097842535" sldId="1819"/>
            <ac:spMk id="17" creationId="{D470925E-479F-442C-9961-1CD298E67B4F}"/>
          </ac:spMkLst>
        </pc:spChg>
      </pc:sldChg>
      <pc:sldChg chg="addSp delSp modSp">
        <pc:chgData name="Humberto Alencar" userId="d6098c2c-e45d-4e6a-b828-f736d4b688d9" providerId="ADAL" clId="{F0DCFB50-DC86-426C-AE70-C223BE23B8B3}" dt="2021-12-13T20:28:16.557" v="34"/>
        <pc:sldMkLst>
          <pc:docMk/>
          <pc:sldMk cId="4112179941" sldId="1839"/>
        </pc:sldMkLst>
        <pc:spChg chg="add del mod">
          <ac:chgData name="Humberto Alencar" userId="d6098c2c-e45d-4e6a-b828-f736d4b688d9" providerId="ADAL" clId="{F0DCFB50-DC86-426C-AE70-C223BE23B8B3}" dt="2021-12-13T20:28:16.557" v="34"/>
          <ac:spMkLst>
            <pc:docMk/>
            <pc:sldMk cId="4112179941" sldId="1839"/>
            <ac:spMk id="18" creationId="{2D9D7BA2-98D4-4842-AF1F-53E1F63B5243}"/>
          </ac:spMkLst>
        </pc:spChg>
      </pc:sldChg>
      <pc:sldChg chg="modSp mod">
        <pc:chgData name="Humberto Alencar" userId="d6098c2c-e45d-4e6a-b828-f736d4b688d9" providerId="ADAL" clId="{F0DCFB50-DC86-426C-AE70-C223BE23B8B3}" dt="2021-12-15T17:32:46.015" v="3458"/>
        <pc:sldMkLst>
          <pc:docMk/>
          <pc:sldMk cId="1057671228" sldId="2035"/>
        </pc:sldMkLst>
        <pc:spChg chg="mod">
          <ac:chgData name="Humberto Alencar" userId="d6098c2c-e45d-4e6a-b828-f736d4b688d9" providerId="ADAL" clId="{F0DCFB50-DC86-426C-AE70-C223BE23B8B3}" dt="2021-12-15T17:32:46.015" v="3458"/>
          <ac:spMkLst>
            <pc:docMk/>
            <pc:sldMk cId="1057671228" sldId="2035"/>
            <ac:spMk id="5" creationId="{00000000-0000-0000-0000-000000000000}"/>
          </ac:spMkLst>
        </pc:spChg>
      </pc:sldChg>
      <pc:sldChg chg="addSp modSp add del">
        <pc:chgData name="Humberto Alencar" userId="d6098c2c-e45d-4e6a-b828-f736d4b688d9" providerId="ADAL" clId="{F0DCFB50-DC86-426C-AE70-C223BE23B8B3}" dt="2021-12-15T19:15:01.166" v="3821" actId="47"/>
        <pc:sldMkLst>
          <pc:docMk/>
          <pc:sldMk cId="334329862" sldId="2097"/>
        </pc:sldMkLst>
        <pc:spChg chg="add mod">
          <ac:chgData name="Humberto Alencar" userId="d6098c2c-e45d-4e6a-b828-f736d4b688d9" providerId="ADAL" clId="{F0DCFB50-DC86-426C-AE70-C223BE23B8B3}" dt="2021-12-13T20:27:53.717" v="22"/>
          <ac:spMkLst>
            <pc:docMk/>
            <pc:sldMk cId="334329862" sldId="2097"/>
            <ac:spMk id="9" creationId="{50860365-5E0C-4A33-B0F8-0F858FCF1CCD}"/>
          </ac:spMkLst>
        </pc:spChg>
      </pc:sldChg>
      <pc:sldChg chg="addSp delSp modSp mod">
        <pc:chgData name="Humberto Alencar" userId="d6098c2c-e45d-4e6a-b828-f736d4b688d9" providerId="ADAL" clId="{F0DCFB50-DC86-426C-AE70-C223BE23B8B3}" dt="2021-12-15T17:14:36.579" v="3189" actId="27918"/>
        <pc:sldMkLst>
          <pc:docMk/>
          <pc:sldMk cId="1016790677" sldId="2112"/>
        </pc:sldMkLst>
        <pc:spChg chg="add del mod">
          <ac:chgData name="Humberto Alencar" userId="d6098c2c-e45d-4e6a-b828-f736d4b688d9" providerId="ADAL" clId="{F0DCFB50-DC86-426C-AE70-C223BE23B8B3}" dt="2021-12-13T20:42:45.574" v="225" actId="478"/>
          <ac:spMkLst>
            <pc:docMk/>
            <pc:sldMk cId="1016790677" sldId="2112"/>
            <ac:spMk id="4" creationId="{9CD742C2-4D51-4FE2-A0FA-8371D3B0A418}"/>
          </ac:spMkLst>
        </pc:spChg>
        <pc:spChg chg="mod">
          <ac:chgData name="Humberto Alencar" userId="d6098c2c-e45d-4e6a-b828-f736d4b688d9" providerId="ADAL" clId="{F0DCFB50-DC86-426C-AE70-C223BE23B8B3}" dt="2021-12-13T20:40:11.375" v="224" actId="20577"/>
          <ac:spMkLst>
            <pc:docMk/>
            <pc:sldMk cId="1016790677" sldId="2112"/>
            <ac:spMk id="5" creationId="{00000000-0000-0000-0000-000000000000}"/>
          </ac:spMkLst>
        </pc:spChg>
        <pc:graphicFrameChg chg="del">
          <ac:chgData name="Humberto Alencar" userId="d6098c2c-e45d-4e6a-b828-f736d4b688d9" providerId="ADAL" clId="{F0DCFB50-DC86-426C-AE70-C223BE23B8B3}" dt="2021-12-13T20:42:53.221" v="226" actId="478"/>
          <ac:graphicFrameMkLst>
            <pc:docMk/>
            <pc:sldMk cId="1016790677" sldId="2112"/>
            <ac:graphicFrameMk id="6" creationId="{00000000-0008-0000-0100-000002000000}"/>
          </ac:graphicFrameMkLst>
        </pc:graphicFrameChg>
        <pc:graphicFrameChg chg="add mod">
          <ac:chgData name="Humberto Alencar" userId="d6098c2c-e45d-4e6a-b828-f736d4b688d9" providerId="ADAL" clId="{F0DCFB50-DC86-426C-AE70-C223BE23B8B3}" dt="2021-12-13T20:43:24.814" v="238" actId="404"/>
          <ac:graphicFrameMkLst>
            <pc:docMk/>
            <pc:sldMk cId="1016790677" sldId="2112"/>
            <ac:graphicFrameMk id="7" creationId="{00000000-0008-0000-0100-000002000000}"/>
          </ac:graphicFrameMkLst>
        </pc:graphicFrameChg>
      </pc:sldChg>
      <pc:sldChg chg="add del">
        <pc:chgData name="Humberto Alencar" userId="d6098c2c-e45d-4e6a-b828-f736d4b688d9" providerId="ADAL" clId="{F0DCFB50-DC86-426C-AE70-C223BE23B8B3}" dt="2021-12-15T19:15:01.166" v="3821" actId="47"/>
        <pc:sldMkLst>
          <pc:docMk/>
          <pc:sldMk cId="2957838293" sldId="2119"/>
        </pc:sldMkLst>
      </pc:sldChg>
      <pc:sldChg chg="addSp modSp add del">
        <pc:chgData name="Humberto Alencar" userId="d6098c2c-e45d-4e6a-b828-f736d4b688d9" providerId="ADAL" clId="{F0DCFB50-DC86-426C-AE70-C223BE23B8B3}" dt="2021-12-15T19:15:01.166" v="3821" actId="47"/>
        <pc:sldMkLst>
          <pc:docMk/>
          <pc:sldMk cId="1860649672" sldId="2136"/>
        </pc:sldMkLst>
        <pc:spChg chg="add mod">
          <ac:chgData name="Humberto Alencar" userId="d6098c2c-e45d-4e6a-b828-f736d4b688d9" providerId="ADAL" clId="{F0DCFB50-DC86-426C-AE70-C223BE23B8B3}" dt="2021-12-13T20:27:54.279" v="23"/>
          <ac:spMkLst>
            <pc:docMk/>
            <pc:sldMk cId="1860649672" sldId="2136"/>
            <ac:spMk id="8" creationId="{9BE7CCA1-2260-4A7A-A013-B58C36B3D7EA}"/>
          </ac:spMkLst>
        </pc:spChg>
      </pc:sldChg>
      <pc:sldChg chg="add del">
        <pc:chgData name="Humberto Alencar" userId="d6098c2c-e45d-4e6a-b828-f736d4b688d9" providerId="ADAL" clId="{F0DCFB50-DC86-426C-AE70-C223BE23B8B3}" dt="2021-12-15T19:15:07.185" v="3822" actId="47"/>
        <pc:sldMkLst>
          <pc:docMk/>
          <pc:sldMk cId="1204884828" sldId="2137"/>
        </pc:sldMkLst>
      </pc:sldChg>
      <pc:sldChg chg="add del">
        <pc:chgData name="Humberto Alencar" userId="d6098c2c-e45d-4e6a-b828-f736d4b688d9" providerId="ADAL" clId="{F0DCFB50-DC86-426C-AE70-C223BE23B8B3}" dt="2021-12-15T19:15:07.185" v="3822" actId="47"/>
        <pc:sldMkLst>
          <pc:docMk/>
          <pc:sldMk cId="1304907335" sldId="2151"/>
        </pc:sldMkLst>
      </pc:sldChg>
      <pc:sldChg chg="add del">
        <pc:chgData name="Humberto Alencar" userId="d6098c2c-e45d-4e6a-b828-f736d4b688d9" providerId="ADAL" clId="{F0DCFB50-DC86-426C-AE70-C223BE23B8B3}" dt="2021-12-15T19:15:07.185" v="3822" actId="47"/>
        <pc:sldMkLst>
          <pc:docMk/>
          <pc:sldMk cId="2333475645" sldId="2152"/>
        </pc:sldMkLst>
      </pc:sldChg>
      <pc:sldChg chg="addSp modSp add del">
        <pc:chgData name="Humberto Alencar" userId="d6098c2c-e45d-4e6a-b828-f736d4b688d9" providerId="ADAL" clId="{F0DCFB50-DC86-426C-AE70-C223BE23B8B3}" dt="2021-12-13T20:28:12.012" v="31" actId="47"/>
        <pc:sldMkLst>
          <pc:docMk/>
          <pc:sldMk cId="776291711" sldId="2153"/>
        </pc:sldMkLst>
        <pc:spChg chg="add mod">
          <ac:chgData name="Humberto Alencar" userId="d6098c2c-e45d-4e6a-b828-f736d4b688d9" providerId="ADAL" clId="{F0DCFB50-DC86-426C-AE70-C223BE23B8B3}" dt="2021-12-13T20:27:59.268" v="27"/>
          <ac:spMkLst>
            <pc:docMk/>
            <pc:sldMk cId="776291711" sldId="2153"/>
            <ac:spMk id="6" creationId="{FDB8BF23-C6F5-458D-95BE-EDCB18C4E993}"/>
          </ac:spMkLst>
        </pc:spChg>
      </pc:sldChg>
      <pc:sldChg chg="add del">
        <pc:chgData name="Humberto Alencar" userId="d6098c2c-e45d-4e6a-b828-f736d4b688d9" providerId="ADAL" clId="{F0DCFB50-DC86-426C-AE70-C223BE23B8B3}" dt="2021-12-15T19:15:07.185" v="3822" actId="47"/>
        <pc:sldMkLst>
          <pc:docMk/>
          <pc:sldMk cId="2787215729" sldId="2153"/>
        </pc:sldMkLst>
      </pc:sldChg>
      <pc:sldChg chg="add del">
        <pc:chgData name="Humberto Alencar" userId="d6098c2c-e45d-4e6a-b828-f736d4b688d9" providerId="ADAL" clId="{F0DCFB50-DC86-426C-AE70-C223BE23B8B3}" dt="2021-12-15T19:15:07.185" v="3822" actId="47"/>
        <pc:sldMkLst>
          <pc:docMk/>
          <pc:sldMk cId="1767989080" sldId="2154"/>
        </pc:sldMkLst>
      </pc:sldChg>
      <pc:sldChg chg="add del">
        <pc:chgData name="Humberto Alencar" userId="d6098c2c-e45d-4e6a-b828-f736d4b688d9" providerId="ADAL" clId="{F0DCFB50-DC86-426C-AE70-C223BE23B8B3}" dt="2021-12-15T19:15:07.185" v="3822" actId="47"/>
        <pc:sldMkLst>
          <pc:docMk/>
          <pc:sldMk cId="1071450506" sldId="2155"/>
        </pc:sldMkLst>
      </pc:sldChg>
      <pc:sldChg chg="add del">
        <pc:chgData name="Humberto Alencar" userId="d6098c2c-e45d-4e6a-b828-f736d4b688d9" providerId="ADAL" clId="{F0DCFB50-DC86-426C-AE70-C223BE23B8B3}" dt="2021-12-15T19:15:07.185" v="3822" actId="47"/>
        <pc:sldMkLst>
          <pc:docMk/>
          <pc:sldMk cId="183283282" sldId="2156"/>
        </pc:sldMkLst>
      </pc:sldChg>
      <pc:sldChg chg="add del">
        <pc:chgData name="Humberto Alencar" userId="d6098c2c-e45d-4e6a-b828-f736d4b688d9" providerId="ADAL" clId="{F0DCFB50-DC86-426C-AE70-C223BE23B8B3}" dt="2021-12-15T19:15:07.185" v="3822" actId="47"/>
        <pc:sldMkLst>
          <pc:docMk/>
          <pc:sldMk cId="2827800177" sldId="2157"/>
        </pc:sldMkLst>
      </pc:sldChg>
      <pc:sldChg chg="add del">
        <pc:chgData name="Humberto Alencar" userId="d6098c2c-e45d-4e6a-b828-f736d4b688d9" providerId="ADAL" clId="{F0DCFB50-DC86-426C-AE70-C223BE23B8B3}" dt="2021-12-15T19:15:07.185" v="3822" actId="47"/>
        <pc:sldMkLst>
          <pc:docMk/>
          <pc:sldMk cId="1324924094" sldId="2158"/>
        </pc:sldMkLst>
      </pc:sldChg>
      <pc:sldChg chg="add del">
        <pc:chgData name="Humberto Alencar" userId="d6098c2c-e45d-4e6a-b828-f736d4b688d9" providerId="ADAL" clId="{F0DCFB50-DC86-426C-AE70-C223BE23B8B3}" dt="2021-12-15T19:15:07.185" v="3822" actId="47"/>
        <pc:sldMkLst>
          <pc:docMk/>
          <pc:sldMk cId="4103326117" sldId="2159"/>
        </pc:sldMkLst>
      </pc:sldChg>
      <pc:sldChg chg="add del">
        <pc:chgData name="Humberto Alencar" userId="d6098c2c-e45d-4e6a-b828-f736d4b688d9" providerId="ADAL" clId="{F0DCFB50-DC86-426C-AE70-C223BE23B8B3}" dt="2021-12-15T19:15:07.185" v="3822" actId="47"/>
        <pc:sldMkLst>
          <pc:docMk/>
          <pc:sldMk cId="3696438407" sldId="2160"/>
        </pc:sldMkLst>
      </pc:sldChg>
      <pc:sldChg chg="add del">
        <pc:chgData name="Humberto Alencar" userId="d6098c2c-e45d-4e6a-b828-f736d4b688d9" providerId="ADAL" clId="{F0DCFB50-DC86-426C-AE70-C223BE23B8B3}" dt="2021-12-15T19:15:01.166" v="3821" actId="47"/>
        <pc:sldMkLst>
          <pc:docMk/>
          <pc:sldMk cId="2508587556" sldId="2161"/>
        </pc:sldMkLst>
      </pc:sldChg>
      <pc:sldChg chg="add del">
        <pc:chgData name="Humberto Alencar" userId="d6098c2c-e45d-4e6a-b828-f736d4b688d9" providerId="ADAL" clId="{F0DCFB50-DC86-426C-AE70-C223BE23B8B3}" dt="2021-12-15T19:15:01.166" v="3821" actId="47"/>
        <pc:sldMkLst>
          <pc:docMk/>
          <pc:sldMk cId="3728800727" sldId="2162"/>
        </pc:sldMkLst>
      </pc:sldChg>
      <pc:sldChg chg="add del">
        <pc:chgData name="Humberto Alencar" userId="d6098c2c-e45d-4e6a-b828-f736d4b688d9" providerId="ADAL" clId="{F0DCFB50-DC86-426C-AE70-C223BE23B8B3}" dt="2021-12-15T19:15:01.166" v="3821" actId="47"/>
        <pc:sldMkLst>
          <pc:docMk/>
          <pc:sldMk cId="2291622543" sldId="2163"/>
        </pc:sldMkLst>
      </pc:sldChg>
      <pc:sldChg chg="add del">
        <pc:chgData name="Humberto Alencar" userId="d6098c2c-e45d-4e6a-b828-f736d4b688d9" providerId="ADAL" clId="{F0DCFB50-DC86-426C-AE70-C223BE23B8B3}" dt="2021-12-15T19:15:01.166" v="3821" actId="47"/>
        <pc:sldMkLst>
          <pc:docMk/>
          <pc:sldMk cId="1666377603" sldId="2164"/>
        </pc:sldMkLst>
      </pc:sldChg>
      <pc:sldChg chg="modSp mod">
        <pc:chgData name="Humberto Alencar" userId="d6098c2c-e45d-4e6a-b828-f736d4b688d9" providerId="ADAL" clId="{F0DCFB50-DC86-426C-AE70-C223BE23B8B3}" dt="2021-12-13T20:35:06.844" v="186" actId="20577"/>
        <pc:sldMkLst>
          <pc:docMk/>
          <pc:sldMk cId="2636088828" sldId="2186"/>
        </pc:sldMkLst>
        <pc:spChg chg="mod">
          <ac:chgData name="Humberto Alencar" userId="d6098c2c-e45d-4e6a-b828-f736d4b688d9" providerId="ADAL" clId="{F0DCFB50-DC86-426C-AE70-C223BE23B8B3}" dt="2021-12-13T20:35:06.844" v="186" actId="20577"/>
          <ac:spMkLst>
            <pc:docMk/>
            <pc:sldMk cId="2636088828" sldId="2186"/>
            <ac:spMk id="2" creationId="{00000000-0000-0000-0000-000000000000}"/>
          </ac:spMkLst>
        </pc:spChg>
      </pc:sldChg>
      <pc:sldChg chg="addSp delSp modSp mod">
        <pc:chgData name="Humberto Alencar" userId="d6098c2c-e45d-4e6a-b828-f736d4b688d9" providerId="ADAL" clId="{F0DCFB50-DC86-426C-AE70-C223BE23B8B3}" dt="2021-12-14T22:26:42.370" v="582" actId="478"/>
        <pc:sldMkLst>
          <pc:docMk/>
          <pc:sldMk cId="3131975711" sldId="2188"/>
        </pc:sldMkLst>
        <pc:spChg chg="add del mod">
          <ac:chgData name="Humberto Alencar" userId="d6098c2c-e45d-4e6a-b828-f736d4b688d9" providerId="ADAL" clId="{F0DCFB50-DC86-426C-AE70-C223BE23B8B3}" dt="2021-12-14T22:26:10.135" v="573" actId="478"/>
          <ac:spMkLst>
            <pc:docMk/>
            <pc:sldMk cId="3131975711" sldId="2188"/>
            <ac:spMk id="6" creationId="{372F3CCD-9066-4405-853D-B8F06D101D52}"/>
          </ac:spMkLst>
        </pc:spChg>
        <pc:picChg chg="del">
          <ac:chgData name="Humberto Alencar" userId="d6098c2c-e45d-4e6a-b828-f736d4b688d9" providerId="ADAL" clId="{F0DCFB50-DC86-426C-AE70-C223BE23B8B3}" dt="2021-12-14T22:26:26.007" v="578" actId="478"/>
          <ac:picMkLst>
            <pc:docMk/>
            <pc:sldMk cId="3131975711" sldId="2188"/>
            <ac:picMk id="3" creationId="{9203544A-48CB-4988-874F-6EEE2FD138E2}"/>
          </ac:picMkLst>
        </pc:picChg>
        <pc:picChg chg="del">
          <ac:chgData name="Humberto Alencar" userId="d6098c2c-e45d-4e6a-b828-f736d4b688d9" providerId="ADAL" clId="{F0DCFB50-DC86-426C-AE70-C223BE23B8B3}" dt="2021-12-14T22:26:42.370" v="582" actId="478"/>
          <ac:picMkLst>
            <pc:docMk/>
            <pc:sldMk cId="3131975711" sldId="2188"/>
            <ac:picMk id="4" creationId="{B0D1D909-EDB7-4271-B68C-88224F56B1BE}"/>
          </ac:picMkLst>
        </pc:picChg>
        <pc:picChg chg="mod ord">
          <ac:chgData name="Humberto Alencar" userId="d6098c2c-e45d-4e6a-b828-f736d4b688d9" providerId="ADAL" clId="{F0DCFB50-DC86-426C-AE70-C223BE23B8B3}" dt="2021-12-14T22:26:24.941" v="577" actId="167"/>
          <ac:picMkLst>
            <pc:docMk/>
            <pc:sldMk cId="3131975711" sldId="2188"/>
            <ac:picMk id="5" creationId="{FD1C6E55-1A8D-4C4D-BD97-21660C34E458}"/>
          </ac:picMkLst>
        </pc:picChg>
        <pc:picChg chg="mod ord">
          <ac:chgData name="Humberto Alencar" userId="d6098c2c-e45d-4e6a-b828-f736d4b688d9" providerId="ADAL" clId="{F0DCFB50-DC86-426C-AE70-C223BE23B8B3}" dt="2021-12-14T22:26:41.046" v="581" actId="167"/>
          <ac:picMkLst>
            <pc:docMk/>
            <pc:sldMk cId="3131975711" sldId="2188"/>
            <ac:picMk id="8" creationId="{EDDC73F8-04AA-4043-8C4D-6FF5AACE1C7E}"/>
          </ac:picMkLst>
        </pc:picChg>
      </pc:sldChg>
      <pc:sldChg chg="addSp delSp modSp">
        <pc:chgData name="Humberto Alencar" userId="d6098c2c-e45d-4e6a-b828-f736d4b688d9" providerId="ADAL" clId="{F0DCFB50-DC86-426C-AE70-C223BE23B8B3}" dt="2021-12-13T20:27:49.072" v="15"/>
        <pc:sldMkLst>
          <pc:docMk/>
          <pc:sldMk cId="3116719847" sldId="2231"/>
        </pc:sldMkLst>
        <pc:spChg chg="add del mod">
          <ac:chgData name="Humberto Alencar" userId="d6098c2c-e45d-4e6a-b828-f736d4b688d9" providerId="ADAL" clId="{F0DCFB50-DC86-426C-AE70-C223BE23B8B3}" dt="2021-12-13T20:27:49.072" v="15"/>
          <ac:spMkLst>
            <pc:docMk/>
            <pc:sldMk cId="3116719847" sldId="2231"/>
            <ac:spMk id="20" creationId="{A2B71AA4-4480-4636-AC6A-635C19962144}"/>
          </ac:spMkLst>
        </pc:spChg>
      </pc:sldChg>
      <pc:sldChg chg="addSp modSp mod">
        <pc:chgData name="Humberto Alencar" userId="d6098c2c-e45d-4e6a-b828-f736d4b688d9" providerId="ADAL" clId="{F0DCFB50-DC86-426C-AE70-C223BE23B8B3}" dt="2021-12-14T20:12:09.585" v="467" actId="20577"/>
        <pc:sldMkLst>
          <pc:docMk/>
          <pc:sldMk cId="2659089311" sldId="2257"/>
        </pc:sldMkLst>
        <pc:spChg chg="add mod">
          <ac:chgData name="Humberto Alencar" userId="d6098c2c-e45d-4e6a-b828-f736d4b688d9" providerId="ADAL" clId="{F0DCFB50-DC86-426C-AE70-C223BE23B8B3}" dt="2021-12-14T20:12:09.585" v="467" actId="20577"/>
          <ac:spMkLst>
            <pc:docMk/>
            <pc:sldMk cId="2659089311" sldId="2257"/>
            <ac:spMk id="5" creationId="{E0BAA472-835E-4935-A256-2A63C9D6ACC8}"/>
          </ac:spMkLst>
        </pc:spChg>
      </pc:sldChg>
      <pc:sldChg chg="addSp delSp modSp mod">
        <pc:chgData name="Humberto Alencar" userId="d6098c2c-e45d-4e6a-b828-f736d4b688d9" providerId="ADAL" clId="{F0DCFB50-DC86-426C-AE70-C223BE23B8B3}" dt="2021-12-13T20:52:35.597" v="277" actId="20577"/>
        <pc:sldMkLst>
          <pc:docMk/>
          <pc:sldMk cId="1743544488" sldId="2303"/>
        </pc:sldMkLst>
        <pc:spChg chg="mod">
          <ac:chgData name="Humberto Alencar" userId="d6098c2c-e45d-4e6a-b828-f736d4b688d9" providerId="ADAL" clId="{F0DCFB50-DC86-426C-AE70-C223BE23B8B3}" dt="2021-12-13T20:52:16.820" v="259" actId="6549"/>
          <ac:spMkLst>
            <pc:docMk/>
            <pc:sldMk cId="1743544488" sldId="2303"/>
            <ac:spMk id="8" creationId="{895D1BC1-C0AA-420D-B0F6-A53AC518FA7B}"/>
          </ac:spMkLst>
        </pc:spChg>
        <pc:spChg chg="mod">
          <ac:chgData name="Humberto Alencar" userId="d6098c2c-e45d-4e6a-b828-f736d4b688d9" providerId="ADAL" clId="{F0DCFB50-DC86-426C-AE70-C223BE23B8B3}" dt="2021-12-13T20:52:24.752" v="269" actId="6549"/>
          <ac:spMkLst>
            <pc:docMk/>
            <pc:sldMk cId="1743544488" sldId="2303"/>
            <ac:spMk id="9" creationId="{D389DA09-0946-434B-8C7C-B2CE913A179E}"/>
          </ac:spMkLst>
        </pc:spChg>
        <pc:spChg chg="mod">
          <ac:chgData name="Humberto Alencar" userId="d6098c2c-e45d-4e6a-b828-f736d4b688d9" providerId="ADAL" clId="{F0DCFB50-DC86-426C-AE70-C223BE23B8B3}" dt="2021-12-13T20:52:35.597" v="277" actId="20577"/>
          <ac:spMkLst>
            <pc:docMk/>
            <pc:sldMk cId="1743544488" sldId="2303"/>
            <ac:spMk id="10" creationId="{5113A174-46DE-4279-889B-2262ECDA9575}"/>
          </ac:spMkLst>
        </pc:spChg>
        <pc:spChg chg="add del mod">
          <ac:chgData name="Humberto Alencar" userId="d6098c2c-e45d-4e6a-b828-f736d4b688d9" providerId="ADAL" clId="{F0DCFB50-DC86-426C-AE70-C223BE23B8B3}" dt="2021-12-13T20:51:30.428" v="239" actId="478"/>
          <ac:spMkLst>
            <pc:docMk/>
            <pc:sldMk cId="1743544488" sldId="2303"/>
            <ac:spMk id="11" creationId="{EEBDDCDF-C3C0-42AE-A572-221A616AF3F3}"/>
          </ac:spMkLst>
        </pc:spChg>
        <pc:picChg chg="mod ord">
          <ac:chgData name="Humberto Alencar" userId="d6098c2c-e45d-4e6a-b828-f736d4b688d9" providerId="ADAL" clId="{F0DCFB50-DC86-426C-AE70-C223BE23B8B3}" dt="2021-12-13T20:51:48.964" v="244" actId="167"/>
          <ac:picMkLst>
            <pc:docMk/>
            <pc:sldMk cId="1743544488" sldId="2303"/>
            <ac:picMk id="3" creationId="{6BF89EA0-F185-408F-A0C5-E25F5BD53ED6}"/>
          </ac:picMkLst>
        </pc:picChg>
        <pc:picChg chg="del">
          <ac:chgData name="Humberto Alencar" userId="d6098c2c-e45d-4e6a-b828-f736d4b688d9" providerId="ADAL" clId="{F0DCFB50-DC86-426C-AE70-C223BE23B8B3}" dt="2021-12-13T20:51:50.195" v="245" actId="478"/>
          <ac:picMkLst>
            <pc:docMk/>
            <pc:sldMk cId="1743544488" sldId="2303"/>
            <ac:picMk id="6" creationId="{DFA40A29-72F1-4591-83EF-F24027BB6D82}"/>
          </ac:picMkLst>
        </pc:picChg>
      </pc:sldChg>
      <pc:sldChg chg="addSp delSp modSp mod">
        <pc:chgData name="Humberto Alencar" userId="d6098c2c-e45d-4e6a-b828-f736d4b688d9" providerId="ADAL" clId="{F0DCFB50-DC86-426C-AE70-C223BE23B8B3}" dt="2021-12-13T20:56:50.047" v="278" actId="478"/>
        <pc:sldMkLst>
          <pc:docMk/>
          <pc:sldMk cId="3577640694" sldId="2467"/>
        </pc:sldMkLst>
        <pc:spChg chg="add del mod">
          <ac:chgData name="Humberto Alencar" userId="d6098c2c-e45d-4e6a-b828-f736d4b688d9" providerId="ADAL" clId="{F0DCFB50-DC86-426C-AE70-C223BE23B8B3}" dt="2021-12-13T20:56:50.047" v="278" actId="478"/>
          <ac:spMkLst>
            <pc:docMk/>
            <pc:sldMk cId="3577640694" sldId="2467"/>
            <ac:spMk id="16" creationId="{870B8118-7769-4707-8EB2-B85DA64C4515}"/>
          </ac:spMkLst>
        </pc:spChg>
      </pc:sldChg>
      <pc:sldChg chg="addSp modSp mod">
        <pc:chgData name="Humberto Alencar" userId="d6098c2c-e45d-4e6a-b828-f736d4b688d9" providerId="ADAL" clId="{F0DCFB50-DC86-426C-AE70-C223BE23B8B3}" dt="2021-12-14T20:26:08.174" v="498" actId="20577"/>
        <pc:sldMkLst>
          <pc:docMk/>
          <pc:sldMk cId="1199238041" sldId="5836"/>
        </pc:sldMkLst>
        <pc:spChg chg="add mod">
          <ac:chgData name="Humberto Alencar" userId="d6098c2c-e45d-4e6a-b828-f736d4b688d9" providerId="ADAL" clId="{F0DCFB50-DC86-426C-AE70-C223BE23B8B3}" dt="2021-12-14T20:26:08.174" v="498" actId="20577"/>
          <ac:spMkLst>
            <pc:docMk/>
            <pc:sldMk cId="1199238041" sldId="5836"/>
            <ac:spMk id="5" creationId="{4E1D2223-2397-4E66-9B79-5D932C99FD25}"/>
          </ac:spMkLst>
        </pc:spChg>
      </pc:sldChg>
      <pc:sldChg chg="addSp modSp mod">
        <pc:chgData name="Humberto Alencar" userId="d6098c2c-e45d-4e6a-b828-f736d4b688d9" providerId="ADAL" clId="{F0DCFB50-DC86-426C-AE70-C223BE23B8B3}" dt="2021-12-14T20:26:16.584" v="512" actId="20577"/>
        <pc:sldMkLst>
          <pc:docMk/>
          <pc:sldMk cId="1926715238" sldId="5837"/>
        </pc:sldMkLst>
        <pc:spChg chg="add mod">
          <ac:chgData name="Humberto Alencar" userId="d6098c2c-e45d-4e6a-b828-f736d4b688d9" providerId="ADAL" clId="{F0DCFB50-DC86-426C-AE70-C223BE23B8B3}" dt="2021-12-14T20:26:16.584" v="512" actId="20577"/>
          <ac:spMkLst>
            <pc:docMk/>
            <pc:sldMk cId="1926715238" sldId="5837"/>
            <ac:spMk id="5" creationId="{3C9E2F72-16CC-4505-B772-B11C3A3B0042}"/>
          </ac:spMkLst>
        </pc:spChg>
      </pc:sldChg>
      <pc:sldChg chg="addSp modSp mod">
        <pc:chgData name="Humberto Alencar" userId="d6098c2c-e45d-4e6a-b828-f736d4b688d9" providerId="ADAL" clId="{F0DCFB50-DC86-426C-AE70-C223BE23B8B3}" dt="2021-12-14T20:26:20.382" v="518" actId="20577"/>
        <pc:sldMkLst>
          <pc:docMk/>
          <pc:sldMk cId="1030866915" sldId="5838"/>
        </pc:sldMkLst>
        <pc:spChg chg="add mod">
          <ac:chgData name="Humberto Alencar" userId="d6098c2c-e45d-4e6a-b828-f736d4b688d9" providerId="ADAL" clId="{F0DCFB50-DC86-426C-AE70-C223BE23B8B3}" dt="2021-12-14T20:26:20.382" v="518" actId="20577"/>
          <ac:spMkLst>
            <pc:docMk/>
            <pc:sldMk cId="1030866915" sldId="5838"/>
            <ac:spMk id="5" creationId="{B248E92C-C4F0-4798-B7F2-B1B5A0A99011}"/>
          </ac:spMkLst>
        </pc:spChg>
      </pc:sldChg>
      <pc:sldChg chg="addSp modSp mod">
        <pc:chgData name="Humberto Alencar" userId="d6098c2c-e45d-4e6a-b828-f736d4b688d9" providerId="ADAL" clId="{F0DCFB50-DC86-426C-AE70-C223BE23B8B3}" dt="2021-12-14T20:12:13.142" v="468"/>
        <pc:sldMkLst>
          <pc:docMk/>
          <pc:sldMk cId="3229432714" sldId="5868"/>
        </pc:sldMkLst>
        <pc:spChg chg="add mod">
          <ac:chgData name="Humberto Alencar" userId="d6098c2c-e45d-4e6a-b828-f736d4b688d9" providerId="ADAL" clId="{F0DCFB50-DC86-426C-AE70-C223BE23B8B3}" dt="2021-12-14T20:12:13.142" v="468"/>
          <ac:spMkLst>
            <pc:docMk/>
            <pc:sldMk cId="3229432714" sldId="5868"/>
            <ac:spMk id="5" creationId="{E052BE5E-C4EE-4C23-B35A-605F8D8E7624}"/>
          </ac:spMkLst>
        </pc:spChg>
      </pc:sldChg>
      <pc:sldChg chg="addSp modSp mod">
        <pc:chgData name="Humberto Alencar" userId="d6098c2c-e45d-4e6a-b828-f736d4b688d9" providerId="ADAL" clId="{F0DCFB50-DC86-426C-AE70-C223BE23B8B3}" dt="2021-12-14T20:12:15.406" v="469"/>
        <pc:sldMkLst>
          <pc:docMk/>
          <pc:sldMk cId="754192620" sldId="5869"/>
        </pc:sldMkLst>
        <pc:spChg chg="add mod">
          <ac:chgData name="Humberto Alencar" userId="d6098c2c-e45d-4e6a-b828-f736d4b688d9" providerId="ADAL" clId="{F0DCFB50-DC86-426C-AE70-C223BE23B8B3}" dt="2021-12-14T20:12:15.406" v="469"/>
          <ac:spMkLst>
            <pc:docMk/>
            <pc:sldMk cId="754192620" sldId="5869"/>
            <ac:spMk id="5" creationId="{B74312FF-C6AC-4158-B821-C705833D08D0}"/>
          </ac:spMkLst>
        </pc:spChg>
      </pc:sldChg>
      <pc:sldChg chg="addSp modSp mod">
        <pc:chgData name="Humberto Alencar" userId="d6098c2c-e45d-4e6a-b828-f736d4b688d9" providerId="ADAL" clId="{F0DCFB50-DC86-426C-AE70-C223BE23B8B3}" dt="2021-12-14T20:12:17.440" v="470"/>
        <pc:sldMkLst>
          <pc:docMk/>
          <pc:sldMk cId="2643706839" sldId="5870"/>
        </pc:sldMkLst>
        <pc:spChg chg="add mod">
          <ac:chgData name="Humberto Alencar" userId="d6098c2c-e45d-4e6a-b828-f736d4b688d9" providerId="ADAL" clId="{F0DCFB50-DC86-426C-AE70-C223BE23B8B3}" dt="2021-12-14T20:12:17.440" v="470"/>
          <ac:spMkLst>
            <pc:docMk/>
            <pc:sldMk cId="2643706839" sldId="5870"/>
            <ac:spMk id="5" creationId="{AA08BA45-952B-4FA2-9E8E-F758BBE53F36}"/>
          </ac:spMkLst>
        </pc:spChg>
      </pc:sldChg>
      <pc:sldChg chg="addSp modSp mod">
        <pc:chgData name="Humberto Alencar" userId="d6098c2c-e45d-4e6a-b828-f736d4b688d9" providerId="ADAL" clId="{F0DCFB50-DC86-426C-AE70-C223BE23B8B3}" dt="2021-12-14T20:26:42.639" v="535" actId="20577"/>
        <pc:sldMkLst>
          <pc:docMk/>
          <pc:sldMk cId="2718010495" sldId="5947"/>
        </pc:sldMkLst>
        <pc:spChg chg="add mod">
          <ac:chgData name="Humberto Alencar" userId="d6098c2c-e45d-4e6a-b828-f736d4b688d9" providerId="ADAL" clId="{F0DCFB50-DC86-426C-AE70-C223BE23B8B3}" dt="2021-12-14T20:26:42.639" v="535" actId="20577"/>
          <ac:spMkLst>
            <pc:docMk/>
            <pc:sldMk cId="2718010495" sldId="5947"/>
            <ac:spMk id="8" creationId="{7D1ADB25-EA84-4A4D-8487-E7C246D46488}"/>
          </ac:spMkLst>
        </pc:spChg>
      </pc:sldChg>
      <pc:sldChg chg="addSp modSp mod">
        <pc:chgData name="Humberto Alencar" userId="d6098c2c-e45d-4e6a-b828-f736d4b688d9" providerId="ADAL" clId="{F0DCFB50-DC86-426C-AE70-C223BE23B8B3}" dt="2021-12-14T20:26:12.087" v="504" actId="20577"/>
        <pc:sldMkLst>
          <pc:docMk/>
          <pc:sldMk cId="2024760463" sldId="6017"/>
        </pc:sldMkLst>
        <pc:spChg chg="add mod">
          <ac:chgData name="Humberto Alencar" userId="d6098c2c-e45d-4e6a-b828-f736d4b688d9" providerId="ADAL" clId="{F0DCFB50-DC86-426C-AE70-C223BE23B8B3}" dt="2021-12-14T20:26:12.087" v="504" actId="20577"/>
          <ac:spMkLst>
            <pc:docMk/>
            <pc:sldMk cId="2024760463" sldId="6017"/>
            <ac:spMk id="5" creationId="{D9BB4AC1-DBF2-4A9E-A85D-94750E30204C}"/>
          </ac:spMkLst>
        </pc:spChg>
      </pc:sldChg>
      <pc:sldChg chg="addSp mod">
        <pc:chgData name="Humberto Alencar" userId="d6098c2c-e45d-4e6a-b828-f736d4b688d9" providerId="ADAL" clId="{F0DCFB50-DC86-426C-AE70-C223BE23B8B3}" dt="2021-12-13T20:27:40.662" v="8" actId="11529"/>
        <pc:sldMkLst>
          <pc:docMk/>
          <pc:sldMk cId="560040600" sldId="6038"/>
        </pc:sldMkLst>
        <pc:spChg chg="add">
          <ac:chgData name="Humberto Alencar" userId="d6098c2c-e45d-4e6a-b828-f736d4b688d9" providerId="ADAL" clId="{F0DCFB50-DC86-426C-AE70-C223BE23B8B3}" dt="2021-12-13T20:27:40.662" v="8" actId="11529"/>
          <ac:spMkLst>
            <pc:docMk/>
            <pc:sldMk cId="560040600" sldId="6038"/>
            <ac:spMk id="2" creationId="{8D5A072D-5BB8-447F-BAF3-65B3465DD121}"/>
          </ac:spMkLst>
        </pc:spChg>
      </pc:sldChg>
      <pc:sldChg chg="addSp modSp">
        <pc:chgData name="Humberto Alencar" userId="d6098c2c-e45d-4e6a-b828-f736d4b688d9" providerId="ADAL" clId="{F0DCFB50-DC86-426C-AE70-C223BE23B8B3}" dt="2021-12-13T20:27:42.916" v="9"/>
        <pc:sldMkLst>
          <pc:docMk/>
          <pc:sldMk cId="205460439" sldId="6041"/>
        </pc:sldMkLst>
        <pc:spChg chg="add mod">
          <ac:chgData name="Humberto Alencar" userId="d6098c2c-e45d-4e6a-b828-f736d4b688d9" providerId="ADAL" clId="{F0DCFB50-DC86-426C-AE70-C223BE23B8B3}" dt="2021-12-13T20:27:42.916" v="9"/>
          <ac:spMkLst>
            <pc:docMk/>
            <pc:sldMk cId="205460439" sldId="6041"/>
            <ac:spMk id="6" creationId="{5C872417-4F70-472D-ADC1-0A7E37661814}"/>
          </ac:spMkLst>
        </pc:spChg>
      </pc:sldChg>
      <pc:sldChg chg="addSp modSp">
        <pc:chgData name="Humberto Alencar" userId="d6098c2c-e45d-4e6a-b828-f736d4b688d9" providerId="ADAL" clId="{F0DCFB50-DC86-426C-AE70-C223BE23B8B3}" dt="2021-12-13T20:28:47.229" v="96"/>
        <pc:sldMkLst>
          <pc:docMk/>
          <pc:sldMk cId="165533056" sldId="6086"/>
        </pc:sldMkLst>
        <pc:spChg chg="add mod">
          <ac:chgData name="Humberto Alencar" userId="d6098c2c-e45d-4e6a-b828-f736d4b688d9" providerId="ADAL" clId="{F0DCFB50-DC86-426C-AE70-C223BE23B8B3}" dt="2021-12-13T20:28:47.229" v="96"/>
          <ac:spMkLst>
            <pc:docMk/>
            <pc:sldMk cId="165533056" sldId="6086"/>
            <ac:spMk id="26" creationId="{38A4B134-038D-4634-AEAE-2F1C3E462982}"/>
          </ac:spMkLst>
        </pc:spChg>
      </pc:sldChg>
      <pc:sldChg chg="addSp delSp modSp">
        <pc:chgData name="Humberto Alencar" userId="d6098c2c-e45d-4e6a-b828-f736d4b688d9" providerId="ADAL" clId="{F0DCFB50-DC86-426C-AE70-C223BE23B8B3}" dt="2021-12-13T20:28:48.397" v="98"/>
        <pc:sldMkLst>
          <pc:docMk/>
          <pc:sldMk cId="1267663439" sldId="6091"/>
        </pc:sldMkLst>
        <pc:spChg chg="add del mod">
          <ac:chgData name="Humberto Alencar" userId="d6098c2c-e45d-4e6a-b828-f736d4b688d9" providerId="ADAL" clId="{F0DCFB50-DC86-426C-AE70-C223BE23B8B3}" dt="2021-12-13T20:28:48.397" v="98"/>
          <ac:spMkLst>
            <pc:docMk/>
            <pc:sldMk cId="1267663439" sldId="6091"/>
            <ac:spMk id="22" creationId="{7FB32C4C-3E83-4C51-A8C8-E8387A03D519}"/>
          </ac:spMkLst>
        </pc:spChg>
      </pc:sldChg>
      <pc:sldChg chg="addSp modSp">
        <pc:chgData name="Humberto Alencar" userId="d6098c2c-e45d-4e6a-b828-f736d4b688d9" providerId="ADAL" clId="{F0DCFB50-DC86-426C-AE70-C223BE23B8B3}" dt="2021-12-13T20:28:44.581" v="91"/>
        <pc:sldMkLst>
          <pc:docMk/>
          <pc:sldMk cId="4269247581" sldId="6095"/>
        </pc:sldMkLst>
        <pc:spChg chg="add mod">
          <ac:chgData name="Humberto Alencar" userId="d6098c2c-e45d-4e6a-b828-f736d4b688d9" providerId="ADAL" clId="{F0DCFB50-DC86-426C-AE70-C223BE23B8B3}" dt="2021-12-13T20:28:44.581" v="91"/>
          <ac:spMkLst>
            <pc:docMk/>
            <pc:sldMk cId="4269247581" sldId="6095"/>
            <ac:spMk id="14" creationId="{F94D6399-3281-4981-9A65-A4084C98DAF4}"/>
          </ac:spMkLst>
        </pc:spChg>
      </pc:sldChg>
      <pc:sldChg chg="addSp modSp">
        <pc:chgData name="Humberto Alencar" userId="d6098c2c-e45d-4e6a-b828-f736d4b688d9" providerId="ADAL" clId="{F0DCFB50-DC86-426C-AE70-C223BE23B8B3}" dt="2021-12-13T20:28:45.028" v="92"/>
        <pc:sldMkLst>
          <pc:docMk/>
          <pc:sldMk cId="571824757" sldId="6096"/>
        </pc:sldMkLst>
        <pc:spChg chg="add mod">
          <ac:chgData name="Humberto Alencar" userId="d6098c2c-e45d-4e6a-b828-f736d4b688d9" providerId="ADAL" clId="{F0DCFB50-DC86-426C-AE70-C223BE23B8B3}" dt="2021-12-13T20:28:45.028" v="92"/>
          <ac:spMkLst>
            <pc:docMk/>
            <pc:sldMk cId="571824757" sldId="6096"/>
            <ac:spMk id="13" creationId="{E8D73D8B-4FE4-461F-BD92-52F78094B3E0}"/>
          </ac:spMkLst>
        </pc:spChg>
      </pc:sldChg>
      <pc:sldChg chg="addSp modSp">
        <pc:chgData name="Humberto Alencar" userId="d6098c2c-e45d-4e6a-b828-f736d4b688d9" providerId="ADAL" clId="{F0DCFB50-DC86-426C-AE70-C223BE23B8B3}" dt="2021-12-13T20:28:45.659" v="93"/>
        <pc:sldMkLst>
          <pc:docMk/>
          <pc:sldMk cId="2568456837" sldId="6097"/>
        </pc:sldMkLst>
        <pc:spChg chg="add mod">
          <ac:chgData name="Humberto Alencar" userId="d6098c2c-e45d-4e6a-b828-f736d4b688d9" providerId="ADAL" clId="{F0DCFB50-DC86-426C-AE70-C223BE23B8B3}" dt="2021-12-13T20:28:45.659" v="93"/>
          <ac:spMkLst>
            <pc:docMk/>
            <pc:sldMk cId="2568456837" sldId="6097"/>
            <ac:spMk id="16" creationId="{555BED4B-7FFD-43C2-8B97-ED66E417067B}"/>
          </ac:spMkLst>
        </pc:spChg>
      </pc:sldChg>
      <pc:sldChg chg="addSp modSp add del">
        <pc:chgData name="Humberto Alencar" userId="d6098c2c-e45d-4e6a-b828-f736d4b688d9" providerId="ADAL" clId="{F0DCFB50-DC86-426C-AE70-C223BE23B8B3}" dt="2021-12-13T20:28:12.012" v="31" actId="47"/>
        <pc:sldMkLst>
          <pc:docMk/>
          <pc:sldMk cId="3387881243" sldId="6113"/>
        </pc:sldMkLst>
        <pc:spChg chg="add mod">
          <ac:chgData name="Humberto Alencar" userId="d6098c2c-e45d-4e6a-b828-f736d4b688d9" providerId="ADAL" clId="{F0DCFB50-DC86-426C-AE70-C223BE23B8B3}" dt="2021-12-13T20:27:57.421" v="24"/>
          <ac:spMkLst>
            <pc:docMk/>
            <pc:sldMk cId="3387881243" sldId="6113"/>
            <ac:spMk id="5" creationId="{4BAA4ACC-60EF-4D62-8BFA-3EBE15B838B6}"/>
          </ac:spMkLst>
        </pc:spChg>
      </pc:sldChg>
      <pc:sldChg chg="addSp modSp add del">
        <pc:chgData name="Humberto Alencar" userId="d6098c2c-e45d-4e6a-b828-f736d4b688d9" providerId="ADAL" clId="{F0DCFB50-DC86-426C-AE70-C223BE23B8B3}" dt="2021-12-13T20:28:12.012" v="31" actId="47"/>
        <pc:sldMkLst>
          <pc:docMk/>
          <pc:sldMk cId="140665574" sldId="6114"/>
        </pc:sldMkLst>
        <pc:spChg chg="add mod">
          <ac:chgData name="Humberto Alencar" userId="d6098c2c-e45d-4e6a-b828-f736d4b688d9" providerId="ADAL" clId="{F0DCFB50-DC86-426C-AE70-C223BE23B8B3}" dt="2021-12-13T20:27:58.025" v="25"/>
          <ac:spMkLst>
            <pc:docMk/>
            <pc:sldMk cId="140665574" sldId="6114"/>
            <ac:spMk id="12" creationId="{ACF768B5-531E-4765-95C0-3AD138978F6F}"/>
          </ac:spMkLst>
        </pc:spChg>
      </pc:sldChg>
      <pc:sldChg chg="addSp modSp add del">
        <pc:chgData name="Humberto Alencar" userId="d6098c2c-e45d-4e6a-b828-f736d4b688d9" providerId="ADAL" clId="{F0DCFB50-DC86-426C-AE70-C223BE23B8B3}" dt="2021-12-13T20:28:12.012" v="31" actId="47"/>
        <pc:sldMkLst>
          <pc:docMk/>
          <pc:sldMk cId="2243483128" sldId="6115"/>
        </pc:sldMkLst>
        <pc:spChg chg="add mod">
          <ac:chgData name="Humberto Alencar" userId="d6098c2c-e45d-4e6a-b828-f736d4b688d9" providerId="ADAL" clId="{F0DCFB50-DC86-426C-AE70-C223BE23B8B3}" dt="2021-12-13T20:27:58.771" v="26"/>
          <ac:spMkLst>
            <pc:docMk/>
            <pc:sldMk cId="2243483128" sldId="6115"/>
            <ac:spMk id="55" creationId="{D85D47DF-498F-4037-9605-FEDDAFA5CE3D}"/>
          </ac:spMkLst>
        </pc:spChg>
      </pc:sldChg>
      <pc:sldChg chg="addSp modSp add del">
        <pc:chgData name="Humberto Alencar" userId="d6098c2c-e45d-4e6a-b828-f736d4b688d9" providerId="ADAL" clId="{F0DCFB50-DC86-426C-AE70-C223BE23B8B3}" dt="2021-12-13T20:28:12.012" v="31" actId="47"/>
        <pc:sldMkLst>
          <pc:docMk/>
          <pc:sldMk cId="1738271004" sldId="6116"/>
        </pc:sldMkLst>
        <pc:spChg chg="add mod">
          <ac:chgData name="Humberto Alencar" userId="d6098c2c-e45d-4e6a-b828-f736d4b688d9" providerId="ADAL" clId="{F0DCFB50-DC86-426C-AE70-C223BE23B8B3}" dt="2021-12-13T20:27:59.708" v="28"/>
          <ac:spMkLst>
            <pc:docMk/>
            <pc:sldMk cId="1738271004" sldId="6116"/>
            <ac:spMk id="4" creationId="{367E8826-1610-454F-AA26-78D9D6CDF916}"/>
          </ac:spMkLst>
        </pc:spChg>
      </pc:sldChg>
      <pc:sldChg chg="addSp modSp add del">
        <pc:chgData name="Humberto Alencar" userId="d6098c2c-e45d-4e6a-b828-f736d4b688d9" providerId="ADAL" clId="{F0DCFB50-DC86-426C-AE70-C223BE23B8B3}" dt="2021-12-15T18:05:47.428" v="3819" actId="47"/>
        <pc:sldMkLst>
          <pc:docMk/>
          <pc:sldMk cId="3462552612" sldId="6117"/>
        </pc:sldMkLst>
        <pc:spChg chg="add mod">
          <ac:chgData name="Humberto Alencar" userId="d6098c2c-e45d-4e6a-b828-f736d4b688d9" providerId="ADAL" clId="{F0DCFB50-DC86-426C-AE70-C223BE23B8B3}" dt="2021-12-13T20:28:13.688" v="32"/>
          <ac:spMkLst>
            <pc:docMk/>
            <pc:sldMk cId="3462552612" sldId="6117"/>
            <ac:spMk id="24" creationId="{B2487013-5E2D-43B1-88F3-9F1F9AACF8F5}"/>
          </ac:spMkLst>
        </pc:spChg>
      </pc:sldChg>
      <pc:sldChg chg="add del">
        <pc:chgData name="Humberto Alencar" userId="d6098c2c-e45d-4e6a-b828-f736d4b688d9" providerId="ADAL" clId="{F0DCFB50-DC86-426C-AE70-C223BE23B8B3}" dt="2021-12-13T20:28:12.012" v="31" actId="47"/>
        <pc:sldMkLst>
          <pc:docMk/>
          <pc:sldMk cId="1454113840" sldId="6118"/>
        </pc:sldMkLst>
      </pc:sldChg>
      <pc:sldChg chg="addSp delSp modSp mod">
        <pc:chgData name="Humberto Alencar" userId="d6098c2c-e45d-4e6a-b828-f736d4b688d9" providerId="ADAL" clId="{F0DCFB50-DC86-426C-AE70-C223BE23B8B3}" dt="2021-12-13T20:35:00.424" v="180" actId="113"/>
        <pc:sldMkLst>
          <pc:docMk/>
          <pc:sldMk cId="1735580882" sldId="6172"/>
        </pc:sldMkLst>
        <pc:spChg chg="mod">
          <ac:chgData name="Humberto Alencar" userId="d6098c2c-e45d-4e6a-b828-f736d4b688d9" providerId="ADAL" clId="{F0DCFB50-DC86-426C-AE70-C223BE23B8B3}" dt="2021-12-13T20:30:58.584" v="150" actId="20577"/>
          <ac:spMkLst>
            <pc:docMk/>
            <pc:sldMk cId="1735580882" sldId="6172"/>
            <ac:spMk id="24" creationId="{33A25A91-CBFD-420C-AF3C-EE64A9660693}"/>
          </ac:spMkLst>
        </pc:spChg>
        <pc:spChg chg="add del mod">
          <ac:chgData name="Humberto Alencar" userId="d6098c2c-e45d-4e6a-b828-f736d4b688d9" providerId="ADAL" clId="{F0DCFB50-DC86-426C-AE70-C223BE23B8B3}" dt="2021-12-13T20:34:48.981" v="175" actId="207"/>
          <ac:spMkLst>
            <pc:docMk/>
            <pc:sldMk cId="1735580882" sldId="6172"/>
            <ac:spMk id="25" creationId="{8B3E0BA1-85AE-4C47-94AF-BDD8598188AD}"/>
          </ac:spMkLst>
        </pc:spChg>
        <pc:spChg chg="mod">
          <ac:chgData name="Humberto Alencar" userId="d6098c2c-e45d-4e6a-b828-f736d4b688d9" providerId="ADAL" clId="{F0DCFB50-DC86-426C-AE70-C223BE23B8B3}" dt="2021-12-13T20:34:12.408" v="164" actId="20577"/>
          <ac:spMkLst>
            <pc:docMk/>
            <pc:sldMk cId="1735580882" sldId="6172"/>
            <ac:spMk id="26" creationId="{1F66FEBF-01DB-40F6-866C-BDCA851C1F5B}"/>
          </ac:spMkLst>
        </pc:spChg>
        <pc:spChg chg="mod">
          <ac:chgData name="Humberto Alencar" userId="d6098c2c-e45d-4e6a-b828-f736d4b688d9" providerId="ADAL" clId="{F0DCFB50-DC86-426C-AE70-C223BE23B8B3}" dt="2021-12-13T20:31:02.929" v="156" actId="20577"/>
          <ac:spMkLst>
            <pc:docMk/>
            <pc:sldMk cId="1735580882" sldId="6172"/>
            <ac:spMk id="27" creationId="{8D9E9733-1C15-4EDF-8E11-BC0768789D48}"/>
          </ac:spMkLst>
        </pc:spChg>
        <pc:spChg chg="add del mod">
          <ac:chgData name="Humberto Alencar" userId="d6098c2c-e45d-4e6a-b828-f736d4b688d9" providerId="ADAL" clId="{F0DCFB50-DC86-426C-AE70-C223BE23B8B3}" dt="2021-12-13T20:29:53.391" v="122"/>
          <ac:spMkLst>
            <pc:docMk/>
            <pc:sldMk cId="1735580882" sldId="6172"/>
            <ac:spMk id="30" creationId="{00000000-0000-0000-0000-000000000000}"/>
          </ac:spMkLst>
        </pc:spChg>
        <pc:spChg chg="add del mod">
          <ac:chgData name="Humberto Alencar" userId="d6098c2c-e45d-4e6a-b828-f736d4b688d9" providerId="ADAL" clId="{F0DCFB50-DC86-426C-AE70-C223BE23B8B3}" dt="2021-12-13T20:29:42.310" v="117"/>
          <ac:spMkLst>
            <pc:docMk/>
            <pc:sldMk cId="1735580882" sldId="6172"/>
            <ac:spMk id="31" creationId="{00000000-0000-0000-0000-000000000000}"/>
          </ac:spMkLst>
        </pc:spChg>
        <pc:spChg chg="add del mod">
          <ac:chgData name="Humberto Alencar" userId="d6098c2c-e45d-4e6a-b828-f736d4b688d9" providerId="ADAL" clId="{F0DCFB50-DC86-426C-AE70-C223BE23B8B3}" dt="2021-12-13T20:29:46.852" v="120"/>
          <ac:spMkLst>
            <pc:docMk/>
            <pc:sldMk cId="1735580882" sldId="6172"/>
            <ac:spMk id="46" creationId="{00000000-0000-0000-0000-000000000000}"/>
          </ac:spMkLst>
        </pc:spChg>
        <pc:spChg chg="add del mod">
          <ac:chgData name="Humberto Alencar" userId="d6098c2c-e45d-4e6a-b828-f736d4b688d9" providerId="ADAL" clId="{F0DCFB50-DC86-426C-AE70-C223BE23B8B3}" dt="2021-12-13T20:29:50.059" v="121"/>
          <ac:spMkLst>
            <pc:docMk/>
            <pc:sldMk cId="1735580882" sldId="6172"/>
            <ac:spMk id="47" creationId="{00000000-0000-0000-0000-000000000000}"/>
          </ac:spMkLst>
        </pc:spChg>
        <pc:spChg chg="mod">
          <ac:chgData name="Humberto Alencar" userId="d6098c2c-e45d-4e6a-b828-f736d4b688d9" providerId="ADAL" clId="{F0DCFB50-DC86-426C-AE70-C223BE23B8B3}" dt="2021-12-13T20:30:01.140" v="124"/>
          <ac:spMkLst>
            <pc:docMk/>
            <pc:sldMk cId="1735580882" sldId="6172"/>
            <ac:spMk id="48" creationId="{00000000-0000-0000-0000-000000000000}"/>
          </ac:spMkLst>
        </pc:spChg>
        <pc:spChg chg="mod">
          <ac:chgData name="Humberto Alencar" userId="d6098c2c-e45d-4e6a-b828-f736d4b688d9" providerId="ADAL" clId="{F0DCFB50-DC86-426C-AE70-C223BE23B8B3}" dt="2021-12-13T20:29:57.603" v="123"/>
          <ac:spMkLst>
            <pc:docMk/>
            <pc:sldMk cId="1735580882" sldId="6172"/>
            <ac:spMk id="49" creationId="{00000000-0000-0000-0000-000000000000}"/>
          </ac:spMkLst>
        </pc:spChg>
        <pc:spChg chg="mod">
          <ac:chgData name="Humberto Alencar" userId="d6098c2c-e45d-4e6a-b828-f736d4b688d9" providerId="ADAL" clId="{F0DCFB50-DC86-426C-AE70-C223BE23B8B3}" dt="2021-12-13T20:35:00.424" v="180" actId="113"/>
          <ac:spMkLst>
            <pc:docMk/>
            <pc:sldMk cId="1735580882" sldId="6172"/>
            <ac:spMk id="50" creationId="{00000000-0000-0000-0000-000000000000}"/>
          </ac:spMkLst>
        </pc:spChg>
        <pc:spChg chg="mod">
          <ac:chgData name="Humberto Alencar" userId="d6098c2c-e45d-4e6a-b828-f736d4b688d9" providerId="ADAL" clId="{F0DCFB50-DC86-426C-AE70-C223BE23B8B3}" dt="2021-12-13T20:30:08.260" v="126"/>
          <ac:spMkLst>
            <pc:docMk/>
            <pc:sldMk cId="1735580882" sldId="6172"/>
            <ac:spMk id="51" creationId="{00000000-0000-0000-0000-000000000000}"/>
          </ac:spMkLst>
        </pc:spChg>
        <pc:spChg chg="mod">
          <ac:chgData name="Humberto Alencar" userId="d6098c2c-e45d-4e6a-b828-f736d4b688d9" providerId="ADAL" clId="{F0DCFB50-DC86-426C-AE70-C223BE23B8B3}" dt="2021-12-13T20:30:05.413" v="125"/>
          <ac:spMkLst>
            <pc:docMk/>
            <pc:sldMk cId="1735580882" sldId="6172"/>
            <ac:spMk id="52" creationId="{00000000-0000-0000-0000-000000000000}"/>
          </ac:spMkLst>
        </pc:spChg>
        <pc:spChg chg="add del mod">
          <ac:chgData name="Humberto Alencar" userId="d6098c2c-e45d-4e6a-b828-f736d4b688d9" providerId="ADAL" clId="{F0DCFB50-DC86-426C-AE70-C223BE23B8B3}" dt="2021-12-13T20:29:37.445" v="116"/>
          <ac:spMkLst>
            <pc:docMk/>
            <pc:sldMk cId="1735580882" sldId="6172"/>
            <ac:spMk id="53" creationId="{00000000-0000-0000-0000-000000000000}"/>
          </ac:spMkLst>
        </pc:spChg>
        <pc:spChg chg="mod">
          <ac:chgData name="Humberto Alencar" userId="d6098c2c-e45d-4e6a-b828-f736d4b688d9" providerId="ADAL" clId="{F0DCFB50-DC86-426C-AE70-C223BE23B8B3}" dt="2021-12-13T20:30:11.028" v="127"/>
          <ac:spMkLst>
            <pc:docMk/>
            <pc:sldMk cId="1735580882" sldId="6172"/>
            <ac:spMk id="54" creationId="{00000000-0000-0000-0000-000000000000}"/>
          </ac:spMkLst>
        </pc:spChg>
        <pc:spChg chg="mod">
          <ac:chgData name="Humberto Alencar" userId="d6098c2c-e45d-4e6a-b828-f736d4b688d9" providerId="ADAL" clId="{F0DCFB50-DC86-426C-AE70-C223BE23B8B3}" dt="2021-12-13T20:30:16.261" v="129"/>
          <ac:spMkLst>
            <pc:docMk/>
            <pc:sldMk cId="1735580882" sldId="6172"/>
            <ac:spMk id="83" creationId="{00000000-0000-0000-0000-000000000000}"/>
          </ac:spMkLst>
        </pc:spChg>
        <pc:spChg chg="mod">
          <ac:chgData name="Humberto Alencar" userId="d6098c2c-e45d-4e6a-b828-f736d4b688d9" providerId="ADAL" clId="{F0DCFB50-DC86-426C-AE70-C223BE23B8B3}" dt="2021-12-13T20:30:19.067" v="130"/>
          <ac:spMkLst>
            <pc:docMk/>
            <pc:sldMk cId="1735580882" sldId="6172"/>
            <ac:spMk id="84" creationId="{00000000-0000-0000-0000-000000000000}"/>
          </ac:spMkLst>
        </pc:spChg>
        <pc:spChg chg="mod">
          <ac:chgData name="Humberto Alencar" userId="d6098c2c-e45d-4e6a-b828-f736d4b688d9" providerId="ADAL" clId="{F0DCFB50-DC86-426C-AE70-C223BE23B8B3}" dt="2021-12-13T20:30:22.812" v="131"/>
          <ac:spMkLst>
            <pc:docMk/>
            <pc:sldMk cId="1735580882" sldId="6172"/>
            <ac:spMk id="85" creationId="{00000000-0000-0000-0000-000000000000}"/>
          </ac:spMkLst>
        </pc:spChg>
        <pc:spChg chg="mod">
          <ac:chgData name="Humberto Alencar" userId="d6098c2c-e45d-4e6a-b828-f736d4b688d9" providerId="ADAL" clId="{F0DCFB50-DC86-426C-AE70-C223BE23B8B3}" dt="2021-12-13T20:30:13.621" v="128"/>
          <ac:spMkLst>
            <pc:docMk/>
            <pc:sldMk cId="1735580882" sldId="6172"/>
            <ac:spMk id="86" creationId="{00000000-0000-0000-0000-000000000000}"/>
          </ac:spMkLst>
        </pc:spChg>
      </pc:sldChg>
      <pc:sldChg chg="addSp modSp">
        <pc:chgData name="Humberto Alencar" userId="d6098c2c-e45d-4e6a-b828-f736d4b688d9" providerId="ADAL" clId="{F0DCFB50-DC86-426C-AE70-C223BE23B8B3}" dt="2021-12-13T20:28:41.588" v="85"/>
        <pc:sldMkLst>
          <pc:docMk/>
          <pc:sldMk cId="74614992" sldId="6179"/>
        </pc:sldMkLst>
        <pc:spChg chg="add mod">
          <ac:chgData name="Humberto Alencar" userId="d6098c2c-e45d-4e6a-b828-f736d4b688d9" providerId="ADAL" clId="{F0DCFB50-DC86-426C-AE70-C223BE23B8B3}" dt="2021-12-13T20:28:41.588" v="85"/>
          <ac:spMkLst>
            <pc:docMk/>
            <pc:sldMk cId="74614992" sldId="6179"/>
            <ac:spMk id="14" creationId="{45E34E03-02DD-48CB-B95D-A3B88ADDF8CA}"/>
          </ac:spMkLst>
        </pc:spChg>
      </pc:sldChg>
      <pc:sldChg chg="addSp modSp">
        <pc:chgData name="Humberto Alencar" userId="d6098c2c-e45d-4e6a-b828-f736d4b688d9" providerId="ADAL" clId="{F0DCFB50-DC86-426C-AE70-C223BE23B8B3}" dt="2021-12-13T20:28:43.468" v="89"/>
        <pc:sldMkLst>
          <pc:docMk/>
          <pc:sldMk cId="4290377012" sldId="6180"/>
        </pc:sldMkLst>
        <pc:spChg chg="add mod">
          <ac:chgData name="Humberto Alencar" userId="d6098c2c-e45d-4e6a-b828-f736d4b688d9" providerId="ADAL" clId="{F0DCFB50-DC86-426C-AE70-C223BE23B8B3}" dt="2021-12-13T20:28:43.468" v="89"/>
          <ac:spMkLst>
            <pc:docMk/>
            <pc:sldMk cId="4290377012" sldId="6180"/>
            <ac:spMk id="16" creationId="{8ED03C62-9567-4201-9804-73A9872F66C6}"/>
          </ac:spMkLst>
        </pc:spChg>
      </pc:sldChg>
      <pc:sldChg chg="addSp modSp">
        <pc:chgData name="Humberto Alencar" userId="d6098c2c-e45d-4e6a-b828-f736d4b688d9" providerId="ADAL" clId="{F0DCFB50-DC86-426C-AE70-C223BE23B8B3}" dt="2021-12-13T20:28:42.052" v="86"/>
        <pc:sldMkLst>
          <pc:docMk/>
          <pc:sldMk cId="1733087113" sldId="6181"/>
        </pc:sldMkLst>
        <pc:spChg chg="add mod">
          <ac:chgData name="Humberto Alencar" userId="d6098c2c-e45d-4e6a-b828-f736d4b688d9" providerId="ADAL" clId="{F0DCFB50-DC86-426C-AE70-C223BE23B8B3}" dt="2021-12-13T20:28:42.052" v="86"/>
          <ac:spMkLst>
            <pc:docMk/>
            <pc:sldMk cId="1733087113" sldId="6181"/>
            <ac:spMk id="20" creationId="{031B19B1-C95C-488C-8E54-9F52118A95E6}"/>
          </ac:spMkLst>
        </pc:spChg>
      </pc:sldChg>
      <pc:sldChg chg="addSp modSp">
        <pc:chgData name="Humberto Alencar" userId="d6098c2c-e45d-4e6a-b828-f736d4b688d9" providerId="ADAL" clId="{F0DCFB50-DC86-426C-AE70-C223BE23B8B3}" dt="2021-12-13T20:28:46.189" v="94"/>
        <pc:sldMkLst>
          <pc:docMk/>
          <pc:sldMk cId="920545655" sldId="6182"/>
        </pc:sldMkLst>
        <pc:spChg chg="add mod">
          <ac:chgData name="Humberto Alencar" userId="d6098c2c-e45d-4e6a-b828-f736d4b688d9" providerId="ADAL" clId="{F0DCFB50-DC86-426C-AE70-C223BE23B8B3}" dt="2021-12-13T20:28:46.189" v="94"/>
          <ac:spMkLst>
            <pc:docMk/>
            <pc:sldMk cId="920545655" sldId="6182"/>
            <ac:spMk id="19" creationId="{FECA0FFB-0FB3-4392-AF23-4590085F9B92}"/>
          </ac:spMkLst>
        </pc:spChg>
      </pc:sldChg>
      <pc:sldChg chg="addSp modSp">
        <pc:chgData name="Humberto Alencar" userId="d6098c2c-e45d-4e6a-b828-f736d4b688d9" providerId="ADAL" clId="{F0DCFB50-DC86-426C-AE70-C223BE23B8B3}" dt="2021-12-13T20:28:44.116" v="90"/>
        <pc:sldMkLst>
          <pc:docMk/>
          <pc:sldMk cId="1005170819" sldId="6183"/>
        </pc:sldMkLst>
        <pc:spChg chg="add mod">
          <ac:chgData name="Humberto Alencar" userId="d6098c2c-e45d-4e6a-b828-f736d4b688d9" providerId="ADAL" clId="{F0DCFB50-DC86-426C-AE70-C223BE23B8B3}" dt="2021-12-13T20:28:44.116" v="90"/>
          <ac:spMkLst>
            <pc:docMk/>
            <pc:sldMk cId="1005170819" sldId="6183"/>
            <ac:spMk id="20" creationId="{E67941CF-CBBF-4058-9D14-AEBA270C18A2}"/>
          </ac:spMkLst>
        </pc:spChg>
      </pc:sldChg>
      <pc:sldChg chg="addSp modSp">
        <pc:chgData name="Humberto Alencar" userId="d6098c2c-e45d-4e6a-b828-f736d4b688d9" providerId="ADAL" clId="{F0DCFB50-DC86-426C-AE70-C223BE23B8B3}" dt="2021-12-13T20:28:56.033" v="106"/>
        <pc:sldMkLst>
          <pc:docMk/>
          <pc:sldMk cId="2099498711" sldId="6184"/>
        </pc:sldMkLst>
        <pc:spChg chg="add mod">
          <ac:chgData name="Humberto Alencar" userId="d6098c2c-e45d-4e6a-b828-f736d4b688d9" providerId="ADAL" clId="{F0DCFB50-DC86-426C-AE70-C223BE23B8B3}" dt="2021-12-13T20:28:56.033" v="106"/>
          <ac:spMkLst>
            <pc:docMk/>
            <pc:sldMk cId="2099498711" sldId="6184"/>
            <ac:spMk id="5" creationId="{FAC37AB3-CE5D-4B37-86E6-0DC44E84FFE2}"/>
          </ac:spMkLst>
        </pc:spChg>
      </pc:sldChg>
      <pc:sldChg chg="addSp modSp">
        <pc:chgData name="Humberto Alencar" userId="d6098c2c-e45d-4e6a-b828-f736d4b688d9" providerId="ADAL" clId="{F0DCFB50-DC86-426C-AE70-C223BE23B8B3}" dt="2021-12-13T20:28:42.509" v="87"/>
        <pc:sldMkLst>
          <pc:docMk/>
          <pc:sldMk cId="355104634" sldId="6185"/>
        </pc:sldMkLst>
        <pc:spChg chg="add mod">
          <ac:chgData name="Humberto Alencar" userId="d6098c2c-e45d-4e6a-b828-f736d4b688d9" providerId="ADAL" clId="{F0DCFB50-DC86-426C-AE70-C223BE23B8B3}" dt="2021-12-13T20:28:42.509" v="87"/>
          <ac:spMkLst>
            <pc:docMk/>
            <pc:sldMk cId="355104634" sldId="6185"/>
            <ac:spMk id="20" creationId="{ABCC692C-6379-4316-9EAA-17E66AD26B23}"/>
          </ac:spMkLst>
        </pc:spChg>
      </pc:sldChg>
      <pc:sldChg chg="addSp modSp">
        <pc:chgData name="Humberto Alencar" userId="d6098c2c-e45d-4e6a-b828-f736d4b688d9" providerId="ADAL" clId="{F0DCFB50-DC86-426C-AE70-C223BE23B8B3}" dt="2021-12-13T20:28:56.469" v="107"/>
        <pc:sldMkLst>
          <pc:docMk/>
          <pc:sldMk cId="4057248317" sldId="6186"/>
        </pc:sldMkLst>
        <pc:spChg chg="add mod">
          <ac:chgData name="Humberto Alencar" userId="d6098c2c-e45d-4e6a-b828-f736d4b688d9" providerId="ADAL" clId="{F0DCFB50-DC86-426C-AE70-C223BE23B8B3}" dt="2021-12-13T20:28:56.469" v="107"/>
          <ac:spMkLst>
            <pc:docMk/>
            <pc:sldMk cId="4057248317" sldId="6186"/>
            <ac:spMk id="8" creationId="{FD1B95D2-73F8-4243-A59B-409A4350AF9C}"/>
          </ac:spMkLst>
        </pc:spChg>
      </pc:sldChg>
      <pc:sldChg chg="addSp modSp">
        <pc:chgData name="Humberto Alencar" userId="d6098c2c-e45d-4e6a-b828-f736d4b688d9" providerId="ADAL" clId="{F0DCFB50-DC86-426C-AE70-C223BE23B8B3}" dt="2021-12-13T20:28:51.812" v="100"/>
        <pc:sldMkLst>
          <pc:docMk/>
          <pc:sldMk cId="824606068" sldId="6187"/>
        </pc:sldMkLst>
        <pc:spChg chg="add mod">
          <ac:chgData name="Humberto Alencar" userId="d6098c2c-e45d-4e6a-b828-f736d4b688d9" providerId="ADAL" clId="{F0DCFB50-DC86-426C-AE70-C223BE23B8B3}" dt="2021-12-13T20:28:51.812" v="100"/>
          <ac:spMkLst>
            <pc:docMk/>
            <pc:sldMk cId="824606068" sldId="6187"/>
            <ac:spMk id="6" creationId="{1DF34728-357B-48FE-B990-B0962722AFEE}"/>
          </ac:spMkLst>
        </pc:spChg>
      </pc:sldChg>
      <pc:sldChg chg="addSp delSp modSp mod">
        <pc:chgData name="Humberto Alencar" userId="d6098c2c-e45d-4e6a-b828-f736d4b688d9" providerId="ADAL" clId="{F0DCFB50-DC86-426C-AE70-C223BE23B8B3}" dt="2021-12-13T20:58:06.007" v="285" actId="478"/>
        <pc:sldMkLst>
          <pc:docMk/>
          <pc:sldMk cId="3026960596" sldId="6211"/>
        </pc:sldMkLst>
        <pc:spChg chg="add del mod">
          <ac:chgData name="Humberto Alencar" userId="d6098c2c-e45d-4e6a-b828-f736d4b688d9" providerId="ADAL" clId="{F0DCFB50-DC86-426C-AE70-C223BE23B8B3}" dt="2021-12-13T20:58:06.007" v="285" actId="478"/>
          <ac:spMkLst>
            <pc:docMk/>
            <pc:sldMk cId="3026960596" sldId="6211"/>
            <ac:spMk id="7" creationId="{CFE83349-F1E0-4E8E-921C-A9E7D1740484}"/>
          </ac:spMkLst>
        </pc:spChg>
        <pc:picChg chg="add mod ord">
          <ac:chgData name="Humberto Alencar" userId="d6098c2c-e45d-4e6a-b828-f736d4b688d9" providerId="ADAL" clId="{F0DCFB50-DC86-426C-AE70-C223BE23B8B3}" dt="2021-12-13T20:58:00.028" v="284" actId="108"/>
          <ac:picMkLst>
            <pc:docMk/>
            <pc:sldMk cId="3026960596" sldId="6211"/>
            <ac:picMk id="3" creationId="{99754029-DFD9-4C4F-AAEB-95BC1F4B1417}"/>
          </ac:picMkLst>
        </pc:picChg>
        <pc:picChg chg="del">
          <ac:chgData name="Humberto Alencar" userId="d6098c2c-e45d-4e6a-b828-f736d4b688d9" providerId="ADAL" clId="{F0DCFB50-DC86-426C-AE70-C223BE23B8B3}" dt="2021-12-13T20:57:56.523" v="283" actId="478"/>
          <ac:picMkLst>
            <pc:docMk/>
            <pc:sldMk cId="3026960596" sldId="6211"/>
            <ac:picMk id="6" creationId="{8657C5A5-172B-4867-8455-75E5F00AB614}"/>
          </ac:picMkLst>
        </pc:picChg>
      </pc:sldChg>
      <pc:sldChg chg="addSp delSp modSp mod">
        <pc:chgData name="Humberto Alencar" userId="d6098c2c-e45d-4e6a-b828-f736d4b688d9" providerId="ADAL" clId="{F0DCFB50-DC86-426C-AE70-C223BE23B8B3}" dt="2021-12-13T21:02:51.544" v="353" actId="22"/>
        <pc:sldMkLst>
          <pc:docMk/>
          <pc:sldMk cId="1232233057" sldId="6213"/>
        </pc:sldMkLst>
        <pc:spChg chg="add del mod">
          <ac:chgData name="Humberto Alencar" userId="d6098c2c-e45d-4e6a-b828-f736d4b688d9" providerId="ADAL" clId="{F0DCFB50-DC86-426C-AE70-C223BE23B8B3}" dt="2021-12-13T20:58:47.420" v="293" actId="478"/>
          <ac:spMkLst>
            <pc:docMk/>
            <pc:sldMk cId="1232233057" sldId="6213"/>
            <ac:spMk id="6" creationId="{0E9EA7A2-7F7E-4473-A3D2-59DC7BC51403}"/>
          </ac:spMkLst>
        </pc:spChg>
        <pc:spChg chg="mod">
          <ac:chgData name="Humberto Alencar" userId="d6098c2c-e45d-4e6a-b828-f736d4b688d9" providerId="ADAL" clId="{F0DCFB50-DC86-426C-AE70-C223BE23B8B3}" dt="2021-12-13T20:58:55.667" v="306" actId="6549"/>
          <ac:spMkLst>
            <pc:docMk/>
            <pc:sldMk cId="1232233057" sldId="6213"/>
            <ac:spMk id="33" creationId="{0DE4AD90-6DFF-42EB-86D4-39AB518E6C56}"/>
          </ac:spMkLst>
        </pc:spChg>
        <pc:picChg chg="add mod ord">
          <ac:chgData name="Humberto Alencar" userId="d6098c2c-e45d-4e6a-b828-f736d4b688d9" providerId="ADAL" clId="{F0DCFB50-DC86-426C-AE70-C223BE23B8B3}" dt="2021-12-13T20:58:45.237" v="291" actId="108"/>
          <ac:picMkLst>
            <pc:docMk/>
            <pc:sldMk cId="1232233057" sldId="6213"/>
            <ac:picMk id="3" creationId="{111ADA6E-1E43-44F2-B6A8-F74A21275498}"/>
          </ac:picMkLst>
        </pc:picChg>
        <pc:picChg chg="del">
          <ac:chgData name="Humberto Alencar" userId="d6098c2c-e45d-4e6a-b828-f736d4b688d9" providerId="ADAL" clId="{F0DCFB50-DC86-426C-AE70-C223BE23B8B3}" dt="2021-12-13T20:58:46.644" v="292" actId="478"/>
          <ac:picMkLst>
            <pc:docMk/>
            <pc:sldMk cId="1232233057" sldId="6213"/>
            <ac:picMk id="4" creationId="{8BE0C387-C15F-40E2-B732-8515152C2199}"/>
          </ac:picMkLst>
        </pc:picChg>
        <pc:picChg chg="add del">
          <ac:chgData name="Humberto Alencar" userId="d6098c2c-e45d-4e6a-b828-f736d4b688d9" providerId="ADAL" clId="{F0DCFB50-DC86-426C-AE70-C223BE23B8B3}" dt="2021-12-13T21:02:51.544" v="353" actId="22"/>
          <ac:picMkLst>
            <pc:docMk/>
            <pc:sldMk cId="1232233057" sldId="6213"/>
            <ac:picMk id="8" creationId="{B40C8AD7-E9C5-490B-BEFF-298F6DC201D5}"/>
          </ac:picMkLst>
        </pc:picChg>
      </pc:sldChg>
      <pc:sldChg chg="addSp delSp modSp mod ord">
        <pc:chgData name="Humberto Alencar" userId="d6098c2c-e45d-4e6a-b828-f736d4b688d9" providerId="ADAL" clId="{F0DCFB50-DC86-426C-AE70-C223BE23B8B3}" dt="2021-12-13T21:06:39.182" v="449"/>
        <pc:sldMkLst>
          <pc:docMk/>
          <pc:sldMk cId="328819101" sldId="6214"/>
        </pc:sldMkLst>
        <pc:spChg chg="add del mod">
          <ac:chgData name="Humberto Alencar" userId="d6098c2c-e45d-4e6a-b828-f736d4b688d9" providerId="ADAL" clId="{F0DCFB50-DC86-426C-AE70-C223BE23B8B3}" dt="2021-12-13T21:01:22.883" v="335" actId="478"/>
          <ac:spMkLst>
            <pc:docMk/>
            <pc:sldMk cId="328819101" sldId="6214"/>
            <ac:spMk id="6" creationId="{A4403E59-9D14-4BA6-AED2-89CEE0AF1F45}"/>
          </ac:spMkLst>
        </pc:spChg>
        <pc:picChg chg="del">
          <ac:chgData name="Humberto Alencar" userId="d6098c2c-e45d-4e6a-b828-f736d4b688d9" providerId="ADAL" clId="{F0DCFB50-DC86-426C-AE70-C223BE23B8B3}" dt="2021-12-13T21:01:22.314" v="334" actId="478"/>
          <ac:picMkLst>
            <pc:docMk/>
            <pc:sldMk cId="328819101" sldId="6214"/>
            <ac:picMk id="3" creationId="{63CB30DA-D231-4FA8-8B82-4D316C6CE658}"/>
          </ac:picMkLst>
        </pc:picChg>
        <pc:picChg chg="add mod ord">
          <ac:chgData name="Humberto Alencar" userId="d6098c2c-e45d-4e6a-b828-f736d4b688d9" providerId="ADAL" clId="{F0DCFB50-DC86-426C-AE70-C223BE23B8B3}" dt="2021-12-13T21:01:21.717" v="333" actId="108"/>
          <ac:picMkLst>
            <pc:docMk/>
            <pc:sldMk cId="328819101" sldId="6214"/>
            <ac:picMk id="4" creationId="{23D792CA-77F7-49DD-B61C-4B8180DA71EE}"/>
          </ac:picMkLst>
        </pc:picChg>
      </pc:sldChg>
      <pc:sldChg chg="addSp modSp del">
        <pc:chgData name="Humberto Alencar" userId="d6098c2c-e45d-4e6a-b828-f736d4b688d9" providerId="ADAL" clId="{F0DCFB50-DC86-426C-AE70-C223BE23B8B3}" dt="2021-12-13T20:37:35.739" v="209" actId="47"/>
        <pc:sldMkLst>
          <pc:docMk/>
          <pc:sldMk cId="2452936155" sldId="6247"/>
        </pc:sldMkLst>
        <pc:spChg chg="add mod">
          <ac:chgData name="Humberto Alencar" userId="d6098c2c-e45d-4e6a-b828-f736d4b688d9" providerId="ADAL" clId="{F0DCFB50-DC86-426C-AE70-C223BE23B8B3}" dt="2021-12-13T20:28:29.462" v="62"/>
          <ac:spMkLst>
            <pc:docMk/>
            <pc:sldMk cId="2452936155" sldId="6247"/>
            <ac:spMk id="16" creationId="{CC7E7A31-6FC4-4EBB-AA4C-032F044E68A1}"/>
          </ac:spMkLst>
        </pc:spChg>
      </pc:sldChg>
      <pc:sldChg chg="addSp modSp mod">
        <pc:chgData name="Humberto Alencar" userId="d6098c2c-e45d-4e6a-b828-f736d4b688d9" providerId="ADAL" clId="{F0DCFB50-DC86-426C-AE70-C223BE23B8B3}" dt="2021-12-14T20:26:49.175" v="537" actId="20577"/>
        <pc:sldMkLst>
          <pc:docMk/>
          <pc:sldMk cId="664130542" sldId="6248"/>
        </pc:sldMkLst>
        <pc:spChg chg="add mod">
          <ac:chgData name="Humberto Alencar" userId="d6098c2c-e45d-4e6a-b828-f736d4b688d9" providerId="ADAL" clId="{F0DCFB50-DC86-426C-AE70-C223BE23B8B3}" dt="2021-12-14T20:26:49.175" v="537" actId="20577"/>
          <ac:spMkLst>
            <pc:docMk/>
            <pc:sldMk cId="664130542" sldId="6248"/>
            <ac:spMk id="8" creationId="{60CF4E0C-42AA-418E-8B79-ABD242B1AFC4}"/>
          </ac:spMkLst>
        </pc:spChg>
      </pc:sldChg>
      <pc:sldChg chg="addSp modSp">
        <pc:chgData name="Humberto Alencar" userId="d6098c2c-e45d-4e6a-b828-f736d4b688d9" providerId="ADAL" clId="{F0DCFB50-DC86-426C-AE70-C223BE23B8B3}" dt="2021-12-13T20:28:22.626" v="48"/>
        <pc:sldMkLst>
          <pc:docMk/>
          <pc:sldMk cId="3227513946" sldId="6259"/>
        </pc:sldMkLst>
        <pc:spChg chg="add mod">
          <ac:chgData name="Humberto Alencar" userId="d6098c2c-e45d-4e6a-b828-f736d4b688d9" providerId="ADAL" clId="{F0DCFB50-DC86-426C-AE70-C223BE23B8B3}" dt="2021-12-13T20:28:22.626" v="48"/>
          <ac:spMkLst>
            <pc:docMk/>
            <pc:sldMk cId="3227513946" sldId="6259"/>
            <ac:spMk id="13" creationId="{63503424-52F2-44F9-84FC-1628349EDCB8}"/>
          </ac:spMkLst>
        </pc:spChg>
      </pc:sldChg>
      <pc:sldChg chg="addSp modSp">
        <pc:chgData name="Humberto Alencar" userId="d6098c2c-e45d-4e6a-b828-f736d4b688d9" providerId="ADAL" clId="{F0DCFB50-DC86-426C-AE70-C223BE23B8B3}" dt="2021-12-13T20:27:43.883" v="11"/>
        <pc:sldMkLst>
          <pc:docMk/>
          <pc:sldMk cId="4111792074" sldId="6260"/>
        </pc:sldMkLst>
        <pc:spChg chg="add mod">
          <ac:chgData name="Humberto Alencar" userId="d6098c2c-e45d-4e6a-b828-f736d4b688d9" providerId="ADAL" clId="{F0DCFB50-DC86-426C-AE70-C223BE23B8B3}" dt="2021-12-13T20:27:43.883" v="11"/>
          <ac:spMkLst>
            <pc:docMk/>
            <pc:sldMk cId="4111792074" sldId="6260"/>
            <ac:spMk id="4" creationId="{6AAA14C9-86A4-4CC7-9768-3DCCC852BC34}"/>
          </ac:spMkLst>
        </pc:spChg>
      </pc:sldChg>
      <pc:sldChg chg="addSp modSp mod">
        <pc:chgData name="Humberto Alencar" userId="d6098c2c-e45d-4e6a-b828-f736d4b688d9" providerId="ADAL" clId="{F0DCFB50-DC86-426C-AE70-C223BE23B8B3}" dt="2021-12-15T16:57:58.985" v="2222" actId="20577"/>
        <pc:sldMkLst>
          <pc:docMk/>
          <pc:sldMk cId="4117693758" sldId="6261"/>
        </pc:sldMkLst>
        <pc:spChg chg="add mod">
          <ac:chgData name="Humberto Alencar" userId="d6098c2c-e45d-4e6a-b828-f736d4b688d9" providerId="ADAL" clId="{F0DCFB50-DC86-426C-AE70-C223BE23B8B3}" dt="2021-12-13T20:27:43.393" v="10"/>
          <ac:spMkLst>
            <pc:docMk/>
            <pc:sldMk cId="4117693758" sldId="6261"/>
            <ac:spMk id="6" creationId="{1C8E336E-1525-4289-873D-3EF84422F587}"/>
          </ac:spMkLst>
        </pc:spChg>
        <pc:spChg chg="mod">
          <ac:chgData name="Humberto Alencar" userId="d6098c2c-e45d-4e6a-b828-f736d4b688d9" providerId="ADAL" clId="{F0DCFB50-DC86-426C-AE70-C223BE23B8B3}" dt="2021-12-15T16:57:58.985" v="2222" actId="20577"/>
          <ac:spMkLst>
            <pc:docMk/>
            <pc:sldMk cId="4117693758" sldId="6261"/>
            <ac:spMk id="12" creationId="{5B175E51-FDDD-4CA8-A60B-CFFCED4C19F6}"/>
          </ac:spMkLst>
        </pc:spChg>
      </pc:sldChg>
      <pc:sldChg chg="addSp modSp">
        <pc:chgData name="Humberto Alencar" userId="d6098c2c-e45d-4e6a-b828-f736d4b688d9" providerId="ADAL" clId="{F0DCFB50-DC86-426C-AE70-C223BE23B8B3}" dt="2021-12-13T20:28:53.697" v="102"/>
        <pc:sldMkLst>
          <pc:docMk/>
          <pc:sldMk cId="1917499841" sldId="6262"/>
        </pc:sldMkLst>
        <pc:spChg chg="add mod">
          <ac:chgData name="Humberto Alencar" userId="d6098c2c-e45d-4e6a-b828-f736d4b688d9" providerId="ADAL" clId="{F0DCFB50-DC86-426C-AE70-C223BE23B8B3}" dt="2021-12-13T20:28:53.697" v="102"/>
          <ac:spMkLst>
            <pc:docMk/>
            <pc:sldMk cId="1917499841" sldId="6262"/>
            <ac:spMk id="12" creationId="{821D8C0D-47C2-43D3-BD34-C82583687FE2}"/>
          </ac:spMkLst>
        </pc:spChg>
      </pc:sldChg>
      <pc:sldChg chg="addSp modSp mod">
        <pc:chgData name="Humberto Alencar" userId="d6098c2c-e45d-4e6a-b828-f736d4b688d9" providerId="ADAL" clId="{F0DCFB50-DC86-426C-AE70-C223BE23B8B3}" dt="2021-12-14T20:34:16.222" v="541" actId="20577"/>
        <pc:sldMkLst>
          <pc:docMk/>
          <pc:sldMk cId="525822405" sldId="6264"/>
        </pc:sldMkLst>
        <pc:spChg chg="add mod">
          <ac:chgData name="Humberto Alencar" userId="d6098c2c-e45d-4e6a-b828-f736d4b688d9" providerId="ADAL" clId="{F0DCFB50-DC86-426C-AE70-C223BE23B8B3}" dt="2021-12-14T20:34:16.222" v="541" actId="20577"/>
          <ac:spMkLst>
            <pc:docMk/>
            <pc:sldMk cId="525822405" sldId="6264"/>
            <ac:spMk id="13" creationId="{34AB73A8-E86B-4233-B0B9-FBE2BAF52626}"/>
          </ac:spMkLst>
        </pc:spChg>
      </pc:sldChg>
      <pc:sldChg chg="addSp delSp modSp del">
        <pc:chgData name="Humberto Alencar" userId="d6098c2c-e45d-4e6a-b828-f736d4b688d9" providerId="ADAL" clId="{F0DCFB50-DC86-426C-AE70-C223BE23B8B3}" dt="2021-12-13T20:37:35.364" v="208" actId="47"/>
        <pc:sldMkLst>
          <pc:docMk/>
          <pc:sldMk cId="2307040373" sldId="6265"/>
        </pc:sldMkLst>
        <pc:spChg chg="add del mod">
          <ac:chgData name="Humberto Alencar" userId="d6098c2c-e45d-4e6a-b828-f736d4b688d9" providerId="ADAL" clId="{F0DCFB50-DC86-426C-AE70-C223BE23B8B3}" dt="2021-12-13T20:28:27.426" v="59"/>
          <ac:spMkLst>
            <pc:docMk/>
            <pc:sldMk cId="2307040373" sldId="6265"/>
            <ac:spMk id="16" creationId="{E5289EFB-11DA-46A7-8FA5-0F6961E04A65}"/>
          </ac:spMkLst>
        </pc:spChg>
        <pc:spChg chg="add mod">
          <ac:chgData name="Humberto Alencar" userId="d6098c2c-e45d-4e6a-b828-f736d4b688d9" providerId="ADAL" clId="{F0DCFB50-DC86-426C-AE70-C223BE23B8B3}" dt="2021-12-13T20:28:29.143" v="61"/>
          <ac:spMkLst>
            <pc:docMk/>
            <pc:sldMk cId="2307040373" sldId="6265"/>
            <ac:spMk id="17" creationId="{B5E5762E-6DFA-4697-A230-C8F5C273DE2C}"/>
          </ac:spMkLst>
        </pc:spChg>
      </pc:sldChg>
      <pc:sldChg chg="addSp modSp del">
        <pc:chgData name="Humberto Alencar" userId="d6098c2c-e45d-4e6a-b828-f736d4b688d9" providerId="ADAL" clId="{F0DCFB50-DC86-426C-AE70-C223BE23B8B3}" dt="2021-12-13T20:37:36.536" v="210" actId="47"/>
        <pc:sldMkLst>
          <pc:docMk/>
          <pc:sldMk cId="2829304755" sldId="6266"/>
        </pc:sldMkLst>
        <pc:spChg chg="add mod">
          <ac:chgData name="Humberto Alencar" userId="d6098c2c-e45d-4e6a-b828-f736d4b688d9" providerId="ADAL" clId="{F0DCFB50-DC86-426C-AE70-C223BE23B8B3}" dt="2021-12-13T20:28:29.860" v="63"/>
          <ac:spMkLst>
            <pc:docMk/>
            <pc:sldMk cId="2829304755" sldId="6266"/>
            <ac:spMk id="17" creationId="{544CD8C1-9360-46DC-812A-485058E0FB9E}"/>
          </ac:spMkLst>
        </pc:spChg>
      </pc:sldChg>
      <pc:sldChg chg="addSp modSp del">
        <pc:chgData name="Humberto Alencar" userId="d6098c2c-e45d-4e6a-b828-f736d4b688d9" providerId="ADAL" clId="{F0DCFB50-DC86-426C-AE70-C223BE23B8B3}" dt="2021-12-13T20:37:37.438" v="211" actId="47"/>
        <pc:sldMkLst>
          <pc:docMk/>
          <pc:sldMk cId="1371999425" sldId="6272"/>
        </pc:sldMkLst>
        <pc:spChg chg="add mod">
          <ac:chgData name="Humberto Alencar" userId="d6098c2c-e45d-4e6a-b828-f736d4b688d9" providerId="ADAL" clId="{F0DCFB50-DC86-426C-AE70-C223BE23B8B3}" dt="2021-12-13T20:28:30.267" v="64"/>
          <ac:spMkLst>
            <pc:docMk/>
            <pc:sldMk cId="1371999425" sldId="6272"/>
            <ac:spMk id="19" creationId="{7FA9CDF3-D1CC-42B3-B269-F55E773D4234}"/>
          </ac:spMkLst>
        </pc:spChg>
      </pc:sldChg>
      <pc:sldChg chg="addSp modSp del">
        <pc:chgData name="Humberto Alencar" userId="d6098c2c-e45d-4e6a-b828-f736d4b688d9" providerId="ADAL" clId="{F0DCFB50-DC86-426C-AE70-C223BE23B8B3}" dt="2021-12-13T20:37:38.318" v="212" actId="47"/>
        <pc:sldMkLst>
          <pc:docMk/>
          <pc:sldMk cId="1973432145" sldId="6273"/>
        </pc:sldMkLst>
        <pc:spChg chg="add mod">
          <ac:chgData name="Humberto Alencar" userId="d6098c2c-e45d-4e6a-b828-f736d4b688d9" providerId="ADAL" clId="{F0DCFB50-DC86-426C-AE70-C223BE23B8B3}" dt="2021-12-13T20:28:30.705" v="65"/>
          <ac:spMkLst>
            <pc:docMk/>
            <pc:sldMk cId="1973432145" sldId="6273"/>
            <ac:spMk id="6" creationId="{61B7B5CC-3FAA-4B85-8A96-D95BEE0C5535}"/>
          </ac:spMkLst>
        </pc:spChg>
      </pc:sldChg>
      <pc:sldChg chg="modSp">
        <pc:chgData name="Humberto Alencar" userId="d6098c2c-e45d-4e6a-b828-f736d4b688d9" providerId="ADAL" clId="{F0DCFB50-DC86-426C-AE70-C223BE23B8B3}" dt="2021-12-15T17:34:28.166" v="3460"/>
        <pc:sldMkLst>
          <pc:docMk/>
          <pc:sldMk cId="1345849582" sldId="6275"/>
        </pc:sldMkLst>
        <pc:spChg chg="mod">
          <ac:chgData name="Humberto Alencar" userId="d6098c2c-e45d-4e6a-b828-f736d4b688d9" providerId="ADAL" clId="{F0DCFB50-DC86-426C-AE70-C223BE23B8B3}" dt="2021-12-15T17:34:28.166" v="3460"/>
          <ac:spMkLst>
            <pc:docMk/>
            <pc:sldMk cId="1345849582" sldId="6275"/>
            <ac:spMk id="5" creationId="{00000000-0000-0000-0000-000000000000}"/>
          </ac:spMkLst>
        </pc:spChg>
      </pc:sldChg>
      <pc:sldChg chg="addSp delSp modSp">
        <pc:chgData name="Humberto Alencar" userId="d6098c2c-e45d-4e6a-b828-f736d4b688d9" providerId="ADAL" clId="{F0DCFB50-DC86-426C-AE70-C223BE23B8B3}" dt="2021-12-15T17:34:28.166" v="3460"/>
        <pc:sldMkLst>
          <pc:docMk/>
          <pc:sldMk cId="2611110642" sldId="6276"/>
        </pc:sldMkLst>
        <pc:spChg chg="mod">
          <ac:chgData name="Humberto Alencar" userId="d6098c2c-e45d-4e6a-b828-f736d4b688d9" providerId="ADAL" clId="{F0DCFB50-DC86-426C-AE70-C223BE23B8B3}" dt="2021-12-15T17:34:28.166" v="3460"/>
          <ac:spMkLst>
            <pc:docMk/>
            <pc:sldMk cId="2611110642" sldId="6276"/>
            <ac:spMk id="5" creationId="{00000000-0000-0000-0000-000000000000}"/>
          </ac:spMkLst>
        </pc:spChg>
        <pc:spChg chg="add del mod">
          <ac:chgData name="Humberto Alencar" userId="d6098c2c-e45d-4e6a-b828-f736d4b688d9" providerId="ADAL" clId="{F0DCFB50-DC86-426C-AE70-C223BE23B8B3}" dt="2021-12-13T20:27:45.248" v="13"/>
          <ac:spMkLst>
            <pc:docMk/>
            <pc:sldMk cId="2611110642" sldId="6276"/>
            <ac:spMk id="6" creationId="{3D6C6C19-567D-4724-B51C-1D05199F9311}"/>
          </ac:spMkLst>
        </pc:spChg>
      </pc:sldChg>
      <pc:sldChg chg="addSp delSp modSp mod">
        <pc:chgData name="Humberto Alencar" userId="d6098c2c-e45d-4e6a-b828-f736d4b688d9" providerId="ADAL" clId="{F0DCFB50-DC86-426C-AE70-C223BE23B8B3}" dt="2021-12-15T17:35:23.386" v="3462" actId="108"/>
        <pc:sldMkLst>
          <pc:docMk/>
          <pc:sldMk cId="3718482893" sldId="6277"/>
        </pc:sldMkLst>
        <pc:spChg chg="mod">
          <ac:chgData name="Humberto Alencar" userId="d6098c2c-e45d-4e6a-b828-f736d4b688d9" providerId="ADAL" clId="{F0DCFB50-DC86-426C-AE70-C223BE23B8B3}" dt="2021-12-15T17:35:23.386" v="3462" actId="108"/>
          <ac:spMkLst>
            <pc:docMk/>
            <pc:sldMk cId="3718482893" sldId="6277"/>
            <ac:spMk id="5" creationId="{00000000-0000-0000-0000-000000000000}"/>
          </ac:spMkLst>
        </pc:spChg>
        <pc:spChg chg="add del mod">
          <ac:chgData name="Humberto Alencar" userId="d6098c2c-e45d-4e6a-b828-f736d4b688d9" providerId="ADAL" clId="{F0DCFB50-DC86-426C-AE70-C223BE23B8B3}" dt="2021-12-13T20:27:53.144" v="21"/>
          <ac:spMkLst>
            <pc:docMk/>
            <pc:sldMk cId="3718482893" sldId="6277"/>
            <ac:spMk id="6" creationId="{88ABA4D2-5D6A-4B8A-9B17-6B3CBEA4D733}"/>
          </ac:spMkLst>
        </pc:spChg>
      </pc:sldChg>
      <pc:sldChg chg="modSp">
        <pc:chgData name="Humberto Alencar" userId="d6098c2c-e45d-4e6a-b828-f736d4b688d9" providerId="ADAL" clId="{F0DCFB50-DC86-426C-AE70-C223BE23B8B3}" dt="2021-12-15T17:34:28.166" v="3460"/>
        <pc:sldMkLst>
          <pc:docMk/>
          <pc:sldMk cId="1278132734" sldId="6278"/>
        </pc:sldMkLst>
        <pc:spChg chg="mod">
          <ac:chgData name="Humberto Alencar" userId="d6098c2c-e45d-4e6a-b828-f736d4b688d9" providerId="ADAL" clId="{F0DCFB50-DC86-426C-AE70-C223BE23B8B3}" dt="2021-12-15T17:34:28.166" v="3460"/>
          <ac:spMkLst>
            <pc:docMk/>
            <pc:sldMk cId="1278132734" sldId="6278"/>
            <ac:spMk id="5" creationId="{00000000-0000-0000-0000-000000000000}"/>
          </ac:spMkLst>
        </pc:spChg>
      </pc:sldChg>
      <pc:sldChg chg="addSp delSp modSp">
        <pc:chgData name="Humberto Alencar" userId="d6098c2c-e45d-4e6a-b828-f736d4b688d9" providerId="ADAL" clId="{F0DCFB50-DC86-426C-AE70-C223BE23B8B3}" dt="2021-12-15T17:34:28.166" v="3460"/>
        <pc:sldMkLst>
          <pc:docMk/>
          <pc:sldMk cId="3631368317" sldId="6279"/>
        </pc:sldMkLst>
        <pc:spChg chg="mod">
          <ac:chgData name="Humberto Alencar" userId="d6098c2c-e45d-4e6a-b828-f736d4b688d9" providerId="ADAL" clId="{F0DCFB50-DC86-426C-AE70-C223BE23B8B3}" dt="2021-12-15T17:34:28.166" v="3460"/>
          <ac:spMkLst>
            <pc:docMk/>
            <pc:sldMk cId="3631368317" sldId="6279"/>
            <ac:spMk id="5" creationId="{00000000-0000-0000-0000-000000000000}"/>
          </ac:spMkLst>
        </pc:spChg>
        <pc:spChg chg="add del mod">
          <ac:chgData name="Humberto Alencar" userId="d6098c2c-e45d-4e6a-b828-f736d4b688d9" providerId="ADAL" clId="{F0DCFB50-DC86-426C-AE70-C223BE23B8B3}" dt="2021-12-13T20:28:23.647" v="50"/>
          <ac:spMkLst>
            <pc:docMk/>
            <pc:sldMk cId="3631368317" sldId="6279"/>
            <ac:spMk id="6" creationId="{DBC611D9-D845-4A21-BB97-C3EBAA4701E6}"/>
          </ac:spMkLst>
        </pc:spChg>
      </pc:sldChg>
      <pc:sldChg chg="addSp delSp modSp">
        <pc:chgData name="Humberto Alencar" userId="d6098c2c-e45d-4e6a-b828-f736d4b688d9" providerId="ADAL" clId="{F0DCFB50-DC86-426C-AE70-C223BE23B8B3}" dt="2021-12-15T17:34:28.166" v="3460"/>
        <pc:sldMkLst>
          <pc:docMk/>
          <pc:sldMk cId="2383069818" sldId="6280"/>
        </pc:sldMkLst>
        <pc:spChg chg="mod">
          <ac:chgData name="Humberto Alencar" userId="d6098c2c-e45d-4e6a-b828-f736d4b688d9" providerId="ADAL" clId="{F0DCFB50-DC86-426C-AE70-C223BE23B8B3}" dt="2021-12-15T17:34:28.166" v="3460"/>
          <ac:spMkLst>
            <pc:docMk/>
            <pc:sldMk cId="2383069818" sldId="6280"/>
            <ac:spMk id="5" creationId="{00000000-0000-0000-0000-000000000000}"/>
          </ac:spMkLst>
        </pc:spChg>
        <pc:spChg chg="add del mod">
          <ac:chgData name="Humberto Alencar" userId="d6098c2c-e45d-4e6a-b828-f736d4b688d9" providerId="ADAL" clId="{F0DCFB50-DC86-426C-AE70-C223BE23B8B3}" dt="2021-12-13T20:28:28.166" v="60"/>
          <ac:spMkLst>
            <pc:docMk/>
            <pc:sldMk cId="2383069818" sldId="6280"/>
            <ac:spMk id="6" creationId="{7BB47924-E1AA-4236-B77A-B985EE71A2F7}"/>
          </ac:spMkLst>
        </pc:spChg>
      </pc:sldChg>
      <pc:sldChg chg="addSp delSp modSp">
        <pc:chgData name="Humberto Alencar" userId="d6098c2c-e45d-4e6a-b828-f736d4b688d9" providerId="ADAL" clId="{F0DCFB50-DC86-426C-AE70-C223BE23B8B3}" dt="2021-12-15T17:34:28.166" v="3460"/>
        <pc:sldMkLst>
          <pc:docMk/>
          <pc:sldMk cId="1113574877" sldId="6281"/>
        </pc:sldMkLst>
        <pc:spChg chg="mod">
          <ac:chgData name="Humberto Alencar" userId="d6098c2c-e45d-4e6a-b828-f736d4b688d9" providerId="ADAL" clId="{F0DCFB50-DC86-426C-AE70-C223BE23B8B3}" dt="2021-12-15T17:34:28.166" v="3460"/>
          <ac:spMkLst>
            <pc:docMk/>
            <pc:sldMk cId="1113574877" sldId="6281"/>
            <ac:spMk id="5" creationId="{00000000-0000-0000-0000-000000000000}"/>
          </ac:spMkLst>
        </pc:spChg>
        <pc:spChg chg="add del mod">
          <ac:chgData name="Humberto Alencar" userId="d6098c2c-e45d-4e6a-b828-f736d4b688d9" providerId="ADAL" clId="{F0DCFB50-DC86-426C-AE70-C223BE23B8B3}" dt="2021-12-13T20:28:31.803" v="67"/>
          <ac:spMkLst>
            <pc:docMk/>
            <pc:sldMk cId="1113574877" sldId="6281"/>
            <ac:spMk id="6" creationId="{58383CB6-AEB8-458D-88EB-D3ADFD72BFC2}"/>
          </ac:spMkLst>
        </pc:spChg>
      </pc:sldChg>
      <pc:sldChg chg="addSp delSp modSp">
        <pc:chgData name="Humberto Alencar" userId="d6098c2c-e45d-4e6a-b828-f736d4b688d9" providerId="ADAL" clId="{F0DCFB50-DC86-426C-AE70-C223BE23B8B3}" dt="2021-12-15T17:34:28.166" v="3460"/>
        <pc:sldMkLst>
          <pc:docMk/>
          <pc:sldMk cId="1571567999" sldId="6282"/>
        </pc:sldMkLst>
        <pc:spChg chg="mod">
          <ac:chgData name="Humberto Alencar" userId="d6098c2c-e45d-4e6a-b828-f736d4b688d9" providerId="ADAL" clId="{F0DCFB50-DC86-426C-AE70-C223BE23B8B3}" dt="2021-12-15T17:34:28.166" v="3460"/>
          <ac:spMkLst>
            <pc:docMk/>
            <pc:sldMk cId="1571567999" sldId="6282"/>
            <ac:spMk id="5" creationId="{00000000-0000-0000-0000-000000000000}"/>
          </ac:spMkLst>
        </pc:spChg>
        <pc:spChg chg="add del mod">
          <ac:chgData name="Humberto Alencar" userId="d6098c2c-e45d-4e6a-b828-f736d4b688d9" providerId="ADAL" clId="{F0DCFB50-DC86-426C-AE70-C223BE23B8B3}" dt="2021-12-13T20:28:40.929" v="84"/>
          <ac:spMkLst>
            <pc:docMk/>
            <pc:sldMk cId="1571567999" sldId="6282"/>
            <ac:spMk id="6" creationId="{C6AF1F68-F501-47E9-8EE7-66F4E6E6F57E}"/>
          </ac:spMkLst>
        </pc:spChg>
      </pc:sldChg>
      <pc:sldChg chg="addSp delSp modSp">
        <pc:chgData name="Humberto Alencar" userId="d6098c2c-e45d-4e6a-b828-f736d4b688d9" providerId="ADAL" clId="{F0DCFB50-DC86-426C-AE70-C223BE23B8B3}" dt="2021-12-15T17:34:28.166" v="3460"/>
        <pc:sldMkLst>
          <pc:docMk/>
          <pc:sldMk cId="4011419626" sldId="6283"/>
        </pc:sldMkLst>
        <pc:spChg chg="mod">
          <ac:chgData name="Humberto Alencar" userId="d6098c2c-e45d-4e6a-b828-f736d4b688d9" providerId="ADAL" clId="{F0DCFB50-DC86-426C-AE70-C223BE23B8B3}" dt="2021-12-15T17:34:28.166" v="3460"/>
          <ac:spMkLst>
            <pc:docMk/>
            <pc:sldMk cId="4011419626" sldId="6283"/>
            <ac:spMk id="5" creationId="{00000000-0000-0000-0000-000000000000}"/>
          </ac:spMkLst>
        </pc:spChg>
        <pc:spChg chg="add del mod">
          <ac:chgData name="Humberto Alencar" userId="d6098c2c-e45d-4e6a-b828-f736d4b688d9" providerId="ADAL" clId="{F0DCFB50-DC86-426C-AE70-C223BE23B8B3}" dt="2021-12-13T20:28:55.231" v="105"/>
          <ac:spMkLst>
            <pc:docMk/>
            <pc:sldMk cId="4011419626" sldId="6283"/>
            <ac:spMk id="6" creationId="{66A665C6-F304-40B3-AFD1-3F05858B863B}"/>
          </ac:spMkLst>
        </pc:spChg>
      </pc:sldChg>
      <pc:sldChg chg="addSp delSp modSp">
        <pc:chgData name="Humberto Alencar" userId="d6098c2c-e45d-4e6a-b828-f736d4b688d9" providerId="ADAL" clId="{F0DCFB50-DC86-426C-AE70-C223BE23B8B3}" dt="2021-12-15T17:34:28.166" v="3460"/>
        <pc:sldMkLst>
          <pc:docMk/>
          <pc:sldMk cId="664502606" sldId="6284"/>
        </pc:sldMkLst>
        <pc:spChg chg="mod">
          <ac:chgData name="Humberto Alencar" userId="d6098c2c-e45d-4e6a-b828-f736d4b688d9" providerId="ADAL" clId="{F0DCFB50-DC86-426C-AE70-C223BE23B8B3}" dt="2021-12-15T17:34:28.166" v="3460"/>
          <ac:spMkLst>
            <pc:docMk/>
            <pc:sldMk cId="664502606" sldId="6284"/>
            <ac:spMk id="5" creationId="{00000000-0000-0000-0000-000000000000}"/>
          </ac:spMkLst>
        </pc:spChg>
        <pc:spChg chg="add del mod">
          <ac:chgData name="Humberto Alencar" userId="d6098c2c-e45d-4e6a-b828-f736d4b688d9" providerId="ADAL" clId="{F0DCFB50-DC86-426C-AE70-C223BE23B8B3}" dt="2021-12-13T20:28:57.688" v="109"/>
          <ac:spMkLst>
            <pc:docMk/>
            <pc:sldMk cId="664502606" sldId="6284"/>
            <ac:spMk id="6" creationId="{ED194972-F85C-488B-9A54-7F7FAA48BA0D}"/>
          </ac:spMkLst>
        </pc:spChg>
      </pc:sldChg>
      <pc:sldChg chg="modSp">
        <pc:chgData name="Humberto Alencar" userId="d6098c2c-e45d-4e6a-b828-f736d4b688d9" providerId="ADAL" clId="{F0DCFB50-DC86-426C-AE70-C223BE23B8B3}" dt="2021-12-15T17:34:28.166" v="3460"/>
        <pc:sldMkLst>
          <pc:docMk/>
          <pc:sldMk cId="1975553229" sldId="6285"/>
        </pc:sldMkLst>
        <pc:spChg chg="mod">
          <ac:chgData name="Humberto Alencar" userId="d6098c2c-e45d-4e6a-b828-f736d4b688d9" providerId="ADAL" clId="{F0DCFB50-DC86-426C-AE70-C223BE23B8B3}" dt="2021-12-15T17:34:28.166" v="3460"/>
          <ac:spMkLst>
            <pc:docMk/>
            <pc:sldMk cId="1975553229" sldId="6285"/>
            <ac:spMk id="5" creationId="{00000000-0000-0000-0000-000000000000}"/>
          </ac:spMkLst>
        </pc:spChg>
      </pc:sldChg>
      <pc:sldChg chg="addSp delSp modSp mod">
        <pc:chgData name="Humberto Alencar" userId="d6098c2c-e45d-4e6a-b828-f736d4b688d9" providerId="ADAL" clId="{F0DCFB50-DC86-426C-AE70-C223BE23B8B3}" dt="2021-12-15T17:15:22.149" v="3214" actId="20577"/>
        <pc:sldMkLst>
          <pc:docMk/>
          <pc:sldMk cId="3110408450" sldId="6286"/>
        </pc:sldMkLst>
        <pc:spChg chg="mod">
          <ac:chgData name="Humberto Alencar" userId="d6098c2c-e45d-4e6a-b828-f736d4b688d9" providerId="ADAL" clId="{F0DCFB50-DC86-426C-AE70-C223BE23B8B3}" dt="2021-12-15T17:15:22.149" v="3214" actId="20577"/>
          <ac:spMkLst>
            <pc:docMk/>
            <pc:sldMk cId="3110408450" sldId="6286"/>
            <ac:spMk id="8" creationId="{00000000-0000-0000-0000-000000000000}"/>
          </ac:spMkLst>
        </pc:spChg>
        <pc:spChg chg="add del mod">
          <ac:chgData name="Humberto Alencar" userId="d6098c2c-e45d-4e6a-b828-f736d4b688d9" providerId="ADAL" clId="{F0DCFB50-DC86-426C-AE70-C223BE23B8B3}" dt="2021-12-14T22:30:44.455" v="585" actId="478"/>
          <ac:spMkLst>
            <pc:docMk/>
            <pc:sldMk cId="3110408450" sldId="6286"/>
            <ac:spMk id="11" creationId="{CD104F66-745B-4A72-A866-1C37135326F1}"/>
          </ac:spMkLst>
        </pc:spChg>
        <pc:graphicFrameChg chg="mod modGraphic">
          <ac:chgData name="Humberto Alencar" userId="d6098c2c-e45d-4e6a-b828-f736d4b688d9" providerId="ADAL" clId="{F0DCFB50-DC86-426C-AE70-C223BE23B8B3}" dt="2021-12-14T22:37:08.319" v="741"/>
          <ac:graphicFrameMkLst>
            <pc:docMk/>
            <pc:sldMk cId="3110408450" sldId="6286"/>
            <ac:graphicFrameMk id="10" creationId="{A1F20C9B-EA49-432E-B85C-8F478CA1228A}"/>
          </ac:graphicFrameMkLst>
        </pc:graphicFrameChg>
        <pc:graphicFrameChg chg="mod modGraphic">
          <ac:chgData name="Humberto Alencar" userId="d6098c2c-e45d-4e6a-b828-f736d4b688d9" providerId="ADAL" clId="{F0DCFB50-DC86-426C-AE70-C223BE23B8B3}" dt="2021-12-14T22:36:10.087" v="719" actId="207"/>
          <ac:graphicFrameMkLst>
            <pc:docMk/>
            <pc:sldMk cId="3110408450" sldId="6286"/>
            <ac:graphicFrameMk id="15" creationId="{7A9BF5D3-BD58-41C8-A35C-4D1333D49E75}"/>
          </ac:graphicFrameMkLst>
        </pc:graphicFrameChg>
        <pc:picChg chg="del">
          <ac:chgData name="Humberto Alencar" userId="d6098c2c-e45d-4e6a-b828-f736d4b688d9" providerId="ADAL" clId="{F0DCFB50-DC86-426C-AE70-C223BE23B8B3}" dt="2021-12-14T22:30:45.015" v="586" actId="478"/>
          <ac:picMkLst>
            <pc:docMk/>
            <pc:sldMk cId="3110408450" sldId="6286"/>
            <ac:picMk id="2" creationId="{D91BF6FD-D4C2-4F27-B56B-AF7940B02A43}"/>
          </ac:picMkLst>
        </pc:picChg>
        <pc:picChg chg="del mod ord">
          <ac:chgData name="Humberto Alencar" userId="d6098c2c-e45d-4e6a-b828-f736d4b688d9" providerId="ADAL" clId="{F0DCFB50-DC86-426C-AE70-C223BE23B8B3}" dt="2021-12-14T22:32:58.864" v="599" actId="478"/>
          <ac:picMkLst>
            <pc:docMk/>
            <pc:sldMk cId="3110408450" sldId="6286"/>
            <ac:picMk id="3" creationId="{18C05720-EFA1-48AE-9E3D-77B9496DFF25}"/>
          </ac:picMkLst>
        </pc:picChg>
        <pc:picChg chg="del mod ord">
          <ac:chgData name="Humberto Alencar" userId="d6098c2c-e45d-4e6a-b828-f736d4b688d9" providerId="ADAL" clId="{F0DCFB50-DC86-426C-AE70-C223BE23B8B3}" dt="2021-12-14T22:34:47.663" v="688" actId="478"/>
          <ac:picMkLst>
            <pc:docMk/>
            <pc:sldMk cId="3110408450" sldId="6286"/>
            <ac:picMk id="4" creationId="{B3F05C06-C043-47B5-80AD-DD681D7EA812}"/>
          </ac:picMkLst>
        </pc:picChg>
        <pc:picChg chg="mod ord">
          <ac:chgData name="Humberto Alencar" userId="d6098c2c-e45d-4e6a-b828-f736d4b688d9" providerId="ADAL" clId="{F0DCFB50-DC86-426C-AE70-C223BE23B8B3}" dt="2021-12-14T22:34:48.712" v="690" actId="1036"/>
          <ac:picMkLst>
            <pc:docMk/>
            <pc:sldMk cId="3110408450" sldId="6286"/>
            <ac:picMk id="6" creationId="{60409073-6F3F-45BE-A3FC-B06E57185810}"/>
          </ac:picMkLst>
        </pc:picChg>
      </pc:sldChg>
      <pc:sldChg chg="addSp modSp">
        <pc:chgData name="Humberto Alencar" userId="d6098c2c-e45d-4e6a-b828-f736d4b688d9" providerId="ADAL" clId="{F0DCFB50-DC86-426C-AE70-C223BE23B8B3}" dt="2021-12-13T20:28:17.932" v="36"/>
        <pc:sldMkLst>
          <pc:docMk/>
          <pc:sldMk cId="2905106322" sldId="6287"/>
        </pc:sldMkLst>
        <pc:spChg chg="add mod">
          <ac:chgData name="Humberto Alencar" userId="d6098c2c-e45d-4e6a-b828-f736d4b688d9" providerId="ADAL" clId="{F0DCFB50-DC86-426C-AE70-C223BE23B8B3}" dt="2021-12-13T20:28:17.932" v="36"/>
          <ac:spMkLst>
            <pc:docMk/>
            <pc:sldMk cId="2905106322" sldId="6287"/>
            <ac:spMk id="14" creationId="{43C6537D-6729-467F-91EA-312B523484C3}"/>
          </ac:spMkLst>
        </pc:spChg>
      </pc:sldChg>
      <pc:sldChg chg="addSp modSp">
        <pc:chgData name="Humberto Alencar" userId="d6098c2c-e45d-4e6a-b828-f736d4b688d9" providerId="ADAL" clId="{F0DCFB50-DC86-426C-AE70-C223BE23B8B3}" dt="2021-12-13T20:28:18.728" v="38"/>
        <pc:sldMkLst>
          <pc:docMk/>
          <pc:sldMk cId="3240730339" sldId="6288"/>
        </pc:sldMkLst>
        <pc:spChg chg="add mod">
          <ac:chgData name="Humberto Alencar" userId="d6098c2c-e45d-4e6a-b828-f736d4b688d9" providerId="ADAL" clId="{F0DCFB50-DC86-426C-AE70-C223BE23B8B3}" dt="2021-12-13T20:28:18.728" v="38"/>
          <ac:spMkLst>
            <pc:docMk/>
            <pc:sldMk cId="3240730339" sldId="6288"/>
            <ac:spMk id="20" creationId="{C6A844A2-8807-40F3-BDB8-83EB69C2589F}"/>
          </ac:spMkLst>
        </pc:spChg>
      </pc:sldChg>
      <pc:sldChg chg="addSp modSp">
        <pc:chgData name="Humberto Alencar" userId="d6098c2c-e45d-4e6a-b828-f736d4b688d9" providerId="ADAL" clId="{F0DCFB50-DC86-426C-AE70-C223BE23B8B3}" dt="2021-12-13T20:28:19.089" v="39"/>
        <pc:sldMkLst>
          <pc:docMk/>
          <pc:sldMk cId="3010568433" sldId="6289"/>
        </pc:sldMkLst>
        <pc:spChg chg="add mod">
          <ac:chgData name="Humberto Alencar" userId="d6098c2c-e45d-4e6a-b828-f736d4b688d9" providerId="ADAL" clId="{F0DCFB50-DC86-426C-AE70-C223BE23B8B3}" dt="2021-12-13T20:28:19.089" v="39"/>
          <ac:spMkLst>
            <pc:docMk/>
            <pc:sldMk cId="3010568433" sldId="6289"/>
            <ac:spMk id="15" creationId="{DB7AEEA0-BAB3-40E1-BBE7-45280AAB1F82}"/>
          </ac:spMkLst>
        </pc:spChg>
      </pc:sldChg>
      <pc:sldChg chg="addSp modSp">
        <pc:chgData name="Humberto Alencar" userId="d6098c2c-e45d-4e6a-b828-f736d4b688d9" providerId="ADAL" clId="{F0DCFB50-DC86-426C-AE70-C223BE23B8B3}" dt="2021-12-13T20:28:19.444" v="40"/>
        <pc:sldMkLst>
          <pc:docMk/>
          <pc:sldMk cId="1053093925" sldId="6290"/>
        </pc:sldMkLst>
        <pc:spChg chg="add mod">
          <ac:chgData name="Humberto Alencar" userId="d6098c2c-e45d-4e6a-b828-f736d4b688d9" providerId="ADAL" clId="{F0DCFB50-DC86-426C-AE70-C223BE23B8B3}" dt="2021-12-13T20:28:19.444" v="40"/>
          <ac:spMkLst>
            <pc:docMk/>
            <pc:sldMk cId="1053093925" sldId="6290"/>
            <ac:spMk id="22" creationId="{3BA83E9C-C49F-4B81-93C2-7E5E39FA56B7}"/>
          </ac:spMkLst>
        </pc:spChg>
      </pc:sldChg>
      <pc:sldChg chg="addSp modSp">
        <pc:chgData name="Humberto Alencar" userId="d6098c2c-e45d-4e6a-b828-f736d4b688d9" providerId="ADAL" clId="{F0DCFB50-DC86-426C-AE70-C223BE23B8B3}" dt="2021-12-13T20:28:19.827" v="41"/>
        <pc:sldMkLst>
          <pc:docMk/>
          <pc:sldMk cId="3030568923" sldId="6291"/>
        </pc:sldMkLst>
        <pc:spChg chg="add mod">
          <ac:chgData name="Humberto Alencar" userId="d6098c2c-e45d-4e6a-b828-f736d4b688d9" providerId="ADAL" clId="{F0DCFB50-DC86-426C-AE70-C223BE23B8B3}" dt="2021-12-13T20:28:19.827" v="41"/>
          <ac:spMkLst>
            <pc:docMk/>
            <pc:sldMk cId="3030568923" sldId="6291"/>
            <ac:spMk id="11" creationId="{95540F38-5702-45D7-B274-238CF8AED029}"/>
          </ac:spMkLst>
        </pc:spChg>
      </pc:sldChg>
      <pc:sldChg chg="addSp modSp">
        <pc:chgData name="Humberto Alencar" userId="d6098c2c-e45d-4e6a-b828-f736d4b688d9" providerId="ADAL" clId="{F0DCFB50-DC86-426C-AE70-C223BE23B8B3}" dt="2021-12-13T20:28:20.635" v="43"/>
        <pc:sldMkLst>
          <pc:docMk/>
          <pc:sldMk cId="1647441470" sldId="6292"/>
        </pc:sldMkLst>
        <pc:spChg chg="add mod">
          <ac:chgData name="Humberto Alencar" userId="d6098c2c-e45d-4e6a-b828-f736d4b688d9" providerId="ADAL" clId="{F0DCFB50-DC86-426C-AE70-C223BE23B8B3}" dt="2021-12-13T20:28:20.635" v="43"/>
          <ac:spMkLst>
            <pc:docMk/>
            <pc:sldMk cId="1647441470" sldId="6292"/>
            <ac:spMk id="9" creationId="{F88C111F-10CC-45F1-A130-32EC5371AD85}"/>
          </ac:spMkLst>
        </pc:spChg>
      </pc:sldChg>
      <pc:sldChg chg="addSp modSp">
        <pc:chgData name="Humberto Alencar" userId="d6098c2c-e45d-4e6a-b828-f736d4b688d9" providerId="ADAL" clId="{F0DCFB50-DC86-426C-AE70-C223BE23B8B3}" dt="2021-12-13T20:28:21.060" v="44"/>
        <pc:sldMkLst>
          <pc:docMk/>
          <pc:sldMk cId="164508120" sldId="6293"/>
        </pc:sldMkLst>
        <pc:spChg chg="add mod">
          <ac:chgData name="Humberto Alencar" userId="d6098c2c-e45d-4e6a-b828-f736d4b688d9" providerId="ADAL" clId="{F0DCFB50-DC86-426C-AE70-C223BE23B8B3}" dt="2021-12-13T20:28:21.060" v="44"/>
          <ac:spMkLst>
            <pc:docMk/>
            <pc:sldMk cId="164508120" sldId="6293"/>
            <ac:spMk id="4" creationId="{3022B575-748F-454E-9554-C715F4126194}"/>
          </ac:spMkLst>
        </pc:spChg>
      </pc:sldChg>
      <pc:sldChg chg="addSp modSp">
        <pc:chgData name="Humberto Alencar" userId="d6098c2c-e45d-4e6a-b828-f736d4b688d9" providerId="ADAL" clId="{F0DCFB50-DC86-426C-AE70-C223BE23B8B3}" dt="2021-12-13T20:28:21.459" v="45"/>
        <pc:sldMkLst>
          <pc:docMk/>
          <pc:sldMk cId="1180695038" sldId="6294"/>
        </pc:sldMkLst>
        <pc:spChg chg="add mod">
          <ac:chgData name="Humberto Alencar" userId="d6098c2c-e45d-4e6a-b828-f736d4b688d9" providerId="ADAL" clId="{F0DCFB50-DC86-426C-AE70-C223BE23B8B3}" dt="2021-12-13T20:28:21.459" v="45"/>
          <ac:spMkLst>
            <pc:docMk/>
            <pc:sldMk cId="1180695038" sldId="6294"/>
            <ac:spMk id="17" creationId="{C1870843-7AA6-4AB4-B174-57899DF5B8D2}"/>
          </ac:spMkLst>
        </pc:spChg>
      </pc:sldChg>
      <pc:sldChg chg="addSp modSp">
        <pc:chgData name="Humberto Alencar" userId="d6098c2c-e45d-4e6a-b828-f736d4b688d9" providerId="ADAL" clId="{F0DCFB50-DC86-426C-AE70-C223BE23B8B3}" dt="2021-12-13T20:28:21.852" v="46"/>
        <pc:sldMkLst>
          <pc:docMk/>
          <pc:sldMk cId="299864590" sldId="6295"/>
        </pc:sldMkLst>
        <pc:spChg chg="add mod">
          <ac:chgData name="Humberto Alencar" userId="d6098c2c-e45d-4e6a-b828-f736d4b688d9" providerId="ADAL" clId="{F0DCFB50-DC86-426C-AE70-C223BE23B8B3}" dt="2021-12-13T20:28:21.852" v="46"/>
          <ac:spMkLst>
            <pc:docMk/>
            <pc:sldMk cId="299864590" sldId="6295"/>
            <ac:spMk id="16" creationId="{089A5362-BC9F-4B7F-A70A-98E787986675}"/>
          </ac:spMkLst>
        </pc:spChg>
      </pc:sldChg>
      <pc:sldChg chg="addSp modSp">
        <pc:chgData name="Humberto Alencar" userId="d6098c2c-e45d-4e6a-b828-f736d4b688d9" providerId="ADAL" clId="{F0DCFB50-DC86-426C-AE70-C223BE23B8B3}" dt="2021-12-13T20:28:43.005" v="88"/>
        <pc:sldMkLst>
          <pc:docMk/>
          <pc:sldMk cId="1145670843" sldId="6296"/>
        </pc:sldMkLst>
        <pc:spChg chg="add mod">
          <ac:chgData name="Humberto Alencar" userId="d6098c2c-e45d-4e6a-b828-f736d4b688d9" providerId="ADAL" clId="{F0DCFB50-DC86-426C-AE70-C223BE23B8B3}" dt="2021-12-13T20:28:43.005" v="88"/>
          <ac:spMkLst>
            <pc:docMk/>
            <pc:sldMk cId="1145670843" sldId="6296"/>
            <ac:spMk id="20" creationId="{EFD6094A-1626-4BF6-B3BE-432BF1921058}"/>
          </ac:spMkLst>
        </pc:spChg>
      </pc:sldChg>
      <pc:sldChg chg="addSp modSp mod">
        <pc:chgData name="Humberto Alencar" userId="d6098c2c-e45d-4e6a-b828-f736d4b688d9" providerId="ADAL" clId="{F0DCFB50-DC86-426C-AE70-C223BE23B8B3}" dt="2021-12-14T20:26:45.751" v="536" actId="20577"/>
        <pc:sldMkLst>
          <pc:docMk/>
          <pc:sldMk cId="4081844954" sldId="6298"/>
        </pc:sldMkLst>
        <pc:spChg chg="add mod">
          <ac:chgData name="Humberto Alencar" userId="d6098c2c-e45d-4e6a-b828-f736d4b688d9" providerId="ADAL" clId="{F0DCFB50-DC86-426C-AE70-C223BE23B8B3}" dt="2021-12-14T20:26:45.751" v="536" actId="20577"/>
          <ac:spMkLst>
            <pc:docMk/>
            <pc:sldMk cId="4081844954" sldId="6298"/>
            <ac:spMk id="12" creationId="{DE4DD6AF-B1CB-4222-A5FC-DD8AF048C7FE}"/>
          </ac:spMkLst>
        </pc:spChg>
      </pc:sldChg>
      <pc:sldChg chg="addSp modSp">
        <pc:chgData name="Humberto Alencar" userId="d6098c2c-e45d-4e6a-b828-f736d4b688d9" providerId="ADAL" clId="{F0DCFB50-DC86-426C-AE70-C223BE23B8B3}" dt="2021-12-13T20:28:49.322" v="99"/>
        <pc:sldMkLst>
          <pc:docMk/>
          <pc:sldMk cId="1580880447" sldId="6299"/>
        </pc:sldMkLst>
        <pc:spChg chg="add mod">
          <ac:chgData name="Humberto Alencar" userId="d6098c2c-e45d-4e6a-b828-f736d4b688d9" providerId="ADAL" clId="{F0DCFB50-DC86-426C-AE70-C223BE23B8B3}" dt="2021-12-13T20:28:49.322" v="99"/>
          <ac:spMkLst>
            <pc:docMk/>
            <pc:sldMk cId="1580880447" sldId="6299"/>
            <ac:spMk id="12" creationId="{824346AA-BF1C-4E30-8FAA-A281A2A02B18}"/>
          </ac:spMkLst>
        </pc:spChg>
      </pc:sldChg>
      <pc:sldChg chg="addSp modSp">
        <pc:chgData name="Humberto Alencar" userId="d6098c2c-e45d-4e6a-b828-f736d4b688d9" providerId="ADAL" clId="{F0DCFB50-DC86-426C-AE70-C223BE23B8B3}" dt="2021-12-13T20:28:52.264" v="101"/>
        <pc:sldMkLst>
          <pc:docMk/>
          <pc:sldMk cId="82434532" sldId="6300"/>
        </pc:sldMkLst>
        <pc:spChg chg="add mod">
          <ac:chgData name="Humberto Alencar" userId="d6098c2c-e45d-4e6a-b828-f736d4b688d9" providerId="ADAL" clId="{F0DCFB50-DC86-426C-AE70-C223BE23B8B3}" dt="2021-12-13T20:28:52.264" v="101"/>
          <ac:spMkLst>
            <pc:docMk/>
            <pc:sldMk cId="82434532" sldId="6300"/>
            <ac:spMk id="6" creationId="{CECCDB82-7B29-4CF4-BAF6-94AC7771D4F3}"/>
          </ac:spMkLst>
        </pc:spChg>
      </pc:sldChg>
      <pc:sldChg chg="addSp modSp">
        <pc:chgData name="Humberto Alencar" userId="d6098c2c-e45d-4e6a-b828-f736d4b688d9" providerId="ADAL" clId="{F0DCFB50-DC86-426C-AE70-C223BE23B8B3}" dt="2021-12-13T20:28:54.204" v="103"/>
        <pc:sldMkLst>
          <pc:docMk/>
          <pc:sldMk cId="3870206036" sldId="6301"/>
        </pc:sldMkLst>
        <pc:spChg chg="add mod">
          <ac:chgData name="Humberto Alencar" userId="d6098c2c-e45d-4e6a-b828-f736d4b688d9" providerId="ADAL" clId="{F0DCFB50-DC86-426C-AE70-C223BE23B8B3}" dt="2021-12-13T20:28:54.204" v="103"/>
          <ac:spMkLst>
            <pc:docMk/>
            <pc:sldMk cId="3870206036" sldId="6301"/>
            <ac:spMk id="15" creationId="{0E4DE8C7-C50B-40B4-8CAF-2FA31E2B14FE}"/>
          </ac:spMkLst>
        </pc:spChg>
      </pc:sldChg>
      <pc:sldChg chg="addSp modSp mod">
        <pc:chgData name="Humberto Alencar" userId="d6098c2c-e45d-4e6a-b828-f736d4b688d9" providerId="ADAL" clId="{F0DCFB50-DC86-426C-AE70-C223BE23B8B3}" dt="2021-12-15T17:36:30.180" v="3465" actId="404"/>
        <pc:sldMkLst>
          <pc:docMk/>
          <pc:sldMk cId="812006051" sldId="6302"/>
        </pc:sldMkLst>
        <pc:spChg chg="add mod">
          <ac:chgData name="Humberto Alencar" userId="d6098c2c-e45d-4e6a-b828-f736d4b688d9" providerId="ADAL" clId="{F0DCFB50-DC86-426C-AE70-C223BE23B8B3}" dt="2021-12-14T20:34:19.358" v="545" actId="20577"/>
          <ac:spMkLst>
            <pc:docMk/>
            <pc:sldMk cId="812006051" sldId="6302"/>
            <ac:spMk id="11" creationId="{BA18222B-525F-4898-B886-D7294E0F600F}"/>
          </ac:spMkLst>
        </pc:spChg>
        <pc:spChg chg="mod">
          <ac:chgData name="Humberto Alencar" userId="d6098c2c-e45d-4e6a-b828-f736d4b688d9" providerId="ADAL" clId="{F0DCFB50-DC86-426C-AE70-C223BE23B8B3}" dt="2021-12-15T17:36:25.158" v="3463" actId="404"/>
          <ac:spMkLst>
            <pc:docMk/>
            <pc:sldMk cId="812006051" sldId="6302"/>
            <ac:spMk id="18" creationId="{CCEBFD84-1BFD-41AF-84BD-731A26B28C7A}"/>
          </ac:spMkLst>
        </pc:spChg>
        <pc:spChg chg="mod">
          <ac:chgData name="Humberto Alencar" userId="d6098c2c-e45d-4e6a-b828-f736d4b688d9" providerId="ADAL" clId="{F0DCFB50-DC86-426C-AE70-C223BE23B8B3}" dt="2021-12-15T17:36:27.336" v="3464" actId="404"/>
          <ac:spMkLst>
            <pc:docMk/>
            <pc:sldMk cId="812006051" sldId="6302"/>
            <ac:spMk id="19" creationId="{660F57B5-3405-48E6-BE95-AE84B36357F1}"/>
          </ac:spMkLst>
        </pc:spChg>
        <pc:spChg chg="mod">
          <ac:chgData name="Humberto Alencar" userId="d6098c2c-e45d-4e6a-b828-f736d4b688d9" providerId="ADAL" clId="{F0DCFB50-DC86-426C-AE70-C223BE23B8B3}" dt="2021-12-15T17:36:30.180" v="3465" actId="404"/>
          <ac:spMkLst>
            <pc:docMk/>
            <pc:sldMk cId="812006051" sldId="6302"/>
            <ac:spMk id="21" creationId="{10C99C90-5B67-46AC-9D2F-19AD10E2FB5D}"/>
          </ac:spMkLst>
        </pc:spChg>
      </pc:sldChg>
      <pc:sldChg chg="addSp modSp">
        <pc:chgData name="Humberto Alencar" userId="d6098c2c-e45d-4e6a-b828-f736d4b688d9" providerId="ADAL" clId="{F0DCFB50-DC86-426C-AE70-C223BE23B8B3}" dt="2021-12-13T20:28:24.526" v="52"/>
        <pc:sldMkLst>
          <pc:docMk/>
          <pc:sldMk cId="126482143" sldId="6303"/>
        </pc:sldMkLst>
        <pc:spChg chg="add mod">
          <ac:chgData name="Humberto Alencar" userId="d6098c2c-e45d-4e6a-b828-f736d4b688d9" providerId="ADAL" clId="{F0DCFB50-DC86-426C-AE70-C223BE23B8B3}" dt="2021-12-13T20:28:24.526" v="52"/>
          <ac:spMkLst>
            <pc:docMk/>
            <pc:sldMk cId="126482143" sldId="6303"/>
            <ac:spMk id="15" creationId="{213ACFED-C41F-46C4-AD5C-641266B8A402}"/>
          </ac:spMkLst>
        </pc:spChg>
      </pc:sldChg>
      <pc:sldChg chg="addSp modSp">
        <pc:chgData name="Humberto Alencar" userId="d6098c2c-e45d-4e6a-b828-f736d4b688d9" providerId="ADAL" clId="{F0DCFB50-DC86-426C-AE70-C223BE23B8B3}" dt="2021-12-13T20:28:24.915" v="53"/>
        <pc:sldMkLst>
          <pc:docMk/>
          <pc:sldMk cId="1304667352" sldId="6304"/>
        </pc:sldMkLst>
        <pc:spChg chg="add mod">
          <ac:chgData name="Humberto Alencar" userId="d6098c2c-e45d-4e6a-b828-f736d4b688d9" providerId="ADAL" clId="{F0DCFB50-DC86-426C-AE70-C223BE23B8B3}" dt="2021-12-13T20:28:24.915" v="53"/>
          <ac:spMkLst>
            <pc:docMk/>
            <pc:sldMk cId="1304667352" sldId="6304"/>
            <ac:spMk id="19" creationId="{FE15823C-A0E7-475C-9647-FCE48E17E755}"/>
          </ac:spMkLst>
        </pc:spChg>
      </pc:sldChg>
      <pc:sldChg chg="addSp modSp">
        <pc:chgData name="Humberto Alencar" userId="d6098c2c-e45d-4e6a-b828-f736d4b688d9" providerId="ADAL" clId="{F0DCFB50-DC86-426C-AE70-C223BE23B8B3}" dt="2021-12-13T20:28:25.346" v="54"/>
        <pc:sldMkLst>
          <pc:docMk/>
          <pc:sldMk cId="4116550201" sldId="6305"/>
        </pc:sldMkLst>
        <pc:spChg chg="add mod">
          <ac:chgData name="Humberto Alencar" userId="d6098c2c-e45d-4e6a-b828-f736d4b688d9" providerId="ADAL" clId="{F0DCFB50-DC86-426C-AE70-C223BE23B8B3}" dt="2021-12-13T20:28:25.346" v="54"/>
          <ac:spMkLst>
            <pc:docMk/>
            <pc:sldMk cId="4116550201" sldId="6305"/>
            <ac:spMk id="18" creationId="{DB1F69D1-8EFA-4E60-97BF-FF4A3CF13A74}"/>
          </ac:spMkLst>
        </pc:spChg>
      </pc:sldChg>
      <pc:sldChg chg="addSp modSp">
        <pc:chgData name="Humberto Alencar" userId="d6098c2c-e45d-4e6a-b828-f736d4b688d9" providerId="ADAL" clId="{F0DCFB50-DC86-426C-AE70-C223BE23B8B3}" dt="2021-12-13T20:28:25.740" v="55"/>
        <pc:sldMkLst>
          <pc:docMk/>
          <pc:sldMk cId="2070944821" sldId="6306"/>
        </pc:sldMkLst>
        <pc:spChg chg="add mod">
          <ac:chgData name="Humberto Alencar" userId="d6098c2c-e45d-4e6a-b828-f736d4b688d9" providerId="ADAL" clId="{F0DCFB50-DC86-426C-AE70-C223BE23B8B3}" dt="2021-12-13T20:28:25.740" v="55"/>
          <ac:spMkLst>
            <pc:docMk/>
            <pc:sldMk cId="2070944821" sldId="6306"/>
            <ac:spMk id="7" creationId="{E1BC7757-9109-4C7B-B22E-3B04907F44C2}"/>
          </ac:spMkLst>
        </pc:spChg>
      </pc:sldChg>
      <pc:sldChg chg="add">
        <pc:chgData name="Humberto Alencar" userId="d6098c2c-e45d-4e6a-b828-f736d4b688d9" providerId="ADAL" clId="{F0DCFB50-DC86-426C-AE70-C223BE23B8B3}" dt="2021-12-13T20:35:47.835" v="187"/>
        <pc:sldMkLst>
          <pc:docMk/>
          <pc:sldMk cId="2151580169" sldId="6307"/>
        </pc:sldMkLst>
      </pc:sldChg>
      <pc:sldChg chg="add">
        <pc:chgData name="Humberto Alencar" userId="d6098c2c-e45d-4e6a-b828-f736d4b688d9" providerId="ADAL" clId="{F0DCFB50-DC86-426C-AE70-C223BE23B8B3}" dt="2021-12-13T20:35:47.835" v="187"/>
        <pc:sldMkLst>
          <pc:docMk/>
          <pc:sldMk cId="220744623" sldId="6308"/>
        </pc:sldMkLst>
      </pc:sldChg>
      <pc:sldChg chg="addSp modSp">
        <pc:chgData name="Humberto Alencar" userId="d6098c2c-e45d-4e6a-b828-f736d4b688d9" providerId="ADAL" clId="{F0DCFB50-DC86-426C-AE70-C223BE23B8B3}" dt="2021-12-13T20:28:24.112" v="51"/>
        <pc:sldMkLst>
          <pc:docMk/>
          <pc:sldMk cId="2890948306" sldId="6309"/>
        </pc:sldMkLst>
        <pc:spChg chg="add mod">
          <ac:chgData name="Humberto Alencar" userId="d6098c2c-e45d-4e6a-b828-f736d4b688d9" providerId="ADAL" clId="{F0DCFB50-DC86-426C-AE70-C223BE23B8B3}" dt="2021-12-13T20:28:24.112" v="51"/>
          <ac:spMkLst>
            <pc:docMk/>
            <pc:sldMk cId="2890948306" sldId="6309"/>
            <ac:spMk id="4" creationId="{854C538A-8163-4E64-9B3D-C23F9CBF654C}"/>
          </ac:spMkLst>
        </pc:spChg>
      </pc:sldChg>
      <pc:sldChg chg="addSp modSp">
        <pc:chgData name="Humberto Alencar" userId="d6098c2c-e45d-4e6a-b828-f736d4b688d9" providerId="ADAL" clId="{F0DCFB50-DC86-426C-AE70-C223BE23B8B3}" dt="2021-12-13T20:28:26.156" v="56"/>
        <pc:sldMkLst>
          <pc:docMk/>
          <pc:sldMk cId="2359623935" sldId="6310"/>
        </pc:sldMkLst>
        <pc:spChg chg="add mod">
          <ac:chgData name="Humberto Alencar" userId="d6098c2c-e45d-4e6a-b828-f736d4b688d9" providerId="ADAL" clId="{F0DCFB50-DC86-426C-AE70-C223BE23B8B3}" dt="2021-12-13T20:28:26.156" v="56"/>
          <ac:spMkLst>
            <pc:docMk/>
            <pc:sldMk cId="2359623935" sldId="6310"/>
            <ac:spMk id="15" creationId="{E86871FD-D404-473B-9844-A516990A5FD3}"/>
          </ac:spMkLst>
        </pc:spChg>
      </pc:sldChg>
      <pc:sldChg chg="addSp modSp">
        <pc:chgData name="Humberto Alencar" userId="d6098c2c-e45d-4e6a-b828-f736d4b688d9" providerId="ADAL" clId="{F0DCFB50-DC86-426C-AE70-C223BE23B8B3}" dt="2021-12-13T20:28:46.667" v="95"/>
        <pc:sldMkLst>
          <pc:docMk/>
          <pc:sldMk cId="1706482244" sldId="6311"/>
        </pc:sldMkLst>
        <pc:spChg chg="add mod">
          <ac:chgData name="Humberto Alencar" userId="d6098c2c-e45d-4e6a-b828-f736d4b688d9" providerId="ADAL" clId="{F0DCFB50-DC86-426C-AE70-C223BE23B8B3}" dt="2021-12-13T20:28:46.667" v="95"/>
          <ac:spMkLst>
            <pc:docMk/>
            <pc:sldMk cId="1706482244" sldId="6311"/>
            <ac:spMk id="18" creationId="{A4F12191-D4FF-47A7-A03D-CA3D7C76EBCF}"/>
          </ac:spMkLst>
        </pc:spChg>
      </pc:sldChg>
      <pc:sldChg chg="addSp delSp modSp add mod">
        <pc:chgData name="Humberto Alencar" userId="d6098c2c-e45d-4e6a-b828-f736d4b688d9" providerId="ADAL" clId="{F0DCFB50-DC86-426C-AE70-C223BE23B8B3}" dt="2021-12-14T23:05:06.771" v="970" actId="20577"/>
        <pc:sldMkLst>
          <pc:docMk/>
          <pc:sldMk cId="1068516468" sldId="6312"/>
        </pc:sldMkLst>
        <pc:spChg chg="add del">
          <ac:chgData name="Humberto Alencar" userId="d6098c2c-e45d-4e6a-b828-f736d4b688d9" providerId="ADAL" clId="{F0DCFB50-DC86-426C-AE70-C223BE23B8B3}" dt="2021-12-14T22:58:09.568" v="742" actId="478"/>
          <ac:spMkLst>
            <pc:docMk/>
            <pc:sldMk cId="1068516468" sldId="6312"/>
            <ac:spMk id="2" creationId="{EBF8C54D-F6B7-4CFA-A573-67F35882DCFC}"/>
          </ac:spMkLst>
        </pc:spChg>
        <pc:spChg chg="mod">
          <ac:chgData name="Humberto Alencar" userId="d6098c2c-e45d-4e6a-b828-f736d4b688d9" providerId="ADAL" clId="{F0DCFB50-DC86-426C-AE70-C223BE23B8B3}" dt="2021-12-14T23:05:06.771" v="970" actId="20577"/>
          <ac:spMkLst>
            <pc:docMk/>
            <pc:sldMk cId="1068516468" sldId="6312"/>
            <ac:spMk id="6" creationId="{00000000-0000-0000-0000-000000000000}"/>
          </ac:spMkLst>
        </pc:spChg>
        <pc:spChg chg="mod">
          <ac:chgData name="Humberto Alencar" userId="d6098c2c-e45d-4e6a-b828-f736d4b688d9" providerId="ADAL" clId="{F0DCFB50-DC86-426C-AE70-C223BE23B8B3}" dt="2021-12-14T22:59:39.050" v="786" actId="108"/>
          <ac:spMkLst>
            <pc:docMk/>
            <pc:sldMk cId="1068516468" sldId="6312"/>
            <ac:spMk id="16" creationId="{A0106FB8-71AC-4288-B336-FC3A1DF98D4C}"/>
          </ac:spMkLst>
        </pc:spChg>
        <pc:graphicFrameChg chg="mod modGraphic">
          <ac:chgData name="Humberto Alencar" userId="d6098c2c-e45d-4e6a-b828-f736d4b688d9" providerId="ADAL" clId="{F0DCFB50-DC86-426C-AE70-C223BE23B8B3}" dt="2021-12-14T22:59:28.825" v="785" actId="6549"/>
          <ac:graphicFrameMkLst>
            <pc:docMk/>
            <pc:sldMk cId="1068516468" sldId="6312"/>
            <ac:graphicFrameMk id="8" creationId="{5B10C1BA-08B1-4088-9BEE-2F2430326DF5}"/>
          </ac:graphicFrameMkLst>
        </pc:graphicFrameChg>
      </pc:sldChg>
      <pc:sldChg chg="add del">
        <pc:chgData name="Humberto Alencar" userId="d6098c2c-e45d-4e6a-b828-f736d4b688d9" providerId="ADAL" clId="{F0DCFB50-DC86-426C-AE70-C223BE23B8B3}" dt="2021-12-14T20:14:23.864" v="492" actId="47"/>
        <pc:sldMkLst>
          <pc:docMk/>
          <pc:sldMk cId="762715621" sldId="6313"/>
        </pc:sldMkLst>
      </pc:sldChg>
      <pc:sldChg chg="add del">
        <pc:chgData name="Humberto Alencar" userId="d6098c2c-e45d-4e6a-b828-f736d4b688d9" providerId="ADAL" clId="{F0DCFB50-DC86-426C-AE70-C223BE23B8B3}" dt="2021-12-13T20:36:14.153" v="188" actId="47"/>
        <pc:sldMkLst>
          <pc:docMk/>
          <pc:sldMk cId="2976426920" sldId="6314"/>
        </pc:sldMkLst>
      </pc:sldChg>
      <pc:sldChg chg="modSp add mod">
        <pc:chgData name="Humberto Alencar" userId="d6098c2c-e45d-4e6a-b828-f736d4b688d9" providerId="ADAL" clId="{F0DCFB50-DC86-426C-AE70-C223BE23B8B3}" dt="2021-12-13T20:37:13.830" v="207"/>
        <pc:sldMkLst>
          <pc:docMk/>
          <pc:sldMk cId="3168536779" sldId="6315"/>
        </pc:sldMkLst>
        <pc:graphicFrameChg chg="mod modGraphic">
          <ac:chgData name="Humberto Alencar" userId="d6098c2c-e45d-4e6a-b828-f736d4b688d9" providerId="ADAL" clId="{F0DCFB50-DC86-426C-AE70-C223BE23B8B3}" dt="2021-12-13T20:37:13.830" v="207"/>
          <ac:graphicFrameMkLst>
            <pc:docMk/>
            <pc:sldMk cId="3168536779" sldId="6315"/>
            <ac:graphicFrameMk id="5" creationId="{58286D21-B17F-40DB-9244-17AE969FD6CA}"/>
          </ac:graphicFrameMkLst>
        </pc:graphicFrameChg>
      </pc:sldChg>
      <pc:sldChg chg="add">
        <pc:chgData name="Humberto Alencar" userId="d6098c2c-e45d-4e6a-b828-f736d4b688d9" providerId="ADAL" clId="{F0DCFB50-DC86-426C-AE70-C223BE23B8B3}" dt="2021-12-13T20:35:47.835" v="187"/>
        <pc:sldMkLst>
          <pc:docMk/>
          <pc:sldMk cId="2308752939" sldId="6316"/>
        </pc:sldMkLst>
      </pc:sldChg>
      <pc:sldChg chg="add">
        <pc:chgData name="Humberto Alencar" userId="d6098c2c-e45d-4e6a-b828-f736d4b688d9" providerId="ADAL" clId="{F0DCFB50-DC86-426C-AE70-C223BE23B8B3}" dt="2021-12-13T20:35:47.835" v="187"/>
        <pc:sldMkLst>
          <pc:docMk/>
          <pc:sldMk cId="739695240" sldId="6317"/>
        </pc:sldMkLst>
      </pc:sldChg>
      <pc:sldChg chg="addSp modSp add del">
        <pc:chgData name="Humberto Alencar" userId="d6098c2c-e45d-4e6a-b828-f736d4b688d9" providerId="ADAL" clId="{F0DCFB50-DC86-426C-AE70-C223BE23B8B3}" dt="2021-12-15T14:10:33.177" v="2169" actId="47"/>
        <pc:sldMkLst>
          <pc:docMk/>
          <pc:sldMk cId="446486879" sldId="6318"/>
        </pc:sldMkLst>
        <pc:spChg chg="add mod">
          <ac:chgData name="Humberto Alencar" userId="d6098c2c-e45d-4e6a-b828-f736d4b688d9" providerId="ADAL" clId="{F0DCFB50-DC86-426C-AE70-C223BE23B8B3}" dt="2021-12-13T20:38:38.176" v="215"/>
          <ac:spMkLst>
            <pc:docMk/>
            <pc:sldMk cId="446486879" sldId="6318"/>
            <ac:spMk id="17" creationId="{83D03ADA-8060-4396-9D2E-765AE6551996}"/>
          </ac:spMkLst>
        </pc:spChg>
      </pc:sldChg>
      <pc:sldChg chg="addSp modSp add del">
        <pc:chgData name="Humberto Alencar" userId="d6098c2c-e45d-4e6a-b828-f736d4b688d9" providerId="ADAL" clId="{F0DCFB50-DC86-426C-AE70-C223BE23B8B3}" dt="2021-12-15T14:10:33.620" v="2170" actId="47"/>
        <pc:sldMkLst>
          <pc:docMk/>
          <pc:sldMk cId="3626765577" sldId="6319"/>
        </pc:sldMkLst>
        <pc:spChg chg="add mod">
          <ac:chgData name="Humberto Alencar" userId="d6098c2c-e45d-4e6a-b828-f736d4b688d9" providerId="ADAL" clId="{F0DCFB50-DC86-426C-AE70-C223BE23B8B3}" dt="2021-12-13T20:38:38.699" v="216"/>
          <ac:spMkLst>
            <pc:docMk/>
            <pc:sldMk cId="3626765577" sldId="6319"/>
            <ac:spMk id="17" creationId="{7BA9A62E-037D-4CE8-95A1-F18762A62312}"/>
          </ac:spMkLst>
        </pc:spChg>
      </pc:sldChg>
      <pc:sldChg chg="addSp delSp modSp add mod ord">
        <pc:chgData name="Humberto Alencar" userId="d6098c2c-e45d-4e6a-b828-f736d4b688d9" providerId="ADAL" clId="{F0DCFB50-DC86-426C-AE70-C223BE23B8B3}" dt="2021-12-13T21:06:24.812" v="439"/>
        <pc:sldMkLst>
          <pc:docMk/>
          <pc:sldMk cId="3279546139" sldId="6320"/>
        </pc:sldMkLst>
        <pc:spChg chg="del">
          <ac:chgData name="Humberto Alencar" userId="d6098c2c-e45d-4e6a-b828-f736d4b688d9" providerId="ADAL" clId="{F0DCFB50-DC86-426C-AE70-C223BE23B8B3}" dt="2021-12-13T21:00:13.058" v="314" actId="478"/>
          <ac:spMkLst>
            <pc:docMk/>
            <pc:sldMk cId="3279546139" sldId="6320"/>
            <ac:spMk id="6" creationId="{0E9EA7A2-7F7E-4473-A3D2-59DC7BC51403}"/>
          </ac:spMkLst>
        </pc:spChg>
        <pc:spChg chg="mod">
          <ac:chgData name="Humberto Alencar" userId="d6098c2c-e45d-4e6a-b828-f736d4b688d9" providerId="ADAL" clId="{F0DCFB50-DC86-426C-AE70-C223BE23B8B3}" dt="2021-12-13T21:00:24.843" v="328" actId="6549"/>
          <ac:spMkLst>
            <pc:docMk/>
            <pc:sldMk cId="3279546139" sldId="6320"/>
            <ac:spMk id="33" creationId="{0DE4AD90-6DFF-42EB-86D4-39AB518E6C56}"/>
          </ac:spMkLst>
        </pc:spChg>
        <pc:picChg chg="del">
          <ac:chgData name="Humberto Alencar" userId="d6098c2c-e45d-4e6a-b828-f736d4b688d9" providerId="ADAL" clId="{F0DCFB50-DC86-426C-AE70-C223BE23B8B3}" dt="2021-12-13T21:00:15.591" v="316" actId="478"/>
          <ac:picMkLst>
            <pc:docMk/>
            <pc:sldMk cId="3279546139" sldId="6320"/>
            <ac:picMk id="3" creationId="{111ADA6E-1E43-44F2-B6A8-F74A21275498}"/>
          </ac:picMkLst>
        </pc:picChg>
        <pc:picChg chg="del">
          <ac:chgData name="Humberto Alencar" userId="d6098c2c-e45d-4e6a-b828-f736d4b688d9" providerId="ADAL" clId="{F0DCFB50-DC86-426C-AE70-C223BE23B8B3}" dt="2021-12-13T21:00:13.476" v="315" actId="478"/>
          <ac:picMkLst>
            <pc:docMk/>
            <pc:sldMk cId="3279546139" sldId="6320"/>
            <ac:picMk id="4" creationId="{8BE0C387-C15F-40E2-B732-8515152C2199}"/>
          </ac:picMkLst>
        </pc:picChg>
        <pc:picChg chg="add mod ord">
          <ac:chgData name="Humberto Alencar" userId="d6098c2c-e45d-4e6a-b828-f736d4b688d9" providerId="ADAL" clId="{F0DCFB50-DC86-426C-AE70-C223BE23B8B3}" dt="2021-12-13T21:00:12.240" v="313" actId="108"/>
          <ac:picMkLst>
            <pc:docMk/>
            <pc:sldMk cId="3279546139" sldId="6320"/>
            <ac:picMk id="7" creationId="{12310742-E98C-4636-B9C3-9DF0BA8F8775}"/>
          </ac:picMkLst>
        </pc:picChg>
      </pc:sldChg>
      <pc:sldChg chg="addSp delSp modSp add mod">
        <pc:chgData name="Humberto Alencar" userId="d6098c2c-e45d-4e6a-b828-f736d4b688d9" providerId="ADAL" clId="{F0DCFB50-DC86-426C-AE70-C223BE23B8B3}" dt="2021-12-13T21:02:19.147" v="351" actId="6549"/>
        <pc:sldMkLst>
          <pc:docMk/>
          <pc:sldMk cId="1039220235" sldId="6321"/>
        </pc:sldMkLst>
        <pc:spChg chg="del">
          <ac:chgData name="Humberto Alencar" userId="d6098c2c-e45d-4e6a-b828-f736d4b688d9" providerId="ADAL" clId="{F0DCFB50-DC86-426C-AE70-C223BE23B8B3}" dt="2021-12-13T21:02:10.899" v="343" actId="478"/>
          <ac:spMkLst>
            <pc:docMk/>
            <pc:sldMk cId="1039220235" sldId="6321"/>
            <ac:spMk id="6" creationId="{0E9EA7A2-7F7E-4473-A3D2-59DC7BC51403}"/>
          </ac:spMkLst>
        </pc:spChg>
        <pc:spChg chg="mod">
          <ac:chgData name="Humberto Alencar" userId="d6098c2c-e45d-4e6a-b828-f736d4b688d9" providerId="ADAL" clId="{F0DCFB50-DC86-426C-AE70-C223BE23B8B3}" dt="2021-12-13T21:02:19.147" v="351" actId="6549"/>
          <ac:spMkLst>
            <pc:docMk/>
            <pc:sldMk cId="1039220235" sldId="6321"/>
            <ac:spMk id="33" creationId="{0DE4AD90-6DFF-42EB-86D4-39AB518E6C56}"/>
          </ac:spMkLst>
        </pc:spChg>
        <pc:picChg chg="del">
          <ac:chgData name="Humberto Alencar" userId="d6098c2c-e45d-4e6a-b828-f736d4b688d9" providerId="ADAL" clId="{F0DCFB50-DC86-426C-AE70-C223BE23B8B3}" dt="2021-12-13T21:02:04.699" v="341" actId="478"/>
          <ac:picMkLst>
            <pc:docMk/>
            <pc:sldMk cId="1039220235" sldId="6321"/>
            <ac:picMk id="3" creationId="{111ADA6E-1E43-44F2-B6A8-F74A21275498}"/>
          </ac:picMkLst>
        </pc:picChg>
        <pc:picChg chg="del">
          <ac:chgData name="Humberto Alencar" userId="d6098c2c-e45d-4e6a-b828-f736d4b688d9" providerId="ADAL" clId="{F0DCFB50-DC86-426C-AE70-C223BE23B8B3}" dt="2021-12-13T21:02:03.955" v="340" actId="478"/>
          <ac:picMkLst>
            <pc:docMk/>
            <pc:sldMk cId="1039220235" sldId="6321"/>
            <ac:picMk id="4" creationId="{8BE0C387-C15F-40E2-B732-8515152C2199}"/>
          </ac:picMkLst>
        </pc:picChg>
        <pc:picChg chg="del">
          <ac:chgData name="Humberto Alencar" userId="d6098c2c-e45d-4e6a-b828-f736d4b688d9" providerId="ADAL" clId="{F0DCFB50-DC86-426C-AE70-C223BE23B8B3}" dt="2021-12-13T21:02:06.467" v="342" actId="478"/>
          <ac:picMkLst>
            <pc:docMk/>
            <pc:sldMk cId="1039220235" sldId="6321"/>
            <ac:picMk id="7" creationId="{12310742-E98C-4636-B9C3-9DF0BA8F8775}"/>
          </ac:picMkLst>
        </pc:picChg>
        <pc:picChg chg="add mod ord">
          <ac:chgData name="Humberto Alencar" userId="d6098c2c-e45d-4e6a-b828-f736d4b688d9" providerId="ADAL" clId="{F0DCFB50-DC86-426C-AE70-C223BE23B8B3}" dt="2021-12-13T21:02:14.550" v="344" actId="108"/>
          <ac:picMkLst>
            <pc:docMk/>
            <pc:sldMk cId="1039220235" sldId="6321"/>
            <ac:picMk id="8" creationId="{3D0677FB-8E13-4945-A3DC-883BECDAE89A}"/>
          </ac:picMkLst>
        </pc:picChg>
      </pc:sldChg>
      <pc:sldChg chg="addSp delSp modSp add mod ord">
        <pc:chgData name="Humberto Alencar" userId="d6098c2c-e45d-4e6a-b828-f736d4b688d9" providerId="ADAL" clId="{F0DCFB50-DC86-426C-AE70-C223BE23B8B3}" dt="2021-12-13T21:06:18.111" v="437"/>
        <pc:sldMkLst>
          <pc:docMk/>
          <pc:sldMk cId="2120601344" sldId="6322"/>
        </pc:sldMkLst>
        <pc:spChg chg="mod">
          <ac:chgData name="Humberto Alencar" userId="d6098c2c-e45d-4e6a-b828-f736d4b688d9" providerId="ADAL" clId="{F0DCFB50-DC86-426C-AE70-C223BE23B8B3}" dt="2021-12-13T21:03:18.045" v="385" actId="20577"/>
          <ac:spMkLst>
            <pc:docMk/>
            <pc:sldMk cId="2120601344" sldId="6322"/>
            <ac:spMk id="33" creationId="{0DE4AD90-6DFF-42EB-86D4-39AB518E6C56}"/>
          </ac:spMkLst>
        </pc:spChg>
        <pc:picChg chg="add mod ord">
          <ac:chgData name="Humberto Alencar" userId="d6098c2c-e45d-4e6a-b828-f736d4b688d9" providerId="ADAL" clId="{F0DCFB50-DC86-426C-AE70-C223BE23B8B3}" dt="2021-12-13T21:03:11.216" v="360" actId="167"/>
          <ac:picMkLst>
            <pc:docMk/>
            <pc:sldMk cId="2120601344" sldId="6322"/>
            <ac:picMk id="3" creationId="{4E04EE00-F61D-442A-800C-E7CE8CC09681}"/>
          </ac:picMkLst>
        </pc:picChg>
        <pc:picChg chg="del">
          <ac:chgData name="Humberto Alencar" userId="d6098c2c-e45d-4e6a-b828-f736d4b688d9" providerId="ADAL" clId="{F0DCFB50-DC86-426C-AE70-C223BE23B8B3}" dt="2021-12-13T21:03:09.267" v="359" actId="478"/>
          <ac:picMkLst>
            <pc:docMk/>
            <pc:sldMk cId="2120601344" sldId="6322"/>
            <ac:picMk id="4" creationId="{23D792CA-77F7-49DD-B61C-4B8180DA71EE}"/>
          </ac:picMkLst>
        </pc:picChg>
      </pc:sldChg>
      <pc:sldChg chg="addSp delSp modSp add mod ord">
        <pc:chgData name="Humberto Alencar" userId="d6098c2c-e45d-4e6a-b828-f736d4b688d9" providerId="ADAL" clId="{F0DCFB50-DC86-426C-AE70-C223BE23B8B3}" dt="2021-12-13T21:06:11.903" v="435"/>
        <pc:sldMkLst>
          <pc:docMk/>
          <pc:sldMk cId="3645191067" sldId="6323"/>
        </pc:sldMkLst>
        <pc:spChg chg="mod">
          <ac:chgData name="Humberto Alencar" userId="d6098c2c-e45d-4e6a-b828-f736d4b688d9" providerId="ADAL" clId="{F0DCFB50-DC86-426C-AE70-C223BE23B8B3}" dt="2021-12-13T21:04:13.446" v="404" actId="6549"/>
          <ac:spMkLst>
            <pc:docMk/>
            <pc:sldMk cId="3645191067" sldId="6323"/>
            <ac:spMk id="33" creationId="{0DE4AD90-6DFF-42EB-86D4-39AB518E6C56}"/>
          </ac:spMkLst>
        </pc:spChg>
        <pc:picChg chg="del">
          <ac:chgData name="Humberto Alencar" userId="d6098c2c-e45d-4e6a-b828-f736d4b688d9" providerId="ADAL" clId="{F0DCFB50-DC86-426C-AE70-C223BE23B8B3}" dt="2021-12-13T21:04:05.963" v="393" actId="478"/>
          <ac:picMkLst>
            <pc:docMk/>
            <pc:sldMk cId="3645191067" sldId="6323"/>
            <ac:picMk id="3" creationId="{4E04EE00-F61D-442A-800C-E7CE8CC09681}"/>
          </ac:picMkLst>
        </pc:picChg>
        <pc:picChg chg="add mod ord">
          <ac:chgData name="Humberto Alencar" userId="d6098c2c-e45d-4e6a-b828-f736d4b688d9" providerId="ADAL" clId="{F0DCFB50-DC86-426C-AE70-C223BE23B8B3}" dt="2021-12-13T21:04:08.943" v="394" actId="108"/>
          <ac:picMkLst>
            <pc:docMk/>
            <pc:sldMk cId="3645191067" sldId="6323"/>
            <ac:picMk id="4" creationId="{3993FAAD-1FE6-49D1-AFA0-AC2E378156A2}"/>
          </ac:picMkLst>
        </pc:picChg>
      </pc:sldChg>
      <pc:sldChg chg="add del">
        <pc:chgData name="Humberto Alencar" userId="d6098c2c-e45d-4e6a-b828-f736d4b688d9" providerId="ADAL" clId="{F0DCFB50-DC86-426C-AE70-C223BE23B8B3}" dt="2021-12-13T21:03:53.618" v="388"/>
        <pc:sldMkLst>
          <pc:docMk/>
          <pc:sldMk cId="844281762" sldId="6324"/>
        </pc:sldMkLst>
      </pc:sldChg>
      <pc:sldChg chg="addSp delSp modSp add mod ord">
        <pc:chgData name="Humberto Alencar" userId="d6098c2c-e45d-4e6a-b828-f736d4b688d9" providerId="ADAL" clId="{F0DCFB50-DC86-426C-AE70-C223BE23B8B3}" dt="2021-12-13T21:06:26.844" v="441"/>
        <pc:sldMkLst>
          <pc:docMk/>
          <pc:sldMk cId="3027077147" sldId="6324"/>
        </pc:sldMkLst>
        <pc:spChg chg="mod">
          <ac:chgData name="Humberto Alencar" userId="d6098c2c-e45d-4e6a-b828-f736d4b688d9" providerId="ADAL" clId="{F0DCFB50-DC86-426C-AE70-C223BE23B8B3}" dt="2021-12-13T21:04:53.956" v="422" actId="6549"/>
          <ac:spMkLst>
            <pc:docMk/>
            <pc:sldMk cId="3027077147" sldId="6324"/>
            <ac:spMk id="33" creationId="{0DE4AD90-6DFF-42EB-86D4-39AB518E6C56}"/>
          </ac:spMkLst>
        </pc:spChg>
        <pc:picChg chg="add mod ord">
          <ac:chgData name="Humberto Alencar" userId="d6098c2c-e45d-4e6a-b828-f736d4b688d9" providerId="ADAL" clId="{F0DCFB50-DC86-426C-AE70-C223BE23B8B3}" dt="2021-12-13T21:04:58.692" v="424" actId="108"/>
          <ac:picMkLst>
            <pc:docMk/>
            <pc:sldMk cId="3027077147" sldId="6324"/>
            <ac:picMk id="3" creationId="{EF522D6F-E974-4BCF-82A2-C131E68C3082}"/>
          </ac:picMkLst>
        </pc:picChg>
        <pc:picChg chg="del">
          <ac:chgData name="Humberto Alencar" userId="d6098c2c-e45d-4e6a-b828-f736d4b688d9" providerId="ADAL" clId="{F0DCFB50-DC86-426C-AE70-C223BE23B8B3}" dt="2021-12-13T21:04:59.596" v="425" actId="478"/>
          <ac:picMkLst>
            <pc:docMk/>
            <pc:sldMk cId="3027077147" sldId="6324"/>
            <ac:picMk id="4" creationId="{3993FAAD-1FE6-49D1-AFA0-AC2E378156A2}"/>
          </ac:picMkLst>
        </pc:picChg>
      </pc:sldChg>
      <pc:sldChg chg="addSp delSp modSp add mod">
        <pc:chgData name="Humberto Alencar" userId="d6098c2c-e45d-4e6a-b828-f736d4b688d9" providerId="ADAL" clId="{F0DCFB50-DC86-426C-AE70-C223BE23B8B3}" dt="2021-12-13T21:06:33.259" v="447" actId="6549"/>
        <pc:sldMkLst>
          <pc:docMk/>
          <pc:sldMk cId="2908157123" sldId="6325"/>
        </pc:sldMkLst>
        <pc:spChg chg="mod">
          <ac:chgData name="Humberto Alencar" userId="d6098c2c-e45d-4e6a-b828-f736d4b688d9" providerId="ADAL" clId="{F0DCFB50-DC86-426C-AE70-C223BE23B8B3}" dt="2021-12-13T21:06:33.259" v="447" actId="6549"/>
          <ac:spMkLst>
            <pc:docMk/>
            <pc:sldMk cId="2908157123" sldId="6325"/>
            <ac:spMk id="33" creationId="{0DE4AD90-6DFF-42EB-86D4-39AB518E6C56}"/>
          </ac:spMkLst>
        </pc:spChg>
        <pc:picChg chg="del">
          <ac:chgData name="Humberto Alencar" userId="d6098c2c-e45d-4e6a-b828-f736d4b688d9" providerId="ADAL" clId="{F0DCFB50-DC86-426C-AE70-C223BE23B8B3}" dt="2021-12-13T21:05:40.059" v="433" actId="478"/>
          <ac:picMkLst>
            <pc:docMk/>
            <pc:sldMk cId="2908157123" sldId="6325"/>
            <ac:picMk id="3" creationId="{EF522D6F-E974-4BCF-82A2-C131E68C3082}"/>
          </ac:picMkLst>
        </pc:picChg>
        <pc:picChg chg="add mod ord">
          <ac:chgData name="Humberto Alencar" userId="d6098c2c-e45d-4e6a-b828-f736d4b688d9" providerId="ADAL" clId="{F0DCFB50-DC86-426C-AE70-C223BE23B8B3}" dt="2021-12-13T21:05:38.970" v="432" actId="108"/>
          <ac:picMkLst>
            <pc:docMk/>
            <pc:sldMk cId="2908157123" sldId="6325"/>
            <ac:picMk id="4" creationId="{51A8C2F1-6BD3-4263-973A-321F028542F1}"/>
          </ac:picMkLst>
        </pc:picChg>
      </pc:sldChg>
      <pc:sldChg chg="modSp mod">
        <pc:chgData name="Humberto Alencar" userId="d6098c2c-e45d-4e6a-b828-f736d4b688d9" providerId="ADAL" clId="{F0DCFB50-DC86-426C-AE70-C223BE23B8B3}" dt="2021-12-14T20:12:41.837" v="487" actId="1038"/>
        <pc:sldMkLst>
          <pc:docMk/>
          <pc:sldMk cId="4200963113" sldId="6353"/>
        </pc:sldMkLst>
        <pc:spChg chg="mod">
          <ac:chgData name="Humberto Alencar" userId="d6098c2c-e45d-4e6a-b828-f736d4b688d9" providerId="ADAL" clId="{F0DCFB50-DC86-426C-AE70-C223BE23B8B3}" dt="2021-12-14T20:12:41.837" v="487" actId="1038"/>
          <ac:spMkLst>
            <pc:docMk/>
            <pc:sldMk cId="4200963113" sldId="6353"/>
            <ac:spMk id="19" creationId="{49F92DE5-CE95-45F7-8EF1-54FFF94B321A}"/>
          </ac:spMkLst>
        </pc:spChg>
      </pc:sldChg>
      <pc:sldChg chg="addSp delSp modSp mod">
        <pc:chgData name="Humberto Alencar" userId="d6098c2c-e45d-4e6a-b828-f736d4b688d9" providerId="ADAL" clId="{F0DCFB50-DC86-426C-AE70-C223BE23B8B3}" dt="2021-12-14T20:12:51.936" v="490"/>
        <pc:sldMkLst>
          <pc:docMk/>
          <pc:sldMk cId="3580652474" sldId="6354"/>
        </pc:sldMkLst>
        <pc:spChg chg="add mod">
          <ac:chgData name="Humberto Alencar" userId="d6098c2c-e45d-4e6a-b828-f736d4b688d9" providerId="ADAL" clId="{F0DCFB50-DC86-426C-AE70-C223BE23B8B3}" dt="2021-12-14T20:12:51.936" v="490"/>
          <ac:spMkLst>
            <pc:docMk/>
            <pc:sldMk cId="3580652474" sldId="6354"/>
            <ac:spMk id="18" creationId="{51E34748-BAF3-48B0-BBC9-016157C22087}"/>
          </ac:spMkLst>
        </pc:spChg>
        <pc:spChg chg="del">
          <ac:chgData name="Humberto Alencar" userId="d6098c2c-e45d-4e6a-b828-f736d4b688d9" providerId="ADAL" clId="{F0DCFB50-DC86-426C-AE70-C223BE23B8B3}" dt="2021-12-14T20:12:47.849" v="488" actId="478"/>
          <ac:spMkLst>
            <pc:docMk/>
            <pc:sldMk cId="3580652474" sldId="6354"/>
            <ac:spMk id="25" creationId="{3B1EF255-540E-40BD-A270-B7A239973B2C}"/>
          </ac:spMkLst>
        </pc:spChg>
      </pc:sldChg>
      <pc:sldChg chg="addSp delSp modSp mod">
        <pc:chgData name="Humberto Alencar" userId="d6098c2c-e45d-4e6a-b828-f736d4b688d9" providerId="ADAL" clId="{F0DCFB50-DC86-426C-AE70-C223BE23B8B3}" dt="2021-12-14T20:12:54.325" v="491"/>
        <pc:sldMkLst>
          <pc:docMk/>
          <pc:sldMk cId="175171232" sldId="6355"/>
        </pc:sldMkLst>
        <pc:spChg chg="del">
          <ac:chgData name="Humberto Alencar" userId="d6098c2c-e45d-4e6a-b828-f736d4b688d9" providerId="ADAL" clId="{F0DCFB50-DC86-426C-AE70-C223BE23B8B3}" dt="2021-12-14T20:12:48.857" v="489" actId="478"/>
          <ac:spMkLst>
            <pc:docMk/>
            <pc:sldMk cId="175171232" sldId="6355"/>
            <ac:spMk id="17" creationId="{67F7C40F-866E-44EB-8963-BD30852500FE}"/>
          </ac:spMkLst>
        </pc:spChg>
        <pc:spChg chg="add mod">
          <ac:chgData name="Humberto Alencar" userId="d6098c2c-e45d-4e6a-b828-f736d4b688d9" providerId="ADAL" clId="{F0DCFB50-DC86-426C-AE70-C223BE23B8B3}" dt="2021-12-14T20:12:54.325" v="491"/>
          <ac:spMkLst>
            <pc:docMk/>
            <pc:sldMk cId="175171232" sldId="6355"/>
            <ac:spMk id="20" creationId="{8FAD8045-F1BC-4123-8CA7-C9AD15537332}"/>
          </ac:spMkLst>
        </pc:spChg>
      </pc:sldChg>
      <pc:sldChg chg="modSp add del mod">
        <pc:chgData name="Humberto Alencar" userId="d6098c2c-e45d-4e6a-b828-f736d4b688d9" providerId="ADAL" clId="{F0DCFB50-DC86-426C-AE70-C223BE23B8B3}" dt="2021-12-15T13:28:11.816" v="1155" actId="47"/>
        <pc:sldMkLst>
          <pc:docMk/>
          <pc:sldMk cId="336146794" sldId="6362"/>
        </pc:sldMkLst>
        <pc:spChg chg="mod">
          <ac:chgData name="Humberto Alencar" userId="d6098c2c-e45d-4e6a-b828-f736d4b688d9" providerId="ADAL" clId="{F0DCFB50-DC86-426C-AE70-C223BE23B8B3}" dt="2021-12-14T20:40:11.256" v="572" actId="20577"/>
          <ac:spMkLst>
            <pc:docMk/>
            <pc:sldMk cId="336146794" sldId="6362"/>
            <ac:spMk id="7" creationId="{B4948F4D-E7F1-4CB2-90D2-C2C1316D5266}"/>
          </ac:spMkLst>
        </pc:spChg>
      </pc:sldChg>
      <pc:sldChg chg="addSp delSp modSp del mod">
        <pc:chgData name="Humberto Alencar" userId="d6098c2c-e45d-4e6a-b828-f736d4b688d9" providerId="ADAL" clId="{F0DCFB50-DC86-426C-AE70-C223BE23B8B3}" dt="2021-12-15T17:26:26.656" v="3380" actId="47"/>
        <pc:sldMkLst>
          <pc:docMk/>
          <pc:sldMk cId="970573620" sldId="6364"/>
        </pc:sldMkLst>
        <pc:spChg chg="add mod topLvl">
          <ac:chgData name="Humberto Alencar" userId="d6098c2c-e45d-4e6a-b828-f736d4b688d9" providerId="ADAL" clId="{F0DCFB50-DC86-426C-AE70-C223BE23B8B3}" dt="2021-12-15T17:24:45.218" v="3291" actId="165"/>
          <ac:spMkLst>
            <pc:docMk/>
            <pc:sldMk cId="970573620" sldId="6364"/>
            <ac:spMk id="4" creationId="{EE849174-F3CE-4078-B8C1-F41503B1FBA7}"/>
          </ac:spMkLst>
        </pc:spChg>
        <pc:spChg chg="mod topLvl">
          <ac:chgData name="Humberto Alencar" userId="d6098c2c-e45d-4e6a-b828-f736d4b688d9" providerId="ADAL" clId="{F0DCFB50-DC86-426C-AE70-C223BE23B8B3}" dt="2021-12-15T17:24:45.218" v="3291" actId="165"/>
          <ac:spMkLst>
            <pc:docMk/>
            <pc:sldMk cId="970573620" sldId="6364"/>
            <ac:spMk id="9" creationId="{00000000-0000-0000-0000-000000000000}"/>
          </ac:spMkLst>
        </pc:spChg>
        <pc:spChg chg="mod topLvl">
          <ac:chgData name="Humberto Alencar" userId="d6098c2c-e45d-4e6a-b828-f736d4b688d9" providerId="ADAL" clId="{F0DCFB50-DC86-426C-AE70-C223BE23B8B3}" dt="2021-12-15T17:24:45.218" v="3291" actId="165"/>
          <ac:spMkLst>
            <pc:docMk/>
            <pc:sldMk cId="970573620" sldId="6364"/>
            <ac:spMk id="10" creationId="{00000000-0000-0000-0000-000000000000}"/>
          </ac:spMkLst>
        </pc:spChg>
        <pc:spChg chg="mod topLvl">
          <ac:chgData name="Humberto Alencar" userId="d6098c2c-e45d-4e6a-b828-f736d4b688d9" providerId="ADAL" clId="{F0DCFB50-DC86-426C-AE70-C223BE23B8B3}" dt="2021-12-15T17:24:45.218" v="3291" actId="165"/>
          <ac:spMkLst>
            <pc:docMk/>
            <pc:sldMk cId="970573620" sldId="6364"/>
            <ac:spMk id="11" creationId="{00000000-0000-0000-0000-000000000000}"/>
          </ac:spMkLst>
        </pc:spChg>
        <pc:spChg chg="add mod topLvl">
          <ac:chgData name="Humberto Alencar" userId="d6098c2c-e45d-4e6a-b828-f736d4b688d9" providerId="ADAL" clId="{F0DCFB50-DC86-426C-AE70-C223BE23B8B3}" dt="2021-12-15T17:24:45.218" v="3291" actId="165"/>
          <ac:spMkLst>
            <pc:docMk/>
            <pc:sldMk cId="970573620" sldId="6364"/>
            <ac:spMk id="15" creationId="{C94F5ABC-CE66-438E-9138-9EEC81DB4755}"/>
          </ac:spMkLst>
        </pc:spChg>
        <pc:spChg chg="mod topLvl">
          <ac:chgData name="Humberto Alencar" userId="d6098c2c-e45d-4e6a-b828-f736d4b688d9" providerId="ADAL" clId="{F0DCFB50-DC86-426C-AE70-C223BE23B8B3}" dt="2021-12-15T17:24:45.218" v="3291" actId="165"/>
          <ac:spMkLst>
            <pc:docMk/>
            <pc:sldMk cId="970573620" sldId="6364"/>
            <ac:spMk id="16" creationId="{7C78DCDF-84E8-47E8-8989-16F0A27707AC}"/>
          </ac:spMkLst>
        </pc:spChg>
        <pc:spChg chg="mod topLvl">
          <ac:chgData name="Humberto Alencar" userId="d6098c2c-e45d-4e6a-b828-f736d4b688d9" providerId="ADAL" clId="{F0DCFB50-DC86-426C-AE70-C223BE23B8B3}" dt="2021-12-15T17:24:45.218" v="3291" actId="165"/>
          <ac:spMkLst>
            <pc:docMk/>
            <pc:sldMk cId="970573620" sldId="6364"/>
            <ac:spMk id="17" creationId="{083545BD-4C48-4316-8691-2704E1A3CCD7}"/>
          </ac:spMkLst>
        </pc:spChg>
        <pc:grpChg chg="add del mod">
          <ac:chgData name="Humberto Alencar" userId="d6098c2c-e45d-4e6a-b828-f736d4b688d9" providerId="ADAL" clId="{F0DCFB50-DC86-426C-AE70-C223BE23B8B3}" dt="2021-12-15T17:24:45.218" v="3291" actId="165"/>
          <ac:grpSpMkLst>
            <pc:docMk/>
            <pc:sldMk cId="970573620" sldId="6364"/>
            <ac:grpSpMk id="5" creationId="{44BA1BA8-F7F0-4484-BE8D-73F0E6632A9F}"/>
          </ac:grpSpMkLst>
        </pc:grpChg>
        <pc:picChg chg="add del mod topLvl">
          <ac:chgData name="Humberto Alencar" userId="d6098c2c-e45d-4e6a-b828-f736d4b688d9" providerId="ADAL" clId="{F0DCFB50-DC86-426C-AE70-C223BE23B8B3}" dt="2021-12-15T17:25:06.141" v="3297" actId="478"/>
          <ac:picMkLst>
            <pc:docMk/>
            <pc:sldMk cId="970573620" sldId="6364"/>
            <ac:picMk id="3" creationId="{20070492-A561-441C-B62D-324929D50BAE}"/>
          </ac:picMkLst>
        </pc:picChg>
        <pc:picChg chg="mod ord">
          <ac:chgData name="Humberto Alencar" userId="d6098c2c-e45d-4e6a-b828-f736d4b688d9" providerId="ADAL" clId="{F0DCFB50-DC86-426C-AE70-C223BE23B8B3}" dt="2021-12-15T17:25:01.043" v="3295" actId="167"/>
          <ac:picMkLst>
            <pc:docMk/>
            <pc:sldMk cId="970573620" sldId="6364"/>
            <ac:picMk id="6" creationId="{AC40EC6B-89BE-4F4C-B754-B3A2448DEF64}"/>
          </ac:picMkLst>
        </pc:picChg>
        <pc:cxnChg chg="mod topLvl">
          <ac:chgData name="Humberto Alencar" userId="d6098c2c-e45d-4e6a-b828-f736d4b688d9" providerId="ADAL" clId="{F0DCFB50-DC86-426C-AE70-C223BE23B8B3}" dt="2021-12-15T17:24:45.218" v="3291" actId="165"/>
          <ac:cxnSpMkLst>
            <pc:docMk/>
            <pc:sldMk cId="970573620" sldId="6364"/>
            <ac:cxnSpMk id="14" creationId="{9DD421D6-CA90-49AA-AB55-68A68D3B7694}"/>
          </ac:cxnSpMkLst>
        </pc:cxnChg>
        <pc:cxnChg chg="mod topLvl">
          <ac:chgData name="Humberto Alencar" userId="d6098c2c-e45d-4e6a-b828-f736d4b688d9" providerId="ADAL" clId="{F0DCFB50-DC86-426C-AE70-C223BE23B8B3}" dt="2021-12-15T17:24:45.218" v="3291" actId="165"/>
          <ac:cxnSpMkLst>
            <pc:docMk/>
            <pc:sldMk cId="970573620" sldId="6364"/>
            <ac:cxnSpMk id="18" creationId="{1FB19E53-661C-4CDA-8C52-5942651D8699}"/>
          </ac:cxnSpMkLst>
        </pc:cxnChg>
        <pc:cxnChg chg="mod topLvl">
          <ac:chgData name="Humberto Alencar" userId="d6098c2c-e45d-4e6a-b828-f736d4b688d9" providerId="ADAL" clId="{F0DCFB50-DC86-426C-AE70-C223BE23B8B3}" dt="2021-12-15T17:24:45.218" v="3291" actId="165"/>
          <ac:cxnSpMkLst>
            <pc:docMk/>
            <pc:sldMk cId="970573620" sldId="6364"/>
            <ac:cxnSpMk id="19" creationId="{7E274AFC-2190-4588-B4A4-B6BCA33AF0D9}"/>
          </ac:cxnSpMkLst>
        </pc:cxnChg>
        <pc:cxnChg chg="mod topLvl">
          <ac:chgData name="Humberto Alencar" userId="d6098c2c-e45d-4e6a-b828-f736d4b688d9" providerId="ADAL" clId="{F0DCFB50-DC86-426C-AE70-C223BE23B8B3}" dt="2021-12-15T17:24:45.218" v="3291" actId="165"/>
          <ac:cxnSpMkLst>
            <pc:docMk/>
            <pc:sldMk cId="970573620" sldId="6364"/>
            <ac:cxnSpMk id="20" creationId="{DF040102-74B6-4137-BE8E-E1BD94357C48}"/>
          </ac:cxnSpMkLst>
        </pc:cxnChg>
        <pc:cxnChg chg="mod topLvl">
          <ac:chgData name="Humberto Alencar" userId="d6098c2c-e45d-4e6a-b828-f736d4b688d9" providerId="ADAL" clId="{F0DCFB50-DC86-426C-AE70-C223BE23B8B3}" dt="2021-12-15T17:24:45.218" v="3291" actId="165"/>
          <ac:cxnSpMkLst>
            <pc:docMk/>
            <pc:sldMk cId="970573620" sldId="6364"/>
            <ac:cxnSpMk id="21" creationId="{C0568615-96CB-4188-B86D-41F481418E0B}"/>
          </ac:cxnSpMkLst>
        </pc:cxnChg>
      </pc:sldChg>
      <pc:sldChg chg="addSp delSp modSp add mod modClrScheme chgLayout">
        <pc:chgData name="Humberto Alencar" userId="d6098c2c-e45d-4e6a-b828-f736d4b688d9" providerId="ADAL" clId="{F0DCFB50-DC86-426C-AE70-C223BE23B8B3}" dt="2021-12-15T16:59:17.686" v="2308" actId="20577"/>
        <pc:sldMkLst>
          <pc:docMk/>
          <pc:sldMk cId="1286326178" sldId="6366"/>
        </pc:sldMkLst>
        <pc:spChg chg="mod ord">
          <ac:chgData name="Humberto Alencar" userId="d6098c2c-e45d-4e6a-b828-f736d4b688d9" providerId="ADAL" clId="{F0DCFB50-DC86-426C-AE70-C223BE23B8B3}" dt="2021-12-15T12:48:00.953" v="974" actId="6549"/>
          <ac:spMkLst>
            <pc:docMk/>
            <pc:sldMk cId="1286326178" sldId="6366"/>
            <ac:spMk id="2" creationId="{00000000-0000-0000-0000-000000000000}"/>
          </ac:spMkLst>
        </pc:spChg>
        <pc:spChg chg="add del mod ord">
          <ac:chgData name="Humberto Alencar" userId="d6098c2c-e45d-4e6a-b828-f736d4b688d9" providerId="ADAL" clId="{F0DCFB50-DC86-426C-AE70-C223BE23B8B3}" dt="2021-12-15T12:47:48.493" v="973" actId="478"/>
          <ac:spMkLst>
            <pc:docMk/>
            <pc:sldMk cId="1286326178" sldId="6366"/>
            <ac:spMk id="3" creationId="{28618871-D93D-4783-818D-B3FBA7921AC9}"/>
          </ac:spMkLst>
        </pc:spChg>
        <pc:spChg chg="del">
          <ac:chgData name="Humberto Alencar" userId="d6098c2c-e45d-4e6a-b828-f736d4b688d9" providerId="ADAL" clId="{F0DCFB50-DC86-426C-AE70-C223BE23B8B3}" dt="2021-12-15T12:48:13.233" v="976" actId="478"/>
          <ac:spMkLst>
            <pc:docMk/>
            <pc:sldMk cId="1286326178" sldId="6366"/>
            <ac:spMk id="13" creationId="{93F07F88-D9D5-4E14-90C9-74947638A892}"/>
          </ac:spMkLst>
        </pc:spChg>
        <pc:spChg chg="del">
          <ac:chgData name="Humberto Alencar" userId="d6098c2c-e45d-4e6a-b828-f736d4b688d9" providerId="ADAL" clId="{F0DCFB50-DC86-426C-AE70-C223BE23B8B3}" dt="2021-12-15T12:48:13.233" v="976" actId="478"/>
          <ac:spMkLst>
            <pc:docMk/>
            <pc:sldMk cId="1286326178" sldId="6366"/>
            <ac:spMk id="16" creationId="{613B977B-EEE4-430C-A575-6665B9B1C51B}"/>
          </ac:spMkLst>
        </pc:spChg>
        <pc:spChg chg="mod">
          <ac:chgData name="Humberto Alencar" userId="d6098c2c-e45d-4e6a-b828-f736d4b688d9" providerId="ADAL" clId="{F0DCFB50-DC86-426C-AE70-C223BE23B8B3}" dt="2021-12-15T16:59:17.686" v="2308" actId="20577"/>
          <ac:spMkLst>
            <pc:docMk/>
            <pc:sldMk cId="1286326178" sldId="6366"/>
            <ac:spMk id="21" creationId="{5D347D71-A4F5-42B0-8263-1A275080949F}"/>
          </ac:spMkLst>
        </pc:spChg>
        <pc:spChg chg="del">
          <ac:chgData name="Humberto Alencar" userId="d6098c2c-e45d-4e6a-b828-f736d4b688d9" providerId="ADAL" clId="{F0DCFB50-DC86-426C-AE70-C223BE23B8B3}" dt="2021-12-15T12:48:09.903" v="975" actId="478"/>
          <ac:spMkLst>
            <pc:docMk/>
            <pc:sldMk cId="1286326178" sldId="6366"/>
            <ac:spMk id="24" creationId="{2E7BF7BE-0FD9-4140-B2DF-F2B59CA2A61E}"/>
          </ac:spMkLst>
        </pc:spChg>
        <pc:spChg chg="del">
          <ac:chgData name="Humberto Alencar" userId="d6098c2c-e45d-4e6a-b828-f736d4b688d9" providerId="ADAL" clId="{F0DCFB50-DC86-426C-AE70-C223BE23B8B3}" dt="2021-12-15T12:48:13.233" v="976" actId="478"/>
          <ac:spMkLst>
            <pc:docMk/>
            <pc:sldMk cId="1286326178" sldId="6366"/>
            <ac:spMk id="26" creationId="{66C5D8A0-4F52-4B84-8D58-87B1AC36D1D6}"/>
          </ac:spMkLst>
        </pc:spChg>
        <pc:graphicFrameChg chg="add del mod modGraphic">
          <ac:chgData name="Humberto Alencar" userId="d6098c2c-e45d-4e6a-b828-f736d4b688d9" providerId="ADAL" clId="{F0DCFB50-DC86-426C-AE70-C223BE23B8B3}" dt="2021-12-15T16:57:32.408" v="2205" actId="1036"/>
          <ac:graphicFrameMkLst>
            <pc:docMk/>
            <pc:sldMk cId="1286326178" sldId="6366"/>
            <ac:graphicFrameMk id="7" creationId="{9AC32247-6619-4D1A-941B-7FE885477245}"/>
          </ac:graphicFrameMkLst>
        </pc:graphicFrameChg>
        <pc:graphicFrameChg chg="del">
          <ac:chgData name="Humberto Alencar" userId="d6098c2c-e45d-4e6a-b828-f736d4b688d9" providerId="ADAL" clId="{F0DCFB50-DC86-426C-AE70-C223BE23B8B3}" dt="2021-12-15T12:48:09.903" v="975" actId="478"/>
          <ac:graphicFrameMkLst>
            <pc:docMk/>
            <pc:sldMk cId="1286326178" sldId="6366"/>
            <ac:graphicFrameMk id="22" creationId="{00000000-0008-0000-0400-000002000000}"/>
          </ac:graphicFrameMkLst>
        </pc:graphicFrameChg>
        <pc:picChg chg="add del mod">
          <ac:chgData name="Humberto Alencar" userId="d6098c2c-e45d-4e6a-b828-f736d4b688d9" providerId="ADAL" clId="{F0DCFB50-DC86-426C-AE70-C223BE23B8B3}" dt="2021-12-15T12:52:30.813" v="980" actId="478"/>
          <ac:picMkLst>
            <pc:docMk/>
            <pc:sldMk cId="1286326178" sldId="6366"/>
            <ac:picMk id="6" creationId="{302CB1CA-E9EC-4F84-80CC-BFB7D895AEEA}"/>
          </ac:picMkLst>
        </pc:picChg>
        <pc:picChg chg="del mod">
          <ac:chgData name="Humberto Alencar" userId="d6098c2c-e45d-4e6a-b828-f736d4b688d9" providerId="ADAL" clId="{F0DCFB50-DC86-426C-AE70-C223BE23B8B3}" dt="2021-12-15T12:53:49.997" v="1035" actId="478"/>
          <ac:picMkLst>
            <pc:docMk/>
            <pc:sldMk cId="1286326178" sldId="6366"/>
            <ac:picMk id="10" creationId="{1F9DB3FC-4F3A-4090-9CC1-C833079A0482}"/>
          </ac:picMkLst>
        </pc:picChg>
      </pc:sldChg>
      <pc:sldChg chg="addSp modSp add mod">
        <pc:chgData name="Humberto Alencar" userId="d6098c2c-e45d-4e6a-b828-f736d4b688d9" providerId="ADAL" clId="{F0DCFB50-DC86-426C-AE70-C223BE23B8B3}" dt="2021-12-15T13:54:09.881" v="1554" actId="1076"/>
        <pc:sldMkLst>
          <pc:docMk/>
          <pc:sldMk cId="2563528543" sldId="6369"/>
        </pc:sldMkLst>
        <pc:spChg chg="mod">
          <ac:chgData name="Humberto Alencar" userId="d6098c2c-e45d-4e6a-b828-f736d4b688d9" providerId="ADAL" clId="{F0DCFB50-DC86-426C-AE70-C223BE23B8B3}" dt="2021-12-15T13:46:00.029" v="1400" actId="6549"/>
          <ac:spMkLst>
            <pc:docMk/>
            <pc:sldMk cId="2563528543" sldId="6369"/>
            <ac:spMk id="6" creationId="{00000000-0000-0000-0000-000000000000}"/>
          </ac:spMkLst>
        </pc:spChg>
        <pc:spChg chg="mod">
          <ac:chgData name="Humberto Alencar" userId="d6098c2c-e45d-4e6a-b828-f736d4b688d9" providerId="ADAL" clId="{F0DCFB50-DC86-426C-AE70-C223BE23B8B3}" dt="2021-12-15T13:43:45.082" v="1348" actId="1076"/>
          <ac:spMkLst>
            <pc:docMk/>
            <pc:sldMk cId="2563528543" sldId="6369"/>
            <ac:spMk id="10" creationId="{CCAFD809-D5C8-40CD-B536-C3B944B8AA6C}"/>
          </ac:spMkLst>
        </pc:spChg>
        <pc:spChg chg="add mod">
          <ac:chgData name="Humberto Alencar" userId="d6098c2c-e45d-4e6a-b828-f736d4b688d9" providerId="ADAL" clId="{F0DCFB50-DC86-426C-AE70-C223BE23B8B3}" dt="2021-12-15T13:43:40.291" v="1347" actId="1076"/>
          <ac:spMkLst>
            <pc:docMk/>
            <pc:sldMk cId="2563528543" sldId="6369"/>
            <ac:spMk id="18" creationId="{84835C92-5734-431F-8F9E-342B7000C3AD}"/>
          </ac:spMkLst>
        </pc:spChg>
        <pc:graphicFrameChg chg="mod modGraphic">
          <ac:chgData name="Humberto Alencar" userId="d6098c2c-e45d-4e6a-b828-f736d4b688d9" providerId="ADAL" clId="{F0DCFB50-DC86-426C-AE70-C223BE23B8B3}" dt="2021-12-15T13:35:40.154" v="1256" actId="1076"/>
          <ac:graphicFrameMkLst>
            <pc:docMk/>
            <pc:sldMk cId="2563528543" sldId="6369"/>
            <ac:graphicFrameMk id="8" creationId="{7CA1ED30-03F6-487E-8607-DD4B5240D408}"/>
          </ac:graphicFrameMkLst>
        </pc:graphicFrameChg>
        <pc:graphicFrameChg chg="add mod modGraphic">
          <ac:chgData name="Humberto Alencar" userId="d6098c2c-e45d-4e6a-b828-f736d4b688d9" providerId="ADAL" clId="{F0DCFB50-DC86-426C-AE70-C223BE23B8B3}" dt="2021-12-15T13:54:09.881" v="1554" actId="1076"/>
          <ac:graphicFrameMkLst>
            <pc:docMk/>
            <pc:sldMk cId="2563528543" sldId="6369"/>
            <ac:graphicFrameMk id="17" creationId="{32FDD857-6B43-453F-A3F5-537177156C89}"/>
          </ac:graphicFrameMkLst>
        </pc:graphicFrameChg>
      </pc:sldChg>
      <pc:sldChg chg="modSp mod">
        <pc:chgData name="Humberto Alencar" userId="d6098c2c-e45d-4e6a-b828-f736d4b688d9" providerId="ADAL" clId="{F0DCFB50-DC86-426C-AE70-C223BE23B8B3}" dt="2021-12-15T17:36:35.769" v="3467" actId="368"/>
        <pc:sldMkLst>
          <pc:docMk/>
          <pc:sldMk cId="1674710461" sldId="6372"/>
        </pc:sldMkLst>
        <pc:spChg chg="mod">
          <ac:chgData name="Humberto Alencar" userId="d6098c2c-e45d-4e6a-b828-f736d4b688d9" providerId="ADAL" clId="{F0DCFB50-DC86-426C-AE70-C223BE23B8B3}" dt="2021-12-15T17:36:33.454" v="3466" actId="404"/>
          <ac:spMkLst>
            <pc:docMk/>
            <pc:sldMk cId="1674710461" sldId="6372"/>
            <ac:spMk id="10" creationId="{A2D39200-554B-4A8A-A3FE-594BD7000F22}"/>
          </ac:spMkLst>
        </pc:spChg>
        <pc:spChg chg="mod">
          <ac:chgData name="Humberto Alencar" userId="d6098c2c-e45d-4e6a-b828-f736d4b688d9" providerId="ADAL" clId="{F0DCFB50-DC86-426C-AE70-C223BE23B8B3}" dt="2021-12-15T17:36:35.769" v="3467" actId="368"/>
          <ac:spMkLst>
            <pc:docMk/>
            <pc:sldMk cId="1674710461" sldId="6372"/>
            <ac:spMk id="12" creationId="{7CF1CD80-82C6-45E7-8212-1E0D7B3D77BE}"/>
          </ac:spMkLst>
        </pc:spChg>
      </pc:sldChg>
      <pc:sldChg chg="modSp add mod">
        <pc:chgData name="Humberto Alencar" userId="d6098c2c-e45d-4e6a-b828-f736d4b688d9" providerId="ADAL" clId="{F0DCFB50-DC86-426C-AE70-C223BE23B8B3}" dt="2021-12-15T14:08:23.651" v="2069" actId="13926"/>
        <pc:sldMkLst>
          <pc:docMk/>
          <pc:sldMk cId="82053465" sldId="6373"/>
        </pc:sldMkLst>
        <pc:spChg chg="mod">
          <ac:chgData name="Humberto Alencar" userId="d6098c2c-e45d-4e6a-b828-f736d4b688d9" providerId="ADAL" clId="{F0DCFB50-DC86-426C-AE70-C223BE23B8B3}" dt="2021-12-15T14:08:23.651" v="2069" actId="13926"/>
          <ac:spMkLst>
            <pc:docMk/>
            <pc:sldMk cId="82053465" sldId="6373"/>
            <ac:spMk id="6" creationId="{00000000-0000-0000-0000-000000000000}"/>
          </ac:spMkLst>
        </pc:spChg>
        <pc:spChg chg="mod">
          <ac:chgData name="Humberto Alencar" userId="d6098c2c-e45d-4e6a-b828-f736d4b688d9" providerId="ADAL" clId="{F0DCFB50-DC86-426C-AE70-C223BE23B8B3}" dt="2021-12-15T13:58:13.356" v="1662" actId="1035"/>
          <ac:spMkLst>
            <pc:docMk/>
            <pc:sldMk cId="82053465" sldId="6373"/>
            <ac:spMk id="18" creationId="{84835C92-5734-431F-8F9E-342B7000C3AD}"/>
          </ac:spMkLst>
        </pc:spChg>
        <pc:graphicFrameChg chg="mod modGraphic">
          <ac:chgData name="Humberto Alencar" userId="d6098c2c-e45d-4e6a-b828-f736d4b688d9" providerId="ADAL" clId="{F0DCFB50-DC86-426C-AE70-C223BE23B8B3}" dt="2021-12-15T13:55:33.337" v="1591" actId="14734"/>
          <ac:graphicFrameMkLst>
            <pc:docMk/>
            <pc:sldMk cId="82053465" sldId="6373"/>
            <ac:graphicFrameMk id="8" creationId="{7CA1ED30-03F6-487E-8607-DD4B5240D408}"/>
          </ac:graphicFrameMkLst>
        </pc:graphicFrameChg>
        <pc:graphicFrameChg chg="mod modGraphic">
          <ac:chgData name="Humberto Alencar" userId="d6098c2c-e45d-4e6a-b828-f736d4b688d9" providerId="ADAL" clId="{F0DCFB50-DC86-426C-AE70-C223BE23B8B3}" dt="2021-12-15T14:02:29.900" v="1899" actId="1038"/>
          <ac:graphicFrameMkLst>
            <pc:docMk/>
            <pc:sldMk cId="82053465" sldId="6373"/>
            <ac:graphicFrameMk id="17" creationId="{32FDD857-6B43-453F-A3F5-537177156C89}"/>
          </ac:graphicFrameMkLst>
        </pc:graphicFrameChg>
      </pc:sldChg>
      <pc:sldChg chg="modSp add mod">
        <pc:chgData name="Humberto Alencar" userId="d6098c2c-e45d-4e6a-b828-f736d4b688d9" providerId="ADAL" clId="{F0DCFB50-DC86-426C-AE70-C223BE23B8B3}" dt="2021-12-15T14:09:24.522" v="2094" actId="13926"/>
        <pc:sldMkLst>
          <pc:docMk/>
          <pc:sldMk cId="1550341732" sldId="6374"/>
        </pc:sldMkLst>
        <pc:spChg chg="mod">
          <ac:chgData name="Humberto Alencar" userId="d6098c2c-e45d-4e6a-b828-f736d4b688d9" providerId="ADAL" clId="{F0DCFB50-DC86-426C-AE70-C223BE23B8B3}" dt="2021-12-15T14:09:24.522" v="2094" actId="13926"/>
          <ac:spMkLst>
            <pc:docMk/>
            <pc:sldMk cId="1550341732" sldId="6374"/>
            <ac:spMk id="6" creationId="{00000000-0000-0000-0000-000000000000}"/>
          </ac:spMkLst>
        </pc:spChg>
        <pc:spChg chg="mod">
          <ac:chgData name="Humberto Alencar" userId="d6098c2c-e45d-4e6a-b828-f736d4b688d9" providerId="ADAL" clId="{F0DCFB50-DC86-426C-AE70-C223BE23B8B3}" dt="2021-12-15T14:02:07.793" v="1891" actId="1076"/>
          <ac:spMkLst>
            <pc:docMk/>
            <pc:sldMk cId="1550341732" sldId="6374"/>
            <ac:spMk id="9" creationId="{D0153115-4889-4FCE-B530-BCE958034082}"/>
          </ac:spMkLst>
        </pc:spChg>
        <pc:graphicFrameChg chg="modGraphic">
          <ac:chgData name="Humberto Alencar" userId="d6098c2c-e45d-4e6a-b828-f736d4b688d9" providerId="ADAL" clId="{F0DCFB50-DC86-426C-AE70-C223BE23B8B3}" dt="2021-12-15T13:56:17.033" v="1615" actId="6549"/>
          <ac:graphicFrameMkLst>
            <pc:docMk/>
            <pc:sldMk cId="1550341732" sldId="6374"/>
            <ac:graphicFrameMk id="8" creationId="{7CA1ED30-03F6-487E-8607-DD4B5240D408}"/>
          </ac:graphicFrameMkLst>
        </pc:graphicFrameChg>
        <pc:graphicFrameChg chg="mod modGraphic">
          <ac:chgData name="Humberto Alencar" userId="d6098c2c-e45d-4e6a-b828-f736d4b688d9" providerId="ADAL" clId="{F0DCFB50-DC86-426C-AE70-C223BE23B8B3}" dt="2021-12-15T13:59:57.849" v="1689" actId="1076"/>
          <ac:graphicFrameMkLst>
            <pc:docMk/>
            <pc:sldMk cId="1550341732" sldId="6374"/>
            <ac:graphicFrameMk id="17" creationId="{32FDD857-6B43-453F-A3F5-537177156C89}"/>
          </ac:graphicFrameMkLst>
        </pc:graphicFrameChg>
      </pc:sldChg>
      <pc:sldChg chg="modSp add mod">
        <pc:chgData name="Humberto Alencar" userId="d6098c2c-e45d-4e6a-b828-f736d4b688d9" providerId="ADAL" clId="{F0DCFB50-DC86-426C-AE70-C223BE23B8B3}" dt="2021-12-15T14:10:28.801" v="2168" actId="1036"/>
        <pc:sldMkLst>
          <pc:docMk/>
          <pc:sldMk cId="1221619933" sldId="6375"/>
        </pc:sldMkLst>
        <pc:spChg chg="mod">
          <ac:chgData name="Humberto Alencar" userId="d6098c2c-e45d-4e6a-b828-f736d4b688d9" providerId="ADAL" clId="{F0DCFB50-DC86-426C-AE70-C223BE23B8B3}" dt="2021-12-15T14:10:23.107" v="2146" actId="13926"/>
          <ac:spMkLst>
            <pc:docMk/>
            <pc:sldMk cId="1221619933" sldId="6375"/>
            <ac:spMk id="6" creationId="{00000000-0000-0000-0000-000000000000}"/>
          </ac:spMkLst>
        </pc:spChg>
        <pc:spChg chg="mod">
          <ac:chgData name="Humberto Alencar" userId="d6098c2c-e45d-4e6a-b828-f736d4b688d9" providerId="ADAL" clId="{F0DCFB50-DC86-426C-AE70-C223BE23B8B3}" dt="2021-12-15T14:10:28.801" v="2168" actId="1036"/>
          <ac:spMkLst>
            <pc:docMk/>
            <pc:sldMk cId="1221619933" sldId="6375"/>
            <ac:spMk id="18" creationId="{84835C92-5734-431F-8F9E-342B7000C3AD}"/>
          </ac:spMkLst>
        </pc:spChg>
        <pc:graphicFrameChg chg="modGraphic">
          <ac:chgData name="Humberto Alencar" userId="d6098c2c-e45d-4e6a-b828-f736d4b688d9" providerId="ADAL" clId="{F0DCFB50-DC86-426C-AE70-C223BE23B8B3}" dt="2021-12-15T14:03:27.403" v="1911" actId="20577"/>
          <ac:graphicFrameMkLst>
            <pc:docMk/>
            <pc:sldMk cId="1221619933" sldId="6375"/>
            <ac:graphicFrameMk id="8" creationId="{7CA1ED30-03F6-487E-8607-DD4B5240D408}"/>
          </ac:graphicFrameMkLst>
        </pc:graphicFrameChg>
        <pc:graphicFrameChg chg="mod modGraphic">
          <ac:chgData name="Humberto Alencar" userId="d6098c2c-e45d-4e6a-b828-f736d4b688d9" providerId="ADAL" clId="{F0DCFB50-DC86-426C-AE70-C223BE23B8B3}" dt="2021-12-15T14:07:20.713" v="2007" actId="6549"/>
          <ac:graphicFrameMkLst>
            <pc:docMk/>
            <pc:sldMk cId="1221619933" sldId="6375"/>
            <ac:graphicFrameMk id="17" creationId="{32FDD857-6B43-453F-A3F5-537177156C89}"/>
          </ac:graphicFrameMkLst>
        </pc:graphicFrameChg>
      </pc:sldChg>
      <pc:sldChg chg="addSp delSp modSp add mod">
        <pc:chgData name="Humberto Alencar" userId="d6098c2c-e45d-4e6a-b828-f736d4b688d9" providerId="ADAL" clId="{F0DCFB50-DC86-426C-AE70-C223BE23B8B3}" dt="2021-12-15T17:13:40.628" v="3187" actId="6549"/>
        <pc:sldMkLst>
          <pc:docMk/>
          <pc:sldMk cId="291965123" sldId="6381"/>
        </pc:sldMkLst>
        <pc:spChg chg="del">
          <ac:chgData name="Humberto Alencar" userId="d6098c2c-e45d-4e6a-b828-f736d4b688d9" providerId="ADAL" clId="{F0DCFB50-DC86-426C-AE70-C223BE23B8B3}" dt="2021-12-15T17:03:26.021" v="2318" actId="478"/>
          <ac:spMkLst>
            <pc:docMk/>
            <pc:sldMk cId="291965123" sldId="6381"/>
            <ac:spMk id="6" creationId="{00000000-0000-0000-0000-000000000000}"/>
          </ac:spMkLst>
        </pc:spChg>
        <pc:spChg chg="add mod">
          <ac:chgData name="Humberto Alencar" userId="d6098c2c-e45d-4e6a-b828-f736d4b688d9" providerId="ADAL" clId="{F0DCFB50-DC86-426C-AE70-C223BE23B8B3}" dt="2021-12-15T17:13:40.628" v="3187" actId="6549"/>
          <ac:spMkLst>
            <pc:docMk/>
            <pc:sldMk cId="291965123" sldId="6381"/>
            <ac:spMk id="7" creationId="{4BD1ED23-9593-418A-BC37-9A0F4D04727E}"/>
          </ac:spMkLst>
        </pc:spChg>
        <pc:spChg chg="del mod ord">
          <ac:chgData name="Humberto Alencar" userId="d6098c2c-e45d-4e6a-b828-f736d4b688d9" providerId="ADAL" clId="{F0DCFB50-DC86-426C-AE70-C223BE23B8B3}" dt="2021-12-15T17:03:30.062" v="2319" actId="478"/>
          <ac:spMkLst>
            <pc:docMk/>
            <pc:sldMk cId="291965123" sldId="6381"/>
            <ac:spMk id="15" creationId="{B48F4440-D6D6-4B57-B2D9-845E344BDF96}"/>
          </ac:spMkLst>
        </pc:spChg>
        <pc:spChg chg="del">
          <ac:chgData name="Humberto Alencar" userId="d6098c2c-e45d-4e6a-b828-f736d4b688d9" providerId="ADAL" clId="{F0DCFB50-DC86-426C-AE70-C223BE23B8B3}" dt="2021-12-15T17:03:04.491" v="2310" actId="478"/>
          <ac:spMkLst>
            <pc:docMk/>
            <pc:sldMk cId="291965123" sldId="6381"/>
            <ac:spMk id="16" creationId="{A0106FB8-71AC-4288-B336-FC3A1DF98D4C}"/>
          </ac:spMkLst>
        </pc:spChg>
        <pc:grpChg chg="del">
          <ac:chgData name="Humberto Alencar" userId="d6098c2c-e45d-4e6a-b828-f736d4b688d9" providerId="ADAL" clId="{F0DCFB50-DC86-426C-AE70-C223BE23B8B3}" dt="2021-12-15T17:03:06.971" v="2311" actId="478"/>
          <ac:grpSpMkLst>
            <pc:docMk/>
            <pc:sldMk cId="291965123" sldId="6381"/>
            <ac:grpSpMk id="4" creationId="{02941E88-BDE4-40E6-8219-F8DAF6B6E405}"/>
          </ac:grpSpMkLst>
        </pc:grpChg>
        <pc:graphicFrameChg chg="del">
          <ac:chgData name="Humberto Alencar" userId="d6098c2c-e45d-4e6a-b828-f736d4b688d9" providerId="ADAL" clId="{F0DCFB50-DC86-426C-AE70-C223BE23B8B3}" dt="2021-12-15T17:03:04.491" v="2310" actId="478"/>
          <ac:graphicFrameMkLst>
            <pc:docMk/>
            <pc:sldMk cId="291965123" sldId="6381"/>
            <ac:graphicFrameMk id="8" creationId="{5B10C1BA-08B1-4088-9BEE-2F2430326DF5}"/>
          </ac:graphicFrameMkLst>
        </pc:graphicFrameChg>
      </pc:sldChg>
      <pc:sldChg chg="delSp modSp add del mod">
        <pc:chgData name="Humberto Alencar" userId="d6098c2c-e45d-4e6a-b828-f736d4b688d9" providerId="ADAL" clId="{F0DCFB50-DC86-426C-AE70-C223BE23B8B3}" dt="2021-12-15T17:27:19.581" v="3395" actId="1037"/>
        <pc:sldMkLst>
          <pc:docMk/>
          <pc:sldMk cId="2069663750" sldId="6382"/>
        </pc:sldMkLst>
        <pc:spChg chg="del">
          <ac:chgData name="Humberto Alencar" userId="d6098c2c-e45d-4e6a-b828-f736d4b688d9" providerId="ADAL" clId="{F0DCFB50-DC86-426C-AE70-C223BE23B8B3}" dt="2021-12-15T17:26:29.532" v="3381" actId="478"/>
          <ac:spMkLst>
            <pc:docMk/>
            <pc:sldMk cId="2069663750" sldId="6382"/>
            <ac:spMk id="4" creationId="{EE849174-F3CE-4078-B8C1-F41503B1FBA7}"/>
          </ac:spMkLst>
        </pc:spChg>
        <pc:spChg chg="mod">
          <ac:chgData name="Humberto Alencar" userId="d6098c2c-e45d-4e6a-b828-f736d4b688d9" providerId="ADAL" clId="{F0DCFB50-DC86-426C-AE70-C223BE23B8B3}" dt="2021-12-15T17:26:11.556" v="3376" actId="1076"/>
          <ac:spMkLst>
            <pc:docMk/>
            <pc:sldMk cId="2069663750" sldId="6382"/>
            <ac:spMk id="9" creationId="{00000000-0000-0000-0000-000000000000}"/>
          </ac:spMkLst>
        </pc:spChg>
        <pc:spChg chg="mod">
          <ac:chgData name="Humberto Alencar" userId="d6098c2c-e45d-4e6a-b828-f736d4b688d9" providerId="ADAL" clId="{F0DCFB50-DC86-426C-AE70-C223BE23B8B3}" dt="2021-12-15T17:26:03.230" v="3374" actId="403"/>
          <ac:spMkLst>
            <pc:docMk/>
            <pc:sldMk cId="2069663750" sldId="6382"/>
            <ac:spMk id="10" creationId="{00000000-0000-0000-0000-000000000000}"/>
          </ac:spMkLst>
        </pc:spChg>
        <pc:spChg chg="mod">
          <ac:chgData name="Humberto Alencar" userId="d6098c2c-e45d-4e6a-b828-f736d4b688d9" providerId="ADAL" clId="{F0DCFB50-DC86-426C-AE70-C223BE23B8B3}" dt="2021-12-15T17:26:17.220" v="3377" actId="1076"/>
          <ac:spMkLst>
            <pc:docMk/>
            <pc:sldMk cId="2069663750" sldId="6382"/>
            <ac:spMk id="11" creationId="{00000000-0000-0000-0000-000000000000}"/>
          </ac:spMkLst>
        </pc:spChg>
        <pc:spChg chg="del">
          <ac:chgData name="Humberto Alencar" userId="d6098c2c-e45d-4e6a-b828-f736d4b688d9" providerId="ADAL" clId="{F0DCFB50-DC86-426C-AE70-C223BE23B8B3}" dt="2021-12-15T17:25:20.668" v="3300" actId="478"/>
          <ac:spMkLst>
            <pc:docMk/>
            <pc:sldMk cId="2069663750" sldId="6382"/>
            <ac:spMk id="15" creationId="{C94F5ABC-CE66-438E-9138-9EEC81DB4755}"/>
          </ac:spMkLst>
        </pc:spChg>
        <pc:spChg chg="mod">
          <ac:chgData name="Humberto Alencar" userId="d6098c2c-e45d-4e6a-b828-f736d4b688d9" providerId="ADAL" clId="{F0DCFB50-DC86-426C-AE70-C223BE23B8B3}" dt="2021-12-15T17:25:55.053" v="3372" actId="403"/>
          <ac:spMkLst>
            <pc:docMk/>
            <pc:sldMk cId="2069663750" sldId="6382"/>
            <ac:spMk id="16" creationId="{7C78DCDF-84E8-47E8-8989-16F0A27707AC}"/>
          </ac:spMkLst>
        </pc:spChg>
        <pc:spChg chg="mod">
          <ac:chgData name="Humberto Alencar" userId="d6098c2c-e45d-4e6a-b828-f736d4b688d9" providerId="ADAL" clId="{F0DCFB50-DC86-426C-AE70-C223BE23B8B3}" dt="2021-12-15T17:26:09.028" v="3375" actId="1076"/>
          <ac:spMkLst>
            <pc:docMk/>
            <pc:sldMk cId="2069663750" sldId="6382"/>
            <ac:spMk id="17" creationId="{083545BD-4C48-4316-8691-2704E1A3CCD7}"/>
          </ac:spMkLst>
        </pc:spChg>
        <pc:picChg chg="del">
          <ac:chgData name="Humberto Alencar" userId="d6098c2c-e45d-4e6a-b828-f736d4b688d9" providerId="ADAL" clId="{F0DCFB50-DC86-426C-AE70-C223BE23B8B3}" dt="2021-12-15T17:25:19.321" v="3299" actId="478"/>
          <ac:picMkLst>
            <pc:docMk/>
            <pc:sldMk cId="2069663750" sldId="6382"/>
            <ac:picMk id="3" creationId="{20070492-A561-441C-B62D-324929D50BAE}"/>
          </ac:picMkLst>
        </pc:picChg>
        <pc:picChg chg="mod ord">
          <ac:chgData name="Humberto Alencar" userId="d6098c2c-e45d-4e6a-b828-f736d4b688d9" providerId="ADAL" clId="{F0DCFB50-DC86-426C-AE70-C223BE23B8B3}" dt="2021-12-15T17:27:03.825" v="3385" actId="167"/>
          <ac:picMkLst>
            <pc:docMk/>
            <pc:sldMk cId="2069663750" sldId="6382"/>
            <ac:picMk id="5" creationId="{CD93DCED-73B6-45D2-8AF2-60205CE166DC}"/>
          </ac:picMkLst>
        </pc:picChg>
        <pc:picChg chg="del">
          <ac:chgData name="Humberto Alencar" userId="d6098c2c-e45d-4e6a-b828-f736d4b688d9" providerId="ADAL" clId="{F0DCFB50-DC86-426C-AE70-C223BE23B8B3}" dt="2021-12-15T17:27:05.925" v="3386" actId="478"/>
          <ac:picMkLst>
            <pc:docMk/>
            <pc:sldMk cId="2069663750" sldId="6382"/>
            <ac:picMk id="6" creationId="{AC40EC6B-89BE-4F4C-B754-B3A2448DEF64}"/>
          </ac:picMkLst>
        </pc:picChg>
        <pc:cxnChg chg="mod">
          <ac:chgData name="Humberto Alencar" userId="d6098c2c-e45d-4e6a-b828-f736d4b688d9" providerId="ADAL" clId="{F0DCFB50-DC86-426C-AE70-C223BE23B8B3}" dt="2021-12-15T17:27:19.581" v="3395" actId="1037"/>
          <ac:cxnSpMkLst>
            <pc:docMk/>
            <pc:sldMk cId="2069663750" sldId="6382"/>
            <ac:cxnSpMk id="14" creationId="{9DD421D6-CA90-49AA-AB55-68A68D3B7694}"/>
          </ac:cxnSpMkLst>
        </pc:cxnChg>
        <pc:cxnChg chg="mod">
          <ac:chgData name="Humberto Alencar" userId="d6098c2c-e45d-4e6a-b828-f736d4b688d9" providerId="ADAL" clId="{F0DCFB50-DC86-426C-AE70-C223BE23B8B3}" dt="2021-12-15T17:27:10.660" v="3388" actId="1037"/>
          <ac:cxnSpMkLst>
            <pc:docMk/>
            <pc:sldMk cId="2069663750" sldId="6382"/>
            <ac:cxnSpMk id="18" creationId="{1FB19E53-661C-4CDA-8C52-5942651D8699}"/>
          </ac:cxnSpMkLst>
        </pc:cxnChg>
        <pc:cxnChg chg="mod">
          <ac:chgData name="Humberto Alencar" userId="d6098c2c-e45d-4e6a-b828-f736d4b688d9" providerId="ADAL" clId="{F0DCFB50-DC86-426C-AE70-C223BE23B8B3}" dt="2021-12-15T17:27:10.660" v="3388" actId="1037"/>
          <ac:cxnSpMkLst>
            <pc:docMk/>
            <pc:sldMk cId="2069663750" sldId="6382"/>
            <ac:cxnSpMk id="19" creationId="{7E274AFC-2190-4588-B4A4-B6BCA33AF0D9}"/>
          </ac:cxnSpMkLst>
        </pc:cxnChg>
        <pc:cxnChg chg="mod">
          <ac:chgData name="Humberto Alencar" userId="d6098c2c-e45d-4e6a-b828-f736d4b688d9" providerId="ADAL" clId="{F0DCFB50-DC86-426C-AE70-C223BE23B8B3}" dt="2021-12-15T17:27:14.668" v="3392" actId="1037"/>
          <ac:cxnSpMkLst>
            <pc:docMk/>
            <pc:sldMk cId="2069663750" sldId="6382"/>
            <ac:cxnSpMk id="20" creationId="{DF040102-74B6-4137-BE8E-E1BD94357C48}"/>
          </ac:cxnSpMkLst>
        </pc:cxnChg>
        <pc:cxnChg chg="mod">
          <ac:chgData name="Humberto Alencar" userId="d6098c2c-e45d-4e6a-b828-f736d4b688d9" providerId="ADAL" clId="{F0DCFB50-DC86-426C-AE70-C223BE23B8B3}" dt="2021-12-15T17:25:43.813" v="3340" actId="1038"/>
          <ac:cxnSpMkLst>
            <pc:docMk/>
            <pc:sldMk cId="2069663750" sldId="6382"/>
            <ac:cxnSpMk id="21" creationId="{C0568615-96CB-4188-B86D-41F481418E0B}"/>
          </ac:cxnSpMkLst>
        </pc:cxnChg>
      </pc:sldChg>
      <pc:sldChg chg="addSp delSp modSp add mod">
        <pc:chgData name="Humberto Alencar" userId="d6098c2c-e45d-4e6a-b828-f736d4b688d9" providerId="ADAL" clId="{F0DCFB50-DC86-426C-AE70-C223BE23B8B3}" dt="2021-12-15T17:50:04.171" v="3817" actId="20577"/>
        <pc:sldMkLst>
          <pc:docMk/>
          <pc:sldMk cId="841687196" sldId="6383"/>
        </pc:sldMkLst>
        <pc:spChg chg="mod">
          <ac:chgData name="Humberto Alencar" userId="d6098c2c-e45d-4e6a-b828-f736d4b688d9" providerId="ADAL" clId="{F0DCFB50-DC86-426C-AE70-C223BE23B8B3}" dt="2021-12-15T17:49:31.436" v="3787" actId="404"/>
          <ac:spMkLst>
            <pc:docMk/>
            <pc:sldMk cId="841687196" sldId="6383"/>
            <ac:spMk id="2" creationId="{00000000-0000-0000-0000-000000000000}"/>
          </ac:spMkLst>
        </pc:spChg>
        <pc:spChg chg="add mod">
          <ac:chgData name="Humberto Alencar" userId="d6098c2c-e45d-4e6a-b828-f736d4b688d9" providerId="ADAL" clId="{F0DCFB50-DC86-426C-AE70-C223BE23B8B3}" dt="2021-12-15T17:46:59.098" v="3588" actId="1076"/>
          <ac:spMkLst>
            <pc:docMk/>
            <pc:sldMk cId="841687196" sldId="6383"/>
            <ac:spMk id="5" creationId="{D7DCE335-4937-4329-8D08-2E053447B25A}"/>
          </ac:spMkLst>
        </pc:spChg>
        <pc:spChg chg="add mod">
          <ac:chgData name="Humberto Alencar" userId="d6098c2c-e45d-4e6a-b828-f736d4b688d9" providerId="ADAL" clId="{F0DCFB50-DC86-426C-AE70-C223BE23B8B3}" dt="2021-12-15T17:48:57.882" v="3766" actId="1037"/>
          <ac:spMkLst>
            <pc:docMk/>
            <pc:sldMk cId="841687196" sldId="6383"/>
            <ac:spMk id="6" creationId="{E30F13E6-812F-417B-A26D-AFFA7C793634}"/>
          </ac:spMkLst>
        </pc:spChg>
        <pc:spChg chg="add mod">
          <ac:chgData name="Humberto Alencar" userId="d6098c2c-e45d-4e6a-b828-f736d4b688d9" providerId="ADAL" clId="{F0DCFB50-DC86-426C-AE70-C223BE23B8B3}" dt="2021-12-15T17:50:04.171" v="3817" actId="20577"/>
          <ac:spMkLst>
            <pc:docMk/>
            <pc:sldMk cId="841687196" sldId="6383"/>
            <ac:spMk id="9" creationId="{9CCE61F7-F17E-46B5-89A6-D3D3E4B9B392}"/>
          </ac:spMkLst>
        </pc:spChg>
        <pc:spChg chg="mod">
          <ac:chgData name="Humberto Alencar" userId="d6098c2c-e45d-4e6a-b828-f736d4b688d9" providerId="ADAL" clId="{F0DCFB50-DC86-426C-AE70-C223BE23B8B3}" dt="2021-12-15T17:44:12.347" v="3539" actId="115"/>
          <ac:spMkLst>
            <pc:docMk/>
            <pc:sldMk cId="841687196" sldId="6383"/>
            <ac:spMk id="21" creationId="{5D347D71-A4F5-42B0-8263-1A275080949F}"/>
          </ac:spMkLst>
        </pc:spChg>
        <pc:graphicFrameChg chg="add mod">
          <ac:chgData name="Humberto Alencar" userId="d6098c2c-e45d-4e6a-b828-f736d4b688d9" providerId="ADAL" clId="{F0DCFB50-DC86-426C-AE70-C223BE23B8B3}" dt="2021-12-15T17:45:53.660" v="3559" actId="1076"/>
          <ac:graphicFrameMkLst>
            <pc:docMk/>
            <pc:sldMk cId="841687196" sldId="6383"/>
            <ac:graphicFrameMk id="3" creationId="{7E2B9008-04BC-4F13-8F17-3B792E06A7D7}"/>
          </ac:graphicFrameMkLst>
        </pc:graphicFrameChg>
        <pc:graphicFrameChg chg="del">
          <ac:chgData name="Humberto Alencar" userId="d6098c2c-e45d-4e6a-b828-f736d4b688d9" providerId="ADAL" clId="{F0DCFB50-DC86-426C-AE70-C223BE23B8B3}" dt="2021-12-15T17:42:29.099" v="3520" actId="478"/>
          <ac:graphicFrameMkLst>
            <pc:docMk/>
            <pc:sldMk cId="841687196" sldId="6383"/>
            <ac:graphicFrameMk id="7" creationId="{9AC32247-6619-4D1A-941B-7FE885477245}"/>
          </ac:graphicFrameMkLst>
        </pc:graphicFrameChg>
        <pc:graphicFrameChg chg="add mod">
          <ac:chgData name="Humberto Alencar" userId="d6098c2c-e45d-4e6a-b828-f736d4b688d9" providerId="ADAL" clId="{F0DCFB50-DC86-426C-AE70-C223BE23B8B3}" dt="2021-12-15T17:46:53.523" v="3587" actId="14100"/>
          <ac:graphicFrameMkLst>
            <pc:docMk/>
            <pc:sldMk cId="841687196" sldId="6383"/>
            <ac:graphicFrameMk id="8" creationId="{00000000-0008-0000-0400-000002000000}"/>
          </ac:graphicFrameMkLst>
        </pc:graphicFrameChg>
      </pc:sldChg>
      <pc:sldChg chg="add">
        <pc:chgData name="Humberto Alencar" userId="d6098c2c-e45d-4e6a-b828-f736d4b688d9" providerId="ADAL" clId="{F0DCFB50-DC86-426C-AE70-C223BE23B8B3}" dt="2021-12-15T19:14:51.972" v="3820"/>
        <pc:sldMkLst>
          <pc:docMk/>
          <pc:sldMk cId="3049168077" sldId="6385"/>
        </pc:sldMkLst>
      </pc:sldChg>
      <pc:sldChg chg="add">
        <pc:chgData name="Humberto Alencar" userId="d6098c2c-e45d-4e6a-b828-f736d4b688d9" providerId="ADAL" clId="{F0DCFB50-DC86-426C-AE70-C223BE23B8B3}" dt="2021-12-15T19:14:51.972" v="3820"/>
        <pc:sldMkLst>
          <pc:docMk/>
          <pc:sldMk cId="3126882038" sldId="6386"/>
        </pc:sldMkLst>
      </pc:sldChg>
      <pc:sldChg chg="add">
        <pc:chgData name="Humberto Alencar" userId="d6098c2c-e45d-4e6a-b828-f736d4b688d9" providerId="ADAL" clId="{F0DCFB50-DC86-426C-AE70-C223BE23B8B3}" dt="2021-12-15T19:14:51.972" v="3820"/>
        <pc:sldMkLst>
          <pc:docMk/>
          <pc:sldMk cId="915729533" sldId="6387"/>
        </pc:sldMkLst>
      </pc:sldChg>
      <pc:sldChg chg="add">
        <pc:chgData name="Humberto Alencar" userId="d6098c2c-e45d-4e6a-b828-f736d4b688d9" providerId="ADAL" clId="{F0DCFB50-DC86-426C-AE70-C223BE23B8B3}" dt="2021-12-15T19:14:51.972" v="3820"/>
        <pc:sldMkLst>
          <pc:docMk/>
          <pc:sldMk cId="2154725281" sldId="6388"/>
        </pc:sldMkLst>
      </pc:sldChg>
      <pc:sldChg chg="add">
        <pc:chgData name="Humberto Alencar" userId="d6098c2c-e45d-4e6a-b828-f736d4b688d9" providerId="ADAL" clId="{F0DCFB50-DC86-426C-AE70-C223BE23B8B3}" dt="2021-12-15T19:14:51.972" v="3820"/>
        <pc:sldMkLst>
          <pc:docMk/>
          <pc:sldMk cId="3829815026" sldId="6389"/>
        </pc:sldMkLst>
      </pc:sldChg>
      <pc:sldChg chg="add">
        <pc:chgData name="Humberto Alencar" userId="d6098c2c-e45d-4e6a-b828-f736d4b688d9" providerId="ADAL" clId="{F0DCFB50-DC86-426C-AE70-C223BE23B8B3}" dt="2021-12-15T19:14:51.972" v="3820"/>
        <pc:sldMkLst>
          <pc:docMk/>
          <pc:sldMk cId="2935613999" sldId="6390"/>
        </pc:sldMkLst>
      </pc:sldChg>
      <pc:sldChg chg="add">
        <pc:chgData name="Humberto Alencar" userId="d6098c2c-e45d-4e6a-b828-f736d4b688d9" providerId="ADAL" clId="{F0DCFB50-DC86-426C-AE70-C223BE23B8B3}" dt="2021-12-15T19:14:51.972" v="3820"/>
        <pc:sldMkLst>
          <pc:docMk/>
          <pc:sldMk cId="3198128923" sldId="6391"/>
        </pc:sldMkLst>
      </pc:sldChg>
      <pc:sldChg chg="add">
        <pc:chgData name="Humberto Alencar" userId="d6098c2c-e45d-4e6a-b828-f736d4b688d9" providerId="ADAL" clId="{F0DCFB50-DC86-426C-AE70-C223BE23B8B3}" dt="2021-12-15T19:14:51.972" v="3820"/>
        <pc:sldMkLst>
          <pc:docMk/>
          <pc:sldMk cId="1995699347" sldId="6392"/>
        </pc:sldMkLst>
      </pc:sldChg>
      <pc:sldChg chg="add">
        <pc:chgData name="Humberto Alencar" userId="d6098c2c-e45d-4e6a-b828-f736d4b688d9" providerId="ADAL" clId="{F0DCFB50-DC86-426C-AE70-C223BE23B8B3}" dt="2021-12-15T19:14:51.972" v="3820"/>
        <pc:sldMkLst>
          <pc:docMk/>
          <pc:sldMk cId="727194473" sldId="6393"/>
        </pc:sldMkLst>
      </pc:sldChg>
      <pc:sldChg chg="add">
        <pc:chgData name="Humberto Alencar" userId="d6098c2c-e45d-4e6a-b828-f736d4b688d9" providerId="ADAL" clId="{F0DCFB50-DC86-426C-AE70-C223BE23B8B3}" dt="2021-12-15T19:14:51.972" v="3820"/>
        <pc:sldMkLst>
          <pc:docMk/>
          <pc:sldMk cId="384020459" sldId="6394"/>
        </pc:sldMkLst>
      </pc:sldChg>
      <pc:sldChg chg="add">
        <pc:chgData name="Humberto Alencar" userId="d6098c2c-e45d-4e6a-b828-f736d4b688d9" providerId="ADAL" clId="{F0DCFB50-DC86-426C-AE70-C223BE23B8B3}" dt="2021-12-15T19:14:51.972" v="3820"/>
        <pc:sldMkLst>
          <pc:docMk/>
          <pc:sldMk cId="4139410092" sldId="6395"/>
        </pc:sldMkLst>
      </pc:sldChg>
      <pc:sldChg chg="add">
        <pc:chgData name="Humberto Alencar" userId="d6098c2c-e45d-4e6a-b828-f736d4b688d9" providerId="ADAL" clId="{F0DCFB50-DC86-426C-AE70-C223BE23B8B3}" dt="2021-12-15T19:14:51.972" v="3820"/>
        <pc:sldMkLst>
          <pc:docMk/>
          <pc:sldMk cId="4165409309" sldId="6396"/>
        </pc:sldMkLst>
      </pc:sldChg>
      <pc:sldChg chg="add">
        <pc:chgData name="Humberto Alencar" userId="d6098c2c-e45d-4e6a-b828-f736d4b688d9" providerId="ADAL" clId="{F0DCFB50-DC86-426C-AE70-C223BE23B8B3}" dt="2021-12-15T19:14:51.972" v="3820"/>
        <pc:sldMkLst>
          <pc:docMk/>
          <pc:sldMk cId="1468684397" sldId="6397"/>
        </pc:sldMkLst>
      </pc:sldChg>
      <pc:sldChg chg="add">
        <pc:chgData name="Humberto Alencar" userId="d6098c2c-e45d-4e6a-b828-f736d4b688d9" providerId="ADAL" clId="{F0DCFB50-DC86-426C-AE70-C223BE23B8B3}" dt="2021-12-15T19:14:51.972" v="3820"/>
        <pc:sldMkLst>
          <pc:docMk/>
          <pc:sldMk cId="4049579077" sldId="6398"/>
        </pc:sldMkLst>
      </pc:sldChg>
      <pc:sldChg chg="add">
        <pc:chgData name="Humberto Alencar" userId="d6098c2c-e45d-4e6a-b828-f736d4b688d9" providerId="ADAL" clId="{F0DCFB50-DC86-426C-AE70-C223BE23B8B3}" dt="2021-12-15T19:14:51.972" v="3820"/>
        <pc:sldMkLst>
          <pc:docMk/>
          <pc:sldMk cId="2735772340" sldId="6399"/>
        </pc:sldMkLst>
      </pc:sldChg>
      <pc:sldChg chg="add">
        <pc:chgData name="Humberto Alencar" userId="d6098c2c-e45d-4e6a-b828-f736d4b688d9" providerId="ADAL" clId="{F0DCFB50-DC86-426C-AE70-C223BE23B8B3}" dt="2021-12-15T19:14:51.972" v="3820"/>
        <pc:sldMkLst>
          <pc:docMk/>
          <pc:sldMk cId="2899448927" sldId="6400"/>
        </pc:sldMkLst>
      </pc:sldChg>
      <pc:sldChg chg="add">
        <pc:chgData name="Humberto Alencar" userId="d6098c2c-e45d-4e6a-b828-f736d4b688d9" providerId="ADAL" clId="{F0DCFB50-DC86-426C-AE70-C223BE23B8B3}" dt="2021-12-15T19:14:51.972" v="3820"/>
        <pc:sldMkLst>
          <pc:docMk/>
          <pc:sldMk cId="1083643199" sldId="6401"/>
        </pc:sldMkLst>
      </pc:sldChg>
      <pc:sldChg chg="add">
        <pc:chgData name="Humberto Alencar" userId="d6098c2c-e45d-4e6a-b828-f736d4b688d9" providerId="ADAL" clId="{F0DCFB50-DC86-426C-AE70-C223BE23B8B3}" dt="2021-12-15T19:14:51.972" v="3820"/>
        <pc:sldMkLst>
          <pc:docMk/>
          <pc:sldMk cId="1564458370" sldId="6402"/>
        </pc:sldMkLst>
      </pc:sldChg>
    </pc:docChg>
  </pc:docChgLst>
  <pc:docChgLst>
    <pc:chgData name="Rodrigo Azambuja" userId="fb12378c-86af-43d3-b07d-5935babffd77" providerId="ADAL" clId="{E83B9857-D525-4456-ACAF-CAF1F0AF97B9}"/>
    <pc:docChg chg="undo custSel addSld delSld modSld modSection">
      <pc:chgData name="Rodrigo Azambuja" userId="fb12378c-86af-43d3-b07d-5935babffd77" providerId="ADAL" clId="{E83B9857-D525-4456-ACAF-CAF1F0AF97B9}" dt="2022-01-19T17:48:37.891" v="175" actId="404"/>
      <pc:docMkLst>
        <pc:docMk/>
      </pc:docMkLst>
      <pc:sldChg chg="add">
        <pc:chgData name="Rodrigo Azambuja" userId="fb12378c-86af-43d3-b07d-5935babffd77" providerId="ADAL" clId="{E83B9857-D525-4456-ACAF-CAF1F0AF97B9}" dt="2022-01-19T16:41:32.349" v="0"/>
        <pc:sldMkLst>
          <pc:docMk/>
          <pc:sldMk cId="1543425948" sldId="1737"/>
        </pc:sldMkLst>
      </pc:sldChg>
      <pc:sldChg chg="del">
        <pc:chgData name="Rodrigo Azambuja" userId="fb12378c-86af-43d3-b07d-5935babffd77" providerId="ADAL" clId="{E83B9857-D525-4456-ACAF-CAF1F0AF97B9}" dt="2022-01-19T16:41:40.615" v="3" actId="47"/>
        <pc:sldMkLst>
          <pc:docMk/>
          <pc:sldMk cId="1906761682" sldId="1759"/>
        </pc:sldMkLst>
      </pc:sldChg>
      <pc:sldChg chg="del">
        <pc:chgData name="Rodrigo Azambuja" userId="fb12378c-86af-43d3-b07d-5935babffd77" providerId="ADAL" clId="{E83B9857-D525-4456-ACAF-CAF1F0AF97B9}" dt="2022-01-19T16:41:50.026" v="13" actId="47"/>
        <pc:sldMkLst>
          <pc:docMk/>
          <pc:sldMk cId="3338873679" sldId="1768"/>
        </pc:sldMkLst>
      </pc:sldChg>
      <pc:sldChg chg="del">
        <pc:chgData name="Rodrigo Azambuja" userId="fb12378c-86af-43d3-b07d-5935babffd77" providerId="ADAL" clId="{E83B9857-D525-4456-ACAF-CAF1F0AF97B9}" dt="2022-01-19T16:41:50.560" v="14" actId="47"/>
        <pc:sldMkLst>
          <pc:docMk/>
          <pc:sldMk cId="2407589236" sldId="1769"/>
        </pc:sldMkLst>
      </pc:sldChg>
      <pc:sldChg chg="add">
        <pc:chgData name="Rodrigo Azambuja" userId="fb12378c-86af-43d3-b07d-5935babffd77" providerId="ADAL" clId="{E83B9857-D525-4456-ACAF-CAF1F0AF97B9}" dt="2022-01-19T16:41:32.349" v="0"/>
        <pc:sldMkLst>
          <pc:docMk/>
          <pc:sldMk cId="1773618383" sldId="1782"/>
        </pc:sldMkLst>
      </pc:sldChg>
      <pc:sldChg chg="del">
        <pc:chgData name="Rodrigo Azambuja" userId="fb12378c-86af-43d3-b07d-5935babffd77" providerId="ADAL" clId="{E83B9857-D525-4456-ACAF-CAF1F0AF97B9}" dt="2022-01-19T16:41:49.020" v="12" actId="47"/>
        <pc:sldMkLst>
          <pc:docMk/>
          <pc:sldMk cId="816288199" sldId="1792"/>
        </pc:sldMkLst>
      </pc:sldChg>
      <pc:sldChg chg="add">
        <pc:chgData name="Rodrigo Azambuja" userId="fb12378c-86af-43d3-b07d-5935babffd77" providerId="ADAL" clId="{E83B9857-D525-4456-ACAF-CAF1F0AF97B9}" dt="2022-01-19T16:41:32.349" v="0"/>
        <pc:sldMkLst>
          <pc:docMk/>
          <pc:sldMk cId="879465647" sldId="1816"/>
        </pc:sldMkLst>
      </pc:sldChg>
      <pc:sldChg chg="add">
        <pc:chgData name="Rodrigo Azambuja" userId="fb12378c-86af-43d3-b07d-5935babffd77" providerId="ADAL" clId="{E83B9857-D525-4456-ACAF-CAF1F0AF97B9}" dt="2022-01-19T16:41:32.349" v="0"/>
        <pc:sldMkLst>
          <pc:docMk/>
          <pc:sldMk cId="3097842535" sldId="1819"/>
        </pc:sldMkLst>
      </pc:sldChg>
      <pc:sldChg chg="add del">
        <pc:chgData name="Rodrigo Azambuja" userId="fb12378c-86af-43d3-b07d-5935babffd77" providerId="ADAL" clId="{E83B9857-D525-4456-ACAF-CAF1F0AF97B9}" dt="2022-01-19T16:41:39.146" v="1" actId="47"/>
        <pc:sldMkLst>
          <pc:docMk/>
          <pc:sldMk cId="4040676164" sldId="1822"/>
        </pc:sldMkLst>
      </pc:sldChg>
      <pc:sldChg chg="del">
        <pc:chgData name="Rodrigo Azambuja" userId="fb12378c-86af-43d3-b07d-5935babffd77" providerId="ADAL" clId="{E83B9857-D525-4456-ACAF-CAF1F0AF97B9}" dt="2022-01-19T16:41:44.736" v="6" actId="47"/>
        <pc:sldMkLst>
          <pc:docMk/>
          <pc:sldMk cId="411446722" sldId="1825"/>
        </pc:sldMkLst>
      </pc:sldChg>
      <pc:sldChg chg="add">
        <pc:chgData name="Rodrigo Azambuja" userId="fb12378c-86af-43d3-b07d-5935babffd77" providerId="ADAL" clId="{E83B9857-D525-4456-ACAF-CAF1F0AF97B9}" dt="2022-01-19T16:41:32.349" v="0"/>
        <pc:sldMkLst>
          <pc:docMk/>
          <pc:sldMk cId="4290417414" sldId="1827"/>
        </pc:sldMkLst>
      </pc:sldChg>
      <pc:sldChg chg="del">
        <pc:chgData name="Rodrigo Azambuja" userId="fb12378c-86af-43d3-b07d-5935babffd77" providerId="ADAL" clId="{E83B9857-D525-4456-ACAF-CAF1F0AF97B9}" dt="2022-01-19T16:41:48.009" v="10" actId="47"/>
        <pc:sldMkLst>
          <pc:docMk/>
          <pc:sldMk cId="4031464186" sldId="1828"/>
        </pc:sldMkLst>
      </pc:sldChg>
      <pc:sldChg chg="del">
        <pc:chgData name="Rodrigo Azambuja" userId="fb12378c-86af-43d3-b07d-5935babffd77" providerId="ADAL" clId="{E83B9857-D525-4456-ACAF-CAF1F0AF97B9}" dt="2022-01-19T16:41:46.467" v="8" actId="47"/>
        <pc:sldMkLst>
          <pc:docMk/>
          <pc:sldMk cId="4245374748" sldId="1837"/>
        </pc:sldMkLst>
      </pc:sldChg>
      <pc:sldChg chg="del">
        <pc:chgData name="Rodrigo Azambuja" userId="fb12378c-86af-43d3-b07d-5935babffd77" providerId="ADAL" clId="{E83B9857-D525-4456-ACAF-CAF1F0AF97B9}" dt="2022-01-19T16:41:43.690" v="5" actId="47"/>
        <pc:sldMkLst>
          <pc:docMk/>
          <pc:sldMk cId="1317116417" sldId="1840"/>
        </pc:sldMkLst>
      </pc:sldChg>
      <pc:sldChg chg="del">
        <pc:chgData name="Rodrigo Azambuja" userId="fb12378c-86af-43d3-b07d-5935babffd77" providerId="ADAL" clId="{E83B9857-D525-4456-ACAF-CAF1F0AF97B9}" dt="2022-01-19T16:41:48.461" v="11" actId="47"/>
        <pc:sldMkLst>
          <pc:docMk/>
          <pc:sldMk cId="1908616522" sldId="1841"/>
        </pc:sldMkLst>
      </pc:sldChg>
      <pc:sldChg chg="addSp delSp modSp mod">
        <pc:chgData name="Rodrigo Azambuja" userId="fb12378c-86af-43d3-b07d-5935babffd77" providerId="ADAL" clId="{E83B9857-D525-4456-ACAF-CAF1F0AF97B9}" dt="2022-01-19T17:48:32.788" v="174" actId="404"/>
        <pc:sldMkLst>
          <pc:docMk/>
          <pc:sldMk cId="3227513946" sldId="6259"/>
        </pc:sldMkLst>
        <pc:spChg chg="mod">
          <ac:chgData name="Rodrigo Azambuja" userId="fb12378c-86af-43d3-b07d-5935babffd77" providerId="ADAL" clId="{E83B9857-D525-4456-ACAF-CAF1F0AF97B9}" dt="2022-01-19T17:48:32.788" v="174" actId="404"/>
          <ac:spMkLst>
            <pc:docMk/>
            <pc:sldMk cId="3227513946" sldId="6259"/>
            <ac:spMk id="2" creationId="{00000000-0000-0000-0000-000000000000}"/>
          </ac:spMkLst>
        </pc:spChg>
        <pc:spChg chg="del">
          <ac:chgData name="Rodrigo Azambuja" userId="fb12378c-86af-43d3-b07d-5935babffd77" providerId="ADAL" clId="{E83B9857-D525-4456-ACAF-CAF1F0AF97B9}" dt="2022-01-19T16:58:00.031" v="16" actId="478"/>
          <ac:spMkLst>
            <pc:docMk/>
            <pc:sldMk cId="3227513946" sldId="6259"/>
            <ac:spMk id="4" creationId="{7ED17FAB-34E4-4463-9060-B2294E77D7FE}"/>
          </ac:spMkLst>
        </pc:spChg>
        <pc:picChg chg="add del mod">
          <ac:chgData name="Rodrigo Azambuja" userId="fb12378c-86af-43d3-b07d-5935babffd77" providerId="ADAL" clId="{E83B9857-D525-4456-ACAF-CAF1F0AF97B9}" dt="2022-01-19T17:01:11.457" v="23" actId="14826"/>
          <ac:picMkLst>
            <pc:docMk/>
            <pc:sldMk cId="3227513946" sldId="6259"/>
            <ac:picMk id="7" creationId="{F6EAAD12-2CAF-487D-8043-175415CB7D97}"/>
          </ac:picMkLst>
        </pc:picChg>
        <pc:cxnChg chg="add mod">
          <ac:chgData name="Rodrigo Azambuja" userId="fb12378c-86af-43d3-b07d-5935babffd77" providerId="ADAL" clId="{E83B9857-D525-4456-ACAF-CAF1F0AF97B9}" dt="2022-01-19T17:01:58.721" v="28" actId="14100"/>
          <ac:cxnSpMkLst>
            <pc:docMk/>
            <pc:sldMk cId="3227513946" sldId="6259"/>
            <ac:cxnSpMk id="5" creationId="{8C7F453B-597F-4F7B-B230-0D6261F1B8DA}"/>
          </ac:cxnSpMkLst>
        </pc:cxnChg>
        <pc:cxnChg chg="add mod">
          <ac:chgData name="Rodrigo Azambuja" userId="fb12378c-86af-43d3-b07d-5935babffd77" providerId="ADAL" clId="{E83B9857-D525-4456-ACAF-CAF1F0AF97B9}" dt="2022-01-19T17:02:05.455" v="30" actId="1076"/>
          <ac:cxnSpMkLst>
            <pc:docMk/>
            <pc:sldMk cId="3227513946" sldId="6259"/>
            <ac:cxnSpMk id="8" creationId="{7A8F7319-AE39-4F13-86AB-E6CAE111E73F}"/>
          </ac:cxnSpMkLst>
        </pc:cxnChg>
      </pc:sldChg>
      <pc:sldChg chg="del">
        <pc:chgData name="Rodrigo Azambuja" userId="fb12378c-86af-43d3-b07d-5935babffd77" providerId="ADAL" clId="{E83B9857-D525-4456-ACAF-CAF1F0AF97B9}" dt="2022-01-19T17:14:30.126" v="170" actId="47"/>
        <pc:sldMkLst>
          <pc:docMk/>
          <pc:sldMk cId="4117693758" sldId="6261"/>
        </pc:sldMkLst>
      </pc:sldChg>
      <pc:sldChg chg="del">
        <pc:chgData name="Rodrigo Azambuja" userId="fb12378c-86af-43d3-b07d-5935babffd77" providerId="ADAL" clId="{E83B9857-D525-4456-ACAF-CAF1F0AF97B9}" dt="2022-01-19T16:41:45.994" v="7" actId="47"/>
        <pc:sldMkLst>
          <pc:docMk/>
          <pc:sldMk cId="1053093925" sldId="6290"/>
        </pc:sldMkLst>
      </pc:sldChg>
      <pc:sldChg chg="del">
        <pc:chgData name="Rodrigo Azambuja" userId="fb12378c-86af-43d3-b07d-5935babffd77" providerId="ADAL" clId="{E83B9857-D525-4456-ACAF-CAF1F0AF97B9}" dt="2022-01-19T16:41:39.917" v="2" actId="47"/>
        <pc:sldMkLst>
          <pc:docMk/>
          <pc:sldMk cId="2352614454" sldId="6367"/>
        </pc:sldMkLst>
      </pc:sldChg>
      <pc:sldChg chg="del">
        <pc:chgData name="Rodrigo Azambuja" userId="fb12378c-86af-43d3-b07d-5935babffd77" providerId="ADAL" clId="{E83B9857-D525-4456-ACAF-CAF1F0AF97B9}" dt="2022-01-19T16:41:41.257" v="4" actId="47"/>
        <pc:sldMkLst>
          <pc:docMk/>
          <pc:sldMk cId="658334871" sldId="6368"/>
        </pc:sldMkLst>
      </pc:sldChg>
      <pc:sldChg chg="del">
        <pc:chgData name="Rodrigo Azambuja" userId="fb12378c-86af-43d3-b07d-5935babffd77" providerId="ADAL" clId="{E83B9857-D525-4456-ACAF-CAF1F0AF97B9}" dt="2022-01-19T16:41:47.147" v="9" actId="47"/>
        <pc:sldMkLst>
          <pc:docMk/>
          <pc:sldMk cId="3769498566" sldId="6370"/>
        </pc:sldMkLst>
      </pc:sldChg>
      <pc:sldChg chg="del">
        <pc:chgData name="Rodrigo Azambuja" userId="fb12378c-86af-43d3-b07d-5935babffd77" providerId="ADAL" clId="{E83B9857-D525-4456-ACAF-CAF1F0AF97B9}" dt="2022-01-19T16:41:51.255" v="15" actId="47"/>
        <pc:sldMkLst>
          <pc:docMk/>
          <pc:sldMk cId="2651565736" sldId="6371"/>
        </pc:sldMkLst>
      </pc:sldChg>
      <pc:sldChg chg="add">
        <pc:chgData name="Rodrigo Azambuja" userId="fb12378c-86af-43d3-b07d-5935babffd77" providerId="ADAL" clId="{E83B9857-D525-4456-ACAF-CAF1F0AF97B9}" dt="2022-01-19T16:41:32.349" v="0"/>
        <pc:sldMkLst>
          <pc:docMk/>
          <pc:sldMk cId="397212693" sldId="6432"/>
        </pc:sldMkLst>
      </pc:sldChg>
      <pc:sldChg chg="add">
        <pc:chgData name="Rodrigo Azambuja" userId="fb12378c-86af-43d3-b07d-5935babffd77" providerId="ADAL" clId="{E83B9857-D525-4456-ACAF-CAF1F0AF97B9}" dt="2022-01-19T16:41:32.349" v="0"/>
        <pc:sldMkLst>
          <pc:docMk/>
          <pc:sldMk cId="973789308" sldId="6433"/>
        </pc:sldMkLst>
      </pc:sldChg>
      <pc:sldChg chg="add">
        <pc:chgData name="Rodrigo Azambuja" userId="fb12378c-86af-43d3-b07d-5935babffd77" providerId="ADAL" clId="{E83B9857-D525-4456-ACAF-CAF1F0AF97B9}" dt="2022-01-19T16:41:32.349" v="0"/>
        <pc:sldMkLst>
          <pc:docMk/>
          <pc:sldMk cId="3844798836" sldId="6434"/>
        </pc:sldMkLst>
      </pc:sldChg>
      <pc:sldChg chg="add">
        <pc:chgData name="Rodrigo Azambuja" userId="fb12378c-86af-43d3-b07d-5935babffd77" providerId="ADAL" clId="{E83B9857-D525-4456-ACAF-CAF1F0AF97B9}" dt="2022-01-19T16:41:32.349" v="0"/>
        <pc:sldMkLst>
          <pc:docMk/>
          <pc:sldMk cId="2032491194" sldId="6435"/>
        </pc:sldMkLst>
      </pc:sldChg>
      <pc:sldChg chg="add">
        <pc:chgData name="Rodrigo Azambuja" userId="fb12378c-86af-43d3-b07d-5935babffd77" providerId="ADAL" clId="{E83B9857-D525-4456-ACAF-CAF1F0AF97B9}" dt="2022-01-19T16:41:32.349" v="0"/>
        <pc:sldMkLst>
          <pc:docMk/>
          <pc:sldMk cId="2736984467" sldId="6436"/>
        </pc:sldMkLst>
      </pc:sldChg>
      <pc:sldChg chg="add">
        <pc:chgData name="Rodrigo Azambuja" userId="fb12378c-86af-43d3-b07d-5935babffd77" providerId="ADAL" clId="{E83B9857-D525-4456-ACAF-CAF1F0AF97B9}" dt="2022-01-19T16:41:32.349" v="0"/>
        <pc:sldMkLst>
          <pc:docMk/>
          <pc:sldMk cId="632318208" sldId="6437"/>
        </pc:sldMkLst>
      </pc:sldChg>
      <pc:sldChg chg="add">
        <pc:chgData name="Rodrigo Azambuja" userId="fb12378c-86af-43d3-b07d-5935babffd77" providerId="ADAL" clId="{E83B9857-D525-4456-ACAF-CAF1F0AF97B9}" dt="2022-01-19T16:41:32.349" v="0"/>
        <pc:sldMkLst>
          <pc:docMk/>
          <pc:sldMk cId="2564193696" sldId="6438"/>
        </pc:sldMkLst>
      </pc:sldChg>
      <pc:sldChg chg="add">
        <pc:chgData name="Rodrigo Azambuja" userId="fb12378c-86af-43d3-b07d-5935babffd77" providerId="ADAL" clId="{E83B9857-D525-4456-ACAF-CAF1F0AF97B9}" dt="2022-01-19T16:41:32.349" v="0"/>
        <pc:sldMkLst>
          <pc:docMk/>
          <pc:sldMk cId="2482140114" sldId="6439"/>
        </pc:sldMkLst>
      </pc:sldChg>
      <pc:sldChg chg="add">
        <pc:chgData name="Rodrigo Azambuja" userId="fb12378c-86af-43d3-b07d-5935babffd77" providerId="ADAL" clId="{E83B9857-D525-4456-ACAF-CAF1F0AF97B9}" dt="2022-01-19T16:41:32.349" v="0"/>
        <pc:sldMkLst>
          <pc:docMk/>
          <pc:sldMk cId="926414073" sldId="6440"/>
        </pc:sldMkLst>
      </pc:sldChg>
      <pc:sldChg chg="modSp add mod">
        <pc:chgData name="Rodrigo Azambuja" userId="fb12378c-86af-43d3-b07d-5935babffd77" providerId="ADAL" clId="{E83B9857-D525-4456-ACAF-CAF1F0AF97B9}" dt="2022-01-19T17:48:37.891" v="175" actId="404"/>
        <pc:sldMkLst>
          <pc:docMk/>
          <pc:sldMk cId="3631919117" sldId="6467"/>
        </pc:sldMkLst>
        <pc:spChg chg="mod">
          <ac:chgData name="Rodrigo Azambuja" userId="fb12378c-86af-43d3-b07d-5935babffd77" providerId="ADAL" clId="{E83B9857-D525-4456-ACAF-CAF1F0AF97B9}" dt="2022-01-19T17:48:37.891" v="175" actId="404"/>
          <ac:spMkLst>
            <pc:docMk/>
            <pc:sldMk cId="3631919117" sldId="6467"/>
            <ac:spMk id="2" creationId="{00000000-0000-0000-0000-000000000000}"/>
          </ac:spMkLst>
        </pc:spChg>
      </pc:sldChg>
      <pc:sldChg chg="delSp modSp add mod">
        <pc:chgData name="Rodrigo Azambuja" userId="fb12378c-86af-43d3-b07d-5935babffd77" providerId="ADAL" clId="{E83B9857-D525-4456-ACAF-CAF1F0AF97B9}" dt="2022-01-19T17:21:13.166" v="171" actId="6549"/>
        <pc:sldMkLst>
          <pc:docMk/>
          <pc:sldMk cId="899028632" sldId="6469"/>
        </pc:sldMkLst>
        <pc:spChg chg="del mod">
          <ac:chgData name="Rodrigo Azambuja" userId="fb12378c-86af-43d3-b07d-5935babffd77" providerId="ADAL" clId="{E83B9857-D525-4456-ACAF-CAF1F0AF97B9}" dt="2022-01-19T17:12:52.677" v="98" actId="478"/>
          <ac:spMkLst>
            <pc:docMk/>
            <pc:sldMk cId="899028632" sldId="6469"/>
            <ac:spMk id="6" creationId="{9FD2EF25-2A84-47F4-B062-BE14AE513777}"/>
          </ac:spMkLst>
        </pc:spChg>
        <pc:spChg chg="mod">
          <ac:chgData name="Rodrigo Azambuja" userId="fb12378c-86af-43d3-b07d-5935babffd77" providerId="ADAL" clId="{E83B9857-D525-4456-ACAF-CAF1F0AF97B9}" dt="2022-01-19T17:21:13.166" v="171" actId="6549"/>
          <ac:spMkLst>
            <pc:docMk/>
            <pc:sldMk cId="899028632" sldId="6469"/>
            <ac:spMk id="12" creationId="{5B175E51-FDDD-4CA8-A60B-CFFCED4C19F6}"/>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agm\gepme\Precifica&#231;&#227;o\20%20-%20Informativo_Semanal_PLD\20.3-Oficial\2022\03%20-%20Mar22\Apoio\M&#225;scara%20de%20SlidePre&#231;osSemanaisDS.xlsm"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_1991_71B6AE3F.xlsx"/></Relationships>
</file>

<file path=ppt/charts/_rels/chart2.xml.rels><?xml version="1.0" encoding="UTF-8" standalone="yes"?>
<Relationships xmlns="http://schemas.openxmlformats.org/package/2006/relationships"><Relationship Id="rId1" Type="http://schemas.openxmlformats.org/officeDocument/2006/relationships/oleObject" Target="file:///\\agm\gepme\Precifica&#231;&#227;o\20%20-%20Informativo_Semanal_PLD\20.3-Oficial\2022\04%20-%20Abr22\Apoio\Decomposi&#231;&#227;o_Abr_p1.xlsm"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Agm\gepme\Precifica&#231;&#227;o\59%20-%20C&#225;lculo%20do%20CVU\10%20-%20Estudos%20CVU\AcompanhamentoCVU%20-%20CAD.xlsm"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Agm\gepme\Precifica&#231;&#227;o\59%20-%20C&#225;lculo%20do%20CVU\1%20-%20Contabiliza&#231;&#227;o\2022\04%20-Abr\Parametros\Cota&#231;&#227;o_novo.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file:///\\AGM\GEPME\Precifica&#231;&#227;o\146%20-%20Ferramentas\renovaveis\Gr&#225;ficos\Gr&#225;fico_202204_SIN.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AGM\GEPME\Precifica&#231;&#227;o\146%20-%20Ferramentas\renovaveis\Gr&#225;ficos\Gr&#225;fico_202204_SIN.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_1A75_2DE741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_1A76_911B8A9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_1A77_7BFBE68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7.8400110899347217E-2"/>
          <c:y val="3.8180763994171057E-2"/>
          <c:w val="0.90492547497459952"/>
          <c:h val="0.66654800938895986"/>
        </c:manualLayout>
      </c:layout>
      <c:barChart>
        <c:barDir val="col"/>
        <c:grouping val="clustered"/>
        <c:varyColors val="0"/>
        <c:ser>
          <c:idx val="0"/>
          <c:order val="0"/>
          <c:tx>
            <c:strRef>
              <c:f>'Entrada de Dados'!$AF$11</c:f>
              <c:strCache>
                <c:ptCount val="1"/>
                <c:pt idx="0">
                  <c:v>Média Anual - SE</c:v>
                </c:pt>
              </c:strCache>
            </c:strRef>
          </c:tx>
          <c:invertIfNegative val="0"/>
          <c:dLbls>
            <c:dLbl>
              <c:idx val="4"/>
              <c:layout>
                <c:manualLayout>
                  <c:x val="0"/>
                  <c:y val="-2.962962962962969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86D-48D4-A39B-6ECD11E352D0}"/>
                </c:ext>
              </c:extLst>
            </c:dLbl>
            <c:spPr>
              <a:noFill/>
              <a:ln>
                <a:noFill/>
              </a:ln>
              <a:effectLst/>
            </c:spPr>
            <c:txPr>
              <a:bodyPr rot="-5400000" vert="horz"/>
              <a:lstStyle/>
              <a:p>
                <a:pPr>
                  <a:defRPr sz="1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'Entrada de Dados'!$AG$9:$DF$10</c:f>
              <c:multiLvlStrCache>
                <c:ptCount val="42"/>
                <c:lvl>
                  <c:pt idx="22">
                    <c:v>jan</c:v>
                  </c:pt>
                  <c:pt idx="23">
                    <c:v>fev</c:v>
                  </c:pt>
                  <c:pt idx="24">
                    <c:v>mar</c:v>
                  </c:pt>
                  <c:pt idx="25">
                    <c:v>abr</c:v>
                  </c:pt>
                  <c:pt idx="26">
                    <c:v>mai</c:v>
                  </c:pt>
                  <c:pt idx="27">
                    <c:v>jun</c:v>
                  </c:pt>
                  <c:pt idx="28">
                    <c:v>jul</c:v>
                  </c:pt>
                  <c:pt idx="29">
                    <c:v>ago</c:v>
                  </c:pt>
                  <c:pt idx="30">
                    <c:v>set</c:v>
                  </c:pt>
                  <c:pt idx="31">
                    <c:v>out</c:v>
                  </c:pt>
                  <c:pt idx="32">
                    <c:v>nov</c:v>
                  </c:pt>
                  <c:pt idx="33">
                    <c:v>dez</c:v>
                  </c:pt>
                  <c:pt idx="34">
                    <c:v>jan</c:v>
                  </c:pt>
                  <c:pt idx="35">
                    <c:v>fev</c:v>
                  </c:pt>
                  <c:pt idx="36">
                    <c:v>mar</c:v>
                  </c:pt>
                  <c:pt idx="37">
                    <c:v>Sem 1</c:v>
                  </c:pt>
                  <c:pt idx="38">
                    <c:v>Sem 2</c:v>
                  </c:pt>
                  <c:pt idx="39">
                    <c:v>Sem 3</c:v>
                  </c:pt>
                  <c:pt idx="40">
                    <c:v>Sem 4</c:v>
                  </c:pt>
                  <c:pt idx="41">
                    <c:v>Sem 5</c:v>
                  </c:pt>
                </c:lvl>
                <c:lvl>
                  <c:pt idx="0">
                    <c:v>20
00</c:v>
                  </c:pt>
                  <c:pt idx="1">
                    <c:v>20
01</c:v>
                  </c:pt>
                  <c:pt idx="2">
                    <c:v>20
02</c:v>
                  </c:pt>
                  <c:pt idx="3">
                    <c:v>20
03</c:v>
                  </c:pt>
                  <c:pt idx="4">
                    <c:v>20
04</c:v>
                  </c:pt>
                  <c:pt idx="5">
                    <c:v>20
05</c:v>
                  </c:pt>
                  <c:pt idx="6">
                    <c:v>20
06</c:v>
                  </c:pt>
                  <c:pt idx="7">
                    <c:v>20
07</c:v>
                  </c:pt>
                  <c:pt idx="8">
                    <c:v>20
08</c:v>
                  </c:pt>
                  <c:pt idx="9">
                    <c:v>20
09</c:v>
                  </c:pt>
                  <c:pt idx="10">
                    <c:v>20
10</c:v>
                  </c:pt>
                  <c:pt idx="11">
                    <c:v>20
11</c:v>
                  </c:pt>
                  <c:pt idx="12">
                    <c:v>20
12</c:v>
                  </c:pt>
                  <c:pt idx="13">
                    <c:v>20
13</c:v>
                  </c:pt>
                  <c:pt idx="14">
                    <c:v>20
14</c:v>
                  </c:pt>
                  <c:pt idx="15">
                    <c:v>20
15</c:v>
                  </c:pt>
                  <c:pt idx="16">
                    <c:v>20
16</c:v>
                  </c:pt>
                  <c:pt idx="17">
                    <c:v>20
17</c:v>
                  </c:pt>
                  <c:pt idx="18">
                    <c:v>20
18</c:v>
                  </c:pt>
                  <c:pt idx="19">
                    <c:v>20
19</c:v>
                  </c:pt>
                  <c:pt idx="20">
                    <c:v>20
20</c:v>
                  </c:pt>
                  <c:pt idx="21">
                    <c:v>20
21</c:v>
                  </c:pt>
                  <c:pt idx="22">
                    <c:v>2021</c:v>
                  </c:pt>
                  <c:pt idx="34">
                    <c:v>20
22</c:v>
                  </c:pt>
                  <c:pt idx="37">
                    <c:v>abr/22</c:v>
                  </c:pt>
                </c:lvl>
              </c:multiLvlStrCache>
            </c:multiLvlStrRef>
          </c:cat>
          <c:val>
            <c:numRef>
              <c:f>'Entrada de Dados'!$AG$11:$DF$11</c:f>
              <c:numCache>
                <c:formatCode>0.00</c:formatCode>
                <c:ptCount val="42"/>
                <c:pt idx="0">
                  <c:v>125.15572941578408</c:v>
                </c:pt>
                <c:pt idx="1">
                  <c:v>395.72706506849312</c:v>
                </c:pt>
                <c:pt idx="2">
                  <c:v>37.610235159817357</c:v>
                </c:pt>
                <c:pt idx="3">
                  <c:v>13.250194063926941</c:v>
                </c:pt>
                <c:pt idx="4">
                  <c:v>19.034653916211294</c:v>
                </c:pt>
                <c:pt idx="5">
                  <c:v>28.950950913242007</c:v>
                </c:pt>
                <c:pt idx="6">
                  <c:v>67.309278538812791</c:v>
                </c:pt>
                <c:pt idx="7">
                  <c:v>97.362431506849319</c:v>
                </c:pt>
                <c:pt idx="8">
                  <c:v>135.43420651183968</c:v>
                </c:pt>
                <c:pt idx="9">
                  <c:v>38.729590182648401</c:v>
                </c:pt>
                <c:pt idx="10">
                  <c:v>70.282890410958899</c:v>
                </c:pt>
                <c:pt idx="11">
                  <c:v>29.42228538812785</c:v>
                </c:pt>
                <c:pt idx="12">
                  <c:v>166.6917714025501</c:v>
                </c:pt>
                <c:pt idx="13">
                  <c:v>263.06056050228307</c:v>
                </c:pt>
                <c:pt idx="14">
                  <c:v>689.25318192167583</c:v>
                </c:pt>
                <c:pt idx="15">
                  <c:v>287.20342465753424</c:v>
                </c:pt>
                <c:pt idx="16">
                  <c:v>94.104008424408008</c:v>
                </c:pt>
                <c:pt idx="17" formatCode="General">
                  <c:v>324.17</c:v>
                </c:pt>
                <c:pt idx="18" formatCode="General">
                  <c:v>288.56</c:v>
                </c:pt>
                <c:pt idx="19" formatCode="General">
                  <c:v>225.65</c:v>
                </c:pt>
                <c:pt idx="20" formatCode="General">
                  <c:v>176.98</c:v>
                </c:pt>
                <c:pt idx="21" formatCode="General">
                  <c:v>280.5</c:v>
                </c:pt>
              </c:numCache>
            </c:numRef>
          </c:val>
          <c:extLst>
            <c:ext xmlns:c16="http://schemas.microsoft.com/office/drawing/2014/chart" uri="{C3380CC4-5D6E-409C-BE32-E72D297353CC}">
              <c16:uniqueId val="{00000001-E86D-48D4-A39B-6ECD11E352D0}"/>
            </c:ext>
          </c:extLst>
        </c:ser>
        <c:dLbls>
          <c:showLegendKey val="0"/>
          <c:showVal val="0"/>
          <c:showCatName val="0"/>
          <c:showSerName val="0"/>
          <c:showPercent val="0"/>
          <c:showBubbleSize val="0"/>
        </c:dLbls>
        <c:gapWidth val="150"/>
        <c:axId val="300976640"/>
        <c:axId val="300972328"/>
      </c:barChart>
      <c:lineChart>
        <c:grouping val="standard"/>
        <c:varyColors val="0"/>
        <c:ser>
          <c:idx val="1"/>
          <c:order val="1"/>
          <c:tx>
            <c:strRef>
              <c:f>'Entrada de Dados'!$AF$12</c:f>
              <c:strCache>
                <c:ptCount val="1"/>
                <c:pt idx="0">
                  <c:v>Média Mensal - SE</c:v>
                </c:pt>
              </c:strCache>
            </c:strRef>
          </c:tx>
          <c:spPr>
            <a:effectLst>
              <a:innerShdw blurRad="1041400">
                <a:sysClr val="windowText" lastClr="000000">
                  <a:alpha val="0"/>
                </a:sysClr>
              </a:innerShdw>
            </a:effectLst>
          </c:spPr>
          <c:marker>
            <c:symbol val="circle"/>
            <c:size val="9"/>
            <c:spPr>
              <a:solidFill>
                <a:srgbClr val="FF0000"/>
              </a:solidFill>
              <a:ln>
                <a:solidFill>
                  <a:srgbClr val="FF0000"/>
                </a:solidFill>
              </a:ln>
              <a:effectLst>
                <a:innerShdw blurRad="1041400">
                  <a:sysClr val="windowText" lastClr="000000">
                    <a:alpha val="0"/>
                  </a:sysClr>
                </a:innerShdw>
              </a:effectLst>
              <a:scene3d>
                <a:camera prst="orthographicFront"/>
                <a:lightRig rig="threePt" dir="t"/>
              </a:scene3d>
              <a:sp3d>
                <a:bevelT w="12700"/>
              </a:sp3d>
            </c:spPr>
          </c:marker>
          <c:dLbls>
            <c:numFmt formatCode="#,##0.00" sourceLinked="0"/>
            <c:spPr>
              <a:noFill/>
              <a:ln>
                <a:noFill/>
              </a:ln>
              <a:effectLst/>
            </c:spPr>
            <c:txPr>
              <a:bodyPr rot="-5400000" vert="horz"/>
              <a:lstStyle/>
              <a:p>
                <a:pPr>
                  <a:defRPr sz="1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'Entrada de Dados'!$A$10:$DF$10</c:f>
              <c:strCache>
                <c:ptCount val="45"/>
                <c:pt idx="25">
                  <c:v>jan</c:v>
                </c:pt>
                <c:pt idx="26">
                  <c:v>fev</c:v>
                </c:pt>
                <c:pt idx="27">
                  <c:v>mar</c:v>
                </c:pt>
                <c:pt idx="28">
                  <c:v>abr</c:v>
                </c:pt>
                <c:pt idx="29">
                  <c:v>mai</c:v>
                </c:pt>
                <c:pt idx="30">
                  <c:v>jun</c:v>
                </c:pt>
                <c:pt idx="31">
                  <c:v>jul</c:v>
                </c:pt>
                <c:pt idx="32">
                  <c:v>ago</c:v>
                </c:pt>
                <c:pt idx="33">
                  <c:v>set</c:v>
                </c:pt>
                <c:pt idx="34">
                  <c:v>out</c:v>
                </c:pt>
                <c:pt idx="35">
                  <c:v>nov</c:v>
                </c:pt>
                <c:pt idx="36">
                  <c:v>dez</c:v>
                </c:pt>
                <c:pt idx="37">
                  <c:v>jan</c:v>
                </c:pt>
                <c:pt idx="38">
                  <c:v>fev</c:v>
                </c:pt>
                <c:pt idx="39">
                  <c:v>mar</c:v>
                </c:pt>
                <c:pt idx="40">
                  <c:v>Sem 1</c:v>
                </c:pt>
                <c:pt idx="41">
                  <c:v>Sem 2</c:v>
                </c:pt>
                <c:pt idx="42">
                  <c:v>Sem 3</c:v>
                </c:pt>
                <c:pt idx="43">
                  <c:v>Sem 4</c:v>
                </c:pt>
                <c:pt idx="44">
                  <c:v>Sem 5</c:v>
                </c:pt>
              </c:strCache>
            </c:strRef>
          </c:cat>
          <c:val>
            <c:numRef>
              <c:f>'Entrada de Dados'!$AG$12:$DF$12</c:f>
              <c:numCache>
                <c:formatCode>General</c:formatCode>
                <c:ptCount val="42"/>
                <c:pt idx="22">
                  <c:v>242.72</c:v>
                </c:pt>
                <c:pt idx="23">
                  <c:v>165.98</c:v>
                </c:pt>
                <c:pt idx="24">
                  <c:v>109.02</c:v>
                </c:pt>
                <c:pt idx="25">
                  <c:v>132.63</c:v>
                </c:pt>
                <c:pt idx="26">
                  <c:v>218.7</c:v>
                </c:pt>
                <c:pt idx="27">
                  <c:v>336.99</c:v>
                </c:pt>
                <c:pt idx="28">
                  <c:v>583.88</c:v>
                </c:pt>
                <c:pt idx="29">
                  <c:v>583.88</c:v>
                </c:pt>
                <c:pt idx="30">
                  <c:v>577.37</c:v>
                </c:pt>
                <c:pt idx="31">
                  <c:v>249.36</c:v>
                </c:pt>
                <c:pt idx="32">
                  <c:v>88.1</c:v>
                </c:pt>
                <c:pt idx="33">
                  <c:v>66.67</c:v>
                </c:pt>
                <c:pt idx="34">
                  <c:v>62.91</c:v>
                </c:pt>
                <c:pt idx="35">
                  <c:v>55.7</c:v>
                </c:pt>
                <c:pt idx="36">
                  <c:v>55.7</c:v>
                </c:pt>
              </c:numCache>
            </c:numRef>
          </c:val>
          <c:smooth val="0"/>
          <c:extLst>
            <c:ext xmlns:c16="http://schemas.microsoft.com/office/drawing/2014/chart" uri="{C3380CC4-5D6E-409C-BE32-E72D297353CC}">
              <c16:uniqueId val="{00000002-E86D-48D4-A39B-6ECD11E352D0}"/>
            </c:ext>
          </c:extLst>
        </c:ser>
        <c:ser>
          <c:idx val="2"/>
          <c:order val="2"/>
          <c:tx>
            <c:strRef>
              <c:f>'Entrada de Dados'!$AF$13</c:f>
              <c:strCache>
                <c:ptCount val="1"/>
                <c:pt idx="0">
                  <c:v>Média Semanal - SE</c:v>
                </c:pt>
              </c:strCache>
            </c:strRef>
          </c:tx>
          <c:dLbls>
            <c:numFmt formatCode="#,##0.00" sourceLinked="0"/>
            <c:spPr>
              <a:noFill/>
              <a:ln>
                <a:noFill/>
              </a:ln>
              <a:effectLst/>
            </c:spPr>
            <c:txPr>
              <a:bodyPr rot="-5400000" vert="horz"/>
              <a:lstStyle/>
              <a:p>
                <a:pPr>
                  <a:defRPr sz="2000" b="1"/>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'Entrada de Dados'!$A$10:$DF$10</c:f>
              <c:strCache>
                <c:ptCount val="45"/>
                <c:pt idx="25">
                  <c:v>jan</c:v>
                </c:pt>
                <c:pt idx="26">
                  <c:v>fev</c:v>
                </c:pt>
                <c:pt idx="27">
                  <c:v>mar</c:v>
                </c:pt>
                <c:pt idx="28">
                  <c:v>abr</c:v>
                </c:pt>
                <c:pt idx="29">
                  <c:v>mai</c:v>
                </c:pt>
                <c:pt idx="30">
                  <c:v>jun</c:v>
                </c:pt>
                <c:pt idx="31">
                  <c:v>jul</c:v>
                </c:pt>
                <c:pt idx="32">
                  <c:v>ago</c:v>
                </c:pt>
                <c:pt idx="33">
                  <c:v>set</c:v>
                </c:pt>
                <c:pt idx="34">
                  <c:v>out</c:v>
                </c:pt>
                <c:pt idx="35">
                  <c:v>nov</c:v>
                </c:pt>
                <c:pt idx="36">
                  <c:v>dez</c:v>
                </c:pt>
                <c:pt idx="37">
                  <c:v>jan</c:v>
                </c:pt>
                <c:pt idx="38">
                  <c:v>fev</c:v>
                </c:pt>
                <c:pt idx="39">
                  <c:v>mar</c:v>
                </c:pt>
                <c:pt idx="40">
                  <c:v>Sem 1</c:v>
                </c:pt>
                <c:pt idx="41">
                  <c:v>Sem 2</c:v>
                </c:pt>
                <c:pt idx="42">
                  <c:v>Sem 3</c:v>
                </c:pt>
                <c:pt idx="43">
                  <c:v>Sem 4</c:v>
                </c:pt>
                <c:pt idx="44">
                  <c:v>Sem 5</c:v>
                </c:pt>
              </c:strCache>
            </c:strRef>
          </c:cat>
          <c:val>
            <c:numRef>
              <c:f>'Entrada de Dados'!$AG$13:$DF$13</c:f>
              <c:numCache>
                <c:formatCode>General</c:formatCode>
                <c:ptCount val="42"/>
                <c:pt idx="37">
                  <c:v>55.7</c:v>
                </c:pt>
                <c:pt idx="38">
                  <c:v>55.7</c:v>
                </c:pt>
              </c:numCache>
            </c:numRef>
          </c:val>
          <c:smooth val="0"/>
          <c:extLst>
            <c:ext xmlns:c16="http://schemas.microsoft.com/office/drawing/2014/chart" uri="{C3380CC4-5D6E-409C-BE32-E72D297353CC}">
              <c16:uniqueId val="{00000003-E86D-48D4-A39B-6ECD11E352D0}"/>
            </c:ext>
          </c:extLst>
        </c:ser>
        <c:dLbls>
          <c:showLegendKey val="0"/>
          <c:showVal val="0"/>
          <c:showCatName val="0"/>
          <c:showSerName val="0"/>
          <c:showPercent val="0"/>
          <c:showBubbleSize val="0"/>
        </c:dLbls>
        <c:marker val="1"/>
        <c:smooth val="0"/>
        <c:axId val="300976640"/>
        <c:axId val="300972328"/>
      </c:lineChart>
      <c:catAx>
        <c:axId val="300976640"/>
        <c:scaling>
          <c:orientation val="minMax"/>
        </c:scaling>
        <c:delete val="0"/>
        <c:axPos val="b"/>
        <c:numFmt formatCode="General" sourceLinked="1"/>
        <c:majorTickMark val="out"/>
        <c:minorTickMark val="none"/>
        <c:tickLblPos val="nextTo"/>
        <c:spPr>
          <a:ln>
            <a:solidFill>
              <a:srgbClr val="002060"/>
            </a:solidFill>
          </a:ln>
        </c:spPr>
        <c:txPr>
          <a:bodyPr rot="-5400000" vert="horz" anchor="ctr" anchorCtr="0"/>
          <a:lstStyle/>
          <a:p>
            <a:pPr>
              <a:defRPr sz="1600"/>
            </a:pPr>
            <a:endParaRPr lang="en-US"/>
          </a:p>
        </c:txPr>
        <c:crossAx val="300972328"/>
        <c:crosses val="autoZero"/>
        <c:auto val="1"/>
        <c:lblAlgn val="ctr"/>
        <c:lblOffset val="100"/>
        <c:noMultiLvlLbl val="0"/>
      </c:catAx>
      <c:valAx>
        <c:axId val="300972328"/>
        <c:scaling>
          <c:orientation val="minMax"/>
          <c:max val="900"/>
          <c:min val="0"/>
        </c:scaling>
        <c:delete val="0"/>
        <c:axPos val="l"/>
        <c:title>
          <c:tx>
            <c:rich>
              <a:bodyPr/>
              <a:lstStyle/>
              <a:p>
                <a:pPr>
                  <a:defRPr sz="1600"/>
                </a:pPr>
                <a:r>
                  <a:rPr lang="pt-BR" sz="1600"/>
                  <a:t>R$/MWh</a:t>
                </a:r>
              </a:p>
            </c:rich>
          </c:tx>
          <c:overlay val="0"/>
        </c:title>
        <c:numFmt formatCode="0" sourceLinked="0"/>
        <c:majorTickMark val="out"/>
        <c:minorTickMark val="none"/>
        <c:tickLblPos val="nextTo"/>
        <c:spPr>
          <a:ln>
            <a:solidFill>
              <a:srgbClr val="002060"/>
            </a:solidFill>
          </a:ln>
        </c:spPr>
        <c:txPr>
          <a:bodyPr rot="0" vert="horz"/>
          <a:lstStyle/>
          <a:p>
            <a:pPr>
              <a:defRPr sz="1600"/>
            </a:pPr>
            <a:endParaRPr lang="en-US"/>
          </a:p>
        </c:txPr>
        <c:crossAx val="300976640"/>
        <c:crosses val="autoZero"/>
        <c:crossBetween val="between"/>
        <c:minorUnit val="4"/>
      </c:valAx>
      <c:spPr>
        <a:noFill/>
      </c:spPr>
    </c:plotArea>
    <c:legend>
      <c:legendPos val="r"/>
      <c:layout>
        <c:manualLayout>
          <c:xMode val="edge"/>
          <c:yMode val="edge"/>
          <c:x val="0.14063077662149623"/>
          <c:y val="0.96201915095473101"/>
          <c:w val="0.75341235849961008"/>
          <c:h val="3.5932842536317469E-2"/>
        </c:manualLayout>
      </c:layout>
      <c:overlay val="0"/>
      <c:txPr>
        <a:bodyPr/>
        <a:lstStyle/>
        <a:p>
          <a:pPr>
            <a:defRPr sz="1800"/>
          </a:pPr>
          <a:endParaRPr lang="en-US"/>
        </a:p>
      </c:txPr>
    </c:legend>
    <c:plotVisOnly val="1"/>
    <c:dispBlanksAs val="gap"/>
    <c:showDLblsOverMax val="0"/>
  </c:chart>
  <c:spPr>
    <a:noFill/>
    <a:ln>
      <a:noFill/>
    </a:ln>
  </c:spPr>
  <c:txPr>
    <a:bodyPr/>
    <a:lstStyle/>
    <a:p>
      <a:pPr>
        <a:defRPr sz="1100" b="0" i="0" u="none" strike="noStrike" baseline="0">
          <a:solidFill>
            <a:srgbClr val="003366"/>
          </a:solidFill>
          <a:latin typeface="Verdana"/>
          <a:ea typeface="Verdana"/>
          <a:cs typeface="Verdana"/>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a:t>CMO CCEE (semi-horário)</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8054832955999371E-2"/>
          <c:y val="0.11817698857964898"/>
          <c:w val="0.88060076619829175"/>
          <c:h val="0.63114202847029355"/>
        </c:manualLayout>
      </c:layout>
      <c:lineChart>
        <c:grouping val="standard"/>
        <c:varyColors val="0"/>
        <c:ser>
          <c:idx val="1"/>
          <c:order val="2"/>
          <c:tx>
            <c:strRef>
              <c:f>PLD!$D$2</c:f>
              <c:strCache>
                <c:ptCount val="1"/>
                <c:pt idx="0">
                  <c:v>PLD S</c:v>
                </c:pt>
              </c:strCache>
              <c:extLst xmlns:c15="http://schemas.microsoft.com/office/drawing/2012/chart"/>
            </c:strRef>
          </c:tx>
          <c:spPr>
            <a:ln w="28575" cap="rnd">
              <a:solidFill>
                <a:schemeClr val="tx2"/>
              </a:solidFill>
              <a:round/>
            </a:ln>
            <a:effectLst/>
          </c:spPr>
          <c:marker>
            <c:symbol val="none"/>
          </c:marker>
          <c:cat>
            <c:numRef>
              <c:f>PLD!$B$3:$B$50</c:f>
              <c:numCache>
                <c:formatCode>h:mm</c:formatCode>
                <c:ptCount val="48"/>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extLst xmlns:c15="http://schemas.microsoft.com/office/drawing/2012/chart"/>
            </c:numRef>
          </c:cat>
          <c:val>
            <c:numRef>
              <c:f>PLD!$D$3:$D$50</c:f>
              <c:numCache>
                <c:formatCode>0.00</c:formatCode>
                <c:ptCount val="48"/>
                <c:pt idx="0">
                  <c:v>12.12</c:v>
                </c:pt>
                <c:pt idx="1">
                  <c:v>10.53</c:v>
                </c:pt>
                <c:pt idx="2">
                  <c:v>1.58</c:v>
                </c:pt>
                <c:pt idx="3">
                  <c:v>0.09</c:v>
                </c:pt>
                <c:pt idx="4">
                  <c:v>0.09</c:v>
                </c:pt>
                <c:pt idx="5">
                  <c:v>0.06</c:v>
                </c:pt>
                <c:pt idx="6">
                  <c:v>0.12</c:v>
                </c:pt>
                <c:pt idx="7">
                  <c:v>0.06</c:v>
                </c:pt>
                <c:pt idx="8">
                  <c:v>0.06</c:v>
                </c:pt>
                <c:pt idx="9">
                  <c:v>0.16</c:v>
                </c:pt>
                <c:pt idx="10">
                  <c:v>0.05</c:v>
                </c:pt>
                <c:pt idx="11">
                  <c:v>11.05</c:v>
                </c:pt>
                <c:pt idx="12">
                  <c:v>11.93</c:v>
                </c:pt>
                <c:pt idx="13">
                  <c:v>11.94</c:v>
                </c:pt>
                <c:pt idx="14">
                  <c:v>12.6</c:v>
                </c:pt>
                <c:pt idx="15">
                  <c:v>12.6</c:v>
                </c:pt>
                <c:pt idx="16">
                  <c:v>12.72</c:v>
                </c:pt>
                <c:pt idx="17">
                  <c:v>12.64</c:v>
                </c:pt>
                <c:pt idx="18">
                  <c:v>12.86</c:v>
                </c:pt>
                <c:pt idx="19">
                  <c:v>12.91</c:v>
                </c:pt>
                <c:pt idx="20">
                  <c:v>13.06</c:v>
                </c:pt>
                <c:pt idx="21">
                  <c:v>13.6</c:v>
                </c:pt>
                <c:pt idx="22">
                  <c:v>13.61</c:v>
                </c:pt>
                <c:pt idx="23">
                  <c:v>12.95</c:v>
                </c:pt>
                <c:pt idx="24">
                  <c:v>12.63</c:v>
                </c:pt>
                <c:pt idx="25">
                  <c:v>12.63</c:v>
                </c:pt>
                <c:pt idx="26">
                  <c:v>12.69</c:v>
                </c:pt>
                <c:pt idx="27">
                  <c:v>13.21</c:v>
                </c:pt>
                <c:pt idx="28">
                  <c:v>13.93</c:v>
                </c:pt>
                <c:pt idx="29">
                  <c:v>13.95</c:v>
                </c:pt>
                <c:pt idx="30">
                  <c:v>13.94</c:v>
                </c:pt>
                <c:pt idx="31">
                  <c:v>13.92</c:v>
                </c:pt>
                <c:pt idx="32">
                  <c:v>13.91</c:v>
                </c:pt>
                <c:pt idx="33">
                  <c:v>13.73</c:v>
                </c:pt>
                <c:pt idx="34">
                  <c:v>13.73</c:v>
                </c:pt>
                <c:pt idx="35">
                  <c:v>13.73</c:v>
                </c:pt>
                <c:pt idx="36">
                  <c:v>13.75</c:v>
                </c:pt>
                <c:pt idx="37">
                  <c:v>13.97</c:v>
                </c:pt>
                <c:pt idx="38">
                  <c:v>13.9</c:v>
                </c:pt>
                <c:pt idx="39">
                  <c:v>13.8</c:v>
                </c:pt>
                <c:pt idx="40">
                  <c:v>13.82</c:v>
                </c:pt>
                <c:pt idx="41">
                  <c:v>13.85</c:v>
                </c:pt>
                <c:pt idx="42">
                  <c:v>13.87</c:v>
                </c:pt>
                <c:pt idx="43">
                  <c:v>13.17</c:v>
                </c:pt>
                <c:pt idx="44">
                  <c:v>12.76</c:v>
                </c:pt>
                <c:pt idx="45">
                  <c:v>12.63</c:v>
                </c:pt>
                <c:pt idx="46">
                  <c:v>12.63</c:v>
                </c:pt>
                <c:pt idx="47">
                  <c:v>12.63</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2-860C-4D87-9ED3-146FE34DA0A3}"/>
            </c:ext>
          </c:extLst>
        </c:ser>
        <c:ser>
          <c:idx val="0"/>
          <c:order val="3"/>
          <c:tx>
            <c:strRef>
              <c:f>PLD!$C$2</c:f>
              <c:strCache>
                <c:ptCount val="1"/>
                <c:pt idx="0">
                  <c:v>PLD SE/CO</c:v>
                </c:pt>
              </c:strCache>
              <c:extLst xmlns:c15="http://schemas.microsoft.com/office/drawing/2012/chart"/>
            </c:strRef>
          </c:tx>
          <c:spPr>
            <a:ln w="28575" cap="rnd">
              <a:solidFill>
                <a:srgbClr val="FF0000"/>
              </a:solidFill>
              <a:prstDash val="solid"/>
              <a:round/>
            </a:ln>
            <a:effectLst/>
          </c:spPr>
          <c:marker>
            <c:symbol val="none"/>
          </c:marker>
          <c:cat>
            <c:numRef>
              <c:f>PLD!$B$3:$B$50</c:f>
              <c:numCache>
                <c:formatCode>h:mm</c:formatCode>
                <c:ptCount val="48"/>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extLst xmlns:c15="http://schemas.microsoft.com/office/drawing/2012/chart"/>
            </c:numRef>
          </c:cat>
          <c:val>
            <c:numRef>
              <c:f>PLD!$C$3:$C$50</c:f>
              <c:numCache>
                <c:formatCode>0.00</c:formatCode>
                <c:ptCount val="48"/>
                <c:pt idx="0">
                  <c:v>12.12</c:v>
                </c:pt>
                <c:pt idx="1">
                  <c:v>10.53</c:v>
                </c:pt>
                <c:pt idx="2">
                  <c:v>1.58</c:v>
                </c:pt>
                <c:pt idx="3">
                  <c:v>0.09</c:v>
                </c:pt>
                <c:pt idx="4">
                  <c:v>0.09</c:v>
                </c:pt>
                <c:pt idx="5">
                  <c:v>0.06</c:v>
                </c:pt>
                <c:pt idx="6">
                  <c:v>0.12</c:v>
                </c:pt>
                <c:pt idx="7">
                  <c:v>0.06</c:v>
                </c:pt>
                <c:pt idx="8">
                  <c:v>0.06</c:v>
                </c:pt>
                <c:pt idx="9">
                  <c:v>0.16</c:v>
                </c:pt>
                <c:pt idx="10">
                  <c:v>0.05</c:v>
                </c:pt>
                <c:pt idx="11">
                  <c:v>11.05</c:v>
                </c:pt>
                <c:pt idx="12">
                  <c:v>11.93</c:v>
                </c:pt>
                <c:pt idx="13">
                  <c:v>11.94</c:v>
                </c:pt>
                <c:pt idx="14">
                  <c:v>12.6</c:v>
                </c:pt>
                <c:pt idx="15">
                  <c:v>12.6</c:v>
                </c:pt>
                <c:pt idx="16">
                  <c:v>13.01</c:v>
                </c:pt>
                <c:pt idx="17">
                  <c:v>13.16</c:v>
                </c:pt>
                <c:pt idx="18">
                  <c:v>13.43</c:v>
                </c:pt>
                <c:pt idx="19">
                  <c:v>13.46</c:v>
                </c:pt>
                <c:pt idx="20">
                  <c:v>13.57</c:v>
                </c:pt>
                <c:pt idx="21">
                  <c:v>13.6</c:v>
                </c:pt>
                <c:pt idx="22">
                  <c:v>13.61</c:v>
                </c:pt>
                <c:pt idx="23">
                  <c:v>13.6</c:v>
                </c:pt>
                <c:pt idx="24">
                  <c:v>13.58</c:v>
                </c:pt>
                <c:pt idx="25">
                  <c:v>13.58</c:v>
                </c:pt>
                <c:pt idx="26">
                  <c:v>13.64</c:v>
                </c:pt>
                <c:pt idx="27">
                  <c:v>13.75</c:v>
                </c:pt>
                <c:pt idx="28">
                  <c:v>13.93</c:v>
                </c:pt>
                <c:pt idx="29">
                  <c:v>13.96</c:v>
                </c:pt>
                <c:pt idx="30">
                  <c:v>13.97</c:v>
                </c:pt>
                <c:pt idx="31">
                  <c:v>13.98</c:v>
                </c:pt>
                <c:pt idx="32">
                  <c:v>13.98</c:v>
                </c:pt>
                <c:pt idx="33">
                  <c:v>13.98</c:v>
                </c:pt>
                <c:pt idx="34">
                  <c:v>13.94</c:v>
                </c:pt>
                <c:pt idx="35">
                  <c:v>13.94</c:v>
                </c:pt>
                <c:pt idx="36">
                  <c:v>13.98</c:v>
                </c:pt>
                <c:pt idx="37">
                  <c:v>13.98</c:v>
                </c:pt>
                <c:pt idx="38">
                  <c:v>13.97</c:v>
                </c:pt>
                <c:pt idx="39">
                  <c:v>13.97</c:v>
                </c:pt>
                <c:pt idx="40">
                  <c:v>13.97</c:v>
                </c:pt>
                <c:pt idx="41">
                  <c:v>13.97</c:v>
                </c:pt>
                <c:pt idx="42">
                  <c:v>13.97</c:v>
                </c:pt>
                <c:pt idx="43">
                  <c:v>13.95</c:v>
                </c:pt>
                <c:pt idx="44">
                  <c:v>13.79</c:v>
                </c:pt>
                <c:pt idx="45">
                  <c:v>13.66</c:v>
                </c:pt>
                <c:pt idx="46">
                  <c:v>13.52</c:v>
                </c:pt>
                <c:pt idx="47">
                  <c:v>13.35</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3-860C-4D87-9ED3-146FE34DA0A3}"/>
            </c:ext>
          </c:extLst>
        </c:ser>
        <c:dLbls>
          <c:showLegendKey val="0"/>
          <c:showVal val="0"/>
          <c:showCatName val="0"/>
          <c:showSerName val="0"/>
          <c:showPercent val="0"/>
          <c:showBubbleSize val="0"/>
        </c:dLbls>
        <c:smooth val="0"/>
        <c:axId val="645884168"/>
        <c:axId val="645886912"/>
        <c:extLst>
          <c:ext xmlns:c15="http://schemas.microsoft.com/office/drawing/2012/chart" uri="{02D57815-91ED-43cb-92C2-25804820EDAC}">
            <c15:filteredLineSeries>
              <c15:ser>
                <c:idx val="3"/>
                <c:order val="0"/>
                <c:tx>
                  <c:strRef>
                    <c:extLst>
                      <c:ext uri="{02D57815-91ED-43cb-92C2-25804820EDAC}">
                        <c15:formulaRef>
                          <c15:sqref>PLD!$F$2</c15:sqref>
                        </c15:formulaRef>
                      </c:ext>
                    </c:extLst>
                    <c:strCache>
                      <c:ptCount val="1"/>
                      <c:pt idx="0">
                        <c:v>PLD N</c:v>
                      </c:pt>
                    </c:strCache>
                  </c:strRef>
                </c:tx>
                <c:spPr>
                  <a:ln w="28575" cap="rnd">
                    <a:solidFill>
                      <a:schemeClr val="accent6">
                        <a:lumMod val="50000"/>
                      </a:schemeClr>
                    </a:solidFill>
                    <a:round/>
                  </a:ln>
                  <a:effectLst/>
                </c:spPr>
                <c:marker>
                  <c:symbol val="none"/>
                </c:marker>
                <c:cat>
                  <c:numRef>
                    <c:extLst>
                      <c:ext uri="{02D57815-91ED-43cb-92C2-25804820EDAC}">
                        <c15:formulaRef>
                          <c15:sqref>PLD!$B$3:$B$50</c15:sqref>
                        </c15:formulaRef>
                      </c:ext>
                    </c:extLst>
                    <c:numCache>
                      <c:formatCode>h:mm</c:formatCode>
                      <c:ptCount val="48"/>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numRef>
                </c:cat>
                <c:val>
                  <c:numRef>
                    <c:extLst>
                      <c:ext uri="{02D57815-91ED-43cb-92C2-25804820EDAC}">
                        <c15:formulaRef>
                          <c15:sqref>PLD!$F$3:$F$50</c15:sqref>
                        </c15:formulaRef>
                      </c:ext>
                    </c:extLst>
                    <c:numCache>
                      <c:formatCode>0.00</c:formatCode>
                      <c:ptCount val="48"/>
                      <c:pt idx="0">
                        <c:v>0.06</c:v>
                      </c:pt>
                      <c:pt idx="1">
                        <c:v>0.06</c:v>
                      </c:pt>
                      <c:pt idx="2">
                        <c:v>0.05</c:v>
                      </c:pt>
                      <c:pt idx="3">
                        <c:v>0.05</c:v>
                      </c:pt>
                      <c:pt idx="4">
                        <c:v>0.05</c:v>
                      </c:pt>
                      <c:pt idx="5">
                        <c:v>0</c:v>
                      </c:pt>
                      <c:pt idx="6">
                        <c:v>0.06</c:v>
                      </c:pt>
                      <c:pt idx="7">
                        <c:v>0.06</c:v>
                      </c:pt>
                      <c:pt idx="8">
                        <c:v>0.06</c:v>
                      </c:pt>
                      <c:pt idx="9">
                        <c:v>0.06</c:v>
                      </c:pt>
                      <c:pt idx="10">
                        <c:v>0.05</c:v>
                      </c:pt>
                      <c:pt idx="11">
                        <c:v>0.05</c:v>
                      </c:pt>
                      <c:pt idx="12">
                        <c:v>0</c:v>
                      </c:pt>
                      <c:pt idx="13">
                        <c:v>0</c:v>
                      </c:pt>
                      <c:pt idx="14">
                        <c:v>0</c:v>
                      </c:pt>
                      <c:pt idx="15">
                        <c:v>0</c:v>
                      </c:pt>
                      <c:pt idx="16">
                        <c:v>0.05</c:v>
                      </c:pt>
                      <c:pt idx="17">
                        <c:v>0.05</c:v>
                      </c:pt>
                      <c:pt idx="18">
                        <c:v>0.05</c:v>
                      </c:pt>
                      <c:pt idx="19">
                        <c:v>0.05</c:v>
                      </c:pt>
                      <c:pt idx="20">
                        <c:v>0.06</c:v>
                      </c:pt>
                      <c:pt idx="21">
                        <c:v>0.06</c:v>
                      </c:pt>
                      <c:pt idx="22">
                        <c:v>0.06</c:v>
                      </c:pt>
                      <c:pt idx="23">
                        <c:v>0.05</c:v>
                      </c:pt>
                      <c:pt idx="24">
                        <c:v>0.05</c:v>
                      </c:pt>
                      <c:pt idx="25">
                        <c:v>0.05</c:v>
                      </c:pt>
                      <c:pt idx="26">
                        <c:v>0.06</c:v>
                      </c:pt>
                      <c:pt idx="27">
                        <c:v>0.06</c:v>
                      </c:pt>
                      <c:pt idx="28">
                        <c:v>7.0000000000000007E-2</c:v>
                      </c:pt>
                      <c:pt idx="29">
                        <c:v>0.09</c:v>
                      </c:pt>
                      <c:pt idx="30">
                        <c:v>0.09</c:v>
                      </c:pt>
                      <c:pt idx="31">
                        <c:v>0.09</c:v>
                      </c:pt>
                      <c:pt idx="32">
                        <c:v>0.09</c:v>
                      </c:pt>
                      <c:pt idx="33">
                        <c:v>0.09</c:v>
                      </c:pt>
                      <c:pt idx="34">
                        <c:v>7.0000000000000007E-2</c:v>
                      </c:pt>
                      <c:pt idx="35">
                        <c:v>7.0000000000000007E-2</c:v>
                      </c:pt>
                      <c:pt idx="36">
                        <c:v>0.06</c:v>
                      </c:pt>
                      <c:pt idx="37">
                        <c:v>7.0000000000000007E-2</c:v>
                      </c:pt>
                      <c:pt idx="38">
                        <c:v>7.0000000000000007E-2</c:v>
                      </c:pt>
                      <c:pt idx="39">
                        <c:v>7.0000000000000007E-2</c:v>
                      </c:pt>
                      <c:pt idx="40">
                        <c:v>0.09</c:v>
                      </c:pt>
                      <c:pt idx="41">
                        <c:v>0.09</c:v>
                      </c:pt>
                      <c:pt idx="42">
                        <c:v>9.2799999999999994</c:v>
                      </c:pt>
                      <c:pt idx="43">
                        <c:v>9.93</c:v>
                      </c:pt>
                      <c:pt idx="44">
                        <c:v>10.31</c:v>
                      </c:pt>
                      <c:pt idx="45">
                        <c:v>10.42</c:v>
                      </c:pt>
                      <c:pt idx="46">
                        <c:v>10.43</c:v>
                      </c:pt>
                      <c:pt idx="47">
                        <c:v>10.43</c:v>
                      </c:pt>
                    </c:numCache>
                  </c:numRef>
                </c:val>
                <c:smooth val="0"/>
                <c:extLst>
                  <c:ext xmlns:c16="http://schemas.microsoft.com/office/drawing/2014/chart" uri="{C3380CC4-5D6E-409C-BE32-E72D297353CC}">
                    <c16:uniqueId val="{00000000-860C-4D87-9ED3-146FE34DA0A3}"/>
                  </c:ext>
                </c:extLst>
              </c15:ser>
            </c15:filteredLineSeries>
            <c15:filteredLineSeries>
              <c15:ser>
                <c:idx val="2"/>
                <c:order val="1"/>
                <c:tx>
                  <c:strRef>
                    <c:extLst xmlns:c15="http://schemas.microsoft.com/office/drawing/2012/chart">
                      <c:ext xmlns:c15="http://schemas.microsoft.com/office/drawing/2012/chart" uri="{02D57815-91ED-43cb-92C2-25804820EDAC}">
                        <c15:formulaRef>
                          <c15:sqref>PLD!$E$2</c15:sqref>
                        </c15:formulaRef>
                      </c:ext>
                    </c:extLst>
                    <c:strCache>
                      <c:ptCount val="1"/>
                      <c:pt idx="0">
                        <c:v>PLD NE</c:v>
                      </c:pt>
                    </c:strCache>
                  </c:strRef>
                </c:tx>
                <c:spPr>
                  <a:ln w="28575" cap="rnd">
                    <a:solidFill>
                      <a:schemeClr val="accent6"/>
                    </a:solidFill>
                    <a:prstDash val="solid"/>
                    <a:round/>
                  </a:ln>
                  <a:effectLst/>
                </c:spPr>
                <c:marker>
                  <c:symbol val="none"/>
                </c:marker>
                <c:cat>
                  <c:numRef>
                    <c:extLst xmlns:c15="http://schemas.microsoft.com/office/drawing/2012/chart">
                      <c:ext xmlns:c15="http://schemas.microsoft.com/office/drawing/2012/chart" uri="{02D57815-91ED-43cb-92C2-25804820EDAC}">
                        <c15:formulaRef>
                          <c15:sqref>PLD!$B$3:$B$50</c15:sqref>
                        </c15:formulaRef>
                      </c:ext>
                    </c:extLst>
                    <c:numCache>
                      <c:formatCode>h:mm</c:formatCode>
                      <c:ptCount val="48"/>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numRef>
                </c:cat>
                <c:val>
                  <c:numRef>
                    <c:extLst xmlns:c15="http://schemas.microsoft.com/office/drawing/2012/chart">
                      <c:ext xmlns:c15="http://schemas.microsoft.com/office/drawing/2012/chart" uri="{02D57815-91ED-43cb-92C2-25804820EDAC}">
                        <c15:formulaRef>
                          <c15:sqref>PLD!$E$3:$E$50</c15:sqref>
                        </c15:formulaRef>
                      </c:ext>
                    </c:extLst>
                    <c:numCache>
                      <c:formatCode>0.00</c:formatCode>
                      <c:ptCount val="48"/>
                      <c:pt idx="0">
                        <c:v>0.06</c:v>
                      </c:pt>
                      <c:pt idx="1">
                        <c:v>0.06</c:v>
                      </c:pt>
                      <c:pt idx="2">
                        <c:v>0.06</c:v>
                      </c:pt>
                      <c:pt idx="3">
                        <c:v>0.05</c:v>
                      </c:pt>
                      <c:pt idx="4">
                        <c:v>0.05</c:v>
                      </c:pt>
                      <c:pt idx="5">
                        <c:v>0</c:v>
                      </c:pt>
                      <c:pt idx="6">
                        <c:v>0.09</c:v>
                      </c:pt>
                      <c:pt idx="7">
                        <c:v>0.06</c:v>
                      </c:pt>
                      <c:pt idx="8">
                        <c:v>0.06</c:v>
                      </c:pt>
                      <c:pt idx="9">
                        <c:v>0.16</c:v>
                      </c:pt>
                      <c:pt idx="10">
                        <c:v>0.05</c:v>
                      </c:pt>
                      <c:pt idx="11">
                        <c:v>11.05</c:v>
                      </c:pt>
                      <c:pt idx="12">
                        <c:v>7.23</c:v>
                      </c:pt>
                      <c:pt idx="13">
                        <c:v>7.24</c:v>
                      </c:pt>
                      <c:pt idx="14">
                        <c:v>7.63</c:v>
                      </c:pt>
                      <c:pt idx="15">
                        <c:v>7.64</c:v>
                      </c:pt>
                      <c:pt idx="16">
                        <c:v>12.72</c:v>
                      </c:pt>
                      <c:pt idx="17">
                        <c:v>11.09</c:v>
                      </c:pt>
                      <c:pt idx="18">
                        <c:v>12.77</c:v>
                      </c:pt>
                      <c:pt idx="19">
                        <c:v>12.77</c:v>
                      </c:pt>
                      <c:pt idx="20">
                        <c:v>12.6</c:v>
                      </c:pt>
                      <c:pt idx="21">
                        <c:v>12.6</c:v>
                      </c:pt>
                      <c:pt idx="22">
                        <c:v>10.37</c:v>
                      </c:pt>
                      <c:pt idx="23">
                        <c:v>11.1</c:v>
                      </c:pt>
                      <c:pt idx="24">
                        <c:v>10.36</c:v>
                      </c:pt>
                      <c:pt idx="25">
                        <c:v>10.37</c:v>
                      </c:pt>
                      <c:pt idx="26">
                        <c:v>10.45</c:v>
                      </c:pt>
                      <c:pt idx="27">
                        <c:v>10.45</c:v>
                      </c:pt>
                      <c:pt idx="28">
                        <c:v>11.43</c:v>
                      </c:pt>
                      <c:pt idx="29">
                        <c:v>11.12</c:v>
                      </c:pt>
                      <c:pt idx="30">
                        <c:v>11.45</c:v>
                      </c:pt>
                      <c:pt idx="31">
                        <c:v>11.45</c:v>
                      </c:pt>
                      <c:pt idx="32">
                        <c:v>11.42</c:v>
                      </c:pt>
                      <c:pt idx="33">
                        <c:v>11.43</c:v>
                      </c:pt>
                      <c:pt idx="34">
                        <c:v>11</c:v>
                      </c:pt>
                      <c:pt idx="35">
                        <c:v>11.2</c:v>
                      </c:pt>
                      <c:pt idx="36">
                        <c:v>11.36</c:v>
                      </c:pt>
                      <c:pt idx="37">
                        <c:v>11.37</c:v>
                      </c:pt>
                      <c:pt idx="38">
                        <c:v>11.31</c:v>
                      </c:pt>
                      <c:pt idx="39">
                        <c:v>11.31</c:v>
                      </c:pt>
                      <c:pt idx="40">
                        <c:v>11.21</c:v>
                      </c:pt>
                      <c:pt idx="41">
                        <c:v>11.13</c:v>
                      </c:pt>
                      <c:pt idx="42">
                        <c:v>11.49</c:v>
                      </c:pt>
                      <c:pt idx="43">
                        <c:v>11.49</c:v>
                      </c:pt>
                      <c:pt idx="44">
                        <c:v>11.49</c:v>
                      </c:pt>
                      <c:pt idx="45">
                        <c:v>11.49</c:v>
                      </c:pt>
                      <c:pt idx="46">
                        <c:v>11.49</c:v>
                      </c:pt>
                      <c:pt idx="47">
                        <c:v>11.49</c:v>
                      </c:pt>
                    </c:numCache>
                  </c:numRef>
                </c:val>
                <c:smooth val="0"/>
                <c:extLst xmlns:c15="http://schemas.microsoft.com/office/drawing/2012/chart">
                  <c:ext xmlns:c16="http://schemas.microsoft.com/office/drawing/2014/chart" uri="{C3380CC4-5D6E-409C-BE32-E72D297353CC}">
                    <c16:uniqueId val="{00000001-860C-4D87-9ED3-146FE34DA0A3}"/>
                  </c:ext>
                </c:extLst>
              </c15:ser>
            </c15:filteredLineSeries>
          </c:ext>
        </c:extLst>
      </c:lineChart>
      <c:catAx>
        <c:axId val="645884168"/>
        <c:scaling>
          <c:orientation val="minMax"/>
        </c:scaling>
        <c:delete val="0"/>
        <c:axPos val="b"/>
        <c:numFmt formatCode="h:mm"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45886912"/>
        <c:crosses val="autoZero"/>
        <c:auto val="1"/>
        <c:lblAlgn val="ctr"/>
        <c:lblOffset val="100"/>
        <c:noMultiLvlLbl val="0"/>
      </c:catAx>
      <c:valAx>
        <c:axId val="645886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R$/MWh</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45884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8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022578371592012E-2"/>
          <c:y val="3.2954218055527097E-2"/>
          <c:w val="0.89753346076176865"/>
          <c:h val="0.81443472956731489"/>
        </c:manualLayout>
      </c:layout>
      <c:barChart>
        <c:barDir val="col"/>
        <c:grouping val="stacked"/>
        <c:varyColors val="0"/>
        <c:ser>
          <c:idx val="0"/>
          <c:order val="0"/>
          <c:spPr>
            <a:noFill/>
            <a:scene3d>
              <a:camera prst="orthographicFront"/>
              <a:lightRig rig="threePt" dir="t"/>
            </a:scene3d>
            <a:sp3d>
              <a:bevelT w="0" h="0"/>
            </a:sp3d>
          </c:spPr>
          <c:invertIfNegative val="0"/>
          <c:dLbls>
            <c:delete val="1"/>
          </c:dLbls>
          <c:cat>
            <c:strRef>
              <c:f>'SIN (2)'!$A$33:$A$51</c:f>
              <c:strCache>
                <c:ptCount val="19"/>
                <c:pt idx="0">
                  <c:v>FCF DC
Sem 1
Abr/22</c:v>
                </c:pt>
                <c:pt idx="2">
                  <c:v>Sem 2 
(prev)</c:v>
                </c:pt>
                <c:pt idx="3">
                  <c:v>Sem 2
Vazão</c:v>
                </c:pt>
                <c:pt idx="4">
                  <c:v>Sem 2
Arm.</c:v>
                </c:pt>
                <c:pt idx="5">
                  <c:v>Sem 2
UHE</c:v>
                </c:pt>
                <c:pt idx="6">
                  <c:v>Sem 2
UTE</c:v>
                </c:pt>
                <c:pt idx="7">
                  <c:v>Sem 2
Carga</c:v>
                </c:pt>
                <c:pt idx="9">
                  <c:v>FCF DC
Sem 2
Abr/22</c:v>
                </c:pt>
                <c:pt idx="11">
                  <c:v>Sem 3 
(prev)</c:v>
                </c:pt>
                <c:pt idx="12">
                  <c:v>Sem 3
Vazão</c:v>
                </c:pt>
                <c:pt idx="13">
                  <c:v>Sem 3
Arm.</c:v>
                </c:pt>
                <c:pt idx="14">
                  <c:v>Sem 3
UHE</c:v>
                </c:pt>
                <c:pt idx="15">
                  <c:v>Sem 3
UTE</c:v>
                </c:pt>
                <c:pt idx="16">
                  <c:v>Sem 3
Carga</c:v>
                </c:pt>
                <c:pt idx="18">
                  <c:v>FCF DC
Sem 3
Abr/22</c:v>
                </c:pt>
              </c:strCache>
            </c:strRef>
          </c:cat>
          <c:val>
            <c:numRef>
              <c:f>'SIN (2)'!$E$33:$E$51</c:f>
              <c:numCache>
                <c:formatCode>_(* #,##0.00_);_(* \(#,##0.00\);_(* "-"??_);_(@_)</c:formatCode>
                <c:ptCount val="19"/>
                <c:pt idx="1">
                  <c:v>38.995000000000005</c:v>
                </c:pt>
                <c:pt idx="2">
                  <c:v>38.89</c:v>
                </c:pt>
                <c:pt idx="3">
                  <c:v>34.770000000000003</c:v>
                </c:pt>
                <c:pt idx="4">
                  <c:v>34.770000000000003</c:v>
                </c:pt>
                <c:pt idx="5">
                  <c:v>35.76</c:v>
                </c:pt>
                <c:pt idx="6">
                  <c:v>35.76</c:v>
                </c:pt>
                <c:pt idx="7">
                  <c:v>35.85</c:v>
                </c:pt>
                <c:pt idx="9">
                  <c:v>37.130000000000003</c:v>
                </c:pt>
                <c:pt idx="10">
                  <c:v>36.760000000000005</c:v>
                </c:pt>
                <c:pt idx="11">
                  <c:v>36.39</c:v>
                </c:pt>
                <c:pt idx="12">
                  <c:v>20.02</c:v>
                </c:pt>
                <c:pt idx="13">
                  <c:v>17.12</c:v>
                </c:pt>
                <c:pt idx="14">
                  <c:v>16.09</c:v>
                </c:pt>
                <c:pt idx="15">
                  <c:v>15.92</c:v>
                </c:pt>
                <c:pt idx="16">
                  <c:v>6</c:v>
                </c:pt>
                <c:pt idx="17">
                  <c:v>6</c:v>
                </c:pt>
                <c:pt idx="18">
                  <c:v>6</c:v>
                </c:pt>
              </c:numCache>
            </c:numRef>
          </c:val>
          <c:extLst>
            <c:ext xmlns:c16="http://schemas.microsoft.com/office/drawing/2014/chart" uri="{C3380CC4-5D6E-409C-BE32-E72D297353CC}">
              <c16:uniqueId val="{00000000-1B73-4575-8DF0-C7BE76497933}"/>
            </c:ext>
          </c:extLst>
        </c:ser>
        <c:ser>
          <c:idx val="1"/>
          <c:order val="1"/>
          <c:spPr>
            <a:gradFill flip="none" rotWithShape="1">
              <a:gsLst>
                <a:gs pos="70000">
                  <a:srgbClr val="ECCCCA"/>
                </a:gs>
                <a:gs pos="31000">
                  <a:srgbClr val="B14747"/>
                </a:gs>
              </a:gsLst>
              <a:lin ang="16200000" scaled="1"/>
              <a:tileRect/>
            </a:gradFill>
            <a:ln>
              <a:noFill/>
              <a:prstDash val="dash"/>
            </a:ln>
            <a:effectLst>
              <a:outerShdw blurRad="50800" dist="38100" dir="2700000" algn="tl" rotWithShape="0">
                <a:prstClr val="black">
                  <a:alpha val="40000"/>
                </a:prstClr>
              </a:outerShdw>
            </a:effectLst>
            <a:scene3d>
              <a:camera prst="orthographicFront"/>
              <a:lightRig rig="threePt" dir="t"/>
            </a:scene3d>
            <a:sp3d>
              <a:bevelT w="0" h="0"/>
            </a:sp3d>
          </c:spPr>
          <c:invertIfNegative val="0"/>
          <c:dLbls>
            <c:delete val="1"/>
          </c:dLbls>
          <c:cat>
            <c:strRef>
              <c:f>'SIN (2)'!$A$33:$A$51</c:f>
              <c:strCache>
                <c:ptCount val="19"/>
                <c:pt idx="0">
                  <c:v>FCF DC
Sem 1
Abr/22</c:v>
                </c:pt>
                <c:pt idx="2">
                  <c:v>Sem 2 
(prev)</c:v>
                </c:pt>
                <c:pt idx="3">
                  <c:v>Sem 2
Vazão</c:v>
                </c:pt>
                <c:pt idx="4">
                  <c:v>Sem 2
Arm.</c:v>
                </c:pt>
                <c:pt idx="5">
                  <c:v>Sem 2
UHE</c:v>
                </c:pt>
                <c:pt idx="6">
                  <c:v>Sem 2
UTE</c:v>
                </c:pt>
                <c:pt idx="7">
                  <c:v>Sem 2
Carga</c:v>
                </c:pt>
                <c:pt idx="9">
                  <c:v>FCF DC
Sem 2
Abr/22</c:v>
                </c:pt>
                <c:pt idx="11">
                  <c:v>Sem 3 
(prev)</c:v>
                </c:pt>
                <c:pt idx="12">
                  <c:v>Sem 3
Vazão</c:v>
                </c:pt>
                <c:pt idx="13">
                  <c:v>Sem 3
Arm.</c:v>
                </c:pt>
                <c:pt idx="14">
                  <c:v>Sem 3
UHE</c:v>
                </c:pt>
                <c:pt idx="15">
                  <c:v>Sem 3
UTE</c:v>
                </c:pt>
                <c:pt idx="16">
                  <c:v>Sem 3
Carga</c:v>
                </c:pt>
                <c:pt idx="18">
                  <c:v>FCF DC
Sem 3
Abr/22</c:v>
                </c:pt>
              </c:strCache>
            </c:strRef>
          </c:cat>
          <c:val>
            <c:numRef>
              <c:f>'SIN (2)'!$C$33:$C$51</c:f>
              <c:numCache>
                <c:formatCode>General</c:formatCode>
                <c:ptCount val="19"/>
                <c:pt idx="0" formatCode="_(* #,##0.00_);_(* \(#,##0.00\);_(* &quot;-&quot;??_);_(@_)">
                  <c:v>0</c:v>
                </c:pt>
                <c:pt idx="2" formatCode="_(* #,##0.00_);_(* \(#,##0.00\);_(* &quot;-&quot;??_);_(@_)">
                  <c:v>0</c:v>
                </c:pt>
                <c:pt idx="3" formatCode="_(* #,##0.00_);_(* \(#,##0.00\);_(* &quot;-&quot;??_);_(@_)">
                  <c:v>4.3299999999999983</c:v>
                </c:pt>
                <c:pt idx="4" formatCode="_(* #,##0.00_);_(* \(#,##0.00\);_(* &quot;-&quot;??_);_(@_)">
                  <c:v>0</c:v>
                </c:pt>
                <c:pt idx="5" formatCode="_(* #,##0.00_);_(* \(#,##0.00\);_(* &quot;-&quot;??_);_(@_)">
                  <c:v>1.0000000000005116E-2</c:v>
                </c:pt>
                <c:pt idx="6" formatCode="_(* #,##0.00_);_(* \(#,##0.00\);_(* &quot;-&quot;??_);_(@_)">
                  <c:v>0</c:v>
                </c:pt>
                <c:pt idx="7" formatCode="_(* #,##0.00_);_(* \(#,##0.00\);_(* &quot;-&quot;??_);_(@_)">
                  <c:v>0</c:v>
                </c:pt>
                <c:pt idx="11" formatCode="_(* #,##0.00_);_(* \(#,##0.00\);_(* &quot;-&quot;??_);_(@_)">
                  <c:v>0.37000000000000455</c:v>
                </c:pt>
                <c:pt idx="12" formatCode="_(* #,##0.00_);_(* \(#,##0.00\);_(* &quot;-&quot;??_);_(@_)">
                  <c:v>16.37</c:v>
                </c:pt>
                <c:pt idx="13" formatCode="_(* #,##0.00_);_(* \(#,##0.00\);_(* &quot;-&quot;??_);_(@_)">
                  <c:v>2.8999999999999986</c:v>
                </c:pt>
                <c:pt idx="14" formatCode="_(* #,##0.00_);_(* \(#,##0.00\);_(* &quot;-&quot;??_);_(@_)">
                  <c:v>1.0300000000000011</c:v>
                </c:pt>
                <c:pt idx="15" formatCode="_(* #,##0.00_);_(* \(#,##0.00\);_(* &quot;-&quot;??_);_(@_)">
                  <c:v>0.16999999999999993</c:v>
                </c:pt>
                <c:pt idx="16" formatCode="_(* #,##0.00_);_(* \(#,##0.00\);_(* &quot;-&quot;??_);_(@_)">
                  <c:v>9.92</c:v>
                </c:pt>
                <c:pt idx="18" formatCode="_(* #,##0.00_);_(* \(#,##0.00\);_(* &quot;-&quot;??_);_(@_)">
                  <c:v>0</c:v>
                </c:pt>
              </c:numCache>
            </c:numRef>
          </c:val>
          <c:extLst>
            <c:ext xmlns:c16="http://schemas.microsoft.com/office/drawing/2014/chart" uri="{C3380CC4-5D6E-409C-BE32-E72D297353CC}">
              <c16:uniqueId val="{00000001-1B73-4575-8DF0-C7BE76497933}"/>
            </c:ext>
          </c:extLst>
        </c:ser>
        <c:ser>
          <c:idx val="2"/>
          <c:order val="2"/>
          <c:spPr>
            <a:gradFill flip="none" rotWithShape="1">
              <a:gsLst>
                <a:gs pos="100000">
                  <a:schemeClr val="accent1">
                    <a:lumMod val="50000"/>
                  </a:schemeClr>
                </a:gs>
                <a:gs pos="31000">
                  <a:srgbClr val="4F81BD">
                    <a:lumMod val="40000"/>
                    <a:lumOff val="60000"/>
                  </a:srgbClr>
                </a:gs>
              </a:gsLst>
              <a:lin ang="16200000" scaled="1"/>
              <a:tileRect/>
            </a:gradFill>
            <a:effectLst>
              <a:outerShdw blurRad="50800" dist="38100" dir="2700000" algn="tl" rotWithShape="0">
                <a:prstClr val="black">
                  <a:alpha val="40000"/>
                </a:prstClr>
              </a:outerShdw>
            </a:effectLst>
            <a:scene3d>
              <a:camera prst="orthographicFront"/>
              <a:lightRig rig="threePt" dir="t"/>
            </a:scene3d>
            <a:sp3d>
              <a:bevelT w="0" h="0"/>
            </a:sp3d>
          </c:spPr>
          <c:invertIfNegative val="0"/>
          <c:dLbls>
            <c:delete val="1"/>
          </c:dLbls>
          <c:cat>
            <c:strRef>
              <c:f>'SIN (2)'!$A$33:$A$51</c:f>
              <c:strCache>
                <c:ptCount val="19"/>
                <c:pt idx="0">
                  <c:v>FCF DC
Sem 1
Abr/22</c:v>
                </c:pt>
                <c:pt idx="2">
                  <c:v>Sem 2 
(prev)</c:v>
                </c:pt>
                <c:pt idx="3">
                  <c:v>Sem 2
Vazão</c:v>
                </c:pt>
                <c:pt idx="4">
                  <c:v>Sem 2
Arm.</c:v>
                </c:pt>
                <c:pt idx="5">
                  <c:v>Sem 2
UHE</c:v>
                </c:pt>
                <c:pt idx="6">
                  <c:v>Sem 2
UTE</c:v>
                </c:pt>
                <c:pt idx="7">
                  <c:v>Sem 2
Carga</c:v>
                </c:pt>
                <c:pt idx="9">
                  <c:v>FCF DC
Sem 2
Abr/22</c:v>
                </c:pt>
                <c:pt idx="11">
                  <c:v>Sem 3 
(prev)</c:v>
                </c:pt>
                <c:pt idx="12">
                  <c:v>Sem 3
Vazão</c:v>
                </c:pt>
                <c:pt idx="13">
                  <c:v>Sem 3
Arm.</c:v>
                </c:pt>
                <c:pt idx="14">
                  <c:v>Sem 3
UHE</c:v>
                </c:pt>
                <c:pt idx="15">
                  <c:v>Sem 3
UTE</c:v>
                </c:pt>
                <c:pt idx="16">
                  <c:v>Sem 3
Carga</c:v>
                </c:pt>
                <c:pt idx="18">
                  <c:v>FCF DC
Sem 3
Abr/22</c:v>
                </c:pt>
              </c:strCache>
            </c:strRef>
          </c:cat>
          <c:val>
            <c:numRef>
              <c:f>'SIN (2)'!$D$33:$D$51</c:f>
              <c:numCache>
                <c:formatCode>General</c:formatCode>
                <c:ptCount val="19"/>
                <c:pt idx="2" formatCode="_(* #,##0.00_);_(* \(#,##0.00\);_(* &quot;-&quot;??_);_(@_)">
                  <c:v>0.21000000000000085</c:v>
                </c:pt>
                <c:pt idx="3" formatCode="_(* #,##0.00_);_(* \(#,##0.00\);_(* &quot;-&quot;??_);_(@_)">
                  <c:v>0</c:v>
                </c:pt>
                <c:pt idx="4" formatCode="_(* #,##0.00_);_(* \(#,##0.00\);_(* &quot;-&quot;??_);_(@_)">
                  <c:v>1</c:v>
                </c:pt>
                <c:pt idx="5" formatCode="_(* #,##0.00_);_(* \(#,##0.00\);_(* &quot;-&quot;??_);_(@_)">
                  <c:v>0</c:v>
                </c:pt>
                <c:pt idx="6" formatCode="_(* #,##0.00_);_(* \(#,##0.00\);_(* &quot;-&quot;??_);_(@_)">
                  <c:v>9.0000000000003411E-2</c:v>
                </c:pt>
                <c:pt idx="7" formatCode="_(* #,##0.00_);_(* \(#,##0.00\);_(* &quot;-&quot;??_);_(@_)">
                  <c:v>1.2800000000000011</c:v>
                </c:pt>
                <c:pt idx="11" formatCode="_(* #,##0.00_);_(* \(#,##0.00\);_(* &quot;-&quot;??_);_(@_)">
                  <c:v>0</c:v>
                </c:pt>
                <c:pt idx="12" formatCode="_(* #,##0.00_);_(* \(#,##0.00\);_(* &quot;-&quot;??_);_(@_)">
                  <c:v>0</c:v>
                </c:pt>
                <c:pt idx="13" formatCode="_(* #,##0.00_);_(* \(#,##0.00\);_(* &quot;-&quot;??_);_(@_)">
                  <c:v>0</c:v>
                </c:pt>
                <c:pt idx="14" formatCode="_(* #,##0.00_);_(* \(#,##0.00\);_(* &quot;-&quot;??_);_(@_)">
                  <c:v>0</c:v>
                </c:pt>
                <c:pt idx="15" formatCode="_(* #,##0.00_);_(* \(#,##0.00\);_(* &quot;-&quot;??_);_(@_)">
                  <c:v>0</c:v>
                </c:pt>
                <c:pt idx="16" formatCode="_(* #,##0.00_);_(* \(#,##0.00\);_(* &quot;-&quot;??_);_(@_)">
                  <c:v>0</c:v>
                </c:pt>
                <c:pt idx="18" formatCode="_(* #,##0.00_);_(* \(#,##0.00\);_(* &quot;-&quot;??_);_(@_)">
                  <c:v>0</c:v>
                </c:pt>
              </c:numCache>
            </c:numRef>
          </c:val>
          <c:extLst>
            <c:ext xmlns:c16="http://schemas.microsoft.com/office/drawing/2014/chart" uri="{C3380CC4-5D6E-409C-BE32-E72D297353CC}">
              <c16:uniqueId val="{00000002-1B73-4575-8DF0-C7BE76497933}"/>
            </c:ext>
          </c:extLst>
        </c:ser>
        <c:dLbls>
          <c:showLegendKey val="0"/>
          <c:showVal val="1"/>
          <c:showCatName val="0"/>
          <c:showSerName val="0"/>
          <c:showPercent val="0"/>
          <c:showBubbleSize val="0"/>
        </c:dLbls>
        <c:gapWidth val="20"/>
        <c:overlap val="100"/>
        <c:axId val="419649536"/>
        <c:axId val="419648752"/>
      </c:barChart>
      <c:lineChart>
        <c:grouping val="standard"/>
        <c:varyColors val="0"/>
        <c:ser>
          <c:idx val="3"/>
          <c:order val="3"/>
          <c:spPr>
            <a:ln w="0">
              <a:solidFill>
                <a:schemeClr val="tx1"/>
              </a:solidFill>
              <a:prstDash val="dash"/>
              <a:tailEnd type="triangle" w="med" len="lg"/>
            </a:ln>
            <a:effectLst>
              <a:outerShdw blurRad="25400" dist="12700" algn="tl" rotWithShape="0">
                <a:sysClr val="window" lastClr="FFFFFF">
                  <a:alpha val="80000"/>
                </a:sysClr>
              </a:outerShdw>
            </a:effectLst>
          </c:spPr>
          <c:marker>
            <c:symbol val="dash"/>
            <c:size val="9"/>
            <c:spPr>
              <a:solidFill>
                <a:schemeClr val="tx1"/>
              </a:solidFill>
              <a:ln>
                <a:noFill/>
              </a:ln>
              <a:effectLst>
                <a:outerShdw blurRad="25400" dist="12700" algn="tl" rotWithShape="0">
                  <a:sysClr val="window" lastClr="FFFFFF">
                    <a:alpha val="80000"/>
                  </a:sysClr>
                </a:outerShdw>
              </a:effectLst>
            </c:spPr>
          </c:marker>
          <c:dPt>
            <c:idx val="0"/>
            <c:bubble3D val="0"/>
            <c:spPr>
              <a:ln w="0">
                <a:solidFill>
                  <a:schemeClr val="tx1"/>
                </a:solidFill>
                <a:prstDash val="dash"/>
                <a:headEnd type="oval" w="lg" len="lg"/>
                <a:tailEnd type="triangle" w="med" len="lg"/>
              </a:ln>
              <a:effectLst>
                <a:outerShdw blurRad="25400" dist="12700" algn="tl" rotWithShape="0">
                  <a:sysClr val="window" lastClr="FFFFFF">
                    <a:alpha val="80000"/>
                  </a:sysClr>
                </a:outerShdw>
              </a:effectLst>
            </c:spPr>
            <c:extLst>
              <c:ext xmlns:c16="http://schemas.microsoft.com/office/drawing/2014/chart" uri="{C3380CC4-5D6E-409C-BE32-E72D297353CC}">
                <c16:uniqueId val="{00000004-1B73-4575-8DF0-C7BE76497933}"/>
              </c:ext>
            </c:extLst>
          </c:dPt>
          <c:dPt>
            <c:idx val="1"/>
            <c:marker>
              <c:symbol val="none"/>
            </c:marker>
            <c:bubble3D val="0"/>
            <c:extLst>
              <c:ext xmlns:c16="http://schemas.microsoft.com/office/drawing/2014/chart" uri="{C3380CC4-5D6E-409C-BE32-E72D297353CC}">
                <c16:uniqueId val="{00000005-1B73-4575-8DF0-C7BE76497933}"/>
              </c:ext>
            </c:extLst>
          </c:dPt>
          <c:dPt>
            <c:idx val="7"/>
            <c:marker>
              <c:symbol val="none"/>
            </c:marker>
            <c:bubble3D val="0"/>
            <c:extLst>
              <c:ext xmlns:c16="http://schemas.microsoft.com/office/drawing/2014/chart" uri="{C3380CC4-5D6E-409C-BE32-E72D297353CC}">
                <c16:uniqueId val="{00000006-1B73-4575-8DF0-C7BE76497933}"/>
              </c:ext>
            </c:extLst>
          </c:dPt>
          <c:dPt>
            <c:idx val="8"/>
            <c:marker>
              <c:symbol val="none"/>
            </c:marker>
            <c:bubble3D val="0"/>
            <c:extLst>
              <c:ext xmlns:c16="http://schemas.microsoft.com/office/drawing/2014/chart" uri="{C3380CC4-5D6E-409C-BE32-E72D297353CC}">
                <c16:uniqueId val="{00000007-1B73-4575-8DF0-C7BE76497933}"/>
              </c:ext>
            </c:extLst>
          </c:dPt>
          <c:dPt>
            <c:idx val="9"/>
            <c:marker>
              <c:symbol val="dash"/>
              <c:size val="5"/>
            </c:marker>
            <c:bubble3D val="0"/>
            <c:extLst>
              <c:ext xmlns:c16="http://schemas.microsoft.com/office/drawing/2014/chart" uri="{C3380CC4-5D6E-409C-BE32-E72D297353CC}">
                <c16:uniqueId val="{00000008-1B73-4575-8DF0-C7BE76497933}"/>
              </c:ext>
            </c:extLst>
          </c:dPt>
          <c:dPt>
            <c:idx val="10"/>
            <c:marker>
              <c:symbol val="none"/>
            </c:marker>
            <c:bubble3D val="0"/>
            <c:extLst>
              <c:ext xmlns:c16="http://schemas.microsoft.com/office/drawing/2014/chart" uri="{C3380CC4-5D6E-409C-BE32-E72D297353CC}">
                <c16:uniqueId val="{00000009-1B73-4575-8DF0-C7BE76497933}"/>
              </c:ext>
            </c:extLst>
          </c:dPt>
          <c:dPt>
            <c:idx val="15"/>
            <c:marker>
              <c:symbol val="none"/>
            </c:marker>
            <c:bubble3D val="0"/>
            <c:extLst>
              <c:ext xmlns:c16="http://schemas.microsoft.com/office/drawing/2014/chart" uri="{C3380CC4-5D6E-409C-BE32-E72D297353CC}">
                <c16:uniqueId val="{0000000A-1B73-4575-8DF0-C7BE76497933}"/>
              </c:ext>
            </c:extLst>
          </c:dPt>
          <c:dPt>
            <c:idx val="17"/>
            <c:marker>
              <c:symbol val="none"/>
            </c:marker>
            <c:bubble3D val="0"/>
            <c:extLst>
              <c:ext xmlns:c16="http://schemas.microsoft.com/office/drawing/2014/chart" uri="{C3380CC4-5D6E-409C-BE32-E72D297353CC}">
                <c16:uniqueId val="{0000000B-1B73-4575-8DF0-C7BE76497933}"/>
              </c:ext>
            </c:extLst>
          </c:dPt>
          <c:dLbls>
            <c:dLbl>
              <c:idx val="0"/>
              <c:layout>
                <c:manualLayout>
                  <c:x val="-2.8127665368016964E-2"/>
                  <c:y val="3.7235506088337859E-2"/>
                </c:manualLayout>
              </c:layout>
              <c:numFmt formatCode="#,##0.00" sourceLinked="0"/>
              <c:spPr>
                <a:noFill/>
                <a:ln>
                  <a:noFill/>
                </a:ln>
                <a:effectLst/>
              </c:spPr>
              <c:txPr>
                <a:bodyPr rot="0" vert="horz" wrap="square" lIns="38100" tIns="19050" rIns="38100" bIns="19050" anchor="ctr">
                  <a:spAutoFit/>
                </a:bodyPr>
                <a:lstStyle/>
                <a:p>
                  <a:pPr>
                    <a:defRPr sz="1600" b="1"/>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B73-4575-8DF0-C7BE76497933}"/>
                </c:ext>
              </c:extLst>
            </c:dLbl>
            <c:dLbl>
              <c:idx val="1"/>
              <c:delete val="1"/>
              <c:extLst>
                <c:ext xmlns:c15="http://schemas.microsoft.com/office/drawing/2012/chart" uri="{CE6537A1-D6FC-4f65-9D91-7224C49458BB}"/>
                <c:ext xmlns:c16="http://schemas.microsoft.com/office/drawing/2014/chart" uri="{C3380CC4-5D6E-409C-BE32-E72D297353CC}">
                  <c16:uniqueId val="{00000005-1B73-4575-8DF0-C7BE76497933}"/>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B73-4575-8DF0-C7BE76497933}"/>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B73-4575-8DF0-C7BE76497933}"/>
                </c:ext>
              </c:extLst>
            </c:dLbl>
            <c:dLbl>
              <c:idx val="8"/>
              <c:delete val="1"/>
              <c:extLst>
                <c:ext xmlns:c15="http://schemas.microsoft.com/office/drawing/2012/chart" uri="{CE6537A1-D6FC-4f65-9D91-7224C49458BB}"/>
                <c:ext xmlns:c16="http://schemas.microsoft.com/office/drawing/2014/chart" uri="{C3380CC4-5D6E-409C-BE32-E72D297353CC}">
                  <c16:uniqueId val="{00000007-1B73-4575-8DF0-C7BE76497933}"/>
                </c:ext>
              </c:extLst>
            </c:dLbl>
            <c:dLbl>
              <c:idx val="9"/>
              <c:numFmt formatCode="#,##0.00" sourceLinked="0"/>
              <c:spPr>
                <a:noFill/>
                <a:ln>
                  <a:noFill/>
                </a:ln>
                <a:effectLst/>
              </c:spPr>
              <c:txPr>
                <a:bodyPr rot="0" vert="horz" wrap="square" lIns="38100" tIns="19050" rIns="38100" bIns="19050" anchor="ctr">
                  <a:spAutoFit/>
                </a:bodyPr>
                <a:lstStyle/>
                <a:p>
                  <a:pPr>
                    <a:defRPr sz="1600" b="1"/>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8-1B73-4575-8DF0-C7BE76497933}"/>
                </c:ext>
              </c:extLst>
            </c:dLbl>
            <c:dLbl>
              <c:idx val="10"/>
              <c:delete val="1"/>
              <c:extLst>
                <c:ext xmlns:c15="http://schemas.microsoft.com/office/drawing/2012/chart" uri="{CE6537A1-D6FC-4f65-9D91-7224C49458BB}"/>
                <c:ext xmlns:c16="http://schemas.microsoft.com/office/drawing/2014/chart" uri="{C3380CC4-5D6E-409C-BE32-E72D297353CC}">
                  <c16:uniqueId val="{00000009-1B73-4575-8DF0-C7BE76497933}"/>
                </c:ext>
              </c:extLst>
            </c:dLbl>
            <c:dLbl>
              <c:idx val="1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B73-4575-8DF0-C7BE76497933}"/>
                </c:ext>
              </c:extLst>
            </c:dLbl>
            <c:dLbl>
              <c:idx val="1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B73-4575-8DF0-C7BE76497933}"/>
                </c:ext>
              </c:extLst>
            </c:dLbl>
            <c:dLbl>
              <c:idx val="1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B73-4575-8DF0-C7BE76497933}"/>
                </c:ext>
              </c:extLst>
            </c:dLbl>
            <c:dLbl>
              <c:idx val="1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B73-4575-8DF0-C7BE76497933}"/>
                </c:ext>
              </c:extLst>
            </c:dLbl>
            <c:dLbl>
              <c:idx val="1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B73-4575-8DF0-C7BE76497933}"/>
                </c:ext>
              </c:extLst>
            </c:dLbl>
            <c:dLbl>
              <c:idx val="16"/>
              <c:numFmt formatCode="#,##0.00" sourceLinked="0"/>
              <c:spPr>
                <a:noFill/>
                <a:ln>
                  <a:noFill/>
                </a:ln>
                <a:effectLst/>
              </c:spPr>
              <c:txPr>
                <a:bodyPr rot="0" vert="horz" wrap="square" lIns="38100" tIns="19050" rIns="38100" bIns="19050" anchor="ctr">
                  <a:spAutoFit/>
                </a:bodyPr>
                <a:lstStyle/>
                <a:p>
                  <a:pPr>
                    <a:defRPr sz="1600" b="0"/>
                  </a:pPr>
                  <a:endParaRPr lang="en-US"/>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B73-4575-8DF0-C7BE76497933}"/>
                </c:ext>
              </c:extLst>
            </c:dLbl>
            <c:dLbl>
              <c:idx val="17"/>
              <c:delete val="1"/>
              <c:extLst>
                <c:ext xmlns:c15="http://schemas.microsoft.com/office/drawing/2012/chart" uri="{CE6537A1-D6FC-4f65-9D91-7224C49458BB}"/>
                <c:ext xmlns:c16="http://schemas.microsoft.com/office/drawing/2014/chart" uri="{C3380CC4-5D6E-409C-BE32-E72D297353CC}">
                  <c16:uniqueId val="{0000000B-1B73-4575-8DF0-C7BE76497933}"/>
                </c:ext>
              </c:extLst>
            </c:dLbl>
            <c:dLbl>
              <c:idx val="18"/>
              <c:numFmt formatCode="#,##0.00" sourceLinked="0"/>
              <c:spPr>
                <a:noFill/>
                <a:ln>
                  <a:noFill/>
                </a:ln>
                <a:effectLst/>
              </c:spPr>
              <c:txPr>
                <a:bodyPr rot="0" vert="horz" wrap="square" lIns="38100" tIns="19050" rIns="38100" bIns="19050" anchor="ctr">
                  <a:spAutoFit/>
                </a:bodyPr>
                <a:lstStyle/>
                <a:p>
                  <a:pPr>
                    <a:defRPr sz="1600" b="1"/>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13-1B73-4575-8DF0-C7BE76497933}"/>
                </c:ext>
              </c:extLst>
            </c:dLbl>
            <c:numFmt formatCode="#,##0.00" sourceLinked="0"/>
            <c:spPr>
              <a:noFill/>
              <a:ln>
                <a:noFill/>
              </a:ln>
              <a:effectLst/>
            </c:spPr>
            <c:txPr>
              <a:bodyPr rot="0" vert="horz" wrap="square" lIns="38100" tIns="19050" rIns="38100" bIns="19050" anchor="ctr">
                <a:spAutoFit/>
              </a:bodyPr>
              <a:lstStyle/>
              <a:p>
                <a:pPr>
                  <a:defRPr sz="16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'SIN (2)'!$A$33:$A$51</c:f>
              <c:strCache>
                <c:ptCount val="19"/>
                <c:pt idx="0">
                  <c:v>FCF DC
Sem 1
Abr/22</c:v>
                </c:pt>
                <c:pt idx="2">
                  <c:v>Sem 2 
(prev)</c:v>
                </c:pt>
                <c:pt idx="3">
                  <c:v>Sem 2
Vazão</c:v>
                </c:pt>
                <c:pt idx="4">
                  <c:v>Sem 2
Arm.</c:v>
                </c:pt>
                <c:pt idx="5">
                  <c:v>Sem 2
UHE</c:v>
                </c:pt>
                <c:pt idx="6">
                  <c:v>Sem 2
UTE</c:v>
                </c:pt>
                <c:pt idx="7">
                  <c:v>Sem 2
Carga</c:v>
                </c:pt>
                <c:pt idx="9">
                  <c:v>FCF DC
Sem 2
Abr/22</c:v>
                </c:pt>
                <c:pt idx="11">
                  <c:v>Sem 3 
(prev)</c:v>
                </c:pt>
                <c:pt idx="12">
                  <c:v>Sem 3
Vazão</c:v>
                </c:pt>
                <c:pt idx="13">
                  <c:v>Sem 3
Arm.</c:v>
                </c:pt>
                <c:pt idx="14">
                  <c:v>Sem 3
UHE</c:v>
                </c:pt>
                <c:pt idx="15">
                  <c:v>Sem 3
UTE</c:v>
                </c:pt>
                <c:pt idx="16">
                  <c:v>Sem 3
Carga</c:v>
                </c:pt>
                <c:pt idx="18">
                  <c:v>FCF DC
Sem 3
Abr/22</c:v>
                </c:pt>
              </c:strCache>
            </c:strRef>
          </c:cat>
          <c:val>
            <c:numRef>
              <c:f>'SIN (2)'!$G$33:$G$51</c:f>
              <c:numCache>
                <c:formatCode>_(* #,##0.00_);_(* \(#,##0.00\);_(* "-"??_);_(@_)</c:formatCode>
                <c:ptCount val="19"/>
                <c:pt idx="0">
                  <c:v>38.89</c:v>
                </c:pt>
                <c:pt idx="1">
                  <c:v>38.995000000000005</c:v>
                </c:pt>
                <c:pt idx="2">
                  <c:v>39.1</c:v>
                </c:pt>
                <c:pt idx="3">
                  <c:v>34.770000000000003</c:v>
                </c:pt>
                <c:pt idx="4">
                  <c:v>35.770000000000003</c:v>
                </c:pt>
                <c:pt idx="5">
                  <c:v>35.76</c:v>
                </c:pt>
                <c:pt idx="6">
                  <c:v>35.85</c:v>
                </c:pt>
                <c:pt idx="7">
                  <c:v>37.130000000000003</c:v>
                </c:pt>
                <c:pt idx="8">
                  <c:v>37.130000000000003</c:v>
                </c:pt>
                <c:pt idx="9">
                  <c:v>37.130000000000003</c:v>
                </c:pt>
                <c:pt idx="10">
                  <c:v>36.760000000000005</c:v>
                </c:pt>
                <c:pt idx="11">
                  <c:v>36.39</c:v>
                </c:pt>
                <c:pt idx="12">
                  <c:v>20.02</c:v>
                </c:pt>
                <c:pt idx="13">
                  <c:v>17.12</c:v>
                </c:pt>
                <c:pt idx="14">
                  <c:v>16.09</c:v>
                </c:pt>
                <c:pt idx="15">
                  <c:v>15.92</c:v>
                </c:pt>
                <c:pt idx="16">
                  <c:v>6</c:v>
                </c:pt>
                <c:pt idx="17">
                  <c:v>6</c:v>
                </c:pt>
                <c:pt idx="18">
                  <c:v>6</c:v>
                </c:pt>
              </c:numCache>
            </c:numRef>
          </c:val>
          <c:smooth val="0"/>
          <c:extLst>
            <c:ext xmlns:c16="http://schemas.microsoft.com/office/drawing/2014/chart" uri="{C3380CC4-5D6E-409C-BE32-E72D297353CC}">
              <c16:uniqueId val="{00000014-1B73-4575-8DF0-C7BE76497933}"/>
            </c:ext>
          </c:extLst>
        </c:ser>
        <c:ser>
          <c:idx val="4"/>
          <c:order val="4"/>
          <c:spPr>
            <a:ln>
              <a:solidFill>
                <a:srgbClr val="FF0000"/>
              </a:solidFill>
              <a:prstDash val="dash"/>
            </a:ln>
          </c:spPr>
          <c:marker>
            <c:symbol val="none"/>
          </c:marker>
          <c:dLbls>
            <c:delete val="1"/>
          </c:dLbls>
          <c:cat>
            <c:strRef>
              <c:f>'SIN (2)'!$A$33:$A$51</c:f>
              <c:strCache>
                <c:ptCount val="19"/>
                <c:pt idx="0">
                  <c:v>FCF DC
Sem 1
Abr/22</c:v>
                </c:pt>
                <c:pt idx="2">
                  <c:v>Sem 2 
(prev)</c:v>
                </c:pt>
                <c:pt idx="3">
                  <c:v>Sem 2
Vazão</c:v>
                </c:pt>
                <c:pt idx="4">
                  <c:v>Sem 2
Arm.</c:v>
                </c:pt>
                <c:pt idx="5">
                  <c:v>Sem 2
UHE</c:v>
                </c:pt>
                <c:pt idx="6">
                  <c:v>Sem 2
UTE</c:v>
                </c:pt>
                <c:pt idx="7">
                  <c:v>Sem 2
Carga</c:v>
                </c:pt>
                <c:pt idx="9">
                  <c:v>FCF DC
Sem 2
Abr/22</c:v>
                </c:pt>
                <c:pt idx="11">
                  <c:v>Sem 3 
(prev)</c:v>
                </c:pt>
                <c:pt idx="12">
                  <c:v>Sem 3
Vazão</c:v>
                </c:pt>
                <c:pt idx="13">
                  <c:v>Sem 3
Arm.</c:v>
                </c:pt>
                <c:pt idx="14">
                  <c:v>Sem 3
UHE</c:v>
                </c:pt>
                <c:pt idx="15">
                  <c:v>Sem 3
UTE</c:v>
                </c:pt>
                <c:pt idx="16">
                  <c:v>Sem 3
Carga</c:v>
                </c:pt>
                <c:pt idx="18">
                  <c:v>FCF DC
Sem 3
Abr/22</c:v>
                </c:pt>
              </c:strCache>
            </c:strRef>
          </c:cat>
          <c:val>
            <c:numRef>
              <c:f>'SIN (2)'!$I$33:$I$51</c:f>
              <c:numCache>
                <c:formatCode>General</c:formatCode>
                <c:ptCount val="19"/>
                <c:pt idx="0">
                  <c:v>55.7</c:v>
                </c:pt>
                <c:pt idx="1">
                  <c:v>55.7</c:v>
                </c:pt>
                <c:pt idx="2">
                  <c:v>55.7</c:v>
                </c:pt>
                <c:pt idx="3">
                  <c:v>55.7</c:v>
                </c:pt>
                <c:pt idx="4">
                  <c:v>55.7</c:v>
                </c:pt>
                <c:pt idx="5">
                  <c:v>55.7</c:v>
                </c:pt>
                <c:pt idx="6">
                  <c:v>55.7</c:v>
                </c:pt>
                <c:pt idx="7">
                  <c:v>55.7</c:v>
                </c:pt>
                <c:pt idx="8">
                  <c:v>55.7</c:v>
                </c:pt>
                <c:pt idx="9">
                  <c:v>55.7</c:v>
                </c:pt>
                <c:pt idx="10">
                  <c:v>55.7</c:v>
                </c:pt>
                <c:pt idx="11">
                  <c:v>55.7</c:v>
                </c:pt>
                <c:pt idx="12">
                  <c:v>55.7</c:v>
                </c:pt>
                <c:pt idx="13">
                  <c:v>55.7</c:v>
                </c:pt>
                <c:pt idx="14">
                  <c:v>55.7</c:v>
                </c:pt>
                <c:pt idx="15">
                  <c:v>55.7</c:v>
                </c:pt>
                <c:pt idx="16">
                  <c:v>55.7</c:v>
                </c:pt>
                <c:pt idx="17">
                  <c:v>55.7</c:v>
                </c:pt>
                <c:pt idx="18">
                  <c:v>55.7</c:v>
                </c:pt>
              </c:numCache>
            </c:numRef>
          </c:val>
          <c:smooth val="0"/>
          <c:extLst>
            <c:ext xmlns:c15="http://schemas.microsoft.com/office/drawing/2012/chart" uri="{02D57815-91ED-43cb-92C2-25804820EDAC}">
              <c15:filteredSeriesTitle>
                <c15:tx>
                  <c:strRef>
                    <c:extLst>
                      <c:ext uri="{02D57815-91ED-43cb-92C2-25804820EDAC}">
                        <c15:formulaRef>
                          <c15:sqref>'SIN (2)'!#REF!</c15:sqref>
                        </c15:formulaRef>
                      </c:ext>
                    </c:extLst>
                    <c:strCache>
                      <c:ptCount val="1"/>
                      <c:pt idx="0">
                        <c:v>#REF!</c:v>
                      </c:pt>
                    </c:strCache>
                  </c:strRef>
                </c15:tx>
              </c15:filteredSeriesTitle>
            </c:ext>
            <c:ext xmlns:c16="http://schemas.microsoft.com/office/drawing/2014/chart" uri="{C3380CC4-5D6E-409C-BE32-E72D297353CC}">
              <c16:uniqueId val="{00000015-1B73-4575-8DF0-C7BE76497933}"/>
            </c:ext>
          </c:extLst>
        </c:ser>
        <c:dLbls>
          <c:showLegendKey val="0"/>
          <c:showVal val="1"/>
          <c:showCatName val="0"/>
          <c:showSerName val="0"/>
          <c:showPercent val="0"/>
          <c:showBubbleSize val="0"/>
        </c:dLbls>
        <c:marker val="1"/>
        <c:smooth val="0"/>
        <c:axId val="419649536"/>
        <c:axId val="419648752"/>
      </c:lineChart>
      <c:catAx>
        <c:axId val="419649536"/>
        <c:scaling>
          <c:orientation val="minMax"/>
        </c:scaling>
        <c:delete val="0"/>
        <c:axPos val="b"/>
        <c:numFmt formatCode="General" sourceLinked="1"/>
        <c:majorTickMark val="out"/>
        <c:minorTickMark val="none"/>
        <c:tickLblPos val="nextTo"/>
        <c:spPr>
          <a:ln>
            <a:solidFill>
              <a:srgbClr val="002060"/>
            </a:solidFill>
          </a:ln>
        </c:spPr>
        <c:txPr>
          <a:bodyPr rot="0" vert="horz"/>
          <a:lstStyle/>
          <a:p>
            <a:pPr>
              <a:defRPr lang="pt-BR" sz="1100" b="1"/>
            </a:pPr>
            <a:endParaRPr lang="en-US"/>
          </a:p>
        </c:txPr>
        <c:crossAx val="419648752"/>
        <c:crosses val="autoZero"/>
        <c:auto val="1"/>
        <c:lblAlgn val="ctr"/>
        <c:lblOffset val="100"/>
        <c:tickLblSkip val="1"/>
        <c:noMultiLvlLbl val="0"/>
      </c:catAx>
      <c:valAx>
        <c:axId val="419648752"/>
        <c:scaling>
          <c:orientation val="minMax"/>
          <c:max val="60"/>
        </c:scaling>
        <c:delete val="0"/>
        <c:axPos val="l"/>
        <c:title>
          <c:tx>
            <c:rich>
              <a:bodyPr rot="-5400000" vert="horz"/>
              <a:lstStyle/>
              <a:p>
                <a:pPr>
                  <a:defRPr lang="pt-BR" sz="1600"/>
                </a:pPr>
                <a:r>
                  <a:rPr lang="en-US" sz="1600"/>
                  <a:t>R$/MWh</a:t>
                </a:r>
              </a:p>
            </c:rich>
          </c:tx>
          <c:layout>
            <c:manualLayout>
              <c:xMode val="edge"/>
              <c:yMode val="edge"/>
              <c:x val="5.6605914182339774E-3"/>
              <c:y val="0.36812078248528401"/>
            </c:manualLayout>
          </c:layout>
          <c:overlay val="0"/>
        </c:title>
        <c:numFmt formatCode="#,##0" sourceLinked="0"/>
        <c:majorTickMark val="out"/>
        <c:minorTickMark val="none"/>
        <c:tickLblPos val="nextTo"/>
        <c:spPr>
          <a:ln>
            <a:solidFill>
              <a:srgbClr val="002060"/>
            </a:solidFill>
          </a:ln>
        </c:spPr>
        <c:txPr>
          <a:bodyPr/>
          <a:lstStyle/>
          <a:p>
            <a:pPr>
              <a:defRPr lang="pt-BR" sz="1800"/>
            </a:pPr>
            <a:endParaRPr lang="en-US"/>
          </a:p>
        </c:txPr>
        <c:crossAx val="419649536"/>
        <c:crosses val="autoZero"/>
        <c:crossBetween val="between"/>
      </c:valAx>
      <c:spPr>
        <a:noFill/>
      </c:spPr>
    </c:plotArea>
    <c:plotVisOnly val="1"/>
    <c:dispBlanksAs val="gap"/>
    <c:showDLblsOverMax val="0"/>
  </c:chart>
  <c:spPr>
    <a:noFill/>
    <a:ln w="25400">
      <a:noFill/>
    </a:ln>
    <a:effectLst/>
  </c:spPr>
  <c:txPr>
    <a:bodyPr/>
    <a:lstStyle/>
    <a:p>
      <a:pPr>
        <a:defRPr sz="1200">
          <a:solidFill>
            <a:srgbClr val="002060"/>
          </a:solidFill>
          <a:latin typeface="Verdana"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002060"/>
                </a:solidFill>
                <a:latin typeface="+mn-lt"/>
                <a:ea typeface="+mn-ea"/>
                <a:cs typeface="+mn-cs"/>
              </a:defRPr>
            </a:pPr>
            <a:r>
              <a:rPr lang="pt-BR" sz="1400" b="1" i="0" baseline="0">
                <a:effectLst/>
              </a:rPr>
              <a:t>PILHA DE TÉRMICA</a:t>
            </a:r>
            <a:endParaRPr lang="pt-BR" sz="1400">
              <a:effectLst/>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002060"/>
              </a:solidFill>
              <a:latin typeface="+mn-lt"/>
              <a:ea typeface="+mn-ea"/>
              <a:cs typeface="+mn-cs"/>
            </a:defRPr>
          </a:pPr>
          <a:endParaRPr lang="en-US"/>
        </a:p>
      </c:txPr>
    </c:title>
    <c:autoTitleDeleted val="0"/>
    <c:plotArea>
      <c:layout>
        <c:manualLayout>
          <c:layoutTarget val="inner"/>
          <c:xMode val="edge"/>
          <c:yMode val="edge"/>
          <c:x val="9.3451171620595852E-2"/>
          <c:y val="0.14662161897128601"/>
          <c:w val="0.87346407733848763"/>
          <c:h val="0.72235679291440202"/>
        </c:manualLayout>
      </c:layout>
      <c:scatterChart>
        <c:scatterStyle val="lineMarker"/>
        <c:varyColors val="0"/>
        <c:ser>
          <c:idx val="3"/>
          <c:order val="0"/>
          <c:tx>
            <c:strRef>
              <c:f>Gráfico!$T$10</c:f>
              <c:strCache>
                <c:ptCount val="1"/>
                <c:pt idx="0">
                  <c:v>PLD_Max</c:v>
                </c:pt>
              </c:strCache>
            </c:strRef>
          </c:tx>
          <c:spPr>
            <a:ln w="25400" cap="sq">
              <a:solidFill>
                <a:srgbClr val="0070C0"/>
              </a:solidFill>
              <a:prstDash val="sysDot"/>
              <a:round/>
            </a:ln>
            <a:effectLst/>
          </c:spPr>
          <c:marker>
            <c:symbol val="none"/>
          </c:marker>
          <c:xVal>
            <c:numRef>
              <c:f>Gráfico!$U$9:$AG$9</c:f>
              <c:numCache>
                <c:formatCode>General</c:formatCode>
                <c:ptCount val="13"/>
                <c:pt idx="0">
                  <c:v>0</c:v>
                </c:pt>
                <c:pt idx="1">
                  <c:v>1000</c:v>
                </c:pt>
                <c:pt idx="2">
                  <c:v>2000</c:v>
                </c:pt>
                <c:pt idx="3">
                  <c:v>3000</c:v>
                </c:pt>
                <c:pt idx="4">
                  <c:v>5000</c:v>
                </c:pt>
                <c:pt idx="5">
                  <c:v>5800</c:v>
                </c:pt>
                <c:pt idx="6">
                  <c:v>7000</c:v>
                </c:pt>
                <c:pt idx="7">
                  <c:v>8200</c:v>
                </c:pt>
                <c:pt idx="8">
                  <c:v>8415.7000000000007</c:v>
                </c:pt>
                <c:pt idx="9">
                  <c:v>8415.7000000000007</c:v>
                </c:pt>
                <c:pt idx="10">
                  <c:v>8415.7000000000007</c:v>
                </c:pt>
                <c:pt idx="11">
                  <c:v>8415.7000000000007</c:v>
                </c:pt>
                <c:pt idx="12">
                  <c:v>28415.7</c:v>
                </c:pt>
              </c:numCache>
            </c:numRef>
          </c:xVal>
          <c:yVal>
            <c:numRef>
              <c:f>Gráfico!$U$10:$AG$10</c:f>
              <c:numCache>
                <c:formatCode>General</c:formatCode>
                <c:ptCount val="13"/>
                <c:pt idx="0">
                  <c:v>646.58000000000004</c:v>
                </c:pt>
                <c:pt idx="1">
                  <c:v>646.58000000000004</c:v>
                </c:pt>
                <c:pt idx="2">
                  <c:v>646.58000000000004</c:v>
                </c:pt>
                <c:pt idx="3">
                  <c:v>646.58000000000004</c:v>
                </c:pt>
                <c:pt idx="4">
                  <c:v>646.58000000000004</c:v>
                </c:pt>
                <c:pt idx="5">
                  <c:v>646.58000000000004</c:v>
                </c:pt>
                <c:pt idx="6">
                  <c:v>646.58000000000004</c:v>
                </c:pt>
                <c:pt idx="7">
                  <c:v>646.58000000000004</c:v>
                </c:pt>
                <c:pt idx="8">
                  <c:v>646.58000000000004</c:v>
                </c:pt>
                <c:pt idx="9">
                  <c:v>646.58000000000004</c:v>
                </c:pt>
                <c:pt idx="10">
                  <c:v>646.58000000000004</c:v>
                </c:pt>
                <c:pt idx="11">
                  <c:v>646.58000000000004</c:v>
                </c:pt>
                <c:pt idx="12">
                  <c:v>646.58000000000004</c:v>
                </c:pt>
              </c:numCache>
            </c:numRef>
          </c:yVal>
          <c:smooth val="0"/>
          <c:extLst>
            <c:ext xmlns:c16="http://schemas.microsoft.com/office/drawing/2014/chart" uri="{C3380CC4-5D6E-409C-BE32-E72D297353CC}">
              <c16:uniqueId val="{00000000-9FA5-405E-B801-D844DB1764F9}"/>
            </c:ext>
          </c:extLst>
        </c:ser>
        <c:ser>
          <c:idx val="6"/>
          <c:order val="3"/>
          <c:spPr>
            <a:ln w="19050" cap="rnd">
              <a:solidFill>
                <a:schemeClr val="accent1">
                  <a:lumMod val="60000"/>
                </a:schemeClr>
              </a:solidFill>
              <a:round/>
            </a:ln>
            <a:effectLst/>
          </c:spPr>
          <c:marker>
            <c:symbol val="none"/>
          </c:marker>
          <c:xVal>
            <c:numRef>
              <c:f>Gráfico!$U$6:$AG$6</c:f>
              <c:numCache>
                <c:formatCode>General</c:formatCode>
                <c:ptCount val="13"/>
                <c:pt idx="0">
                  <c:v>115300</c:v>
                </c:pt>
                <c:pt idx="1">
                  <c:v>115300</c:v>
                </c:pt>
                <c:pt idx="2">
                  <c:v>115300</c:v>
                </c:pt>
                <c:pt idx="3">
                  <c:v>115300</c:v>
                </c:pt>
                <c:pt idx="4">
                  <c:v>115300</c:v>
                </c:pt>
                <c:pt idx="5">
                  <c:v>115300</c:v>
                </c:pt>
                <c:pt idx="6">
                  <c:v>115300</c:v>
                </c:pt>
                <c:pt idx="7">
                  <c:v>115300</c:v>
                </c:pt>
                <c:pt idx="8">
                  <c:v>115300</c:v>
                </c:pt>
                <c:pt idx="9">
                  <c:v>115300</c:v>
                </c:pt>
                <c:pt idx="10">
                  <c:v>115300</c:v>
                </c:pt>
                <c:pt idx="11">
                  <c:v>115300</c:v>
                </c:pt>
                <c:pt idx="12">
                  <c:v>115300</c:v>
                </c:pt>
              </c:numCache>
            </c:numRef>
          </c:xVal>
          <c:yVal>
            <c:numRef>
              <c:f>Gráfico!$U$8:$AG$8</c:f>
              <c:numCache>
                <c:formatCode>General</c:formatCode>
                <c:ptCount val="13"/>
                <c:pt idx="0">
                  <c:v>0</c:v>
                </c:pt>
                <c:pt idx="1">
                  <c:v>5</c:v>
                </c:pt>
                <c:pt idx="2">
                  <c:v>10</c:v>
                </c:pt>
                <c:pt idx="3">
                  <c:v>20</c:v>
                </c:pt>
                <c:pt idx="4">
                  <c:v>220</c:v>
                </c:pt>
                <c:pt idx="5">
                  <c:v>220</c:v>
                </c:pt>
                <c:pt idx="6">
                  <c:v>220</c:v>
                </c:pt>
                <c:pt idx="7">
                  <c:v>220</c:v>
                </c:pt>
                <c:pt idx="8">
                  <c:v>220</c:v>
                </c:pt>
                <c:pt idx="9">
                  <c:v>220</c:v>
                </c:pt>
                <c:pt idx="10">
                  <c:v>220</c:v>
                </c:pt>
                <c:pt idx="11">
                  <c:v>220</c:v>
                </c:pt>
                <c:pt idx="12">
                  <c:v>220</c:v>
                </c:pt>
              </c:numCache>
            </c:numRef>
          </c:yVal>
          <c:smooth val="0"/>
          <c:extLst>
            <c:ext xmlns:c16="http://schemas.microsoft.com/office/drawing/2014/chart" uri="{C3380CC4-5D6E-409C-BE32-E72D297353CC}">
              <c16:uniqueId val="{00000001-9FA5-405E-B801-D844DB1764F9}"/>
            </c:ext>
          </c:extLst>
        </c:ser>
        <c:ser>
          <c:idx val="0"/>
          <c:order val="4"/>
          <c:tx>
            <c:strRef>
              <c:f>Gráfico!$C$1</c:f>
              <c:strCache>
                <c:ptCount val="1"/>
                <c:pt idx="0">
                  <c:v>RV0-202204</c:v>
                </c:pt>
              </c:strCache>
            </c:strRef>
          </c:tx>
          <c:spPr>
            <a:ln w="38100" cap="sq">
              <a:solidFill>
                <a:srgbClr val="002060"/>
              </a:solidFill>
              <a:prstDash val="sysDot"/>
              <a:round/>
            </a:ln>
            <a:effectLst/>
          </c:spPr>
          <c:marker>
            <c:symbol val="none"/>
          </c:marker>
          <c:xVal>
            <c:numRef>
              <c:f>Gráfico!$D$3:$D$210</c:f>
              <c:numCache>
                <c:formatCode>General</c:formatCode>
                <c:ptCount val="208"/>
                <c:pt idx="0">
                  <c:v>165</c:v>
                </c:pt>
                <c:pt idx="1">
                  <c:v>165</c:v>
                </c:pt>
                <c:pt idx="2">
                  <c:v>230</c:v>
                </c:pt>
                <c:pt idx="3">
                  <c:v>230</c:v>
                </c:pt>
                <c:pt idx="4">
                  <c:v>293</c:v>
                </c:pt>
                <c:pt idx="5">
                  <c:v>293</c:v>
                </c:pt>
                <c:pt idx="6">
                  <c:v>357</c:v>
                </c:pt>
                <c:pt idx="7">
                  <c:v>357</c:v>
                </c:pt>
                <c:pt idx="8">
                  <c:v>421</c:v>
                </c:pt>
                <c:pt idx="9">
                  <c:v>421</c:v>
                </c:pt>
                <c:pt idx="10">
                  <c:v>484</c:v>
                </c:pt>
                <c:pt idx="11">
                  <c:v>484</c:v>
                </c:pt>
                <c:pt idx="12">
                  <c:v>484</c:v>
                </c:pt>
                <c:pt idx="13">
                  <c:v>484</c:v>
                </c:pt>
                <c:pt idx="14">
                  <c:v>484</c:v>
                </c:pt>
                <c:pt idx="15">
                  <c:v>484</c:v>
                </c:pt>
                <c:pt idx="16">
                  <c:v>484</c:v>
                </c:pt>
                <c:pt idx="17">
                  <c:v>484</c:v>
                </c:pt>
                <c:pt idx="18">
                  <c:v>484</c:v>
                </c:pt>
                <c:pt idx="19">
                  <c:v>484</c:v>
                </c:pt>
                <c:pt idx="20">
                  <c:v>484</c:v>
                </c:pt>
                <c:pt idx="21">
                  <c:v>484</c:v>
                </c:pt>
                <c:pt idx="22">
                  <c:v>484</c:v>
                </c:pt>
                <c:pt idx="23">
                  <c:v>484</c:v>
                </c:pt>
                <c:pt idx="24">
                  <c:v>484</c:v>
                </c:pt>
                <c:pt idx="25">
                  <c:v>484</c:v>
                </c:pt>
                <c:pt idx="26">
                  <c:v>484</c:v>
                </c:pt>
                <c:pt idx="27">
                  <c:v>484</c:v>
                </c:pt>
                <c:pt idx="28">
                  <c:v>484</c:v>
                </c:pt>
                <c:pt idx="29">
                  <c:v>484</c:v>
                </c:pt>
                <c:pt idx="30">
                  <c:v>484</c:v>
                </c:pt>
                <c:pt idx="31">
                  <c:v>484</c:v>
                </c:pt>
                <c:pt idx="32">
                  <c:v>484</c:v>
                </c:pt>
                <c:pt idx="33">
                  <c:v>484</c:v>
                </c:pt>
                <c:pt idx="34">
                  <c:v>484</c:v>
                </c:pt>
                <c:pt idx="35">
                  <c:v>484</c:v>
                </c:pt>
                <c:pt idx="36">
                  <c:v>484</c:v>
                </c:pt>
                <c:pt idx="37">
                  <c:v>484</c:v>
                </c:pt>
                <c:pt idx="38">
                  <c:v>1834</c:v>
                </c:pt>
                <c:pt idx="39">
                  <c:v>1834</c:v>
                </c:pt>
                <c:pt idx="40">
                  <c:v>2474</c:v>
                </c:pt>
                <c:pt idx="41">
                  <c:v>2474</c:v>
                </c:pt>
                <c:pt idx="42">
                  <c:v>2474</c:v>
                </c:pt>
                <c:pt idx="43">
                  <c:v>2474</c:v>
                </c:pt>
                <c:pt idx="44">
                  <c:v>2964</c:v>
                </c:pt>
                <c:pt idx="45">
                  <c:v>2964</c:v>
                </c:pt>
                <c:pt idx="46">
                  <c:v>3314</c:v>
                </c:pt>
                <c:pt idx="47">
                  <c:v>3314</c:v>
                </c:pt>
                <c:pt idx="48">
                  <c:v>3320</c:v>
                </c:pt>
                <c:pt idx="49">
                  <c:v>3320</c:v>
                </c:pt>
                <c:pt idx="50">
                  <c:v>3331</c:v>
                </c:pt>
                <c:pt idx="51">
                  <c:v>3331</c:v>
                </c:pt>
                <c:pt idx="52">
                  <c:v>3331</c:v>
                </c:pt>
                <c:pt idx="53">
                  <c:v>3331</c:v>
                </c:pt>
                <c:pt idx="54">
                  <c:v>3331</c:v>
                </c:pt>
                <c:pt idx="55">
                  <c:v>3331</c:v>
                </c:pt>
                <c:pt idx="56">
                  <c:v>3381</c:v>
                </c:pt>
                <c:pt idx="57">
                  <c:v>3381</c:v>
                </c:pt>
                <c:pt idx="58">
                  <c:v>3416</c:v>
                </c:pt>
                <c:pt idx="59">
                  <c:v>3416</c:v>
                </c:pt>
                <c:pt idx="60">
                  <c:v>4006.8</c:v>
                </c:pt>
                <c:pt idx="61">
                  <c:v>4006.8</c:v>
                </c:pt>
                <c:pt idx="62">
                  <c:v>4110.6000000000004</c:v>
                </c:pt>
                <c:pt idx="63">
                  <c:v>4110.6000000000004</c:v>
                </c:pt>
                <c:pt idx="64">
                  <c:v>4166.88</c:v>
                </c:pt>
                <c:pt idx="65">
                  <c:v>4166.88</c:v>
                </c:pt>
                <c:pt idx="66">
                  <c:v>4171.88</c:v>
                </c:pt>
                <c:pt idx="67">
                  <c:v>4171.88</c:v>
                </c:pt>
                <c:pt idx="68">
                  <c:v>4199.88</c:v>
                </c:pt>
                <c:pt idx="69">
                  <c:v>4199.88</c:v>
                </c:pt>
                <c:pt idx="70">
                  <c:v>4732.58</c:v>
                </c:pt>
                <c:pt idx="71">
                  <c:v>4732.58</c:v>
                </c:pt>
                <c:pt idx="72">
                  <c:v>4951.28</c:v>
                </c:pt>
                <c:pt idx="73">
                  <c:v>4951.28</c:v>
                </c:pt>
                <c:pt idx="74">
                  <c:v>4951.28</c:v>
                </c:pt>
                <c:pt idx="75">
                  <c:v>4951.28</c:v>
                </c:pt>
                <c:pt idx="76">
                  <c:v>5281.28</c:v>
                </c:pt>
                <c:pt idx="77">
                  <c:v>5281.28</c:v>
                </c:pt>
                <c:pt idx="78">
                  <c:v>5607.88</c:v>
                </c:pt>
                <c:pt idx="79">
                  <c:v>5607.88</c:v>
                </c:pt>
                <c:pt idx="80">
                  <c:v>5634.84</c:v>
                </c:pt>
                <c:pt idx="81">
                  <c:v>5634.84</c:v>
                </c:pt>
                <c:pt idx="82">
                  <c:v>5777.84</c:v>
                </c:pt>
                <c:pt idx="83">
                  <c:v>5777.84</c:v>
                </c:pt>
                <c:pt idx="84">
                  <c:v>5983.4400000000005</c:v>
                </c:pt>
                <c:pt idx="85">
                  <c:v>5983.4400000000005</c:v>
                </c:pt>
                <c:pt idx="86">
                  <c:v>6307.2400000000007</c:v>
                </c:pt>
                <c:pt idx="87">
                  <c:v>6307.2400000000007</c:v>
                </c:pt>
                <c:pt idx="88">
                  <c:v>6308.3400000000011</c:v>
                </c:pt>
                <c:pt idx="89">
                  <c:v>6308.3400000000011</c:v>
                </c:pt>
                <c:pt idx="90">
                  <c:v>6309.4600000000009</c:v>
                </c:pt>
                <c:pt idx="91">
                  <c:v>6309.4600000000009</c:v>
                </c:pt>
                <c:pt idx="92">
                  <c:v>6529.4600000000009</c:v>
                </c:pt>
                <c:pt idx="93">
                  <c:v>6529.4600000000009</c:v>
                </c:pt>
                <c:pt idx="94">
                  <c:v>6639.4600000000009</c:v>
                </c:pt>
                <c:pt idx="95">
                  <c:v>6639.4600000000009</c:v>
                </c:pt>
                <c:pt idx="96">
                  <c:v>7169.4600000000009</c:v>
                </c:pt>
                <c:pt idx="97">
                  <c:v>7169.4600000000009</c:v>
                </c:pt>
                <c:pt idx="98">
                  <c:v>7519.4600000000009</c:v>
                </c:pt>
                <c:pt idx="99">
                  <c:v>7519.4600000000009</c:v>
                </c:pt>
                <c:pt idx="100">
                  <c:v>7599.4600000000009</c:v>
                </c:pt>
                <c:pt idx="101">
                  <c:v>7599.4600000000009</c:v>
                </c:pt>
                <c:pt idx="102">
                  <c:v>7599.4600000000009</c:v>
                </c:pt>
                <c:pt idx="103">
                  <c:v>7599.4600000000009</c:v>
                </c:pt>
                <c:pt idx="104">
                  <c:v>7864.4600000000009</c:v>
                </c:pt>
                <c:pt idx="105">
                  <c:v>7864.4600000000009</c:v>
                </c:pt>
                <c:pt idx="106">
                  <c:v>7867.4600000000009</c:v>
                </c:pt>
                <c:pt idx="107">
                  <c:v>7867.4600000000009</c:v>
                </c:pt>
                <c:pt idx="108">
                  <c:v>7957.4600000000009</c:v>
                </c:pt>
                <c:pt idx="109">
                  <c:v>7957.4600000000009</c:v>
                </c:pt>
                <c:pt idx="110">
                  <c:v>8116.3600000000006</c:v>
                </c:pt>
                <c:pt idx="111">
                  <c:v>8116.3600000000006</c:v>
                </c:pt>
                <c:pt idx="112">
                  <c:v>9031.36</c:v>
                </c:pt>
                <c:pt idx="113">
                  <c:v>9031.36</c:v>
                </c:pt>
                <c:pt idx="114">
                  <c:v>10624.36</c:v>
                </c:pt>
                <c:pt idx="115">
                  <c:v>10624.36</c:v>
                </c:pt>
                <c:pt idx="116">
                  <c:v>10734.36</c:v>
                </c:pt>
                <c:pt idx="117">
                  <c:v>10734.36</c:v>
                </c:pt>
                <c:pt idx="118">
                  <c:v>10930.36</c:v>
                </c:pt>
                <c:pt idx="119">
                  <c:v>10930.36</c:v>
                </c:pt>
                <c:pt idx="120">
                  <c:v>11285.36</c:v>
                </c:pt>
                <c:pt idx="121">
                  <c:v>11285.36</c:v>
                </c:pt>
                <c:pt idx="122">
                  <c:v>11285.36</c:v>
                </c:pt>
                <c:pt idx="123">
                  <c:v>11285.36</c:v>
                </c:pt>
                <c:pt idx="124">
                  <c:v>11451.86</c:v>
                </c:pt>
                <c:pt idx="125">
                  <c:v>11451.86</c:v>
                </c:pt>
                <c:pt idx="126">
                  <c:v>11451.86</c:v>
                </c:pt>
                <c:pt idx="127">
                  <c:v>11451.86</c:v>
                </c:pt>
                <c:pt idx="128">
                  <c:v>11451.86</c:v>
                </c:pt>
                <c:pt idx="129">
                  <c:v>11451.86</c:v>
                </c:pt>
                <c:pt idx="130">
                  <c:v>11533.86</c:v>
                </c:pt>
                <c:pt idx="131">
                  <c:v>11533.86</c:v>
                </c:pt>
                <c:pt idx="132">
                  <c:v>11893.960000000001</c:v>
                </c:pt>
                <c:pt idx="133">
                  <c:v>11893.960000000001</c:v>
                </c:pt>
                <c:pt idx="134">
                  <c:v>12010.660000000002</c:v>
                </c:pt>
                <c:pt idx="135">
                  <c:v>12010.660000000002</c:v>
                </c:pt>
                <c:pt idx="136">
                  <c:v>13348.660000000002</c:v>
                </c:pt>
                <c:pt idx="137">
                  <c:v>13348.660000000002</c:v>
                </c:pt>
                <c:pt idx="138">
                  <c:v>13713.660000000002</c:v>
                </c:pt>
                <c:pt idx="139">
                  <c:v>13713.660000000002</c:v>
                </c:pt>
                <c:pt idx="140">
                  <c:v>14433.660000000002</c:v>
                </c:pt>
                <c:pt idx="141">
                  <c:v>14433.660000000002</c:v>
                </c:pt>
                <c:pt idx="142">
                  <c:v>14758.660000000002</c:v>
                </c:pt>
                <c:pt idx="143">
                  <c:v>14758.660000000002</c:v>
                </c:pt>
                <c:pt idx="144">
                  <c:v>15001.760000000002</c:v>
                </c:pt>
                <c:pt idx="145">
                  <c:v>15001.760000000002</c:v>
                </c:pt>
                <c:pt idx="146">
                  <c:v>15481.760000000002</c:v>
                </c:pt>
                <c:pt idx="147">
                  <c:v>15481.760000000002</c:v>
                </c:pt>
                <c:pt idx="148">
                  <c:v>15481.760000000002</c:v>
                </c:pt>
                <c:pt idx="149">
                  <c:v>15481.760000000002</c:v>
                </c:pt>
                <c:pt idx="150">
                  <c:v>16187.260000000002</c:v>
                </c:pt>
                <c:pt idx="151">
                  <c:v>16187.260000000002</c:v>
                </c:pt>
                <c:pt idx="152">
                  <c:v>16187.260000000002</c:v>
                </c:pt>
                <c:pt idx="153">
                  <c:v>16187.260000000002</c:v>
                </c:pt>
                <c:pt idx="154">
                  <c:v>16187.260000000002</c:v>
                </c:pt>
                <c:pt idx="155">
                  <c:v>16187.260000000002</c:v>
                </c:pt>
                <c:pt idx="156">
                  <c:v>16362.260000000002</c:v>
                </c:pt>
                <c:pt idx="157">
                  <c:v>16362.260000000002</c:v>
                </c:pt>
                <c:pt idx="158">
                  <c:v>16503.260000000002</c:v>
                </c:pt>
                <c:pt idx="159">
                  <c:v>16503.260000000002</c:v>
                </c:pt>
                <c:pt idx="160">
                  <c:v>16552.960000000003</c:v>
                </c:pt>
                <c:pt idx="161">
                  <c:v>16552.960000000003</c:v>
                </c:pt>
                <c:pt idx="162">
                  <c:v>16714.960000000003</c:v>
                </c:pt>
                <c:pt idx="163">
                  <c:v>16714.960000000003</c:v>
                </c:pt>
                <c:pt idx="164">
                  <c:v>16868.960000000003</c:v>
                </c:pt>
                <c:pt idx="165">
                  <c:v>16868.960000000003</c:v>
                </c:pt>
                <c:pt idx="166">
                  <c:v>17028.160000000003</c:v>
                </c:pt>
                <c:pt idx="167">
                  <c:v>17028.160000000003</c:v>
                </c:pt>
                <c:pt idx="168">
                  <c:v>17187.360000000004</c:v>
                </c:pt>
                <c:pt idx="169">
                  <c:v>17187.360000000004</c:v>
                </c:pt>
                <c:pt idx="170">
                  <c:v>17362.360000000004</c:v>
                </c:pt>
                <c:pt idx="171">
                  <c:v>17362.360000000004</c:v>
                </c:pt>
                <c:pt idx="172">
                  <c:v>17446.360000000004</c:v>
                </c:pt>
                <c:pt idx="173">
                  <c:v>17446.360000000004</c:v>
                </c:pt>
                <c:pt idx="174">
                  <c:v>17827.660000000003</c:v>
                </c:pt>
                <c:pt idx="175">
                  <c:v>17827.660000000003</c:v>
                </c:pt>
                <c:pt idx="176">
                  <c:v>17971.660000000003</c:v>
                </c:pt>
                <c:pt idx="177">
                  <c:v>17971.660000000003</c:v>
                </c:pt>
                <c:pt idx="178">
                  <c:v>18091.660000000003</c:v>
                </c:pt>
                <c:pt idx="179">
                  <c:v>18091.660000000003</c:v>
                </c:pt>
                <c:pt idx="180">
                  <c:v>18115.660000000003</c:v>
                </c:pt>
                <c:pt idx="181">
                  <c:v>18115.660000000003</c:v>
                </c:pt>
                <c:pt idx="182">
                  <c:v>18135.660000000003</c:v>
                </c:pt>
                <c:pt idx="183">
                  <c:v>18135.660000000003</c:v>
                </c:pt>
                <c:pt idx="184">
                  <c:v>18357.660000000003</c:v>
                </c:pt>
                <c:pt idx="185">
                  <c:v>18357.660000000003</c:v>
                </c:pt>
                <c:pt idx="186">
                  <c:v>18357.660000000003</c:v>
                </c:pt>
                <c:pt idx="187">
                  <c:v>18357.660000000003</c:v>
                </c:pt>
                <c:pt idx="188">
                  <c:v>18493.660000000003</c:v>
                </c:pt>
                <c:pt idx="189">
                  <c:v>18493.660000000003</c:v>
                </c:pt>
                <c:pt idx="190">
                  <c:v>18616.660000000003</c:v>
                </c:pt>
                <c:pt idx="191">
                  <c:v>18616.660000000003</c:v>
                </c:pt>
                <c:pt idx="192">
                  <c:v>18768.460000000003</c:v>
                </c:pt>
                <c:pt idx="193">
                  <c:v>18768.460000000003</c:v>
                </c:pt>
                <c:pt idx="194">
                  <c:v>18900.460000000003</c:v>
                </c:pt>
                <c:pt idx="195">
                  <c:v>18900.460000000003</c:v>
                </c:pt>
                <c:pt idx="196">
                  <c:v>19015.160000000003</c:v>
                </c:pt>
                <c:pt idx="197">
                  <c:v>19015.160000000003</c:v>
                </c:pt>
                <c:pt idx="198">
                  <c:v>19068.160000000003</c:v>
                </c:pt>
                <c:pt idx="199">
                  <c:v>19068.160000000003</c:v>
                </c:pt>
                <c:pt idx="200">
                  <c:v>19117.160000000003</c:v>
                </c:pt>
                <c:pt idx="201">
                  <c:v>19117.160000000003</c:v>
                </c:pt>
                <c:pt idx="202">
                  <c:v>19260.160000000003</c:v>
                </c:pt>
                <c:pt idx="203">
                  <c:v>19260.160000000003</c:v>
                </c:pt>
                <c:pt idx="204">
                  <c:v>19354.160000000003</c:v>
                </c:pt>
                <c:pt idx="205">
                  <c:v>19354.160000000003</c:v>
                </c:pt>
                <c:pt idx="206">
                  <c:v>19407.660000000003</c:v>
                </c:pt>
                <c:pt idx="207">
                  <c:v>19407.660000000003</c:v>
                </c:pt>
              </c:numCache>
            </c:numRef>
          </c:xVal>
          <c:yVal>
            <c:numRef>
              <c:f>Gráfico!$C$3:$C$210</c:f>
              <c:numCache>
                <c:formatCode>General</c:formatCode>
                <c:ptCount val="20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20.12</c:v>
                </c:pt>
                <c:pt idx="39">
                  <c:v>20.12</c:v>
                </c:pt>
                <c:pt idx="40">
                  <c:v>31.17</c:v>
                </c:pt>
                <c:pt idx="41">
                  <c:v>31.17</c:v>
                </c:pt>
                <c:pt idx="42">
                  <c:v>77.19</c:v>
                </c:pt>
                <c:pt idx="43">
                  <c:v>77.19</c:v>
                </c:pt>
                <c:pt idx="44">
                  <c:v>94.86</c:v>
                </c:pt>
                <c:pt idx="45">
                  <c:v>94.86</c:v>
                </c:pt>
                <c:pt idx="46">
                  <c:v>95.32</c:v>
                </c:pt>
                <c:pt idx="47">
                  <c:v>95.32</c:v>
                </c:pt>
                <c:pt idx="48">
                  <c:v>97.11</c:v>
                </c:pt>
                <c:pt idx="49">
                  <c:v>97.11</c:v>
                </c:pt>
                <c:pt idx="50">
                  <c:v>97.18</c:v>
                </c:pt>
                <c:pt idx="51">
                  <c:v>97.18</c:v>
                </c:pt>
                <c:pt idx="52">
                  <c:v>97.34</c:v>
                </c:pt>
                <c:pt idx="53">
                  <c:v>97.34</c:v>
                </c:pt>
                <c:pt idx="54">
                  <c:v>111.13</c:v>
                </c:pt>
                <c:pt idx="55">
                  <c:v>111.13</c:v>
                </c:pt>
                <c:pt idx="56">
                  <c:v>124.48</c:v>
                </c:pt>
                <c:pt idx="57">
                  <c:v>124.48</c:v>
                </c:pt>
                <c:pt idx="58">
                  <c:v>134.46</c:v>
                </c:pt>
                <c:pt idx="59">
                  <c:v>134.46</c:v>
                </c:pt>
                <c:pt idx="60">
                  <c:v>134.62</c:v>
                </c:pt>
                <c:pt idx="61">
                  <c:v>134.62</c:v>
                </c:pt>
                <c:pt idx="62">
                  <c:v>134.62</c:v>
                </c:pt>
                <c:pt idx="63">
                  <c:v>134.62</c:v>
                </c:pt>
                <c:pt idx="64">
                  <c:v>151.69</c:v>
                </c:pt>
                <c:pt idx="65">
                  <c:v>151.69</c:v>
                </c:pt>
                <c:pt idx="66">
                  <c:v>175.91</c:v>
                </c:pt>
                <c:pt idx="67">
                  <c:v>175.91</c:v>
                </c:pt>
                <c:pt idx="68">
                  <c:v>183.28</c:v>
                </c:pt>
                <c:pt idx="69">
                  <c:v>183.28</c:v>
                </c:pt>
                <c:pt idx="70">
                  <c:v>198.55</c:v>
                </c:pt>
                <c:pt idx="71">
                  <c:v>198.55</c:v>
                </c:pt>
                <c:pt idx="72">
                  <c:v>212.79</c:v>
                </c:pt>
                <c:pt idx="73">
                  <c:v>212.79</c:v>
                </c:pt>
                <c:pt idx="74">
                  <c:v>213.55</c:v>
                </c:pt>
                <c:pt idx="75">
                  <c:v>213.55</c:v>
                </c:pt>
                <c:pt idx="76">
                  <c:v>229.27</c:v>
                </c:pt>
                <c:pt idx="77">
                  <c:v>229.27</c:v>
                </c:pt>
                <c:pt idx="78">
                  <c:v>254.96</c:v>
                </c:pt>
                <c:pt idx="79">
                  <c:v>254.96</c:v>
                </c:pt>
                <c:pt idx="80">
                  <c:v>257.06</c:v>
                </c:pt>
                <c:pt idx="81">
                  <c:v>257.06</c:v>
                </c:pt>
                <c:pt idx="82">
                  <c:v>257.06</c:v>
                </c:pt>
                <c:pt idx="83">
                  <c:v>257.06</c:v>
                </c:pt>
                <c:pt idx="84">
                  <c:v>270.73</c:v>
                </c:pt>
                <c:pt idx="85">
                  <c:v>270.73</c:v>
                </c:pt>
                <c:pt idx="86">
                  <c:v>270.73</c:v>
                </c:pt>
                <c:pt idx="87">
                  <c:v>270.73</c:v>
                </c:pt>
                <c:pt idx="88">
                  <c:v>270.74</c:v>
                </c:pt>
                <c:pt idx="89">
                  <c:v>270.74</c:v>
                </c:pt>
                <c:pt idx="90">
                  <c:v>270.74</c:v>
                </c:pt>
                <c:pt idx="91">
                  <c:v>270.74</c:v>
                </c:pt>
                <c:pt idx="92">
                  <c:v>271.20999999999998</c:v>
                </c:pt>
                <c:pt idx="93">
                  <c:v>271.20999999999998</c:v>
                </c:pt>
                <c:pt idx="94">
                  <c:v>278.38</c:v>
                </c:pt>
                <c:pt idx="95">
                  <c:v>278.38</c:v>
                </c:pt>
                <c:pt idx="96">
                  <c:v>290.92</c:v>
                </c:pt>
                <c:pt idx="97">
                  <c:v>290.92</c:v>
                </c:pt>
                <c:pt idx="98">
                  <c:v>294.95</c:v>
                </c:pt>
                <c:pt idx="99">
                  <c:v>294.95</c:v>
                </c:pt>
                <c:pt idx="100">
                  <c:v>304.61</c:v>
                </c:pt>
                <c:pt idx="101">
                  <c:v>304.61</c:v>
                </c:pt>
                <c:pt idx="102">
                  <c:v>310.41000000000003</c:v>
                </c:pt>
                <c:pt idx="103">
                  <c:v>310.41000000000003</c:v>
                </c:pt>
                <c:pt idx="104">
                  <c:v>316.26</c:v>
                </c:pt>
                <c:pt idx="105">
                  <c:v>316.26</c:v>
                </c:pt>
                <c:pt idx="106">
                  <c:v>342.65</c:v>
                </c:pt>
                <c:pt idx="107">
                  <c:v>342.65</c:v>
                </c:pt>
                <c:pt idx="108">
                  <c:v>367.86</c:v>
                </c:pt>
                <c:pt idx="109">
                  <c:v>367.86</c:v>
                </c:pt>
                <c:pt idx="110">
                  <c:v>374.87</c:v>
                </c:pt>
                <c:pt idx="111">
                  <c:v>374.87</c:v>
                </c:pt>
                <c:pt idx="112">
                  <c:v>376.38</c:v>
                </c:pt>
                <c:pt idx="113">
                  <c:v>376.38</c:v>
                </c:pt>
                <c:pt idx="114">
                  <c:v>416.26</c:v>
                </c:pt>
                <c:pt idx="115">
                  <c:v>416.26</c:v>
                </c:pt>
                <c:pt idx="116">
                  <c:v>450.86</c:v>
                </c:pt>
                <c:pt idx="117">
                  <c:v>450.86</c:v>
                </c:pt>
                <c:pt idx="118">
                  <c:v>454.19</c:v>
                </c:pt>
                <c:pt idx="119">
                  <c:v>454.19</c:v>
                </c:pt>
                <c:pt idx="120">
                  <c:v>464.83</c:v>
                </c:pt>
                <c:pt idx="121">
                  <c:v>464.83</c:v>
                </c:pt>
                <c:pt idx="122">
                  <c:v>470.34</c:v>
                </c:pt>
                <c:pt idx="123">
                  <c:v>470.34</c:v>
                </c:pt>
                <c:pt idx="124">
                  <c:v>474.09</c:v>
                </c:pt>
                <c:pt idx="125">
                  <c:v>474.09</c:v>
                </c:pt>
                <c:pt idx="126">
                  <c:v>475.68</c:v>
                </c:pt>
                <c:pt idx="127">
                  <c:v>475.68</c:v>
                </c:pt>
                <c:pt idx="128">
                  <c:v>510.12</c:v>
                </c:pt>
                <c:pt idx="129">
                  <c:v>510.12</c:v>
                </c:pt>
                <c:pt idx="130">
                  <c:v>522.96</c:v>
                </c:pt>
                <c:pt idx="131">
                  <c:v>522.96</c:v>
                </c:pt>
                <c:pt idx="132">
                  <c:v>565.94000000000005</c:v>
                </c:pt>
                <c:pt idx="133">
                  <c:v>565.94000000000005</c:v>
                </c:pt>
                <c:pt idx="134">
                  <c:v>570.07000000000005</c:v>
                </c:pt>
                <c:pt idx="135">
                  <c:v>570.07000000000005</c:v>
                </c:pt>
                <c:pt idx="136">
                  <c:v>572.01</c:v>
                </c:pt>
                <c:pt idx="137">
                  <c:v>572.01</c:v>
                </c:pt>
                <c:pt idx="138">
                  <c:v>574.14</c:v>
                </c:pt>
                <c:pt idx="139">
                  <c:v>574.14</c:v>
                </c:pt>
                <c:pt idx="140">
                  <c:v>583.03</c:v>
                </c:pt>
                <c:pt idx="141">
                  <c:v>583.03</c:v>
                </c:pt>
                <c:pt idx="142">
                  <c:v>654.41999999999996</c:v>
                </c:pt>
                <c:pt idx="143">
                  <c:v>654.41999999999996</c:v>
                </c:pt>
                <c:pt idx="144">
                  <c:v>698.14</c:v>
                </c:pt>
                <c:pt idx="145">
                  <c:v>698.14</c:v>
                </c:pt>
                <c:pt idx="146">
                  <c:v>706.35</c:v>
                </c:pt>
                <c:pt idx="147">
                  <c:v>706.35</c:v>
                </c:pt>
                <c:pt idx="148">
                  <c:v>798.62</c:v>
                </c:pt>
                <c:pt idx="149">
                  <c:v>798.62</c:v>
                </c:pt>
                <c:pt idx="150">
                  <c:v>880.49</c:v>
                </c:pt>
                <c:pt idx="151">
                  <c:v>880.49</c:v>
                </c:pt>
                <c:pt idx="152">
                  <c:v>910.86</c:v>
                </c:pt>
                <c:pt idx="153">
                  <c:v>910.86</c:v>
                </c:pt>
                <c:pt idx="154">
                  <c:v>978.1</c:v>
                </c:pt>
                <c:pt idx="155">
                  <c:v>978.1</c:v>
                </c:pt>
                <c:pt idx="156">
                  <c:v>1090.0899999999999</c:v>
                </c:pt>
                <c:pt idx="157">
                  <c:v>1090.0899999999999</c:v>
                </c:pt>
                <c:pt idx="158">
                  <c:v>1226.76</c:v>
                </c:pt>
                <c:pt idx="159">
                  <c:v>1226.76</c:v>
                </c:pt>
                <c:pt idx="160">
                  <c:v>1241.8900000000001</c:v>
                </c:pt>
                <c:pt idx="161">
                  <c:v>1241.8900000000001</c:v>
                </c:pt>
                <c:pt idx="162">
                  <c:v>1244.02</c:v>
                </c:pt>
                <c:pt idx="163">
                  <c:v>1244.02</c:v>
                </c:pt>
                <c:pt idx="164">
                  <c:v>1244.02</c:v>
                </c:pt>
                <c:pt idx="165">
                  <c:v>1244.02</c:v>
                </c:pt>
                <c:pt idx="166">
                  <c:v>1257.44</c:v>
                </c:pt>
                <c:pt idx="167">
                  <c:v>1257.44</c:v>
                </c:pt>
                <c:pt idx="168">
                  <c:v>1257.44</c:v>
                </c:pt>
                <c:pt idx="169">
                  <c:v>1257.44</c:v>
                </c:pt>
                <c:pt idx="170">
                  <c:v>1257.47</c:v>
                </c:pt>
                <c:pt idx="171">
                  <c:v>1257.47</c:v>
                </c:pt>
                <c:pt idx="172">
                  <c:v>1257.49</c:v>
                </c:pt>
                <c:pt idx="173">
                  <c:v>1257.49</c:v>
                </c:pt>
                <c:pt idx="174">
                  <c:v>1294.5</c:v>
                </c:pt>
                <c:pt idx="175">
                  <c:v>1294.5</c:v>
                </c:pt>
                <c:pt idx="176">
                  <c:v>1423.8</c:v>
                </c:pt>
                <c:pt idx="177">
                  <c:v>1423.8</c:v>
                </c:pt>
                <c:pt idx="178">
                  <c:v>1423.8</c:v>
                </c:pt>
                <c:pt idx="179">
                  <c:v>1423.8</c:v>
                </c:pt>
                <c:pt idx="180">
                  <c:v>1490.44</c:v>
                </c:pt>
                <c:pt idx="181">
                  <c:v>1490.44</c:v>
                </c:pt>
                <c:pt idx="182">
                  <c:v>1492.83</c:v>
                </c:pt>
                <c:pt idx="183">
                  <c:v>1492.83</c:v>
                </c:pt>
                <c:pt idx="184">
                  <c:v>1496.82</c:v>
                </c:pt>
                <c:pt idx="185">
                  <c:v>1496.82</c:v>
                </c:pt>
                <c:pt idx="186">
                  <c:v>1827.31</c:v>
                </c:pt>
                <c:pt idx="187">
                  <c:v>1827.31</c:v>
                </c:pt>
                <c:pt idx="188">
                  <c:v>1835.79</c:v>
                </c:pt>
                <c:pt idx="189">
                  <c:v>1835.79</c:v>
                </c:pt>
                <c:pt idx="190">
                  <c:v>1835.79</c:v>
                </c:pt>
                <c:pt idx="191">
                  <c:v>1835.79</c:v>
                </c:pt>
                <c:pt idx="192">
                  <c:v>1922</c:v>
                </c:pt>
                <c:pt idx="193">
                  <c:v>1922</c:v>
                </c:pt>
                <c:pt idx="194">
                  <c:v>1927.25</c:v>
                </c:pt>
                <c:pt idx="195">
                  <c:v>1927.25</c:v>
                </c:pt>
                <c:pt idx="196">
                  <c:v>2014.11</c:v>
                </c:pt>
                <c:pt idx="197">
                  <c:v>2014.11</c:v>
                </c:pt>
                <c:pt idx="198">
                  <c:v>2031.38</c:v>
                </c:pt>
                <c:pt idx="199">
                  <c:v>2031.38</c:v>
                </c:pt>
                <c:pt idx="200">
                  <c:v>2031.4</c:v>
                </c:pt>
                <c:pt idx="201">
                  <c:v>2031.4</c:v>
                </c:pt>
                <c:pt idx="202">
                  <c:v>2275.62</c:v>
                </c:pt>
                <c:pt idx="203">
                  <c:v>2275.62</c:v>
                </c:pt>
                <c:pt idx="204">
                  <c:v>2275.62</c:v>
                </c:pt>
                <c:pt idx="205">
                  <c:v>2275.62</c:v>
                </c:pt>
                <c:pt idx="206">
                  <c:v>2631.53</c:v>
                </c:pt>
                <c:pt idx="207">
                  <c:v>2631.53</c:v>
                </c:pt>
              </c:numCache>
            </c:numRef>
          </c:yVal>
          <c:smooth val="0"/>
          <c:extLst>
            <c:ext xmlns:c16="http://schemas.microsoft.com/office/drawing/2014/chart" uri="{C3380CC4-5D6E-409C-BE32-E72D297353CC}">
              <c16:uniqueId val="{00000002-9FA5-405E-B801-D844DB1764F9}"/>
            </c:ext>
          </c:extLst>
        </c:ser>
        <c:ser>
          <c:idx val="1"/>
          <c:order val="5"/>
          <c:tx>
            <c:strRef>
              <c:f>Gráfico!$E$1</c:f>
              <c:strCache>
                <c:ptCount val="1"/>
                <c:pt idx="0">
                  <c:v>RV2-202204</c:v>
                </c:pt>
              </c:strCache>
            </c:strRef>
          </c:tx>
          <c:spPr>
            <a:ln w="31750" cap="rnd">
              <a:solidFill>
                <a:srgbClr val="FF0000"/>
              </a:solidFill>
              <a:round/>
            </a:ln>
            <a:effectLst/>
          </c:spPr>
          <c:marker>
            <c:symbol val="none"/>
          </c:marker>
          <c:xVal>
            <c:numRef>
              <c:f>Gráfico!$F$3:$F$210</c:f>
              <c:numCache>
                <c:formatCode>General</c:formatCode>
                <c:ptCount val="208"/>
                <c:pt idx="0">
                  <c:v>147.80000000000001</c:v>
                </c:pt>
                <c:pt idx="1">
                  <c:v>147.80000000000001</c:v>
                </c:pt>
                <c:pt idx="2">
                  <c:v>212.8</c:v>
                </c:pt>
                <c:pt idx="3">
                  <c:v>212.8</c:v>
                </c:pt>
                <c:pt idx="4">
                  <c:v>275.8</c:v>
                </c:pt>
                <c:pt idx="5">
                  <c:v>275.8</c:v>
                </c:pt>
                <c:pt idx="6">
                  <c:v>339.8</c:v>
                </c:pt>
                <c:pt idx="7">
                  <c:v>339.8</c:v>
                </c:pt>
                <c:pt idx="8">
                  <c:v>403.8</c:v>
                </c:pt>
                <c:pt idx="9">
                  <c:v>403.8</c:v>
                </c:pt>
                <c:pt idx="10">
                  <c:v>466.8</c:v>
                </c:pt>
                <c:pt idx="11">
                  <c:v>466.8</c:v>
                </c:pt>
                <c:pt idx="12">
                  <c:v>466.8</c:v>
                </c:pt>
                <c:pt idx="13">
                  <c:v>466.8</c:v>
                </c:pt>
                <c:pt idx="14">
                  <c:v>466.8</c:v>
                </c:pt>
                <c:pt idx="15">
                  <c:v>466.8</c:v>
                </c:pt>
                <c:pt idx="16">
                  <c:v>466.8</c:v>
                </c:pt>
                <c:pt idx="17">
                  <c:v>466.8</c:v>
                </c:pt>
                <c:pt idx="18">
                  <c:v>466.8</c:v>
                </c:pt>
                <c:pt idx="19">
                  <c:v>466.8</c:v>
                </c:pt>
                <c:pt idx="20">
                  <c:v>466.8</c:v>
                </c:pt>
                <c:pt idx="21">
                  <c:v>466.8</c:v>
                </c:pt>
                <c:pt idx="22">
                  <c:v>466.8</c:v>
                </c:pt>
                <c:pt idx="23">
                  <c:v>466.8</c:v>
                </c:pt>
                <c:pt idx="24">
                  <c:v>466.8</c:v>
                </c:pt>
                <c:pt idx="25">
                  <c:v>466.8</c:v>
                </c:pt>
                <c:pt idx="26">
                  <c:v>466.8</c:v>
                </c:pt>
                <c:pt idx="27">
                  <c:v>466.8</c:v>
                </c:pt>
                <c:pt idx="28">
                  <c:v>466.8</c:v>
                </c:pt>
                <c:pt idx="29">
                  <c:v>466.8</c:v>
                </c:pt>
                <c:pt idx="30">
                  <c:v>466.8</c:v>
                </c:pt>
                <c:pt idx="31">
                  <c:v>466.8</c:v>
                </c:pt>
                <c:pt idx="32">
                  <c:v>466.8</c:v>
                </c:pt>
                <c:pt idx="33">
                  <c:v>466.8</c:v>
                </c:pt>
                <c:pt idx="34">
                  <c:v>466.8</c:v>
                </c:pt>
                <c:pt idx="35">
                  <c:v>466.8</c:v>
                </c:pt>
                <c:pt idx="36">
                  <c:v>466.8</c:v>
                </c:pt>
                <c:pt idx="37">
                  <c:v>466.8</c:v>
                </c:pt>
                <c:pt idx="38">
                  <c:v>466.8</c:v>
                </c:pt>
                <c:pt idx="39">
                  <c:v>466.8</c:v>
                </c:pt>
                <c:pt idx="40">
                  <c:v>1816.8</c:v>
                </c:pt>
                <c:pt idx="41">
                  <c:v>1816.8</c:v>
                </c:pt>
                <c:pt idx="42">
                  <c:v>2456.8000000000002</c:v>
                </c:pt>
                <c:pt idx="43">
                  <c:v>2456.8000000000002</c:v>
                </c:pt>
                <c:pt idx="44">
                  <c:v>2663.8</c:v>
                </c:pt>
                <c:pt idx="45">
                  <c:v>2663.8</c:v>
                </c:pt>
                <c:pt idx="46">
                  <c:v>2908.8</c:v>
                </c:pt>
                <c:pt idx="47">
                  <c:v>2908.8</c:v>
                </c:pt>
                <c:pt idx="48">
                  <c:v>3228.8</c:v>
                </c:pt>
                <c:pt idx="49">
                  <c:v>3228.8</c:v>
                </c:pt>
                <c:pt idx="50">
                  <c:v>3233.8</c:v>
                </c:pt>
                <c:pt idx="51">
                  <c:v>3233.8</c:v>
                </c:pt>
                <c:pt idx="52">
                  <c:v>3244.8</c:v>
                </c:pt>
                <c:pt idx="53">
                  <c:v>3244.8</c:v>
                </c:pt>
                <c:pt idx="54">
                  <c:v>3244.8</c:v>
                </c:pt>
                <c:pt idx="55">
                  <c:v>3244.8</c:v>
                </c:pt>
                <c:pt idx="56">
                  <c:v>3244.8</c:v>
                </c:pt>
                <c:pt idx="57">
                  <c:v>3244.8</c:v>
                </c:pt>
                <c:pt idx="58">
                  <c:v>3294.8</c:v>
                </c:pt>
                <c:pt idx="59">
                  <c:v>3294.8</c:v>
                </c:pt>
                <c:pt idx="60">
                  <c:v>3336.2000000000003</c:v>
                </c:pt>
                <c:pt idx="61">
                  <c:v>3336.2000000000003</c:v>
                </c:pt>
                <c:pt idx="62">
                  <c:v>3927</c:v>
                </c:pt>
                <c:pt idx="63">
                  <c:v>3927</c:v>
                </c:pt>
                <c:pt idx="64">
                  <c:v>4020.3</c:v>
                </c:pt>
                <c:pt idx="65">
                  <c:v>4020.3</c:v>
                </c:pt>
                <c:pt idx="66">
                  <c:v>4037.75</c:v>
                </c:pt>
                <c:pt idx="67">
                  <c:v>4037.75</c:v>
                </c:pt>
                <c:pt idx="68">
                  <c:v>4041.25</c:v>
                </c:pt>
                <c:pt idx="69">
                  <c:v>4041.25</c:v>
                </c:pt>
                <c:pt idx="70">
                  <c:v>4069.25</c:v>
                </c:pt>
                <c:pt idx="71">
                  <c:v>4069.25</c:v>
                </c:pt>
                <c:pt idx="72">
                  <c:v>4069.25</c:v>
                </c:pt>
                <c:pt idx="73">
                  <c:v>4069.25</c:v>
                </c:pt>
                <c:pt idx="74">
                  <c:v>4287.95</c:v>
                </c:pt>
                <c:pt idx="75">
                  <c:v>4287.95</c:v>
                </c:pt>
                <c:pt idx="76">
                  <c:v>4287.95</c:v>
                </c:pt>
                <c:pt idx="77">
                  <c:v>4287.95</c:v>
                </c:pt>
                <c:pt idx="78">
                  <c:v>4617.95</c:v>
                </c:pt>
                <c:pt idx="79">
                  <c:v>4617.95</c:v>
                </c:pt>
                <c:pt idx="80">
                  <c:v>4944.55</c:v>
                </c:pt>
                <c:pt idx="81">
                  <c:v>4944.55</c:v>
                </c:pt>
                <c:pt idx="82">
                  <c:v>4971.51</c:v>
                </c:pt>
                <c:pt idx="83">
                  <c:v>4971.51</c:v>
                </c:pt>
                <c:pt idx="84">
                  <c:v>5114.51</c:v>
                </c:pt>
                <c:pt idx="85">
                  <c:v>5114.51</c:v>
                </c:pt>
                <c:pt idx="86">
                  <c:v>5268.51</c:v>
                </c:pt>
                <c:pt idx="87">
                  <c:v>5268.51</c:v>
                </c:pt>
                <c:pt idx="88">
                  <c:v>5323.51</c:v>
                </c:pt>
                <c:pt idx="89">
                  <c:v>5323.51</c:v>
                </c:pt>
                <c:pt idx="90">
                  <c:v>5647.41</c:v>
                </c:pt>
                <c:pt idx="91">
                  <c:v>5647.41</c:v>
                </c:pt>
                <c:pt idx="92">
                  <c:v>5971.21</c:v>
                </c:pt>
                <c:pt idx="93">
                  <c:v>5971.21</c:v>
                </c:pt>
                <c:pt idx="94">
                  <c:v>5972.31</c:v>
                </c:pt>
                <c:pt idx="95">
                  <c:v>5972.31</c:v>
                </c:pt>
                <c:pt idx="96">
                  <c:v>5973.43</c:v>
                </c:pt>
                <c:pt idx="97">
                  <c:v>5973.43</c:v>
                </c:pt>
                <c:pt idx="98">
                  <c:v>6053.43</c:v>
                </c:pt>
                <c:pt idx="99">
                  <c:v>6053.43</c:v>
                </c:pt>
                <c:pt idx="100">
                  <c:v>6053.43</c:v>
                </c:pt>
                <c:pt idx="101">
                  <c:v>6053.43</c:v>
                </c:pt>
                <c:pt idx="102">
                  <c:v>6318.43</c:v>
                </c:pt>
                <c:pt idx="103">
                  <c:v>6318.43</c:v>
                </c:pt>
                <c:pt idx="104">
                  <c:v>6848.43</c:v>
                </c:pt>
                <c:pt idx="105">
                  <c:v>6848.43</c:v>
                </c:pt>
                <c:pt idx="106">
                  <c:v>7198.43</c:v>
                </c:pt>
                <c:pt idx="107">
                  <c:v>7198.43</c:v>
                </c:pt>
                <c:pt idx="108">
                  <c:v>7201.43</c:v>
                </c:pt>
                <c:pt idx="109">
                  <c:v>7201.43</c:v>
                </c:pt>
                <c:pt idx="110">
                  <c:v>7291.43</c:v>
                </c:pt>
                <c:pt idx="111">
                  <c:v>7291.43</c:v>
                </c:pt>
                <c:pt idx="112">
                  <c:v>7450.33</c:v>
                </c:pt>
                <c:pt idx="113">
                  <c:v>7450.33</c:v>
                </c:pt>
                <c:pt idx="114">
                  <c:v>8129.63</c:v>
                </c:pt>
                <c:pt idx="115">
                  <c:v>8129.63</c:v>
                </c:pt>
                <c:pt idx="116">
                  <c:v>8439.630000000001</c:v>
                </c:pt>
                <c:pt idx="117">
                  <c:v>8439.630000000001</c:v>
                </c:pt>
                <c:pt idx="118">
                  <c:v>8794.630000000001</c:v>
                </c:pt>
                <c:pt idx="119">
                  <c:v>8794.630000000001</c:v>
                </c:pt>
                <c:pt idx="120">
                  <c:v>8794.630000000001</c:v>
                </c:pt>
                <c:pt idx="121">
                  <c:v>8794.630000000001</c:v>
                </c:pt>
                <c:pt idx="122">
                  <c:v>8977.630000000001</c:v>
                </c:pt>
                <c:pt idx="123">
                  <c:v>8977.630000000001</c:v>
                </c:pt>
                <c:pt idx="124">
                  <c:v>10570.630000000001</c:v>
                </c:pt>
                <c:pt idx="125">
                  <c:v>10570.630000000001</c:v>
                </c:pt>
                <c:pt idx="126">
                  <c:v>10570.630000000001</c:v>
                </c:pt>
                <c:pt idx="127">
                  <c:v>10570.630000000001</c:v>
                </c:pt>
                <c:pt idx="128">
                  <c:v>10774.630000000001</c:v>
                </c:pt>
                <c:pt idx="129">
                  <c:v>10774.630000000001</c:v>
                </c:pt>
                <c:pt idx="130">
                  <c:v>10774.630000000001</c:v>
                </c:pt>
                <c:pt idx="131">
                  <c:v>10774.630000000001</c:v>
                </c:pt>
                <c:pt idx="132">
                  <c:v>10856.630000000001</c:v>
                </c:pt>
                <c:pt idx="133">
                  <c:v>10856.630000000001</c:v>
                </c:pt>
                <c:pt idx="134">
                  <c:v>11101.630000000001</c:v>
                </c:pt>
                <c:pt idx="135">
                  <c:v>11101.630000000001</c:v>
                </c:pt>
                <c:pt idx="136">
                  <c:v>12439.630000000001</c:v>
                </c:pt>
                <c:pt idx="137">
                  <c:v>12439.630000000001</c:v>
                </c:pt>
                <c:pt idx="138">
                  <c:v>12764.630000000001</c:v>
                </c:pt>
                <c:pt idx="139">
                  <c:v>12764.630000000001</c:v>
                </c:pt>
                <c:pt idx="140">
                  <c:v>13007.730000000001</c:v>
                </c:pt>
                <c:pt idx="141">
                  <c:v>13007.730000000001</c:v>
                </c:pt>
                <c:pt idx="142">
                  <c:v>13487.730000000001</c:v>
                </c:pt>
                <c:pt idx="143">
                  <c:v>13487.730000000001</c:v>
                </c:pt>
                <c:pt idx="144">
                  <c:v>13487.730000000001</c:v>
                </c:pt>
                <c:pt idx="145">
                  <c:v>13487.730000000001</c:v>
                </c:pt>
                <c:pt idx="146">
                  <c:v>13577.760000000002</c:v>
                </c:pt>
                <c:pt idx="147">
                  <c:v>13577.760000000002</c:v>
                </c:pt>
                <c:pt idx="148">
                  <c:v>13942.760000000002</c:v>
                </c:pt>
                <c:pt idx="149">
                  <c:v>13942.760000000002</c:v>
                </c:pt>
                <c:pt idx="150">
                  <c:v>14690.760000000002</c:v>
                </c:pt>
                <c:pt idx="151">
                  <c:v>14690.760000000002</c:v>
                </c:pt>
                <c:pt idx="152">
                  <c:v>15410.760000000002</c:v>
                </c:pt>
                <c:pt idx="153">
                  <c:v>15410.760000000002</c:v>
                </c:pt>
                <c:pt idx="154">
                  <c:v>15410.760000000002</c:v>
                </c:pt>
                <c:pt idx="155">
                  <c:v>15410.760000000002</c:v>
                </c:pt>
                <c:pt idx="156">
                  <c:v>15410.760000000002</c:v>
                </c:pt>
                <c:pt idx="157">
                  <c:v>15410.760000000002</c:v>
                </c:pt>
                <c:pt idx="158">
                  <c:v>15585.760000000002</c:v>
                </c:pt>
                <c:pt idx="159">
                  <c:v>15585.760000000002</c:v>
                </c:pt>
                <c:pt idx="160">
                  <c:v>15726.760000000002</c:v>
                </c:pt>
                <c:pt idx="161">
                  <c:v>15726.760000000002</c:v>
                </c:pt>
                <c:pt idx="162">
                  <c:v>15776.460000000003</c:v>
                </c:pt>
                <c:pt idx="163">
                  <c:v>15776.460000000003</c:v>
                </c:pt>
                <c:pt idx="164">
                  <c:v>15909.460000000003</c:v>
                </c:pt>
                <c:pt idx="165">
                  <c:v>15909.460000000003</c:v>
                </c:pt>
                <c:pt idx="166">
                  <c:v>16036.460000000003</c:v>
                </c:pt>
                <c:pt idx="167">
                  <c:v>16036.460000000003</c:v>
                </c:pt>
                <c:pt idx="168">
                  <c:v>16195.660000000003</c:v>
                </c:pt>
                <c:pt idx="169">
                  <c:v>16195.660000000003</c:v>
                </c:pt>
                <c:pt idx="170">
                  <c:v>16354.860000000004</c:v>
                </c:pt>
                <c:pt idx="171">
                  <c:v>16354.860000000004</c:v>
                </c:pt>
                <c:pt idx="172">
                  <c:v>16529.860000000004</c:v>
                </c:pt>
                <c:pt idx="173">
                  <c:v>16529.860000000004</c:v>
                </c:pt>
                <c:pt idx="174">
                  <c:v>16647.860000000004</c:v>
                </c:pt>
                <c:pt idx="175">
                  <c:v>16647.860000000004</c:v>
                </c:pt>
                <c:pt idx="176">
                  <c:v>17029.160000000003</c:v>
                </c:pt>
                <c:pt idx="177">
                  <c:v>17029.160000000003</c:v>
                </c:pt>
                <c:pt idx="178">
                  <c:v>17053.160000000003</c:v>
                </c:pt>
                <c:pt idx="179">
                  <c:v>17053.160000000003</c:v>
                </c:pt>
                <c:pt idx="180">
                  <c:v>17073.160000000003</c:v>
                </c:pt>
                <c:pt idx="181">
                  <c:v>17073.160000000003</c:v>
                </c:pt>
                <c:pt idx="182">
                  <c:v>17217.160000000003</c:v>
                </c:pt>
                <c:pt idx="183">
                  <c:v>17217.160000000003</c:v>
                </c:pt>
                <c:pt idx="184">
                  <c:v>17337.160000000003</c:v>
                </c:pt>
                <c:pt idx="185">
                  <c:v>17337.160000000003</c:v>
                </c:pt>
                <c:pt idx="186">
                  <c:v>17337.160000000003</c:v>
                </c:pt>
                <c:pt idx="187">
                  <c:v>17337.160000000003</c:v>
                </c:pt>
                <c:pt idx="188">
                  <c:v>17473.160000000003</c:v>
                </c:pt>
                <c:pt idx="189">
                  <c:v>17473.160000000003</c:v>
                </c:pt>
                <c:pt idx="190">
                  <c:v>17596.160000000003</c:v>
                </c:pt>
                <c:pt idx="191">
                  <c:v>17596.160000000003</c:v>
                </c:pt>
                <c:pt idx="192">
                  <c:v>17728.160000000003</c:v>
                </c:pt>
                <c:pt idx="193">
                  <c:v>17728.160000000003</c:v>
                </c:pt>
                <c:pt idx="194">
                  <c:v>17843.660000000003</c:v>
                </c:pt>
                <c:pt idx="195">
                  <c:v>17843.660000000003</c:v>
                </c:pt>
                <c:pt idx="196">
                  <c:v>17899.660000000003</c:v>
                </c:pt>
                <c:pt idx="197">
                  <c:v>17899.660000000003</c:v>
                </c:pt>
                <c:pt idx="198">
                  <c:v>17947.660000000003</c:v>
                </c:pt>
                <c:pt idx="199">
                  <c:v>17947.660000000003</c:v>
                </c:pt>
                <c:pt idx="200">
                  <c:v>18169.660000000003</c:v>
                </c:pt>
                <c:pt idx="201">
                  <c:v>18169.660000000003</c:v>
                </c:pt>
                <c:pt idx="202">
                  <c:v>18312.660000000003</c:v>
                </c:pt>
                <c:pt idx="203">
                  <c:v>18312.660000000003</c:v>
                </c:pt>
                <c:pt idx="204">
                  <c:v>18406.660000000003</c:v>
                </c:pt>
                <c:pt idx="205">
                  <c:v>18406.660000000003</c:v>
                </c:pt>
                <c:pt idx="206">
                  <c:v>18460.160000000003</c:v>
                </c:pt>
                <c:pt idx="207">
                  <c:v>18460.160000000003</c:v>
                </c:pt>
              </c:numCache>
            </c:numRef>
          </c:xVal>
          <c:yVal>
            <c:numRef>
              <c:f>Gráfico!$E$3:$E$210</c:f>
              <c:numCache>
                <c:formatCode>0.00</c:formatCode>
                <c:ptCount val="20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20.12</c:v>
                </c:pt>
                <c:pt idx="41">
                  <c:v>20.12</c:v>
                </c:pt>
                <c:pt idx="42">
                  <c:v>31.17</c:v>
                </c:pt>
                <c:pt idx="43">
                  <c:v>31.17</c:v>
                </c:pt>
                <c:pt idx="44">
                  <c:v>77.19</c:v>
                </c:pt>
                <c:pt idx="45">
                  <c:v>77.19</c:v>
                </c:pt>
                <c:pt idx="46">
                  <c:v>94.86</c:v>
                </c:pt>
                <c:pt idx="47">
                  <c:v>94.86</c:v>
                </c:pt>
                <c:pt idx="48">
                  <c:v>95.32</c:v>
                </c:pt>
                <c:pt idx="49">
                  <c:v>95.32</c:v>
                </c:pt>
                <c:pt idx="50">
                  <c:v>97.11</c:v>
                </c:pt>
                <c:pt idx="51">
                  <c:v>97.11</c:v>
                </c:pt>
                <c:pt idx="52">
                  <c:v>97.18</c:v>
                </c:pt>
                <c:pt idx="53">
                  <c:v>97.18</c:v>
                </c:pt>
                <c:pt idx="54">
                  <c:v>97.34</c:v>
                </c:pt>
                <c:pt idx="55">
                  <c:v>97.34</c:v>
                </c:pt>
                <c:pt idx="56">
                  <c:v>111.13</c:v>
                </c:pt>
                <c:pt idx="57">
                  <c:v>111.13</c:v>
                </c:pt>
                <c:pt idx="58">
                  <c:v>124.48</c:v>
                </c:pt>
                <c:pt idx="59">
                  <c:v>124.48</c:v>
                </c:pt>
                <c:pt idx="60">
                  <c:v>134.46</c:v>
                </c:pt>
                <c:pt idx="61">
                  <c:v>134.46</c:v>
                </c:pt>
                <c:pt idx="62">
                  <c:v>147.13</c:v>
                </c:pt>
                <c:pt idx="63">
                  <c:v>147.13</c:v>
                </c:pt>
                <c:pt idx="64">
                  <c:v>147.13</c:v>
                </c:pt>
                <c:pt idx="65">
                  <c:v>147.13</c:v>
                </c:pt>
                <c:pt idx="66">
                  <c:v>151.69</c:v>
                </c:pt>
                <c:pt idx="67">
                  <c:v>151.69</c:v>
                </c:pt>
                <c:pt idx="68">
                  <c:v>175.91</c:v>
                </c:pt>
                <c:pt idx="69">
                  <c:v>175.91</c:v>
                </c:pt>
                <c:pt idx="70">
                  <c:v>183.28</c:v>
                </c:pt>
                <c:pt idx="71">
                  <c:v>183.28</c:v>
                </c:pt>
                <c:pt idx="72">
                  <c:v>198.55</c:v>
                </c:pt>
                <c:pt idx="73">
                  <c:v>198.55</c:v>
                </c:pt>
                <c:pt idx="74">
                  <c:v>212.79</c:v>
                </c:pt>
                <c:pt idx="75">
                  <c:v>212.79</c:v>
                </c:pt>
                <c:pt idx="76">
                  <c:v>213.55</c:v>
                </c:pt>
                <c:pt idx="77">
                  <c:v>213.55</c:v>
                </c:pt>
                <c:pt idx="78">
                  <c:v>229.27</c:v>
                </c:pt>
                <c:pt idx="79">
                  <c:v>229.27</c:v>
                </c:pt>
                <c:pt idx="80">
                  <c:v>254.96</c:v>
                </c:pt>
                <c:pt idx="81">
                  <c:v>254.96</c:v>
                </c:pt>
                <c:pt idx="82">
                  <c:v>257.06</c:v>
                </c:pt>
                <c:pt idx="83">
                  <c:v>257.06</c:v>
                </c:pt>
                <c:pt idx="84">
                  <c:v>257.06</c:v>
                </c:pt>
                <c:pt idx="85">
                  <c:v>257.06</c:v>
                </c:pt>
                <c:pt idx="86">
                  <c:v>271.20999999999998</c:v>
                </c:pt>
                <c:pt idx="87">
                  <c:v>271.20999999999998</c:v>
                </c:pt>
                <c:pt idx="88">
                  <c:v>278.38</c:v>
                </c:pt>
                <c:pt idx="89">
                  <c:v>278.38</c:v>
                </c:pt>
                <c:pt idx="90">
                  <c:v>300.45</c:v>
                </c:pt>
                <c:pt idx="91">
                  <c:v>300.45</c:v>
                </c:pt>
                <c:pt idx="92">
                  <c:v>300.45</c:v>
                </c:pt>
                <c:pt idx="93">
                  <c:v>300.45</c:v>
                </c:pt>
                <c:pt idx="94">
                  <c:v>300.45999999999998</c:v>
                </c:pt>
                <c:pt idx="95">
                  <c:v>300.45999999999998</c:v>
                </c:pt>
                <c:pt idx="96">
                  <c:v>300.45999999999998</c:v>
                </c:pt>
                <c:pt idx="97">
                  <c:v>300.45999999999998</c:v>
                </c:pt>
                <c:pt idx="98">
                  <c:v>304.61</c:v>
                </c:pt>
                <c:pt idx="99">
                  <c:v>304.61</c:v>
                </c:pt>
                <c:pt idx="100">
                  <c:v>310.41000000000003</c:v>
                </c:pt>
                <c:pt idx="101">
                  <c:v>310.41000000000003</c:v>
                </c:pt>
                <c:pt idx="102">
                  <c:v>316.26</c:v>
                </c:pt>
                <c:pt idx="103">
                  <c:v>316.26</c:v>
                </c:pt>
                <c:pt idx="104">
                  <c:v>323.58999999999997</c:v>
                </c:pt>
                <c:pt idx="105">
                  <c:v>323.58999999999997</c:v>
                </c:pt>
                <c:pt idx="106">
                  <c:v>327.9</c:v>
                </c:pt>
                <c:pt idx="107">
                  <c:v>327.9</c:v>
                </c:pt>
                <c:pt idx="108">
                  <c:v>342.65</c:v>
                </c:pt>
                <c:pt idx="109">
                  <c:v>342.65</c:v>
                </c:pt>
                <c:pt idx="110">
                  <c:v>367.86</c:v>
                </c:pt>
                <c:pt idx="111">
                  <c:v>367.86</c:v>
                </c:pt>
                <c:pt idx="112">
                  <c:v>374.87</c:v>
                </c:pt>
                <c:pt idx="113">
                  <c:v>374.87</c:v>
                </c:pt>
                <c:pt idx="114">
                  <c:v>376.38</c:v>
                </c:pt>
                <c:pt idx="115">
                  <c:v>376.38</c:v>
                </c:pt>
                <c:pt idx="116">
                  <c:v>450.86</c:v>
                </c:pt>
                <c:pt idx="117">
                  <c:v>450.86</c:v>
                </c:pt>
                <c:pt idx="118">
                  <c:v>464.83</c:v>
                </c:pt>
                <c:pt idx="119">
                  <c:v>464.83</c:v>
                </c:pt>
                <c:pt idx="120">
                  <c:v>470.34</c:v>
                </c:pt>
                <c:pt idx="121">
                  <c:v>470.34</c:v>
                </c:pt>
                <c:pt idx="122">
                  <c:v>474.09</c:v>
                </c:pt>
                <c:pt idx="123">
                  <c:v>474.09</c:v>
                </c:pt>
                <c:pt idx="124">
                  <c:v>475.48</c:v>
                </c:pt>
                <c:pt idx="125">
                  <c:v>475.48</c:v>
                </c:pt>
                <c:pt idx="126">
                  <c:v>475.68</c:v>
                </c:pt>
                <c:pt idx="127">
                  <c:v>475.68</c:v>
                </c:pt>
                <c:pt idx="128">
                  <c:v>506.73</c:v>
                </c:pt>
                <c:pt idx="129">
                  <c:v>506.73</c:v>
                </c:pt>
                <c:pt idx="130">
                  <c:v>510.12</c:v>
                </c:pt>
                <c:pt idx="131">
                  <c:v>510.12</c:v>
                </c:pt>
                <c:pt idx="132">
                  <c:v>522.96</c:v>
                </c:pt>
                <c:pt idx="133">
                  <c:v>522.96</c:v>
                </c:pt>
                <c:pt idx="134">
                  <c:v>570.07000000000005</c:v>
                </c:pt>
                <c:pt idx="135">
                  <c:v>570.07000000000005</c:v>
                </c:pt>
                <c:pt idx="136">
                  <c:v>637.96</c:v>
                </c:pt>
                <c:pt idx="137">
                  <c:v>637.96</c:v>
                </c:pt>
                <c:pt idx="138">
                  <c:v>654.41999999999996</c:v>
                </c:pt>
                <c:pt idx="139">
                  <c:v>654.41999999999996</c:v>
                </c:pt>
                <c:pt idx="140">
                  <c:v>698.14</c:v>
                </c:pt>
                <c:pt idx="141">
                  <c:v>698.14</c:v>
                </c:pt>
                <c:pt idx="142">
                  <c:v>706.35</c:v>
                </c:pt>
                <c:pt idx="143">
                  <c:v>706.35</c:v>
                </c:pt>
                <c:pt idx="144">
                  <c:v>798.62</c:v>
                </c:pt>
                <c:pt idx="145">
                  <c:v>798.62</c:v>
                </c:pt>
                <c:pt idx="146">
                  <c:v>860.04</c:v>
                </c:pt>
                <c:pt idx="147">
                  <c:v>860.04</c:v>
                </c:pt>
                <c:pt idx="148">
                  <c:v>869.72</c:v>
                </c:pt>
                <c:pt idx="149">
                  <c:v>869.72</c:v>
                </c:pt>
                <c:pt idx="150">
                  <c:v>880.49</c:v>
                </c:pt>
                <c:pt idx="151">
                  <c:v>880.49</c:v>
                </c:pt>
                <c:pt idx="152">
                  <c:v>895.26</c:v>
                </c:pt>
                <c:pt idx="153">
                  <c:v>895.26</c:v>
                </c:pt>
                <c:pt idx="154">
                  <c:v>910.86</c:v>
                </c:pt>
                <c:pt idx="155">
                  <c:v>910.86</c:v>
                </c:pt>
                <c:pt idx="156">
                  <c:v>978.1</c:v>
                </c:pt>
                <c:pt idx="157">
                  <c:v>978.1</c:v>
                </c:pt>
                <c:pt idx="158">
                  <c:v>1192.49</c:v>
                </c:pt>
                <c:pt idx="159">
                  <c:v>1192.49</c:v>
                </c:pt>
                <c:pt idx="160">
                  <c:v>1340.74</c:v>
                </c:pt>
                <c:pt idx="161">
                  <c:v>1340.74</c:v>
                </c:pt>
                <c:pt idx="162">
                  <c:v>1355.67</c:v>
                </c:pt>
                <c:pt idx="163">
                  <c:v>1355.67</c:v>
                </c:pt>
                <c:pt idx="164">
                  <c:v>1356.94</c:v>
                </c:pt>
                <c:pt idx="165">
                  <c:v>1356.94</c:v>
                </c:pt>
                <c:pt idx="166">
                  <c:v>1356.94</c:v>
                </c:pt>
                <c:pt idx="167">
                  <c:v>1356.94</c:v>
                </c:pt>
                <c:pt idx="168">
                  <c:v>1372.71</c:v>
                </c:pt>
                <c:pt idx="169">
                  <c:v>1372.71</c:v>
                </c:pt>
                <c:pt idx="170">
                  <c:v>1372.71</c:v>
                </c:pt>
                <c:pt idx="171">
                  <c:v>1372.71</c:v>
                </c:pt>
                <c:pt idx="172">
                  <c:v>1372.74</c:v>
                </c:pt>
                <c:pt idx="173">
                  <c:v>1372.74</c:v>
                </c:pt>
                <c:pt idx="174">
                  <c:v>1372.77</c:v>
                </c:pt>
                <c:pt idx="175">
                  <c:v>1372.77</c:v>
                </c:pt>
                <c:pt idx="176">
                  <c:v>1416.83</c:v>
                </c:pt>
                <c:pt idx="177">
                  <c:v>1416.83</c:v>
                </c:pt>
                <c:pt idx="178">
                  <c:v>1490.44</c:v>
                </c:pt>
                <c:pt idx="179">
                  <c:v>1490.44</c:v>
                </c:pt>
                <c:pt idx="180">
                  <c:v>1492.83</c:v>
                </c:pt>
                <c:pt idx="181">
                  <c:v>1492.83</c:v>
                </c:pt>
                <c:pt idx="182">
                  <c:v>1553.93</c:v>
                </c:pt>
                <c:pt idx="183">
                  <c:v>1553.93</c:v>
                </c:pt>
                <c:pt idx="184">
                  <c:v>1553.93</c:v>
                </c:pt>
                <c:pt idx="185">
                  <c:v>1553.93</c:v>
                </c:pt>
                <c:pt idx="186">
                  <c:v>1827.31</c:v>
                </c:pt>
                <c:pt idx="187">
                  <c:v>1827.31</c:v>
                </c:pt>
                <c:pt idx="188">
                  <c:v>1835.79</c:v>
                </c:pt>
                <c:pt idx="189">
                  <c:v>1835.79</c:v>
                </c:pt>
                <c:pt idx="190">
                  <c:v>1835.79</c:v>
                </c:pt>
                <c:pt idx="191">
                  <c:v>1835.79</c:v>
                </c:pt>
                <c:pt idx="192">
                  <c:v>1927.25</c:v>
                </c:pt>
                <c:pt idx="193">
                  <c:v>1927.25</c:v>
                </c:pt>
                <c:pt idx="194">
                  <c:v>2014.11</c:v>
                </c:pt>
                <c:pt idx="195">
                  <c:v>2014.11</c:v>
                </c:pt>
                <c:pt idx="196">
                  <c:v>2031.38</c:v>
                </c:pt>
                <c:pt idx="197">
                  <c:v>2031.38</c:v>
                </c:pt>
                <c:pt idx="198">
                  <c:v>2031.4</c:v>
                </c:pt>
                <c:pt idx="199">
                  <c:v>2031.4</c:v>
                </c:pt>
                <c:pt idx="200">
                  <c:v>2083.17</c:v>
                </c:pt>
                <c:pt idx="201">
                  <c:v>2083.17</c:v>
                </c:pt>
                <c:pt idx="202">
                  <c:v>2275.62</c:v>
                </c:pt>
                <c:pt idx="203">
                  <c:v>2275.62</c:v>
                </c:pt>
                <c:pt idx="204">
                  <c:v>2275.62</c:v>
                </c:pt>
                <c:pt idx="205">
                  <c:v>2275.62</c:v>
                </c:pt>
                <c:pt idx="206">
                  <c:v>2631.53</c:v>
                </c:pt>
                <c:pt idx="207">
                  <c:v>2631.53</c:v>
                </c:pt>
              </c:numCache>
            </c:numRef>
          </c:yVal>
          <c:smooth val="0"/>
          <c:extLst>
            <c:ext xmlns:c16="http://schemas.microsoft.com/office/drawing/2014/chart" uri="{C3380CC4-5D6E-409C-BE32-E72D297353CC}">
              <c16:uniqueId val="{00000003-9FA5-405E-B801-D844DB1764F9}"/>
            </c:ext>
          </c:extLst>
        </c:ser>
        <c:dLbls>
          <c:showLegendKey val="0"/>
          <c:showVal val="0"/>
          <c:showCatName val="0"/>
          <c:showSerName val="0"/>
          <c:showPercent val="0"/>
          <c:showBubbleSize val="0"/>
        </c:dLbls>
        <c:axId val="258810344"/>
        <c:axId val="258810736"/>
        <c:extLst>
          <c:ext xmlns:c15="http://schemas.microsoft.com/office/drawing/2012/chart" uri="{02D57815-91ED-43cb-92C2-25804820EDAC}">
            <c15:filteredScatterSeries>
              <c15:ser>
                <c:idx val="5"/>
                <c:order val="1"/>
                <c:tx>
                  <c:strRef>
                    <c:extLst>
                      <c:ext uri="{02D57815-91ED-43cb-92C2-25804820EDAC}">
                        <c15:formulaRef>
                          <c15:sqref>Gráfico!$T$5</c15:sqref>
                        </c15:formulaRef>
                      </c:ext>
                    </c:extLst>
                    <c:strCache>
                      <c:ptCount val="1"/>
                      <c:pt idx="0">
                        <c:v>CMO_RV3</c:v>
                      </c:pt>
                    </c:strCache>
                  </c:strRef>
                </c:tx>
                <c:spPr>
                  <a:ln w="19050" cap="rnd">
                    <a:solidFill>
                      <a:schemeClr val="accent6"/>
                    </a:solidFill>
                    <a:round/>
                  </a:ln>
                  <a:effectLst/>
                </c:spPr>
                <c:marker>
                  <c:symbol val="none"/>
                </c:marker>
                <c:xVal>
                  <c:numRef>
                    <c:extLst>
                      <c:ext uri="{02D57815-91ED-43cb-92C2-25804820EDAC}">
                        <c15:formulaRef>
                          <c15:sqref>Gráfico!$U$4:$AG$4</c15:sqref>
                        </c15:formulaRef>
                      </c:ext>
                    </c:extLst>
                    <c:numCache>
                      <c:formatCode>General</c:formatCode>
                      <c:ptCount val="13"/>
                      <c:pt idx="0">
                        <c:v>0</c:v>
                      </c:pt>
                      <c:pt idx="1">
                        <c:v>1000</c:v>
                      </c:pt>
                      <c:pt idx="2">
                        <c:v>2000</c:v>
                      </c:pt>
                      <c:pt idx="3">
                        <c:v>3000</c:v>
                      </c:pt>
                      <c:pt idx="4">
                        <c:v>3042.8</c:v>
                      </c:pt>
                      <c:pt idx="5">
                        <c:v>3042.8</c:v>
                      </c:pt>
                      <c:pt idx="6">
                        <c:v>3042.8</c:v>
                      </c:pt>
                      <c:pt idx="7">
                        <c:v>3042.8</c:v>
                      </c:pt>
                      <c:pt idx="8">
                        <c:v>3042.8</c:v>
                      </c:pt>
                      <c:pt idx="9">
                        <c:v>3042.8</c:v>
                      </c:pt>
                      <c:pt idx="10">
                        <c:v>3042.8</c:v>
                      </c:pt>
                      <c:pt idx="11">
                        <c:v>3042.8</c:v>
                      </c:pt>
                      <c:pt idx="12">
                        <c:v>115300</c:v>
                      </c:pt>
                    </c:numCache>
                  </c:numRef>
                </c:xVal>
                <c:yVal>
                  <c:numRef>
                    <c:extLst>
                      <c:ext uri="{02D57815-91ED-43cb-92C2-25804820EDAC}">
                        <c15:formulaRef>
                          <c15:sqref>Gráfico!$U$5:$AG$5</c15:sqref>
                        </c15:formulaRef>
                      </c:ext>
                    </c:extLst>
                    <c:numCache>
                      <c:formatCode>General</c:formatCode>
                      <c:ptCount val="13"/>
                      <c:pt idx="0">
                        <c:v>220</c:v>
                      </c:pt>
                      <c:pt idx="1">
                        <c:v>220</c:v>
                      </c:pt>
                      <c:pt idx="2">
                        <c:v>220</c:v>
                      </c:pt>
                      <c:pt idx="3">
                        <c:v>220</c:v>
                      </c:pt>
                      <c:pt idx="4">
                        <c:v>220</c:v>
                      </c:pt>
                      <c:pt idx="5">
                        <c:v>220</c:v>
                      </c:pt>
                      <c:pt idx="6">
                        <c:v>220</c:v>
                      </c:pt>
                      <c:pt idx="7">
                        <c:v>220</c:v>
                      </c:pt>
                      <c:pt idx="8">
                        <c:v>220</c:v>
                      </c:pt>
                      <c:pt idx="9">
                        <c:v>220</c:v>
                      </c:pt>
                      <c:pt idx="10">
                        <c:v>220</c:v>
                      </c:pt>
                      <c:pt idx="11">
                        <c:v>220</c:v>
                      </c:pt>
                      <c:pt idx="12">
                        <c:v>220</c:v>
                      </c:pt>
                    </c:numCache>
                  </c:numRef>
                </c:yVal>
                <c:smooth val="0"/>
                <c:extLst>
                  <c:ext xmlns:c16="http://schemas.microsoft.com/office/drawing/2014/chart" uri="{C3380CC4-5D6E-409C-BE32-E72D297353CC}">
                    <c16:uniqueId val="{00000004-9FA5-405E-B801-D844DB1764F9}"/>
                  </c:ext>
                </c:extLst>
              </c15:ser>
            </c15:filteredScatterSeries>
            <c15:filteredScatterSeries>
              <c15:ser>
                <c:idx val="4"/>
                <c:order val="2"/>
                <c:tx>
                  <c:strRef>
                    <c:extLst xmlns:c15="http://schemas.microsoft.com/office/drawing/2012/chart">
                      <c:ext xmlns:c15="http://schemas.microsoft.com/office/drawing/2012/chart" uri="{02D57815-91ED-43cb-92C2-25804820EDAC}">
                        <c15:formulaRef>
                          <c15:sqref>Gráfico!$T$3</c15:sqref>
                        </c15:formulaRef>
                      </c:ext>
                    </c:extLst>
                    <c:strCache>
                      <c:ptCount val="1"/>
                      <c:pt idx="0">
                        <c:v>PLD_RV2</c:v>
                      </c:pt>
                    </c:strCache>
                  </c:strRef>
                </c:tx>
                <c:spPr>
                  <a:ln w="19050" cap="rnd">
                    <a:solidFill>
                      <a:schemeClr val="accent5"/>
                    </a:solidFill>
                    <a:round/>
                  </a:ln>
                  <a:effectLst/>
                </c:spPr>
                <c:marker>
                  <c:symbol val="none"/>
                </c:marker>
                <c:xVal>
                  <c:numRef>
                    <c:extLst xmlns:c15="http://schemas.microsoft.com/office/drawing/2012/chart">
                      <c:ext xmlns:c15="http://schemas.microsoft.com/office/drawing/2012/chart" uri="{02D57815-91ED-43cb-92C2-25804820EDAC}">
                        <c15:formulaRef>
                          <c15:sqref>Gráfico!$U$2:$AG$2</c15:sqref>
                        </c15:formulaRef>
                      </c:ext>
                    </c:extLst>
                    <c:numCache>
                      <c:formatCode>General</c:formatCode>
                      <c:ptCount val="13"/>
                      <c:pt idx="0">
                        <c:v>0</c:v>
                      </c:pt>
                      <c:pt idx="1">
                        <c:v>1000</c:v>
                      </c:pt>
                      <c:pt idx="2">
                        <c:v>2000</c:v>
                      </c:pt>
                      <c:pt idx="3">
                        <c:v>3000</c:v>
                      </c:pt>
                      <c:pt idx="4">
                        <c:v>3760</c:v>
                      </c:pt>
                      <c:pt idx="5">
                        <c:v>3760</c:v>
                      </c:pt>
                      <c:pt idx="6">
                        <c:v>3760</c:v>
                      </c:pt>
                      <c:pt idx="7">
                        <c:v>3760</c:v>
                      </c:pt>
                      <c:pt idx="8">
                        <c:v>3760</c:v>
                      </c:pt>
                      <c:pt idx="9">
                        <c:v>3760</c:v>
                      </c:pt>
                      <c:pt idx="10">
                        <c:v>3760</c:v>
                      </c:pt>
                      <c:pt idx="11">
                        <c:v>3760</c:v>
                      </c:pt>
                      <c:pt idx="12">
                        <c:v>115300</c:v>
                      </c:pt>
                    </c:numCache>
                  </c:numRef>
                </c:xVal>
                <c:yVal>
                  <c:numRef>
                    <c:extLst xmlns:c15="http://schemas.microsoft.com/office/drawing/2012/chart">
                      <c:ext xmlns:c15="http://schemas.microsoft.com/office/drawing/2012/chart" uri="{02D57815-91ED-43cb-92C2-25804820EDAC}">
                        <c15:formulaRef>
                          <c15:sqref>Gráfico!$U$3:$AG$3</c15:sqref>
                        </c15:formulaRef>
                      </c:ext>
                    </c:extLst>
                    <c:numCache>
                      <c:formatCode>General</c:formatCode>
                      <c:ptCount val="13"/>
                      <c:pt idx="0">
                        <c:v>288</c:v>
                      </c:pt>
                      <c:pt idx="1">
                        <c:v>288</c:v>
                      </c:pt>
                      <c:pt idx="2">
                        <c:v>288</c:v>
                      </c:pt>
                      <c:pt idx="3">
                        <c:v>288</c:v>
                      </c:pt>
                      <c:pt idx="4">
                        <c:v>288</c:v>
                      </c:pt>
                      <c:pt idx="5">
                        <c:v>288</c:v>
                      </c:pt>
                      <c:pt idx="6">
                        <c:v>288</c:v>
                      </c:pt>
                      <c:pt idx="7">
                        <c:v>288</c:v>
                      </c:pt>
                      <c:pt idx="8">
                        <c:v>288</c:v>
                      </c:pt>
                      <c:pt idx="9">
                        <c:v>288</c:v>
                      </c:pt>
                      <c:pt idx="10">
                        <c:v>288</c:v>
                      </c:pt>
                      <c:pt idx="11">
                        <c:v>288</c:v>
                      </c:pt>
                      <c:pt idx="12">
                        <c:v>288</c:v>
                      </c:pt>
                    </c:numCache>
                  </c:numRef>
                </c:yVal>
                <c:smooth val="0"/>
                <c:extLst xmlns:c15="http://schemas.microsoft.com/office/drawing/2012/chart">
                  <c:ext xmlns:c16="http://schemas.microsoft.com/office/drawing/2014/chart" uri="{C3380CC4-5D6E-409C-BE32-E72D297353CC}">
                    <c16:uniqueId val="{00000005-9FA5-405E-B801-D844DB1764F9}"/>
                  </c:ext>
                </c:extLst>
              </c15:ser>
            </c15:filteredScatterSeries>
            <c15:filteredScatterSeries>
              <c15:ser>
                <c:idx val="2"/>
                <c:order val="6"/>
                <c:tx>
                  <c:strRef>
                    <c:extLst xmlns:c15="http://schemas.microsoft.com/office/drawing/2012/chart">
                      <c:ext xmlns:c15="http://schemas.microsoft.com/office/drawing/2012/chart" uri="{02D57815-91ED-43cb-92C2-25804820EDAC}">
                        <c15:formulaRef>
                          <c15:sqref>Gráfico!$E$1</c15:sqref>
                        </c15:formulaRef>
                      </c:ext>
                    </c:extLst>
                    <c:strCache>
                      <c:ptCount val="1"/>
                      <c:pt idx="0">
                        <c:v>RV2-202204</c:v>
                      </c:pt>
                    </c:strCache>
                  </c:strRef>
                </c:tx>
                <c:spPr>
                  <a:ln w="38100" cap="rnd">
                    <a:solidFill>
                      <a:srgbClr val="FF0000"/>
                    </a:solidFill>
                    <a:round/>
                  </a:ln>
                  <a:effectLst/>
                </c:spPr>
                <c:marker>
                  <c:symbol val="none"/>
                </c:marker>
                <c:xVal>
                  <c:numRef>
                    <c:extLst xmlns:c15="http://schemas.microsoft.com/office/drawing/2012/chart">
                      <c:ext xmlns:c15="http://schemas.microsoft.com/office/drawing/2012/chart" uri="{02D57815-91ED-43cb-92C2-25804820EDAC}">
                        <c15:formulaRef>
                          <c15:sqref>Gráfico!$D$3:$D$220</c15:sqref>
                        </c15:formulaRef>
                      </c:ext>
                    </c:extLst>
                    <c:numCache>
                      <c:formatCode>General</c:formatCode>
                      <c:ptCount val="218"/>
                      <c:pt idx="0">
                        <c:v>165</c:v>
                      </c:pt>
                      <c:pt idx="1">
                        <c:v>165</c:v>
                      </c:pt>
                      <c:pt idx="2">
                        <c:v>230</c:v>
                      </c:pt>
                      <c:pt idx="3">
                        <c:v>230</c:v>
                      </c:pt>
                      <c:pt idx="4">
                        <c:v>293</c:v>
                      </c:pt>
                      <c:pt idx="5">
                        <c:v>293</c:v>
                      </c:pt>
                      <c:pt idx="6">
                        <c:v>357</c:v>
                      </c:pt>
                      <c:pt idx="7">
                        <c:v>357</c:v>
                      </c:pt>
                      <c:pt idx="8">
                        <c:v>421</c:v>
                      </c:pt>
                      <c:pt idx="9">
                        <c:v>421</c:v>
                      </c:pt>
                      <c:pt idx="10">
                        <c:v>484</c:v>
                      </c:pt>
                      <c:pt idx="11">
                        <c:v>484</c:v>
                      </c:pt>
                      <c:pt idx="12">
                        <c:v>484</c:v>
                      </c:pt>
                      <c:pt idx="13">
                        <c:v>484</c:v>
                      </c:pt>
                      <c:pt idx="14">
                        <c:v>484</c:v>
                      </c:pt>
                      <c:pt idx="15">
                        <c:v>484</c:v>
                      </c:pt>
                      <c:pt idx="16">
                        <c:v>484</c:v>
                      </c:pt>
                      <c:pt idx="17">
                        <c:v>484</c:v>
                      </c:pt>
                      <c:pt idx="18">
                        <c:v>484</c:v>
                      </c:pt>
                      <c:pt idx="19">
                        <c:v>484</c:v>
                      </c:pt>
                      <c:pt idx="20">
                        <c:v>484</c:v>
                      </c:pt>
                      <c:pt idx="21">
                        <c:v>484</c:v>
                      </c:pt>
                      <c:pt idx="22">
                        <c:v>484</c:v>
                      </c:pt>
                      <c:pt idx="23">
                        <c:v>484</c:v>
                      </c:pt>
                      <c:pt idx="24">
                        <c:v>484</c:v>
                      </c:pt>
                      <c:pt idx="25">
                        <c:v>484</c:v>
                      </c:pt>
                      <c:pt idx="26">
                        <c:v>484</c:v>
                      </c:pt>
                      <c:pt idx="27">
                        <c:v>484</c:v>
                      </c:pt>
                      <c:pt idx="28">
                        <c:v>484</c:v>
                      </c:pt>
                      <c:pt idx="29">
                        <c:v>484</c:v>
                      </c:pt>
                      <c:pt idx="30">
                        <c:v>484</c:v>
                      </c:pt>
                      <c:pt idx="31">
                        <c:v>484</c:v>
                      </c:pt>
                      <c:pt idx="32">
                        <c:v>484</c:v>
                      </c:pt>
                      <c:pt idx="33">
                        <c:v>484</c:v>
                      </c:pt>
                      <c:pt idx="34">
                        <c:v>484</c:v>
                      </c:pt>
                      <c:pt idx="35">
                        <c:v>484</c:v>
                      </c:pt>
                      <c:pt idx="36">
                        <c:v>484</c:v>
                      </c:pt>
                      <c:pt idx="37">
                        <c:v>484</c:v>
                      </c:pt>
                      <c:pt idx="38">
                        <c:v>1834</c:v>
                      </c:pt>
                      <c:pt idx="39">
                        <c:v>1834</c:v>
                      </c:pt>
                      <c:pt idx="40">
                        <c:v>2474</c:v>
                      </c:pt>
                      <c:pt idx="41">
                        <c:v>2474</c:v>
                      </c:pt>
                      <c:pt idx="42">
                        <c:v>2474</c:v>
                      </c:pt>
                      <c:pt idx="43">
                        <c:v>2474</c:v>
                      </c:pt>
                      <c:pt idx="44">
                        <c:v>2964</c:v>
                      </c:pt>
                      <c:pt idx="45">
                        <c:v>2964</c:v>
                      </c:pt>
                      <c:pt idx="46">
                        <c:v>3314</c:v>
                      </c:pt>
                      <c:pt idx="47">
                        <c:v>3314</c:v>
                      </c:pt>
                      <c:pt idx="48">
                        <c:v>3320</c:v>
                      </c:pt>
                      <c:pt idx="49">
                        <c:v>3320</c:v>
                      </c:pt>
                      <c:pt idx="50">
                        <c:v>3331</c:v>
                      </c:pt>
                      <c:pt idx="51">
                        <c:v>3331</c:v>
                      </c:pt>
                      <c:pt idx="52">
                        <c:v>3331</c:v>
                      </c:pt>
                      <c:pt idx="53">
                        <c:v>3331</c:v>
                      </c:pt>
                      <c:pt idx="54">
                        <c:v>3331</c:v>
                      </c:pt>
                      <c:pt idx="55">
                        <c:v>3331</c:v>
                      </c:pt>
                      <c:pt idx="56">
                        <c:v>3381</c:v>
                      </c:pt>
                      <c:pt idx="57">
                        <c:v>3381</c:v>
                      </c:pt>
                      <c:pt idx="58">
                        <c:v>3416</c:v>
                      </c:pt>
                      <c:pt idx="59">
                        <c:v>3416</c:v>
                      </c:pt>
                      <c:pt idx="60">
                        <c:v>4006.8</c:v>
                      </c:pt>
                      <c:pt idx="61">
                        <c:v>4006.8</c:v>
                      </c:pt>
                      <c:pt idx="62">
                        <c:v>4110.6000000000004</c:v>
                      </c:pt>
                      <c:pt idx="63">
                        <c:v>4110.6000000000004</c:v>
                      </c:pt>
                      <c:pt idx="64">
                        <c:v>4166.88</c:v>
                      </c:pt>
                      <c:pt idx="65">
                        <c:v>4166.88</c:v>
                      </c:pt>
                      <c:pt idx="66">
                        <c:v>4171.88</c:v>
                      </c:pt>
                      <c:pt idx="67">
                        <c:v>4171.88</c:v>
                      </c:pt>
                      <c:pt idx="68">
                        <c:v>4199.88</c:v>
                      </c:pt>
                      <c:pt idx="69">
                        <c:v>4199.88</c:v>
                      </c:pt>
                      <c:pt idx="70">
                        <c:v>4732.58</c:v>
                      </c:pt>
                      <c:pt idx="71">
                        <c:v>4732.58</c:v>
                      </c:pt>
                      <c:pt idx="72">
                        <c:v>4951.28</c:v>
                      </c:pt>
                      <c:pt idx="73">
                        <c:v>4951.28</c:v>
                      </c:pt>
                      <c:pt idx="74">
                        <c:v>4951.28</c:v>
                      </c:pt>
                      <c:pt idx="75">
                        <c:v>4951.28</c:v>
                      </c:pt>
                      <c:pt idx="76">
                        <c:v>5281.28</c:v>
                      </c:pt>
                      <c:pt idx="77">
                        <c:v>5281.28</c:v>
                      </c:pt>
                      <c:pt idx="78">
                        <c:v>5607.88</c:v>
                      </c:pt>
                      <c:pt idx="79">
                        <c:v>5607.88</c:v>
                      </c:pt>
                      <c:pt idx="80">
                        <c:v>5634.84</c:v>
                      </c:pt>
                      <c:pt idx="81">
                        <c:v>5634.84</c:v>
                      </c:pt>
                      <c:pt idx="82">
                        <c:v>5777.84</c:v>
                      </c:pt>
                      <c:pt idx="83">
                        <c:v>5777.84</c:v>
                      </c:pt>
                      <c:pt idx="84">
                        <c:v>5983.4400000000005</c:v>
                      </c:pt>
                      <c:pt idx="85">
                        <c:v>5983.4400000000005</c:v>
                      </c:pt>
                      <c:pt idx="86">
                        <c:v>6307.2400000000007</c:v>
                      </c:pt>
                      <c:pt idx="87">
                        <c:v>6307.2400000000007</c:v>
                      </c:pt>
                      <c:pt idx="88">
                        <c:v>6308.3400000000011</c:v>
                      </c:pt>
                      <c:pt idx="89">
                        <c:v>6308.3400000000011</c:v>
                      </c:pt>
                      <c:pt idx="90">
                        <c:v>6309.4600000000009</c:v>
                      </c:pt>
                      <c:pt idx="91">
                        <c:v>6309.4600000000009</c:v>
                      </c:pt>
                      <c:pt idx="92">
                        <c:v>6529.4600000000009</c:v>
                      </c:pt>
                      <c:pt idx="93">
                        <c:v>6529.4600000000009</c:v>
                      </c:pt>
                      <c:pt idx="94">
                        <c:v>6639.4600000000009</c:v>
                      </c:pt>
                      <c:pt idx="95">
                        <c:v>6639.4600000000009</c:v>
                      </c:pt>
                      <c:pt idx="96">
                        <c:v>7169.4600000000009</c:v>
                      </c:pt>
                      <c:pt idx="97">
                        <c:v>7169.4600000000009</c:v>
                      </c:pt>
                      <c:pt idx="98">
                        <c:v>7519.4600000000009</c:v>
                      </c:pt>
                      <c:pt idx="99">
                        <c:v>7519.4600000000009</c:v>
                      </c:pt>
                      <c:pt idx="100">
                        <c:v>7599.4600000000009</c:v>
                      </c:pt>
                      <c:pt idx="101">
                        <c:v>7599.4600000000009</c:v>
                      </c:pt>
                      <c:pt idx="102">
                        <c:v>7599.4600000000009</c:v>
                      </c:pt>
                      <c:pt idx="103">
                        <c:v>7599.4600000000009</c:v>
                      </c:pt>
                      <c:pt idx="104">
                        <c:v>7864.4600000000009</c:v>
                      </c:pt>
                      <c:pt idx="105">
                        <c:v>7864.4600000000009</c:v>
                      </c:pt>
                      <c:pt idx="106">
                        <c:v>7867.4600000000009</c:v>
                      </c:pt>
                      <c:pt idx="107">
                        <c:v>7867.4600000000009</c:v>
                      </c:pt>
                      <c:pt idx="108">
                        <c:v>7957.4600000000009</c:v>
                      </c:pt>
                      <c:pt idx="109">
                        <c:v>7957.4600000000009</c:v>
                      </c:pt>
                      <c:pt idx="110">
                        <c:v>8116.3600000000006</c:v>
                      </c:pt>
                      <c:pt idx="111">
                        <c:v>8116.3600000000006</c:v>
                      </c:pt>
                      <c:pt idx="112">
                        <c:v>9031.36</c:v>
                      </c:pt>
                      <c:pt idx="113">
                        <c:v>9031.36</c:v>
                      </c:pt>
                      <c:pt idx="114">
                        <c:v>10624.36</c:v>
                      </c:pt>
                      <c:pt idx="115">
                        <c:v>10624.36</c:v>
                      </c:pt>
                      <c:pt idx="116">
                        <c:v>10734.36</c:v>
                      </c:pt>
                      <c:pt idx="117">
                        <c:v>10734.36</c:v>
                      </c:pt>
                      <c:pt idx="118">
                        <c:v>10930.36</c:v>
                      </c:pt>
                      <c:pt idx="119">
                        <c:v>10930.36</c:v>
                      </c:pt>
                      <c:pt idx="120">
                        <c:v>11285.36</c:v>
                      </c:pt>
                      <c:pt idx="121">
                        <c:v>11285.36</c:v>
                      </c:pt>
                      <c:pt idx="122">
                        <c:v>11285.36</c:v>
                      </c:pt>
                      <c:pt idx="123">
                        <c:v>11285.36</c:v>
                      </c:pt>
                      <c:pt idx="124">
                        <c:v>11451.86</c:v>
                      </c:pt>
                      <c:pt idx="125">
                        <c:v>11451.86</c:v>
                      </c:pt>
                      <c:pt idx="126">
                        <c:v>11451.86</c:v>
                      </c:pt>
                      <c:pt idx="127">
                        <c:v>11451.86</c:v>
                      </c:pt>
                      <c:pt idx="128">
                        <c:v>11451.86</c:v>
                      </c:pt>
                      <c:pt idx="129">
                        <c:v>11451.86</c:v>
                      </c:pt>
                      <c:pt idx="130">
                        <c:v>11533.86</c:v>
                      </c:pt>
                      <c:pt idx="131">
                        <c:v>11533.86</c:v>
                      </c:pt>
                      <c:pt idx="132">
                        <c:v>11893.960000000001</c:v>
                      </c:pt>
                      <c:pt idx="133">
                        <c:v>11893.960000000001</c:v>
                      </c:pt>
                      <c:pt idx="134">
                        <c:v>12010.660000000002</c:v>
                      </c:pt>
                      <c:pt idx="135">
                        <c:v>12010.660000000002</c:v>
                      </c:pt>
                      <c:pt idx="136">
                        <c:v>13348.660000000002</c:v>
                      </c:pt>
                      <c:pt idx="137">
                        <c:v>13348.660000000002</c:v>
                      </c:pt>
                      <c:pt idx="138">
                        <c:v>13713.660000000002</c:v>
                      </c:pt>
                      <c:pt idx="139">
                        <c:v>13713.660000000002</c:v>
                      </c:pt>
                      <c:pt idx="140">
                        <c:v>14433.660000000002</c:v>
                      </c:pt>
                      <c:pt idx="141">
                        <c:v>14433.660000000002</c:v>
                      </c:pt>
                      <c:pt idx="142">
                        <c:v>14758.660000000002</c:v>
                      </c:pt>
                      <c:pt idx="143">
                        <c:v>14758.660000000002</c:v>
                      </c:pt>
                      <c:pt idx="144">
                        <c:v>15001.760000000002</c:v>
                      </c:pt>
                      <c:pt idx="145">
                        <c:v>15001.760000000002</c:v>
                      </c:pt>
                      <c:pt idx="146">
                        <c:v>15481.760000000002</c:v>
                      </c:pt>
                      <c:pt idx="147">
                        <c:v>15481.760000000002</c:v>
                      </c:pt>
                      <c:pt idx="148">
                        <c:v>15481.760000000002</c:v>
                      </c:pt>
                      <c:pt idx="149">
                        <c:v>15481.760000000002</c:v>
                      </c:pt>
                      <c:pt idx="150">
                        <c:v>16187.260000000002</c:v>
                      </c:pt>
                      <c:pt idx="151">
                        <c:v>16187.260000000002</c:v>
                      </c:pt>
                      <c:pt idx="152">
                        <c:v>16187.260000000002</c:v>
                      </c:pt>
                      <c:pt idx="153">
                        <c:v>16187.260000000002</c:v>
                      </c:pt>
                      <c:pt idx="154">
                        <c:v>16187.260000000002</c:v>
                      </c:pt>
                      <c:pt idx="155">
                        <c:v>16187.260000000002</c:v>
                      </c:pt>
                      <c:pt idx="156">
                        <c:v>16362.260000000002</c:v>
                      </c:pt>
                      <c:pt idx="157">
                        <c:v>16362.260000000002</c:v>
                      </c:pt>
                      <c:pt idx="158">
                        <c:v>16503.260000000002</c:v>
                      </c:pt>
                      <c:pt idx="159">
                        <c:v>16503.260000000002</c:v>
                      </c:pt>
                      <c:pt idx="160">
                        <c:v>16552.960000000003</c:v>
                      </c:pt>
                      <c:pt idx="161">
                        <c:v>16552.960000000003</c:v>
                      </c:pt>
                      <c:pt idx="162">
                        <c:v>16714.960000000003</c:v>
                      </c:pt>
                      <c:pt idx="163">
                        <c:v>16714.960000000003</c:v>
                      </c:pt>
                      <c:pt idx="164">
                        <c:v>16868.960000000003</c:v>
                      </c:pt>
                      <c:pt idx="165">
                        <c:v>16868.960000000003</c:v>
                      </c:pt>
                      <c:pt idx="166">
                        <c:v>17028.160000000003</c:v>
                      </c:pt>
                      <c:pt idx="167">
                        <c:v>17028.160000000003</c:v>
                      </c:pt>
                      <c:pt idx="168">
                        <c:v>17187.360000000004</c:v>
                      </c:pt>
                      <c:pt idx="169">
                        <c:v>17187.360000000004</c:v>
                      </c:pt>
                      <c:pt idx="170">
                        <c:v>17362.360000000004</c:v>
                      </c:pt>
                      <c:pt idx="171">
                        <c:v>17362.360000000004</c:v>
                      </c:pt>
                      <c:pt idx="172">
                        <c:v>17446.360000000004</c:v>
                      </c:pt>
                      <c:pt idx="173">
                        <c:v>17446.360000000004</c:v>
                      </c:pt>
                      <c:pt idx="174">
                        <c:v>17827.660000000003</c:v>
                      </c:pt>
                      <c:pt idx="175">
                        <c:v>17827.660000000003</c:v>
                      </c:pt>
                      <c:pt idx="176">
                        <c:v>17971.660000000003</c:v>
                      </c:pt>
                      <c:pt idx="177">
                        <c:v>17971.660000000003</c:v>
                      </c:pt>
                      <c:pt idx="178">
                        <c:v>18091.660000000003</c:v>
                      </c:pt>
                      <c:pt idx="179">
                        <c:v>18091.660000000003</c:v>
                      </c:pt>
                      <c:pt idx="180">
                        <c:v>18115.660000000003</c:v>
                      </c:pt>
                      <c:pt idx="181">
                        <c:v>18115.660000000003</c:v>
                      </c:pt>
                      <c:pt idx="182">
                        <c:v>18135.660000000003</c:v>
                      </c:pt>
                      <c:pt idx="183">
                        <c:v>18135.660000000003</c:v>
                      </c:pt>
                      <c:pt idx="184">
                        <c:v>18357.660000000003</c:v>
                      </c:pt>
                      <c:pt idx="185">
                        <c:v>18357.660000000003</c:v>
                      </c:pt>
                      <c:pt idx="186">
                        <c:v>18357.660000000003</c:v>
                      </c:pt>
                      <c:pt idx="187">
                        <c:v>18357.660000000003</c:v>
                      </c:pt>
                      <c:pt idx="188">
                        <c:v>18493.660000000003</c:v>
                      </c:pt>
                      <c:pt idx="189">
                        <c:v>18493.660000000003</c:v>
                      </c:pt>
                      <c:pt idx="190">
                        <c:v>18616.660000000003</c:v>
                      </c:pt>
                      <c:pt idx="191">
                        <c:v>18616.660000000003</c:v>
                      </c:pt>
                      <c:pt idx="192">
                        <c:v>18768.460000000003</c:v>
                      </c:pt>
                      <c:pt idx="193">
                        <c:v>18768.460000000003</c:v>
                      </c:pt>
                      <c:pt idx="194">
                        <c:v>18900.460000000003</c:v>
                      </c:pt>
                      <c:pt idx="195">
                        <c:v>18900.460000000003</c:v>
                      </c:pt>
                      <c:pt idx="196">
                        <c:v>19015.160000000003</c:v>
                      </c:pt>
                      <c:pt idx="197">
                        <c:v>19015.160000000003</c:v>
                      </c:pt>
                      <c:pt idx="198">
                        <c:v>19068.160000000003</c:v>
                      </c:pt>
                      <c:pt idx="199">
                        <c:v>19068.160000000003</c:v>
                      </c:pt>
                      <c:pt idx="200">
                        <c:v>19117.160000000003</c:v>
                      </c:pt>
                      <c:pt idx="201">
                        <c:v>19117.160000000003</c:v>
                      </c:pt>
                      <c:pt idx="202">
                        <c:v>19260.160000000003</c:v>
                      </c:pt>
                      <c:pt idx="203">
                        <c:v>19260.160000000003</c:v>
                      </c:pt>
                      <c:pt idx="204">
                        <c:v>19354.160000000003</c:v>
                      </c:pt>
                      <c:pt idx="205">
                        <c:v>19354.160000000003</c:v>
                      </c:pt>
                      <c:pt idx="206">
                        <c:v>19407.660000000003</c:v>
                      </c:pt>
                      <c:pt idx="207">
                        <c:v>19407.660000000003</c:v>
                      </c:pt>
                    </c:numCache>
                  </c:numRef>
                </c:xVal>
                <c:yVal>
                  <c:numRef>
                    <c:extLst xmlns:c15="http://schemas.microsoft.com/office/drawing/2012/chart">
                      <c:ext xmlns:c15="http://schemas.microsoft.com/office/drawing/2012/chart" uri="{02D57815-91ED-43cb-92C2-25804820EDAC}">
                        <c15:formulaRef>
                          <c15:sqref>Gráfico!$C$3:$C$220</c15:sqref>
                        </c15:formulaRef>
                      </c:ext>
                    </c:extLst>
                    <c:numCache>
                      <c:formatCode>General</c:formatCode>
                      <c:ptCount val="21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20.12</c:v>
                      </c:pt>
                      <c:pt idx="39">
                        <c:v>20.12</c:v>
                      </c:pt>
                      <c:pt idx="40">
                        <c:v>31.17</c:v>
                      </c:pt>
                      <c:pt idx="41">
                        <c:v>31.17</c:v>
                      </c:pt>
                      <c:pt idx="42">
                        <c:v>77.19</c:v>
                      </c:pt>
                      <c:pt idx="43">
                        <c:v>77.19</c:v>
                      </c:pt>
                      <c:pt idx="44">
                        <c:v>94.86</c:v>
                      </c:pt>
                      <c:pt idx="45">
                        <c:v>94.86</c:v>
                      </c:pt>
                      <c:pt idx="46">
                        <c:v>95.32</c:v>
                      </c:pt>
                      <c:pt idx="47">
                        <c:v>95.32</c:v>
                      </c:pt>
                      <c:pt idx="48">
                        <c:v>97.11</c:v>
                      </c:pt>
                      <c:pt idx="49">
                        <c:v>97.11</c:v>
                      </c:pt>
                      <c:pt idx="50">
                        <c:v>97.18</c:v>
                      </c:pt>
                      <c:pt idx="51">
                        <c:v>97.18</c:v>
                      </c:pt>
                      <c:pt idx="52">
                        <c:v>97.34</c:v>
                      </c:pt>
                      <c:pt idx="53">
                        <c:v>97.34</c:v>
                      </c:pt>
                      <c:pt idx="54">
                        <c:v>111.13</c:v>
                      </c:pt>
                      <c:pt idx="55">
                        <c:v>111.13</c:v>
                      </c:pt>
                      <c:pt idx="56">
                        <c:v>124.48</c:v>
                      </c:pt>
                      <c:pt idx="57">
                        <c:v>124.48</c:v>
                      </c:pt>
                      <c:pt idx="58">
                        <c:v>134.46</c:v>
                      </c:pt>
                      <c:pt idx="59">
                        <c:v>134.46</c:v>
                      </c:pt>
                      <c:pt idx="60">
                        <c:v>134.62</c:v>
                      </c:pt>
                      <c:pt idx="61">
                        <c:v>134.62</c:v>
                      </c:pt>
                      <c:pt idx="62">
                        <c:v>134.62</c:v>
                      </c:pt>
                      <c:pt idx="63">
                        <c:v>134.62</c:v>
                      </c:pt>
                      <c:pt idx="64">
                        <c:v>151.69</c:v>
                      </c:pt>
                      <c:pt idx="65">
                        <c:v>151.69</c:v>
                      </c:pt>
                      <c:pt idx="66">
                        <c:v>175.91</c:v>
                      </c:pt>
                      <c:pt idx="67">
                        <c:v>175.91</c:v>
                      </c:pt>
                      <c:pt idx="68">
                        <c:v>183.28</c:v>
                      </c:pt>
                      <c:pt idx="69">
                        <c:v>183.28</c:v>
                      </c:pt>
                      <c:pt idx="70">
                        <c:v>198.55</c:v>
                      </c:pt>
                      <c:pt idx="71">
                        <c:v>198.55</c:v>
                      </c:pt>
                      <c:pt idx="72">
                        <c:v>212.79</c:v>
                      </c:pt>
                      <c:pt idx="73">
                        <c:v>212.79</c:v>
                      </c:pt>
                      <c:pt idx="74">
                        <c:v>213.55</c:v>
                      </c:pt>
                      <c:pt idx="75">
                        <c:v>213.55</c:v>
                      </c:pt>
                      <c:pt idx="76">
                        <c:v>229.27</c:v>
                      </c:pt>
                      <c:pt idx="77">
                        <c:v>229.27</c:v>
                      </c:pt>
                      <c:pt idx="78">
                        <c:v>254.96</c:v>
                      </c:pt>
                      <c:pt idx="79">
                        <c:v>254.96</c:v>
                      </c:pt>
                      <c:pt idx="80">
                        <c:v>257.06</c:v>
                      </c:pt>
                      <c:pt idx="81">
                        <c:v>257.06</c:v>
                      </c:pt>
                      <c:pt idx="82">
                        <c:v>257.06</c:v>
                      </c:pt>
                      <c:pt idx="83">
                        <c:v>257.06</c:v>
                      </c:pt>
                      <c:pt idx="84">
                        <c:v>270.73</c:v>
                      </c:pt>
                      <c:pt idx="85">
                        <c:v>270.73</c:v>
                      </c:pt>
                      <c:pt idx="86">
                        <c:v>270.73</c:v>
                      </c:pt>
                      <c:pt idx="87">
                        <c:v>270.73</c:v>
                      </c:pt>
                      <c:pt idx="88">
                        <c:v>270.74</c:v>
                      </c:pt>
                      <c:pt idx="89">
                        <c:v>270.74</c:v>
                      </c:pt>
                      <c:pt idx="90">
                        <c:v>270.74</c:v>
                      </c:pt>
                      <c:pt idx="91">
                        <c:v>270.74</c:v>
                      </c:pt>
                      <c:pt idx="92">
                        <c:v>271.20999999999998</c:v>
                      </c:pt>
                      <c:pt idx="93">
                        <c:v>271.20999999999998</c:v>
                      </c:pt>
                      <c:pt idx="94">
                        <c:v>278.38</c:v>
                      </c:pt>
                      <c:pt idx="95">
                        <c:v>278.38</c:v>
                      </c:pt>
                      <c:pt idx="96">
                        <c:v>290.92</c:v>
                      </c:pt>
                      <c:pt idx="97">
                        <c:v>290.92</c:v>
                      </c:pt>
                      <c:pt idx="98">
                        <c:v>294.95</c:v>
                      </c:pt>
                      <c:pt idx="99">
                        <c:v>294.95</c:v>
                      </c:pt>
                      <c:pt idx="100">
                        <c:v>304.61</c:v>
                      </c:pt>
                      <c:pt idx="101">
                        <c:v>304.61</c:v>
                      </c:pt>
                      <c:pt idx="102">
                        <c:v>310.41000000000003</c:v>
                      </c:pt>
                      <c:pt idx="103">
                        <c:v>310.41000000000003</c:v>
                      </c:pt>
                      <c:pt idx="104">
                        <c:v>316.26</c:v>
                      </c:pt>
                      <c:pt idx="105">
                        <c:v>316.26</c:v>
                      </c:pt>
                      <c:pt idx="106">
                        <c:v>342.65</c:v>
                      </c:pt>
                      <c:pt idx="107">
                        <c:v>342.65</c:v>
                      </c:pt>
                      <c:pt idx="108">
                        <c:v>367.86</c:v>
                      </c:pt>
                      <c:pt idx="109">
                        <c:v>367.86</c:v>
                      </c:pt>
                      <c:pt idx="110">
                        <c:v>374.87</c:v>
                      </c:pt>
                      <c:pt idx="111">
                        <c:v>374.87</c:v>
                      </c:pt>
                      <c:pt idx="112">
                        <c:v>376.38</c:v>
                      </c:pt>
                      <c:pt idx="113">
                        <c:v>376.38</c:v>
                      </c:pt>
                      <c:pt idx="114">
                        <c:v>416.26</c:v>
                      </c:pt>
                      <c:pt idx="115">
                        <c:v>416.26</c:v>
                      </c:pt>
                      <c:pt idx="116">
                        <c:v>450.86</c:v>
                      </c:pt>
                      <c:pt idx="117">
                        <c:v>450.86</c:v>
                      </c:pt>
                      <c:pt idx="118">
                        <c:v>454.19</c:v>
                      </c:pt>
                      <c:pt idx="119">
                        <c:v>454.19</c:v>
                      </c:pt>
                      <c:pt idx="120">
                        <c:v>464.83</c:v>
                      </c:pt>
                      <c:pt idx="121">
                        <c:v>464.83</c:v>
                      </c:pt>
                      <c:pt idx="122">
                        <c:v>470.34</c:v>
                      </c:pt>
                      <c:pt idx="123">
                        <c:v>470.34</c:v>
                      </c:pt>
                      <c:pt idx="124">
                        <c:v>474.09</c:v>
                      </c:pt>
                      <c:pt idx="125">
                        <c:v>474.09</c:v>
                      </c:pt>
                      <c:pt idx="126">
                        <c:v>475.68</c:v>
                      </c:pt>
                      <c:pt idx="127">
                        <c:v>475.68</c:v>
                      </c:pt>
                      <c:pt idx="128">
                        <c:v>510.12</c:v>
                      </c:pt>
                      <c:pt idx="129">
                        <c:v>510.12</c:v>
                      </c:pt>
                      <c:pt idx="130">
                        <c:v>522.96</c:v>
                      </c:pt>
                      <c:pt idx="131">
                        <c:v>522.96</c:v>
                      </c:pt>
                      <c:pt idx="132">
                        <c:v>565.94000000000005</c:v>
                      </c:pt>
                      <c:pt idx="133">
                        <c:v>565.94000000000005</c:v>
                      </c:pt>
                      <c:pt idx="134">
                        <c:v>570.07000000000005</c:v>
                      </c:pt>
                      <c:pt idx="135">
                        <c:v>570.07000000000005</c:v>
                      </c:pt>
                      <c:pt idx="136">
                        <c:v>572.01</c:v>
                      </c:pt>
                      <c:pt idx="137">
                        <c:v>572.01</c:v>
                      </c:pt>
                      <c:pt idx="138">
                        <c:v>574.14</c:v>
                      </c:pt>
                      <c:pt idx="139">
                        <c:v>574.14</c:v>
                      </c:pt>
                      <c:pt idx="140">
                        <c:v>583.03</c:v>
                      </c:pt>
                      <c:pt idx="141">
                        <c:v>583.03</c:v>
                      </c:pt>
                      <c:pt idx="142">
                        <c:v>654.41999999999996</c:v>
                      </c:pt>
                      <c:pt idx="143">
                        <c:v>654.41999999999996</c:v>
                      </c:pt>
                      <c:pt idx="144">
                        <c:v>698.14</c:v>
                      </c:pt>
                      <c:pt idx="145">
                        <c:v>698.14</c:v>
                      </c:pt>
                      <c:pt idx="146">
                        <c:v>706.35</c:v>
                      </c:pt>
                      <c:pt idx="147">
                        <c:v>706.35</c:v>
                      </c:pt>
                      <c:pt idx="148">
                        <c:v>798.62</c:v>
                      </c:pt>
                      <c:pt idx="149">
                        <c:v>798.62</c:v>
                      </c:pt>
                      <c:pt idx="150">
                        <c:v>880.49</c:v>
                      </c:pt>
                      <c:pt idx="151">
                        <c:v>880.49</c:v>
                      </c:pt>
                      <c:pt idx="152">
                        <c:v>910.86</c:v>
                      </c:pt>
                      <c:pt idx="153">
                        <c:v>910.86</c:v>
                      </c:pt>
                      <c:pt idx="154">
                        <c:v>978.1</c:v>
                      </c:pt>
                      <c:pt idx="155">
                        <c:v>978.1</c:v>
                      </c:pt>
                      <c:pt idx="156">
                        <c:v>1090.0899999999999</c:v>
                      </c:pt>
                      <c:pt idx="157">
                        <c:v>1090.0899999999999</c:v>
                      </c:pt>
                      <c:pt idx="158">
                        <c:v>1226.76</c:v>
                      </c:pt>
                      <c:pt idx="159">
                        <c:v>1226.76</c:v>
                      </c:pt>
                      <c:pt idx="160">
                        <c:v>1241.8900000000001</c:v>
                      </c:pt>
                      <c:pt idx="161">
                        <c:v>1241.8900000000001</c:v>
                      </c:pt>
                      <c:pt idx="162">
                        <c:v>1244.02</c:v>
                      </c:pt>
                      <c:pt idx="163">
                        <c:v>1244.02</c:v>
                      </c:pt>
                      <c:pt idx="164">
                        <c:v>1244.02</c:v>
                      </c:pt>
                      <c:pt idx="165">
                        <c:v>1244.02</c:v>
                      </c:pt>
                      <c:pt idx="166">
                        <c:v>1257.44</c:v>
                      </c:pt>
                      <c:pt idx="167">
                        <c:v>1257.44</c:v>
                      </c:pt>
                      <c:pt idx="168">
                        <c:v>1257.44</c:v>
                      </c:pt>
                      <c:pt idx="169">
                        <c:v>1257.44</c:v>
                      </c:pt>
                      <c:pt idx="170">
                        <c:v>1257.47</c:v>
                      </c:pt>
                      <c:pt idx="171">
                        <c:v>1257.47</c:v>
                      </c:pt>
                      <c:pt idx="172">
                        <c:v>1257.49</c:v>
                      </c:pt>
                      <c:pt idx="173">
                        <c:v>1257.49</c:v>
                      </c:pt>
                      <c:pt idx="174">
                        <c:v>1294.5</c:v>
                      </c:pt>
                      <c:pt idx="175">
                        <c:v>1294.5</c:v>
                      </c:pt>
                      <c:pt idx="176">
                        <c:v>1423.8</c:v>
                      </c:pt>
                      <c:pt idx="177">
                        <c:v>1423.8</c:v>
                      </c:pt>
                      <c:pt idx="178">
                        <c:v>1423.8</c:v>
                      </c:pt>
                      <c:pt idx="179">
                        <c:v>1423.8</c:v>
                      </c:pt>
                      <c:pt idx="180">
                        <c:v>1490.44</c:v>
                      </c:pt>
                      <c:pt idx="181">
                        <c:v>1490.44</c:v>
                      </c:pt>
                      <c:pt idx="182">
                        <c:v>1492.83</c:v>
                      </c:pt>
                      <c:pt idx="183">
                        <c:v>1492.83</c:v>
                      </c:pt>
                      <c:pt idx="184">
                        <c:v>1496.82</c:v>
                      </c:pt>
                      <c:pt idx="185">
                        <c:v>1496.82</c:v>
                      </c:pt>
                      <c:pt idx="186">
                        <c:v>1827.31</c:v>
                      </c:pt>
                      <c:pt idx="187">
                        <c:v>1827.31</c:v>
                      </c:pt>
                      <c:pt idx="188">
                        <c:v>1835.79</c:v>
                      </c:pt>
                      <c:pt idx="189">
                        <c:v>1835.79</c:v>
                      </c:pt>
                      <c:pt idx="190">
                        <c:v>1835.79</c:v>
                      </c:pt>
                      <c:pt idx="191">
                        <c:v>1835.79</c:v>
                      </c:pt>
                      <c:pt idx="192">
                        <c:v>1922</c:v>
                      </c:pt>
                      <c:pt idx="193">
                        <c:v>1922</c:v>
                      </c:pt>
                      <c:pt idx="194">
                        <c:v>1927.25</c:v>
                      </c:pt>
                      <c:pt idx="195">
                        <c:v>1927.25</c:v>
                      </c:pt>
                      <c:pt idx="196">
                        <c:v>2014.11</c:v>
                      </c:pt>
                      <c:pt idx="197">
                        <c:v>2014.11</c:v>
                      </c:pt>
                      <c:pt idx="198">
                        <c:v>2031.38</c:v>
                      </c:pt>
                      <c:pt idx="199">
                        <c:v>2031.38</c:v>
                      </c:pt>
                      <c:pt idx="200">
                        <c:v>2031.4</c:v>
                      </c:pt>
                      <c:pt idx="201">
                        <c:v>2031.4</c:v>
                      </c:pt>
                      <c:pt idx="202">
                        <c:v>2275.62</c:v>
                      </c:pt>
                      <c:pt idx="203">
                        <c:v>2275.62</c:v>
                      </c:pt>
                      <c:pt idx="204">
                        <c:v>2275.62</c:v>
                      </c:pt>
                      <c:pt idx="205">
                        <c:v>2275.62</c:v>
                      </c:pt>
                      <c:pt idx="206">
                        <c:v>2631.53</c:v>
                      </c:pt>
                      <c:pt idx="207">
                        <c:v>2631.53</c:v>
                      </c:pt>
                    </c:numCache>
                  </c:numRef>
                </c:yVal>
                <c:smooth val="0"/>
                <c:extLst xmlns:c15="http://schemas.microsoft.com/office/drawing/2012/chart">
                  <c:ext xmlns:c16="http://schemas.microsoft.com/office/drawing/2014/chart" uri="{C3380CC4-5D6E-409C-BE32-E72D297353CC}">
                    <c16:uniqueId val="{00000006-9FA5-405E-B801-D844DB1764F9}"/>
                  </c:ext>
                </c:extLst>
              </c15:ser>
            </c15:filteredScatterSeries>
          </c:ext>
        </c:extLst>
      </c:scatterChart>
      <c:valAx>
        <c:axId val="258810344"/>
        <c:scaling>
          <c:orientation val="minMax"/>
          <c:max val="210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rgbClr val="002060"/>
                    </a:solidFill>
                    <a:latin typeface="+mn-lt"/>
                    <a:ea typeface="+mn-ea"/>
                    <a:cs typeface="+mn-cs"/>
                  </a:defRPr>
                </a:pPr>
                <a:r>
                  <a:rPr lang="pt-BR"/>
                  <a:t>MWmed</a:t>
                </a:r>
              </a:p>
            </c:rich>
          </c:tx>
          <c:overlay val="0"/>
          <c:spPr>
            <a:noFill/>
            <a:ln>
              <a:noFill/>
            </a:ln>
            <a:effectLst/>
          </c:spPr>
          <c:txPr>
            <a:bodyPr rot="0" spcFirstLastPara="1" vertOverflow="ellipsis" vert="horz" wrap="square" anchor="ctr" anchorCtr="1"/>
            <a:lstStyle/>
            <a:p>
              <a:pPr>
                <a:defRPr sz="1000" b="1" i="0" u="none" strike="noStrike" kern="1200" baseline="0">
                  <a:solidFill>
                    <a:srgbClr val="00206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en-US"/>
          </a:p>
        </c:txPr>
        <c:crossAx val="258810736"/>
        <c:crosses val="autoZero"/>
        <c:crossBetween val="midCat"/>
        <c:majorUnit val="3000"/>
      </c:valAx>
      <c:valAx>
        <c:axId val="258810736"/>
        <c:scaling>
          <c:orientation val="minMax"/>
          <c:max val="28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rgbClr val="002060"/>
                    </a:solidFill>
                    <a:latin typeface="+mn-lt"/>
                    <a:ea typeface="+mn-ea"/>
                    <a:cs typeface="+mn-cs"/>
                  </a:defRPr>
                </a:pPr>
                <a:r>
                  <a:rPr lang="pt-BR"/>
                  <a:t>R$/MWmed</a:t>
                </a:r>
              </a:p>
            </c:rich>
          </c:tx>
          <c:overlay val="0"/>
          <c:spPr>
            <a:noFill/>
            <a:ln>
              <a:noFill/>
            </a:ln>
            <a:effectLst/>
          </c:spPr>
          <c:txPr>
            <a:bodyPr rot="-5400000" spcFirstLastPara="1" vertOverflow="ellipsis" vert="horz" wrap="square" anchor="ctr" anchorCtr="1"/>
            <a:lstStyle/>
            <a:p>
              <a:pPr>
                <a:defRPr sz="1000" b="1" i="0" u="none" strike="noStrike" kern="1200" baseline="0">
                  <a:solidFill>
                    <a:srgbClr val="00206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en-US"/>
          </a:p>
        </c:txPr>
        <c:crossAx val="258810344"/>
        <c:crosses val="autoZero"/>
        <c:crossBetween val="midCat"/>
        <c:majorUnit val="200"/>
      </c:valAx>
      <c:spPr>
        <a:noFill/>
        <a:ln>
          <a:noFill/>
        </a:ln>
        <a:effectLst/>
      </c:spPr>
    </c:plotArea>
    <c:legend>
      <c:legendPos val="t"/>
      <c:legendEntry>
        <c:idx val="1"/>
        <c:delete val="1"/>
      </c:legendEntry>
      <c:layout>
        <c:manualLayout>
          <c:xMode val="edge"/>
          <c:yMode val="edge"/>
          <c:x val="0.16229958333395716"/>
          <c:y val="8.5350913091855718E-2"/>
          <c:w val="0.67135192381793196"/>
          <c:h val="5.4842173358527181E-2"/>
        </c:manualLayout>
      </c:layout>
      <c:overlay val="0"/>
      <c:spPr>
        <a:noFill/>
        <a:ln>
          <a:noFill/>
        </a:ln>
        <a:effectLst/>
      </c:spPr>
      <c:txPr>
        <a:bodyPr rot="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en-US"/>
        </a:p>
      </c:txPr>
    </c:legend>
    <c:plotVisOnly val="1"/>
    <c:dispBlanksAs val="gap"/>
    <c:showDLblsOverMax val="0"/>
  </c:chart>
  <c:spPr>
    <a:noFill/>
    <a:ln>
      <a:noFill/>
    </a:ln>
    <a:effectLst/>
  </c:spPr>
  <c:txPr>
    <a:bodyPr/>
    <a:lstStyle/>
    <a:p>
      <a:pPr>
        <a:defRPr b="1">
          <a:solidFill>
            <a:srgbClr val="002060"/>
          </a:solidFill>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1449928312610664E-2"/>
          <c:y val="4.041335679953699E-2"/>
          <c:w val="0.92428604997491282"/>
          <c:h val="0.88109549253523345"/>
        </c:manualLayout>
      </c:layout>
      <c:lineChart>
        <c:grouping val="standard"/>
        <c:varyColors val="0"/>
        <c:ser>
          <c:idx val="0"/>
          <c:order val="0"/>
          <c:tx>
            <c:strRef>
              <c:f>Dados_diarios!$D$3</c:f>
              <c:strCache>
                <c:ptCount val="1"/>
                <c:pt idx="0">
                  <c:v>OCBI [U$$/BBL]</c:v>
                </c:pt>
              </c:strCache>
            </c:strRef>
          </c:tx>
          <c:spPr>
            <a:ln w="28575" cap="rnd">
              <a:solidFill>
                <a:schemeClr val="accent1"/>
              </a:solidFill>
              <a:round/>
            </a:ln>
            <a:effectLst/>
          </c:spPr>
          <c:marker>
            <c:symbol val="none"/>
          </c:marker>
          <c:dLbls>
            <c:dLbl>
              <c:idx val="49"/>
              <c:layout>
                <c:manualLayout>
                  <c:x val="-6.3291139240506328E-3"/>
                  <c:y val="-1.2408204093095626E-16"/>
                </c:manualLayout>
              </c:layout>
              <c:tx>
                <c:rich>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r>
                      <a:rPr lang="en-US">
                        <a:solidFill>
                          <a:srgbClr val="0070C0"/>
                        </a:solidFill>
                      </a:rPr>
                      <a:t>14,6%</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70C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DA4-48F6-939D-4211AD81614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Dados_mensais!$A$3:$A$52</c:f>
              <c:numCache>
                <c:formatCode>mmm\-yy</c:formatCode>
                <c:ptCount val="50"/>
                <c:pt idx="0">
                  <c:v>43132</c:v>
                </c:pt>
                <c:pt idx="1">
                  <c:v>43160</c:v>
                </c:pt>
                <c:pt idx="2">
                  <c:v>43191</c:v>
                </c:pt>
                <c:pt idx="3">
                  <c:v>43221</c:v>
                </c:pt>
                <c:pt idx="4">
                  <c:v>43252</c:v>
                </c:pt>
                <c:pt idx="5">
                  <c:v>43282</c:v>
                </c:pt>
                <c:pt idx="6">
                  <c:v>43313</c:v>
                </c:pt>
                <c:pt idx="7">
                  <c:v>43344</c:v>
                </c:pt>
                <c:pt idx="8">
                  <c:v>43374</c:v>
                </c:pt>
                <c:pt idx="9">
                  <c:v>43405</c:v>
                </c:pt>
                <c:pt idx="10">
                  <c:v>43435</c:v>
                </c:pt>
                <c:pt idx="11">
                  <c:v>43466</c:v>
                </c:pt>
                <c:pt idx="12">
                  <c:v>43497</c:v>
                </c:pt>
                <c:pt idx="13">
                  <c:v>43525</c:v>
                </c:pt>
                <c:pt idx="14">
                  <c:v>43556</c:v>
                </c:pt>
                <c:pt idx="15">
                  <c:v>43586</c:v>
                </c:pt>
                <c:pt idx="16">
                  <c:v>43617</c:v>
                </c:pt>
                <c:pt idx="17">
                  <c:v>43647</c:v>
                </c:pt>
                <c:pt idx="18">
                  <c:v>43678</c:v>
                </c:pt>
                <c:pt idx="19">
                  <c:v>43709</c:v>
                </c:pt>
                <c:pt idx="20">
                  <c:v>43739</c:v>
                </c:pt>
                <c:pt idx="21">
                  <c:v>43770</c:v>
                </c:pt>
                <c:pt idx="22">
                  <c:v>43800</c:v>
                </c:pt>
                <c:pt idx="23">
                  <c:v>43831</c:v>
                </c:pt>
                <c:pt idx="24">
                  <c:v>43862</c:v>
                </c:pt>
                <c:pt idx="25">
                  <c:v>43891</c:v>
                </c:pt>
                <c:pt idx="26">
                  <c:v>43922</c:v>
                </c:pt>
                <c:pt idx="27">
                  <c:v>43952</c:v>
                </c:pt>
                <c:pt idx="28">
                  <c:v>43983</c:v>
                </c:pt>
                <c:pt idx="29">
                  <c:v>44013</c:v>
                </c:pt>
                <c:pt idx="30">
                  <c:v>44044</c:v>
                </c:pt>
                <c:pt idx="31">
                  <c:v>44075</c:v>
                </c:pt>
                <c:pt idx="32">
                  <c:v>44105</c:v>
                </c:pt>
                <c:pt idx="33">
                  <c:v>44136</c:v>
                </c:pt>
                <c:pt idx="34">
                  <c:v>44166</c:v>
                </c:pt>
                <c:pt idx="35">
                  <c:v>44197</c:v>
                </c:pt>
                <c:pt idx="36">
                  <c:v>44228</c:v>
                </c:pt>
                <c:pt idx="37">
                  <c:v>44256</c:v>
                </c:pt>
                <c:pt idx="38">
                  <c:v>44287</c:v>
                </c:pt>
                <c:pt idx="39">
                  <c:v>44317</c:v>
                </c:pt>
                <c:pt idx="40">
                  <c:v>44348</c:v>
                </c:pt>
                <c:pt idx="41">
                  <c:v>44378</c:v>
                </c:pt>
                <c:pt idx="42">
                  <c:v>44409</c:v>
                </c:pt>
                <c:pt idx="43">
                  <c:v>44440</c:v>
                </c:pt>
                <c:pt idx="44">
                  <c:v>44470</c:v>
                </c:pt>
                <c:pt idx="45">
                  <c:v>44501</c:v>
                </c:pt>
                <c:pt idx="46">
                  <c:v>44531</c:v>
                </c:pt>
                <c:pt idx="47">
                  <c:v>44562</c:v>
                </c:pt>
                <c:pt idx="48">
                  <c:v>44593</c:v>
                </c:pt>
                <c:pt idx="49">
                  <c:v>44621</c:v>
                </c:pt>
              </c:numCache>
            </c:numRef>
          </c:cat>
          <c:val>
            <c:numRef>
              <c:f>Dados_mensais!$D$3:$D$52</c:f>
              <c:numCache>
                <c:formatCode>0.0000</c:formatCode>
                <c:ptCount val="50"/>
                <c:pt idx="0">
                  <c:v>57.037142857142861</c:v>
                </c:pt>
                <c:pt idx="1">
                  <c:v>57.107142857142854</c:v>
                </c:pt>
                <c:pt idx="2">
                  <c:v>59.658571428571427</c:v>
                </c:pt>
                <c:pt idx="3">
                  <c:v>65.940909090909088</c:v>
                </c:pt>
                <c:pt idx="4">
                  <c:v>67.281904761904769</c:v>
                </c:pt>
                <c:pt idx="5">
                  <c:v>71.683333333333337</c:v>
                </c:pt>
                <c:pt idx="6">
                  <c:v>67.991304347826102</c:v>
                </c:pt>
                <c:pt idx="7">
                  <c:v>69.29421052631578</c:v>
                </c:pt>
                <c:pt idx="8">
                  <c:v>73.793913043478256</c:v>
                </c:pt>
                <c:pt idx="9">
                  <c:v>65.233000000000004</c:v>
                </c:pt>
                <c:pt idx="10">
                  <c:v>56.836111111111109</c:v>
                </c:pt>
                <c:pt idx="11">
                  <c:v>59.472380952380931</c:v>
                </c:pt>
                <c:pt idx="12">
                  <c:v>66.327894736842111</c:v>
                </c:pt>
                <c:pt idx="13">
                  <c:v>66.556666666666672</c:v>
                </c:pt>
                <c:pt idx="14">
                  <c:v>68.51428571428572</c:v>
                </c:pt>
                <c:pt idx="15">
                  <c:v>66.562272727272727</c:v>
                </c:pt>
                <c:pt idx="16">
                  <c:v>63.340500000000006</c:v>
                </c:pt>
                <c:pt idx="17">
                  <c:v>66.552380952380958</c:v>
                </c:pt>
                <c:pt idx="18">
                  <c:v>58.582727272727269</c:v>
                </c:pt>
                <c:pt idx="19">
                  <c:v>67.018000000000001</c:v>
                </c:pt>
                <c:pt idx="20">
                  <c:v>69.183043478260871</c:v>
                </c:pt>
                <c:pt idx="21">
                  <c:v>65.875263157894736</c:v>
                </c:pt>
                <c:pt idx="22">
                  <c:v>72.251904761904768</c:v>
                </c:pt>
                <c:pt idx="23">
                  <c:v>71.978095238095236</c:v>
                </c:pt>
                <c:pt idx="24">
                  <c:v>61.448421052631602</c:v>
                </c:pt>
                <c:pt idx="25">
                  <c:v>33.685909090909092</c:v>
                </c:pt>
                <c:pt idx="26">
                  <c:v>25.368571428571425</c:v>
                </c:pt>
                <c:pt idx="27">
                  <c:v>30.229999999999997</c:v>
                </c:pt>
                <c:pt idx="28">
                  <c:v>37.659090909090907</c:v>
                </c:pt>
                <c:pt idx="29">
                  <c:v>42.512727272727268</c:v>
                </c:pt>
                <c:pt idx="30">
                  <c:v>46.564761904761902</c:v>
                </c:pt>
                <c:pt idx="31">
                  <c:v>42.472380952380959</c:v>
                </c:pt>
                <c:pt idx="32">
                  <c:v>44.763636363636358</c:v>
                </c:pt>
                <c:pt idx="33">
                  <c:v>47.38315789473684</c:v>
                </c:pt>
                <c:pt idx="34">
                  <c:v>52.787727272727281</c:v>
                </c:pt>
                <c:pt idx="35">
                  <c:v>57.500526315789472</c:v>
                </c:pt>
                <c:pt idx="36">
                  <c:v>64.243157894736839</c:v>
                </c:pt>
                <c:pt idx="37">
                  <c:v>66.162608695652168</c:v>
                </c:pt>
                <c:pt idx="38">
                  <c:v>65.593809523809526</c:v>
                </c:pt>
                <c:pt idx="39">
                  <c:v>67.713000000000008</c:v>
                </c:pt>
                <c:pt idx="40">
                  <c:v>70.358636363636379</c:v>
                </c:pt>
                <c:pt idx="41">
                  <c:v>71.83</c:v>
                </c:pt>
                <c:pt idx="42">
                  <c:v>70.733636363636364</c:v>
                </c:pt>
                <c:pt idx="43">
                  <c:v>76.613809523809522</c:v>
                </c:pt>
                <c:pt idx="44">
                  <c:v>84.518095238095256</c:v>
                </c:pt>
                <c:pt idx="45">
                  <c:v>79.116500000000002</c:v>
                </c:pt>
                <c:pt idx="46">
                  <c:v>73.990476190476187</c:v>
                </c:pt>
                <c:pt idx="47">
                  <c:v>85.930999999999983</c:v>
                </c:pt>
                <c:pt idx="48" formatCode="#,##0.00">
                  <c:v>94.127368421052623</c:v>
                </c:pt>
                <c:pt idx="49" formatCode="General">
                  <c:v>107.88826086956522</c:v>
                </c:pt>
              </c:numCache>
            </c:numRef>
          </c:val>
          <c:smooth val="0"/>
          <c:extLst>
            <c:ext xmlns:c16="http://schemas.microsoft.com/office/drawing/2014/chart" uri="{C3380CC4-5D6E-409C-BE32-E72D297353CC}">
              <c16:uniqueId val="{00000001-DDA4-48F6-939D-4211AD81614E}"/>
            </c:ext>
          </c:extLst>
        </c:ser>
        <c:ser>
          <c:idx val="1"/>
          <c:order val="1"/>
          <c:tx>
            <c:v>Carvão Mineral [U$$/TM]</c:v>
          </c:tx>
          <c:spPr>
            <a:ln w="28575" cap="rnd">
              <a:solidFill>
                <a:schemeClr val="accent6">
                  <a:lumMod val="75000"/>
                </a:schemeClr>
              </a:solidFill>
              <a:round/>
            </a:ln>
            <a:effectLst/>
          </c:spPr>
          <c:marker>
            <c:symbol val="none"/>
          </c:marker>
          <c:dLbls>
            <c:dLbl>
              <c:idx val="49"/>
              <c:layout>
                <c:manualLayout>
                  <c:x val="-5.8016877637132348E-3"/>
                  <c:y val="-1.269035532994955E-3"/>
                </c:manualLayout>
              </c:layout>
              <c:tx>
                <c:rich>
                  <a:bodyPr rot="0" spcFirstLastPara="1" vertOverflow="ellipsis" vert="horz" wrap="square" lIns="38100" tIns="19050" rIns="38100" bIns="19050" anchor="ctr" anchorCtr="1">
                    <a:spAutoFit/>
                  </a:bodyPr>
                  <a:lstStyle/>
                  <a:p>
                    <a:pPr>
                      <a:defRPr sz="900" b="1" i="0" u="none" strike="noStrike" kern="1200" baseline="0">
                        <a:solidFill>
                          <a:schemeClr val="accent6">
                            <a:lumMod val="75000"/>
                          </a:schemeClr>
                        </a:solidFill>
                        <a:latin typeface="+mn-lt"/>
                        <a:ea typeface="+mn-ea"/>
                        <a:cs typeface="+mn-cs"/>
                      </a:defRPr>
                    </a:pPr>
                    <a:r>
                      <a:rPr lang="en-US">
                        <a:solidFill>
                          <a:schemeClr val="accent6">
                            <a:lumMod val="75000"/>
                          </a:schemeClr>
                        </a:solidFill>
                      </a:rPr>
                      <a:t>61,8%</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6">
                          <a:lumMod val="7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DA4-48F6-939D-4211AD81614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Dados_mensais!$A$3:$A$52</c:f>
              <c:numCache>
                <c:formatCode>mmm\-yy</c:formatCode>
                <c:ptCount val="50"/>
                <c:pt idx="0">
                  <c:v>43132</c:v>
                </c:pt>
                <c:pt idx="1">
                  <c:v>43160</c:v>
                </c:pt>
                <c:pt idx="2">
                  <c:v>43191</c:v>
                </c:pt>
                <c:pt idx="3">
                  <c:v>43221</c:v>
                </c:pt>
                <c:pt idx="4">
                  <c:v>43252</c:v>
                </c:pt>
                <c:pt idx="5">
                  <c:v>43282</c:v>
                </c:pt>
                <c:pt idx="6">
                  <c:v>43313</c:v>
                </c:pt>
                <c:pt idx="7">
                  <c:v>43344</c:v>
                </c:pt>
                <c:pt idx="8">
                  <c:v>43374</c:v>
                </c:pt>
                <c:pt idx="9">
                  <c:v>43405</c:v>
                </c:pt>
                <c:pt idx="10">
                  <c:v>43435</c:v>
                </c:pt>
                <c:pt idx="11">
                  <c:v>43466</c:v>
                </c:pt>
                <c:pt idx="12">
                  <c:v>43497</c:v>
                </c:pt>
                <c:pt idx="13">
                  <c:v>43525</c:v>
                </c:pt>
                <c:pt idx="14">
                  <c:v>43556</c:v>
                </c:pt>
                <c:pt idx="15">
                  <c:v>43586</c:v>
                </c:pt>
                <c:pt idx="16">
                  <c:v>43617</c:v>
                </c:pt>
                <c:pt idx="17">
                  <c:v>43647</c:v>
                </c:pt>
                <c:pt idx="18">
                  <c:v>43678</c:v>
                </c:pt>
                <c:pt idx="19">
                  <c:v>43709</c:v>
                </c:pt>
                <c:pt idx="20">
                  <c:v>43739</c:v>
                </c:pt>
                <c:pt idx="21">
                  <c:v>43770</c:v>
                </c:pt>
                <c:pt idx="22">
                  <c:v>43800</c:v>
                </c:pt>
                <c:pt idx="23">
                  <c:v>43831</c:v>
                </c:pt>
                <c:pt idx="24">
                  <c:v>43862</c:v>
                </c:pt>
                <c:pt idx="25">
                  <c:v>43891</c:v>
                </c:pt>
                <c:pt idx="26">
                  <c:v>43922</c:v>
                </c:pt>
                <c:pt idx="27">
                  <c:v>43952</c:v>
                </c:pt>
                <c:pt idx="28">
                  <c:v>43983</c:v>
                </c:pt>
                <c:pt idx="29">
                  <c:v>44013</c:v>
                </c:pt>
                <c:pt idx="30">
                  <c:v>44044</c:v>
                </c:pt>
                <c:pt idx="31">
                  <c:v>44075</c:v>
                </c:pt>
                <c:pt idx="32">
                  <c:v>44105</c:v>
                </c:pt>
                <c:pt idx="33">
                  <c:v>44136</c:v>
                </c:pt>
                <c:pt idx="34">
                  <c:v>44166</c:v>
                </c:pt>
                <c:pt idx="35">
                  <c:v>44197</c:v>
                </c:pt>
                <c:pt idx="36">
                  <c:v>44228</c:v>
                </c:pt>
                <c:pt idx="37">
                  <c:v>44256</c:v>
                </c:pt>
                <c:pt idx="38">
                  <c:v>44287</c:v>
                </c:pt>
                <c:pt idx="39">
                  <c:v>44317</c:v>
                </c:pt>
                <c:pt idx="40">
                  <c:v>44348</c:v>
                </c:pt>
                <c:pt idx="41">
                  <c:v>44378</c:v>
                </c:pt>
                <c:pt idx="42">
                  <c:v>44409</c:v>
                </c:pt>
                <c:pt idx="43">
                  <c:v>44440</c:v>
                </c:pt>
                <c:pt idx="44">
                  <c:v>44470</c:v>
                </c:pt>
                <c:pt idx="45">
                  <c:v>44501</c:v>
                </c:pt>
                <c:pt idx="46">
                  <c:v>44531</c:v>
                </c:pt>
                <c:pt idx="47">
                  <c:v>44562</c:v>
                </c:pt>
                <c:pt idx="48">
                  <c:v>44593</c:v>
                </c:pt>
                <c:pt idx="49">
                  <c:v>44621</c:v>
                </c:pt>
              </c:numCache>
            </c:numRef>
          </c:cat>
          <c:val>
            <c:numRef>
              <c:f>Dados_mensais!$J$3:$J$52</c:f>
              <c:numCache>
                <c:formatCode>0.000</c:formatCode>
                <c:ptCount val="50"/>
                <c:pt idx="0">
                  <c:v>0</c:v>
                </c:pt>
                <c:pt idx="1">
                  <c:v>79.195000000000007</c:v>
                </c:pt>
                <c:pt idx="2">
                  <c:v>80.562500000000014</c:v>
                </c:pt>
                <c:pt idx="3">
                  <c:v>87.742857142857133</c:v>
                </c:pt>
                <c:pt idx="4">
                  <c:v>95.740476190476201</c:v>
                </c:pt>
                <c:pt idx="5">
                  <c:v>99.813636363636363</c:v>
                </c:pt>
                <c:pt idx="6">
                  <c:v>97.843181818181804</c:v>
                </c:pt>
                <c:pt idx="7">
                  <c:v>99.242500000000007</c:v>
                </c:pt>
                <c:pt idx="8">
                  <c:v>99.619565217391326</c:v>
                </c:pt>
                <c:pt idx="9">
                  <c:v>95.020454545454541</c:v>
                </c:pt>
                <c:pt idx="10">
                  <c:v>83.135294117647064</c:v>
                </c:pt>
                <c:pt idx="11">
                  <c:v>65.981818181818184</c:v>
                </c:pt>
                <c:pt idx="12">
                  <c:v>77.912500000000009</c:v>
                </c:pt>
                <c:pt idx="13">
                  <c:v>72.352380952380969</c:v>
                </c:pt>
                <c:pt idx="14">
                  <c:v>63.690000000000012</c:v>
                </c:pt>
                <c:pt idx="15">
                  <c:v>58.435714285714276</c:v>
                </c:pt>
                <c:pt idx="16">
                  <c:v>56.007500000000029</c:v>
                </c:pt>
                <c:pt idx="17">
                  <c:v>49.026086956521723</c:v>
                </c:pt>
                <c:pt idx="18">
                  <c:v>59.157142857142865</c:v>
                </c:pt>
                <c:pt idx="19">
                  <c:v>52.604761904761908</c:v>
                </c:pt>
                <c:pt idx="20">
                  <c:v>60.004347826086963</c:v>
                </c:pt>
                <c:pt idx="21">
                  <c:v>58.552380952380972</c:v>
                </c:pt>
                <c:pt idx="22">
                  <c:v>54</c:v>
                </c:pt>
                <c:pt idx="23">
                  <c:v>65.267499999999998</c:v>
                </c:pt>
                <c:pt idx="24">
                  <c:v>54.618181818181817</c:v>
                </c:pt>
                <c:pt idx="25">
                  <c:v>48.631818181818183</c:v>
                </c:pt>
                <c:pt idx="26">
                  <c:v>46.152499999999996</c:v>
                </c:pt>
                <c:pt idx="27">
                  <c:v>47.028947368421058</c:v>
                </c:pt>
                <c:pt idx="28">
                  <c:v>38.888636363636358</c:v>
                </c:pt>
                <c:pt idx="29">
                  <c:v>42.430434782608693</c:v>
                </c:pt>
                <c:pt idx="30">
                  <c:v>48.627499999999998</c:v>
                </c:pt>
                <c:pt idx="31">
                  <c:v>49.918181818181822</c:v>
                </c:pt>
                <c:pt idx="32">
                  <c:v>49.497727272727275</c:v>
                </c:pt>
                <c:pt idx="33">
                  <c:v>55.31904761904763</c:v>
                </c:pt>
                <c:pt idx="34">
                  <c:v>53.949999999999989</c:v>
                </c:pt>
                <c:pt idx="35">
                  <c:v>53.949999999999989</c:v>
                </c:pt>
                <c:pt idx="36">
                  <c:v>64.916666666666671</c:v>
                </c:pt>
                <c:pt idx="37">
                  <c:v>67.02391304347826</c:v>
                </c:pt>
                <c:pt idx="38">
                  <c:v>66.484999999999999</c:v>
                </c:pt>
                <c:pt idx="39">
                  <c:v>69.615789473684202</c:v>
                </c:pt>
                <c:pt idx="40">
                  <c:v>72.090909090909093</c:v>
                </c:pt>
                <c:pt idx="41">
                  <c:v>87.140909090909091</c:v>
                </c:pt>
                <c:pt idx="42">
                  <c:v>110.80238095238094</c:v>
                </c:pt>
                <c:pt idx="43">
                  <c:v>133.72500000000002</c:v>
                </c:pt>
                <c:pt idx="44">
                  <c:v>148.21190476190478</c:v>
                </c:pt>
                <c:pt idx="45">
                  <c:v>172.96818181818182</c:v>
                </c:pt>
                <c:pt idx="46">
                  <c:v>143.12619047619046</c:v>
                </c:pt>
                <c:pt idx="47">
                  <c:v>170.52</c:v>
                </c:pt>
                <c:pt idx="48" formatCode="#,##0.00">
                  <c:v>197.9425</c:v>
                </c:pt>
                <c:pt idx="49" formatCode="General">
                  <c:v>320.26739130434788</c:v>
                </c:pt>
              </c:numCache>
            </c:numRef>
          </c:val>
          <c:smooth val="0"/>
          <c:extLst xmlns:c15="http://schemas.microsoft.com/office/drawing/2012/chart">
            <c:ext xmlns:c16="http://schemas.microsoft.com/office/drawing/2014/chart" uri="{C3380CC4-5D6E-409C-BE32-E72D297353CC}">
              <c16:uniqueId val="{00000003-DDA4-48F6-939D-4211AD81614E}"/>
            </c:ext>
          </c:extLst>
        </c:ser>
        <c:ser>
          <c:idx val="2"/>
          <c:order val="2"/>
          <c:tx>
            <c:v>Brent [U$$/BBL]</c:v>
          </c:tx>
          <c:spPr>
            <a:ln w="28575" cap="rnd">
              <a:solidFill>
                <a:schemeClr val="tx1">
                  <a:lumMod val="50000"/>
                  <a:lumOff val="50000"/>
                </a:schemeClr>
              </a:solidFill>
              <a:round/>
            </a:ln>
            <a:effectLst/>
          </c:spPr>
          <c:marker>
            <c:symbol val="none"/>
          </c:marker>
          <c:dLbls>
            <c:dLbl>
              <c:idx val="49"/>
              <c:layout>
                <c:manualLayout>
                  <c:x val="-9.493670886076104E-3"/>
                  <c:y val="-1.015228426395939E-2"/>
                </c:manualLayout>
              </c:layout>
              <c:tx>
                <c:rich>
                  <a:bodyPr rot="0" spcFirstLastPara="1" vertOverflow="ellipsis" vert="horz" wrap="square" lIns="38100" tIns="19050" rIns="38100" bIns="19050" anchor="ctr" anchorCtr="1">
                    <a:spAutoFit/>
                  </a:bodyPr>
                  <a:lstStyle/>
                  <a:p>
                    <a:pPr>
                      <a:defRPr sz="900" b="1" i="0" u="none" strike="noStrike" kern="1200" baseline="0">
                        <a:solidFill>
                          <a:schemeClr val="accent6">
                            <a:lumMod val="50000"/>
                          </a:schemeClr>
                        </a:solidFill>
                        <a:latin typeface="+mn-lt"/>
                        <a:ea typeface="+mn-ea"/>
                        <a:cs typeface="+mn-cs"/>
                      </a:defRPr>
                    </a:pPr>
                    <a:r>
                      <a:rPr lang="en-US">
                        <a:solidFill>
                          <a:schemeClr val="accent6">
                            <a:lumMod val="50000"/>
                          </a:schemeClr>
                        </a:solidFill>
                      </a:rPr>
                      <a:t>21,2%</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6">
                          <a:lumMod val="50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DA4-48F6-939D-4211AD81614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Dados_mensais!$A$3:$A$52</c:f>
              <c:numCache>
                <c:formatCode>mmm\-yy</c:formatCode>
                <c:ptCount val="50"/>
                <c:pt idx="0">
                  <c:v>43132</c:v>
                </c:pt>
                <c:pt idx="1">
                  <c:v>43160</c:v>
                </c:pt>
                <c:pt idx="2">
                  <c:v>43191</c:v>
                </c:pt>
                <c:pt idx="3">
                  <c:v>43221</c:v>
                </c:pt>
                <c:pt idx="4">
                  <c:v>43252</c:v>
                </c:pt>
                <c:pt idx="5">
                  <c:v>43282</c:v>
                </c:pt>
                <c:pt idx="6">
                  <c:v>43313</c:v>
                </c:pt>
                <c:pt idx="7">
                  <c:v>43344</c:v>
                </c:pt>
                <c:pt idx="8">
                  <c:v>43374</c:v>
                </c:pt>
                <c:pt idx="9">
                  <c:v>43405</c:v>
                </c:pt>
                <c:pt idx="10">
                  <c:v>43435</c:v>
                </c:pt>
                <c:pt idx="11">
                  <c:v>43466</c:v>
                </c:pt>
                <c:pt idx="12">
                  <c:v>43497</c:v>
                </c:pt>
                <c:pt idx="13">
                  <c:v>43525</c:v>
                </c:pt>
                <c:pt idx="14">
                  <c:v>43556</c:v>
                </c:pt>
                <c:pt idx="15">
                  <c:v>43586</c:v>
                </c:pt>
                <c:pt idx="16">
                  <c:v>43617</c:v>
                </c:pt>
                <c:pt idx="17">
                  <c:v>43647</c:v>
                </c:pt>
                <c:pt idx="18">
                  <c:v>43678</c:v>
                </c:pt>
                <c:pt idx="19">
                  <c:v>43709</c:v>
                </c:pt>
                <c:pt idx="20">
                  <c:v>43739</c:v>
                </c:pt>
                <c:pt idx="21">
                  <c:v>43770</c:v>
                </c:pt>
                <c:pt idx="22">
                  <c:v>43800</c:v>
                </c:pt>
                <c:pt idx="23">
                  <c:v>43831</c:v>
                </c:pt>
                <c:pt idx="24">
                  <c:v>43862</c:v>
                </c:pt>
                <c:pt idx="25">
                  <c:v>43891</c:v>
                </c:pt>
                <c:pt idx="26">
                  <c:v>43922</c:v>
                </c:pt>
                <c:pt idx="27">
                  <c:v>43952</c:v>
                </c:pt>
                <c:pt idx="28">
                  <c:v>43983</c:v>
                </c:pt>
                <c:pt idx="29">
                  <c:v>44013</c:v>
                </c:pt>
                <c:pt idx="30">
                  <c:v>44044</c:v>
                </c:pt>
                <c:pt idx="31">
                  <c:v>44075</c:v>
                </c:pt>
                <c:pt idx="32">
                  <c:v>44105</c:v>
                </c:pt>
                <c:pt idx="33">
                  <c:v>44136</c:v>
                </c:pt>
                <c:pt idx="34">
                  <c:v>44166</c:v>
                </c:pt>
                <c:pt idx="35">
                  <c:v>44197</c:v>
                </c:pt>
                <c:pt idx="36">
                  <c:v>44228</c:v>
                </c:pt>
                <c:pt idx="37">
                  <c:v>44256</c:v>
                </c:pt>
                <c:pt idx="38">
                  <c:v>44287</c:v>
                </c:pt>
                <c:pt idx="39">
                  <c:v>44317</c:v>
                </c:pt>
                <c:pt idx="40">
                  <c:v>44348</c:v>
                </c:pt>
                <c:pt idx="41">
                  <c:v>44378</c:v>
                </c:pt>
                <c:pt idx="42">
                  <c:v>44409</c:v>
                </c:pt>
                <c:pt idx="43">
                  <c:v>44440</c:v>
                </c:pt>
                <c:pt idx="44">
                  <c:v>44470</c:v>
                </c:pt>
                <c:pt idx="45">
                  <c:v>44501</c:v>
                </c:pt>
                <c:pt idx="46">
                  <c:v>44531</c:v>
                </c:pt>
                <c:pt idx="47">
                  <c:v>44562</c:v>
                </c:pt>
                <c:pt idx="48">
                  <c:v>44593</c:v>
                </c:pt>
                <c:pt idx="49">
                  <c:v>44621</c:v>
                </c:pt>
              </c:numCache>
            </c:numRef>
          </c:cat>
          <c:val>
            <c:numRef>
              <c:f>Dados_mensais!$L$3:$L$52</c:f>
              <c:numCache>
                <c:formatCode>General</c:formatCode>
                <c:ptCount val="50"/>
                <c:pt idx="0">
                  <c:v>65.73</c:v>
                </c:pt>
                <c:pt idx="1">
                  <c:v>65.902619047619027</c:v>
                </c:pt>
                <c:pt idx="2">
                  <c:v>71.800999999999988</c:v>
                </c:pt>
                <c:pt idx="3">
                  <c:v>76.929999999999993</c:v>
                </c:pt>
                <c:pt idx="4">
                  <c:v>74.325476190476209</c:v>
                </c:pt>
                <c:pt idx="5">
                  <c:v>74.348181818181814</c:v>
                </c:pt>
                <c:pt idx="6">
                  <c:v>72.621136363636367</c:v>
                </c:pt>
                <c:pt idx="7">
                  <c:v>78.853249999999989</c:v>
                </c:pt>
                <c:pt idx="8">
                  <c:v>81.153913043478255</c:v>
                </c:pt>
                <c:pt idx="9">
                  <c:v>64.739772727272737</c:v>
                </c:pt>
                <c:pt idx="10">
                  <c:v>57.387352941176481</c:v>
                </c:pt>
                <c:pt idx="11">
                  <c:v>59.459090909090904</c:v>
                </c:pt>
                <c:pt idx="12">
                  <c:v>64.031999999999996</c:v>
                </c:pt>
                <c:pt idx="13">
                  <c:v>66.121904761904759</c:v>
                </c:pt>
                <c:pt idx="14">
                  <c:v>71.257999999999996</c:v>
                </c:pt>
                <c:pt idx="15">
                  <c:v>71.117857142857133</c:v>
                </c:pt>
                <c:pt idx="16">
                  <c:v>64.094999999999999</c:v>
                </c:pt>
                <c:pt idx="17">
                  <c:v>64.041521739130431</c:v>
                </c:pt>
                <c:pt idx="18">
                  <c:v>58.994999999999997</c:v>
                </c:pt>
                <c:pt idx="19">
                  <c:v>62.770476190476195</c:v>
                </c:pt>
                <c:pt idx="20">
                  <c:v>59.721086956521752</c:v>
                </c:pt>
                <c:pt idx="21">
                  <c:v>63.015952380952371</c:v>
                </c:pt>
                <c:pt idx="22">
                  <c:v>67.024500000000018</c:v>
                </c:pt>
                <c:pt idx="23">
                  <c:v>63.50477272727273</c:v>
                </c:pt>
                <c:pt idx="24">
                  <c:v>55.441250000000011</c:v>
                </c:pt>
                <c:pt idx="25">
                  <c:v>31.829090909090905</c:v>
                </c:pt>
                <c:pt idx="26">
                  <c:v>18.545249999999999</c:v>
                </c:pt>
                <c:pt idx="27">
                  <c:v>28.978684210526318</c:v>
                </c:pt>
                <c:pt idx="28">
                  <c:v>40.064999999999998</c:v>
                </c:pt>
                <c:pt idx="29">
                  <c:v>43.354782608695658</c:v>
                </c:pt>
                <c:pt idx="30">
                  <c:v>44.823999999999998</c:v>
                </c:pt>
                <c:pt idx="31">
                  <c:v>40.808181818181815</c:v>
                </c:pt>
                <c:pt idx="32">
                  <c:v>40.153636363636366</c:v>
                </c:pt>
                <c:pt idx="33">
                  <c:v>42.663571428571437</c:v>
                </c:pt>
                <c:pt idx="34">
                  <c:v>49.862142857142857</c:v>
                </c:pt>
                <c:pt idx="35">
                  <c:v>54.843250000000012</c:v>
                </c:pt>
                <c:pt idx="36">
                  <c:v>62.222000000000001</c:v>
                </c:pt>
                <c:pt idx="37">
                  <c:v>65.626086956521746</c:v>
                </c:pt>
                <c:pt idx="38">
                  <c:v>64.695750000000004</c:v>
                </c:pt>
                <c:pt idx="39">
                  <c:v>68.745789473684212</c:v>
                </c:pt>
                <c:pt idx="40">
                  <c:v>73.042272727272731</c:v>
                </c:pt>
                <c:pt idx="41">
                  <c:v>75.029545454545456</c:v>
                </c:pt>
                <c:pt idx="42">
                  <c:v>70.810952380952386</c:v>
                </c:pt>
                <c:pt idx="43">
                  <c:v>74.57568181818182</c:v>
                </c:pt>
                <c:pt idx="44">
                  <c:v>83.663095238095252</c:v>
                </c:pt>
                <c:pt idx="45">
                  <c:v>81.441363636363633</c:v>
                </c:pt>
                <c:pt idx="46">
                  <c:v>74.09571428571428</c:v>
                </c:pt>
                <c:pt idx="47">
                  <c:v>87.219250000000017</c:v>
                </c:pt>
                <c:pt idx="48" formatCode="#,##0.00">
                  <c:v>98.185249999999996</c:v>
                </c:pt>
                <c:pt idx="49">
                  <c:v>118.97043478260868</c:v>
                </c:pt>
              </c:numCache>
            </c:numRef>
          </c:val>
          <c:smooth val="0"/>
          <c:extLst>
            <c:ext xmlns:c16="http://schemas.microsoft.com/office/drawing/2014/chart" uri="{C3380CC4-5D6E-409C-BE32-E72D297353CC}">
              <c16:uniqueId val="{00000005-DDA4-48F6-939D-4211AD81614E}"/>
            </c:ext>
          </c:extLst>
        </c:ser>
        <c:ser>
          <c:idx val="4"/>
          <c:order val="4"/>
          <c:tx>
            <c:v>Óleo Diesel [USS/gal]</c:v>
          </c:tx>
          <c:spPr>
            <a:ln w="28575" cap="rnd">
              <a:solidFill>
                <a:schemeClr val="accent2"/>
              </a:solidFill>
              <a:round/>
            </a:ln>
            <a:effectLst/>
          </c:spPr>
          <c:marker>
            <c:symbol val="none"/>
          </c:marker>
          <c:dLbls>
            <c:dLbl>
              <c:idx val="49"/>
              <c:layout>
                <c:manualLayout>
                  <c:x val="-3.5601265822785007E-2"/>
                  <c:y val="-8.4602368866328256E-3"/>
                </c:manualLayout>
              </c:layout>
              <c:tx>
                <c:rich>
                  <a:bodyPr rot="0" spcFirstLastPara="1" vertOverflow="ellipsis" vert="horz" wrap="square" lIns="38100" tIns="19050" rIns="38100" bIns="19050" anchor="ctr" anchorCtr="1">
                    <a:spAutoFit/>
                  </a:bodyPr>
                  <a:lstStyle/>
                  <a:p>
                    <a:pPr>
                      <a:defRPr sz="900" b="1" i="0" u="none" strike="noStrike" kern="1200" baseline="0">
                        <a:solidFill>
                          <a:schemeClr val="accent2"/>
                        </a:solidFill>
                        <a:latin typeface="+mn-lt"/>
                        <a:ea typeface="+mn-ea"/>
                        <a:cs typeface="+mn-cs"/>
                      </a:defRPr>
                    </a:pPr>
                    <a:r>
                      <a:rPr lang="en-US">
                        <a:solidFill>
                          <a:schemeClr val="accent2"/>
                        </a:solidFill>
                      </a:rPr>
                      <a:t>28,8%</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DDA4-48F6-939D-4211AD81614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Dados_mensais!$A$3:$A$52</c:f>
              <c:numCache>
                <c:formatCode>mmm\-yy</c:formatCode>
                <c:ptCount val="50"/>
                <c:pt idx="0">
                  <c:v>43132</c:v>
                </c:pt>
                <c:pt idx="1">
                  <c:v>43160</c:v>
                </c:pt>
                <c:pt idx="2">
                  <c:v>43191</c:v>
                </c:pt>
                <c:pt idx="3">
                  <c:v>43221</c:v>
                </c:pt>
                <c:pt idx="4">
                  <c:v>43252</c:v>
                </c:pt>
                <c:pt idx="5">
                  <c:v>43282</c:v>
                </c:pt>
                <c:pt idx="6">
                  <c:v>43313</c:v>
                </c:pt>
                <c:pt idx="7">
                  <c:v>43344</c:v>
                </c:pt>
                <c:pt idx="8">
                  <c:v>43374</c:v>
                </c:pt>
                <c:pt idx="9">
                  <c:v>43405</c:v>
                </c:pt>
                <c:pt idx="10">
                  <c:v>43435</c:v>
                </c:pt>
                <c:pt idx="11">
                  <c:v>43466</c:v>
                </c:pt>
                <c:pt idx="12">
                  <c:v>43497</c:v>
                </c:pt>
                <c:pt idx="13">
                  <c:v>43525</c:v>
                </c:pt>
                <c:pt idx="14">
                  <c:v>43556</c:v>
                </c:pt>
                <c:pt idx="15">
                  <c:v>43586</c:v>
                </c:pt>
                <c:pt idx="16">
                  <c:v>43617</c:v>
                </c:pt>
                <c:pt idx="17">
                  <c:v>43647</c:v>
                </c:pt>
                <c:pt idx="18">
                  <c:v>43678</c:v>
                </c:pt>
                <c:pt idx="19">
                  <c:v>43709</c:v>
                </c:pt>
                <c:pt idx="20">
                  <c:v>43739</c:v>
                </c:pt>
                <c:pt idx="21">
                  <c:v>43770</c:v>
                </c:pt>
                <c:pt idx="22">
                  <c:v>43800</c:v>
                </c:pt>
                <c:pt idx="23">
                  <c:v>43831</c:v>
                </c:pt>
                <c:pt idx="24">
                  <c:v>43862</c:v>
                </c:pt>
                <c:pt idx="25">
                  <c:v>43891</c:v>
                </c:pt>
                <c:pt idx="26">
                  <c:v>43922</c:v>
                </c:pt>
                <c:pt idx="27">
                  <c:v>43952</c:v>
                </c:pt>
                <c:pt idx="28">
                  <c:v>43983</c:v>
                </c:pt>
                <c:pt idx="29">
                  <c:v>44013</c:v>
                </c:pt>
                <c:pt idx="30">
                  <c:v>44044</c:v>
                </c:pt>
                <c:pt idx="31">
                  <c:v>44075</c:v>
                </c:pt>
                <c:pt idx="32">
                  <c:v>44105</c:v>
                </c:pt>
                <c:pt idx="33">
                  <c:v>44136</c:v>
                </c:pt>
                <c:pt idx="34">
                  <c:v>44166</c:v>
                </c:pt>
                <c:pt idx="35">
                  <c:v>44197</c:v>
                </c:pt>
                <c:pt idx="36">
                  <c:v>44228</c:v>
                </c:pt>
                <c:pt idx="37">
                  <c:v>44256</c:v>
                </c:pt>
                <c:pt idx="38">
                  <c:v>44287</c:v>
                </c:pt>
                <c:pt idx="39">
                  <c:v>44317</c:v>
                </c:pt>
                <c:pt idx="40">
                  <c:v>44348</c:v>
                </c:pt>
                <c:pt idx="41">
                  <c:v>44378</c:v>
                </c:pt>
                <c:pt idx="42">
                  <c:v>44409</c:v>
                </c:pt>
                <c:pt idx="43">
                  <c:v>44440</c:v>
                </c:pt>
                <c:pt idx="44">
                  <c:v>44470</c:v>
                </c:pt>
                <c:pt idx="45">
                  <c:v>44501</c:v>
                </c:pt>
                <c:pt idx="46">
                  <c:v>44531</c:v>
                </c:pt>
                <c:pt idx="47">
                  <c:v>44562</c:v>
                </c:pt>
                <c:pt idx="48">
                  <c:v>44593</c:v>
                </c:pt>
                <c:pt idx="49">
                  <c:v>44621</c:v>
                </c:pt>
              </c:numCache>
            </c:numRef>
          </c:cat>
          <c:val>
            <c:numRef>
              <c:f>Dados_mensais!$H$3:$H$52</c:f>
              <c:numCache>
                <c:formatCode>General</c:formatCode>
                <c:ptCount val="50"/>
                <c:pt idx="0">
                  <c:v>177.96428571428572</c:v>
                </c:pt>
                <c:pt idx="1">
                  <c:v>178.27999999999997</c:v>
                </c:pt>
                <c:pt idx="2">
                  <c:v>195.80476190476193</c:v>
                </c:pt>
                <c:pt idx="3">
                  <c:v>208.15090909090912</c:v>
                </c:pt>
                <c:pt idx="4">
                  <c:v>201.56333333333328</c:v>
                </c:pt>
                <c:pt idx="5">
                  <c:v>202.18523809523811</c:v>
                </c:pt>
                <c:pt idx="6">
                  <c:v>206.54217391304348</c:v>
                </c:pt>
                <c:pt idx="7">
                  <c:v>216.30421052631581</c:v>
                </c:pt>
                <c:pt idx="8">
                  <c:v>224.24347826086958</c:v>
                </c:pt>
                <c:pt idx="9">
                  <c:v>193.53450000000001</c:v>
                </c:pt>
                <c:pt idx="10">
                  <c:v>164.32277777777779</c:v>
                </c:pt>
                <c:pt idx="11">
                  <c:v>171.62666666666669</c:v>
                </c:pt>
                <c:pt idx="12">
                  <c:v>185.02105263157895</c:v>
                </c:pt>
                <c:pt idx="13">
                  <c:v>188.23</c:v>
                </c:pt>
                <c:pt idx="14">
                  <c:v>194.05571428571429</c:v>
                </c:pt>
                <c:pt idx="15">
                  <c:v>191.01318181818186</c:v>
                </c:pt>
                <c:pt idx="16">
                  <c:v>173.97300000000001</c:v>
                </c:pt>
                <c:pt idx="17">
                  <c:v>182.40047619047621</c:v>
                </c:pt>
                <c:pt idx="18">
                  <c:v>173.52272727272728</c:v>
                </c:pt>
                <c:pt idx="19">
                  <c:v>184.66800000000001</c:v>
                </c:pt>
                <c:pt idx="20">
                  <c:v>181.62565217391307</c:v>
                </c:pt>
                <c:pt idx="21">
                  <c:v>176.77052631578945</c:v>
                </c:pt>
                <c:pt idx="22">
                  <c:v>183.45666666666668</c:v>
                </c:pt>
                <c:pt idx="23">
                  <c:v>173.35190476190471</c:v>
                </c:pt>
                <c:pt idx="24">
                  <c:v>149.88789473684213</c:v>
                </c:pt>
                <c:pt idx="25">
                  <c:v>102.6568181818182</c:v>
                </c:pt>
                <c:pt idx="26">
                  <c:v>65.446666666666644</c:v>
                </c:pt>
                <c:pt idx="27">
                  <c:v>74.216000000000008</c:v>
                </c:pt>
                <c:pt idx="28">
                  <c:v>99.609090909090909</c:v>
                </c:pt>
                <c:pt idx="29">
                  <c:v>108.93636363636364</c:v>
                </c:pt>
                <c:pt idx="30">
                  <c:v>110.68190476190479</c:v>
                </c:pt>
                <c:pt idx="31">
                  <c:v>100.72142857142858</c:v>
                </c:pt>
                <c:pt idx="32">
                  <c:v>105.81363636363636</c:v>
                </c:pt>
                <c:pt idx="33">
                  <c:v>114.55578947368423</c:v>
                </c:pt>
                <c:pt idx="34">
                  <c:v>134.30363636363634</c:v>
                </c:pt>
                <c:pt idx="35">
                  <c:v>142.11210526315793</c:v>
                </c:pt>
                <c:pt idx="36">
                  <c:v>160.08736842105264</c:v>
                </c:pt>
                <c:pt idx="37">
                  <c:v>169.42782608695654</c:v>
                </c:pt>
                <c:pt idx="38">
                  <c:v>163.01</c:v>
                </c:pt>
                <c:pt idx="39">
                  <c:v>173.27099999999999</c:v>
                </c:pt>
                <c:pt idx="40">
                  <c:v>183.25590909090909</c:v>
                </c:pt>
                <c:pt idx="41">
                  <c:v>184.06857142857137</c:v>
                </c:pt>
                <c:pt idx="42">
                  <c:v>178.82090909090908</c:v>
                </c:pt>
                <c:pt idx="43">
                  <c:v>198.90047619047618</c:v>
                </c:pt>
                <c:pt idx="44">
                  <c:v>229.57142857142853</c:v>
                </c:pt>
                <c:pt idx="45">
                  <c:v>215.8725</c:v>
                </c:pt>
                <c:pt idx="46">
                  <c:v>200.77190476190475</c:v>
                </c:pt>
                <c:pt idx="47">
                  <c:v>240.07</c:v>
                </c:pt>
                <c:pt idx="48" formatCode="#,##0.00">
                  <c:v>269.17736842105256</c:v>
                </c:pt>
                <c:pt idx="49">
                  <c:v>346.71</c:v>
                </c:pt>
              </c:numCache>
            </c:numRef>
          </c:val>
          <c:smooth val="0"/>
          <c:extLst>
            <c:ext xmlns:c16="http://schemas.microsoft.com/office/drawing/2014/chart" uri="{C3380CC4-5D6E-409C-BE32-E72D297353CC}">
              <c16:uniqueId val="{00000007-DDA4-48F6-939D-4211AD81614E}"/>
            </c:ext>
          </c:extLst>
        </c:ser>
        <c:dLbls>
          <c:showLegendKey val="0"/>
          <c:showVal val="0"/>
          <c:showCatName val="0"/>
          <c:showSerName val="0"/>
          <c:showPercent val="0"/>
          <c:showBubbleSize val="0"/>
        </c:dLbls>
        <c:marker val="1"/>
        <c:smooth val="0"/>
        <c:axId val="617083088"/>
        <c:axId val="617083744"/>
        <c:extLst/>
      </c:lineChart>
      <c:lineChart>
        <c:grouping val="standard"/>
        <c:varyColors val="0"/>
        <c:ser>
          <c:idx val="3"/>
          <c:order val="3"/>
          <c:tx>
            <c:v>NYMEX [U$$/MMBTU] - Eixo Segundario</c:v>
          </c:tx>
          <c:spPr>
            <a:ln w="28575" cap="rnd">
              <a:solidFill>
                <a:srgbClr val="2CCCF2"/>
              </a:solidFill>
              <a:round/>
            </a:ln>
            <a:effectLst/>
          </c:spPr>
          <c:marker>
            <c:symbol val="none"/>
          </c:marker>
          <c:dLbls>
            <c:dLbl>
              <c:idx val="49"/>
              <c:layout>
                <c:manualLayout>
                  <c:x val="-1.1603375527426161E-2"/>
                  <c:y val="-1.3536379018612646E-2"/>
                </c:manualLayout>
              </c:layout>
              <c:tx>
                <c:rich>
                  <a:bodyPr rot="0" spcFirstLastPara="1" vertOverflow="ellipsis" vert="horz" wrap="square" lIns="38100" tIns="19050" rIns="38100" bIns="19050" anchor="ctr" anchorCtr="1">
                    <a:spAutoFit/>
                  </a:bodyPr>
                  <a:lstStyle/>
                  <a:p>
                    <a:pPr>
                      <a:defRPr sz="900" b="1" i="0" u="none" strike="noStrike" kern="1200" baseline="0">
                        <a:solidFill>
                          <a:srgbClr val="00B0F0"/>
                        </a:solidFill>
                        <a:latin typeface="+mn-lt"/>
                        <a:ea typeface="+mn-ea"/>
                        <a:cs typeface="+mn-cs"/>
                      </a:defRPr>
                    </a:pPr>
                    <a:r>
                      <a:rPr lang="en-US">
                        <a:solidFill>
                          <a:srgbClr val="00B0F0"/>
                        </a:solidFill>
                      </a:rPr>
                      <a:t>16,8</a:t>
                    </a:r>
                  </a:p>
                </c:rich>
              </c:tx>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B0F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DDA4-48F6-939D-4211AD81614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Dados_mensais!$A$3:$A$52</c:f>
              <c:numCache>
                <c:formatCode>mmm\-yy</c:formatCode>
                <c:ptCount val="50"/>
                <c:pt idx="0">
                  <c:v>43132</c:v>
                </c:pt>
                <c:pt idx="1">
                  <c:v>43160</c:v>
                </c:pt>
                <c:pt idx="2">
                  <c:v>43191</c:v>
                </c:pt>
                <c:pt idx="3">
                  <c:v>43221</c:v>
                </c:pt>
                <c:pt idx="4">
                  <c:v>43252</c:v>
                </c:pt>
                <c:pt idx="5">
                  <c:v>43282</c:v>
                </c:pt>
                <c:pt idx="6">
                  <c:v>43313</c:v>
                </c:pt>
                <c:pt idx="7">
                  <c:v>43344</c:v>
                </c:pt>
                <c:pt idx="8">
                  <c:v>43374</c:v>
                </c:pt>
                <c:pt idx="9">
                  <c:v>43405</c:v>
                </c:pt>
                <c:pt idx="10">
                  <c:v>43435</c:v>
                </c:pt>
                <c:pt idx="11">
                  <c:v>43466</c:v>
                </c:pt>
                <c:pt idx="12">
                  <c:v>43497</c:v>
                </c:pt>
                <c:pt idx="13">
                  <c:v>43525</c:v>
                </c:pt>
                <c:pt idx="14">
                  <c:v>43556</c:v>
                </c:pt>
                <c:pt idx="15">
                  <c:v>43586</c:v>
                </c:pt>
                <c:pt idx="16">
                  <c:v>43617</c:v>
                </c:pt>
                <c:pt idx="17">
                  <c:v>43647</c:v>
                </c:pt>
                <c:pt idx="18">
                  <c:v>43678</c:v>
                </c:pt>
                <c:pt idx="19">
                  <c:v>43709</c:v>
                </c:pt>
                <c:pt idx="20">
                  <c:v>43739</c:v>
                </c:pt>
                <c:pt idx="21">
                  <c:v>43770</c:v>
                </c:pt>
                <c:pt idx="22">
                  <c:v>43800</c:v>
                </c:pt>
                <c:pt idx="23">
                  <c:v>43831</c:v>
                </c:pt>
                <c:pt idx="24">
                  <c:v>43862</c:v>
                </c:pt>
                <c:pt idx="25">
                  <c:v>43891</c:v>
                </c:pt>
                <c:pt idx="26">
                  <c:v>43922</c:v>
                </c:pt>
                <c:pt idx="27">
                  <c:v>43952</c:v>
                </c:pt>
                <c:pt idx="28">
                  <c:v>43983</c:v>
                </c:pt>
                <c:pt idx="29">
                  <c:v>44013</c:v>
                </c:pt>
                <c:pt idx="30">
                  <c:v>44044</c:v>
                </c:pt>
                <c:pt idx="31">
                  <c:v>44075</c:v>
                </c:pt>
                <c:pt idx="32">
                  <c:v>44105</c:v>
                </c:pt>
                <c:pt idx="33">
                  <c:v>44136</c:v>
                </c:pt>
                <c:pt idx="34">
                  <c:v>44166</c:v>
                </c:pt>
                <c:pt idx="35">
                  <c:v>44197</c:v>
                </c:pt>
                <c:pt idx="36">
                  <c:v>44228</c:v>
                </c:pt>
                <c:pt idx="37">
                  <c:v>44256</c:v>
                </c:pt>
                <c:pt idx="38">
                  <c:v>44287</c:v>
                </c:pt>
                <c:pt idx="39">
                  <c:v>44317</c:v>
                </c:pt>
                <c:pt idx="40">
                  <c:v>44348</c:v>
                </c:pt>
                <c:pt idx="41">
                  <c:v>44378</c:v>
                </c:pt>
                <c:pt idx="42">
                  <c:v>44409</c:v>
                </c:pt>
                <c:pt idx="43">
                  <c:v>44440</c:v>
                </c:pt>
                <c:pt idx="44">
                  <c:v>44470</c:v>
                </c:pt>
                <c:pt idx="45">
                  <c:v>44501</c:v>
                </c:pt>
                <c:pt idx="46">
                  <c:v>44531</c:v>
                </c:pt>
                <c:pt idx="47">
                  <c:v>44562</c:v>
                </c:pt>
                <c:pt idx="48">
                  <c:v>44593</c:v>
                </c:pt>
                <c:pt idx="49">
                  <c:v>44621</c:v>
                </c:pt>
              </c:numCache>
            </c:numRef>
          </c:cat>
          <c:val>
            <c:numRef>
              <c:f>Dados_mensais!$N$3:$N$52</c:f>
              <c:numCache>
                <c:formatCode>General</c:formatCode>
                <c:ptCount val="50"/>
                <c:pt idx="0">
                  <c:v>2.6829999999999998</c:v>
                </c:pt>
                <c:pt idx="1">
                  <c:v>2.6909999999999998</c:v>
                </c:pt>
                <c:pt idx="2">
                  <c:v>2.8210000000000002</c:v>
                </c:pt>
                <c:pt idx="3">
                  <c:v>2.875</c:v>
                </c:pt>
                <c:pt idx="4">
                  <c:v>2.996</c:v>
                </c:pt>
                <c:pt idx="5">
                  <c:v>2.8220000000000001</c:v>
                </c:pt>
                <c:pt idx="6">
                  <c:v>2.895</c:v>
                </c:pt>
                <c:pt idx="7">
                  <c:v>3.0209999999999999</c:v>
                </c:pt>
                <c:pt idx="8">
                  <c:v>3.1850000000000001</c:v>
                </c:pt>
                <c:pt idx="9">
                  <c:v>4.7149999999999999</c:v>
                </c:pt>
                <c:pt idx="10">
                  <c:v>3.6419999999999999</c:v>
                </c:pt>
                <c:pt idx="11">
                  <c:v>2.95</c:v>
                </c:pt>
                <c:pt idx="12">
                  <c:v>2.855</c:v>
                </c:pt>
                <c:pt idx="13">
                  <c:v>2.7130000000000001</c:v>
                </c:pt>
                <c:pt idx="14">
                  <c:v>2.5659999999999998</c:v>
                </c:pt>
                <c:pt idx="15">
                  <c:v>2.633</c:v>
                </c:pt>
                <c:pt idx="16">
                  <c:v>2.2909999999999999</c:v>
                </c:pt>
                <c:pt idx="17">
                  <c:v>2.141</c:v>
                </c:pt>
                <c:pt idx="18">
                  <c:v>2.2509999999999999</c:v>
                </c:pt>
                <c:pt idx="19">
                  <c:v>2.4279999999999999</c:v>
                </c:pt>
                <c:pt idx="20">
                  <c:v>2.6909999999999998</c:v>
                </c:pt>
                <c:pt idx="21">
                  <c:v>2.4700000000000002</c:v>
                </c:pt>
                <c:pt idx="22">
                  <c:v>2.1579999999999999</c:v>
                </c:pt>
                <c:pt idx="23">
                  <c:v>1.877</c:v>
                </c:pt>
                <c:pt idx="24">
                  <c:v>1.821</c:v>
                </c:pt>
                <c:pt idx="25">
                  <c:v>1.6339999999999999</c:v>
                </c:pt>
                <c:pt idx="26">
                  <c:v>1.794</c:v>
                </c:pt>
                <c:pt idx="27">
                  <c:v>1.722</c:v>
                </c:pt>
                <c:pt idx="28">
                  <c:v>1.4950000000000001</c:v>
                </c:pt>
                <c:pt idx="29">
                  <c:v>1.8540000000000001</c:v>
                </c:pt>
                <c:pt idx="30">
                  <c:v>2.5790000000000002</c:v>
                </c:pt>
                <c:pt idx="31">
                  <c:v>2.101</c:v>
                </c:pt>
                <c:pt idx="32">
                  <c:v>2.996</c:v>
                </c:pt>
                <c:pt idx="33">
                  <c:v>2.8959999999999999</c:v>
                </c:pt>
                <c:pt idx="34">
                  <c:v>2.4670000000000001</c:v>
                </c:pt>
                <c:pt idx="35">
                  <c:v>2.7600000000000002</c:v>
                </c:pt>
                <c:pt idx="36">
                  <c:v>2.8540000000000001</c:v>
                </c:pt>
                <c:pt idx="37">
                  <c:v>2.5859999999999999</c:v>
                </c:pt>
                <c:pt idx="38">
                  <c:v>2.9249999999999998</c:v>
                </c:pt>
                <c:pt idx="39">
                  <c:v>2.984</c:v>
                </c:pt>
                <c:pt idx="40">
                  <c:v>3.617</c:v>
                </c:pt>
                <c:pt idx="41">
                  <c:v>4.0439999999999996</c:v>
                </c:pt>
                <c:pt idx="42">
                  <c:v>4.37</c:v>
                </c:pt>
                <c:pt idx="43">
                  <c:v>5.8410000000000002</c:v>
                </c:pt>
                <c:pt idx="44">
                  <c:v>6.202</c:v>
                </c:pt>
                <c:pt idx="45">
                  <c:v>5.4470000000000001</c:v>
                </c:pt>
                <c:pt idx="46">
                  <c:v>4.024</c:v>
                </c:pt>
                <c:pt idx="47">
                  <c:v>6.2649999999999997</c:v>
                </c:pt>
                <c:pt idx="48" formatCode="#,##0.00">
                  <c:v>4.5679999999999996</c:v>
                </c:pt>
                <c:pt idx="49">
                  <c:v>5.3360000000000003</c:v>
                </c:pt>
              </c:numCache>
            </c:numRef>
          </c:val>
          <c:smooth val="0"/>
          <c:extLst>
            <c:ext xmlns:c16="http://schemas.microsoft.com/office/drawing/2014/chart" uri="{C3380CC4-5D6E-409C-BE32-E72D297353CC}">
              <c16:uniqueId val="{00000009-DDA4-48F6-939D-4211AD81614E}"/>
            </c:ext>
          </c:extLst>
        </c:ser>
        <c:ser>
          <c:idx val="6"/>
          <c:order val="5"/>
          <c:tx>
            <c:v>JKM [U$$/MMBTU] - Eixo Secundario</c:v>
          </c:tx>
          <c:spPr>
            <a:ln w="28575" cap="rnd">
              <a:solidFill>
                <a:srgbClr val="FF33CC"/>
              </a:solidFill>
              <a:round/>
            </a:ln>
            <a:effectLst/>
          </c:spPr>
          <c:marker>
            <c:symbol val="none"/>
          </c:marker>
          <c:dLbls>
            <c:dLbl>
              <c:idx val="49"/>
              <c:layout>
                <c:manualLayout>
                  <c:x val="-3.6919831223628845E-2"/>
                  <c:y val="-1.015228426395939E-2"/>
                </c:manualLayout>
              </c:layout>
              <c:tx>
                <c:rich>
                  <a:bodyPr/>
                  <a:lstStyle/>
                  <a:p>
                    <a:r>
                      <a:rPr lang="en-US">
                        <a:solidFill>
                          <a:srgbClr val="FF33CC"/>
                        </a:solidFill>
                      </a:rPr>
                      <a:t>45,9%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DDA4-48F6-939D-4211AD81614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Dados_mensais!$A$3:$A$52</c:f>
              <c:numCache>
                <c:formatCode>mmm\-yy</c:formatCode>
                <c:ptCount val="50"/>
                <c:pt idx="0">
                  <c:v>43132</c:v>
                </c:pt>
                <c:pt idx="1">
                  <c:v>43160</c:v>
                </c:pt>
                <c:pt idx="2">
                  <c:v>43191</c:v>
                </c:pt>
                <c:pt idx="3">
                  <c:v>43221</c:v>
                </c:pt>
                <c:pt idx="4">
                  <c:v>43252</c:v>
                </c:pt>
                <c:pt idx="5">
                  <c:v>43282</c:v>
                </c:pt>
                <c:pt idx="6">
                  <c:v>43313</c:v>
                </c:pt>
                <c:pt idx="7">
                  <c:v>43344</c:v>
                </c:pt>
                <c:pt idx="8">
                  <c:v>43374</c:v>
                </c:pt>
                <c:pt idx="9">
                  <c:v>43405</c:v>
                </c:pt>
                <c:pt idx="10">
                  <c:v>43435</c:v>
                </c:pt>
                <c:pt idx="11">
                  <c:v>43466</c:v>
                </c:pt>
                <c:pt idx="12">
                  <c:v>43497</c:v>
                </c:pt>
                <c:pt idx="13">
                  <c:v>43525</c:v>
                </c:pt>
                <c:pt idx="14">
                  <c:v>43556</c:v>
                </c:pt>
                <c:pt idx="15">
                  <c:v>43586</c:v>
                </c:pt>
                <c:pt idx="16">
                  <c:v>43617</c:v>
                </c:pt>
                <c:pt idx="17">
                  <c:v>43647</c:v>
                </c:pt>
                <c:pt idx="18">
                  <c:v>43678</c:v>
                </c:pt>
                <c:pt idx="19">
                  <c:v>43709</c:v>
                </c:pt>
                <c:pt idx="20">
                  <c:v>43739</c:v>
                </c:pt>
                <c:pt idx="21">
                  <c:v>43770</c:v>
                </c:pt>
                <c:pt idx="22">
                  <c:v>43800</c:v>
                </c:pt>
                <c:pt idx="23">
                  <c:v>43831</c:v>
                </c:pt>
                <c:pt idx="24">
                  <c:v>43862</c:v>
                </c:pt>
                <c:pt idx="25">
                  <c:v>43891</c:v>
                </c:pt>
                <c:pt idx="26">
                  <c:v>43922</c:v>
                </c:pt>
                <c:pt idx="27">
                  <c:v>43952</c:v>
                </c:pt>
                <c:pt idx="28">
                  <c:v>43983</c:v>
                </c:pt>
                <c:pt idx="29">
                  <c:v>44013</c:v>
                </c:pt>
                <c:pt idx="30">
                  <c:v>44044</c:v>
                </c:pt>
                <c:pt idx="31">
                  <c:v>44075</c:v>
                </c:pt>
                <c:pt idx="32">
                  <c:v>44105</c:v>
                </c:pt>
                <c:pt idx="33">
                  <c:v>44136</c:v>
                </c:pt>
                <c:pt idx="34">
                  <c:v>44166</c:v>
                </c:pt>
                <c:pt idx="35">
                  <c:v>44197</c:v>
                </c:pt>
                <c:pt idx="36">
                  <c:v>44228</c:v>
                </c:pt>
                <c:pt idx="37">
                  <c:v>44256</c:v>
                </c:pt>
                <c:pt idx="38">
                  <c:v>44287</c:v>
                </c:pt>
                <c:pt idx="39">
                  <c:v>44317</c:v>
                </c:pt>
                <c:pt idx="40">
                  <c:v>44348</c:v>
                </c:pt>
                <c:pt idx="41">
                  <c:v>44378</c:v>
                </c:pt>
                <c:pt idx="42">
                  <c:v>44409</c:v>
                </c:pt>
                <c:pt idx="43">
                  <c:v>44440</c:v>
                </c:pt>
                <c:pt idx="44">
                  <c:v>44470</c:v>
                </c:pt>
                <c:pt idx="45">
                  <c:v>44501</c:v>
                </c:pt>
                <c:pt idx="46">
                  <c:v>44531</c:v>
                </c:pt>
                <c:pt idx="47">
                  <c:v>44562</c:v>
                </c:pt>
                <c:pt idx="48">
                  <c:v>44593</c:v>
                </c:pt>
                <c:pt idx="49">
                  <c:v>44621</c:v>
                </c:pt>
              </c:numCache>
            </c:numRef>
          </c:cat>
          <c:val>
            <c:numRef>
              <c:f>Dados_mensais!$P$3:$P$52</c:f>
              <c:numCache>
                <c:formatCode>General</c:formatCode>
                <c:ptCount val="50"/>
                <c:pt idx="0">
                  <c:v>0</c:v>
                </c:pt>
                <c:pt idx="1">
                  <c:v>0</c:v>
                </c:pt>
                <c:pt idx="2">
                  <c:v>0</c:v>
                </c:pt>
                <c:pt idx="3">
                  <c:v>0</c:v>
                </c:pt>
                <c:pt idx="4">
                  <c:v>0</c:v>
                </c:pt>
                <c:pt idx="5">
                  <c:v>0</c:v>
                </c:pt>
                <c:pt idx="6">
                  <c:v>0</c:v>
                </c:pt>
                <c:pt idx="7">
                  <c:v>0</c:v>
                </c:pt>
                <c:pt idx="8">
                  <c:v>0</c:v>
                </c:pt>
                <c:pt idx="9">
                  <c:v>0</c:v>
                </c:pt>
                <c:pt idx="10">
                  <c:v>0</c:v>
                </c:pt>
                <c:pt idx="11">
                  <c:v>8.1277272727272738</c:v>
                </c:pt>
                <c:pt idx="12">
                  <c:v>6.4338888888888883</c:v>
                </c:pt>
                <c:pt idx="13">
                  <c:v>5.2040476190476195</c:v>
                </c:pt>
                <c:pt idx="14">
                  <c:v>5.1676666666666664</c:v>
                </c:pt>
                <c:pt idx="15">
                  <c:v>5.0772380952380942</c:v>
                </c:pt>
                <c:pt idx="16">
                  <c:v>4.4983684210526311</c:v>
                </c:pt>
                <c:pt idx="17">
                  <c:v>4.429086956521739</c:v>
                </c:pt>
                <c:pt idx="18">
                  <c:v>4.391350000000001</c:v>
                </c:pt>
                <c:pt idx="19">
                  <c:v>5.2773809523809518</c:v>
                </c:pt>
                <c:pt idx="20">
                  <c:v>6.1635454545454555</c:v>
                </c:pt>
                <c:pt idx="21">
                  <c:v>5.680238095238094</c:v>
                </c:pt>
                <c:pt idx="22">
                  <c:v>5.4092857142857147</c:v>
                </c:pt>
                <c:pt idx="23">
                  <c:v>4.6252380952380943</c:v>
                </c:pt>
                <c:pt idx="24">
                  <c:v>2.9662499999999996</c:v>
                </c:pt>
                <c:pt idx="25">
                  <c:v>3.2459999999999991</c:v>
                </c:pt>
                <c:pt idx="26">
                  <c:v>2.1615714285714289</c:v>
                </c:pt>
                <c:pt idx="27">
                  <c:v>2.1472222222222226</c:v>
                </c:pt>
                <c:pt idx="28">
                  <c:v>2.1073636363636363</c:v>
                </c:pt>
                <c:pt idx="29">
                  <c:v>2.3788095238095242</c:v>
                </c:pt>
                <c:pt idx="30">
                  <c:v>3.7297499999999992</c:v>
                </c:pt>
                <c:pt idx="31">
                  <c:v>4.7263181818181819</c:v>
                </c:pt>
                <c:pt idx="32">
                  <c:v>6.201090909090909</c:v>
                </c:pt>
                <c:pt idx="33">
                  <c:v>6.8115714285714279</c:v>
                </c:pt>
                <c:pt idx="34">
                  <c:v>10.875454545454545</c:v>
                </c:pt>
                <c:pt idx="35">
                  <c:v>16.917950000000001</c:v>
                </c:pt>
                <c:pt idx="36">
                  <c:v>6.9638947368421045</c:v>
                </c:pt>
                <c:pt idx="37">
                  <c:v>6.3826521739130442</c:v>
                </c:pt>
                <c:pt idx="38">
                  <c:v>7.9962857142857144</c:v>
                </c:pt>
                <c:pt idx="39">
                  <c:v>10.032105263157893</c:v>
                </c:pt>
                <c:pt idx="40">
                  <c:v>11.990045454545454</c:v>
                </c:pt>
                <c:pt idx="41">
                  <c:v>14.096809523809528</c:v>
                </c:pt>
                <c:pt idx="42">
                  <c:v>17.035190476190476</c:v>
                </c:pt>
                <c:pt idx="43">
                  <c:v>24.695136363636369</c:v>
                </c:pt>
                <c:pt idx="44">
                  <c:v>35.959409090909098</c:v>
                </c:pt>
                <c:pt idx="45">
                  <c:v>32.769772727272731</c:v>
                </c:pt>
                <c:pt idx="46">
                  <c:v>36.582454545454546</c:v>
                </c:pt>
                <c:pt idx="47">
                  <c:v>25.937761904761903</c:v>
                </c:pt>
                <c:pt idx="48" formatCode="#,##0.00">
                  <c:v>26.973944444444445</c:v>
                </c:pt>
                <c:pt idx="49">
                  <c:v>39.356478260869565</c:v>
                </c:pt>
              </c:numCache>
            </c:numRef>
          </c:val>
          <c:smooth val="0"/>
          <c:extLst>
            <c:ext xmlns:c16="http://schemas.microsoft.com/office/drawing/2014/chart" uri="{C3380CC4-5D6E-409C-BE32-E72D297353CC}">
              <c16:uniqueId val="{0000000B-DDA4-48F6-939D-4211AD81614E}"/>
            </c:ext>
          </c:extLst>
        </c:ser>
        <c:dLbls>
          <c:showLegendKey val="0"/>
          <c:showVal val="0"/>
          <c:showCatName val="0"/>
          <c:showSerName val="0"/>
          <c:showPercent val="0"/>
          <c:showBubbleSize val="0"/>
        </c:dLbls>
        <c:marker val="1"/>
        <c:smooth val="0"/>
        <c:axId val="155059552"/>
        <c:axId val="155059224"/>
      </c:lineChart>
      <c:dateAx>
        <c:axId val="617083088"/>
        <c:scaling>
          <c:orientation val="minMax"/>
          <c:max val="44651"/>
          <c:min val="43617"/>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en-US"/>
          </a:p>
        </c:txPr>
        <c:crossAx val="617083744"/>
        <c:crosses val="autoZero"/>
        <c:auto val="1"/>
        <c:lblOffset val="100"/>
        <c:baseTimeUnit val="days"/>
        <c:majorUnit val="1"/>
        <c:majorTimeUnit val="months"/>
      </c:dateAx>
      <c:valAx>
        <c:axId val="617083744"/>
        <c:scaling>
          <c:orientation val="minMax"/>
          <c:max val="38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rgbClr val="002060"/>
                </a:solidFill>
                <a:latin typeface="+mn-lt"/>
                <a:ea typeface="+mn-ea"/>
                <a:cs typeface="+mn-cs"/>
              </a:defRPr>
            </a:pPr>
            <a:endParaRPr lang="en-US"/>
          </a:p>
        </c:txPr>
        <c:crossAx val="617083088"/>
        <c:crosses val="autoZero"/>
        <c:crossBetween val="between"/>
        <c:majorUnit val="20"/>
      </c:valAx>
      <c:valAx>
        <c:axId val="155059224"/>
        <c:scaling>
          <c:orientation val="minMax"/>
          <c:max val="1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rgbClr val="002060"/>
                </a:solidFill>
                <a:latin typeface="+mn-lt"/>
                <a:ea typeface="+mn-ea"/>
                <a:cs typeface="+mn-cs"/>
              </a:defRPr>
            </a:pPr>
            <a:endParaRPr lang="en-US"/>
          </a:p>
        </c:txPr>
        <c:crossAx val="155059552"/>
        <c:crosses val="max"/>
        <c:crossBetween val="between"/>
      </c:valAx>
      <c:dateAx>
        <c:axId val="155059552"/>
        <c:scaling>
          <c:orientation val="minMax"/>
        </c:scaling>
        <c:delete val="1"/>
        <c:axPos val="b"/>
        <c:numFmt formatCode="mmm\-yy" sourceLinked="1"/>
        <c:majorTickMark val="out"/>
        <c:minorTickMark val="none"/>
        <c:tickLblPos val="nextTo"/>
        <c:crossAx val="155059224"/>
        <c:crosses val="autoZero"/>
        <c:auto val="1"/>
        <c:lblOffset val="100"/>
        <c:baseTimeUnit val="months"/>
      </c:dateAx>
      <c:spPr>
        <a:noFill/>
        <a:ln>
          <a:noFill/>
        </a:ln>
        <a:effectLst/>
      </c:spPr>
    </c:plotArea>
    <c:legend>
      <c:legendPos val="t"/>
      <c:layout>
        <c:manualLayout>
          <c:xMode val="edge"/>
          <c:yMode val="edge"/>
          <c:x val="3.9161143432738556E-2"/>
          <c:y val="1.2718600953895072E-2"/>
          <c:w val="0.89002588326310839"/>
          <c:h val="7.8624989046480478E-2"/>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00206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rgbClr val="002060"/>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0"/>
          <c:tx>
            <c:strRef>
              <c:f>Semana_01!$E$1</c:f>
              <c:strCache>
                <c:ptCount val="1"/>
                <c:pt idx="0">
                  <c:v>PCH</c:v>
                </c:pt>
              </c:strCache>
            </c:strRef>
          </c:tx>
          <c:spPr>
            <a:solidFill>
              <a:schemeClr val="accent3"/>
            </a:solidFill>
            <a:ln>
              <a:noFill/>
            </a:ln>
            <a:effectLst/>
          </c:spPr>
          <c:invertIfNegative val="0"/>
          <c:cat>
            <c:multiLvlStrRef>
              <c:f>Semana_01!$A$2:$B$337</c:f>
              <c:multiLvlStrCache>
                <c:ptCount val="336"/>
                <c:lvl>
                  <c:pt idx="0">
                    <c:v>00:00</c:v>
                  </c:pt>
                  <c:pt idx="1">
                    <c:v>00:30</c:v>
                  </c:pt>
                  <c:pt idx="2">
                    <c:v>01:00</c:v>
                  </c:pt>
                  <c:pt idx="3">
                    <c:v>01:30</c:v>
                  </c:pt>
                  <c:pt idx="4">
                    <c:v>02:00</c:v>
                  </c:pt>
                  <c:pt idx="5">
                    <c:v>02:30</c:v>
                  </c:pt>
                  <c:pt idx="6">
                    <c:v>03:00</c:v>
                  </c:pt>
                  <c:pt idx="7">
                    <c:v>03:30</c:v>
                  </c:pt>
                  <c:pt idx="8">
                    <c:v>04:00</c:v>
                  </c:pt>
                  <c:pt idx="9">
                    <c:v>04:30</c:v>
                  </c:pt>
                  <c:pt idx="10">
                    <c:v>05:00</c:v>
                  </c:pt>
                  <c:pt idx="11">
                    <c:v>05:30</c:v>
                  </c:pt>
                  <c:pt idx="12">
                    <c:v>06:00</c:v>
                  </c:pt>
                  <c:pt idx="13">
                    <c:v>06:30</c:v>
                  </c:pt>
                  <c:pt idx="14">
                    <c:v>07:00</c:v>
                  </c:pt>
                  <c:pt idx="15">
                    <c:v>07:30</c:v>
                  </c:pt>
                  <c:pt idx="16">
                    <c:v>08:00</c:v>
                  </c:pt>
                  <c:pt idx="17">
                    <c:v>08:30</c:v>
                  </c:pt>
                  <c:pt idx="18">
                    <c:v>09:00</c:v>
                  </c:pt>
                  <c:pt idx="19">
                    <c:v>09:30</c:v>
                  </c:pt>
                  <c:pt idx="20">
                    <c:v>10:00</c:v>
                  </c:pt>
                  <c:pt idx="21">
                    <c:v>10:30</c:v>
                  </c:pt>
                  <c:pt idx="22">
                    <c:v>11:00</c:v>
                  </c:pt>
                  <c:pt idx="23">
                    <c:v>11:30</c:v>
                  </c:pt>
                  <c:pt idx="24">
                    <c:v>12:00</c:v>
                  </c:pt>
                  <c:pt idx="25">
                    <c:v>12:30</c:v>
                  </c:pt>
                  <c:pt idx="26">
                    <c:v>13:00</c:v>
                  </c:pt>
                  <c:pt idx="27">
                    <c:v>13:30</c:v>
                  </c:pt>
                  <c:pt idx="28">
                    <c:v>14:00</c:v>
                  </c:pt>
                  <c:pt idx="29">
                    <c:v>14:30</c:v>
                  </c:pt>
                  <c:pt idx="30">
                    <c:v>15:00</c:v>
                  </c:pt>
                  <c:pt idx="31">
                    <c:v>15:30</c:v>
                  </c:pt>
                  <c:pt idx="32">
                    <c:v>16:00</c:v>
                  </c:pt>
                  <c:pt idx="33">
                    <c:v>16:30</c:v>
                  </c:pt>
                  <c:pt idx="34">
                    <c:v>17:00</c:v>
                  </c:pt>
                  <c:pt idx="35">
                    <c:v>17:30</c:v>
                  </c:pt>
                  <c:pt idx="36">
                    <c:v>18:00</c:v>
                  </c:pt>
                  <c:pt idx="37">
                    <c:v>18:30</c:v>
                  </c:pt>
                  <c:pt idx="38">
                    <c:v>19:00</c:v>
                  </c:pt>
                  <c:pt idx="39">
                    <c:v>19:30</c:v>
                  </c:pt>
                  <c:pt idx="40">
                    <c:v>20:00</c:v>
                  </c:pt>
                  <c:pt idx="41">
                    <c:v>20:30</c:v>
                  </c:pt>
                  <c:pt idx="42">
                    <c:v>21:00</c:v>
                  </c:pt>
                  <c:pt idx="43">
                    <c:v>21:30</c:v>
                  </c:pt>
                  <c:pt idx="44">
                    <c:v>22:00</c:v>
                  </c:pt>
                  <c:pt idx="45">
                    <c:v>22:30</c:v>
                  </c:pt>
                  <c:pt idx="46">
                    <c:v>23:00</c:v>
                  </c:pt>
                  <c:pt idx="47">
                    <c:v>23:30</c:v>
                  </c:pt>
                  <c:pt idx="48">
                    <c:v>00:00</c:v>
                  </c:pt>
                  <c:pt idx="49">
                    <c:v>00:30</c:v>
                  </c:pt>
                  <c:pt idx="50">
                    <c:v>01:00</c:v>
                  </c:pt>
                  <c:pt idx="51">
                    <c:v>01:30</c:v>
                  </c:pt>
                  <c:pt idx="52">
                    <c:v>02:00</c:v>
                  </c:pt>
                  <c:pt idx="53">
                    <c:v>02:30</c:v>
                  </c:pt>
                  <c:pt idx="54">
                    <c:v>03:00</c:v>
                  </c:pt>
                  <c:pt idx="55">
                    <c:v>03:30</c:v>
                  </c:pt>
                  <c:pt idx="56">
                    <c:v>04:00</c:v>
                  </c:pt>
                  <c:pt idx="57">
                    <c:v>04:30</c:v>
                  </c:pt>
                  <c:pt idx="58">
                    <c:v>05:00</c:v>
                  </c:pt>
                  <c:pt idx="59">
                    <c:v>05:30</c:v>
                  </c:pt>
                  <c:pt idx="60">
                    <c:v>06:00</c:v>
                  </c:pt>
                  <c:pt idx="61">
                    <c:v>06:30</c:v>
                  </c:pt>
                  <c:pt idx="62">
                    <c:v>07:00</c:v>
                  </c:pt>
                  <c:pt idx="63">
                    <c:v>07:30</c:v>
                  </c:pt>
                  <c:pt idx="64">
                    <c:v>08:00</c:v>
                  </c:pt>
                  <c:pt idx="65">
                    <c:v>08:30</c:v>
                  </c:pt>
                  <c:pt idx="66">
                    <c:v>09:00</c:v>
                  </c:pt>
                  <c:pt idx="67">
                    <c:v>09:30</c:v>
                  </c:pt>
                  <c:pt idx="68">
                    <c:v>10:00</c:v>
                  </c:pt>
                  <c:pt idx="69">
                    <c:v>10:30</c:v>
                  </c:pt>
                  <c:pt idx="70">
                    <c:v>11:00</c:v>
                  </c:pt>
                  <c:pt idx="71">
                    <c:v>11:30</c:v>
                  </c:pt>
                  <c:pt idx="72">
                    <c:v>12:00</c:v>
                  </c:pt>
                  <c:pt idx="73">
                    <c:v>12:30</c:v>
                  </c:pt>
                  <c:pt idx="74">
                    <c:v>13:00</c:v>
                  </c:pt>
                  <c:pt idx="75">
                    <c:v>13:30</c:v>
                  </c:pt>
                  <c:pt idx="76">
                    <c:v>14:00</c:v>
                  </c:pt>
                  <c:pt idx="77">
                    <c:v>14:30</c:v>
                  </c:pt>
                  <c:pt idx="78">
                    <c:v>15:00</c:v>
                  </c:pt>
                  <c:pt idx="79">
                    <c:v>15:30</c:v>
                  </c:pt>
                  <c:pt idx="80">
                    <c:v>16:00</c:v>
                  </c:pt>
                  <c:pt idx="81">
                    <c:v>16:30</c:v>
                  </c:pt>
                  <c:pt idx="82">
                    <c:v>17:00</c:v>
                  </c:pt>
                  <c:pt idx="83">
                    <c:v>17:30</c:v>
                  </c:pt>
                  <c:pt idx="84">
                    <c:v>18:00</c:v>
                  </c:pt>
                  <c:pt idx="85">
                    <c:v>18:30</c:v>
                  </c:pt>
                  <c:pt idx="86">
                    <c:v>19:00</c:v>
                  </c:pt>
                  <c:pt idx="87">
                    <c:v>19:30</c:v>
                  </c:pt>
                  <c:pt idx="88">
                    <c:v>20:00</c:v>
                  </c:pt>
                  <c:pt idx="89">
                    <c:v>20:30</c:v>
                  </c:pt>
                  <c:pt idx="90">
                    <c:v>21:00</c:v>
                  </c:pt>
                  <c:pt idx="91">
                    <c:v>21:30</c:v>
                  </c:pt>
                  <c:pt idx="92">
                    <c:v>22:00</c:v>
                  </c:pt>
                  <c:pt idx="93">
                    <c:v>22:30</c:v>
                  </c:pt>
                  <c:pt idx="94">
                    <c:v>23:00</c:v>
                  </c:pt>
                  <c:pt idx="95">
                    <c:v>23:30</c:v>
                  </c:pt>
                  <c:pt idx="96">
                    <c:v>00:00</c:v>
                  </c:pt>
                  <c:pt idx="97">
                    <c:v>00:30</c:v>
                  </c:pt>
                  <c:pt idx="98">
                    <c:v>01:00</c:v>
                  </c:pt>
                  <c:pt idx="99">
                    <c:v>01:30</c:v>
                  </c:pt>
                  <c:pt idx="100">
                    <c:v>02:00</c:v>
                  </c:pt>
                  <c:pt idx="101">
                    <c:v>02:30</c:v>
                  </c:pt>
                  <c:pt idx="102">
                    <c:v>03:00</c:v>
                  </c:pt>
                  <c:pt idx="103">
                    <c:v>03:30</c:v>
                  </c:pt>
                  <c:pt idx="104">
                    <c:v>04:00</c:v>
                  </c:pt>
                  <c:pt idx="105">
                    <c:v>04:30</c:v>
                  </c:pt>
                  <c:pt idx="106">
                    <c:v>05:00</c:v>
                  </c:pt>
                  <c:pt idx="107">
                    <c:v>05:30</c:v>
                  </c:pt>
                  <c:pt idx="108">
                    <c:v>06:00</c:v>
                  </c:pt>
                  <c:pt idx="109">
                    <c:v>06:30</c:v>
                  </c:pt>
                  <c:pt idx="110">
                    <c:v>07:00</c:v>
                  </c:pt>
                  <c:pt idx="111">
                    <c:v>07:30</c:v>
                  </c:pt>
                  <c:pt idx="112">
                    <c:v>08:00</c:v>
                  </c:pt>
                  <c:pt idx="113">
                    <c:v>08:30</c:v>
                  </c:pt>
                  <c:pt idx="114">
                    <c:v>09:00</c:v>
                  </c:pt>
                  <c:pt idx="115">
                    <c:v>09:30</c:v>
                  </c:pt>
                  <c:pt idx="116">
                    <c:v>10:00</c:v>
                  </c:pt>
                  <c:pt idx="117">
                    <c:v>10:30</c:v>
                  </c:pt>
                  <c:pt idx="118">
                    <c:v>11:00</c:v>
                  </c:pt>
                  <c:pt idx="119">
                    <c:v>11:30</c:v>
                  </c:pt>
                  <c:pt idx="120">
                    <c:v>12:00</c:v>
                  </c:pt>
                  <c:pt idx="121">
                    <c:v>12:30</c:v>
                  </c:pt>
                  <c:pt idx="122">
                    <c:v>13:00</c:v>
                  </c:pt>
                  <c:pt idx="123">
                    <c:v>13:30</c:v>
                  </c:pt>
                  <c:pt idx="124">
                    <c:v>14:00</c:v>
                  </c:pt>
                  <c:pt idx="125">
                    <c:v>14:30</c:v>
                  </c:pt>
                  <c:pt idx="126">
                    <c:v>15:00</c:v>
                  </c:pt>
                  <c:pt idx="127">
                    <c:v>15:30</c:v>
                  </c:pt>
                  <c:pt idx="128">
                    <c:v>16:00</c:v>
                  </c:pt>
                  <c:pt idx="129">
                    <c:v>16:30</c:v>
                  </c:pt>
                  <c:pt idx="130">
                    <c:v>17:00</c:v>
                  </c:pt>
                  <c:pt idx="131">
                    <c:v>17:30</c:v>
                  </c:pt>
                  <c:pt idx="132">
                    <c:v>18:00</c:v>
                  </c:pt>
                  <c:pt idx="133">
                    <c:v>18:30</c:v>
                  </c:pt>
                  <c:pt idx="134">
                    <c:v>19:00</c:v>
                  </c:pt>
                  <c:pt idx="135">
                    <c:v>19:30</c:v>
                  </c:pt>
                  <c:pt idx="136">
                    <c:v>20:00</c:v>
                  </c:pt>
                  <c:pt idx="137">
                    <c:v>20:30</c:v>
                  </c:pt>
                  <c:pt idx="138">
                    <c:v>21:00</c:v>
                  </c:pt>
                  <c:pt idx="139">
                    <c:v>21:30</c:v>
                  </c:pt>
                  <c:pt idx="140">
                    <c:v>22:00</c:v>
                  </c:pt>
                  <c:pt idx="141">
                    <c:v>22:30</c:v>
                  </c:pt>
                  <c:pt idx="142">
                    <c:v>23:00</c:v>
                  </c:pt>
                  <c:pt idx="143">
                    <c:v>23:30</c:v>
                  </c:pt>
                  <c:pt idx="144">
                    <c:v>00:00</c:v>
                  </c:pt>
                  <c:pt idx="145">
                    <c:v>00:30</c:v>
                  </c:pt>
                  <c:pt idx="146">
                    <c:v>01:00</c:v>
                  </c:pt>
                  <c:pt idx="147">
                    <c:v>01:30</c:v>
                  </c:pt>
                  <c:pt idx="148">
                    <c:v>02:00</c:v>
                  </c:pt>
                  <c:pt idx="149">
                    <c:v>02:30</c:v>
                  </c:pt>
                  <c:pt idx="150">
                    <c:v>03:00</c:v>
                  </c:pt>
                  <c:pt idx="151">
                    <c:v>03:30</c:v>
                  </c:pt>
                  <c:pt idx="152">
                    <c:v>04:00</c:v>
                  </c:pt>
                  <c:pt idx="153">
                    <c:v>04:30</c:v>
                  </c:pt>
                  <c:pt idx="154">
                    <c:v>05:00</c:v>
                  </c:pt>
                  <c:pt idx="155">
                    <c:v>05:30</c:v>
                  </c:pt>
                  <c:pt idx="156">
                    <c:v>06:00</c:v>
                  </c:pt>
                  <c:pt idx="157">
                    <c:v>06:30</c:v>
                  </c:pt>
                  <c:pt idx="158">
                    <c:v>07:00</c:v>
                  </c:pt>
                  <c:pt idx="159">
                    <c:v>07:30</c:v>
                  </c:pt>
                  <c:pt idx="160">
                    <c:v>08:00</c:v>
                  </c:pt>
                  <c:pt idx="161">
                    <c:v>08:30</c:v>
                  </c:pt>
                  <c:pt idx="162">
                    <c:v>09:00</c:v>
                  </c:pt>
                  <c:pt idx="163">
                    <c:v>09:30</c:v>
                  </c:pt>
                  <c:pt idx="164">
                    <c:v>10:00</c:v>
                  </c:pt>
                  <c:pt idx="165">
                    <c:v>10:30</c:v>
                  </c:pt>
                  <c:pt idx="166">
                    <c:v>11:00</c:v>
                  </c:pt>
                  <c:pt idx="167">
                    <c:v>11:30</c:v>
                  </c:pt>
                  <c:pt idx="168">
                    <c:v>12:00</c:v>
                  </c:pt>
                  <c:pt idx="169">
                    <c:v>12:30</c:v>
                  </c:pt>
                  <c:pt idx="170">
                    <c:v>13:00</c:v>
                  </c:pt>
                  <c:pt idx="171">
                    <c:v>13:30</c:v>
                  </c:pt>
                  <c:pt idx="172">
                    <c:v>14:00</c:v>
                  </c:pt>
                  <c:pt idx="173">
                    <c:v>14:30</c:v>
                  </c:pt>
                  <c:pt idx="174">
                    <c:v>15:00</c:v>
                  </c:pt>
                  <c:pt idx="175">
                    <c:v>15:30</c:v>
                  </c:pt>
                  <c:pt idx="176">
                    <c:v>16:00</c:v>
                  </c:pt>
                  <c:pt idx="177">
                    <c:v>16:30</c:v>
                  </c:pt>
                  <c:pt idx="178">
                    <c:v>17:00</c:v>
                  </c:pt>
                  <c:pt idx="179">
                    <c:v>17:30</c:v>
                  </c:pt>
                  <c:pt idx="180">
                    <c:v>18:00</c:v>
                  </c:pt>
                  <c:pt idx="181">
                    <c:v>18:30</c:v>
                  </c:pt>
                  <c:pt idx="182">
                    <c:v>19:00</c:v>
                  </c:pt>
                  <c:pt idx="183">
                    <c:v>19:30</c:v>
                  </c:pt>
                  <c:pt idx="184">
                    <c:v>20:00</c:v>
                  </c:pt>
                  <c:pt idx="185">
                    <c:v>20:30</c:v>
                  </c:pt>
                  <c:pt idx="186">
                    <c:v>21:00</c:v>
                  </c:pt>
                  <c:pt idx="187">
                    <c:v>21:30</c:v>
                  </c:pt>
                  <c:pt idx="188">
                    <c:v>22:00</c:v>
                  </c:pt>
                  <c:pt idx="189">
                    <c:v>22:30</c:v>
                  </c:pt>
                  <c:pt idx="190">
                    <c:v>23:00</c:v>
                  </c:pt>
                  <c:pt idx="191">
                    <c:v>23:30</c:v>
                  </c:pt>
                  <c:pt idx="192">
                    <c:v>00:00</c:v>
                  </c:pt>
                  <c:pt idx="193">
                    <c:v>00:30</c:v>
                  </c:pt>
                  <c:pt idx="194">
                    <c:v>01:00</c:v>
                  </c:pt>
                  <c:pt idx="195">
                    <c:v>01:30</c:v>
                  </c:pt>
                  <c:pt idx="196">
                    <c:v>02:00</c:v>
                  </c:pt>
                  <c:pt idx="197">
                    <c:v>02:30</c:v>
                  </c:pt>
                  <c:pt idx="198">
                    <c:v>03:00</c:v>
                  </c:pt>
                  <c:pt idx="199">
                    <c:v>03:30</c:v>
                  </c:pt>
                  <c:pt idx="200">
                    <c:v>04:00</c:v>
                  </c:pt>
                  <c:pt idx="201">
                    <c:v>04:30</c:v>
                  </c:pt>
                  <c:pt idx="202">
                    <c:v>05:00</c:v>
                  </c:pt>
                  <c:pt idx="203">
                    <c:v>05:30</c:v>
                  </c:pt>
                  <c:pt idx="204">
                    <c:v>06:00</c:v>
                  </c:pt>
                  <c:pt idx="205">
                    <c:v>06:30</c:v>
                  </c:pt>
                  <c:pt idx="206">
                    <c:v>07:00</c:v>
                  </c:pt>
                  <c:pt idx="207">
                    <c:v>07:30</c:v>
                  </c:pt>
                  <c:pt idx="208">
                    <c:v>08:00</c:v>
                  </c:pt>
                  <c:pt idx="209">
                    <c:v>08:30</c:v>
                  </c:pt>
                  <c:pt idx="210">
                    <c:v>09:00</c:v>
                  </c:pt>
                  <c:pt idx="211">
                    <c:v>09:30</c:v>
                  </c:pt>
                  <c:pt idx="212">
                    <c:v>10:00</c:v>
                  </c:pt>
                  <c:pt idx="213">
                    <c:v>10:30</c:v>
                  </c:pt>
                  <c:pt idx="214">
                    <c:v>11:00</c:v>
                  </c:pt>
                  <c:pt idx="215">
                    <c:v>11:30</c:v>
                  </c:pt>
                  <c:pt idx="216">
                    <c:v>12:00</c:v>
                  </c:pt>
                  <c:pt idx="217">
                    <c:v>12:30</c:v>
                  </c:pt>
                  <c:pt idx="218">
                    <c:v>13:00</c:v>
                  </c:pt>
                  <c:pt idx="219">
                    <c:v>13:30</c:v>
                  </c:pt>
                  <c:pt idx="220">
                    <c:v>14:00</c:v>
                  </c:pt>
                  <c:pt idx="221">
                    <c:v>14:30</c:v>
                  </c:pt>
                  <c:pt idx="222">
                    <c:v>15:00</c:v>
                  </c:pt>
                  <c:pt idx="223">
                    <c:v>15:30</c:v>
                  </c:pt>
                  <c:pt idx="224">
                    <c:v>16:00</c:v>
                  </c:pt>
                  <c:pt idx="225">
                    <c:v>16:30</c:v>
                  </c:pt>
                  <c:pt idx="226">
                    <c:v>17:00</c:v>
                  </c:pt>
                  <c:pt idx="227">
                    <c:v>17:30</c:v>
                  </c:pt>
                  <c:pt idx="228">
                    <c:v>18:00</c:v>
                  </c:pt>
                  <c:pt idx="229">
                    <c:v>18:30</c:v>
                  </c:pt>
                  <c:pt idx="230">
                    <c:v>19:00</c:v>
                  </c:pt>
                  <c:pt idx="231">
                    <c:v>19:30</c:v>
                  </c:pt>
                  <c:pt idx="232">
                    <c:v>20:00</c:v>
                  </c:pt>
                  <c:pt idx="233">
                    <c:v>20:30</c:v>
                  </c:pt>
                  <c:pt idx="234">
                    <c:v>21:00</c:v>
                  </c:pt>
                  <c:pt idx="235">
                    <c:v>21:30</c:v>
                  </c:pt>
                  <c:pt idx="236">
                    <c:v>22:00</c:v>
                  </c:pt>
                  <c:pt idx="237">
                    <c:v>22:30</c:v>
                  </c:pt>
                  <c:pt idx="238">
                    <c:v>23:00</c:v>
                  </c:pt>
                  <c:pt idx="239">
                    <c:v>23:30</c:v>
                  </c:pt>
                  <c:pt idx="240">
                    <c:v>00:00</c:v>
                  </c:pt>
                  <c:pt idx="241">
                    <c:v>00:30</c:v>
                  </c:pt>
                  <c:pt idx="242">
                    <c:v>01:00</c:v>
                  </c:pt>
                  <c:pt idx="243">
                    <c:v>01:30</c:v>
                  </c:pt>
                  <c:pt idx="244">
                    <c:v>02:00</c:v>
                  </c:pt>
                  <c:pt idx="245">
                    <c:v>02:30</c:v>
                  </c:pt>
                  <c:pt idx="246">
                    <c:v>03:00</c:v>
                  </c:pt>
                  <c:pt idx="247">
                    <c:v>03:30</c:v>
                  </c:pt>
                  <c:pt idx="248">
                    <c:v>04:00</c:v>
                  </c:pt>
                  <c:pt idx="249">
                    <c:v>04:30</c:v>
                  </c:pt>
                  <c:pt idx="250">
                    <c:v>05:00</c:v>
                  </c:pt>
                  <c:pt idx="251">
                    <c:v>05:30</c:v>
                  </c:pt>
                  <c:pt idx="252">
                    <c:v>06:00</c:v>
                  </c:pt>
                  <c:pt idx="253">
                    <c:v>06:30</c:v>
                  </c:pt>
                  <c:pt idx="254">
                    <c:v>07:00</c:v>
                  </c:pt>
                  <c:pt idx="255">
                    <c:v>07:30</c:v>
                  </c:pt>
                  <c:pt idx="256">
                    <c:v>08:00</c:v>
                  </c:pt>
                  <c:pt idx="257">
                    <c:v>08:30</c:v>
                  </c:pt>
                  <c:pt idx="258">
                    <c:v>09:00</c:v>
                  </c:pt>
                  <c:pt idx="259">
                    <c:v>09:30</c:v>
                  </c:pt>
                  <c:pt idx="260">
                    <c:v>10:00</c:v>
                  </c:pt>
                  <c:pt idx="261">
                    <c:v>10:30</c:v>
                  </c:pt>
                  <c:pt idx="262">
                    <c:v>11:00</c:v>
                  </c:pt>
                  <c:pt idx="263">
                    <c:v>11:30</c:v>
                  </c:pt>
                  <c:pt idx="264">
                    <c:v>12:00</c:v>
                  </c:pt>
                  <c:pt idx="265">
                    <c:v>12:30</c:v>
                  </c:pt>
                  <c:pt idx="266">
                    <c:v>13:00</c:v>
                  </c:pt>
                  <c:pt idx="267">
                    <c:v>13:30</c:v>
                  </c:pt>
                  <c:pt idx="268">
                    <c:v>14:00</c:v>
                  </c:pt>
                  <c:pt idx="269">
                    <c:v>14:30</c:v>
                  </c:pt>
                  <c:pt idx="270">
                    <c:v>15:00</c:v>
                  </c:pt>
                  <c:pt idx="271">
                    <c:v>15:30</c:v>
                  </c:pt>
                  <c:pt idx="272">
                    <c:v>16:00</c:v>
                  </c:pt>
                  <c:pt idx="273">
                    <c:v>16:30</c:v>
                  </c:pt>
                  <c:pt idx="274">
                    <c:v>17:00</c:v>
                  </c:pt>
                  <c:pt idx="275">
                    <c:v>17:30</c:v>
                  </c:pt>
                  <c:pt idx="276">
                    <c:v>18:00</c:v>
                  </c:pt>
                  <c:pt idx="277">
                    <c:v>18:30</c:v>
                  </c:pt>
                  <c:pt idx="278">
                    <c:v>19:00</c:v>
                  </c:pt>
                  <c:pt idx="279">
                    <c:v>19:30</c:v>
                  </c:pt>
                  <c:pt idx="280">
                    <c:v>20:00</c:v>
                  </c:pt>
                  <c:pt idx="281">
                    <c:v>20:30</c:v>
                  </c:pt>
                  <c:pt idx="282">
                    <c:v>21:00</c:v>
                  </c:pt>
                  <c:pt idx="283">
                    <c:v>21:30</c:v>
                  </c:pt>
                  <c:pt idx="284">
                    <c:v>22:00</c:v>
                  </c:pt>
                  <c:pt idx="285">
                    <c:v>22:30</c:v>
                  </c:pt>
                  <c:pt idx="286">
                    <c:v>23:00</c:v>
                  </c:pt>
                  <c:pt idx="287">
                    <c:v>23:30</c:v>
                  </c:pt>
                  <c:pt idx="288">
                    <c:v>00:00</c:v>
                  </c:pt>
                  <c:pt idx="289">
                    <c:v>00:30</c:v>
                  </c:pt>
                  <c:pt idx="290">
                    <c:v>01:00</c:v>
                  </c:pt>
                  <c:pt idx="291">
                    <c:v>01:30</c:v>
                  </c:pt>
                  <c:pt idx="292">
                    <c:v>02:00</c:v>
                  </c:pt>
                  <c:pt idx="293">
                    <c:v>02:30</c:v>
                  </c:pt>
                  <c:pt idx="294">
                    <c:v>03:00</c:v>
                  </c:pt>
                  <c:pt idx="295">
                    <c:v>03:30</c:v>
                  </c:pt>
                  <c:pt idx="296">
                    <c:v>04:00</c:v>
                  </c:pt>
                  <c:pt idx="297">
                    <c:v>04:30</c:v>
                  </c:pt>
                  <c:pt idx="298">
                    <c:v>05:00</c:v>
                  </c:pt>
                  <c:pt idx="299">
                    <c:v>05:30</c:v>
                  </c:pt>
                  <c:pt idx="300">
                    <c:v>06:00</c:v>
                  </c:pt>
                  <c:pt idx="301">
                    <c:v>06:30</c:v>
                  </c:pt>
                  <c:pt idx="302">
                    <c:v>07:00</c:v>
                  </c:pt>
                  <c:pt idx="303">
                    <c:v>07:30</c:v>
                  </c:pt>
                  <c:pt idx="304">
                    <c:v>08:00</c:v>
                  </c:pt>
                  <c:pt idx="305">
                    <c:v>08:30</c:v>
                  </c:pt>
                  <c:pt idx="306">
                    <c:v>09:00</c:v>
                  </c:pt>
                  <c:pt idx="307">
                    <c:v>09:30</c:v>
                  </c:pt>
                  <c:pt idx="308">
                    <c:v>10:00</c:v>
                  </c:pt>
                  <c:pt idx="309">
                    <c:v>10:30</c:v>
                  </c:pt>
                  <c:pt idx="310">
                    <c:v>11:00</c:v>
                  </c:pt>
                  <c:pt idx="311">
                    <c:v>11:30</c:v>
                  </c:pt>
                  <c:pt idx="312">
                    <c:v>12:00</c:v>
                  </c:pt>
                  <c:pt idx="313">
                    <c:v>12:30</c:v>
                  </c:pt>
                  <c:pt idx="314">
                    <c:v>13:00</c:v>
                  </c:pt>
                  <c:pt idx="315">
                    <c:v>13:30</c:v>
                  </c:pt>
                  <c:pt idx="316">
                    <c:v>14:00</c:v>
                  </c:pt>
                  <c:pt idx="317">
                    <c:v>14:30</c:v>
                  </c:pt>
                  <c:pt idx="318">
                    <c:v>15:00</c:v>
                  </c:pt>
                  <c:pt idx="319">
                    <c:v>15:30</c:v>
                  </c:pt>
                  <c:pt idx="320">
                    <c:v>16:00</c:v>
                  </c:pt>
                  <c:pt idx="321">
                    <c:v>16:30</c:v>
                  </c:pt>
                  <c:pt idx="322">
                    <c:v>17:00</c:v>
                  </c:pt>
                  <c:pt idx="323">
                    <c:v>17:30</c:v>
                  </c:pt>
                  <c:pt idx="324">
                    <c:v>18:00</c:v>
                  </c:pt>
                  <c:pt idx="325">
                    <c:v>18:30</c:v>
                  </c:pt>
                  <c:pt idx="326">
                    <c:v>19:00</c:v>
                  </c:pt>
                  <c:pt idx="327">
                    <c:v>19:30</c:v>
                  </c:pt>
                  <c:pt idx="328">
                    <c:v>20:00</c:v>
                  </c:pt>
                  <c:pt idx="329">
                    <c:v>20:30</c:v>
                  </c:pt>
                  <c:pt idx="330">
                    <c:v>21:00</c:v>
                  </c:pt>
                  <c:pt idx="331">
                    <c:v>21:30</c:v>
                  </c:pt>
                  <c:pt idx="332">
                    <c:v>22:00</c:v>
                  </c:pt>
                  <c:pt idx="333">
                    <c:v>22:30</c:v>
                  </c:pt>
                  <c:pt idx="334">
                    <c:v>23:00</c:v>
                  </c:pt>
                  <c:pt idx="335">
                    <c:v>23:30</c:v>
                  </c:pt>
                </c:lvl>
                <c:lvl>
                  <c:pt idx="0">
                    <c:v>26-mar</c:v>
                  </c:pt>
                  <c:pt idx="48">
                    <c:v>27-mar</c:v>
                  </c:pt>
                  <c:pt idx="96">
                    <c:v>28-mar</c:v>
                  </c:pt>
                  <c:pt idx="144">
                    <c:v>29-mar</c:v>
                  </c:pt>
                  <c:pt idx="192">
                    <c:v>30-mar</c:v>
                  </c:pt>
                  <c:pt idx="240">
                    <c:v>31-mar</c:v>
                  </c:pt>
                  <c:pt idx="288">
                    <c:v>1-abr</c:v>
                  </c:pt>
                </c:lvl>
              </c:multiLvlStrCache>
            </c:multiLvlStrRef>
          </c:cat>
          <c:val>
            <c:numRef>
              <c:f>Semana_01!$E$2:$E$337</c:f>
              <c:numCache>
                <c:formatCode>0</c:formatCode>
                <c:ptCount val="336"/>
                <c:pt idx="0">
                  <c:v>3442.9</c:v>
                </c:pt>
                <c:pt idx="1">
                  <c:v>3433.9</c:v>
                </c:pt>
                <c:pt idx="2">
                  <c:v>3424.1</c:v>
                </c:pt>
                <c:pt idx="3">
                  <c:v>3423.1</c:v>
                </c:pt>
                <c:pt idx="4">
                  <c:v>3422.1</c:v>
                </c:pt>
                <c:pt idx="5">
                  <c:v>3420.1</c:v>
                </c:pt>
                <c:pt idx="6">
                  <c:v>3417.1</c:v>
                </c:pt>
                <c:pt idx="7">
                  <c:v>3415.1</c:v>
                </c:pt>
                <c:pt idx="8">
                  <c:v>3410.1</c:v>
                </c:pt>
                <c:pt idx="9">
                  <c:v>3406.2</c:v>
                </c:pt>
                <c:pt idx="10">
                  <c:v>3403.2</c:v>
                </c:pt>
                <c:pt idx="11">
                  <c:v>3400.2</c:v>
                </c:pt>
                <c:pt idx="12">
                  <c:v>3402.2</c:v>
                </c:pt>
                <c:pt idx="13">
                  <c:v>3408.2</c:v>
                </c:pt>
                <c:pt idx="14">
                  <c:v>3411.1</c:v>
                </c:pt>
                <c:pt idx="15">
                  <c:v>3408.2</c:v>
                </c:pt>
                <c:pt idx="16">
                  <c:v>3402.2</c:v>
                </c:pt>
                <c:pt idx="17">
                  <c:v>3397.2</c:v>
                </c:pt>
                <c:pt idx="18">
                  <c:v>3396.2</c:v>
                </c:pt>
                <c:pt idx="19">
                  <c:v>3396.2</c:v>
                </c:pt>
                <c:pt idx="20">
                  <c:v>3396.2</c:v>
                </c:pt>
                <c:pt idx="21">
                  <c:v>3386.2</c:v>
                </c:pt>
                <c:pt idx="22">
                  <c:v>3375.2</c:v>
                </c:pt>
                <c:pt idx="23">
                  <c:v>3383.2</c:v>
                </c:pt>
                <c:pt idx="24">
                  <c:v>3391.2</c:v>
                </c:pt>
                <c:pt idx="25">
                  <c:v>3393.2</c:v>
                </c:pt>
                <c:pt idx="26">
                  <c:v>3391.2</c:v>
                </c:pt>
                <c:pt idx="27">
                  <c:v>3388.2</c:v>
                </c:pt>
                <c:pt idx="28">
                  <c:v>3383.2</c:v>
                </c:pt>
                <c:pt idx="29">
                  <c:v>3388.2</c:v>
                </c:pt>
                <c:pt idx="30">
                  <c:v>3395.2</c:v>
                </c:pt>
                <c:pt idx="31">
                  <c:v>3401.2</c:v>
                </c:pt>
                <c:pt idx="32">
                  <c:v>3410.2</c:v>
                </c:pt>
                <c:pt idx="33">
                  <c:v>3425.1</c:v>
                </c:pt>
                <c:pt idx="34">
                  <c:v>3440.9</c:v>
                </c:pt>
                <c:pt idx="35">
                  <c:v>3460.9</c:v>
                </c:pt>
                <c:pt idx="36">
                  <c:v>3472.9</c:v>
                </c:pt>
                <c:pt idx="37">
                  <c:v>3483.9</c:v>
                </c:pt>
                <c:pt idx="38">
                  <c:v>3485.9</c:v>
                </c:pt>
                <c:pt idx="39">
                  <c:v>3498.9</c:v>
                </c:pt>
                <c:pt idx="40">
                  <c:v>3501.9</c:v>
                </c:pt>
                <c:pt idx="41">
                  <c:v>3501.9</c:v>
                </c:pt>
                <c:pt idx="42">
                  <c:v>3492.9</c:v>
                </c:pt>
                <c:pt idx="43">
                  <c:v>3475.9</c:v>
                </c:pt>
                <c:pt idx="44">
                  <c:v>3462.9</c:v>
                </c:pt>
                <c:pt idx="45">
                  <c:v>3456.9</c:v>
                </c:pt>
                <c:pt idx="46">
                  <c:v>3451.9</c:v>
                </c:pt>
                <c:pt idx="47">
                  <c:v>3440.9</c:v>
                </c:pt>
                <c:pt idx="48">
                  <c:v>3437.9</c:v>
                </c:pt>
                <c:pt idx="49">
                  <c:v>3429.9</c:v>
                </c:pt>
                <c:pt idx="50">
                  <c:v>3418.9</c:v>
                </c:pt>
                <c:pt idx="51">
                  <c:v>3417.9</c:v>
                </c:pt>
                <c:pt idx="52">
                  <c:v>3416.9</c:v>
                </c:pt>
                <c:pt idx="53">
                  <c:v>3414.1</c:v>
                </c:pt>
                <c:pt idx="54">
                  <c:v>3412.1</c:v>
                </c:pt>
                <c:pt idx="55">
                  <c:v>3410.1</c:v>
                </c:pt>
                <c:pt idx="56">
                  <c:v>3405.1</c:v>
                </c:pt>
                <c:pt idx="57">
                  <c:v>3402.1</c:v>
                </c:pt>
                <c:pt idx="58">
                  <c:v>3398.1</c:v>
                </c:pt>
                <c:pt idx="59">
                  <c:v>3395.1</c:v>
                </c:pt>
                <c:pt idx="60">
                  <c:v>3397.1</c:v>
                </c:pt>
                <c:pt idx="61">
                  <c:v>3404.1</c:v>
                </c:pt>
                <c:pt idx="62">
                  <c:v>3406.1</c:v>
                </c:pt>
                <c:pt idx="63">
                  <c:v>3404.1</c:v>
                </c:pt>
                <c:pt idx="64">
                  <c:v>3397.1</c:v>
                </c:pt>
                <c:pt idx="65">
                  <c:v>3392.1</c:v>
                </c:pt>
                <c:pt idx="66">
                  <c:v>3391.1</c:v>
                </c:pt>
                <c:pt idx="67">
                  <c:v>3391.1</c:v>
                </c:pt>
                <c:pt idx="68">
                  <c:v>3391.1</c:v>
                </c:pt>
                <c:pt idx="69">
                  <c:v>3381.1</c:v>
                </c:pt>
                <c:pt idx="70">
                  <c:v>3370.1</c:v>
                </c:pt>
                <c:pt idx="71">
                  <c:v>3378.1</c:v>
                </c:pt>
                <c:pt idx="72">
                  <c:v>3385.1</c:v>
                </c:pt>
                <c:pt idx="73">
                  <c:v>3387.1</c:v>
                </c:pt>
                <c:pt idx="74">
                  <c:v>3385.1</c:v>
                </c:pt>
                <c:pt idx="75">
                  <c:v>3382.1</c:v>
                </c:pt>
                <c:pt idx="76">
                  <c:v>3378.1</c:v>
                </c:pt>
                <c:pt idx="77">
                  <c:v>3382.1</c:v>
                </c:pt>
                <c:pt idx="78">
                  <c:v>3390.1</c:v>
                </c:pt>
                <c:pt idx="79">
                  <c:v>3396.1</c:v>
                </c:pt>
                <c:pt idx="80">
                  <c:v>3406.1</c:v>
                </c:pt>
                <c:pt idx="81">
                  <c:v>3419.9</c:v>
                </c:pt>
                <c:pt idx="82">
                  <c:v>3435.9</c:v>
                </c:pt>
                <c:pt idx="83">
                  <c:v>3456.9</c:v>
                </c:pt>
                <c:pt idx="84">
                  <c:v>3469.9</c:v>
                </c:pt>
                <c:pt idx="85">
                  <c:v>3477.9</c:v>
                </c:pt>
                <c:pt idx="86">
                  <c:v>3480.9</c:v>
                </c:pt>
                <c:pt idx="87">
                  <c:v>3492.9</c:v>
                </c:pt>
                <c:pt idx="88">
                  <c:v>3495.9</c:v>
                </c:pt>
                <c:pt idx="89">
                  <c:v>3495.9</c:v>
                </c:pt>
                <c:pt idx="90">
                  <c:v>3486.9</c:v>
                </c:pt>
                <c:pt idx="91">
                  <c:v>3471.9</c:v>
                </c:pt>
                <c:pt idx="92">
                  <c:v>3457.9</c:v>
                </c:pt>
                <c:pt idx="93">
                  <c:v>3452.9</c:v>
                </c:pt>
                <c:pt idx="94">
                  <c:v>3446.9</c:v>
                </c:pt>
                <c:pt idx="95">
                  <c:v>3435.9</c:v>
                </c:pt>
                <c:pt idx="96">
                  <c:v>3435.9</c:v>
                </c:pt>
                <c:pt idx="97">
                  <c:v>3426.9</c:v>
                </c:pt>
                <c:pt idx="98">
                  <c:v>3416.9</c:v>
                </c:pt>
                <c:pt idx="99">
                  <c:v>3415.9</c:v>
                </c:pt>
                <c:pt idx="100">
                  <c:v>3414.9</c:v>
                </c:pt>
                <c:pt idx="101">
                  <c:v>3412.9</c:v>
                </c:pt>
                <c:pt idx="102">
                  <c:v>3410.1</c:v>
                </c:pt>
                <c:pt idx="103">
                  <c:v>3408.1</c:v>
                </c:pt>
                <c:pt idx="104">
                  <c:v>3403.1</c:v>
                </c:pt>
                <c:pt idx="105">
                  <c:v>3400.1</c:v>
                </c:pt>
                <c:pt idx="106">
                  <c:v>3396.1</c:v>
                </c:pt>
                <c:pt idx="107">
                  <c:v>3393.1</c:v>
                </c:pt>
                <c:pt idx="108">
                  <c:v>3395.1</c:v>
                </c:pt>
                <c:pt idx="109">
                  <c:v>3402.1</c:v>
                </c:pt>
                <c:pt idx="110">
                  <c:v>3404.1</c:v>
                </c:pt>
                <c:pt idx="111">
                  <c:v>3402.1</c:v>
                </c:pt>
                <c:pt idx="112">
                  <c:v>3395.1</c:v>
                </c:pt>
                <c:pt idx="113">
                  <c:v>3390.1</c:v>
                </c:pt>
                <c:pt idx="114">
                  <c:v>3389.1</c:v>
                </c:pt>
                <c:pt idx="115">
                  <c:v>3389.1</c:v>
                </c:pt>
                <c:pt idx="116">
                  <c:v>3389.1</c:v>
                </c:pt>
                <c:pt idx="117">
                  <c:v>3380.1</c:v>
                </c:pt>
                <c:pt idx="118">
                  <c:v>3369.1</c:v>
                </c:pt>
                <c:pt idx="119">
                  <c:v>3377.1</c:v>
                </c:pt>
                <c:pt idx="120">
                  <c:v>3384.1</c:v>
                </c:pt>
                <c:pt idx="121">
                  <c:v>3386.1</c:v>
                </c:pt>
                <c:pt idx="122">
                  <c:v>3384.1</c:v>
                </c:pt>
                <c:pt idx="123">
                  <c:v>3381.1</c:v>
                </c:pt>
                <c:pt idx="124">
                  <c:v>3377.1</c:v>
                </c:pt>
                <c:pt idx="125">
                  <c:v>3381.1</c:v>
                </c:pt>
                <c:pt idx="126">
                  <c:v>3388.1</c:v>
                </c:pt>
                <c:pt idx="127">
                  <c:v>3394.1</c:v>
                </c:pt>
                <c:pt idx="128">
                  <c:v>3404.1</c:v>
                </c:pt>
                <c:pt idx="129">
                  <c:v>3417.9</c:v>
                </c:pt>
                <c:pt idx="130">
                  <c:v>3433.9</c:v>
                </c:pt>
                <c:pt idx="131">
                  <c:v>3454.9</c:v>
                </c:pt>
                <c:pt idx="132">
                  <c:v>3470</c:v>
                </c:pt>
                <c:pt idx="133">
                  <c:v>3478</c:v>
                </c:pt>
                <c:pt idx="134">
                  <c:v>3480</c:v>
                </c:pt>
                <c:pt idx="135">
                  <c:v>3492</c:v>
                </c:pt>
                <c:pt idx="136">
                  <c:v>3496</c:v>
                </c:pt>
                <c:pt idx="137">
                  <c:v>3496</c:v>
                </c:pt>
                <c:pt idx="138">
                  <c:v>3486</c:v>
                </c:pt>
                <c:pt idx="139">
                  <c:v>3472</c:v>
                </c:pt>
                <c:pt idx="140">
                  <c:v>3457</c:v>
                </c:pt>
                <c:pt idx="141">
                  <c:v>3450.9</c:v>
                </c:pt>
                <c:pt idx="142">
                  <c:v>3444.9</c:v>
                </c:pt>
                <c:pt idx="143">
                  <c:v>3433.9</c:v>
                </c:pt>
                <c:pt idx="144">
                  <c:v>3435</c:v>
                </c:pt>
                <c:pt idx="145">
                  <c:v>3425.9</c:v>
                </c:pt>
                <c:pt idx="146">
                  <c:v>3415.9</c:v>
                </c:pt>
                <c:pt idx="147">
                  <c:v>3414.9</c:v>
                </c:pt>
                <c:pt idx="148">
                  <c:v>3413.9</c:v>
                </c:pt>
                <c:pt idx="149">
                  <c:v>3411.1</c:v>
                </c:pt>
                <c:pt idx="150">
                  <c:v>3409.1</c:v>
                </c:pt>
                <c:pt idx="151">
                  <c:v>3407.1</c:v>
                </c:pt>
                <c:pt idx="152">
                  <c:v>3402.1</c:v>
                </c:pt>
                <c:pt idx="153">
                  <c:v>3399.1</c:v>
                </c:pt>
                <c:pt idx="154">
                  <c:v>3395.1</c:v>
                </c:pt>
                <c:pt idx="155">
                  <c:v>3392.1</c:v>
                </c:pt>
                <c:pt idx="156">
                  <c:v>3394.1</c:v>
                </c:pt>
                <c:pt idx="157">
                  <c:v>3401.1</c:v>
                </c:pt>
                <c:pt idx="158">
                  <c:v>3403.1</c:v>
                </c:pt>
                <c:pt idx="159">
                  <c:v>3401.1</c:v>
                </c:pt>
                <c:pt idx="160">
                  <c:v>3394.1</c:v>
                </c:pt>
                <c:pt idx="161">
                  <c:v>3389.1</c:v>
                </c:pt>
                <c:pt idx="162">
                  <c:v>3388.1</c:v>
                </c:pt>
                <c:pt idx="163">
                  <c:v>3388.1</c:v>
                </c:pt>
                <c:pt idx="164">
                  <c:v>3388.1</c:v>
                </c:pt>
                <c:pt idx="165">
                  <c:v>3379.1</c:v>
                </c:pt>
                <c:pt idx="166">
                  <c:v>3368.1</c:v>
                </c:pt>
                <c:pt idx="167">
                  <c:v>3376.1</c:v>
                </c:pt>
                <c:pt idx="168">
                  <c:v>3383.1</c:v>
                </c:pt>
                <c:pt idx="169">
                  <c:v>3385.1</c:v>
                </c:pt>
                <c:pt idx="170">
                  <c:v>3383.1</c:v>
                </c:pt>
                <c:pt idx="171">
                  <c:v>3380.1</c:v>
                </c:pt>
                <c:pt idx="172">
                  <c:v>3376.1</c:v>
                </c:pt>
                <c:pt idx="173">
                  <c:v>3380.1</c:v>
                </c:pt>
                <c:pt idx="174">
                  <c:v>3387.1</c:v>
                </c:pt>
                <c:pt idx="175">
                  <c:v>3393.1</c:v>
                </c:pt>
                <c:pt idx="176">
                  <c:v>3403.1</c:v>
                </c:pt>
                <c:pt idx="177">
                  <c:v>3416.9</c:v>
                </c:pt>
                <c:pt idx="178">
                  <c:v>3433</c:v>
                </c:pt>
                <c:pt idx="179">
                  <c:v>3455</c:v>
                </c:pt>
                <c:pt idx="180">
                  <c:v>3468</c:v>
                </c:pt>
                <c:pt idx="181">
                  <c:v>3476</c:v>
                </c:pt>
                <c:pt idx="182">
                  <c:v>3478</c:v>
                </c:pt>
                <c:pt idx="183">
                  <c:v>3490</c:v>
                </c:pt>
                <c:pt idx="184">
                  <c:v>3493</c:v>
                </c:pt>
                <c:pt idx="185">
                  <c:v>3493</c:v>
                </c:pt>
                <c:pt idx="186">
                  <c:v>3484</c:v>
                </c:pt>
                <c:pt idx="187">
                  <c:v>3470</c:v>
                </c:pt>
                <c:pt idx="188">
                  <c:v>3456</c:v>
                </c:pt>
                <c:pt idx="189">
                  <c:v>3451</c:v>
                </c:pt>
                <c:pt idx="190">
                  <c:v>3445</c:v>
                </c:pt>
                <c:pt idx="191">
                  <c:v>3433</c:v>
                </c:pt>
                <c:pt idx="192">
                  <c:v>3447.8</c:v>
                </c:pt>
                <c:pt idx="193">
                  <c:v>3437.8</c:v>
                </c:pt>
                <c:pt idx="194">
                  <c:v>3427.9</c:v>
                </c:pt>
                <c:pt idx="195">
                  <c:v>3426.9</c:v>
                </c:pt>
                <c:pt idx="196">
                  <c:v>3425.9</c:v>
                </c:pt>
                <c:pt idx="197">
                  <c:v>3423.9</c:v>
                </c:pt>
                <c:pt idx="198">
                  <c:v>3420.9</c:v>
                </c:pt>
                <c:pt idx="199">
                  <c:v>3418.9</c:v>
                </c:pt>
                <c:pt idx="200">
                  <c:v>3413.9</c:v>
                </c:pt>
                <c:pt idx="201">
                  <c:v>3410.9</c:v>
                </c:pt>
                <c:pt idx="202">
                  <c:v>3407.9</c:v>
                </c:pt>
                <c:pt idx="203">
                  <c:v>3404.9</c:v>
                </c:pt>
                <c:pt idx="204">
                  <c:v>3406.9</c:v>
                </c:pt>
                <c:pt idx="205">
                  <c:v>3412.9</c:v>
                </c:pt>
                <c:pt idx="206">
                  <c:v>3414.9</c:v>
                </c:pt>
                <c:pt idx="207">
                  <c:v>3412.9</c:v>
                </c:pt>
                <c:pt idx="208">
                  <c:v>3406.9</c:v>
                </c:pt>
                <c:pt idx="209">
                  <c:v>3401.9</c:v>
                </c:pt>
                <c:pt idx="210">
                  <c:v>3400.9</c:v>
                </c:pt>
                <c:pt idx="211">
                  <c:v>3400.9</c:v>
                </c:pt>
                <c:pt idx="212">
                  <c:v>3400.9</c:v>
                </c:pt>
                <c:pt idx="213">
                  <c:v>3390.9</c:v>
                </c:pt>
                <c:pt idx="214">
                  <c:v>3379.1</c:v>
                </c:pt>
                <c:pt idx="215">
                  <c:v>3387.1</c:v>
                </c:pt>
                <c:pt idx="216">
                  <c:v>3395.9</c:v>
                </c:pt>
                <c:pt idx="217">
                  <c:v>3397.9</c:v>
                </c:pt>
                <c:pt idx="218">
                  <c:v>3395.9</c:v>
                </c:pt>
                <c:pt idx="219">
                  <c:v>3391.9</c:v>
                </c:pt>
                <c:pt idx="220">
                  <c:v>3387.9</c:v>
                </c:pt>
                <c:pt idx="221">
                  <c:v>3391.9</c:v>
                </c:pt>
                <c:pt idx="222">
                  <c:v>3399.9</c:v>
                </c:pt>
                <c:pt idx="223">
                  <c:v>3405.9</c:v>
                </c:pt>
                <c:pt idx="224">
                  <c:v>3414.9</c:v>
                </c:pt>
                <c:pt idx="225">
                  <c:v>3428.9</c:v>
                </c:pt>
                <c:pt idx="226">
                  <c:v>3444.8</c:v>
                </c:pt>
                <c:pt idx="227">
                  <c:v>3465.8</c:v>
                </c:pt>
                <c:pt idx="228">
                  <c:v>3477.8</c:v>
                </c:pt>
                <c:pt idx="229">
                  <c:v>3485.8</c:v>
                </c:pt>
                <c:pt idx="230">
                  <c:v>3488.8</c:v>
                </c:pt>
                <c:pt idx="231">
                  <c:v>3503.9</c:v>
                </c:pt>
                <c:pt idx="232">
                  <c:v>3506.9</c:v>
                </c:pt>
                <c:pt idx="233">
                  <c:v>3506.9</c:v>
                </c:pt>
                <c:pt idx="234">
                  <c:v>3494.8</c:v>
                </c:pt>
                <c:pt idx="235">
                  <c:v>3479.8</c:v>
                </c:pt>
                <c:pt idx="236">
                  <c:v>3467.8</c:v>
                </c:pt>
                <c:pt idx="237">
                  <c:v>3461.8</c:v>
                </c:pt>
                <c:pt idx="238">
                  <c:v>3456.8</c:v>
                </c:pt>
                <c:pt idx="239">
                  <c:v>3444.8</c:v>
                </c:pt>
                <c:pt idx="240">
                  <c:v>3703.9</c:v>
                </c:pt>
                <c:pt idx="241">
                  <c:v>3693.9</c:v>
                </c:pt>
                <c:pt idx="242">
                  <c:v>3683.9</c:v>
                </c:pt>
                <c:pt idx="243">
                  <c:v>3679.9</c:v>
                </c:pt>
                <c:pt idx="244">
                  <c:v>3676.9</c:v>
                </c:pt>
                <c:pt idx="245">
                  <c:v>3672.9</c:v>
                </c:pt>
                <c:pt idx="246">
                  <c:v>3670.9</c:v>
                </c:pt>
                <c:pt idx="247">
                  <c:v>3669.9</c:v>
                </c:pt>
                <c:pt idx="248">
                  <c:v>3666</c:v>
                </c:pt>
                <c:pt idx="249">
                  <c:v>3661</c:v>
                </c:pt>
                <c:pt idx="250">
                  <c:v>3654</c:v>
                </c:pt>
                <c:pt idx="251">
                  <c:v>3652</c:v>
                </c:pt>
                <c:pt idx="252">
                  <c:v>3653</c:v>
                </c:pt>
                <c:pt idx="253">
                  <c:v>3663</c:v>
                </c:pt>
                <c:pt idx="254">
                  <c:v>3667</c:v>
                </c:pt>
                <c:pt idx="255">
                  <c:v>3663</c:v>
                </c:pt>
                <c:pt idx="256">
                  <c:v>3652</c:v>
                </c:pt>
                <c:pt idx="257">
                  <c:v>3649</c:v>
                </c:pt>
                <c:pt idx="258">
                  <c:v>3649</c:v>
                </c:pt>
                <c:pt idx="259">
                  <c:v>3649</c:v>
                </c:pt>
                <c:pt idx="260">
                  <c:v>3649</c:v>
                </c:pt>
                <c:pt idx="261">
                  <c:v>3639</c:v>
                </c:pt>
                <c:pt idx="262">
                  <c:v>3634</c:v>
                </c:pt>
                <c:pt idx="263">
                  <c:v>3637</c:v>
                </c:pt>
                <c:pt idx="264">
                  <c:v>3642</c:v>
                </c:pt>
                <c:pt idx="265">
                  <c:v>3644</c:v>
                </c:pt>
                <c:pt idx="266">
                  <c:v>3643</c:v>
                </c:pt>
                <c:pt idx="267">
                  <c:v>3639</c:v>
                </c:pt>
                <c:pt idx="268">
                  <c:v>3638</c:v>
                </c:pt>
                <c:pt idx="269">
                  <c:v>3638</c:v>
                </c:pt>
                <c:pt idx="270">
                  <c:v>3646</c:v>
                </c:pt>
                <c:pt idx="271">
                  <c:v>3651</c:v>
                </c:pt>
                <c:pt idx="272">
                  <c:v>3665</c:v>
                </c:pt>
                <c:pt idx="273">
                  <c:v>3684.9</c:v>
                </c:pt>
                <c:pt idx="274">
                  <c:v>3699.9</c:v>
                </c:pt>
                <c:pt idx="275">
                  <c:v>3724.9</c:v>
                </c:pt>
                <c:pt idx="276">
                  <c:v>3747.9</c:v>
                </c:pt>
                <c:pt idx="277">
                  <c:v>3760.9</c:v>
                </c:pt>
                <c:pt idx="278">
                  <c:v>3767</c:v>
                </c:pt>
                <c:pt idx="279">
                  <c:v>3779</c:v>
                </c:pt>
                <c:pt idx="280">
                  <c:v>3782</c:v>
                </c:pt>
                <c:pt idx="281">
                  <c:v>3782</c:v>
                </c:pt>
                <c:pt idx="282">
                  <c:v>3771</c:v>
                </c:pt>
                <c:pt idx="283">
                  <c:v>3751.9</c:v>
                </c:pt>
                <c:pt idx="284">
                  <c:v>3728.9</c:v>
                </c:pt>
                <c:pt idx="285">
                  <c:v>3719.9</c:v>
                </c:pt>
                <c:pt idx="286">
                  <c:v>3712.9</c:v>
                </c:pt>
                <c:pt idx="287">
                  <c:v>3702.9</c:v>
                </c:pt>
                <c:pt idx="288">
                  <c:v>3686</c:v>
                </c:pt>
                <c:pt idx="289">
                  <c:v>3662</c:v>
                </c:pt>
                <c:pt idx="290">
                  <c:v>3637</c:v>
                </c:pt>
                <c:pt idx="291">
                  <c:v>3631</c:v>
                </c:pt>
                <c:pt idx="292">
                  <c:v>3626.9</c:v>
                </c:pt>
                <c:pt idx="293">
                  <c:v>3620.1</c:v>
                </c:pt>
                <c:pt idx="294">
                  <c:v>3611.1</c:v>
                </c:pt>
                <c:pt idx="295">
                  <c:v>3602.1</c:v>
                </c:pt>
                <c:pt idx="296">
                  <c:v>3598.1</c:v>
                </c:pt>
                <c:pt idx="297">
                  <c:v>3596.1</c:v>
                </c:pt>
                <c:pt idx="298">
                  <c:v>3592.1</c:v>
                </c:pt>
                <c:pt idx="299">
                  <c:v>3590.1</c:v>
                </c:pt>
                <c:pt idx="300">
                  <c:v>3589.1</c:v>
                </c:pt>
                <c:pt idx="301">
                  <c:v>3595.1</c:v>
                </c:pt>
                <c:pt idx="302">
                  <c:v>3603.1</c:v>
                </c:pt>
                <c:pt idx="303">
                  <c:v>3616.1</c:v>
                </c:pt>
                <c:pt idx="304">
                  <c:v>3624.9</c:v>
                </c:pt>
                <c:pt idx="305">
                  <c:v>3628.9</c:v>
                </c:pt>
                <c:pt idx="306">
                  <c:v>3628.9</c:v>
                </c:pt>
                <c:pt idx="307">
                  <c:v>3628.9</c:v>
                </c:pt>
                <c:pt idx="308">
                  <c:v>3628.9</c:v>
                </c:pt>
                <c:pt idx="309">
                  <c:v>3624.9</c:v>
                </c:pt>
                <c:pt idx="310">
                  <c:v>3623.1</c:v>
                </c:pt>
                <c:pt idx="311">
                  <c:v>3626.9</c:v>
                </c:pt>
                <c:pt idx="312">
                  <c:v>3629.9</c:v>
                </c:pt>
                <c:pt idx="313">
                  <c:v>3636</c:v>
                </c:pt>
                <c:pt idx="314">
                  <c:v>3639</c:v>
                </c:pt>
                <c:pt idx="315">
                  <c:v>3649</c:v>
                </c:pt>
                <c:pt idx="316">
                  <c:v>3661</c:v>
                </c:pt>
                <c:pt idx="317">
                  <c:v>3671</c:v>
                </c:pt>
                <c:pt idx="318">
                  <c:v>3690</c:v>
                </c:pt>
                <c:pt idx="319">
                  <c:v>3698</c:v>
                </c:pt>
                <c:pt idx="320">
                  <c:v>3709</c:v>
                </c:pt>
                <c:pt idx="321">
                  <c:v>3729.9</c:v>
                </c:pt>
                <c:pt idx="322">
                  <c:v>3762</c:v>
                </c:pt>
                <c:pt idx="323">
                  <c:v>3803</c:v>
                </c:pt>
                <c:pt idx="324">
                  <c:v>3834</c:v>
                </c:pt>
                <c:pt idx="325">
                  <c:v>3850</c:v>
                </c:pt>
                <c:pt idx="326">
                  <c:v>3864</c:v>
                </c:pt>
                <c:pt idx="327">
                  <c:v>3869</c:v>
                </c:pt>
                <c:pt idx="328">
                  <c:v>3869</c:v>
                </c:pt>
                <c:pt idx="329">
                  <c:v>3864</c:v>
                </c:pt>
                <c:pt idx="330">
                  <c:v>3848</c:v>
                </c:pt>
                <c:pt idx="331">
                  <c:v>3827</c:v>
                </c:pt>
                <c:pt idx="332">
                  <c:v>3790</c:v>
                </c:pt>
                <c:pt idx="333">
                  <c:v>3755</c:v>
                </c:pt>
                <c:pt idx="334">
                  <c:v>3714</c:v>
                </c:pt>
                <c:pt idx="335">
                  <c:v>3678</c:v>
                </c:pt>
              </c:numCache>
            </c:numRef>
          </c:val>
          <c:extLst>
            <c:ext xmlns:c16="http://schemas.microsoft.com/office/drawing/2014/chart" uri="{C3380CC4-5D6E-409C-BE32-E72D297353CC}">
              <c16:uniqueId val="{00000000-591A-468C-99B0-5BD3EAF74870}"/>
            </c:ext>
          </c:extLst>
        </c:ser>
        <c:ser>
          <c:idx val="1"/>
          <c:order val="1"/>
          <c:tx>
            <c:strRef>
              <c:f>Semana_01!$D$1</c:f>
              <c:strCache>
                <c:ptCount val="1"/>
                <c:pt idx="0">
                  <c:v>PCT</c:v>
                </c:pt>
              </c:strCache>
            </c:strRef>
          </c:tx>
          <c:spPr>
            <a:solidFill>
              <a:schemeClr val="accent2"/>
            </a:solidFill>
            <a:ln>
              <a:noFill/>
            </a:ln>
            <a:effectLst/>
          </c:spPr>
          <c:invertIfNegative val="0"/>
          <c:cat>
            <c:multiLvlStrRef>
              <c:f>Semana_01!$A$2:$B$337</c:f>
              <c:multiLvlStrCache>
                <c:ptCount val="336"/>
                <c:lvl>
                  <c:pt idx="0">
                    <c:v>00:00</c:v>
                  </c:pt>
                  <c:pt idx="1">
                    <c:v>00:30</c:v>
                  </c:pt>
                  <c:pt idx="2">
                    <c:v>01:00</c:v>
                  </c:pt>
                  <c:pt idx="3">
                    <c:v>01:30</c:v>
                  </c:pt>
                  <c:pt idx="4">
                    <c:v>02:00</c:v>
                  </c:pt>
                  <c:pt idx="5">
                    <c:v>02:30</c:v>
                  </c:pt>
                  <c:pt idx="6">
                    <c:v>03:00</c:v>
                  </c:pt>
                  <c:pt idx="7">
                    <c:v>03:30</c:v>
                  </c:pt>
                  <c:pt idx="8">
                    <c:v>04:00</c:v>
                  </c:pt>
                  <c:pt idx="9">
                    <c:v>04:30</c:v>
                  </c:pt>
                  <c:pt idx="10">
                    <c:v>05:00</c:v>
                  </c:pt>
                  <c:pt idx="11">
                    <c:v>05:30</c:v>
                  </c:pt>
                  <c:pt idx="12">
                    <c:v>06:00</c:v>
                  </c:pt>
                  <c:pt idx="13">
                    <c:v>06:30</c:v>
                  </c:pt>
                  <c:pt idx="14">
                    <c:v>07:00</c:v>
                  </c:pt>
                  <c:pt idx="15">
                    <c:v>07:30</c:v>
                  </c:pt>
                  <c:pt idx="16">
                    <c:v>08:00</c:v>
                  </c:pt>
                  <c:pt idx="17">
                    <c:v>08:30</c:v>
                  </c:pt>
                  <c:pt idx="18">
                    <c:v>09:00</c:v>
                  </c:pt>
                  <c:pt idx="19">
                    <c:v>09:30</c:v>
                  </c:pt>
                  <c:pt idx="20">
                    <c:v>10:00</c:v>
                  </c:pt>
                  <c:pt idx="21">
                    <c:v>10:30</c:v>
                  </c:pt>
                  <c:pt idx="22">
                    <c:v>11:00</c:v>
                  </c:pt>
                  <c:pt idx="23">
                    <c:v>11:30</c:v>
                  </c:pt>
                  <c:pt idx="24">
                    <c:v>12:00</c:v>
                  </c:pt>
                  <c:pt idx="25">
                    <c:v>12:30</c:v>
                  </c:pt>
                  <c:pt idx="26">
                    <c:v>13:00</c:v>
                  </c:pt>
                  <c:pt idx="27">
                    <c:v>13:30</c:v>
                  </c:pt>
                  <c:pt idx="28">
                    <c:v>14:00</c:v>
                  </c:pt>
                  <c:pt idx="29">
                    <c:v>14:30</c:v>
                  </c:pt>
                  <c:pt idx="30">
                    <c:v>15:00</c:v>
                  </c:pt>
                  <c:pt idx="31">
                    <c:v>15:30</c:v>
                  </c:pt>
                  <c:pt idx="32">
                    <c:v>16:00</c:v>
                  </c:pt>
                  <c:pt idx="33">
                    <c:v>16:30</c:v>
                  </c:pt>
                  <c:pt idx="34">
                    <c:v>17:00</c:v>
                  </c:pt>
                  <c:pt idx="35">
                    <c:v>17:30</c:v>
                  </c:pt>
                  <c:pt idx="36">
                    <c:v>18:00</c:v>
                  </c:pt>
                  <c:pt idx="37">
                    <c:v>18:30</c:v>
                  </c:pt>
                  <c:pt idx="38">
                    <c:v>19:00</c:v>
                  </c:pt>
                  <c:pt idx="39">
                    <c:v>19:30</c:v>
                  </c:pt>
                  <c:pt idx="40">
                    <c:v>20:00</c:v>
                  </c:pt>
                  <c:pt idx="41">
                    <c:v>20:30</c:v>
                  </c:pt>
                  <c:pt idx="42">
                    <c:v>21:00</c:v>
                  </c:pt>
                  <c:pt idx="43">
                    <c:v>21:30</c:v>
                  </c:pt>
                  <c:pt idx="44">
                    <c:v>22:00</c:v>
                  </c:pt>
                  <c:pt idx="45">
                    <c:v>22:30</c:v>
                  </c:pt>
                  <c:pt idx="46">
                    <c:v>23:00</c:v>
                  </c:pt>
                  <c:pt idx="47">
                    <c:v>23:30</c:v>
                  </c:pt>
                  <c:pt idx="48">
                    <c:v>00:00</c:v>
                  </c:pt>
                  <c:pt idx="49">
                    <c:v>00:30</c:v>
                  </c:pt>
                  <c:pt idx="50">
                    <c:v>01:00</c:v>
                  </c:pt>
                  <c:pt idx="51">
                    <c:v>01:30</c:v>
                  </c:pt>
                  <c:pt idx="52">
                    <c:v>02:00</c:v>
                  </c:pt>
                  <c:pt idx="53">
                    <c:v>02:30</c:v>
                  </c:pt>
                  <c:pt idx="54">
                    <c:v>03:00</c:v>
                  </c:pt>
                  <c:pt idx="55">
                    <c:v>03:30</c:v>
                  </c:pt>
                  <c:pt idx="56">
                    <c:v>04:00</c:v>
                  </c:pt>
                  <c:pt idx="57">
                    <c:v>04:30</c:v>
                  </c:pt>
                  <c:pt idx="58">
                    <c:v>05:00</c:v>
                  </c:pt>
                  <c:pt idx="59">
                    <c:v>05:30</c:v>
                  </c:pt>
                  <c:pt idx="60">
                    <c:v>06:00</c:v>
                  </c:pt>
                  <c:pt idx="61">
                    <c:v>06:30</c:v>
                  </c:pt>
                  <c:pt idx="62">
                    <c:v>07:00</c:v>
                  </c:pt>
                  <c:pt idx="63">
                    <c:v>07:30</c:v>
                  </c:pt>
                  <c:pt idx="64">
                    <c:v>08:00</c:v>
                  </c:pt>
                  <c:pt idx="65">
                    <c:v>08:30</c:v>
                  </c:pt>
                  <c:pt idx="66">
                    <c:v>09:00</c:v>
                  </c:pt>
                  <c:pt idx="67">
                    <c:v>09:30</c:v>
                  </c:pt>
                  <c:pt idx="68">
                    <c:v>10:00</c:v>
                  </c:pt>
                  <c:pt idx="69">
                    <c:v>10:30</c:v>
                  </c:pt>
                  <c:pt idx="70">
                    <c:v>11:00</c:v>
                  </c:pt>
                  <c:pt idx="71">
                    <c:v>11:30</c:v>
                  </c:pt>
                  <c:pt idx="72">
                    <c:v>12:00</c:v>
                  </c:pt>
                  <c:pt idx="73">
                    <c:v>12:30</c:v>
                  </c:pt>
                  <c:pt idx="74">
                    <c:v>13:00</c:v>
                  </c:pt>
                  <c:pt idx="75">
                    <c:v>13:30</c:v>
                  </c:pt>
                  <c:pt idx="76">
                    <c:v>14:00</c:v>
                  </c:pt>
                  <c:pt idx="77">
                    <c:v>14:30</c:v>
                  </c:pt>
                  <c:pt idx="78">
                    <c:v>15:00</c:v>
                  </c:pt>
                  <c:pt idx="79">
                    <c:v>15:30</c:v>
                  </c:pt>
                  <c:pt idx="80">
                    <c:v>16:00</c:v>
                  </c:pt>
                  <c:pt idx="81">
                    <c:v>16:30</c:v>
                  </c:pt>
                  <c:pt idx="82">
                    <c:v>17:00</c:v>
                  </c:pt>
                  <c:pt idx="83">
                    <c:v>17:30</c:v>
                  </c:pt>
                  <c:pt idx="84">
                    <c:v>18:00</c:v>
                  </c:pt>
                  <c:pt idx="85">
                    <c:v>18:30</c:v>
                  </c:pt>
                  <c:pt idx="86">
                    <c:v>19:00</c:v>
                  </c:pt>
                  <c:pt idx="87">
                    <c:v>19:30</c:v>
                  </c:pt>
                  <c:pt idx="88">
                    <c:v>20:00</c:v>
                  </c:pt>
                  <c:pt idx="89">
                    <c:v>20:30</c:v>
                  </c:pt>
                  <c:pt idx="90">
                    <c:v>21:00</c:v>
                  </c:pt>
                  <c:pt idx="91">
                    <c:v>21:30</c:v>
                  </c:pt>
                  <c:pt idx="92">
                    <c:v>22:00</c:v>
                  </c:pt>
                  <c:pt idx="93">
                    <c:v>22:30</c:v>
                  </c:pt>
                  <c:pt idx="94">
                    <c:v>23:00</c:v>
                  </c:pt>
                  <c:pt idx="95">
                    <c:v>23:30</c:v>
                  </c:pt>
                  <c:pt idx="96">
                    <c:v>00:00</c:v>
                  </c:pt>
                  <c:pt idx="97">
                    <c:v>00:30</c:v>
                  </c:pt>
                  <c:pt idx="98">
                    <c:v>01:00</c:v>
                  </c:pt>
                  <c:pt idx="99">
                    <c:v>01:30</c:v>
                  </c:pt>
                  <c:pt idx="100">
                    <c:v>02:00</c:v>
                  </c:pt>
                  <c:pt idx="101">
                    <c:v>02:30</c:v>
                  </c:pt>
                  <c:pt idx="102">
                    <c:v>03:00</c:v>
                  </c:pt>
                  <c:pt idx="103">
                    <c:v>03:30</c:v>
                  </c:pt>
                  <c:pt idx="104">
                    <c:v>04:00</c:v>
                  </c:pt>
                  <c:pt idx="105">
                    <c:v>04:30</c:v>
                  </c:pt>
                  <c:pt idx="106">
                    <c:v>05:00</c:v>
                  </c:pt>
                  <c:pt idx="107">
                    <c:v>05:30</c:v>
                  </c:pt>
                  <c:pt idx="108">
                    <c:v>06:00</c:v>
                  </c:pt>
                  <c:pt idx="109">
                    <c:v>06:30</c:v>
                  </c:pt>
                  <c:pt idx="110">
                    <c:v>07:00</c:v>
                  </c:pt>
                  <c:pt idx="111">
                    <c:v>07:30</c:v>
                  </c:pt>
                  <c:pt idx="112">
                    <c:v>08:00</c:v>
                  </c:pt>
                  <c:pt idx="113">
                    <c:v>08:30</c:v>
                  </c:pt>
                  <c:pt idx="114">
                    <c:v>09:00</c:v>
                  </c:pt>
                  <c:pt idx="115">
                    <c:v>09:30</c:v>
                  </c:pt>
                  <c:pt idx="116">
                    <c:v>10:00</c:v>
                  </c:pt>
                  <c:pt idx="117">
                    <c:v>10:30</c:v>
                  </c:pt>
                  <c:pt idx="118">
                    <c:v>11:00</c:v>
                  </c:pt>
                  <c:pt idx="119">
                    <c:v>11:30</c:v>
                  </c:pt>
                  <c:pt idx="120">
                    <c:v>12:00</c:v>
                  </c:pt>
                  <c:pt idx="121">
                    <c:v>12:30</c:v>
                  </c:pt>
                  <c:pt idx="122">
                    <c:v>13:00</c:v>
                  </c:pt>
                  <c:pt idx="123">
                    <c:v>13:30</c:v>
                  </c:pt>
                  <c:pt idx="124">
                    <c:v>14:00</c:v>
                  </c:pt>
                  <c:pt idx="125">
                    <c:v>14:30</c:v>
                  </c:pt>
                  <c:pt idx="126">
                    <c:v>15:00</c:v>
                  </c:pt>
                  <c:pt idx="127">
                    <c:v>15:30</c:v>
                  </c:pt>
                  <c:pt idx="128">
                    <c:v>16:00</c:v>
                  </c:pt>
                  <c:pt idx="129">
                    <c:v>16:30</c:v>
                  </c:pt>
                  <c:pt idx="130">
                    <c:v>17:00</c:v>
                  </c:pt>
                  <c:pt idx="131">
                    <c:v>17:30</c:v>
                  </c:pt>
                  <c:pt idx="132">
                    <c:v>18:00</c:v>
                  </c:pt>
                  <c:pt idx="133">
                    <c:v>18:30</c:v>
                  </c:pt>
                  <c:pt idx="134">
                    <c:v>19:00</c:v>
                  </c:pt>
                  <c:pt idx="135">
                    <c:v>19:30</c:v>
                  </c:pt>
                  <c:pt idx="136">
                    <c:v>20:00</c:v>
                  </c:pt>
                  <c:pt idx="137">
                    <c:v>20:30</c:v>
                  </c:pt>
                  <c:pt idx="138">
                    <c:v>21:00</c:v>
                  </c:pt>
                  <c:pt idx="139">
                    <c:v>21:30</c:v>
                  </c:pt>
                  <c:pt idx="140">
                    <c:v>22:00</c:v>
                  </c:pt>
                  <c:pt idx="141">
                    <c:v>22:30</c:v>
                  </c:pt>
                  <c:pt idx="142">
                    <c:v>23:00</c:v>
                  </c:pt>
                  <c:pt idx="143">
                    <c:v>23:30</c:v>
                  </c:pt>
                  <c:pt idx="144">
                    <c:v>00:00</c:v>
                  </c:pt>
                  <c:pt idx="145">
                    <c:v>00:30</c:v>
                  </c:pt>
                  <c:pt idx="146">
                    <c:v>01:00</c:v>
                  </c:pt>
                  <c:pt idx="147">
                    <c:v>01:30</c:v>
                  </c:pt>
                  <c:pt idx="148">
                    <c:v>02:00</c:v>
                  </c:pt>
                  <c:pt idx="149">
                    <c:v>02:30</c:v>
                  </c:pt>
                  <c:pt idx="150">
                    <c:v>03:00</c:v>
                  </c:pt>
                  <c:pt idx="151">
                    <c:v>03:30</c:v>
                  </c:pt>
                  <c:pt idx="152">
                    <c:v>04:00</c:v>
                  </c:pt>
                  <c:pt idx="153">
                    <c:v>04:30</c:v>
                  </c:pt>
                  <c:pt idx="154">
                    <c:v>05:00</c:v>
                  </c:pt>
                  <c:pt idx="155">
                    <c:v>05:30</c:v>
                  </c:pt>
                  <c:pt idx="156">
                    <c:v>06:00</c:v>
                  </c:pt>
                  <c:pt idx="157">
                    <c:v>06:30</c:v>
                  </c:pt>
                  <c:pt idx="158">
                    <c:v>07:00</c:v>
                  </c:pt>
                  <c:pt idx="159">
                    <c:v>07:30</c:v>
                  </c:pt>
                  <c:pt idx="160">
                    <c:v>08:00</c:v>
                  </c:pt>
                  <c:pt idx="161">
                    <c:v>08:30</c:v>
                  </c:pt>
                  <c:pt idx="162">
                    <c:v>09:00</c:v>
                  </c:pt>
                  <c:pt idx="163">
                    <c:v>09:30</c:v>
                  </c:pt>
                  <c:pt idx="164">
                    <c:v>10:00</c:v>
                  </c:pt>
                  <c:pt idx="165">
                    <c:v>10:30</c:v>
                  </c:pt>
                  <c:pt idx="166">
                    <c:v>11:00</c:v>
                  </c:pt>
                  <c:pt idx="167">
                    <c:v>11:30</c:v>
                  </c:pt>
                  <c:pt idx="168">
                    <c:v>12:00</c:v>
                  </c:pt>
                  <c:pt idx="169">
                    <c:v>12:30</c:v>
                  </c:pt>
                  <c:pt idx="170">
                    <c:v>13:00</c:v>
                  </c:pt>
                  <c:pt idx="171">
                    <c:v>13:30</c:v>
                  </c:pt>
                  <c:pt idx="172">
                    <c:v>14:00</c:v>
                  </c:pt>
                  <c:pt idx="173">
                    <c:v>14:30</c:v>
                  </c:pt>
                  <c:pt idx="174">
                    <c:v>15:00</c:v>
                  </c:pt>
                  <c:pt idx="175">
                    <c:v>15:30</c:v>
                  </c:pt>
                  <c:pt idx="176">
                    <c:v>16:00</c:v>
                  </c:pt>
                  <c:pt idx="177">
                    <c:v>16:30</c:v>
                  </c:pt>
                  <c:pt idx="178">
                    <c:v>17:00</c:v>
                  </c:pt>
                  <c:pt idx="179">
                    <c:v>17:30</c:v>
                  </c:pt>
                  <c:pt idx="180">
                    <c:v>18:00</c:v>
                  </c:pt>
                  <c:pt idx="181">
                    <c:v>18:30</c:v>
                  </c:pt>
                  <c:pt idx="182">
                    <c:v>19:00</c:v>
                  </c:pt>
                  <c:pt idx="183">
                    <c:v>19:30</c:v>
                  </c:pt>
                  <c:pt idx="184">
                    <c:v>20:00</c:v>
                  </c:pt>
                  <c:pt idx="185">
                    <c:v>20:30</c:v>
                  </c:pt>
                  <c:pt idx="186">
                    <c:v>21:00</c:v>
                  </c:pt>
                  <c:pt idx="187">
                    <c:v>21:30</c:v>
                  </c:pt>
                  <c:pt idx="188">
                    <c:v>22:00</c:v>
                  </c:pt>
                  <c:pt idx="189">
                    <c:v>22:30</c:v>
                  </c:pt>
                  <c:pt idx="190">
                    <c:v>23:00</c:v>
                  </c:pt>
                  <c:pt idx="191">
                    <c:v>23:30</c:v>
                  </c:pt>
                  <c:pt idx="192">
                    <c:v>00:00</c:v>
                  </c:pt>
                  <c:pt idx="193">
                    <c:v>00:30</c:v>
                  </c:pt>
                  <c:pt idx="194">
                    <c:v>01:00</c:v>
                  </c:pt>
                  <c:pt idx="195">
                    <c:v>01:30</c:v>
                  </c:pt>
                  <c:pt idx="196">
                    <c:v>02:00</c:v>
                  </c:pt>
                  <c:pt idx="197">
                    <c:v>02:30</c:v>
                  </c:pt>
                  <c:pt idx="198">
                    <c:v>03:00</c:v>
                  </c:pt>
                  <c:pt idx="199">
                    <c:v>03:30</c:v>
                  </c:pt>
                  <c:pt idx="200">
                    <c:v>04:00</c:v>
                  </c:pt>
                  <c:pt idx="201">
                    <c:v>04:30</c:v>
                  </c:pt>
                  <c:pt idx="202">
                    <c:v>05:00</c:v>
                  </c:pt>
                  <c:pt idx="203">
                    <c:v>05:30</c:v>
                  </c:pt>
                  <c:pt idx="204">
                    <c:v>06:00</c:v>
                  </c:pt>
                  <c:pt idx="205">
                    <c:v>06:30</c:v>
                  </c:pt>
                  <c:pt idx="206">
                    <c:v>07:00</c:v>
                  </c:pt>
                  <c:pt idx="207">
                    <c:v>07:30</c:v>
                  </c:pt>
                  <c:pt idx="208">
                    <c:v>08:00</c:v>
                  </c:pt>
                  <c:pt idx="209">
                    <c:v>08:30</c:v>
                  </c:pt>
                  <c:pt idx="210">
                    <c:v>09:00</c:v>
                  </c:pt>
                  <c:pt idx="211">
                    <c:v>09:30</c:v>
                  </c:pt>
                  <c:pt idx="212">
                    <c:v>10:00</c:v>
                  </c:pt>
                  <c:pt idx="213">
                    <c:v>10:30</c:v>
                  </c:pt>
                  <c:pt idx="214">
                    <c:v>11:00</c:v>
                  </c:pt>
                  <c:pt idx="215">
                    <c:v>11:30</c:v>
                  </c:pt>
                  <c:pt idx="216">
                    <c:v>12:00</c:v>
                  </c:pt>
                  <c:pt idx="217">
                    <c:v>12:30</c:v>
                  </c:pt>
                  <c:pt idx="218">
                    <c:v>13:00</c:v>
                  </c:pt>
                  <c:pt idx="219">
                    <c:v>13:30</c:v>
                  </c:pt>
                  <c:pt idx="220">
                    <c:v>14:00</c:v>
                  </c:pt>
                  <c:pt idx="221">
                    <c:v>14:30</c:v>
                  </c:pt>
                  <c:pt idx="222">
                    <c:v>15:00</c:v>
                  </c:pt>
                  <c:pt idx="223">
                    <c:v>15:30</c:v>
                  </c:pt>
                  <c:pt idx="224">
                    <c:v>16:00</c:v>
                  </c:pt>
                  <c:pt idx="225">
                    <c:v>16:30</c:v>
                  </c:pt>
                  <c:pt idx="226">
                    <c:v>17:00</c:v>
                  </c:pt>
                  <c:pt idx="227">
                    <c:v>17:30</c:v>
                  </c:pt>
                  <c:pt idx="228">
                    <c:v>18:00</c:v>
                  </c:pt>
                  <c:pt idx="229">
                    <c:v>18:30</c:v>
                  </c:pt>
                  <c:pt idx="230">
                    <c:v>19:00</c:v>
                  </c:pt>
                  <c:pt idx="231">
                    <c:v>19:30</c:v>
                  </c:pt>
                  <c:pt idx="232">
                    <c:v>20:00</c:v>
                  </c:pt>
                  <c:pt idx="233">
                    <c:v>20:30</c:v>
                  </c:pt>
                  <c:pt idx="234">
                    <c:v>21:00</c:v>
                  </c:pt>
                  <c:pt idx="235">
                    <c:v>21:30</c:v>
                  </c:pt>
                  <c:pt idx="236">
                    <c:v>22:00</c:v>
                  </c:pt>
                  <c:pt idx="237">
                    <c:v>22:30</c:v>
                  </c:pt>
                  <c:pt idx="238">
                    <c:v>23:00</c:v>
                  </c:pt>
                  <c:pt idx="239">
                    <c:v>23:30</c:v>
                  </c:pt>
                  <c:pt idx="240">
                    <c:v>00:00</c:v>
                  </c:pt>
                  <c:pt idx="241">
                    <c:v>00:30</c:v>
                  </c:pt>
                  <c:pt idx="242">
                    <c:v>01:00</c:v>
                  </c:pt>
                  <c:pt idx="243">
                    <c:v>01:30</c:v>
                  </c:pt>
                  <c:pt idx="244">
                    <c:v>02:00</c:v>
                  </c:pt>
                  <c:pt idx="245">
                    <c:v>02:30</c:v>
                  </c:pt>
                  <c:pt idx="246">
                    <c:v>03:00</c:v>
                  </c:pt>
                  <c:pt idx="247">
                    <c:v>03:30</c:v>
                  </c:pt>
                  <c:pt idx="248">
                    <c:v>04:00</c:v>
                  </c:pt>
                  <c:pt idx="249">
                    <c:v>04:30</c:v>
                  </c:pt>
                  <c:pt idx="250">
                    <c:v>05:00</c:v>
                  </c:pt>
                  <c:pt idx="251">
                    <c:v>05:30</c:v>
                  </c:pt>
                  <c:pt idx="252">
                    <c:v>06:00</c:v>
                  </c:pt>
                  <c:pt idx="253">
                    <c:v>06:30</c:v>
                  </c:pt>
                  <c:pt idx="254">
                    <c:v>07:00</c:v>
                  </c:pt>
                  <c:pt idx="255">
                    <c:v>07:30</c:v>
                  </c:pt>
                  <c:pt idx="256">
                    <c:v>08:00</c:v>
                  </c:pt>
                  <c:pt idx="257">
                    <c:v>08:30</c:v>
                  </c:pt>
                  <c:pt idx="258">
                    <c:v>09:00</c:v>
                  </c:pt>
                  <c:pt idx="259">
                    <c:v>09:30</c:v>
                  </c:pt>
                  <c:pt idx="260">
                    <c:v>10:00</c:v>
                  </c:pt>
                  <c:pt idx="261">
                    <c:v>10:30</c:v>
                  </c:pt>
                  <c:pt idx="262">
                    <c:v>11:00</c:v>
                  </c:pt>
                  <c:pt idx="263">
                    <c:v>11:30</c:v>
                  </c:pt>
                  <c:pt idx="264">
                    <c:v>12:00</c:v>
                  </c:pt>
                  <c:pt idx="265">
                    <c:v>12:30</c:v>
                  </c:pt>
                  <c:pt idx="266">
                    <c:v>13:00</c:v>
                  </c:pt>
                  <c:pt idx="267">
                    <c:v>13:30</c:v>
                  </c:pt>
                  <c:pt idx="268">
                    <c:v>14:00</c:v>
                  </c:pt>
                  <c:pt idx="269">
                    <c:v>14:30</c:v>
                  </c:pt>
                  <c:pt idx="270">
                    <c:v>15:00</c:v>
                  </c:pt>
                  <c:pt idx="271">
                    <c:v>15:30</c:v>
                  </c:pt>
                  <c:pt idx="272">
                    <c:v>16:00</c:v>
                  </c:pt>
                  <c:pt idx="273">
                    <c:v>16:30</c:v>
                  </c:pt>
                  <c:pt idx="274">
                    <c:v>17:00</c:v>
                  </c:pt>
                  <c:pt idx="275">
                    <c:v>17:30</c:v>
                  </c:pt>
                  <c:pt idx="276">
                    <c:v>18:00</c:v>
                  </c:pt>
                  <c:pt idx="277">
                    <c:v>18:30</c:v>
                  </c:pt>
                  <c:pt idx="278">
                    <c:v>19:00</c:v>
                  </c:pt>
                  <c:pt idx="279">
                    <c:v>19:30</c:v>
                  </c:pt>
                  <c:pt idx="280">
                    <c:v>20:00</c:v>
                  </c:pt>
                  <c:pt idx="281">
                    <c:v>20:30</c:v>
                  </c:pt>
                  <c:pt idx="282">
                    <c:v>21:00</c:v>
                  </c:pt>
                  <c:pt idx="283">
                    <c:v>21:30</c:v>
                  </c:pt>
                  <c:pt idx="284">
                    <c:v>22:00</c:v>
                  </c:pt>
                  <c:pt idx="285">
                    <c:v>22:30</c:v>
                  </c:pt>
                  <c:pt idx="286">
                    <c:v>23:00</c:v>
                  </c:pt>
                  <c:pt idx="287">
                    <c:v>23:30</c:v>
                  </c:pt>
                  <c:pt idx="288">
                    <c:v>00:00</c:v>
                  </c:pt>
                  <c:pt idx="289">
                    <c:v>00:30</c:v>
                  </c:pt>
                  <c:pt idx="290">
                    <c:v>01:00</c:v>
                  </c:pt>
                  <c:pt idx="291">
                    <c:v>01:30</c:v>
                  </c:pt>
                  <c:pt idx="292">
                    <c:v>02:00</c:v>
                  </c:pt>
                  <c:pt idx="293">
                    <c:v>02:30</c:v>
                  </c:pt>
                  <c:pt idx="294">
                    <c:v>03:00</c:v>
                  </c:pt>
                  <c:pt idx="295">
                    <c:v>03:30</c:v>
                  </c:pt>
                  <c:pt idx="296">
                    <c:v>04:00</c:v>
                  </c:pt>
                  <c:pt idx="297">
                    <c:v>04:30</c:v>
                  </c:pt>
                  <c:pt idx="298">
                    <c:v>05:00</c:v>
                  </c:pt>
                  <c:pt idx="299">
                    <c:v>05:30</c:v>
                  </c:pt>
                  <c:pt idx="300">
                    <c:v>06:00</c:v>
                  </c:pt>
                  <c:pt idx="301">
                    <c:v>06:30</c:v>
                  </c:pt>
                  <c:pt idx="302">
                    <c:v>07:00</c:v>
                  </c:pt>
                  <c:pt idx="303">
                    <c:v>07:30</c:v>
                  </c:pt>
                  <c:pt idx="304">
                    <c:v>08:00</c:v>
                  </c:pt>
                  <c:pt idx="305">
                    <c:v>08:30</c:v>
                  </c:pt>
                  <c:pt idx="306">
                    <c:v>09:00</c:v>
                  </c:pt>
                  <c:pt idx="307">
                    <c:v>09:30</c:v>
                  </c:pt>
                  <c:pt idx="308">
                    <c:v>10:00</c:v>
                  </c:pt>
                  <c:pt idx="309">
                    <c:v>10:30</c:v>
                  </c:pt>
                  <c:pt idx="310">
                    <c:v>11:00</c:v>
                  </c:pt>
                  <c:pt idx="311">
                    <c:v>11:30</c:v>
                  </c:pt>
                  <c:pt idx="312">
                    <c:v>12:00</c:v>
                  </c:pt>
                  <c:pt idx="313">
                    <c:v>12:30</c:v>
                  </c:pt>
                  <c:pt idx="314">
                    <c:v>13:00</c:v>
                  </c:pt>
                  <c:pt idx="315">
                    <c:v>13:30</c:v>
                  </c:pt>
                  <c:pt idx="316">
                    <c:v>14:00</c:v>
                  </c:pt>
                  <c:pt idx="317">
                    <c:v>14:30</c:v>
                  </c:pt>
                  <c:pt idx="318">
                    <c:v>15:00</c:v>
                  </c:pt>
                  <c:pt idx="319">
                    <c:v>15:30</c:v>
                  </c:pt>
                  <c:pt idx="320">
                    <c:v>16:00</c:v>
                  </c:pt>
                  <c:pt idx="321">
                    <c:v>16:30</c:v>
                  </c:pt>
                  <c:pt idx="322">
                    <c:v>17:00</c:v>
                  </c:pt>
                  <c:pt idx="323">
                    <c:v>17:30</c:v>
                  </c:pt>
                  <c:pt idx="324">
                    <c:v>18:00</c:v>
                  </c:pt>
                  <c:pt idx="325">
                    <c:v>18:30</c:v>
                  </c:pt>
                  <c:pt idx="326">
                    <c:v>19:00</c:v>
                  </c:pt>
                  <c:pt idx="327">
                    <c:v>19:30</c:v>
                  </c:pt>
                  <c:pt idx="328">
                    <c:v>20:00</c:v>
                  </c:pt>
                  <c:pt idx="329">
                    <c:v>20:30</c:v>
                  </c:pt>
                  <c:pt idx="330">
                    <c:v>21:00</c:v>
                  </c:pt>
                  <c:pt idx="331">
                    <c:v>21:30</c:v>
                  </c:pt>
                  <c:pt idx="332">
                    <c:v>22:00</c:v>
                  </c:pt>
                  <c:pt idx="333">
                    <c:v>22:30</c:v>
                  </c:pt>
                  <c:pt idx="334">
                    <c:v>23:00</c:v>
                  </c:pt>
                  <c:pt idx="335">
                    <c:v>23:30</c:v>
                  </c:pt>
                </c:lvl>
                <c:lvl>
                  <c:pt idx="0">
                    <c:v>26-mar</c:v>
                  </c:pt>
                  <c:pt idx="48">
                    <c:v>27-mar</c:v>
                  </c:pt>
                  <c:pt idx="96">
                    <c:v>28-mar</c:v>
                  </c:pt>
                  <c:pt idx="144">
                    <c:v>29-mar</c:v>
                  </c:pt>
                  <c:pt idx="192">
                    <c:v>30-mar</c:v>
                  </c:pt>
                  <c:pt idx="240">
                    <c:v>31-mar</c:v>
                  </c:pt>
                  <c:pt idx="288">
                    <c:v>1-abr</c:v>
                  </c:pt>
                </c:lvl>
              </c:multiLvlStrCache>
            </c:multiLvlStrRef>
          </c:cat>
          <c:val>
            <c:numRef>
              <c:f>Semana_01!$D$2:$D$337</c:f>
              <c:numCache>
                <c:formatCode>0</c:formatCode>
                <c:ptCount val="336"/>
                <c:pt idx="0">
                  <c:v>1556.1</c:v>
                </c:pt>
                <c:pt idx="1">
                  <c:v>1564</c:v>
                </c:pt>
                <c:pt idx="2">
                  <c:v>1568</c:v>
                </c:pt>
                <c:pt idx="3">
                  <c:v>1575</c:v>
                </c:pt>
                <c:pt idx="4">
                  <c:v>1584</c:v>
                </c:pt>
                <c:pt idx="5">
                  <c:v>1587.9</c:v>
                </c:pt>
                <c:pt idx="6">
                  <c:v>1585.9</c:v>
                </c:pt>
                <c:pt idx="7">
                  <c:v>1589.1</c:v>
                </c:pt>
                <c:pt idx="8">
                  <c:v>1591</c:v>
                </c:pt>
                <c:pt idx="9">
                  <c:v>1589</c:v>
                </c:pt>
                <c:pt idx="10">
                  <c:v>1588</c:v>
                </c:pt>
                <c:pt idx="11">
                  <c:v>1592.9</c:v>
                </c:pt>
                <c:pt idx="12">
                  <c:v>1598.1</c:v>
                </c:pt>
                <c:pt idx="13">
                  <c:v>1599.1</c:v>
                </c:pt>
                <c:pt idx="14">
                  <c:v>1599.1</c:v>
                </c:pt>
                <c:pt idx="15">
                  <c:v>1588</c:v>
                </c:pt>
                <c:pt idx="16">
                  <c:v>1574.9</c:v>
                </c:pt>
                <c:pt idx="17">
                  <c:v>1567</c:v>
                </c:pt>
                <c:pt idx="18">
                  <c:v>1563.1</c:v>
                </c:pt>
                <c:pt idx="19">
                  <c:v>1558</c:v>
                </c:pt>
                <c:pt idx="20">
                  <c:v>1560</c:v>
                </c:pt>
                <c:pt idx="21">
                  <c:v>1555.9</c:v>
                </c:pt>
                <c:pt idx="22">
                  <c:v>1547.1</c:v>
                </c:pt>
                <c:pt idx="23">
                  <c:v>1542.9</c:v>
                </c:pt>
                <c:pt idx="24">
                  <c:v>1538</c:v>
                </c:pt>
                <c:pt idx="25">
                  <c:v>1542.1</c:v>
                </c:pt>
                <c:pt idx="26">
                  <c:v>1538</c:v>
                </c:pt>
                <c:pt idx="27">
                  <c:v>1531.1</c:v>
                </c:pt>
                <c:pt idx="28">
                  <c:v>1531</c:v>
                </c:pt>
                <c:pt idx="29">
                  <c:v>1525.1</c:v>
                </c:pt>
                <c:pt idx="30">
                  <c:v>1519.9</c:v>
                </c:pt>
                <c:pt idx="31">
                  <c:v>1522</c:v>
                </c:pt>
                <c:pt idx="32">
                  <c:v>1527</c:v>
                </c:pt>
                <c:pt idx="33">
                  <c:v>1525</c:v>
                </c:pt>
                <c:pt idx="34">
                  <c:v>1530</c:v>
                </c:pt>
                <c:pt idx="35">
                  <c:v>1539.9</c:v>
                </c:pt>
                <c:pt idx="36">
                  <c:v>1548</c:v>
                </c:pt>
                <c:pt idx="37">
                  <c:v>1551</c:v>
                </c:pt>
                <c:pt idx="38">
                  <c:v>1549</c:v>
                </c:pt>
                <c:pt idx="39">
                  <c:v>1552.9</c:v>
                </c:pt>
                <c:pt idx="40">
                  <c:v>1554.9</c:v>
                </c:pt>
                <c:pt idx="41">
                  <c:v>1556.1</c:v>
                </c:pt>
                <c:pt idx="42">
                  <c:v>1563</c:v>
                </c:pt>
                <c:pt idx="43">
                  <c:v>1573</c:v>
                </c:pt>
                <c:pt idx="44">
                  <c:v>1576.1</c:v>
                </c:pt>
                <c:pt idx="45">
                  <c:v>1582</c:v>
                </c:pt>
                <c:pt idx="46">
                  <c:v>1586.1</c:v>
                </c:pt>
                <c:pt idx="47">
                  <c:v>1584</c:v>
                </c:pt>
                <c:pt idx="48">
                  <c:v>1565.1</c:v>
                </c:pt>
                <c:pt idx="49">
                  <c:v>1572</c:v>
                </c:pt>
                <c:pt idx="50">
                  <c:v>1578</c:v>
                </c:pt>
                <c:pt idx="51">
                  <c:v>1583</c:v>
                </c:pt>
                <c:pt idx="52">
                  <c:v>1591</c:v>
                </c:pt>
                <c:pt idx="53">
                  <c:v>1595.9</c:v>
                </c:pt>
                <c:pt idx="54">
                  <c:v>1594.9</c:v>
                </c:pt>
                <c:pt idx="55">
                  <c:v>1598.1</c:v>
                </c:pt>
                <c:pt idx="56">
                  <c:v>1599</c:v>
                </c:pt>
                <c:pt idx="57">
                  <c:v>1597</c:v>
                </c:pt>
                <c:pt idx="58">
                  <c:v>1593</c:v>
                </c:pt>
                <c:pt idx="59">
                  <c:v>1600.9</c:v>
                </c:pt>
                <c:pt idx="60">
                  <c:v>1606.1</c:v>
                </c:pt>
                <c:pt idx="61">
                  <c:v>1605.1</c:v>
                </c:pt>
                <c:pt idx="62">
                  <c:v>1606.1</c:v>
                </c:pt>
                <c:pt idx="63">
                  <c:v>1592</c:v>
                </c:pt>
                <c:pt idx="64">
                  <c:v>1579.9</c:v>
                </c:pt>
                <c:pt idx="65">
                  <c:v>1571</c:v>
                </c:pt>
                <c:pt idx="66">
                  <c:v>1566.1</c:v>
                </c:pt>
                <c:pt idx="67">
                  <c:v>1562</c:v>
                </c:pt>
                <c:pt idx="68">
                  <c:v>1566</c:v>
                </c:pt>
                <c:pt idx="69">
                  <c:v>1559.9</c:v>
                </c:pt>
                <c:pt idx="70">
                  <c:v>1551.1</c:v>
                </c:pt>
                <c:pt idx="71">
                  <c:v>1547.9</c:v>
                </c:pt>
                <c:pt idx="72">
                  <c:v>1545</c:v>
                </c:pt>
                <c:pt idx="73">
                  <c:v>1545.1</c:v>
                </c:pt>
                <c:pt idx="74">
                  <c:v>1543</c:v>
                </c:pt>
                <c:pt idx="75">
                  <c:v>1538.1</c:v>
                </c:pt>
                <c:pt idx="76">
                  <c:v>1539</c:v>
                </c:pt>
                <c:pt idx="77">
                  <c:v>1533.1</c:v>
                </c:pt>
                <c:pt idx="78">
                  <c:v>1527.9</c:v>
                </c:pt>
                <c:pt idx="79">
                  <c:v>1528</c:v>
                </c:pt>
                <c:pt idx="80">
                  <c:v>1537</c:v>
                </c:pt>
                <c:pt idx="81">
                  <c:v>1533</c:v>
                </c:pt>
                <c:pt idx="82">
                  <c:v>1534</c:v>
                </c:pt>
                <c:pt idx="83">
                  <c:v>1545.9</c:v>
                </c:pt>
                <c:pt idx="84">
                  <c:v>1555</c:v>
                </c:pt>
                <c:pt idx="85">
                  <c:v>1557</c:v>
                </c:pt>
                <c:pt idx="86">
                  <c:v>1555</c:v>
                </c:pt>
                <c:pt idx="87">
                  <c:v>1557.9</c:v>
                </c:pt>
                <c:pt idx="88">
                  <c:v>1558.9</c:v>
                </c:pt>
                <c:pt idx="89">
                  <c:v>1560.1</c:v>
                </c:pt>
                <c:pt idx="90">
                  <c:v>1567</c:v>
                </c:pt>
                <c:pt idx="91">
                  <c:v>1574</c:v>
                </c:pt>
                <c:pt idx="92">
                  <c:v>1578.1</c:v>
                </c:pt>
                <c:pt idx="93">
                  <c:v>1586</c:v>
                </c:pt>
                <c:pt idx="94">
                  <c:v>1591.1</c:v>
                </c:pt>
                <c:pt idx="95">
                  <c:v>1589</c:v>
                </c:pt>
                <c:pt idx="96">
                  <c:v>1565.1</c:v>
                </c:pt>
                <c:pt idx="97">
                  <c:v>1571</c:v>
                </c:pt>
                <c:pt idx="98">
                  <c:v>1577</c:v>
                </c:pt>
                <c:pt idx="99">
                  <c:v>1584</c:v>
                </c:pt>
                <c:pt idx="100">
                  <c:v>1586</c:v>
                </c:pt>
                <c:pt idx="101">
                  <c:v>1592.9</c:v>
                </c:pt>
                <c:pt idx="102">
                  <c:v>1590.9</c:v>
                </c:pt>
                <c:pt idx="103">
                  <c:v>1596.1</c:v>
                </c:pt>
                <c:pt idx="104">
                  <c:v>1597</c:v>
                </c:pt>
                <c:pt idx="105">
                  <c:v>1595</c:v>
                </c:pt>
                <c:pt idx="106">
                  <c:v>1592</c:v>
                </c:pt>
                <c:pt idx="107">
                  <c:v>1595.9</c:v>
                </c:pt>
                <c:pt idx="108">
                  <c:v>1600.1</c:v>
                </c:pt>
                <c:pt idx="109">
                  <c:v>1602.1</c:v>
                </c:pt>
                <c:pt idx="110">
                  <c:v>1602.1</c:v>
                </c:pt>
                <c:pt idx="111">
                  <c:v>1591</c:v>
                </c:pt>
                <c:pt idx="112">
                  <c:v>1574.9</c:v>
                </c:pt>
                <c:pt idx="113">
                  <c:v>1568</c:v>
                </c:pt>
                <c:pt idx="114">
                  <c:v>1565.1</c:v>
                </c:pt>
                <c:pt idx="115">
                  <c:v>1556</c:v>
                </c:pt>
                <c:pt idx="116">
                  <c:v>1560</c:v>
                </c:pt>
                <c:pt idx="117">
                  <c:v>1555.9</c:v>
                </c:pt>
                <c:pt idx="118">
                  <c:v>1549.1</c:v>
                </c:pt>
                <c:pt idx="119">
                  <c:v>1543.9</c:v>
                </c:pt>
                <c:pt idx="120">
                  <c:v>1540</c:v>
                </c:pt>
                <c:pt idx="121">
                  <c:v>1542.1</c:v>
                </c:pt>
                <c:pt idx="122">
                  <c:v>1538</c:v>
                </c:pt>
                <c:pt idx="123">
                  <c:v>1534.1</c:v>
                </c:pt>
                <c:pt idx="124">
                  <c:v>1532</c:v>
                </c:pt>
                <c:pt idx="125">
                  <c:v>1531.1</c:v>
                </c:pt>
                <c:pt idx="126">
                  <c:v>1526.9</c:v>
                </c:pt>
                <c:pt idx="127">
                  <c:v>1527</c:v>
                </c:pt>
                <c:pt idx="128">
                  <c:v>1533</c:v>
                </c:pt>
                <c:pt idx="129">
                  <c:v>1529</c:v>
                </c:pt>
                <c:pt idx="130">
                  <c:v>1533</c:v>
                </c:pt>
                <c:pt idx="131">
                  <c:v>1543.9</c:v>
                </c:pt>
                <c:pt idx="132">
                  <c:v>1554</c:v>
                </c:pt>
                <c:pt idx="133">
                  <c:v>1556</c:v>
                </c:pt>
                <c:pt idx="134">
                  <c:v>1555</c:v>
                </c:pt>
                <c:pt idx="135">
                  <c:v>1556.9</c:v>
                </c:pt>
                <c:pt idx="136">
                  <c:v>1559.9</c:v>
                </c:pt>
                <c:pt idx="137">
                  <c:v>1561.1</c:v>
                </c:pt>
                <c:pt idx="138">
                  <c:v>1567</c:v>
                </c:pt>
                <c:pt idx="139">
                  <c:v>1574</c:v>
                </c:pt>
                <c:pt idx="140">
                  <c:v>1579.1</c:v>
                </c:pt>
                <c:pt idx="141">
                  <c:v>1585</c:v>
                </c:pt>
                <c:pt idx="142">
                  <c:v>1589.1</c:v>
                </c:pt>
                <c:pt idx="143">
                  <c:v>1586</c:v>
                </c:pt>
                <c:pt idx="144">
                  <c:v>1571.1</c:v>
                </c:pt>
                <c:pt idx="145">
                  <c:v>1581</c:v>
                </c:pt>
                <c:pt idx="146">
                  <c:v>1585</c:v>
                </c:pt>
                <c:pt idx="147">
                  <c:v>1591</c:v>
                </c:pt>
                <c:pt idx="148">
                  <c:v>1594</c:v>
                </c:pt>
                <c:pt idx="149">
                  <c:v>1598.9</c:v>
                </c:pt>
                <c:pt idx="150">
                  <c:v>1596.9</c:v>
                </c:pt>
                <c:pt idx="151">
                  <c:v>1603.1</c:v>
                </c:pt>
                <c:pt idx="152">
                  <c:v>1605</c:v>
                </c:pt>
                <c:pt idx="153">
                  <c:v>1603</c:v>
                </c:pt>
                <c:pt idx="154">
                  <c:v>1599</c:v>
                </c:pt>
                <c:pt idx="155">
                  <c:v>1603.9</c:v>
                </c:pt>
                <c:pt idx="156">
                  <c:v>1608.1</c:v>
                </c:pt>
                <c:pt idx="157">
                  <c:v>1609.1</c:v>
                </c:pt>
                <c:pt idx="158">
                  <c:v>1610.1</c:v>
                </c:pt>
                <c:pt idx="159">
                  <c:v>1599</c:v>
                </c:pt>
                <c:pt idx="160">
                  <c:v>1582.9</c:v>
                </c:pt>
                <c:pt idx="161">
                  <c:v>1574</c:v>
                </c:pt>
                <c:pt idx="162">
                  <c:v>1569.1</c:v>
                </c:pt>
                <c:pt idx="163">
                  <c:v>1563</c:v>
                </c:pt>
                <c:pt idx="164">
                  <c:v>1566</c:v>
                </c:pt>
                <c:pt idx="165">
                  <c:v>1562.9</c:v>
                </c:pt>
                <c:pt idx="166">
                  <c:v>1555.1</c:v>
                </c:pt>
                <c:pt idx="167">
                  <c:v>1549.9</c:v>
                </c:pt>
                <c:pt idx="168">
                  <c:v>1546</c:v>
                </c:pt>
                <c:pt idx="169">
                  <c:v>1551.1</c:v>
                </c:pt>
                <c:pt idx="170">
                  <c:v>1548</c:v>
                </c:pt>
                <c:pt idx="171">
                  <c:v>1544.1</c:v>
                </c:pt>
                <c:pt idx="172">
                  <c:v>1541</c:v>
                </c:pt>
                <c:pt idx="173">
                  <c:v>1539.1</c:v>
                </c:pt>
                <c:pt idx="174">
                  <c:v>1535.9</c:v>
                </c:pt>
                <c:pt idx="175">
                  <c:v>1535</c:v>
                </c:pt>
                <c:pt idx="176">
                  <c:v>1541</c:v>
                </c:pt>
                <c:pt idx="177">
                  <c:v>1537</c:v>
                </c:pt>
                <c:pt idx="178">
                  <c:v>1541</c:v>
                </c:pt>
                <c:pt idx="179">
                  <c:v>1552.9</c:v>
                </c:pt>
                <c:pt idx="180">
                  <c:v>1563</c:v>
                </c:pt>
                <c:pt idx="181">
                  <c:v>1566</c:v>
                </c:pt>
                <c:pt idx="182">
                  <c:v>1566</c:v>
                </c:pt>
                <c:pt idx="183">
                  <c:v>1566.9</c:v>
                </c:pt>
                <c:pt idx="184">
                  <c:v>1568.9</c:v>
                </c:pt>
                <c:pt idx="185">
                  <c:v>1569.1</c:v>
                </c:pt>
                <c:pt idx="186">
                  <c:v>1571</c:v>
                </c:pt>
                <c:pt idx="187">
                  <c:v>1581</c:v>
                </c:pt>
                <c:pt idx="188">
                  <c:v>1587.1</c:v>
                </c:pt>
                <c:pt idx="189">
                  <c:v>1597</c:v>
                </c:pt>
                <c:pt idx="190">
                  <c:v>1600.1</c:v>
                </c:pt>
                <c:pt idx="191">
                  <c:v>1596</c:v>
                </c:pt>
                <c:pt idx="192">
                  <c:v>1587.1</c:v>
                </c:pt>
                <c:pt idx="193">
                  <c:v>1594</c:v>
                </c:pt>
                <c:pt idx="194">
                  <c:v>1598</c:v>
                </c:pt>
                <c:pt idx="195">
                  <c:v>1603</c:v>
                </c:pt>
                <c:pt idx="196">
                  <c:v>1610</c:v>
                </c:pt>
                <c:pt idx="197">
                  <c:v>1612.9</c:v>
                </c:pt>
                <c:pt idx="198">
                  <c:v>1611.9</c:v>
                </c:pt>
                <c:pt idx="199">
                  <c:v>1615.1</c:v>
                </c:pt>
                <c:pt idx="200">
                  <c:v>1616</c:v>
                </c:pt>
                <c:pt idx="201">
                  <c:v>1617</c:v>
                </c:pt>
                <c:pt idx="202">
                  <c:v>1613</c:v>
                </c:pt>
                <c:pt idx="203">
                  <c:v>1616.9</c:v>
                </c:pt>
                <c:pt idx="204">
                  <c:v>1620.1</c:v>
                </c:pt>
                <c:pt idx="205">
                  <c:v>1623.1</c:v>
                </c:pt>
                <c:pt idx="206">
                  <c:v>1621.1</c:v>
                </c:pt>
                <c:pt idx="207">
                  <c:v>1609</c:v>
                </c:pt>
                <c:pt idx="208">
                  <c:v>1594.9</c:v>
                </c:pt>
                <c:pt idx="209">
                  <c:v>1584</c:v>
                </c:pt>
                <c:pt idx="210">
                  <c:v>1580.1</c:v>
                </c:pt>
                <c:pt idx="211">
                  <c:v>1571</c:v>
                </c:pt>
                <c:pt idx="212">
                  <c:v>1575</c:v>
                </c:pt>
                <c:pt idx="213">
                  <c:v>1568.9</c:v>
                </c:pt>
                <c:pt idx="214">
                  <c:v>1564.1</c:v>
                </c:pt>
                <c:pt idx="215">
                  <c:v>1557.9</c:v>
                </c:pt>
                <c:pt idx="216">
                  <c:v>1556</c:v>
                </c:pt>
                <c:pt idx="217">
                  <c:v>1562.1</c:v>
                </c:pt>
                <c:pt idx="218">
                  <c:v>1558</c:v>
                </c:pt>
                <c:pt idx="219">
                  <c:v>1554.1</c:v>
                </c:pt>
                <c:pt idx="220">
                  <c:v>1554</c:v>
                </c:pt>
                <c:pt idx="221">
                  <c:v>1553.1</c:v>
                </c:pt>
                <c:pt idx="222">
                  <c:v>1546.9</c:v>
                </c:pt>
                <c:pt idx="223">
                  <c:v>1544</c:v>
                </c:pt>
                <c:pt idx="224">
                  <c:v>1549</c:v>
                </c:pt>
                <c:pt idx="225">
                  <c:v>1544</c:v>
                </c:pt>
                <c:pt idx="226">
                  <c:v>1546</c:v>
                </c:pt>
                <c:pt idx="227">
                  <c:v>1558.9</c:v>
                </c:pt>
                <c:pt idx="228">
                  <c:v>1568</c:v>
                </c:pt>
                <c:pt idx="229">
                  <c:v>1576</c:v>
                </c:pt>
                <c:pt idx="230">
                  <c:v>1578</c:v>
                </c:pt>
                <c:pt idx="231">
                  <c:v>1577.9</c:v>
                </c:pt>
                <c:pt idx="232">
                  <c:v>1583.9</c:v>
                </c:pt>
                <c:pt idx="233">
                  <c:v>1582.1</c:v>
                </c:pt>
                <c:pt idx="234">
                  <c:v>1583</c:v>
                </c:pt>
                <c:pt idx="235">
                  <c:v>1593</c:v>
                </c:pt>
                <c:pt idx="236">
                  <c:v>1597.1</c:v>
                </c:pt>
                <c:pt idx="237">
                  <c:v>1607</c:v>
                </c:pt>
                <c:pt idx="238">
                  <c:v>1611.1</c:v>
                </c:pt>
                <c:pt idx="239">
                  <c:v>1607</c:v>
                </c:pt>
                <c:pt idx="240">
                  <c:v>1706.1</c:v>
                </c:pt>
                <c:pt idx="241">
                  <c:v>1715</c:v>
                </c:pt>
                <c:pt idx="242">
                  <c:v>1720</c:v>
                </c:pt>
                <c:pt idx="243">
                  <c:v>1729</c:v>
                </c:pt>
                <c:pt idx="244">
                  <c:v>1732</c:v>
                </c:pt>
                <c:pt idx="245">
                  <c:v>1739.9</c:v>
                </c:pt>
                <c:pt idx="246">
                  <c:v>1737.9</c:v>
                </c:pt>
                <c:pt idx="247">
                  <c:v>1741.1</c:v>
                </c:pt>
                <c:pt idx="248">
                  <c:v>1742</c:v>
                </c:pt>
                <c:pt idx="249">
                  <c:v>1739</c:v>
                </c:pt>
                <c:pt idx="250">
                  <c:v>1734</c:v>
                </c:pt>
                <c:pt idx="251">
                  <c:v>1735.9</c:v>
                </c:pt>
                <c:pt idx="252">
                  <c:v>1744.1</c:v>
                </c:pt>
                <c:pt idx="253">
                  <c:v>1748.1</c:v>
                </c:pt>
                <c:pt idx="254">
                  <c:v>1743.1</c:v>
                </c:pt>
                <c:pt idx="255">
                  <c:v>1724</c:v>
                </c:pt>
                <c:pt idx="256">
                  <c:v>1710.9</c:v>
                </c:pt>
                <c:pt idx="257">
                  <c:v>1700</c:v>
                </c:pt>
                <c:pt idx="258">
                  <c:v>1700.1</c:v>
                </c:pt>
                <c:pt idx="259">
                  <c:v>1695</c:v>
                </c:pt>
                <c:pt idx="260">
                  <c:v>1700</c:v>
                </c:pt>
                <c:pt idx="261">
                  <c:v>1693.9</c:v>
                </c:pt>
                <c:pt idx="262">
                  <c:v>1685.1</c:v>
                </c:pt>
                <c:pt idx="263">
                  <c:v>1679.9</c:v>
                </c:pt>
                <c:pt idx="264">
                  <c:v>1678</c:v>
                </c:pt>
                <c:pt idx="265">
                  <c:v>1678.1</c:v>
                </c:pt>
                <c:pt idx="266">
                  <c:v>1678</c:v>
                </c:pt>
                <c:pt idx="267">
                  <c:v>1676.1</c:v>
                </c:pt>
                <c:pt idx="268">
                  <c:v>1676</c:v>
                </c:pt>
                <c:pt idx="269">
                  <c:v>1677.1</c:v>
                </c:pt>
                <c:pt idx="270">
                  <c:v>1670.9</c:v>
                </c:pt>
                <c:pt idx="271">
                  <c:v>1666</c:v>
                </c:pt>
                <c:pt idx="272">
                  <c:v>1672</c:v>
                </c:pt>
                <c:pt idx="273">
                  <c:v>1669</c:v>
                </c:pt>
                <c:pt idx="274">
                  <c:v>1671</c:v>
                </c:pt>
                <c:pt idx="275">
                  <c:v>1682.9</c:v>
                </c:pt>
                <c:pt idx="276">
                  <c:v>1696</c:v>
                </c:pt>
                <c:pt idx="277">
                  <c:v>1702</c:v>
                </c:pt>
                <c:pt idx="278">
                  <c:v>1702</c:v>
                </c:pt>
                <c:pt idx="279">
                  <c:v>1700.9</c:v>
                </c:pt>
                <c:pt idx="280">
                  <c:v>1710.9</c:v>
                </c:pt>
                <c:pt idx="281">
                  <c:v>1713.1</c:v>
                </c:pt>
                <c:pt idx="282">
                  <c:v>1712</c:v>
                </c:pt>
                <c:pt idx="283">
                  <c:v>1722</c:v>
                </c:pt>
                <c:pt idx="284">
                  <c:v>1724.1</c:v>
                </c:pt>
                <c:pt idx="285">
                  <c:v>1737</c:v>
                </c:pt>
                <c:pt idx="286">
                  <c:v>1742.1</c:v>
                </c:pt>
                <c:pt idx="287">
                  <c:v>1731</c:v>
                </c:pt>
                <c:pt idx="288">
                  <c:v>1707</c:v>
                </c:pt>
                <c:pt idx="289">
                  <c:v>1714.9</c:v>
                </c:pt>
                <c:pt idx="290">
                  <c:v>1722</c:v>
                </c:pt>
                <c:pt idx="291">
                  <c:v>1718</c:v>
                </c:pt>
                <c:pt idx="292">
                  <c:v>1723.1</c:v>
                </c:pt>
                <c:pt idx="293">
                  <c:v>1727</c:v>
                </c:pt>
                <c:pt idx="294">
                  <c:v>1730</c:v>
                </c:pt>
                <c:pt idx="295">
                  <c:v>1732</c:v>
                </c:pt>
                <c:pt idx="296">
                  <c:v>1731.9</c:v>
                </c:pt>
                <c:pt idx="297">
                  <c:v>1733.1</c:v>
                </c:pt>
                <c:pt idx="298">
                  <c:v>1728</c:v>
                </c:pt>
                <c:pt idx="299">
                  <c:v>1737.1</c:v>
                </c:pt>
                <c:pt idx="300">
                  <c:v>1744</c:v>
                </c:pt>
                <c:pt idx="301">
                  <c:v>1750</c:v>
                </c:pt>
                <c:pt idx="302">
                  <c:v>1748</c:v>
                </c:pt>
                <c:pt idx="303">
                  <c:v>1740</c:v>
                </c:pt>
                <c:pt idx="304">
                  <c:v>1726.1</c:v>
                </c:pt>
                <c:pt idx="305">
                  <c:v>1716</c:v>
                </c:pt>
                <c:pt idx="306">
                  <c:v>1709.9</c:v>
                </c:pt>
                <c:pt idx="307">
                  <c:v>1706</c:v>
                </c:pt>
                <c:pt idx="308">
                  <c:v>1704.1</c:v>
                </c:pt>
                <c:pt idx="309">
                  <c:v>1700</c:v>
                </c:pt>
                <c:pt idx="310">
                  <c:v>1697.9</c:v>
                </c:pt>
                <c:pt idx="311">
                  <c:v>1693.1</c:v>
                </c:pt>
                <c:pt idx="312">
                  <c:v>1690</c:v>
                </c:pt>
                <c:pt idx="313">
                  <c:v>1687.1</c:v>
                </c:pt>
                <c:pt idx="314">
                  <c:v>1681</c:v>
                </c:pt>
                <c:pt idx="315">
                  <c:v>1676.9</c:v>
                </c:pt>
                <c:pt idx="316">
                  <c:v>1675</c:v>
                </c:pt>
                <c:pt idx="317">
                  <c:v>1672.9</c:v>
                </c:pt>
                <c:pt idx="318">
                  <c:v>1665</c:v>
                </c:pt>
                <c:pt idx="319">
                  <c:v>1661</c:v>
                </c:pt>
                <c:pt idx="320">
                  <c:v>1662</c:v>
                </c:pt>
                <c:pt idx="321">
                  <c:v>1666</c:v>
                </c:pt>
                <c:pt idx="322">
                  <c:v>1675.9</c:v>
                </c:pt>
                <c:pt idx="323">
                  <c:v>1685</c:v>
                </c:pt>
                <c:pt idx="324">
                  <c:v>1690.9</c:v>
                </c:pt>
                <c:pt idx="325">
                  <c:v>1702.1</c:v>
                </c:pt>
                <c:pt idx="326">
                  <c:v>1711</c:v>
                </c:pt>
                <c:pt idx="327">
                  <c:v>1713.9</c:v>
                </c:pt>
                <c:pt idx="328">
                  <c:v>1721.1</c:v>
                </c:pt>
                <c:pt idx="329">
                  <c:v>1721.1</c:v>
                </c:pt>
                <c:pt idx="330">
                  <c:v>1719</c:v>
                </c:pt>
                <c:pt idx="331">
                  <c:v>1728.1</c:v>
                </c:pt>
                <c:pt idx="332">
                  <c:v>1733</c:v>
                </c:pt>
                <c:pt idx="333">
                  <c:v>1742.9</c:v>
                </c:pt>
                <c:pt idx="334">
                  <c:v>1745.1</c:v>
                </c:pt>
                <c:pt idx="335">
                  <c:v>1741</c:v>
                </c:pt>
              </c:numCache>
            </c:numRef>
          </c:val>
          <c:extLst>
            <c:ext xmlns:c16="http://schemas.microsoft.com/office/drawing/2014/chart" uri="{C3380CC4-5D6E-409C-BE32-E72D297353CC}">
              <c16:uniqueId val="{00000001-591A-468C-99B0-5BD3EAF74870}"/>
            </c:ext>
          </c:extLst>
        </c:ser>
        <c:ser>
          <c:idx val="3"/>
          <c:order val="2"/>
          <c:tx>
            <c:strRef>
              <c:f>Semana_01!$F$1</c:f>
              <c:strCache>
                <c:ptCount val="1"/>
                <c:pt idx="0">
                  <c:v>UFV</c:v>
                </c:pt>
              </c:strCache>
            </c:strRef>
          </c:tx>
          <c:spPr>
            <a:solidFill>
              <a:schemeClr val="accent4"/>
            </a:solidFill>
            <a:ln>
              <a:noFill/>
            </a:ln>
            <a:effectLst/>
          </c:spPr>
          <c:invertIfNegative val="0"/>
          <c:cat>
            <c:multiLvlStrRef>
              <c:f>Semana_01!$A$2:$B$337</c:f>
              <c:multiLvlStrCache>
                <c:ptCount val="336"/>
                <c:lvl>
                  <c:pt idx="0">
                    <c:v>00:00</c:v>
                  </c:pt>
                  <c:pt idx="1">
                    <c:v>00:30</c:v>
                  </c:pt>
                  <c:pt idx="2">
                    <c:v>01:00</c:v>
                  </c:pt>
                  <c:pt idx="3">
                    <c:v>01:30</c:v>
                  </c:pt>
                  <c:pt idx="4">
                    <c:v>02:00</c:v>
                  </c:pt>
                  <c:pt idx="5">
                    <c:v>02:30</c:v>
                  </c:pt>
                  <c:pt idx="6">
                    <c:v>03:00</c:v>
                  </c:pt>
                  <c:pt idx="7">
                    <c:v>03:30</c:v>
                  </c:pt>
                  <c:pt idx="8">
                    <c:v>04:00</c:v>
                  </c:pt>
                  <c:pt idx="9">
                    <c:v>04:30</c:v>
                  </c:pt>
                  <c:pt idx="10">
                    <c:v>05:00</c:v>
                  </c:pt>
                  <c:pt idx="11">
                    <c:v>05:30</c:v>
                  </c:pt>
                  <c:pt idx="12">
                    <c:v>06:00</c:v>
                  </c:pt>
                  <c:pt idx="13">
                    <c:v>06:30</c:v>
                  </c:pt>
                  <c:pt idx="14">
                    <c:v>07:00</c:v>
                  </c:pt>
                  <c:pt idx="15">
                    <c:v>07:30</c:v>
                  </c:pt>
                  <c:pt idx="16">
                    <c:v>08:00</c:v>
                  </c:pt>
                  <c:pt idx="17">
                    <c:v>08:30</c:v>
                  </c:pt>
                  <c:pt idx="18">
                    <c:v>09:00</c:v>
                  </c:pt>
                  <c:pt idx="19">
                    <c:v>09:30</c:v>
                  </c:pt>
                  <c:pt idx="20">
                    <c:v>10:00</c:v>
                  </c:pt>
                  <c:pt idx="21">
                    <c:v>10:30</c:v>
                  </c:pt>
                  <c:pt idx="22">
                    <c:v>11:00</c:v>
                  </c:pt>
                  <c:pt idx="23">
                    <c:v>11:30</c:v>
                  </c:pt>
                  <c:pt idx="24">
                    <c:v>12:00</c:v>
                  </c:pt>
                  <c:pt idx="25">
                    <c:v>12:30</c:v>
                  </c:pt>
                  <c:pt idx="26">
                    <c:v>13:00</c:v>
                  </c:pt>
                  <c:pt idx="27">
                    <c:v>13:30</c:v>
                  </c:pt>
                  <c:pt idx="28">
                    <c:v>14:00</c:v>
                  </c:pt>
                  <c:pt idx="29">
                    <c:v>14:30</c:v>
                  </c:pt>
                  <c:pt idx="30">
                    <c:v>15:00</c:v>
                  </c:pt>
                  <c:pt idx="31">
                    <c:v>15:30</c:v>
                  </c:pt>
                  <c:pt idx="32">
                    <c:v>16:00</c:v>
                  </c:pt>
                  <c:pt idx="33">
                    <c:v>16:30</c:v>
                  </c:pt>
                  <c:pt idx="34">
                    <c:v>17:00</c:v>
                  </c:pt>
                  <c:pt idx="35">
                    <c:v>17:30</c:v>
                  </c:pt>
                  <c:pt idx="36">
                    <c:v>18:00</c:v>
                  </c:pt>
                  <c:pt idx="37">
                    <c:v>18:30</c:v>
                  </c:pt>
                  <c:pt idx="38">
                    <c:v>19:00</c:v>
                  </c:pt>
                  <c:pt idx="39">
                    <c:v>19:30</c:v>
                  </c:pt>
                  <c:pt idx="40">
                    <c:v>20:00</c:v>
                  </c:pt>
                  <c:pt idx="41">
                    <c:v>20:30</c:v>
                  </c:pt>
                  <c:pt idx="42">
                    <c:v>21:00</c:v>
                  </c:pt>
                  <c:pt idx="43">
                    <c:v>21:30</c:v>
                  </c:pt>
                  <c:pt idx="44">
                    <c:v>22:00</c:v>
                  </c:pt>
                  <c:pt idx="45">
                    <c:v>22:30</c:v>
                  </c:pt>
                  <c:pt idx="46">
                    <c:v>23:00</c:v>
                  </c:pt>
                  <c:pt idx="47">
                    <c:v>23:30</c:v>
                  </c:pt>
                  <c:pt idx="48">
                    <c:v>00:00</c:v>
                  </c:pt>
                  <c:pt idx="49">
                    <c:v>00:30</c:v>
                  </c:pt>
                  <c:pt idx="50">
                    <c:v>01:00</c:v>
                  </c:pt>
                  <c:pt idx="51">
                    <c:v>01:30</c:v>
                  </c:pt>
                  <c:pt idx="52">
                    <c:v>02:00</c:v>
                  </c:pt>
                  <c:pt idx="53">
                    <c:v>02:30</c:v>
                  </c:pt>
                  <c:pt idx="54">
                    <c:v>03:00</c:v>
                  </c:pt>
                  <c:pt idx="55">
                    <c:v>03:30</c:v>
                  </c:pt>
                  <c:pt idx="56">
                    <c:v>04:00</c:v>
                  </c:pt>
                  <c:pt idx="57">
                    <c:v>04:30</c:v>
                  </c:pt>
                  <c:pt idx="58">
                    <c:v>05:00</c:v>
                  </c:pt>
                  <c:pt idx="59">
                    <c:v>05:30</c:v>
                  </c:pt>
                  <c:pt idx="60">
                    <c:v>06:00</c:v>
                  </c:pt>
                  <c:pt idx="61">
                    <c:v>06:30</c:v>
                  </c:pt>
                  <c:pt idx="62">
                    <c:v>07:00</c:v>
                  </c:pt>
                  <c:pt idx="63">
                    <c:v>07:30</c:v>
                  </c:pt>
                  <c:pt idx="64">
                    <c:v>08:00</c:v>
                  </c:pt>
                  <c:pt idx="65">
                    <c:v>08:30</c:v>
                  </c:pt>
                  <c:pt idx="66">
                    <c:v>09:00</c:v>
                  </c:pt>
                  <c:pt idx="67">
                    <c:v>09:30</c:v>
                  </c:pt>
                  <c:pt idx="68">
                    <c:v>10:00</c:v>
                  </c:pt>
                  <c:pt idx="69">
                    <c:v>10:30</c:v>
                  </c:pt>
                  <c:pt idx="70">
                    <c:v>11:00</c:v>
                  </c:pt>
                  <c:pt idx="71">
                    <c:v>11:30</c:v>
                  </c:pt>
                  <c:pt idx="72">
                    <c:v>12:00</c:v>
                  </c:pt>
                  <c:pt idx="73">
                    <c:v>12:30</c:v>
                  </c:pt>
                  <c:pt idx="74">
                    <c:v>13:00</c:v>
                  </c:pt>
                  <c:pt idx="75">
                    <c:v>13:30</c:v>
                  </c:pt>
                  <c:pt idx="76">
                    <c:v>14:00</c:v>
                  </c:pt>
                  <c:pt idx="77">
                    <c:v>14:30</c:v>
                  </c:pt>
                  <c:pt idx="78">
                    <c:v>15:00</c:v>
                  </c:pt>
                  <c:pt idx="79">
                    <c:v>15:30</c:v>
                  </c:pt>
                  <c:pt idx="80">
                    <c:v>16:00</c:v>
                  </c:pt>
                  <c:pt idx="81">
                    <c:v>16:30</c:v>
                  </c:pt>
                  <c:pt idx="82">
                    <c:v>17:00</c:v>
                  </c:pt>
                  <c:pt idx="83">
                    <c:v>17:30</c:v>
                  </c:pt>
                  <c:pt idx="84">
                    <c:v>18:00</c:v>
                  </c:pt>
                  <c:pt idx="85">
                    <c:v>18:30</c:v>
                  </c:pt>
                  <c:pt idx="86">
                    <c:v>19:00</c:v>
                  </c:pt>
                  <c:pt idx="87">
                    <c:v>19:30</c:v>
                  </c:pt>
                  <c:pt idx="88">
                    <c:v>20:00</c:v>
                  </c:pt>
                  <c:pt idx="89">
                    <c:v>20:30</c:v>
                  </c:pt>
                  <c:pt idx="90">
                    <c:v>21:00</c:v>
                  </c:pt>
                  <c:pt idx="91">
                    <c:v>21:30</c:v>
                  </c:pt>
                  <c:pt idx="92">
                    <c:v>22:00</c:v>
                  </c:pt>
                  <c:pt idx="93">
                    <c:v>22:30</c:v>
                  </c:pt>
                  <c:pt idx="94">
                    <c:v>23:00</c:v>
                  </c:pt>
                  <c:pt idx="95">
                    <c:v>23:30</c:v>
                  </c:pt>
                  <c:pt idx="96">
                    <c:v>00:00</c:v>
                  </c:pt>
                  <c:pt idx="97">
                    <c:v>00:30</c:v>
                  </c:pt>
                  <c:pt idx="98">
                    <c:v>01:00</c:v>
                  </c:pt>
                  <c:pt idx="99">
                    <c:v>01:30</c:v>
                  </c:pt>
                  <c:pt idx="100">
                    <c:v>02:00</c:v>
                  </c:pt>
                  <c:pt idx="101">
                    <c:v>02:30</c:v>
                  </c:pt>
                  <c:pt idx="102">
                    <c:v>03:00</c:v>
                  </c:pt>
                  <c:pt idx="103">
                    <c:v>03:30</c:v>
                  </c:pt>
                  <c:pt idx="104">
                    <c:v>04:00</c:v>
                  </c:pt>
                  <c:pt idx="105">
                    <c:v>04:30</c:v>
                  </c:pt>
                  <c:pt idx="106">
                    <c:v>05:00</c:v>
                  </c:pt>
                  <c:pt idx="107">
                    <c:v>05:30</c:v>
                  </c:pt>
                  <c:pt idx="108">
                    <c:v>06:00</c:v>
                  </c:pt>
                  <c:pt idx="109">
                    <c:v>06:30</c:v>
                  </c:pt>
                  <c:pt idx="110">
                    <c:v>07:00</c:v>
                  </c:pt>
                  <c:pt idx="111">
                    <c:v>07:30</c:v>
                  </c:pt>
                  <c:pt idx="112">
                    <c:v>08:00</c:v>
                  </c:pt>
                  <c:pt idx="113">
                    <c:v>08:30</c:v>
                  </c:pt>
                  <c:pt idx="114">
                    <c:v>09:00</c:v>
                  </c:pt>
                  <c:pt idx="115">
                    <c:v>09:30</c:v>
                  </c:pt>
                  <c:pt idx="116">
                    <c:v>10:00</c:v>
                  </c:pt>
                  <c:pt idx="117">
                    <c:v>10:30</c:v>
                  </c:pt>
                  <c:pt idx="118">
                    <c:v>11:00</c:v>
                  </c:pt>
                  <c:pt idx="119">
                    <c:v>11:30</c:v>
                  </c:pt>
                  <c:pt idx="120">
                    <c:v>12:00</c:v>
                  </c:pt>
                  <c:pt idx="121">
                    <c:v>12:30</c:v>
                  </c:pt>
                  <c:pt idx="122">
                    <c:v>13:00</c:v>
                  </c:pt>
                  <c:pt idx="123">
                    <c:v>13:30</c:v>
                  </c:pt>
                  <c:pt idx="124">
                    <c:v>14:00</c:v>
                  </c:pt>
                  <c:pt idx="125">
                    <c:v>14:30</c:v>
                  </c:pt>
                  <c:pt idx="126">
                    <c:v>15:00</c:v>
                  </c:pt>
                  <c:pt idx="127">
                    <c:v>15:30</c:v>
                  </c:pt>
                  <c:pt idx="128">
                    <c:v>16:00</c:v>
                  </c:pt>
                  <c:pt idx="129">
                    <c:v>16:30</c:v>
                  </c:pt>
                  <c:pt idx="130">
                    <c:v>17:00</c:v>
                  </c:pt>
                  <c:pt idx="131">
                    <c:v>17:30</c:v>
                  </c:pt>
                  <c:pt idx="132">
                    <c:v>18:00</c:v>
                  </c:pt>
                  <c:pt idx="133">
                    <c:v>18:30</c:v>
                  </c:pt>
                  <c:pt idx="134">
                    <c:v>19:00</c:v>
                  </c:pt>
                  <c:pt idx="135">
                    <c:v>19:30</c:v>
                  </c:pt>
                  <c:pt idx="136">
                    <c:v>20:00</c:v>
                  </c:pt>
                  <c:pt idx="137">
                    <c:v>20:30</c:v>
                  </c:pt>
                  <c:pt idx="138">
                    <c:v>21:00</c:v>
                  </c:pt>
                  <c:pt idx="139">
                    <c:v>21:30</c:v>
                  </c:pt>
                  <c:pt idx="140">
                    <c:v>22:00</c:v>
                  </c:pt>
                  <c:pt idx="141">
                    <c:v>22:30</c:v>
                  </c:pt>
                  <c:pt idx="142">
                    <c:v>23:00</c:v>
                  </c:pt>
                  <c:pt idx="143">
                    <c:v>23:30</c:v>
                  </c:pt>
                  <c:pt idx="144">
                    <c:v>00:00</c:v>
                  </c:pt>
                  <c:pt idx="145">
                    <c:v>00:30</c:v>
                  </c:pt>
                  <c:pt idx="146">
                    <c:v>01:00</c:v>
                  </c:pt>
                  <c:pt idx="147">
                    <c:v>01:30</c:v>
                  </c:pt>
                  <c:pt idx="148">
                    <c:v>02:00</c:v>
                  </c:pt>
                  <c:pt idx="149">
                    <c:v>02:30</c:v>
                  </c:pt>
                  <c:pt idx="150">
                    <c:v>03:00</c:v>
                  </c:pt>
                  <c:pt idx="151">
                    <c:v>03:30</c:v>
                  </c:pt>
                  <c:pt idx="152">
                    <c:v>04:00</c:v>
                  </c:pt>
                  <c:pt idx="153">
                    <c:v>04:30</c:v>
                  </c:pt>
                  <c:pt idx="154">
                    <c:v>05:00</c:v>
                  </c:pt>
                  <c:pt idx="155">
                    <c:v>05:30</c:v>
                  </c:pt>
                  <c:pt idx="156">
                    <c:v>06:00</c:v>
                  </c:pt>
                  <c:pt idx="157">
                    <c:v>06:30</c:v>
                  </c:pt>
                  <c:pt idx="158">
                    <c:v>07:00</c:v>
                  </c:pt>
                  <c:pt idx="159">
                    <c:v>07:30</c:v>
                  </c:pt>
                  <c:pt idx="160">
                    <c:v>08:00</c:v>
                  </c:pt>
                  <c:pt idx="161">
                    <c:v>08:30</c:v>
                  </c:pt>
                  <c:pt idx="162">
                    <c:v>09:00</c:v>
                  </c:pt>
                  <c:pt idx="163">
                    <c:v>09:30</c:v>
                  </c:pt>
                  <c:pt idx="164">
                    <c:v>10:00</c:v>
                  </c:pt>
                  <c:pt idx="165">
                    <c:v>10:30</c:v>
                  </c:pt>
                  <c:pt idx="166">
                    <c:v>11:00</c:v>
                  </c:pt>
                  <c:pt idx="167">
                    <c:v>11:30</c:v>
                  </c:pt>
                  <c:pt idx="168">
                    <c:v>12:00</c:v>
                  </c:pt>
                  <c:pt idx="169">
                    <c:v>12:30</c:v>
                  </c:pt>
                  <c:pt idx="170">
                    <c:v>13:00</c:v>
                  </c:pt>
                  <c:pt idx="171">
                    <c:v>13:30</c:v>
                  </c:pt>
                  <c:pt idx="172">
                    <c:v>14:00</c:v>
                  </c:pt>
                  <c:pt idx="173">
                    <c:v>14:30</c:v>
                  </c:pt>
                  <c:pt idx="174">
                    <c:v>15:00</c:v>
                  </c:pt>
                  <c:pt idx="175">
                    <c:v>15:30</c:v>
                  </c:pt>
                  <c:pt idx="176">
                    <c:v>16:00</c:v>
                  </c:pt>
                  <c:pt idx="177">
                    <c:v>16:30</c:v>
                  </c:pt>
                  <c:pt idx="178">
                    <c:v>17:00</c:v>
                  </c:pt>
                  <c:pt idx="179">
                    <c:v>17:30</c:v>
                  </c:pt>
                  <c:pt idx="180">
                    <c:v>18:00</c:v>
                  </c:pt>
                  <c:pt idx="181">
                    <c:v>18:30</c:v>
                  </c:pt>
                  <c:pt idx="182">
                    <c:v>19:00</c:v>
                  </c:pt>
                  <c:pt idx="183">
                    <c:v>19:30</c:v>
                  </c:pt>
                  <c:pt idx="184">
                    <c:v>20:00</c:v>
                  </c:pt>
                  <c:pt idx="185">
                    <c:v>20:30</c:v>
                  </c:pt>
                  <c:pt idx="186">
                    <c:v>21:00</c:v>
                  </c:pt>
                  <c:pt idx="187">
                    <c:v>21:30</c:v>
                  </c:pt>
                  <c:pt idx="188">
                    <c:v>22:00</c:v>
                  </c:pt>
                  <c:pt idx="189">
                    <c:v>22:30</c:v>
                  </c:pt>
                  <c:pt idx="190">
                    <c:v>23:00</c:v>
                  </c:pt>
                  <c:pt idx="191">
                    <c:v>23:30</c:v>
                  </c:pt>
                  <c:pt idx="192">
                    <c:v>00:00</c:v>
                  </c:pt>
                  <c:pt idx="193">
                    <c:v>00:30</c:v>
                  </c:pt>
                  <c:pt idx="194">
                    <c:v>01:00</c:v>
                  </c:pt>
                  <c:pt idx="195">
                    <c:v>01:30</c:v>
                  </c:pt>
                  <c:pt idx="196">
                    <c:v>02:00</c:v>
                  </c:pt>
                  <c:pt idx="197">
                    <c:v>02:30</c:v>
                  </c:pt>
                  <c:pt idx="198">
                    <c:v>03:00</c:v>
                  </c:pt>
                  <c:pt idx="199">
                    <c:v>03:30</c:v>
                  </c:pt>
                  <c:pt idx="200">
                    <c:v>04:00</c:v>
                  </c:pt>
                  <c:pt idx="201">
                    <c:v>04:30</c:v>
                  </c:pt>
                  <c:pt idx="202">
                    <c:v>05:00</c:v>
                  </c:pt>
                  <c:pt idx="203">
                    <c:v>05:30</c:v>
                  </c:pt>
                  <c:pt idx="204">
                    <c:v>06:00</c:v>
                  </c:pt>
                  <c:pt idx="205">
                    <c:v>06:30</c:v>
                  </c:pt>
                  <c:pt idx="206">
                    <c:v>07:00</c:v>
                  </c:pt>
                  <c:pt idx="207">
                    <c:v>07:30</c:v>
                  </c:pt>
                  <c:pt idx="208">
                    <c:v>08:00</c:v>
                  </c:pt>
                  <c:pt idx="209">
                    <c:v>08:30</c:v>
                  </c:pt>
                  <c:pt idx="210">
                    <c:v>09:00</c:v>
                  </c:pt>
                  <c:pt idx="211">
                    <c:v>09:30</c:v>
                  </c:pt>
                  <c:pt idx="212">
                    <c:v>10:00</c:v>
                  </c:pt>
                  <c:pt idx="213">
                    <c:v>10:30</c:v>
                  </c:pt>
                  <c:pt idx="214">
                    <c:v>11:00</c:v>
                  </c:pt>
                  <c:pt idx="215">
                    <c:v>11:30</c:v>
                  </c:pt>
                  <c:pt idx="216">
                    <c:v>12:00</c:v>
                  </c:pt>
                  <c:pt idx="217">
                    <c:v>12:30</c:v>
                  </c:pt>
                  <c:pt idx="218">
                    <c:v>13:00</c:v>
                  </c:pt>
                  <c:pt idx="219">
                    <c:v>13:30</c:v>
                  </c:pt>
                  <c:pt idx="220">
                    <c:v>14:00</c:v>
                  </c:pt>
                  <c:pt idx="221">
                    <c:v>14:30</c:v>
                  </c:pt>
                  <c:pt idx="222">
                    <c:v>15:00</c:v>
                  </c:pt>
                  <c:pt idx="223">
                    <c:v>15:30</c:v>
                  </c:pt>
                  <c:pt idx="224">
                    <c:v>16:00</c:v>
                  </c:pt>
                  <c:pt idx="225">
                    <c:v>16:30</c:v>
                  </c:pt>
                  <c:pt idx="226">
                    <c:v>17:00</c:v>
                  </c:pt>
                  <c:pt idx="227">
                    <c:v>17:30</c:v>
                  </c:pt>
                  <c:pt idx="228">
                    <c:v>18:00</c:v>
                  </c:pt>
                  <c:pt idx="229">
                    <c:v>18:30</c:v>
                  </c:pt>
                  <c:pt idx="230">
                    <c:v>19:00</c:v>
                  </c:pt>
                  <c:pt idx="231">
                    <c:v>19:30</c:v>
                  </c:pt>
                  <c:pt idx="232">
                    <c:v>20:00</c:v>
                  </c:pt>
                  <c:pt idx="233">
                    <c:v>20:30</c:v>
                  </c:pt>
                  <c:pt idx="234">
                    <c:v>21:00</c:v>
                  </c:pt>
                  <c:pt idx="235">
                    <c:v>21:30</c:v>
                  </c:pt>
                  <c:pt idx="236">
                    <c:v>22:00</c:v>
                  </c:pt>
                  <c:pt idx="237">
                    <c:v>22:30</c:v>
                  </c:pt>
                  <c:pt idx="238">
                    <c:v>23:00</c:v>
                  </c:pt>
                  <c:pt idx="239">
                    <c:v>23:30</c:v>
                  </c:pt>
                  <c:pt idx="240">
                    <c:v>00:00</c:v>
                  </c:pt>
                  <c:pt idx="241">
                    <c:v>00:30</c:v>
                  </c:pt>
                  <c:pt idx="242">
                    <c:v>01:00</c:v>
                  </c:pt>
                  <c:pt idx="243">
                    <c:v>01:30</c:v>
                  </c:pt>
                  <c:pt idx="244">
                    <c:v>02:00</c:v>
                  </c:pt>
                  <c:pt idx="245">
                    <c:v>02:30</c:v>
                  </c:pt>
                  <c:pt idx="246">
                    <c:v>03:00</c:v>
                  </c:pt>
                  <c:pt idx="247">
                    <c:v>03:30</c:v>
                  </c:pt>
                  <c:pt idx="248">
                    <c:v>04:00</c:v>
                  </c:pt>
                  <c:pt idx="249">
                    <c:v>04:30</c:v>
                  </c:pt>
                  <c:pt idx="250">
                    <c:v>05:00</c:v>
                  </c:pt>
                  <c:pt idx="251">
                    <c:v>05:30</c:v>
                  </c:pt>
                  <c:pt idx="252">
                    <c:v>06:00</c:v>
                  </c:pt>
                  <c:pt idx="253">
                    <c:v>06:30</c:v>
                  </c:pt>
                  <c:pt idx="254">
                    <c:v>07:00</c:v>
                  </c:pt>
                  <c:pt idx="255">
                    <c:v>07:30</c:v>
                  </c:pt>
                  <c:pt idx="256">
                    <c:v>08:00</c:v>
                  </c:pt>
                  <c:pt idx="257">
                    <c:v>08:30</c:v>
                  </c:pt>
                  <c:pt idx="258">
                    <c:v>09:00</c:v>
                  </c:pt>
                  <c:pt idx="259">
                    <c:v>09:30</c:v>
                  </c:pt>
                  <c:pt idx="260">
                    <c:v>10:00</c:v>
                  </c:pt>
                  <c:pt idx="261">
                    <c:v>10:30</c:v>
                  </c:pt>
                  <c:pt idx="262">
                    <c:v>11:00</c:v>
                  </c:pt>
                  <c:pt idx="263">
                    <c:v>11:30</c:v>
                  </c:pt>
                  <c:pt idx="264">
                    <c:v>12:00</c:v>
                  </c:pt>
                  <c:pt idx="265">
                    <c:v>12:30</c:v>
                  </c:pt>
                  <c:pt idx="266">
                    <c:v>13:00</c:v>
                  </c:pt>
                  <c:pt idx="267">
                    <c:v>13:30</c:v>
                  </c:pt>
                  <c:pt idx="268">
                    <c:v>14:00</c:v>
                  </c:pt>
                  <c:pt idx="269">
                    <c:v>14:30</c:v>
                  </c:pt>
                  <c:pt idx="270">
                    <c:v>15:00</c:v>
                  </c:pt>
                  <c:pt idx="271">
                    <c:v>15:30</c:v>
                  </c:pt>
                  <c:pt idx="272">
                    <c:v>16:00</c:v>
                  </c:pt>
                  <c:pt idx="273">
                    <c:v>16:30</c:v>
                  </c:pt>
                  <c:pt idx="274">
                    <c:v>17:00</c:v>
                  </c:pt>
                  <c:pt idx="275">
                    <c:v>17:30</c:v>
                  </c:pt>
                  <c:pt idx="276">
                    <c:v>18:00</c:v>
                  </c:pt>
                  <c:pt idx="277">
                    <c:v>18:30</c:v>
                  </c:pt>
                  <c:pt idx="278">
                    <c:v>19:00</c:v>
                  </c:pt>
                  <c:pt idx="279">
                    <c:v>19:30</c:v>
                  </c:pt>
                  <c:pt idx="280">
                    <c:v>20:00</c:v>
                  </c:pt>
                  <c:pt idx="281">
                    <c:v>20:30</c:v>
                  </c:pt>
                  <c:pt idx="282">
                    <c:v>21:00</c:v>
                  </c:pt>
                  <c:pt idx="283">
                    <c:v>21:30</c:v>
                  </c:pt>
                  <c:pt idx="284">
                    <c:v>22:00</c:v>
                  </c:pt>
                  <c:pt idx="285">
                    <c:v>22:30</c:v>
                  </c:pt>
                  <c:pt idx="286">
                    <c:v>23:00</c:v>
                  </c:pt>
                  <c:pt idx="287">
                    <c:v>23:30</c:v>
                  </c:pt>
                  <c:pt idx="288">
                    <c:v>00:00</c:v>
                  </c:pt>
                  <c:pt idx="289">
                    <c:v>00:30</c:v>
                  </c:pt>
                  <c:pt idx="290">
                    <c:v>01:00</c:v>
                  </c:pt>
                  <c:pt idx="291">
                    <c:v>01:30</c:v>
                  </c:pt>
                  <c:pt idx="292">
                    <c:v>02:00</c:v>
                  </c:pt>
                  <c:pt idx="293">
                    <c:v>02:30</c:v>
                  </c:pt>
                  <c:pt idx="294">
                    <c:v>03:00</c:v>
                  </c:pt>
                  <c:pt idx="295">
                    <c:v>03:30</c:v>
                  </c:pt>
                  <c:pt idx="296">
                    <c:v>04:00</c:v>
                  </c:pt>
                  <c:pt idx="297">
                    <c:v>04:30</c:v>
                  </c:pt>
                  <c:pt idx="298">
                    <c:v>05:00</c:v>
                  </c:pt>
                  <c:pt idx="299">
                    <c:v>05:30</c:v>
                  </c:pt>
                  <c:pt idx="300">
                    <c:v>06:00</c:v>
                  </c:pt>
                  <c:pt idx="301">
                    <c:v>06:30</c:v>
                  </c:pt>
                  <c:pt idx="302">
                    <c:v>07:00</c:v>
                  </c:pt>
                  <c:pt idx="303">
                    <c:v>07:30</c:v>
                  </c:pt>
                  <c:pt idx="304">
                    <c:v>08:00</c:v>
                  </c:pt>
                  <c:pt idx="305">
                    <c:v>08:30</c:v>
                  </c:pt>
                  <c:pt idx="306">
                    <c:v>09:00</c:v>
                  </c:pt>
                  <c:pt idx="307">
                    <c:v>09:30</c:v>
                  </c:pt>
                  <c:pt idx="308">
                    <c:v>10:00</c:v>
                  </c:pt>
                  <c:pt idx="309">
                    <c:v>10:30</c:v>
                  </c:pt>
                  <c:pt idx="310">
                    <c:v>11:00</c:v>
                  </c:pt>
                  <c:pt idx="311">
                    <c:v>11:30</c:v>
                  </c:pt>
                  <c:pt idx="312">
                    <c:v>12:00</c:v>
                  </c:pt>
                  <c:pt idx="313">
                    <c:v>12:30</c:v>
                  </c:pt>
                  <c:pt idx="314">
                    <c:v>13:00</c:v>
                  </c:pt>
                  <c:pt idx="315">
                    <c:v>13:30</c:v>
                  </c:pt>
                  <c:pt idx="316">
                    <c:v>14:00</c:v>
                  </c:pt>
                  <c:pt idx="317">
                    <c:v>14:30</c:v>
                  </c:pt>
                  <c:pt idx="318">
                    <c:v>15:00</c:v>
                  </c:pt>
                  <c:pt idx="319">
                    <c:v>15:30</c:v>
                  </c:pt>
                  <c:pt idx="320">
                    <c:v>16:00</c:v>
                  </c:pt>
                  <c:pt idx="321">
                    <c:v>16:30</c:v>
                  </c:pt>
                  <c:pt idx="322">
                    <c:v>17:00</c:v>
                  </c:pt>
                  <c:pt idx="323">
                    <c:v>17:30</c:v>
                  </c:pt>
                  <c:pt idx="324">
                    <c:v>18:00</c:v>
                  </c:pt>
                  <c:pt idx="325">
                    <c:v>18:30</c:v>
                  </c:pt>
                  <c:pt idx="326">
                    <c:v>19:00</c:v>
                  </c:pt>
                  <c:pt idx="327">
                    <c:v>19:30</c:v>
                  </c:pt>
                  <c:pt idx="328">
                    <c:v>20:00</c:v>
                  </c:pt>
                  <c:pt idx="329">
                    <c:v>20:30</c:v>
                  </c:pt>
                  <c:pt idx="330">
                    <c:v>21:00</c:v>
                  </c:pt>
                  <c:pt idx="331">
                    <c:v>21:30</c:v>
                  </c:pt>
                  <c:pt idx="332">
                    <c:v>22:00</c:v>
                  </c:pt>
                  <c:pt idx="333">
                    <c:v>22:30</c:v>
                  </c:pt>
                  <c:pt idx="334">
                    <c:v>23:00</c:v>
                  </c:pt>
                  <c:pt idx="335">
                    <c:v>23:30</c:v>
                  </c:pt>
                </c:lvl>
                <c:lvl>
                  <c:pt idx="0">
                    <c:v>26-mar</c:v>
                  </c:pt>
                  <c:pt idx="48">
                    <c:v>27-mar</c:v>
                  </c:pt>
                  <c:pt idx="96">
                    <c:v>28-mar</c:v>
                  </c:pt>
                  <c:pt idx="144">
                    <c:v>29-mar</c:v>
                  </c:pt>
                  <c:pt idx="192">
                    <c:v>30-mar</c:v>
                  </c:pt>
                  <c:pt idx="240">
                    <c:v>31-mar</c:v>
                  </c:pt>
                  <c:pt idx="288">
                    <c:v>1-abr</c:v>
                  </c:pt>
                </c:lvl>
              </c:multiLvlStrCache>
            </c:multiLvlStrRef>
          </c:cat>
          <c:val>
            <c:numRef>
              <c:f>Semana_01!$F$2:$F$337</c:f>
              <c:numCache>
                <c:formatCode>0</c:formatCode>
                <c:ptCount val="336"/>
                <c:pt idx="0">
                  <c:v>0</c:v>
                </c:pt>
                <c:pt idx="1">
                  <c:v>0</c:v>
                </c:pt>
                <c:pt idx="2">
                  <c:v>0</c:v>
                </c:pt>
                <c:pt idx="3">
                  <c:v>0</c:v>
                </c:pt>
                <c:pt idx="4">
                  <c:v>0</c:v>
                </c:pt>
                <c:pt idx="5">
                  <c:v>0</c:v>
                </c:pt>
                <c:pt idx="6">
                  <c:v>0</c:v>
                </c:pt>
                <c:pt idx="7">
                  <c:v>0</c:v>
                </c:pt>
                <c:pt idx="8">
                  <c:v>0</c:v>
                </c:pt>
                <c:pt idx="9">
                  <c:v>0</c:v>
                </c:pt>
                <c:pt idx="10">
                  <c:v>0</c:v>
                </c:pt>
                <c:pt idx="11">
                  <c:v>17.8</c:v>
                </c:pt>
                <c:pt idx="12">
                  <c:v>205.9</c:v>
                </c:pt>
                <c:pt idx="13">
                  <c:v>881.19999999999982</c:v>
                </c:pt>
                <c:pt idx="14">
                  <c:v>1835.9</c:v>
                </c:pt>
                <c:pt idx="15">
                  <c:v>2618.9</c:v>
                </c:pt>
                <c:pt idx="16">
                  <c:v>3006</c:v>
                </c:pt>
                <c:pt idx="17">
                  <c:v>3217.8</c:v>
                </c:pt>
                <c:pt idx="18">
                  <c:v>3301</c:v>
                </c:pt>
                <c:pt idx="19">
                  <c:v>3348</c:v>
                </c:pt>
                <c:pt idx="20">
                  <c:v>3384</c:v>
                </c:pt>
                <c:pt idx="21">
                  <c:v>3407</c:v>
                </c:pt>
                <c:pt idx="22">
                  <c:v>3420</c:v>
                </c:pt>
                <c:pt idx="23">
                  <c:v>3421.7999999999988</c:v>
                </c:pt>
                <c:pt idx="24">
                  <c:v>3411</c:v>
                </c:pt>
                <c:pt idx="25">
                  <c:v>3392.7999999999988</c:v>
                </c:pt>
                <c:pt idx="26">
                  <c:v>3365</c:v>
                </c:pt>
                <c:pt idx="27">
                  <c:v>3333.2</c:v>
                </c:pt>
                <c:pt idx="28">
                  <c:v>3277.8</c:v>
                </c:pt>
                <c:pt idx="29">
                  <c:v>3179.8</c:v>
                </c:pt>
                <c:pt idx="30">
                  <c:v>3015.2</c:v>
                </c:pt>
                <c:pt idx="31">
                  <c:v>2768.2</c:v>
                </c:pt>
                <c:pt idx="32">
                  <c:v>2367.3000000000002</c:v>
                </c:pt>
                <c:pt idx="33">
                  <c:v>1746.8</c:v>
                </c:pt>
                <c:pt idx="34">
                  <c:v>985</c:v>
                </c:pt>
                <c:pt idx="35">
                  <c:v>296.8</c:v>
                </c:pt>
                <c:pt idx="36">
                  <c:v>20.8</c:v>
                </c:pt>
                <c:pt idx="37">
                  <c:v>2</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17.8</c:v>
                </c:pt>
                <c:pt idx="60">
                  <c:v>179.1</c:v>
                </c:pt>
                <c:pt idx="61">
                  <c:v>832</c:v>
                </c:pt>
                <c:pt idx="62">
                  <c:v>1777</c:v>
                </c:pt>
                <c:pt idx="63">
                  <c:v>2541.9</c:v>
                </c:pt>
                <c:pt idx="64">
                  <c:v>3041</c:v>
                </c:pt>
                <c:pt idx="65">
                  <c:v>3300.9</c:v>
                </c:pt>
                <c:pt idx="66">
                  <c:v>3411.9</c:v>
                </c:pt>
                <c:pt idx="67">
                  <c:v>3494.9</c:v>
                </c:pt>
                <c:pt idx="68">
                  <c:v>3560.9</c:v>
                </c:pt>
                <c:pt idx="69">
                  <c:v>3590.9</c:v>
                </c:pt>
                <c:pt idx="70">
                  <c:v>3595.7</c:v>
                </c:pt>
                <c:pt idx="71">
                  <c:v>3575.1</c:v>
                </c:pt>
                <c:pt idx="72">
                  <c:v>3549.7</c:v>
                </c:pt>
                <c:pt idx="73">
                  <c:v>3515.2</c:v>
                </c:pt>
                <c:pt idx="74">
                  <c:v>3476.1</c:v>
                </c:pt>
                <c:pt idx="75">
                  <c:v>3423.9</c:v>
                </c:pt>
                <c:pt idx="76">
                  <c:v>3334</c:v>
                </c:pt>
                <c:pt idx="77">
                  <c:v>3205</c:v>
                </c:pt>
                <c:pt idx="78">
                  <c:v>3036.1</c:v>
                </c:pt>
                <c:pt idx="79">
                  <c:v>2760</c:v>
                </c:pt>
                <c:pt idx="80">
                  <c:v>2300.1</c:v>
                </c:pt>
                <c:pt idx="81">
                  <c:v>1680.8</c:v>
                </c:pt>
                <c:pt idx="82">
                  <c:v>939</c:v>
                </c:pt>
                <c:pt idx="83">
                  <c:v>286.8</c:v>
                </c:pt>
                <c:pt idx="84">
                  <c:v>24.9</c:v>
                </c:pt>
                <c:pt idx="85">
                  <c:v>2.8</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20</c:v>
                </c:pt>
                <c:pt idx="108">
                  <c:v>252.9</c:v>
                </c:pt>
                <c:pt idx="109">
                  <c:v>949</c:v>
                </c:pt>
                <c:pt idx="110">
                  <c:v>1846.9</c:v>
                </c:pt>
                <c:pt idx="111">
                  <c:v>2592.9</c:v>
                </c:pt>
                <c:pt idx="112">
                  <c:v>3039</c:v>
                </c:pt>
                <c:pt idx="113">
                  <c:v>3325.7</c:v>
                </c:pt>
                <c:pt idx="114">
                  <c:v>3482</c:v>
                </c:pt>
                <c:pt idx="115">
                  <c:v>3575.1</c:v>
                </c:pt>
                <c:pt idx="116">
                  <c:v>3630.9</c:v>
                </c:pt>
                <c:pt idx="117">
                  <c:v>3670.1</c:v>
                </c:pt>
                <c:pt idx="118">
                  <c:v>3673.9</c:v>
                </c:pt>
                <c:pt idx="119">
                  <c:v>3663</c:v>
                </c:pt>
                <c:pt idx="120">
                  <c:v>3639.9</c:v>
                </c:pt>
                <c:pt idx="121">
                  <c:v>3616.8</c:v>
                </c:pt>
                <c:pt idx="122">
                  <c:v>3577.6999999999989</c:v>
                </c:pt>
                <c:pt idx="123">
                  <c:v>3502.900000000001</c:v>
                </c:pt>
                <c:pt idx="124">
                  <c:v>3405.1</c:v>
                </c:pt>
                <c:pt idx="125">
                  <c:v>3294.9</c:v>
                </c:pt>
                <c:pt idx="126">
                  <c:v>3161.1</c:v>
                </c:pt>
                <c:pt idx="127">
                  <c:v>2923.9</c:v>
                </c:pt>
                <c:pt idx="128">
                  <c:v>2527</c:v>
                </c:pt>
                <c:pt idx="129">
                  <c:v>1855.2</c:v>
                </c:pt>
                <c:pt idx="130">
                  <c:v>993.9</c:v>
                </c:pt>
                <c:pt idx="131">
                  <c:v>275.2</c:v>
                </c:pt>
                <c:pt idx="132">
                  <c:v>26</c:v>
                </c:pt>
                <c:pt idx="133">
                  <c:v>4.8</c:v>
                </c:pt>
                <c:pt idx="134">
                  <c:v>0.8</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21</c:v>
                </c:pt>
                <c:pt idx="156">
                  <c:v>239.7</c:v>
                </c:pt>
                <c:pt idx="157">
                  <c:v>892.9</c:v>
                </c:pt>
                <c:pt idx="158">
                  <c:v>1680.2</c:v>
                </c:pt>
                <c:pt idx="159">
                  <c:v>2324</c:v>
                </c:pt>
                <c:pt idx="160">
                  <c:v>2762</c:v>
                </c:pt>
                <c:pt idx="161">
                  <c:v>3028.9</c:v>
                </c:pt>
                <c:pt idx="162">
                  <c:v>3183.1</c:v>
                </c:pt>
                <c:pt idx="163">
                  <c:v>3282</c:v>
                </c:pt>
                <c:pt idx="164">
                  <c:v>3351.9</c:v>
                </c:pt>
                <c:pt idx="165">
                  <c:v>3393</c:v>
                </c:pt>
                <c:pt idx="166">
                  <c:v>3415</c:v>
                </c:pt>
                <c:pt idx="167">
                  <c:v>3420</c:v>
                </c:pt>
                <c:pt idx="168">
                  <c:v>3407</c:v>
                </c:pt>
                <c:pt idx="169">
                  <c:v>3390</c:v>
                </c:pt>
                <c:pt idx="170">
                  <c:v>3351</c:v>
                </c:pt>
                <c:pt idx="171">
                  <c:v>3306.1</c:v>
                </c:pt>
                <c:pt idx="172">
                  <c:v>3242.9</c:v>
                </c:pt>
                <c:pt idx="173">
                  <c:v>3149.1</c:v>
                </c:pt>
                <c:pt idx="174">
                  <c:v>3026.1</c:v>
                </c:pt>
                <c:pt idx="175">
                  <c:v>2808</c:v>
                </c:pt>
                <c:pt idx="176">
                  <c:v>2434.1</c:v>
                </c:pt>
                <c:pt idx="177">
                  <c:v>1768.1</c:v>
                </c:pt>
                <c:pt idx="178">
                  <c:v>1033.8000000000002</c:v>
                </c:pt>
                <c:pt idx="179">
                  <c:v>310.89999999999998</c:v>
                </c:pt>
                <c:pt idx="180">
                  <c:v>33.1</c:v>
                </c:pt>
                <c:pt idx="181">
                  <c:v>4</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20.8</c:v>
                </c:pt>
                <c:pt idx="204">
                  <c:v>240.9</c:v>
                </c:pt>
                <c:pt idx="205">
                  <c:v>968.1</c:v>
                </c:pt>
                <c:pt idx="206">
                  <c:v>1923.8</c:v>
                </c:pt>
                <c:pt idx="207">
                  <c:v>2655</c:v>
                </c:pt>
                <c:pt idx="208">
                  <c:v>3091</c:v>
                </c:pt>
                <c:pt idx="209">
                  <c:v>3356</c:v>
                </c:pt>
                <c:pt idx="210">
                  <c:v>3494.2</c:v>
                </c:pt>
                <c:pt idx="211">
                  <c:v>3561.2000000000012</c:v>
                </c:pt>
                <c:pt idx="212">
                  <c:v>3596</c:v>
                </c:pt>
                <c:pt idx="213">
                  <c:v>3615.2</c:v>
                </c:pt>
                <c:pt idx="214">
                  <c:v>3608.9</c:v>
                </c:pt>
                <c:pt idx="215">
                  <c:v>3585.2</c:v>
                </c:pt>
                <c:pt idx="216">
                  <c:v>3559.1</c:v>
                </c:pt>
                <c:pt idx="217">
                  <c:v>3513.900000000001</c:v>
                </c:pt>
                <c:pt idx="218">
                  <c:v>3446</c:v>
                </c:pt>
                <c:pt idx="219">
                  <c:v>3342.2</c:v>
                </c:pt>
                <c:pt idx="220">
                  <c:v>3221</c:v>
                </c:pt>
                <c:pt idx="221">
                  <c:v>3062</c:v>
                </c:pt>
                <c:pt idx="222">
                  <c:v>2873.8</c:v>
                </c:pt>
                <c:pt idx="223">
                  <c:v>2618.1999999999998</c:v>
                </c:pt>
                <c:pt idx="224">
                  <c:v>2263.1999999999998</c:v>
                </c:pt>
                <c:pt idx="225">
                  <c:v>1629</c:v>
                </c:pt>
                <c:pt idx="226">
                  <c:v>885.9</c:v>
                </c:pt>
                <c:pt idx="227">
                  <c:v>218.9</c:v>
                </c:pt>
                <c:pt idx="228">
                  <c:v>24.9</c:v>
                </c:pt>
                <c:pt idx="229">
                  <c:v>2.8</c:v>
                </c:pt>
                <c:pt idx="230">
                  <c:v>0.8</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21.8</c:v>
                </c:pt>
                <c:pt idx="252">
                  <c:v>220.2</c:v>
                </c:pt>
                <c:pt idx="253">
                  <c:v>853.7</c:v>
                </c:pt>
                <c:pt idx="254">
                  <c:v>1654</c:v>
                </c:pt>
                <c:pt idx="255">
                  <c:v>2332.9</c:v>
                </c:pt>
                <c:pt idx="256">
                  <c:v>2801</c:v>
                </c:pt>
                <c:pt idx="257">
                  <c:v>3052.1</c:v>
                </c:pt>
                <c:pt idx="258">
                  <c:v>3163.9</c:v>
                </c:pt>
                <c:pt idx="259">
                  <c:v>3244.3</c:v>
                </c:pt>
                <c:pt idx="260">
                  <c:v>3292.3</c:v>
                </c:pt>
                <c:pt idx="261">
                  <c:v>3322.3000000000011</c:v>
                </c:pt>
                <c:pt idx="262">
                  <c:v>3328.3000000000011</c:v>
                </c:pt>
                <c:pt idx="263">
                  <c:v>3326.3000000000011</c:v>
                </c:pt>
                <c:pt idx="264">
                  <c:v>3316.3000000000011</c:v>
                </c:pt>
                <c:pt idx="265">
                  <c:v>3293.2</c:v>
                </c:pt>
                <c:pt idx="266">
                  <c:v>3255.3</c:v>
                </c:pt>
                <c:pt idx="267">
                  <c:v>3189.1</c:v>
                </c:pt>
                <c:pt idx="268">
                  <c:v>3048.1</c:v>
                </c:pt>
                <c:pt idx="269">
                  <c:v>2893.1</c:v>
                </c:pt>
                <c:pt idx="270">
                  <c:v>2715.3</c:v>
                </c:pt>
                <c:pt idx="271">
                  <c:v>2472.1</c:v>
                </c:pt>
                <c:pt idx="272">
                  <c:v>2090.8000000000002</c:v>
                </c:pt>
                <c:pt idx="273">
                  <c:v>1565.8</c:v>
                </c:pt>
                <c:pt idx="274">
                  <c:v>863</c:v>
                </c:pt>
                <c:pt idx="275">
                  <c:v>211.9</c:v>
                </c:pt>
                <c:pt idx="276">
                  <c:v>27.8</c:v>
                </c:pt>
                <c:pt idx="277">
                  <c:v>3.8</c:v>
                </c:pt>
                <c:pt idx="278">
                  <c:v>0</c:v>
                </c:pt>
                <c:pt idx="279">
                  <c:v>0</c:v>
                </c:pt>
                <c:pt idx="280">
                  <c:v>0</c:v>
                </c:pt>
                <c:pt idx="281">
                  <c:v>0</c:v>
                </c:pt>
                <c:pt idx="282">
                  <c:v>0</c:v>
                </c:pt>
                <c:pt idx="283">
                  <c:v>0</c:v>
                </c:pt>
                <c:pt idx="284">
                  <c:v>0</c:v>
                </c:pt>
                <c:pt idx="285">
                  <c:v>0</c:v>
                </c:pt>
                <c:pt idx="286">
                  <c:v>0</c:v>
                </c:pt>
                <c:pt idx="287">
                  <c:v>0</c:v>
                </c:pt>
                <c:pt idx="288">
                  <c:v>1</c:v>
                </c:pt>
                <c:pt idx="289">
                  <c:v>1</c:v>
                </c:pt>
                <c:pt idx="290">
                  <c:v>1</c:v>
                </c:pt>
                <c:pt idx="291">
                  <c:v>1</c:v>
                </c:pt>
                <c:pt idx="292">
                  <c:v>1</c:v>
                </c:pt>
                <c:pt idx="293">
                  <c:v>1</c:v>
                </c:pt>
                <c:pt idx="294">
                  <c:v>1</c:v>
                </c:pt>
                <c:pt idx="295">
                  <c:v>1</c:v>
                </c:pt>
                <c:pt idx="296">
                  <c:v>1</c:v>
                </c:pt>
                <c:pt idx="297">
                  <c:v>1</c:v>
                </c:pt>
                <c:pt idx="298">
                  <c:v>1</c:v>
                </c:pt>
                <c:pt idx="299">
                  <c:v>21</c:v>
                </c:pt>
                <c:pt idx="300">
                  <c:v>229.1</c:v>
                </c:pt>
                <c:pt idx="301">
                  <c:v>904.19999999999993</c:v>
                </c:pt>
                <c:pt idx="302">
                  <c:v>1776.8</c:v>
                </c:pt>
                <c:pt idx="303">
                  <c:v>2444.9</c:v>
                </c:pt>
                <c:pt idx="304">
                  <c:v>2903</c:v>
                </c:pt>
                <c:pt idx="305">
                  <c:v>3147.2000000000012</c:v>
                </c:pt>
                <c:pt idx="306">
                  <c:v>3274.8</c:v>
                </c:pt>
                <c:pt idx="307">
                  <c:v>3341</c:v>
                </c:pt>
                <c:pt idx="308">
                  <c:v>3374</c:v>
                </c:pt>
                <c:pt idx="309">
                  <c:v>3385.8</c:v>
                </c:pt>
                <c:pt idx="310">
                  <c:v>3383.3</c:v>
                </c:pt>
                <c:pt idx="311">
                  <c:v>3359.8</c:v>
                </c:pt>
                <c:pt idx="312">
                  <c:v>3340.2</c:v>
                </c:pt>
                <c:pt idx="313">
                  <c:v>3314.1000000000008</c:v>
                </c:pt>
                <c:pt idx="314">
                  <c:v>3277</c:v>
                </c:pt>
                <c:pt idx="315">
                  <c:v>3226.9</c:v>
                </c:pt>
                <c:pt idx="316">
                  <c:v>3140.8</c:v>
                </c:pt>
                <c:pt idx="317">
                  <c:v>3035.7</c:v>
                </c:pt>
                <c:pt idx="318">
                  <c:v>2853.3</c:v>
                </c:pt>
                <c:pt idx="319">
                  <c:v>2530</c:v>
                </c:pt>
                <c:pt idx="320">
                  <c:v>2054</c:v>
                </c:pt>
                <c:pt idx="321">
                  <c:v>1523.3</c:v>
                </c:pt>
                <c:pt idx="322">
                  <c:v>836</c:v>
                </c:pt>
                <c:pt idx="323">
                  <c:v>190</c:v>
                </c:pt>
                <c:pt idx="324">
                  <c:v>13.8</c:v>
                </c:pt>
                <c:pt idx="325">
                  <c:v>0</c:v>
                </c:pt>
                <c:pt idx="326">
                  <c:v>0</c:v>
                </c:pt>
                <c:pt idx="327">
                  <c:v>0</c:v>
                </c:pt>
                <c:pt idx="328">
                  <c:v>0</c:v>
                </c:pt>
                <c:pt idx="329">
                  <c:v>0</c:v>
                </c:pt>
                <c:pt idx="330">
                  <c:v>0</c:v>
                </c:pt>
                <c:pt idx="331">
                  <c:v>0</c:v>
                </c:pt>
                <c:pt idx="332">
                  <c:v>0</c:v>
                </c:pt>
                <c:pt idx="333">
                  <c:v>0</c:v>
                </c:pt>
                <c:pt idx="334">
                  <c:v>0</c:v>
                </c:pt>
                <c:pt idx="335">
                  <c:v>0</c:v>
                </c:pt>
              </c:numCache>
            </c:numRef>
          </c:val>
          <c:extLst>
            <c:ext xmlns:c16="http://schemas.microsoft.com/office/drawing/2014/chart" uri="{C3380CC4-5D6E-409C-BE32-E72D297353CC}">
              <c16:uniqueId val="{00000002-591A-468C-99B0-5BD3EAF74870}"/>
            </c:ext>
          </c:extLst>
        </c:ser>
        <c:ser>
          <c:idx val="0"/>
          <c:order val="3"/>
          <c:tx>
            <c:strRef>
              <c:f>Semana_01!$C$1</c:f>
              <c:strCache>
                <c:ptCount val="1"/>
                <c:pt idx="0">
                  <c:v>UEE</c:v>
                </c:pt>
              </c:strCache>
            </c:strRef>
          </c:tx>
          <c:spPr>
            <a:solidFill>
              <a:schemeClr val="accent1"/>
            </a:solidFill>
            <a:ln>
              <a:noFill/>
            </a:ln>
            <a:effectLst/>
          </c:spPr>
          <c:invertIfNegative val="0"/>
          <c:cat>
            <c:multiLvlStrRef>
              <c:f>Semana_01!$A$2:$B$337</c:f>
              <c:multiLvlStrCache>
                <c:ptCount val="336"/>
                <c:lvl>
                  <c:pt idx="0">
                    <c:v>00:00</c:v>
                  </c:pt>
                  <c:pt idx="1">
                    <c:v>00:30</c:v>
                  </c:pt>
                  <c:pt idx="2">
                    <c:v>01:00</c:v>
                  </c:pt>
                  <c:pt idx="3">
                    <c:v>01:30</c:v>
                  </c:pt>
                  <c:pt idx="4">
                    <c:v>02:00</c:v>
                  </c:pt>
                  <c:pt idx="5">
                    <c:v>02:30</c:v>
                  </c:pt>
                  <c:pt idx="6">
                    <c:v>03:00</c:v>
                  </c:pt>
                  <c:pt idx="7">
                    <c:v>03:30</c:v>
                  </c:pt>
                  <c:pt idx="8">
                    <c:v>04:00</c:v>
                  </c:pt>
                  <c:pt idx="9">
                    <c:v>04:30</c:v>
                  </c:pt>
                  <c:pt idx="10">
                    <c:v>05:00</c:v>
                  </c:pt>
                  <c:pt idx="11">
                    <c:v>05:30</c:v>
                  </c:pt>
                  <c:pt idx="12">
                    <c:v>06:00</c:v>
                  </c:pt>
                  <c:pt idx="13">
                    <c:v>06:30</c:v>
                  </c:pt>
                  <c:pt idx="14">
                    <c:v>07:00</c:v>
                  </c:pt>
                  <c:pt idx="15">
                    <c:v>07:30</c:v>
                  </c:pt>
                  <c:pt idx="16">
                    <c:v>08:00</c:v>
                  </c:pt>
                  <c:pt idx="17">
                    <c:v>08:30</c:v>
                  </c:pt>
                  <c:pt idx="18">
                    <c:v>09:00</c:v>
                  </c:pt>
                  <c:pt idx="19">
                    <c:v>09:30</c:v>
                  </c:pt>
                  <c:pt idx="20">
                    <c:v>10:00</c:v>
                  </c:pt>
                  <c:pt idx="21">
                    <c:v>10:30</c:v>
                  </c:pt>
                  <c:pt idx="22">
                    <c:v>11:00</c:v>
                  </c:pt>
                  <c:pt idx="23">
                    <c:v>11:30</c:v>
                  </c:pt>
                  <c:pt idx="24">
                    <c:v>12:00</c:v>
                  </c:pt>
                  <c:pt idx="25">
                    <c:v>12:30</c:v>
                  </c:pt>
                  <c:pt idx="26">
                    <c:v>13:00</c:v>
                  </c:pt>
                  <c:pt idx="27">
                    <c:v>13:30</c:v>
                  </c:pt>
                  <c:pt idx="28">
                    <c:v>14:00</c:v>
                  </c:pt>
                  <c:pt idx="29">
                    <c:v>14:30</c:v>
                  </c:pt>
                  <c:pt idx="30">
                    <c:v>15:00</c:v>
                  </c:pt>
                  <c:pt idx="31">
                    <c:v>15:30</c:v>
                  </c:pt>
                  <c:pt idx="32">
                    <c:v>16:00</c:v>
                  </c:pt>
                  <c:pt idx="33">
                    <c:v>16:30</c:v>
                  </c:pt>
                  <c:pt idx="34">
                    <c:v>17:00</c:v>
                  </c:pt>
                  <c:pt idx="35">
                    <c:v>17:30</c:v>
                  </c:pt>
                  <c:pt idx="36">
                    <c:v>18:00</c:v>
                  </c:pt>
                  <c:pt idx="37">
                    <c:v>18:30</c:v>
                  </c:pt>
                  <c:pt idx="38">
                    <c:v>19:00</c:v>
                  </c:pt>
                  <c:pt idx="39">
                    <c:v>19:30</c:v>
                  </c:pt>
                  <c:pt idx="40">
                    <c:v>20:00</c:v>
                  </c:pt>
                  <c:pt idx="41">
                    <c:v>20:30</c:v>
                  </c:pt>
                  <c:pt idx="42">
                    <c:v>21:00</c:v>
                  </c:pt>
                  <c:pt idx="43">
                    <c:v>21:30</c:v>
                  </c:pt>
                  <c:pt idx="44">
                    <c:v>22:00</c:v>
                  </c:pt>
                  <c:pt idx="45">
                    <c:v>22:30</c:v>
                  </c:pt>
                  <c:pt idx="46">
                    <c:v>23:00</c:v>
                  </c:pt>
                  <c:pt idx="47">
                    <c:v>23:30</c:v>
                  </c:pt>
                  <c:pt idx="48">
                    <c:v>00:00</c:v>
                  </c:pt>
                  <c:pt idx="49">
                    <c:v>00:30</c:v>
                  </c:pt>
                  <c:pt idx="50">
                    <c:v>01:00</c:v>
                  </c:pt>
                  <c:pt idx="51">
                    <c:v>01:30</c:v>
                  </c:pt>
                  <c:pt idx="52">
                    <c:v>02:00</c:v>
                  </c:pt>
                  <c:pt idx="53">
                    <c:v>02:30</c:v>
                  </c:pt>
                  <c:pt idx="54">
                    <c:v>03:00</c:v>
                  </c:pt>
                  <c:pt idx="55">
                    <c:v>03:30</c:v>
                  </c:pt>
                  <c:pt idx="56">
                    <c:v>04:00</c:v>
                  </c:pt>
                  <c:pt idx="57">
                    <c:v>04:30</c:v>
                  </c:pt>
                  <c:pt idx="58">
                    <c:v>05:00</c:v>
                  </c:pt>
                  <c:pt idx="59">
                    <c:v>05:30</c:v>
                  </c:pt>
                  <c:pt idx="60">
                    <c:v>06:00</c:v>
                  </c:pt>
                  <c:pt idx="61">
                    <c:v>06:30</c:v>
                  </c:pt>
                  <c:pt idx="62">
                    <c:v>07:00</c:v>
                  </c:pt>
                  <c:pt idx="63">
                    <c:v>07:30</c:v>
                  </c:pt>
                  <c:pt idx="64">
                    <c:v>08:00</c:v>
                  </c:pt>
                  <c:pt idx="65">
                    <c:v>08:30</c:v>
                  </c:pt>
                  <c:pt idx="66">
                    <c:v>09:00</c:v>
                  </c:pt>
                  <c:pt idx="67">
                    <c:v>09:30</c:v>
                  </c:pt>
                  <c:pt idx="68">
                    <c:v>10:00</c:v>
                  </c:pt>
                  <c:pt idx="69">
                    <c:v>10:30</c:v>
                  </c:pt>
                  <c:pt idx="70">
                    <c:v>11:00</c:v>
                  </c:pt>
                  <c:pt idx="71">
                    <c:v>11:30</c:v>
                  </c:pt>
                  <c:pt idx="72">
                    <c:v>12:00</c:v>
                  </c:pt>
                  <c:pt idx="73">
                    <c:v>12:30</c:v>
                  </c:pt>
                  <c:pt idx="74">
                    <c:v>13:00</c:v>
                  </c:pt>
                  <c:pt idx="75">
                    <c:v>13:30</c:v>
                  </c:pt>
                  <c:pt idx="76">
                    <c:v>14:00</c:v>
                  </c:pt>
                  <c:pt idx="77">
                    <c:v>14:30</c:v>
                  </c:pt>
                  <c:pt idx="78">
                    <c:v>15:00</c:v>
                  </c:pt>
                  <c:pt idx="79">
                    <c:v>15:30</c:v>
                  </c:pt>
                  <c:pt idx="80">
                    <c:v>16:00</c:v>
                  </c:pt>
                  <c:pt idx="81">
                    <c:v>16:30</c:v>
                  </c:pt>
                  <c:pt idx="82">
                    <c:v>17:00</c:v>
                  </c:pt>
                  <c:pt idx="83">
                    <c:v>17:30</c:v>
                  </c:pt>
                  <c:pt idx="84">
                    <c:v>18:00</c:v>
                  </c:pt>
                  <c:pt idx="85">
                    <c:v>18:30</c:v>
                  </c:pt>
                  <c:pt idx="86">
                    <c:v>19:00</c:v>
                  </c:pt>
                  <c:pt idx="87">
                    <c:v>19:30</c:v>
                  </c:pt>
                  <c:pt idx="88">
                    <c:v>20:00</c:v>
                  </c:pt>
                  <c:pt idx="89">
                    <c:v>20:30</c:v>
                  </c:pt>
                  <c:pt idx="90">
                    <c:v>21:00</c:v>
                  </c:pt>
                  <c:pt idx="91">
                    <c:v>21:30</c:v>
                  </c:pt>
                  <c:pt idx="92">
                    <c:v>22:00</c:v>
                  </c:pt>
                  <c:pt idx="93">
                    <c:v>22:30</c:v>
                  </c:pt>
                  <c:pt idx="94">
                    <c:v>23:00</c:v>
                  </c:pt>
                  <c:pt idx="95">
                    <c:v>23:30</c:v>
                  </c:pt>
                  <c:pt idx="96">
                    <c:v>00:00</c:v>
                  </c:pt>
                  <c:pt idx="97">
                    <c:v>00:30</c:v>
                  </c:pt>
                  <c:pt idx="98">
                    <c:v>01:00</c:v>
                  </c:pt>
                  <c:pt idx="99">
                    <c:v>01:30</c:v>
                  </c:pt>
                  <c:pt idx="100">
                    <c:v>02:00</c:v>
                  </c:pt>
                  <c:pt idx="101">
                    <c:v>02:30</c:v>
                  </c:pt>
                  <c:pt idx="102">
                    <c:v>03:00</c:v>
                  </c:pt>
                  <c:pt idx="103">
                    <c:v>03:30</c:v>
                  </c:pt>
                  <c:pt idx="104">
                    <c:v>04:00</c:v>
                  </c:pt>
                  <c:pt idx="105">
                    <c:v>04:30</c:v>
                  </c:pt>
                  <c:pt idx="106">
                    <c:v>05:00</c:v>
                  </c:pt>
                  <c:pt idx="107">
                    <c:v>05:30</c:v>
                  </c:pt>
                  <c:pt idx="108">
                    <c:v>06:00</c:v>
                  </c:pt>
                  <c:pt idx="109">
                    <c:v>06:30</c:v>
                  </c:pt>
                  <c:pt idx="110">
                    <c:v>07:00</c:v>
                  </c:pt>
                  <c:pt idx="111">
                    <c:v>07:30</c:v>
                  </c:pt>
                  <c:pt idx="112">
                    <c:v>08:00</c:v>
                  </c:pt>
                  <c:pt idx="113">
                    <c:v>08:30</c:v>
                  </c:pt>
                  <c:pt idx="114">
                    <c:v>09:00</c:v>
                  </c:pt>
                  <c:pt idx="115">
                    <c:v>09:30</c:v>
                  </c:pt>
                  <c:pt idx="116">
                    <c:v>10:00</c:v>
                  </c:pt>
                  <c:pt idx="117">
                    <c:v>10:30</c:v>
                  </c:pt>
                  <c:pt idx="118">
                    <c:v>11:00</c:v>
                  </c:pt>
                  <c:pt idx="119">
                    <c:v>11:30</c:v>
                  </c:pt>
                  <c:pt idx="120">
                    <c:v>12:00</c:v>
                  </c:pt>
                  <c:pt idx="121">
                    <c:v>12:30</c:v>
                  </c:pt>
                  <c:pt idx="122">
                    <c:v>13:00</c:v>
                  </c:pt>
                  <c:pt idx="123">
                    <c:v>13:30</c:v>
                  </c:pt>
                  <c:pt idx="124">
                    <c:v>14:00</c:v>
                  </c:pt>
                  <c:pt idx="125">
                    <c:v>14:30</c:v>
                  </c:pt>
                  <c:pt idx="126">
                    <c:v>15:00</c:v>
                  </c:pt>
                  <c:pt idx="127">
                    <c:v>15:30</c:v>
                  </c:pt>
                  <c:pt idx="128">
                    <c:v>16:00</c:v>
                  </c:pt>
                  <c:pt idx="129">
                    <c:v>16:30</c:v>
                  </c:pt>
                  <c:pt idx="130">
                    <c:v>17:00</c:v>
                  </c:pt>
                  <c:pt idx="131">
                    <c:v>17:30</c:v>
                  </c:pt>
                  <c:pt idx="132">
                    <c:v>18:00</c:v>
                  </c:pt>
                  <c:pt idx="133">
                    <c:v>18:30</c:v>
                  </c:pt>
                  <c:pt idx="134">
                    <c:v>19:00</c:v>
                  </c:pt>
                  <c:pt idx="135">
                    <c:v>19:30</c:v>
                  </c:pt>
                  <c:pt idx="136">
                    <c:v>20:00</c:v>
                  </c:pt>
                  <c:pt idx="137">
                    <c:v>20:30</c:v>
                  </c:pt>
                  <c:pt idx="138">
                    <c:v>21:00</c:v>
                  </c:pt>
                  <c:pt idx="139">
                    <c:v>21:30</c:v>
                  </c:pt>
                  <c:pt idx="140">
                    <c:v>22:00</c:v>
                  </c:pt>
                  <c:pt idx="141">
                    <c:v>22:30</c:v>
                  </c:pt>
                  <c:pt idx="142">
                    <c:v>23:00</c:v>
                  </c:pt>
                  <c:pt idx="143">
                    <c:v>23:30</c:v>
                  </c:pt>
                  <c:pt idx="144">
                    <c:v>00:00</c:v>
                  </c:pt>
                  <c:pt idx="145">
                    <c:v>00:30</c:v>
                  </c:pt>
                  <c:pt idx="146">
                    <c:v>01:00</c:v>
                  </c:pt>
                  <c:pt idx="147">
                    <c:v>01:30</c:v>
                  </c:pt>
                  <c:pt idx="148">
                    <c:v>02:00</c:v>
                  </c:pt>
                  <c:pt idx="149">
                    <c:v>02:30</c:v>
                  </c:pt>
                  <c:pt idx="150">
                    <c:v>03:00</c:v>
                  </c:pt>
                  <c:pt idx="151">
                    <c:v>03:30</c:v>
                  </c:pt>
                  <c:pt idx="152">
                    <c:v>04:00</c:v>
                  </c:pt>
                  <c:pt idx="153">
                    <c:v>04:30</c:v>
                  </c:pt>
                  <c:pt idx="154">
                    <c:v>05:00</c:v>
                  </c:pt>
                  <c:pt idx="155">
                    <c:v>05:30</c:v>
                  </c:pt>
                  <c:pt idx="156">
                    <c:v>06:00</c:v>
                  </c:pt>
                  <c:pt idx="157">
                    <c:v>06:30</c:v>
                  </c:pt>
                  <c:pt idx="158">
                    <c:v>07:00</c:v>
                  </c:pt>
                  <c:pt idx="159">
                    <c:v>07:30</c:v>
                  </c:pt>
                  <c:pt idx="160">
                    <c:v>08:00</c:v>
                  </c:pt>
                  <c:pt idx="161">
                    <c:v>08:30</c:v>
                  </c:pt>
                  <c:pt idx="162">
                    <c:v>09:00</c:v>
                  </c:pt>
                  <c:pt idx="163">
                    <c:v>09:30</c:v>
                  </c:pt>
                  <c:pt idx="164">
                    <c:v>10:00</c:v>
                  </c:pt>
                  <c:pt idx="165">
                    <c:v>10:30</c:v>
                  </c:pt>
                  <c:pt idx="166">
                    <c:v>11:00</c:v>
                  </c:pt>
                  <c:pt idx="167">
                    <c:v>11:30</c:v>
                  </c:pt>
                  <c:pt idx="168">
                    <c:v>12:00</c:v>
                  </c:pt>
                  <c:pt idx="169">
                    <c:v>12:30</c:v>
                  </c:pt>
                  <c:pt idx="170">
                    <c:v>13:00</c:v>
                  </c:pt>
                  <c:pt idx="171">
                    <c:v>13:30</c:v>
                  </c:pt>
                  <c:pt idx="172">
                    <c:v>14:00</c:v>
                  </c:pt>
                  <c:pt idx="173">
                    <c:v>14:30</c:v>
                  </c:pt>
                  <c:pt idx="174">
                    <c:v>15:00</c:v>
                  </c:pt>
                  <c:pt idx="175">
                    <c:v>15:30</c:v>
                  </c:pt>
                  <c:pt idx="176">
                    <c:v>16:00</c:v>
                  </c:pt>
                  <c:pt idx="177">
                    <c:v>16:30</c:v>
                  </c:pt>
                  <c:pt idx="178">
                    <c:v>17:00</c:v>
                  </c:pt>
                  <c:pt idx="179">
                    <c:v>17:30</c:v>
                  </c:pt>
                  <c:pt idx="180">
                    <c:v>18:00</c:v>
                  </c:pt>
                  <c:pt idx="181">
                    <c:v>18:30</c:v>
                  </c:pt>
                  <c:pt idx="182">
                    <c:v>19:00</c:v>
                  </c:pt>
                  <c:pt idx="183">
                    <c:v>19:30</c:v>
                  </c:pt>
                  <c:pt idx="184">
                    <c:v>20:00</c:v>
                  </c:pt>
                  <c:pt idx="185">
                    <c:v>20:30</c:v>
                  </c:pt>
                  <c:pt idx="186">
                    <c:v>21:00</c:v>
                  </c:pt>
                  <c:pt idx="187">
                    <c:v>21:30</c:v>
                  </c:pt>
                  <c:pt idx="188">
                    <c:v>22:00</c:v>
                  </c:pt>
                  <c:pt idx="189">
                    <c:v>22:30</c:v>
                  </c:pt>
                  <c:pt idx="190">
                    <c:v>23:00</c:v>
                  </c:pt>
                  <c:pt idx="191">
                    <c:v>23:30</c:v>
                  </c:pt>
                  <c:pt idx="192">
                    <c:v>00:00</c:v>
                  </c:pt>
                  <c:pt idx="193">
                    <c:v>00:30</c:v>
                  </c:pt>
                  <c:pt idx="194">
                    <c:v>01:00</c:v>
                  </c:pt>
                  <c:pt idx="195">
                    <c:v>01:30</c:v>
                  </c:pt>
                  <c:pt idx="196">
                    <c:v>02:00</c:v>
                  </c:pt>
                  <c:pt idx="197">
                    <c:v>02:30</c:v>
                  </c:pt>
                  <c:pt idx="198">
                    <c:v>03:00</c:v>
                  </c:pt>
                  <c:pt idx="199">
                    <c:v>03:30</c:v>
                  </c:pt>
                  <c:pt idx="200">
                    <c:v>04:00</c:v>
                  </c:pt>
                  <c:pt idx="201">
                    <c:v>04:30</c:v>
                  </c:pt>
                  <c:pt idx="202">
                    <c:v>05:00</c:v>
                  </c:pt>
                  <c:pt idx="203">
                    <c:v>05:30</c:v>
                  </c:pt>
                  <c:pt idx="204">
                    <c:v>06:00</c:v>
                  </c:pt>
                  <c:pt idx="205">
                    <c:v>06:30</c:v>
                  </c:pt>
                  <c:pt idx="206">
                    <c:v>07:00</c:v>
                  </c:pt>
                  <c:pt idx="207">
                    <c:v>07:30</c:v>
                  </c:pt>
                  <c:pt idx="208">
                    <c:v>08:00</c:v>
                  </c:pt>
                  <c:pt idx="209">
                    <c:v>08:30</c:v>
                  </c:pt>
                  <c:pt idx="210">
                    <c:v>09:00</c:v>
                  </c:pt>
                  <c:pt idx="211">
                    <c:v>09:30</c:v>
                  </c:pt>
                  <c:pt idx="212">
                    <c:v>10:00</c:v>
                  </c:pt>
                  <c:pt idx="213">
                    <c:v>10:30</c:v>
                  </c:pt>
                  <c:pt idx="214">
                    <c:v>11:00</c:v>
                  </c:pt>
                  <c:pt idx="215">
                    <c:v>11:30</c:v>
                  </c:pt>
                  <c:pt idx="216">
                    <c:v>12:00</c:v>
                  </c:pt>
                  <c:pt idx="217">
                    <c:v>12:30</c:v>
                  </c:pt>
                  <c:pt idx="218">
                    <c:v>13:00</c:v>
                  </c:pt>
                  <c:pt idx="219">
                    <c:v>13:30</c:v>
                  </c:pt>
                  <c:pt idx="220">
                    <c:v>14:00</c:v>
                  </c:pt>
                  <c:pt idx="221">
                    <c:v>14:30</c:v>
                  </c:pt>
                  <c:pt idx="222">
                    <c:v>15:00</c:v>
                  </c:pt>
                  <c:pt idx="223">
                    <c:v>15:30</c:v>
                  </c:pt>
                  <c:pt idx="224">
                    <c:v>16:00</c:v>
                  </c:pt>
                  <c:pt idx="225">
                    <c:v>16:30</c:v>
                  </c:pt>
                  <c:pt idx="226">
                    <c:v>17:00</c:v>
                  </c:pt>
                  <c:pt idx="227">
                    <c:v>17:30</c:v>
                  </c:pt>
                  <c:pt idx="228">
                    <c:v>18:00</c:v>
                  </c:pt>
                  <c:pt idx="229">
                    <c:v>18:30</c:v>
                  </c:pt>
                  <c:pt idx="230">
                    <c:v>19:00</c:v>
                  </c:pt>
                  <c:pt idx="231">
                    <c:v>19:30</c:v>
                  </c:pt>
                  <c:pt idx="232">
                    <c:v>20:00</c:v>
                  </c:pt>
                  <c:pt idx="233">
                    <c:v>20:30</c:v>
                  </c:pt>
                  <c:pt idx="234">
                    <c:v>21:00</c:v>
                  </c:pt>
                  <c:pt idx="235">
                    <c:v>21:30</c:v>
                  </c:pt>
                  <c:pt idx="236">
                    <c:v>22:00</c:v>
                  </c:pt>
                  <c:pt idx="237">
                    <c:v>22:30</c:v>
                  </c:pt>
                  <c:pt idx="238">
                    <c:v>23:00</c:v>
                  </c:pt>
                  <c:pt idx="239">
                    <c:v>23:30</c:v>
                  </c:pt>
                  <c:pt idx="240">
                    <c:v>00:00</c:v>
                  </c:pt>
                  <c:pt idx="241">
                    <c:v>00:30</c:v>
                  </c:pt>
                  <c:pt idx="242">
                    <c:v>01:00</c:v>
                  </c:pt>
                  <c:pt idx="243">
                    <c:v>01:30</c:v>
                  </c:pt>
                  <c:pt idx="244">
                    <c:v>02:00</c:v>
                  </c:pt>
                  <c:pt idx="245">
                    <c:v>02:30</c:v>
                  </c:pt>
                  <c:pt idx="246">
                    <c:v>03:00</c:v>
                  </c:pt>
                  <c:pt idx="247">
                    <c:v>03:30</c:v>
                  </c:pt>
                  <c:pt idx="248">
                    <c:v>04:00</c:v>
                  </c:pt>
                  <c:pt idx="249">
                    <c:v>04:30</c:v>
                  </c:pt>
                  <c:pt idx="250">
                    <c:v>05:00</c:v>
                  </c:pt>
                  <c:pt idx="251">
                    <c:v>05:30</c:v>
                  </c:pt>
                  <c:pt idx="252">
                    <c:v>06:00</c:v>
                  </c:pt>
                  <c:pt idx="253">
                    <c:v>06:30</c:v>
                  </c:pt>
                  <c:pt idx="254">
                    <c:v>07:00</c:v>
                  </c:pt>
                  <c:pt idx="255">
                    <c:v>07:30</c:v>
                  </c:pt>
                  <c:pt idx="256">
                    <c:v>08:00</c:v>
                  </c:pt>
                  <c:pt idx="257">
                    <c:v>08:30</c:v>
                  </c:pt>
                  <c:pt idx="258">
                    <c:v>09:00</c:v>
                  </c:pt>
                  <c:pt idx="259">
                    <c:v>09:30</c:v>
                  </c:pt>
                  <c:pt idx="260">
                    <c:v>10:00</c:v>
                  </c:pt>
                  <c:pt idx="261">
                    <c:v>10:30</c:v>
                  </c:pt>
                  <c:pt idx="262">
                    <c:v>11:00</c:v>
                  </c:pt>
                  <c:pt idx="263">
                    <c:v>11:30</c:v>
                  </c:pt>
                  <c:pt idx="264">
                    <c:v>12:00</c:v>
                  </c:pt>
                  <c:pt idx="265">
                    <c:v>12:30</c:v>
                  </c:pt>
                  <c:pt idx="266">
                    <c:v>13:00</c:v>
                  </c:pt>
                  <c:pt idx="267">
                    <c:v>13:30</c:v>
                  </c:pt>
                  <c:pt idx="268">
                    <c:v>14:00</c:v>
                  </c:pt>
                  <c:pt idx="269">
                    <c:v>14:30</c:v>
                  </c:pt>
                  <c:pt idx="270">
                    <c:v>15:00</c:v>
                  </c:pt>
                  <c:pt idx="271">
                    <c:v>15:30</c:v>
                  </c:pt>
                  <c:pt idx="272">
                    <c:v>16:00</c:v>
                  </c:pt>
                  <c:pt idx="273">
                    <c:v>16:30</c:v>
                  </c:pt>
                  <c:pt idx="274">
                    <c:v>17:00</c:v>
                  </c:pt>
                  <c:pt idx="275">
                    <c:v>17:30</c:v>
                  </c:pt>
                  <c:pt idx="276">
                    <c:v>18:00</c:v>
                  </c:pt>
                  <c:pt idx="277">
                    <c:v>18:30</c:v>
                  </c:pt>
                  <c:pt idx="278">
                    <c:v>19:00</c:v>
                  </c:pt>
                  <c:pt idx="279">
                    <c:v>19:30</c:v>
                  </c:pt>
                  <c:pt idx="280">
                    <c:v>20:00</c:v>
                  </c:pt>
                  <c:pt idx="281">
                    <c:v>20:30</c:v>
                  </c:pt>
                  <c:pt idx="282">
                    <c:v>21:00</c:v>
                  </c:pt>
                  <c:pt idx="283">
                    <c:v>21:30</c:v>
                  </c:pt>
                  <c:pt idx="284">
                    <c:v>22:00</c:v>
                  </c:pt>
                  <c:pt idx="285">
                    <c:v>22:30</c:v>
                  </c:pt>
                  <c:pt idx="286">
                    <c:v>23:00</c:v>
                  </c:pt>
                  <c:pt idx="287">
                    <c:v>23:30</c:v>
                  </c:pt>
                  <c:pt idx="288">
                    <c:v>00:00</c:v>
                  </c:pt>
                  <c:pt idx="289">
                    <c:v>00:30</c:v>
                  </c:pt>
                  <c:pt idx="290">
                    <c:v>01:00</c:v>
                  </c:pt>
                  <c:pt idx="291">
                    <c:v>01:30</c:v>
                  </c:pt>
                  <c:pt idx="292">
                    <c:v>02:00</c:v>
                  </c:pt>
                  <c:pt idx="293">
                    <c:v>02:30</c:v>
                  </c:pt>
                  <c:pt idx="294">
                    <c:v>03:00</c:v>
                  </c:pt>
                  <c:pt idx="295">
                    <c:v>03:30</c:v>
                  </c:pt>
                  <c:pt idx="296">
                    <c:v>04:00</c:v>
                  </c:pt>
                  <c:pt idx="297">
                    <c:v>04:30</c:v>
                  </c:pt>
                  <c:pt idx="298">
                    <c:v>05:00</c:v>
                  </c:pt>
                  <c:pt idx="299">
                    <c:v>05:30</c:v>
                  </c:pt>
                  <c:pt idx="300">
                    <c:v>06:00</c:v>
                  </c:pt>
                  <c:pt idx="301">
                    <c:v>06:30</c:v>
                  </c:pt>
                  <c:pt idx="302">
                    <c:v>07:00</c:v>
                  </c:pt>
                  <c:pt idx="303">
                    <c:v>07:30</c:v>
                  </c:pt>
                  <c:pt idx="304">
                    <c:v>08:00</c:v>
                  </c:pt>
                  <c:pt idx="305">
                    <c:v>08:30</c:v>
                  </c:pt>
                  <c:pt idx="306">
                    <c:v>09:00</c:v>
                  </c:pt>
                  <c:pt idx="307">
                    <c:v>09:30</c:v>
                  </c:pt>
                  <c:pt idx="308">
                    <c:v>10:00</c:v>
                  </c:pt>
                  <c:pt idx="309">
                    <c:v>10:30</c:v>
                  </c:pt>
                  <c:pt idx="310">
                    <c:v>11:00</c:v>
                  </c:pt>
                  <c:pt idx="311">
                    <c:v>11:30</c:v>
                  </c:pt>
                  <c:pt idx="312">
                    <c:v>12:00</c:v>
                  </c:pt>
                  <c:pt idx="313">
                    <c:v>12:30</c:v>
                  </c:pt>
                  <c:pt idx="314">
                    <c:v>13:00</c:v>
                  </c:pt>
                  <c:pt idx="315">
                    <c:v>13:30</c:v>
                  </c:pt>
                  <c:pt idx="316">
                    <c:v>14:00</c:v>
                  </c:pt>
                  <c:pt idx="317">
                    <c:v>14:30</c:v>
                  </c:pt>
                  <c:pt idx="318">
                    <c:v>15:00</c:v>
                  </c:pt>
                  <c:pt idx="319">
                    <c:v>15:30</c:v>
                  </c:pt>
                  <c:pt idx="320">
                    <c:v>16:00</c:v>
                  </c:pt>
                  <c:pt idx="321">
                    <c:v>16:30</c:v>
                  </c:pt>
                  <c:pt idx="322">
                    <c:v>17:00</c:v>
                  </c:pt>
                  <c:pt idx="323">
                    <c:v>17:30</c:v>
                  </c:pt>
                  <c:pt idx="324">
                    <c:v>18:00</c:v>
                  </c:pt>
                  <c:pt idx="325">
                    <c:v>18:30</c:v>
                  </c:pt>
                  <c:pt idx="326">
                    <c:v>19:00</c:v>
                  </c:pt>
                  <c:pt idx="327">
                    <c:v>19:30</c:v>
                  </c:pt>
                  <c:pt idx="328">
                    <c:v>20:00</c:v>
                  </c:pt>
                  <c:pt idx="329">
                    <c:v>20:30</c:v>
                  </c:pt>
                  <c:pt idx="330">
                    <c:v>21:00</c:v>
                  </c:pt>
                  <c:pt idx="331">
                    <c:v>21:30</c:v>
                  </c:pt>
                  <c:pt idx="332">
                    <c:v>22:00</c:v>
                  </c:pt>
                  <c:pt idx="333">
                    <c:v>22:30</c:v>
                  </c:pt>
                  <c:pt idx="334">
                    <c:v>23:00</c:v>
                  </c:pt>
                  <c:pt idx="335">
                    <c:v>23:30</c:v>
                  </c:pt>
                </c:lvl>
                <c:lvl>
                  <c:pt idx="0">
                    <c:v>26-mar</c:v>
                  </c:pt>
                  <c:pt idx="48">
                    <c:v>27-mar</c:v>
                  </c:pt>
                  <c:pt idx="96">
                    <c:v>28-mar</c:v>
                  </c:pt>
                  <c:pt idx="144">
                    <c:v>29-mar</c:v>
                  </c:pt>
                  <c:pt idx="192">
                    <c:v>30-mar</c:v>
                  </c:pt>
                  <c:pt idx="240">
                    <c:v>31-mar</c:v>
                  </c:pt>
                  <c:pt idx="288">
                    <c:v>1-abr</c:v>
                  </c:pt>
                </c:lvl>
              </c:multiLvlStrCache>
            </c:multiLvlStrRef>
          </c:cat>
          <c:val>
            <c:numRef>
              <c:f>Semana_01!$C$2:$C$337</c:f>
              <c:numCache>
                <c:formatCode>0</c:formatCode>
                <c:ptCount val="336"/>
                <c:pt idx="0">
                  <c:v>8321</c:v>
                </c:pt>
                <c:pt idx="1">
                  <c:v>8337.1</c:v>
                </c:pt>
                <c:pt idx="2">
                  <c:v>8326.5</c:v>
                </c:pt>
                <c:pt idx="3">
                  <c:v>8293.7000000000007</c:v>
                </c:pt>
                <c:pt idx="4">
                  <c:v>8224.3000000000011</c:v>
                </c:pt>
                <c:pt idx="5">
                  <c:v>8152.2</c:v>
                </c:pt>
                <c:pt idx="6">
                  <c:v>8116.1</c:v>
                </c:pt>
                <c:pt idx="7">
                  <c:v>8119.8000000000011</c:v>
                </c:pt>
                <c:pt idx="8">
                  <c:v>8097</c:v>
                </c:pt>
                <c:pt idx="9">
                  <c:v>8008.9000000000005</c:v>
                </c:pt>
                <c:pt idx="10">
                  <c:v>7817.1</c:v>
                </c:pt>
                <c:pt idx="11">
                  <c:v>7579.6</c:v>
                </c:pt>
                <c:pt idx="12">
                  <c:v>7327</c:v>
                </c:pt>
                <c:pt idx="13">
                  <c:v>7176</c:v>
                </c:pt>
                <c:pt idx="14">
                  <c:v>7092.1</c:v>
                </c:pt>
                <c:pt idx="15">
                  <c:v>7080.2999999999993</c:v>
                </c:pt>
                <c:pt idx="16">
                  <c:v>7047.9</c:v>
                </c:pt>
                <c:pt idx="17">
                  <c:v>6911.2</c:v>
                </c:pt>
                <c:pt idx="18">
                  <c:v>6639.5000000000009</c:v>
                </c:pt>
                <c:pt idx="19">
                  <c:v>6283.9</c:v>
                </c:pt>
                <c:pt idx="20">
                  <c:v>5895.2999999999993</c:v>
                </c:pt>
                <c:pt idx="21">
                  <c:v>5539.5</c:v>
                </c:pt>
                <c:pt idx="22">
                  <c:v>5215.6000000000004</c:v>
                </c:pt>
                <c:pt idx="23">
                  <c:v>4998.0999999999995</c:v>
                </c:pt>
                <c:pt idx="24">
                  <c:v>4876.6000000000004</c:v>
                </c:pt>
                <c:pt idx="25">
                  <c:v>4819.8000000000011</c:v>
                </c:pt>
                <c:pt idx="26">
                  <c:v>4816.5</c:v>
                </c:pt>
                <c:pt idx="27">
                  <c:v>4809</c:v>
                </c:pt>
                <c:pt idx="28">
                  <c:v>4817.3</c:v>
                </c:pt>
                <c:pt idx="29">
                  <c:v>4851.6999999999989</c:v>
                </c:pt>
                <c:pt idx="30">
                  <c:v>4887.6000000000004</c:v>
                </c:pt>
                <c:pt idx="31">
                  <c:v>4941.2999999999993</c:v>
                </c:pt>
                <c:pt idx="32">
                  <c:v>5015.9000000000005</c:v>
                </c:pt>
                <c:pt idx="33">
                  <c:v>5069.2000000000007</c:v>
                </c:pt>
                <c:pt idx="34">
                  <c:v>5274.9</c:v>
                </c:pt>
                <c:pt idx="35">
                  <c:v>5404</c:v>
                </c:pt>
                <c:pt idx="36">
                  <c:v>5629.6</c:v>
                </c:pt>
                <c:pt idx="37">
                  <c:v>5967.4000000000005</c:v>
                </c:pt>
                <c:pt idx="38">
                  <c:v>6322.2000000000007</c:v>
                </c:pt>
                <c:pt idx="39">
                  <c:v>6673.9000000000005</c:v>
                </c:pt>
                <c:pt idx="40">
                  <c:v>7001.7999999999993</c:v>
                </c:pt>
                <c:pt idx="41">
                  <c:v>7339.9</c:v>
                </c:pt>
                <c:pt idx="42">
                  <c:v>7647.9</c:v>
                </c:pt>
                <c:pt idx="43">
                  <c:v>7866.3999999999987</c:v>
                </c:pt>
                <c:pt idx="44">
                  <c:v>8001.7999999999993</c:v>
                </c:pt>
                <c:pt idx="45">
                  <c:v>8040.0999999999995</c:v>
                </c:pt>
                <c:pt idx="46">
                  <c:v>8036.7999999999993</c:v>
                </c:pt>
                <c:pt idx="47">
                  <c:v>7923.7999999999993</c:v>
                </c:pt>
                <c:pt idx="48">
                  <c:v>8592.4</c:v>
                </c:pt>
                <c:pt idx="49">
                  <c:v>8609.2999999999993</c:v>
                </c:pt>
                <c:pt idx="50">
                  <c:v>8618.7999999999993</c:v>
                </c:pt>
                <c:pt idx="51">
                  <c:v>8593.7999999999993</c:v>
                </c:pt>
                <c:pt idx="52">
                  <c:v>8539.6</c:v>
                </c:pt>
                <c:pt idx="53">
                  <c:v>8479.6999999999989</c:v>
                </c:pt>
                <c:pt idx="54">
                  <c:v>8424.4999999999982</c:v>
                </c:pt>
                <c:pt idx="55">
                  <c:v>8391.9000000000015</c:v>
                </c:pt>
                <c:pt idx="56">
                  <c:v>8357.5</c:v>
                </c:pt>
                <c:pt idx="57">
                  <c:v>8265.6</c:v>
                </c:pt>
                <c:pt idx="58">
                  <c:v>8065.1000000000013</c:v>
                </c:pt>
                <c:pt idx="59">
                  <c:v>7833.3000000000011</c:v>
                </c:pt>
                <c:pt idx="60">
                  <c:v>7592.9000000000005</c:v>
                </c:pt>
                <c:pt idx="61">
                  <c:v>7432.9</c:v>
                </c:pt>
                <c:pt idx="62">
                  <c:v>7392.2</c:v>
                </c:pt>
                <c:pt idx="63">
                  <c:v>7462.9</c:v>
                </c:pt>
                <c:pt idx="64">
                  <c:v>7485.2000000000007</c:v>
                </c:pt>
                <c:pt idx="65">
                  <c:v>7463.1999999999989</c:v>
                </c:pt>
                <c:pt idx="66">
                  <c:v>7263.3999999999987</c:v>
                </c:pt>
                <c:pt idx="67">
                  <c:v>6942.4</c:v>
                </c:pt>
                <c:pt idx="68">
                  <c:v>6595.4</c:v>
                </c:pt>
                <c:pt idx="69">
                  <c:v>6286.9000000000005</c:v>
                </c:pt>
                <c:pt idx="70">
                  <c:v>6053.8</c:v>
                </c:pt>
                <c:pt idx="71">
                  <c:v>5851.8</c:v>
                </c:pt>
                <c:pt idx="72">
                  <c:v>5658.4</c:v>
                </c:pt>
                <c:pt idx="73">
                  <c:v>5464.4</c:v>
                </c:pt>
                <c:pt idx="74">
                  <c:v>5319.5999999999995</c:v>
                </c:pt>
                <c:pt idx="75">
                  <c:v>5224.7000000000007</c:v>
                </c:pt>
                <c:pt idx="76">
                  <c:v>5202.3</c:v>
                </c:pt>
                <c:pt idx="77">
                  <c:v>5238</c:v>
                </c:pt>
                <c:pt idx="78">
                  <c:v>5284.9999999999991</c:v>
                </c:pt>
                <c:pt idx="79">
                  <c:v>5382.4</c:v>
                </c:pt>
                <c:pt idx="80">
                  <c:v>5475.0999999999995</c:v>
                </c:pt>
                <c:pt idx="81">
                  <c:v>5571.2000000000007</c:v>
                </c:pt>
                <c:pt idx="82">
                  <c:v>5838.3</c:v>
                </c:pt>
                <c:pt idx="83">
                  <c:v>6061.5</c:v>
                </c:pt>
                <c:pt idx="84">
                  <c:v>6389.6999999999989</c:v>
                </c:pt>
                <c:pt idx="85">
                  <c:v>6807.4</c:v>
                </c:pt>
                <c:pt idx="86">
                  <c:v>7232.6999999999989</c:v>
                </c:pt>
                <c:pt idx="87">
                  <c:v>7626.2</c:v>
                </c:pt>
                <c:pt idx="88">
                  <c:v>7956.2000000000007</c:v>
                </c:pt>
                <c:pt idx="89">
                  <c:v>8223</c:v>
                </c:pt>
                <c:pt idx="90">
                  <c:v>8399.2000000000007</c:v>
                </c:pt>
                <c:pt idx="91">
                  <c:v>8478.9</c:v>
                </c:pt>
                <c:pt idx="92">
                  <c:v>8508</c:v>
                </c:pt>
                <c:pt idx="93">
                  <c:v>8476.1</c:v>
                </c:pt>
                <c:pt idx="94">
                  <c:v>8443.4000000000015</c:v>
                </c:pt>
                <c:pt idx="95">
                  <c:v>8309.8000000000011</c:v>
                </c:pt>
                <c:pt idx="96">
                  <c:v>8688.5</c:v>
                </c:pt>
                <c:pt idx="97">
                  <c:v>8761.0000000000018</c:v>
                </c:pt>
                <c:pt idx="98">
                  <c:v>8837.2000000000007</c:v>
                </c:pt>
                <c:pt idx="99">
                  <c:v>8900</c:v>
                </c:pt>
                <c:pt idx="100">
                  <c:v>8955.4999999999982</c:v>
                </c:pt>
                <c:pt idx="101">
                  <c:v>9000.8000000000011</c:v>
                </c:pt>
                <c:pt idx="102">
                  <c:v>9060.5999999999985</c:v>
                </c:pt>
                <c:pt idx="103">
                  <c:v>9139.2999999999993</c:v>
                </c:pt>
                <c:pt idx="104">
                  <c:v>9259.1</c:v>
                </c:pt>
                <c:pt idx="105">
                  <c:v>9363.4999999999982</c:v>
                </c:pt>
                <c:pt idx="106">
                  <c:v>9393.6999999999989</c:v>
                </c:pt>
                <c:pt idx="107">
                  <c:v>9317.2999999999993</c:v>
                </c:pt>
                <c:pt idx="108">
                  <c:v>9138</c:v>
                </c:pt>
                <c:pt idx="109">
                  <c:v>8924.9</c:v>
                </c:pt>
                <c:pt idx="110">
                  <c:v>8839.5999999999985</c:v>
                </c:pt>
                <c:pt idx="111">
                  <c:v>9016.0999999999985</c:v>
                </c:pt>
                <c:pt idx="112">
                  <c:v>9264.7000000000007</c:v>
                </c:pt>
                <c:pt idx="113">
                  <c:v>9425.5999999999985</c:v>
                </c:pt>
                <c:pt idx="114">
                  <c:v>9354.7000000000007</c:v>
                </c:pt>
                <c:pt idx="115">
                  <c:v>9081.7000000000007</c:v>
                </c:pt>
                <c:pt idx="116">
                  <c:v>8743.2000000000007</c:v>
                </c:pt>
                <c:pt idx="117">
                  <c:v>8457.1</c:v>
                </c:pt>
                <c:pt idx="118">
                  <c:v>8230.9</c:v>
                </c:pt>
                <c:pt idx="119">
                  <c:v>8023.8</c:v>
                </c:pt>
                <c:pt idx="120">
                  <c:v>7783.8</c:v>
                </c:pt>
                <c:pt idx="121">
                  <c:v>7523.9</c:v>
                </c:pt>
                <c:pt idx="122">
                  <c:v>7311.8</c:v>
                </c:pt>
                <c:pt idx="123">
                  <c:v>7160.9000000000005</c:v>
                </c:pt>
                <c:pt idx="124">
                  <c:v>7077.4</c:v>
                </c:pt>
                <c:pt idx="125">
                  <c:v>7022</c:v>
                </c:pt>
                <c:pt idx="126">
                  <c:v>6979.9</c:v>
                </c:pt>
                <c:pt idx="127">
                  <c:v>6989.3</c:v>
                </c:pt>
                <c:pt idx="128">
                  <c:v>7032.7000000000007</c:v>
                </c:pt>
                <c:pt idx="129">
                  <c:v>7067.6</c:v>
                </c:pt>
                <c:pt idx="130">
                  <c:v>7135.9</c:v>
                </c:pt>
                <c:pt idx="131">
                  <c:v>7266.7999999999993</c:v>
                </c:pt>
                <c:pt idx="132">
                  <c:v>7580</c:v>
                </c:pt>
                <c:pt idx="133">
                  <c:v>8056.2999999999993</c:v>
                </c:pt>
                <c:pt idx="134">
                  <c:v>8571</c:v>
                </c:pt>
                <c:pt idx="135">
                  <c:v>9031.2999999999993</c:v>
                </c:pt>
                <c:pt idx="136">
                  <c:v>9405</c:v>
                </c:pt>
                <c:pt idx="137">
                  <c:v>9736.1000000000022</c:v>
                </c:pt>
                <c:pt idx="138">
                  <c:v>9992.5</c:v>
                </c:pt>
                <c:pt idx="139">
                  <c:v>10191</c:v>
                </c:pt>
                <c:pt idx="140">
                  <c:v>10278.700000000001</c:v>
                </c:pt>
                <c:pt idx="141">
                  <c:v>10277.699999999999</c:v>
                </c:pt>
                <c:pt idx="142">
                  <c:v>10194.199999999999</c:v>
                </c:pt>
                <c:pt idx="143">
                  <c:v>10018.099999999999</c:v>
                </c:pt>
                <c:pt idx="144">
                  <c:v>10096</c:v>
                </c:pt>
                <c:pt idx="145">
                  <c:v>10264.200000000001</c:v>
                </c:pt>
                <c:pt idx="146">
                  <c:v>10375.1</c:v>
                </c:pt>
                <c:pt idx="147">
                  <c:v>10407</c:v>
                </c:pt>
                <c:pt idx="148">
                  <c:v>10386.600000000002</c:v>
                </c:pt>
                <c:pt idx="149">
                  <c:v>10308.9</c:v>
                </c:pt>
                <c:pt idx="150">
                  <c:v>10194.799999999999</c:v>
                </c:pt>
                <c:pt idx="151">
                  <c:v>10066.4</c:v>
                </c:pt>
                <c:pt idx="152">
                  <c:v>9956.1999999999989</c:v>
                </c:pt>
                <c:pt idx="153">
                  <c:v>9847.5</c:v>
                </c:pt>
                <c:pt idx="154">
                  <c:v>9710.4000000000015</c:v>
                </c:pt>
                <c:pt idx="155">
                  <c:v>9536.4000000000015</c:v>
                </c:pt>
                <c:pt idx="156">
                  <c:v>9343.4</c:v>
                </c:pt>
                <c:pt idx="157">
                  <c:v>9163.5999999999985</c:v>
                </c:pt>
                <c:pt idx="158">
                  <c:v>9136.1999999999989</c:v>
                </c:pt>
                <c:pt idx="159">
                  <c:v>9330.9999999999982</c:v>
                </c:pt>
                <c:pt idx="160">
                  <c:v>9532.2000000000007</c:v>
                </c:pt>
                <c:pt idx="161">
                  <c:v>9544.9</c:v>
                </c:pt>
                <c:pt idx="162">
                  <c:v>9260.7000000000007</c:v>
                </c:pt>
                <c:pt idx="163">
                  <c:v>8759.5999999999985</c:v>
                </c:pt>
                <c:pt idx="164">
                  <c:v>8197.5</c:v>
                </c:pt>
                <c:pt idx="165">
                  <c:v>7695.7000000000007</c:v>
                </c:pt>
                <c:pt idx="166">
                  <c:v>7291.0999999999995</c:v>
                </c:pt>
                <c:pt idx="167">
                  <c:v>6938.2000000000007</c:v>
                </c:pt>
                <c:pt idx="168">
                  <c:v>6649.9000000000005</c:v>
                </c:pt>
                <c:pt idx="169">
                  <c:v>6409.8</c:v>
                </c:pt>
                <c:pt idx="170">
                  <c:v>6272.2999999999993</c:v>
                </c:pt>
                <c:pt idx="171">
                  <c:v>6189.9</c:v>
                </c:pt>
                <c:pt idx="172">
                  <c:v>6173.0999999999985</c:v>
                </c:pt>
                <c:pt idx="173">
                  <c:v>6209.3</c:v>
                </c:pt>
                <c:pt idx="174">
                  <c:v>6278</c:v>
                </c:pt>
                <c:pt idx="175">
                  <c:v>6416.5999999999995</c:v>
                </c:pt>
                <c:pt idx="176">
                  <c:v>6607.2</c:v>
                </c:pt>
                <c:pt idx="177">
                  <c:v>6805.7</c:v>
                </c:pt>
                <c:pt idx="178">
                  <c:v>7045.1</c:v>
                </c:pt>
                <c:pt idx="179">
                  <c:v>7286.7</c:v>
                </c:pt>
                <c:pt idx="180">
                  <c:v>7605.7999999999993</c:v>
                </c:pt>
                <c:pt idx="181">
                  <c:v>7993.7000000000007</c:v>
                </c:pt>
                <c:pt idx="182">
                  <c:v>8453.1</c:v>
                </c:pt>
                <c:pt idx="183">
                  <c:v>8927.7000000000007</c:v>
                </c:pt>
                <c:pt idx="184">
                  <c:v>9402.7999999999993</c:v>
                </c:pt>
                <c:pt idx="185">
                  <c:v>9829.6</c:v>
                </c:pt>
                <c:pt idx="186">
                  <c:v>10195</c:v>
                </c:pt>
                <c:pt idx="187">
                  <c:v>10476.1</c:v>
                </c:pt>
                <c:pt idx="188">
                  <c:v>10684.199999999999</c:v>
                </c:pt>
                <c:pt idx="189">
                  <c:v>10807.7</c:v>
                </c:pt>
                <c:pt idx="190">
                  <c:v>10863.7</c:v>
                </c:pt>
                <c:pt idx="191">
                  <c:v>10828.2</c:v>
                </c:pt>
                <c:pt idx="192">
                  <c:v>10300</c:v>
                </c:pt>
                <c:pt idx="193">
                  <c:v>10377.9</c:v>
                </c:pt>
                <c:pt idx="194">
                  <c:v>10423.200000000001</c:v>
                </c:pt>
                <c:pt idx="195">
                  <c:v>10404.199999999999</c:v>
                </c:pt>
                <c:pt idx="196">
                  <c:v>10350.099999999999</c:v>
                </c:pt>
                <c:pt idx="197">
                  <c:v>10245.700000000001</c:v>
                </c:pt>
                <c:pt idx="198">
                  <c:v>10125.200000000001</c:v>
                </c:pt>
                <c:pt idx="199">
                  <c:v>9982.6999999999989</c:v>
                </c:pt>
                <c:pt idx="200">
                  <c:v>9862.2000000000007</c:v>
                </c:pt>
                <c:pt idx="201">
                  <c:v>9706.0999999999985</c:v>
                </c:pt>
                <c:pt idx="202">
                  <c:v>9466.7000000000007</c:v>
                </c:pt>
                <c:pt idx="203">
                  <c:v>9193.8000000000011</c:v>
                </c:pt>
                <c:pt idx="204">
                  <c:v>8892</c:v>
                </c:pt>
                <c:pt idx="205">
                  <c:v>8618.2999999999993</c:v>
                </c:pt>
                <c:pt idx="206">
                  <c:v>8413.1</c:v>
                </c:pt>
                <c:pt idx="207">
                  <c:v>8353.5</c:v>
                </c:pt>
                <c:pt idx="208">
                  <c:v>8289</c:v>
                </c:pt>
                <c:pt idx="209">
                  <c:v>8081.1</c:v>
                </c:pt>
                <c:pt idx="210">
                  <c:v>7653.0999999999995</c:v>
                </c:pt>
                <c:pt idx="211">
                  <c:v>7110.2000000000007</c:v>
                </c:pt>
                <c:pt idx="212">
                  <c:v>6568.9999999999991</c:v>
                </c:pt>
                <c:pt idx="213">
                  <c:v>6109.1999999999989</c:v>
                </c:pt>
                <c:pt idx="214">
                  <c:v>5747.5</c:v>
                </c:pt>
                <c:pt idx="215">
                  <c:v>5482.5000000000009</c:v>
                </c:pt>
                <c:pt idx="216">
                  <c:v>5319.8</c:v>
                </c:pt>
                <c:pt idx="217">
                  <c:v>5242.7999999999993</c:v>
                </c:pt>
                <c:pt idx="218">
                  <c:v>5242.3</c:v>
                </c:pt>
                <c:pt idx="219">
                  <c:v>5302.8</c:v>
                </c:pt>
                <c:pt idx="220">
                  <c:v>5408.8</c:v>
                </c:pt>
                <c:pt idx="221">
                  <c:v>5551.1</c:v>
                </c:pt>
                <c:pt idx="222">
                  <c:v>5750.9</c:v>
                </c:pt>
                <c:pt idx="223">
                  <c:v>5966.8</c:v>
                </c:pt>
                <c:pt idx="224">
                  <c:v>6204.7999999999993</c:v>
                </c:pt>
                <c:pt idx="225">
                  <c:v>6440.6</c:v>
                </c:pt>
                <c:pt idx="226">
                  <c:v>6648.5000000000009</c:v>
                </c:pt>
                <c:pt idx="227">
                  <c:v>6872.6</c:v>
                </c:pt>
                <c:pt idx="228">
                  <c:v>7170.6</c:v>
                </c:pt>
                <c:pt idx="229">
                  <c:v>7508.7000000000007</c:v>
                </c:pt>
                <c:pt idx="230">
                  <c:v>7846.9</c:v>
                </c:pt>
                <c:pt idx="231">
                  <c:v>8135.6999999999989</c:v>
                </c:pt>
                <c:pt idx="232">
                  <c:v>8414.4000000000015</c:v>
                </c:pt>
                <c:pt idx="233">
                  <c:v>8691.2000000000007</c:v>
                </c:pt>
                <c:pt idx="234">
                  <c:v>8891.1</c:v>
                </c:pt>
                <c:pt idx="235">
                  <c:v>9007.4000000000015</c:v>
                </c:pt>
                <c:pt idx="236">
                  <c:v>9103.6</c:v>
                </c:pt>
                <c:pt idx="237">
                  <c:v>9058.6999999999989</c:v>
                </c:pt>
                <c:pt idx="238">
                  <c:v>8946.5</c:v>
                </c:pt>
                <c:pt idx="239">
                  <c:v>8768.4999999999982</c:v>
                </c:pt>
                <c:pt idx="240">
                  <c:v>10290.1</c:v>
                </c:pt>
                <c:pt idx="241">
                  <c:v>10297.4</c:v>
                </c:pt>
                <c:pt idx="242">
                  <c:v>10243.9</c:v>
                </c:pt>
                <c:pt idx="243">
                  <c:v>10103</c:v>
                </c:pt>
                <c:pt idx="244">
                  <c:v>9889.3999999999978</c:v>
                </c:pt>
                <c:pt idx="245">
                  <c:v>9620.2000000000007</c:v>
                </c:pt>
                <c:pt idx="246">
                  <c:v>9316.4</c:v>
                </c:pt>
                <c:pt idx="247">
                  <c:v>8997.4</c:v>
                </c:pt>
                <c:pt idx="248">
                  <c:v>8667.0999999999985</c:v>
                </c:pt>
                <c:pt idx="249">
                  <c:v>8329.7999999999993</c:v>
                </c:pt>
                <c:pt idx="250">
                  <c:v>7973.7</c:v>
                </c:pt>
                <c:pt idx="251">
                  <c:v>7643.2</c:v>
                </c:pt>
                <c:pt idx="252">
                  <c:v>7299</c:v>
                </c:pt>
                <c:pt idx="253">
                  <c:v>6969.7</c:v>
                </c:pt>
                <c:pt idx="254">
                  <c:v>6735.2000000000007</c:v>
                </c:pt>
                <c:pt idx="255">
                  <c:v>6626.2</c:v>
                </c:pt>
                <c:pt idx="256">
                  <c:v>6534.3999999999987</c:v>
                </c:pt>
                <c:pt idx="257">
                  <c:v>6312.4999999999991</c:v>
                </c:pt>
                <c:pt idx="258">
                  <c:v>5921</c:v>
                </c:pt>
                <c:pt idx="259">
                  <c:v>5427.7999999999993</c:v>
                </c:pt>
                <c:pt idx="260">
                  <c:v>4983.1000000000004</c:v>
                </c:pt>
                <c:pt idx="261">
                  <c:v>4631.7</c:v>
                </c:pt>
                <c:pt idx="262">
                  <c:v>4382.3999999999996</c:v>
                </c:pt>
                <c:pt idx="263">
                  <c:v>4229.8999999999996</c:v>
                </c:pt>
                <c:pt idx="264">
                  <c:v>4127.8</c:v>
                </c:pt>
                <c:pt idx="265">
                  <c:v>4086.1000000000004</c:v>
                </c:pt>
                <c:pt idx="266">
                  <c:v>4103.3999999999996</c:v>
                </c:pt>
                <c:pt idx="267">
                  <c:v>4187.5</c:v>
                </c:pt>
                <c:pt idx="268">
                  <c:v>4317.9000000000005</c:v>
                </c:pt>
                <c:pt idx="269">
                  <c:v>4459.2</c:v>
                </c:pt>
                <c:pt idx="270">
                  <c:v>4604.7999999999993</c:v>
                </c:pt>
                <c:pt idx="271">
                  <c:v>4736</c:v>
                </c:pt>
                <c:pt idx="272">
                  <c:v>4859.4000000000005</c:v>
                </c:pt>
                <c:pt idx="273">
                  <c:v>4988.7999999999993</c:v>
                </c:pt>
                <c:pt idx="274">
                  <c:v>5111.4000000000015</c:v>
                </c:pt>
                <c:pt idx="275">
                  <c:v>5294.2</c:v>
                </c:pt>
                <c:pt idx="276">
                  <c:v>5591.5</c:v>
                </c:pt>
                <c:pt idx="277">
                  <c:v>5948.2999999999993</c:v>
                </c:pt>
                <c:pt idx="278">
                  <c:v>6267.9</c:v>
                </c:pt>
                <c:pt idx="279">
                  <c:v>6555.9000000000005</c:v>
                </c:pt>
                <c:pt idx="280">
                  <c:v>6809.5000000000009</c:v>
                </c:pt>
                <c:pt idx="281">
                  <c:v>7023.3000000000011</c:v>
                </c:pt>
                <c:pt idx="282">
                  <c:v>7192.2999999999993</c:v>
                </c:pt>
                <c:pt idx="283">
                  <c:v>7275.7</c:v>
                </c:pt>
                <c:pt idx="284">
                  <c:v>7272.8</c:v>
                </c:pt>
                <c:pt idx="285">
                  <c:v>7226.7999999999993</c:v>
                </c:pt>
                <c:pt idx="286">
                  <c:v>7123.5999999999995</c:v>
                </c:pt>
                <c:pt idx="287">
                  <c:v>6968.7</c:v>
                </c:pt>
                <c:pt idx="288">
                  <c:v>7249.2</c:v>
                </c:pt>
                <c:pt idx="289">
                  <c:v>7198</c:v>
                </c:pt>
                <c:pt idx="290">
                  <c:v>7151.2000000000007</c:v>
                </c:pt>
                <c:pt idx="291">
                  <c:v>7114</c:v>
                </c:pt>
                <c:pt idx="292">
                  <c:v>7065.8</c:v>
                </c:pt>
                <c:pt idx="293">
                  <c:v>6993.7</c:v>
                </c:pt>
                <c:pt idx="294">
                  <c:v>6910.1</c:v>
                </c:pt>
                <c:pt idx="295">
                  <c:v>6756.2</c:v>
                </c:pt>
                <c:pt idx="296">
                  <c:v>6569.6</c:v>
                </c:pt>
                <c:pt idx="297">
                  <c:v>6349.9000000000005</c:v>
                </c:pt>
                <c:pt idx="298">
                  <c:v>6139.0000000000009</c:v>
                </c:pt>
                <c:pt idx="299">
                  <c:v>5949.3</c:v>
                </c:pt>
                <c:pt idx="300">
                  <c:v>5786</c:v>
                </c:pt>
                <c:pt idx="301">
                  <c:v>5651.2000000000007</c:v>
                </c:pt>
                <c:pt idx="302">
                  <c:v>5543</c:v>
                </c:pt>
                <c:pt idx="303">
                  <c:v>5548.7</c:v>
                </c:pt>
                <c:pt idx="304">
                  <c:v>5574</c:v>
                </c:pt>
                <c:pt idx="305">
                  <c:v>5517.2999999999993</c:v>
                </c:pt>
                <c:pt idx="306">
                  <c:v>5366.0999999999995</c:v>
                </c:pt>
                <c:pt idx="307">
                  <c:v>5141.3999999999996</c:v>
                </c:pt>
                <c:pt idx="308">
                  <c:v>4938.2</c:v>
                </c:pt>
                <c:pt idx="309">
                  <c:v>4768.5</c:v>
                </c:pt>
                <c:pt idx="310">
                  <c:v>4655</c:v>
                </c:pt>
                <c:pt idx="311">
                  <c:v>4581.1000000000004</c:v>
                </c:pt>
                <c:pt idx="312">
                  <c:v>4512.9000000000005</c:v>
                </c:pt>
                <c:pt idx="313">
                  <c:v>4460.6999999999989</c:v>
                </c:pt>
                <c:pt idx="314">
                  <c:v>4438.7999999999993</c:v>
                </c:pt>
                <c:pt idx="315">
                  <c:v>4471.0999999999995</c:v>
                </c:pt>
                <c:pt idx="316">
                  <c:v>4553.7</c:v>
                </c:pt>
                <c:pt idx="317">
                  <c:v>4704.5</c:v>
                </c:pt>
                <c:pt idx="318">
                  <c:v>4922.7000000000007</c:v>
                </c:pt>
                <c:pt idx="319">
                  <c:v>5145.3999999999996</c:v>
                </c:pt>
                <c:pt idx="320">
                  <c:v>5350.9</c:v>
                </c:pt>
                <c:pt idx="321">
                  <c:v>5480.6</c:v>
                </c:pt>
                <c:pt idx="322">
                  <c:v>5596.7</c:v>
                </c:pt>
                <c:pt idx="323">
                  <c:v>5750.9000000000005</c:v>
                </c:pt>
                <c:pt idx="324">
                  <c:v>5981.8</c:v>
                </c:pt>
                <c:pt idx="325">
                  <c:v>6274.8</c:v>
                </c:pt>
                <c:pt idx="326">
                  <c:v>6564</c:v>
                </c:pt>
                <c:pt idx="327">
                  <c:v>6782.2999999999993</c:v>
                </c:pt>
                <c:pt idx="328">
                  <c:v>6953.9999999999991</c:v>
                </c:pt>
                <c:pt idx="329">
                  <c:v>7092.2</c:v>
                </c:pt>
                <c:pt idx="330">
                  <c:v>7201.5</c:v>
                </c:pt>
                <c:pt idx="331">
                  <c:v>7264.5000000000009</c:v>
                </c:pt>
                <c:pt idx="332">
                  <c:v>7291.6</c:v>
                </c:pt>
                <c:pt idx="333">
                  <c:v>7258.1</c:v>
                </c:pt>
                <c:pt idx="334">
                  <c:v>7184.7000000000007</c:v>
                </c:pt>
                <c:pt idx="335">
                  <c:v>7077.2</c:v>
                </c:pt>
              </c:numCache>
            </c:numRef>
          </c:val>
          <c:extLst>
            <c:ext xmlns:c16="http://schemas.microsoft.com/office/drawing/2014/chart" uri="{C3380CC4-5D6E-409C-BE32-E72D297353CC}">
              <c16:uniqueId val="{00000003-591A-468C-99B0-5BD3EAF74870}"/>
            </c:ext>
          </c:extLst>
        </c:ser>
        <c:dLbls>
          <c:showLegendKey val="0"/>
          <c:showVal val="0"/>
          <c:showCatName val="0"/>
          <c:showSerName val="0"/>
          <c:showPercent val="0"/>
          <c:showBubbleSize val="0"/>
        </c:dLbls>
        <c:gapWidth val="0"/>
        <c:overlap val="100"/>
        <c:axId val="496403864"/>
        <c:axId val="496401240"/>
      </c:barChart>
      <c:lineChart>
        <c:grouping val="standard"/>
        <c:varyColors val="0"/>
        <c:ser>
          <c:idx val="4"/>
          <c:order val="4"/>
          <c:tx>
            <c:strRef>
              <c:f>Semana_01!$G$1</c:f>
              <c:strCache>
                <c:ptCount val="1"/>
                <c:pt idx="0">
                  <c:v>soma</c:v>
                </c:pt>
              </c:strCache>
            </c:strRef>
          </c:tx>
          <c:spPr>
            <a:ln w="19050" cap="rnd">
              <a:solidFill>
                <a:schemeClr val="tx1">
                  <a:lumMod val="95000"/>
                  <a:lumOff val="5000"/>
                </a:schemeClr>
              </a:solidFill>
              <a:round/>
            </a:ln>
            <a:effectLst/>
          </c:spPr>
          <c:marker>
            <c:symbol val="none"/>
          </c:marker>
          <c:cat>
            <c:multiLvlStrRef>
              <c:f>Semana_01!$A$2:$B$337</c:f>
              <c:multiLvlStrCache>
                <c:ptCount val="336"/>
                <c:lvl>
                  <c:pt idx="0">
                    <c:v>00:00</c:v>
                  </c:pt>
                  <c:pt idx="1">
                    <c:v>00:30</c:v>
                  </c:pt>
                  <c:pt idx="2">
                    <c:v>01:00</c:v>
                  </c:pt>
                  <c:pt idx="3">
                    <c:v>01:30</c:v>
                  </c:pt>
                  <c:pt idx="4">
                    <c:v>02:00</c:v>
                  </c:pt>
                  <c:pt idx="5">
                    <c:v>02:30</c:v>
                  </c:pt>
                  <c:pt idx="6">
                    <c:v>03:00</c:v>
                  </c:pt>
                  <c:pt idx="7">
                    <c:v>03:30</c:v>
                  </c:pt>
                  <c:pt idx="8">
                    <c:v>04:00</c:v>
                  </c:pt>
                  <c:pt idx="9">
                    <c:v>04:30</c:v>
                  </c:pt>
                  <c:pt idx="10">
                    <c:v>05:00</c:v>
                  </c:pt>
                  <c:pt idx="11">
                    <c:v>05:30</c:v>
                  </c:pt>
                  <c:pt idx="12">
                    <c:v>06:00</c:v>
                  </c:pt>
                  <c:pt idx="13">
                    <c:v>06:30</c:v>
                  </c:pt>
                  <c:pt idx="14">
                    <c:v>07:00</c:v>
                  </c:pt>
                  <c:pt idx="15">
                    <c:v>07:30</c:v>
                  </c:pt>
                  <c:pt idx="16">
                    <c:v>08:00</c:v>
                  </c:pt>
                  <c:pt idx="17">
                    <c:v>08:30</c:v>
                  </c:pt>
                  <c:pt idx="18">
                    <c:v>09:00</c:v>
                  </c:pt>
                  <c:pt idx="19">
                    <c:v>09:30</c:v>
                  </c:pt>
                  <c:pt idx="20">
                    <c:v>10:00</c:v>
                  </c:pt>
                  <c:pt idx="21">
                    <c:v>10:30</c:v>
                  </c:pt>
                  <c:pt idx="22">
                    <c:v>11:00</c:v>
                  </c:pt>
                  <c:pt idx="23">
                    <c:v>11:30</c:v>
                  </c:pt>
                  <c:pt idx="24">
                    <c:v>12:00</c:v>
                  </c:pt>
                  <c:pt idx="25">
                    <c:v>12:30</c:v>
                  </c:pt>
                  <c:pt idx="26">
                    <c:v>13:00</c:v>
                  </c:pt>
                  <c:pt idx="27">
                    <c:v>13:30</c:v>
                  </c:pt>
                  <c:pt idx="28">
                    <c:v>14:00</c:v>
                  </c:pt>
                  <c:pt idx="29">
                    <c:v>14:30</c:v>
                  </c:pt>
                  <c:pt idx="30">
                    <c:v>15:00</c:v>
                  </c:pt>
                  <c:pt idx="31">
                    <c:v>15:30</c:v>
                  </c:pt>
                  <c:pt idx="32">
                    <c:v>16:00</c:v>
                  </c:pt>
                  <c:pt idx="33">
                    <c:v>16:30</c:v>
                  </c:pt>
                  <c:pt idx="34">
                    <c:v>17:00</c:v>
                  </c:pt>
                  <c:pt idx="35">
                    <c:v>17:30</c:v>
                  </c:pt>
                  <c:pt idx="36">
                    <c:v>18:00</c:v>
                  </c:pt>
                  <c:pt idx="37">
                    <c:v>18:30</c:v>
                  </c:pt>
                  <c:pt idx="38">
                    <c:v>19:00</c:v>
                  </c:pt>
                  <c:pt idx="39">
                    <c:v>19:30</c:v>
                  </c:pt>
                  <c:pt idx="40">
                    <c:v>20:00</c:v>
                  </c:pt>
                  <c:pt idx="41">
                    <c:v>20:30</c:v>
                  </c:pt>
                  <c:pt idx="42">
                    <c:v>21:00</c:v>
                  </c:pt>
                  <c:pt idx="43">
                    <c:v>21:30</c:v>
                  </c:pt>
                  <c:pt idx="44">
                    <c:v>22:00</c:v>
                  </c:pt>
                  <c:pt idx="45">
                    <c:v>22:30</c:v>
                  </c:pt>
                  <c:pt idx="46">
                    <c:v>23:00</c:v>
                  </c:pt>
                  <c:pt idx="47">
                    <c:v>23:30</c:v>
                  </c:pt>
                  <c:pt idx="48">
                    <c:v>00:00</c:v>
                  </c:pt>
                  <c:pt idx="49">
                    <c:v>00:30</c:v>
                  </c:pt>
                  <c:pt idx="50">
                    <c:v>01:00</c:v>
                  </c:pt>
                  <c:pt idx="51">
                    <c:v>01:30</c:v>
                  </c:pt>
                  <c:pt idx="52">
                    <c:v>02:00</c:v>
                  </c:pt>
                  <c:pt idx="53">
                    <c:v>02:30</c:v>
                  </c:pt>
                  <c:pt idx="54">
                    <c:v>03:00</c:v>
                  </c:pt>
                  <c:pt idx="55">
                    <c:v>03:30</c:v>
                  </c:pt>
                  <c:pt idx="56">
                    <c:v>04:00</c:v>
                  </c:pt>
                  <c:pt idx="57">
                    <c:v>04:30</c:v>
                  </c:pt>
                  <c:pt idx="58">
                    <c:v>05:00</c:v>
                  </c:pt>
                  <c:pt idx="59">
                    <c:v>05:30</c:v>
                  </c:pt>
                  <c:pt idx="60">
                    <c:v>06:00</c:v>
                  </c:pt>
                  <c:pt idx="61">
                    <c:v>06:30</c:v>
                  </c:pt>
                  <c:pt idx="62">
                    <c:v>07:00</c:v>
                  </c:pt>
                  <c:pt idx="63">
                    <c:v>07:30</c:v>
                  </c:pt>
                  <c:pt idx="64">
                    <c:v>08:00</c:v>
                  </c:pt>
                  <c:pt idx="65">
                    <c:v>08:30</c:v>
                  </c:pt>
                  <c:pt idx="66">
                    <c:v>09:00</c:v>
                  </c:pt>
                  <c:pt idx="67">
                    <c:v>09:30</c:v>
                  </c:pt>
                  <c:pt idx="68">
                    <c:v>10:00</c:v>
                  </c:pt>
                  <c:pt idx="69">
                    <c:v>10:30</c:v>
                  </c:pt>
                  <c:pt idx="70">
                    <c:v>11:00</c:v>
                  </c:pt>
                  <c:pt idx="71">
                    <c:v>11:30</c:v>
                  </c:pt>
                  <c:pt idx="72">
                    <c:v>12:00</c:v>
                  </c:pt>
                  <c:pt idx="73">
                    <c:v>12:30</c:v>
                  </c:pt>
                  <c:pt idx="74">
                    <c:v>13:00</c:v>
                  </c:pt>
                  <c:pt idx="75">
                    <c:v>13:30</c:v>
                  </c:pt>
                  <c:pt idx="76">
                    <c:v>14:00</c:v>
                  </c:pt>
                  <c:pt idx="77">
                    <c:v>14:30</c:v>
                  </c:pt>
                  <c:pt idx="78">
                    <c:v>15:00</c:v>
                  </c:pt>
                  <c:pt idx="79">
                    <c:v>15:30</c:v>
                  </c:pt>
                  <c:pt idx="80">
                    <c:v>16:00</c:v>
                  </c:pt>
                  <c:pt idx="81">
                    <c:v>16:30</c:v>
                  </c:pt>
                  <c:pt idx="82">
                    <c:v>17:00</c:v>
                  </c:pt>
                  <c:pt idx="83">
                    <c:v>17:30</c:v>
                  </c:pt>
                  <c:pt idx="84">
                    <c:v>18:00</c:v>
                  </c:pt>
                  <c:pt idx="85">
                    <c:v>18:30</c:v>
                  </c:pt>
                  <c:pt idx="86">
                    <c:v>19:00</c:v>
                  </c:pt>
                  <c:pt idx="87">
                    <c:v>19:30</c:v>
                  </c:pt>
                  <c:pt idx="88">
                    <c:v>20:00</c:v>
                  </c:pt>
                  <c:pt idx="89">
                    <c:v>20:30</c:v>
                  </c:pt>
                  <c:pt idx="90">
                    <c:v>21:00</c:v>
                  </c:pt>
                  <c:pt idx="91">
                    <c:v>21:30</c:v>
                  </c:pt>
                  <c:pt idx="92">
                    <c:v>22:00</c:v>
                  </c:pt>
                  <c:pt idx="93">
                    <c:v>22:30</c:v>
                  </c:pt>
                  <c:pt idx="94">
                    <c:v>23:00</c:v>
                  </c:pt>
                  <c:pt idx="95">
                    <c:v>23:30</c:v>
                  </c:pt>
                  <c:pt idx="96">
                    <c:v>00:00</c:v>
                  </c:pt>
                  <c:pt idx="97">
                    <c:v>00:30</c:v>
                  </c:pt>
                  <c:pt idx="98">
                    <c:v>01:00</c:v>
                  </c:pt>
                  <c:pt idx="99">
                    <c:v>01:30</c:v>
                  </c:pt>
                  <c:pt idx="100">
                    <c:v>02:00</c:v>
                  </c:pt>
                  <c:pt idx="101">
                    <c:v>02:30</c:v>
                  </c:pt>
                  <c:pt idx="102">
                    <c:v>03:00</c:v>
                  </c:pt>
                  <c:pt idx="103">
                    <c:v>03:30</c:v>
                  </c:pt>
                  <c:pt idx="104">
                    <c:v>04:00</c:v>
                  </c:pt>
                  <c:pt idx="105">
                    <c:v>04:30</c:v>
                  </c:pt>
                  <c:pt idx="106">
                    <c:v>05:00</c:v>
                  </c:pt>
                  <c:pt idx="107">
                    <c:v>05:30</c:v>
                  </c:pt>
                  <c:pt idx="108">
                    <c:v>06:00</c:v>
                  </c:pt>
                  <c:pt idx="109">
                    <c:v>06:30</c:v>
                  </c:pt>
                  <c:pt idx="110">
                    <c:v>07:00</c:v>
                  </c:pt>
                  <c:pt idx="111">
                    <c:v>07:30</c:v>
                  </c:pt>
                  <c:pt idx="112">
                    <c:v>08:00</c:v>
                  </c:pt>
                  <c:pt idx="113">
                    <c:v>08:30</c:v>
                  </c:pt>
                  <c:pt idx="114">
                    <c:v>09:00</c:v>
                  </c:pt>
                  <c:pt idx="115">
                    <c:v>09:30</c:v>
                  </c:pt>
                  <c:pt idx="116">
                    <c:v>10:00</c:v>
                  </c:pt>
                  <c:pt idx="117">
                    <c:v>10:30</c:v>
                  </c:pt>
                  <c:pt idx="118">
                    <c:v>11:00</c:v>
                  </c:pt>
                  <c:pt idx="119">
                    <c:v>11:30</c:v>
                  </c:pt>
                  <c:pt idx="120">
                    <c:v>12:00</c:v>
                  </c:pt>
                  <c:pt idx="121">
                    <c:v>12:30</c:v>
                  </c:pt>
                  <c:pt idx="122">
                    <c:v>13:00</c:v>
                  </c:pt>
                  <c:pt idx="123">
                    <c:v>13:30</c:v>
                  </c:pt>
                  <c:pt idx="124">
                    <c:v>14:00</c:v>
                  </c:pt>
                  <c:pt idx="125">
                    <c:v>14:30</c:v>
                  </c:pt>
                  <c:pt idx="126">
                    <c:v>15:00</c:v>
                  </c:pt>
                  <c:pt idx="127">
                    <c:v>15:30</c:v>
                  </c:pt>
                  <c:pt idx="128">
                    <c:v>16:00</c:v>
                  </c:pt>
                  <c:pt idx="129">
                    <c:v>16:30</c:v>
                  </c:pt>
                  <c:pt idx="130">
                    <c:v>17:00</c:v>
                  </c:pt>
                  <c:pt idx="131">
                    <c:v>17:30</c:v>
                  </c:pt>
                  <c:pt idx="132">
                    <c:v>18:00</c:v>
                  </c:pt>
                  <c:pt idx="133">
                    <c:v>18:30</c:v>
                  </c:pt>
                  <c:pt idx="134">
                    <c:v>19:00</c:v>
                  </c:pt>
                  <c:pt idx="135">
                    <c:v>19:30</c:v>
                  </c:pt>
                  <c:pt idx="136">
                    <c:v>20:00</c:v>
                  </c:pt>
                  <c:pt idx="137">
                    <c:v>20:30</c:v>
                  </c:pt>
                  <c:pt idx="138">
                    <c:v>21:00</c:v>
                  </c:pt>
                  <c:pt idx="139">
                    <c:v>21:30</c:v>
                  </c:pt>
                  <c:pt idx="140">
                    <c:v>22:00</c:v>
                  </c:pt>
                  <c:pt idx="141">
                    <c:v>22:30</c:v>
                  </c:pt>
                  <c:pt idx="142">
                    <c:v>23:00</c:v>
                  </c:pt>
                  <c:pt idx="143">
                    <c:v>23:30</c:v>
                  </c:pt>
                  <c:pt idx="144">
                    <c:v>00:00</c:v>
                  </c:pt>
                  <c:pt idx="145">
                    <c:v>00:30</c:v>
                  </c:pt>
                  <c:pt idx="146">
                    <c:v>01:00</c:v>
                  </c:pt>
                  <c:pt idx="147">
                    <c:v>01:30</c:v>
                  </c:pt>
                  <c:pt idx="148">
                    <c:v>02:00</c:v>
                  </c:pt>
                  <c:pt idx="149">
                    <c:v>02:30</c:v>
                  </c:pt>
                  <c:pt idx="150">
                    <c:v>03:00</c:v>
                  </c:pt>
                  <c:pt idx="151">
                    <c:v>03:30</c:v>
                  </c:pt>
                  <c:pt idx="152">
                    <c:v>04:00</c:v>
                  </c:pt>
                  <c:pt idx="153">
                    <c:v>04:30</c:v>
                  </c:pt>
                  <c:pt idx="154">
                    <c:v>05:00</c:v>
                  </c:pt>
                  <c:pt idx="155">
                    <c:v>05:30</c:v>
                  </c:pt>
                  <c:pt idx="156">
                    <c:v>06:00</c:v>
                  </c:pt>
                  <c:pt idx="157">
                    <c:v>06:30</c:v>
                  </c:pt>
                  <c:pt idx="158">
                    <c:v>07:00</c:v>
                  </c:pt>
                  <c:pt idx="159">
                    <c:v>07:30</c:v>
                  </c:pt>
                  <c:pt idx="160">
                    <c:v>08:00</c:v>
                  </c:pt>
                  <c:pt idx="161">
                    <c:v>08:30</c:v>
                  </c:pt>
                  <c:pt idx="162">
                    <c:v>09:00</c:v>
                  </c:pt>
                  <c:pt idx="163">
                    <c:v>09:30</c:v>
                  </c:pt>
                  <c:pt idx="164">
                    <c:v>10:00</c:v>
                  </c:pt>
                  <c:pt idx="165">
                    <c:v>10:30</c:v>
                  </c:pt>
                  <c:pt idx="166">
                    <c:v>11:00</c:v>
                  </c:pt>
                  <c:pt idx="167">
                    <c:v>11:30</c:v>
                  </c:pt>
                  <c:pt idx="168">
                    <c:v>12:00</c:v>
                  </c:pt>
                  <c:pt idx="169">
                    <c:v>12:30</c:v>
                  </c:pt>
                  <c:pt idx="170">
                    <c:v>13:00</c:v>
                  </c:pt>
                  <c:pt idx="171">
                    <c:v>13:30</c:v>
                  </c:pt>
                  <c:pt idx="172">
                    <c:v>14:00</c:v>
                  </c:pt>
                  <c:pt idx="173">
                    <c:v>14:30</c:v>
                  </c:pt>
                  <c:pt idx="174">
                    <c:v>15:00</c:v>
                  </c:pt>
                  <c:pt idx="175">
                    <c:v>15:30</c:v>
                  </c:pt>
                  <c:pt idx="176">
                    <c:v>16:00</c:v>
                  </c:pt>
                  <c:pt idx="177">
                    <c:v>16:30</c:v>
                  </c:pt>
                  <c:pt idx="178">
                    <c:v>17:00</c:v>
                  </c:pt>
                  <c:pt idx="179">
                    <c:v>17:30</c:v>
                  </c:pt>
                  <c:pt idx="180">
                    <c:v>18:00</c:v>
                  </c:pt>
                  <c:pt idx="181">
                    <c:v>18:30</c:v>
                  </c:pt>
                  <c:pt idx="182">
                    <c:v>19:00</c:v>
                  </c:pt>
                  <c:pt idx="183">
                    <c:v>19:30</c:v>
                  </c:pt>
                  <c:pt idx="184">
                    <c:v>20:00</c:v>
                  </c:pt>
                  <c:pt idx="185">
                    <c:v>20:30</c:v>
                  </c:pt>
                  <c:pt idx="186">
                    <c:v>21:00</c:v>
                  </c:pt>
                  <c:pt idx="187">
                    <c:v>21:30</c:v>
                  </c:pt>
                  <c:pt idx="188">
                    <c:v>22:00</c:v>
                  </c:pt>
                  <c:pt idx="189">
                    <c:v>22:30</c:v>
                  </c:pt>
                  <c:pt idx="190">
                    <c:v>23:00</c:v>
                  </c:pt>
                  <c:pt idx="191">
                    <c:v>23:30</c:v>
                  </c:pt>
                  <c:pt idx="192">
                    <c:v>00:00</c:v>
                  </c:pt>
                  <c:pt idx="193">
                    <c:v>00:30</c:v>
                  </c:pt>
                  <c:pt idx="194">
                    <c:v>01:00</c:v>
                  </c:pt>
                  <c:pt idx="195">
                    <c:v>01:30</c:v>
                  </c:pt>
                  <c:pt idx="196">
                    <c:v>02:00</c:v>
                  </c:pt>
                  <c:pt idx="197">
                    <c:v>02:30</c:v>
                  </c:pt>
                  <c:pt idx="198">
                    <c:v>03:00</c:v>
                  </c:pt>
                  <c:pt idx="199">
                    <c:v>03:30</c:v>
                  </c:pt>
                  <c:pt idx="200">
                    <c:v>04:00</c:v>
                  </c:pt>
                  <c:pt idx="201">
                    <c:v>04:30</c:v>
                  </c:pt>
                  <c:pt idx="202">
                    <c:v>05:00</c:v>
                  </c:pt>
                  <c:pt idx="203">
                    <c:v>05:30</c:v>
                  </c:pt>
                  <c:pt idx="204">
                    <c:v>06:00</c:v>
                  </c:pt>
                  <c:pt idx="205">
                    <c:v>06:30</c:v>
                  </c:pt>
                  <c:pt idx="206">
                    <c:v>07:00</c:v>
                  </c:pt>
                  <c:pt idx="207">
                    <c:v>07:30</c:v>
                  </c:pt>
                  <c:pt idx="208">
                    <c:v>08:00</c:v>
                  </c:pt>
                  <c:pt idx="209">
                    <c:v>08:30</c:v>
                  </c:pt>
                  <c:pt idx="210">
                    <c:v>09:00</c:v>
                  </c:pt>
                  <c:pt idx="211">
                    <c:v>09:30</c:v>
                  </c:pt>
                  <c:pt idx="212">
                    <c:v>10:00</c:v>
                  </c:pt>
                  <c:pt idx="213">
                    <c:v>10:30</c:v>
                  </c:pt>
                  <c:pt idx="214">
                    <c:v>11:00</c:v>
                  </c:pt>
                  <c:pt idx="215">
                    <c:v>11:30</c:v>
                  </c:pt>
                  <c:pt idx="216">
                    <c:v>12:00</c:v>
                  </c:pt>
                  <c:pt idx="217">
                    <c:v>12:30</c:v>
                  </c:pt>
                  <c:pt idx="218">
                    <c:v>13:00</c:v>
                  </c:pt>
                  <c:pt idx="219">
                    <c:v>13:30</c:v>
                  </c:pt>
                  <c:pt idx="220">
                    <c:v>14:00</c:v>
                  </c:pt>
                  <c:pt idx="221">
                    <c:v>14:30</c:v>
                  </c:pt>
                  <c:pt idx="222">
                    <c:v>15:00</c:v>
                  </c:pt>
                  <c:pt idx="223">
                    <c:v>15:30</c:v>
                  </c:pt>
                  <c:pt idx="224">
                    <c:v>16:00</c:v>
                  </c:pt>
                  <c:pt idx="225">
                    <c:v>16:30</c:v>
                  </c:pt>
                  <c:pt idx="226">
                    <c:v>17:00</c:v>
                  </c:pt>
                  <c:pt idx="227">
                    <c:v>17:30</c:v>
                  </c:pt>
                  <c:pt idx="228">
                    <c:v>18:00</c:v>
                  </c:pt>
                  <c:pt idx="229">
                    <c:v>18:30</c:v>
                  </c:pt>
                  <c:pt idx="230">
                    <c:v>19:00</c:v>
                  </c:pt>
                  <c:pt idx="231">
                    <c:v>19:30</c:v>
                  </c:pt>
                  <c:pt idx="232">
                    <c:v>20:00</c:v>
                  </c:pt>
                  <c:pt idx="233">
                    <c:v>20:30</c:v>
                  </c:pt>
                  <c:pt idx="234">
                    <c:v>21:00</c:v>
                  </c:pt>
                  <c:pt idx="235">
                    <c:v>21:30</c:v>
                  </c:pt>
                  <c:pt idx="236">
                    <c:v>22:00</c:v>
                  </c:pt>
                  <c:pt idx="237">
                    <c:v>22:30</c:v>
                  </c:pt>
                  <c:pt idx="238">
                    <c:v>23:00</c:v>
                  </c:pt>
                  <c:pt idx="239">
                    <c:v>23:30</c:v>
                  </c:pt>
                  <c:pt idx="240">
                    <c:v>00:00</c:v>
                  </c:pt>
                  <c:pt idx="241">
                    <c:v>00:30</c:v>
                  </c:pt>
                  <c:pt idx="242">
                    <c:v>01:00</c:v>
                  </c:pt>
                  <c:pt idx="243">
                    <c:v>01:30</c:v>
                  </c:pt>
                  <c:pt idx="244">
                    <c:v>02:00</c:v>
                  </c:pt>
                  <c:pt idx="245">
                    <c:v>02:30</c:v>
                  </c:pt>
                  <c:pt idx="246">
                    <c:v>03:00</c:v>
                  </c:pt>
                  <c:pt idx="247">
                    <c:v>03:30</c:v>
                  </c:pt>
                  <c:pt idx="248">
                    <c:v>04:00</c:v>
                  </c:pt>
                  <c:pt idx="249">
                    <c:v>04:30</c:v>
                  </c:pt>
                  <c:pt idx="250">
                    <c:v>05:00</c:v>
                  </c:pt>
                  <c:pt idx="251">
                    <c:v>05:30</c:v>
                  </c:pt>
                  <c:pt idx="252">
                    <c:v>06:00</c:v>
                  </c:pt>
                  <c:pt idx="253">
                    <c:v>06:30</c:v>
                  </c:pt>
                  <c:pt idx="254">
                    <c:v>07:00</c:v>
                  </c:pt>
                  <c:pt idx="255">
                    <c:v>07:30</c:v>
                  </c:pt>
                  <c:pt idx="256">
                    <c:v>08:00</c:v>
                  </c:pt>
                  <c:pt idx="257">
                    <c:v>08:30</c:v>
                  </c:pt>
                  <c:pt idx="258">
                    <c:v>09:00</c:v>
                  </c:pt>
                  <c:pt idx="259">
                    <c:v>09:30</c:v>
                  </c:pt>
                  <c:pt idx="260">
                    <c:v>10:00</c:v>
                  </c:pt>
                  <c:pt idx="261">
                    <c:v>10:30</c:v>
                  </c:pt>
                  <c:pt idx="262">
                    <c:v>11:00</c:v>
                  </c:pt>
                  <c:pt idx="263">
                    <c:v>11:30</c:v>
                  </c:pt>
                  <c:pt idx="264">
                    <c:v>12:00</c:v>
                  </c:pt>
                  <c:pt idx="265">
                    <c:v>12:30</c:v>
                  </c:pt>
                  <c:pt idx="266">
                    <c:v>13:00</c:v>
                  </c:pt>
                  <c:pt idx="267">
                    <c:v>13:30</c:v>
                  </c:pt>
                  <c:pt idx="268">
                    <c:v>14:00</c:v>
                  </c:pt>
                  <c:pt idx="269">
                    <c:v>14:30</c:v>
                  </c:pt>
                  <c:pt idx="270">
                    <c:v>15:00</c:v>
                  </c:pt>
                  <c:pt idx="271">
                    <c:v>15:30</c:v>
                  </c:pt>
                  <c:pt idx="272">
                    <c:v>16:00</c:v>
                  </c:pt>
                  <c:pt idx="273">
                    <c:v>16:30</c:v>
                  </c:pt>
                  <c:pt idx="274">
                    <c:v>17:00</c:v>
                  </c:pt>
                  <c:pt idx="275">
                    <c:v>17:30</c:v>
                  </c:pt>
                  <c:pt idx="276">
                    <c:v>18:00</c:v>
                  </c:pt>
                  <c:pt idx="277">
                    <c:v>18:30</c:v>
                  </c:pt>
                  <c:pt idx="278">
                    <c:v>19:00</c:v>
                  </c:pt>
                  <c:pt idx="279">
                    <c:v>19:30</c:v>
                  </c:pt>
                  <c:pt idx="280">
                    <c:v>20:00</c:v>
                  </c:pt>
                  <c:pt idx="281">
                    <c:v>20:30</c:v>
                  </c:pt>
                  <c:pt idx="282">
                    <c:v>21:00</c:v>
                  </c:pt>
                  <c:pt idx="283">
                    <c:v>21:30</c:v>
                  </c:pt>
                  <c:pt idx="284">
                    <c:v>22:00</c:v>
                  </c:pt>
                  <c:pt idx="285">
                    <c:v>22:30</c:v>
                  </c:pt>
                  <c:pt idx="286">
                    <c:v>23:00</c:v>
                  </c:pt>
                  <c:pt idx="287">
                    <c:v>23:30</c:v>
                  </c:pt>
                  <c:pt idx="288">
                    <c:v>00:00</c:v>
                  </c:pt>
                  <c:pt idx="289">
                    <c:v>00:30</c:v>
                  </c:pt>
                  <c:pt idx="290">
                    <c:v>01:00</c:v>
                  </c:pt>
                  <c:pt idx="291">
                    <c:v>01:30</c:v>
                  </c:pt>
                  <c:pt idx="292">
                    <c:v>02:00</c:v>
                  </c:pt>
                  <c:pt idx="293">
                    <c:v>02:30</c:v>
                  </c:pt>
                  <c:pt idx="294">
                    <c:v>03:00</c:v>
                  </c:pt>
                  <c:pt idx="295">
                    <c:v>03:30</c:v>
                  </c:pt>
                  <c:pt idx="296">
                    <c:v>04:00</c:v>
                  </c:pt>
                  <c:pt idx="297">
                    <c:v>04:30</c:v>
                  </c:pt>
                  <c:pt idx="298">
                    <c:v>05:00</c:v>
                  </c:pt>
                  <c:pt idx="299">
                    <c:v>05:30</c:v>
                  </c:pt>
                  <c:pt idx="300">
                    <c:v>06:00</c:v>
                  </c:pt>
                  <c:pt idx="301">
                    <c:v>06:30</c:v>
                  </c:pt>
                  <c:pt idx="302">
                    <c:v>07:00</c:v>
                  </c:pt>
                  <c:pt idx="303">
                    <c:v>07:30</c:v>
                  </c:pt>
                  <c:pt idx="304">
                    <c:v>08:00</c:v>
                  </c:pt>
                  <c:pt idx="305">
                    <c:v>08:30</c:v>
                  </c:pt>
                  <c:pt idx="306">
                    <c:v>09:00</c:v>
                  </c:pt>
                  <c:pt idx="307">
                    <c:v>09:30</c:v>
                  </c:pt>
                  <c:pt idx="308">
                    <c:v>10:00</c:v>
                  </c:pt>
                  <c:pt idx="309">
                    <c:v>10:30</c:v>
                  </c:pt>
                  <c:pt idx="310">
                    <c:v>11:00</c:v>
                  </c:pt>
                  <c:pt idx="311">
                    <c:v>11:30</c:v>
                  </c:pt>
                  <c:pt idx="312">
                    <c:v>12:00</c:v>
                  </c:pt>
                  <c:pt idx="313">
                    <c:v>12:30</c:v>
                  </c:pt>
                  <c:pt idx="314">
                    <c:v>13:00</c:v>
                  </c:pt>
                  <c:pt idx="315">
                    <c:v>13:30</c:v>
                  </c:pt>
                  <c:pt idx="316">
                    <c:v>14:00</c:v>
                  </c:pt>
                  <c:pt idx="317">
                    <c:v>14:30</c:v>
                  </c:pt>
                  <c:pt idx="318">
                    <c:v>15:00</c:v>
                  </c:pt>
                  <c:pt idx="319">
                    <c:v>15:30</c:v>
                  </c:pt>
                  <c:pt idx="320">
                    <c:v>16:00</c:v>
                  </c:pt>
                  <c:pt idx="321">
                    <c:v>16:30</c:v>
                  </c:pt>
                  <c:pt idx="322">
                    <c:v>17:00</c:v>
                  </c:pt>
                  <c:pt idx="323">
                    <c:v>17:30</c:v>
                  </c:pt>
                  <c:pt idx="324">
                    <c:v>18:00</c:v>
                  </c:pt>
                  <c:pt idx="325">
                    <c:v>18:30</c:v>
                  </c:pt>
                  <c:pt idx="326">
                    <c:v>19:00</c:v>
                  </c:pt>
                  <c:pt idx="327">
                    <c:v>19:30</c:v>
                  </c:pt>
                  <c:pt idx="328">
                    <c:v>20:00</c:v>
                  </c:pt>
                  <c:pt idx="329">
                    <c:v>20:30</c:v>
                  </c:pt>
                  <c:pt idx="330">
                    <c:v>21:00</c:v>
                  </c:pt>
                  <c:pt idx="331">
                    <c:v>21:30</c:v>
                  </c:pt>
                  <c:pt idx="332">
                    <c:v>22:00</c:v>
                  </c:pt>
                  <c:pt idx="333">
                    <c:v>22:30</c:v>
                  </c:pt>
                  <c:pt idx="334">
                    <c:v>23:00</c:v>
                  </c:pt>
                  <c:pt idx="335">
                    <c:v>23:30</c:v>
                  </c:pt>
                </c:lvl>
                <c:lvl>
                  <c:pt idx="0">
                    <c:v>26-mar</c:v>
                  </c:pt>
                  <c:pt idx="48">
                    <c:v>27-mar</c:v>
                  </c:pt>
                  <c:pt idx="96">
                    <c:v>28-mar</c:v>
                  </c:pt>
                  <c:pt idx="144">
                    <c:v>29-mar</c:v>
                  </c:pt>
                  <c:pt idx="192">
                    <c:v>30-mar</c:v>
                  </c:pt>
                  <c:pt idx="240">
                    <c:v>31-mar</c:v>
                  </c:pt>
                  <c:pt idx="288">
                    <c:v>1-abr</c:v>
                  </c:pt>
                </c:lvl>
              </c:multiLvlStrCache>
            </c:multiLvlStrRef>
          </c:cat>
          <c:val>
            <c:numRef>
              <c:f>Semana_01!$G$2:$G$337</c:f>
              <c:numCache>
                <c:formatCode>0</c:formatCode>
                <c:ptCount val="336"/>
                <c:pt idx="0">
                  <c:v>13320</c:v>
                </c:pt>
                <c:pt idx="1">
                  <c:v>13335</c:v>
                </c:pt>
                <c:pt idx="2">
                  <c:v>13318.6</c:v>
                </c:pt>
                <c:pt idx="3">
                  <c:v>13291.800000000001</c:v>
                </c:pt>
                <c:pt idx="4">
                  <c:v>13230.400000000001</c:v>
                </c:pt>
                <c:pt idx="5">
                  <c:v>13160.2</c:v>
                </c:pt>
                <c:pt idx="6">
                  <c:v>13119.1</c:v>
                </c:pt>
                <c:pt idx="7">
                  <c:v>13124.000000000002</c:v>
                </c:pt>
                <c:pt idx="8">
                  <c:v>13098.1</c:v>
                </c:pt>
                <c:pt idx="9">
                  <c:v>13004.100000000002</c:v>
                </c:pt>
                <c:pt idx="10">
                  <c:v>12808.3</c:v>
                </c:pt>
                <c:pt idx="11">
                  <c:v>12590.5</c:v>
                </c:pt>
                <c:pt idx="12">
                  <c:v>12533.199999999999</c:v>
                </c:pt>
                <c:pt idx="13">
                  <c:v>13064.5</c:v>
                </c:pt>
                <c:pt idx="14">
                  <c:v>13938.2</c:v>
                </c:pt>
                <c:pt idx="15">
                  <c:v>14695.4</c:v>
                </c:pt>
                <c:pt idx="16">
                  <c:v>15031</c:v>
                </c:pt>
                <c:pt idx="17">
                  <c:v>15093.2</c:v>
                </c:pt>
                <c:pt idx="18">
                  <c:v>14899.8</c:v>
                </c:pt>
                <c:pt idx="19">
                  <c:v>14586.099999999999</c:v>
                </c:pt>
                <c:pt idx="20">
                  <c:v>14235.5</c:v>
                </c:pt>
                <c:pt idx="21">
                  <c:v>13888.599999999999</c:v>
                </c:pt>
                <c:pt idx="22">
                  <c:v>13557.900000000001</c:v>
                </c:pt>
                <c:pt idx="23">
                  <c:v>13346</c:v>
                </c:pt>
                <c:pt idx="24">
                  <c:v>13216.8</c:v>
                </c:pt>
                <c:pt idx="25">
                  <c:v>13147.900000000001</c:v>
                </c:pt>
                <c:pt idx="26">
                  <c:v>13110.7</c:v>
                </c:pt>
                <c:pt idx="27">
                  <c:v>13061.5</c:v>
                </c:pt>
                <c:pt idx="28">
                  <c:v>13009.3</c:v>
                </c:pt>
                <c:pt idx="29">
                  <c:v>12944.8</c:v>
                </c:pt>
                <c:pt idx="30">
                  <c:v>12817.900000000001</c:v>
                </c:pt>
                <c:pt idx="31">
                  <c:v>12632.7</c:v>
                </c:pt>
                <c:pt idx="32">
                  <c:v>12320.400000000001</c:v>
                </c:pt>
                <c:pt idx="33">
                  <c:v>11766.1</c:v>
                </c:pt>
                <c:pt idx="34">
                  <c:v>11230.8</c:v>
                </c:pt>
                <c:pt idx="35">
                  <c:v>10701.599999999999</c:v>
                </c:pt>
                <c:pt idx="36">
                  <c:v>10671.3</c:v>
                </c:pt>
                <c:pt idx="37">
                  <c:v>11004.300000000001</c:v>
                </c:pt>
                <c:pt idx="38">
                  <c:v>11357.1</c:v>
                </c:pt>
                <c:pt idx="39">
                  <c:v>11725.7</c:v>
                </c:pt>
                <c:pt idx="40">
                  <c:v>12058.599999999999</c:v>
                </c:pt>
                <c:pt idx="41">
                  <c:v>12397.9</c:v>
                </c:pt>
                <c:pt idx="42">
                  <c:v>12703.8</c:v>
                </c:pt>
                <c:pt idx="43">
                  <c:v>12915.299999999997</c:v>
                </c:pt>
                <c:pt idx="44">
                  <c:v>13040.8</c:v>
                </c:pt>
                <c:pt idx="45">
                  <c:v>13078.999999999998</c:v>
                </c:pt>
                <c:pt idx="46">
                  <c:v>13074.8</c:v>
                </c:pt>
                <c:pt idx="47">
                  <c:v>12948.699999999999</c:v>
                </c:pt>
                <c:pt idx="48">
                  <c:v>13595.4</c:v>
                </c:pt>
                <c:pt idx="49">
                  <c:v>13611.199999999999</c:v>
                </c:pt>
                <c:pt idx="50">
                  <c:v>13615.699999999999</c:v>
                </c:pt>
                <c:pt idx="51">
                  <c:v>13594.699999999999</c:v>
                </c:pt>
                <c:pt idx="52">
                  <c:v>13547.5</c:v>
                </c:pt>
                <c:pt idx="53">
                  <c:v>13489.699999999999</c:v>
                </c:pt>
                <c:pt idx="54">
                  <c:v>13431.499999999998</c:v>
                </c:pt>
                <c:pt idx="55">
                  <c:v>13400.100000000002</c:v>
                </c:pt>
                <c:pt idx="56">
                  <c:v>13361.6</c:v>
                </c:pt>
                <c:pt idx="57">
                  <c:v>13264.7</c:v>
                </c:pt>
                <c:pt idx="58">
                  <c:v>13056.200000000003</c:v>
                </c:pt>
                <c:pt idx="59">
                  <c:v>12847.1</c:v>
                </c:pt>
                <c:pt idx="60">
                  <c:v>12775.2</c:v>
                </c:pt>
                <c:pt idx="61">
                  <c:v>13274.1</c:v>
                </c:pt>
                <c:pt idx="62">
                  <c:v>14181.4</c:v>
                </c:pt>
                <c:pt idx="63">
                  <c:v>15000.9</c:v>
                </c:pt>
                <c:pt idx="64">
                  <c:v>15503.2</c:v>
                </c:pt>
                <c:pt idx="65">
                  <c:v>15727.199999999999</c:v>
                </c:pt>
                <c:pt idx="66">
                  <c:v>15632.499999999998</c:v>
                </c:pt>
                <c:pt idx="67">
                  <c:v>15390.4</c:v>
                </c:pt>
                <c:pt idx="68">
                  <c:v>15113.4</c:v>
                </c:pt>
                <c:pt idx="69">
                  <c:v>14818.800000000001</c:v>
                </c:pt>
                <c:pt idx="70">
                  <c:v>14570.7</c:v>
                </c:pt>
                <c:pt idx="71">
                  <c:v>14352.900000000001</c:v>
                </c:pt>
                <c:pt idx="72">
                  <c:v>14138.2</c:v>
                </c:pt>
                <c:pt idx="73">
                  <c:v>13911.8</c:v>
                </c:pt>
                <c:pt idx="74">
                  <c:v>13723.8</c:v>
                </c:pt>
                <c:pt idx="75">
                  <c:v>13568.800000000001</c:v>
                </c:pt>
                <c:pt idx="76">
                  <c:v>13453.4</c:v>
                </c:pt>
                <c:pt idx="77">
                  <c:v>13358.2</c:v>
                </c:pt>
                <c:pt idx="78">
                  <c:v>13239.1</c:v>
                </c:pt>
                <c:pt idx="79">
                  <c:v>13066.5</c:v>
                </c:pt>
                <c:pt idx="80">
                  <c:v>12718.3</c:v>
                </c:pt>
                <c:pt idx="81">
                  <c:v>12204.9</c:v>
                </c:pt>
                <c:pt idx="82">
                  <c:v>11747.2</c:v>
                </c:pt>
                <c:pt idx="83">
                  <c:v>11351.099999999999</c:v>
                </c:pt>
                <c:pt idx="84">
                  <c:v>11439.499999999998</c:v>
                </c:pt>
                <c:pt idx="85">
                  <c:v>11845.099999999999</c:v>
                </c:pt>
                <c:pt idx="86">
                  <c:v>12268.599999999999</c:v>
                </c:pt>
                <c:pt idx="87">
                  <c:v>12677</c:v>
                </c:pt>
                <c:pt idx="88">
                  <c:v>13011</c:v>
                </c:pt>
                <c:pt idx="89">
                  <c:v>13279</c:v>
                </c:pt>
                <c:pt idx="90">
                  <c:v>13453.1</c:v>
                </c:pt>
                <c:pt idx="91">
                  <c:v>13524.8</c:v>
                </c:pt>
                <c:pt idx="92">
                  <c:v>13544</c:v>
                </c:pt>
                <c:pt idx="93">
                  <c:v>13515</c:v>
                </c:pt>
                <c:pt idx="94">
                  <c:v>13481.400000000001</c:v>
                </c:pt>
                <c:pt idx="95">
                  <c:v>13334.7</c:v>
                </c:pt>
                <c:pt idx="96">
                  <c:v>13689.5</c:v>
                </c:pt>
                <c:pt idx="97">
                  <c:v>13758.900000000001</c:v>
                </c:pt>
                <c:pt idx="98">
                  <c:v>13831.1</c:v>
                </c:pt>
                <c:pt idx="99">
                  <c:v>13899.9</c:v>
                </c:pt>
                <c:pt idx="100">
                  <c:v>13956.399999999998</c:v>
                </c:pt>
                <c:pt idx="101">
                  <c:v>14006.6</c:v>
                </c:pt>
                <c:pt idx="102">
                  <c:v>14061.599999999999</c:v>
                </c:pt>
                <c:pt idx="103">
                  <c:v>14143.5</c:v>
                </c:pt>
                <c:pt idx="104">
                  <c:v>14259.2</c:v>
                </c:pt>
                <c:pt idx="105">
                  <c:v>14358.599999999999</c:v>
                </c:pt>
                <c:pt idx="106">
                  <c:v>14381.8</c:v>
                </c:pt>
                <c:pt idx="107">
                  <c:v>14326.3</c:v>
                </c:pt>
                <c:pt idx="108">
                  <c:v>14386.1</c:v>
                </c:pt>
                <c:pt idx="109">
                  <c:v>14878.1</c:v>
                </c:pt>
                <c:pt idx="110">
                  <c:v>15692.699999999999</c:v>
                </c:pt>
                <c:pt idx="111">
                  <c:v>16602.099999999999</c:v>
                </c:pt>
                <c:pt idx="112">
                  <c:v>17273.7</c:v>
                </c:pt>
                <c:pt idx="113">
                  <c:v>17709.399999999998</c:v>
                </c:pt>
                <c:pt idx="114">
                  <c:v>17790.900000000001</c:v>
                </c:pt>
                <c:pt idx="115">
                  <c:v>17601.900000000001</c:v>
                </c:pt>
                <c:pt idx="116">
                  <c:v>17323.2</c:v>
                </c:pt>
                <c:pt idx="117">
                  <c:v>17063.2</c:v>
                </c:pt>
                <c:pt idx="118">
                  <c:v>16823</c:v>
                </c:pt>
                <c:pt idx="119">
                  <c:v>16607.800000000003</c:v>
                </c:pt>
                <c:pt idx="120">
                  <c:v>16347.8</c:v>
                </c:pt>
                <c:pt idx="121">
                  <c:v>16068.900000000001</c:v>
                </c:pt>
                <c:pt idx="122">
                  <c:v>15811.599999999999</c:v>
                </c:pt>
                <c:pt idx="123">
                  <c:v>15579.000000000002</c:v>
                </c:pt>
                <c:pt idx="124">
                  <c:v>15391.6</c:v>
                </c:pt>
                <c:pt idx="125">
                  <c:v>15229.1</c:v>
                </c:pt>
                <c:pt idx="126">
                  <c:v>15056</c:v>
                </c:pt>
                <c:pt idx="127">
                  <c:v>14834.3</c:v>
                </c:pt>
                <c:pt idx="128">
                  <c:v>14496.800000000001</c:v>
                </c:pt>
                <c:pt idx="129">
                  <c:v>13869.7</c:v>
                </c:pt>
                <c:pt idx="130">
                  <c:v>13096.699999999999</c:v>
                </c:pt>
                <c:pt idx="131">
                  <c:v>12540.8</c:v>
                </c:pt>
                <c:pt idx="132">
                  <c:v>12630</c:v>
                </c:pt>
                <c:pt idx="133">
                  <c:v>13095.099999999999</c:v>
                </c:pt>
                <c:pt idx="134">
                  <c:v>13606.8</c:v>
                </c:pt>
                <c:pt idx="135">
                  <c:v>14080.199999999999</c:v>
                </c:pt>
                <c:pt idx="136">
                  <c:v>14460.9</c:v>
                </c:pt>
                <c:pt idx="137">
                  <c:v>14793.200000000003</c:v>
                </c:pt>
                <c:pt idx="138">
                  <c:v>15045.5</c:v>
                </c:pt>
                <c:pt idx="139">
                  <c:v>15237</c:v>
                </c:pt>
                <c:pt idx="140">
                  <c:v>15314.800000000001</c:v>
                </c:pt>
                <c:pt idx="141">
                  <c:v>15313.599999999999</c:v>
                </c:pt>
                <c:pt idx="142">
                  <c:v>15228.199999999999</c:v>
                </c:pt>
                <c:pt idx="143">
                  <c:v>15037.999999999998</c:v>
                </c:pt>
                <c:pt idx="144">
                  <c:v>15102.1</c:v>
                </c:pt>
                <c:pt idx="145">
                  <c:v>15271.1</c:v>
                </c:pt>
                <c:pt idx="146">
                  <c:v>15376</c:v>
                </c:pt>
                <c:pt idx="147">
                  <c:v>15412.9</c:v>
                </c:pt>
                <c:pt idx="148">
                  <c:v>15394.500000000002</c:v>
                </c:pt>
                <c:pt idx="149">
                  <c:v>15318.9</c:v>
                </c:pt>
                <c:pt idx="150">
                  <c:v>15200.8</c:v>
                </c:pt>
                <c:pt idx="151">
                  <c:v>15076.6</c:v>
                </c:pt>
                <c:pt idx="152">
                  <c:v>14963.3</c:v>
                </c:pt>
                <c:pt idx="153">
                  <c:v>14849.6</c:v>
                </c:pt>
                <c:pt idx="154">
                  <c:v>14704.500000000002</c:v>
                </c:pt>
                <c:pt idx="155">
                  <c:v>14553.400000000001</c:v>
                </c:pt>
                <c:pt idx="156">
                  <c:v>14585.300000000001</c:v>
                </c:pt>
                <c:pt idx="157">
                  <c:v>15066.699999999999</c:v>
                </c:pt>
                <c:pt idx="158">
                  <c:v>15829.6</c:v>
                </c:pt>
                <c:pt idx="159">
                  <c:v>16655.099999999999</c:v>
                </c:pt>
                <c:pt idx="160">
                  <c:v>17271.2</c:v>
                </c:pt>
                <c:pt idx="161">
                  <c:v>17536.900000000001</c:v>
                </c:pt>
                <c:pt idx="162">
                  <c:v>17401</c:v>
                </c:pt>
                <c:pt idx="163">
                  <c:v>16992.699999999997</c:v>
                </c:pt>
                <c:pt idx="164">
                  <c:v>16503.5</c:v>
                </c:pt>
                <c:pt idx="165">
                  <c:v>16030.7</c:v>
                </c:pt>
                <c:pt idx="166">
                  <c:v>15629.3</c:v>
                </c:pt>
                <c:pt idx="167">
                  <c:v>15284.2</c:v>
                </c:pt>
                <c:pt idx="168">
                  <c:v>14986.000000000002</c:v>
                </c:pt>
                <c:pt idx="169">
                  <c:v>14736</c:v>
                </c:pt>
                <c:pt idx="170">
                  <c:v>14554.4</c:v>
                </c:pt>
                <c:pt idx="171">
                  <c:v>14420.2</c:v>
                </c:pt>
                <c:pt idx="172">
                  <c:v>14333.099999999999</c:v>
                </c:pt>
                <c:pt idx="173">
                  <c:v>14277.6</c:v>
                </c:pt>
                <c:pt idx="174">
                  <c:v>14227.1</c:v>
                </c:pt>
                <c:pt idx="175">
                  <c:v>14152.699999999999</c:v>
                </c:pt>
                <c:pt idx="176">
                  <c:v>13985.4</c:v>
                </c:pt>
                <c:pt idx="177">
                  <c:v>13527.7</c:v>
                </c:pt>
                <c:pt idx="178">
                  <c:v>13052.900000000001</c:v>
                </c:pt>
                <c:pt idx="179">
                  <c:v>12605.5</c:v>
                </c:pt>
                <c:pt idx="180">
                  <c:v>12669.9</c:v>
                </c:pt>
                <c:pt idx="181">
                  <c:v>13039.7</c:v>
                </c:pt>
                <c:pt idx="182">
                  <c:v>13497.1</c:v>
                </c:pt>
                <c:pt idx="183">
                  <c:v>13984.6</c:v>
                </c:pt>
                <c:pt idx="184">
                  <c:v>14464.699999999999</c:v>
                </c:pt>
                <c:pt idx="185">
                  <c:v>14891.7</c:v>
                </c:pt>
                <c:pt idx="186">
                  <c:v>15250</c:v>
                </c:pt>
                <c:pt idx="187">
                  <c:v>15527.1</c:v>
                </c:pt>
                <c:pt idx="188">
                  <c:v>15727.3</c:v>
                </c:pt>
                <c:pt idx="189">
                  <c:v>15855.7</c:v>
                </c:pt>
                <c:pt idx="190">
                  <c:v>15908.800000000001</c:v>
                </c:pt>
                <c:pt idx="191">
                  <c:v>15857.2</c:v>
                </c:pt>
                <c:pt idx="192">
                  <c:v>15334.900000000001</c:v>
                </c:pt>
                <c:pt idx="193">
                  <c:v>15409.7</c:v>
                </c:pt>
                <c:pt idx="194">
                  <c:v>15449.1</c:v>
                </c:pt>
                <c:pt idx="195">
                  <c:v>15434.099999999999</c:v>
                </c:pt>
                <c:pt idx="196">
                  <c:v>15385.999999999998</c:v>
                </c:pt>
                <c:pt idx="197">
                  <c:v>15282.5</c:v>
                </c:pt>
                <c:pt idx="198">
                  <c:v>15158</c:v>
                </c:pt>
                <c:pt idx="199">
                  <c:v>15016.699999999999</c:v>
                </c:pt>
                <c:pt idx="200">
                  <c:v>14892.1</c:v>
                </c:pt>
                <c:pt idx="201">
                  <c:v>14733.999999999998</c:v>
                </c:pt>
                <c:pt idx="202">
                  <c:v>14487.6</c:v>
                </c:pt>
                <c:pt idx="203">
                  <c:v>14236.4</c:v>
                </c:pt>
                <c:pt idx="204">
                  <c:v>14159.9</c:v>
                </c:pt>
                <c:pt idx="205">
                  <c:v>14622.4</c:v>
                </c:pt>
                <c:pt idx="206">
                  <c:v>15372.9</c:v>
                </c:pt>
                <c:pt idx="207">
                  <c:v>16030.4</c:v>
                </c:pt>
                <c:pt idx="208">
                  <c:v>16381.8</c:v>
                </c:pt>
                <c:pt idx="209">
                  <c:v>16423</c:v>
                </c:pt>
                <c:pt idx="210">
                  <c:v>16128.3</c:v>
                </c:pt>
                <c:pt idx="211">
                  <c:v>15643.300000000001</c:v>
                </c:pt>
                <c:pt idx="212">
                  <c:v>15140.9</c:v>
                </c:pt>
                <c:pt idx="213">
                  <c:v>14684.199999999997</c:v>
                </c:pt>
                <c:pt idx="214">
                  <c:v>14299.6</c:v>
                </c:pt>
                <c:pt idx="215">
                  <c:v>14012.7</c:v>
                </c:pt>
                <c:pt idx="216">
                  <c:v>13830.800000000001</c:v>
                </c:pt>
                <c:pt idx="217">
                  <c:v>13716.7</c:v>
                </c:pt>
                <c:pt idx="218">
                  <c:v>13642.2</c:v>
                </c:pt>
                <c:pt idx="219">
                  <c:v>13591</c:v>
                </c:pt>
                <c:pt idx="220">
                  <c:v>13571.7</c:v>
                </c:pt>
                <c:pt idx="221">
                  <c:v>13558.1</c:v>
                </c:pt>
                <c:pt idx="222">
                  <c:v>13571.5</c:v>
                </c:pt>
                <c:pt idx="223">
                  <c:v>13534.900000000001</c:v>
                </c:pt>
                <c:pt idx="224">
                  <c:v>13431.899999999998</c:v>
                </c:pt>
                <c:pt idx="225">
                  <c:v>13042.5</c:v>
                </c:pt>
                <c:pt idx="226">
                  <c:v>12525.199999999999</c:v>
                </c:pt>
                <c:pt idx="227">
                  <c:v>12116.199999999999</c:v>
                </c:pt>
                <c:pt idx="228">
                  <c:v>12241.300000000001</c:v>
                </c:pt>
                <c:pt idx="229">
                  <c:v>12573.3</c:v>
                </c:pt>
                <c:pt idx="230">
                  <c:v>12914.5</c:v>
                </c:pt>
                <c:pt idx="231">
                  <c:v>13217.499999999998</c:v>
                </c:pt>
                <c:pt idx="232">
                  <c:v>13505.2</c:v>
                </c:pt>
                <c:pt idx="233">
                  <c:v>13780.2</c:v>
                </c:pt>
                <c:pt idx="234">
                  <c:v>13968.900000000001</c:v>
                </c:pt>
                <c:pt idx="235">
                  <c:v>14080.2</c:v>
                </c:pt>
                <c:pt idx="236">
                  <c:v>14168.5</c:v>
                </c:pt>
                <c:pt idx="237">
                  <c:v>14127.5</c:v>
                </c:pt>
                <c:pt idx="238">
                  <c:v>14014.400000000001</c:v>
                </c:pt>
                <c:pt idx="239">
                  <c:v>13820.3</c:v>
                </c:pt>
                <c:pt idx="240">
                  <c:v>15700.1</c:v>
                </c:pt>
                <c:pt idx="241">
                  <c:v>15706.3</c:v>
                </c:pt>
                <c:pt idx="242">
                  <c:v>15647.8</c:v>
                </c:pt>
                <c:pt idx="243">
                  <c:v>15511.9</c:v>
                </c:pt>
                <c:pt idx="244">
                  <c:v>15298.299999999997</c:v>
                </c:pt>
                <c:pt idx="245">
                  <c:v>15033</c:v>
                </c:pt>
                <c:pt idx="246">
                  <c:v>14725.199999999999</c:v>
                </c:pt>
                <c:pt idx="247">
                  <c:v>14408.4</c:v>
                </c:pt>
                <c:pt idx="248">
                  <c:v>14075.099999999999</c:v>
                </c:pt>
                <c:pt idx="249">
                  <c:v>13729.8</c:v>
                </c:pt>
                <c:pt idx="250">
                  <c:v>13361.7</c:v>
                </c:pt>
                <c:pt idx="251">
                  <c:v>13052.9</c:v>
                </c:pt>
                <c:pt idx="252">
                  <c:v>12916.300000000001</c:v>
                </c:pt>
                <c:pt idx="253">
                  <c:v>13234.5</c:v>
                </c:pt>
                <c:pt idx="254">
                  <c:v>13799.300000000001</c:v>
                </c:pt>
                <c:pt idx="255">
                  <c:v>14346.1</c:v>
                </c:pt>
                <c:pt idx="256">
                  <c:v>14698.3</c:v>
                </c:pt>
                <c:pt idx="257">
                  <c:v>14713.6</c:v>
                </c:pt>
                <c:pt idx="258">
                  <c:v>14434</c:v>
                </c:pt>
                <c:pt idx="259">
                  <c:v>14016.099999999999</c:v>
                </c:pt>
                <c:pt idx="260">
                  <c:v>13624.400000000001</c:v>
                </c:pt>
                <c:pt idx="261">
                  <c:v>13286.900000000001</c:v>
                </c:pt>
                <c:pt idx="262">
                  <c:v>13029.800000000001</c:v>
                </c:pt>
                <c:pt idx="263">
                  <c:v>12873.1</c:v>
                </c:pt>
                <c:pt idx="264">
                  <c:v>12764.1</c:v>
                </c:pt>
                <c:pt idx="265">
                  <c:v>12701.400000000001</c:v>
                </c:pt>
                <c:pt idx="266">
                  <c:v>12679.7</c:v>
                </c:pt>
                <c:pt idx="267">
                  <c:v>12691.7</c:v>
                </c:pt>
                <c:pt idx="268">
                  <c:v>12680.000000000002</c:v>
                </c:pt>
                <c:pt idx="269">
                  <c:v>12667.4</c:v>
                </c:pt>
                <c:pt idx="270">
                  <c:v>12637</c:v>
                </c:pt>
                <c:pt idx="271">
                  <c:v>12525.1</c:v>
                </c:pt>
                <c:pt idx="272">
                  <c:v>12287.2</c:v>
                </c:pt>
                <c:pt idx="273">
                  <c:v>11908.499999999998</c:v>
                </c:pt>
                <c:pt idx="274">
                  <c:v>11345.300000000001</c:v>
                </c:pt>
                <c:pt idx="275">
                  <c:v>10913.9</c:v>
                </c:pt>
                <c:pt idx="276">
                  <c:v>11063.199999999999</c:v>
                </c:pt>
                <c:pt idx="277">
                  <c:v>11414.999999999998</c:v>
                </c:pt>
                <c:pt idx="278">
                  <c:v>11736.9</c:v>
                </c:pt>
                <c:pt idx="279">
                  <c:v>12035.800000000001</c:v>
                </c:pt>
                <c:pt idx="280">
                  <c:v>12302.400000000001</c:v>
                </c:pt>
                <c:pt idx="281">
                  <c:v>12518.400000000001</c:v>
                </c:pt>
                <c:pt idx="282">
                  <c:v>12675.3</c:v>
                </c:pt>
                <c:pt idx="283">
                  <c:v>12749.6</c:v>
                </c:pt>
                <c:pt idx="284">
                  <c:v>12725.8</c:v>
                </c:pt>
                <c:pt idx="285">
                  <c:v>12683.699999999999</c:v>
                </c:pt>
                <c:pt idx="286">
                  <c:v>12578.599999999999</c:v>
                </c:pt>
                <c:pt idx="287">
                  <c:v>12402.6</c:v>
                </c:pt>
                <c:pt idx="288">
                  <c:v>12643.2</c:v>
                </c:pt>
                <c:pt idx="289">
                  <c:v>12575.9</c:v>
                </c:pt>
                <c:pt idx="290">
                  <c:v>12511.2</c:v>
                </c:pt>
                <c:pt idx="291">
                  <c:v>12464</c:v>
                </c:pt>
                <c:pt idx="292">
                  <c:v>12416.8</c:v>
                </c:pt>
                <c:pt idx="293">
                  <c:v>12341.800000000001</c:v>
                </c:pt>
                <c:pt idx="294">
                  <c:v>12252.2</c:v>
                </c:pt>
                <c:pt idx="295">
                  <c:v>12091.300000000001</c:v>
                </c:pt>
                <c:pt idx="296">
                  <c:v>11900.6</c:v>
                </c:pt>
                <c:pt idx="297">
                  <c:v>11680.1</c:v>
                </c:pt>
                <c:pt idx="298">
                  <c:v>11460.1</c:v>
                </c:pt>
                <c:pt idx="299">
                  <c:v>11297.5</c:v>
                </c:pt>
                <c:pt idx="300">
                  <c:v>11348.2</c:v>
                </c:pt>
                <c:pt idx="301">
                  <c:v>11900.500000000002</c:v>
                </c:pt>
                <c:pt idx="302">
                  <c:v>12670.9</c:v>
                </c:pt>
                <c:pt idx="303">
                  <c:v>13349.699999999999</c:v>
                </c:pt>
                <c:pt idx="304">
                  <c:v>13828</c:v>
                </c:pt>
                <c:pt idx="305">
                  <c:v>14009.4</c:v>
                </c:pt>
                <c:pt idx="306">
                  <c:v>13979.7</c:v>
                </c:pt>
                <c:pt idx="307">
                  <c:v>13817.3</c:v>
                </c:pt>
                <c:pt idx="308">
                  <c:v>13645.199999999999</c:v>
                </c:pt>
                <c:pt idx="309">
                  <c:v>13479.2</c:v>
                </c:pt>
                <c:pt idx="310">
                  <c:v>13359.3</c:v>
                </c:pt>
                <c:pt idx="311">
                  <c:v>13260.900000000001</c:v>
                </c:pt>
                <c:pt idx="312">
                  <c:v>13173</c:v>
                </c:pt>
                <c:pt idx="313">
                  <c:v>13097.9</c:v>
                </c:pt>
                <c:pt idx="314">
                  <c:v>13035.8</c:v>
                </c:pt>
                <c:pt idx="315">
                  <c:v>13023.9</c:v>
                </c:pt>
                <c:pt idx="316">
                  <c:v>13030.5</c:v>
                </c:pt>
                <c:pt idx="317">
                  <c:v>13084.099999999999</c:v>
                </c:pt>
                <c:pt idx="318">
                  <c:v>13131</c:v>
                </c:pt>
                <c:pt idx="319">
                  <c:v>13034.4</c:v>
                </c:pt>
                <c:pt idx="320">
                  <c:v>12775.9</c:v>
                </c:pt>
                <c:pt idx="321">
                  <c:v>12399.8</c:v>
                </c:pt>
                <c:pt idx="322">
                  <c:v>11870.6</c:v>
                </c:pt>
                <c:pt idx="323">
                  <c:v>11428.900000000001</c:v>
                </c:pt>
                <c:pt idx="324">
                  <c:v>11520.5</c:v>
                </c:pt>
                <c:pt idx="325">
                  <c:v>11826.9</c:v>
                </c:pt>
                <c:pt idx="326">
                  <c:v>12139</c:v>
                </c:pt>
                <c:pt idx="327">
                  <c:v>12365.199999999999</c:v>
                </c:pt>
                <c:pt idx="328">
                  <c:v>12544.099999999999</c:v>
                </c:pt>
                <c:pt idx="329">
                  <c:v>12677.3</c:v>
                </c:pt>
                <c:pt idx="330">
                  <c:v>12768.5</c:v>
                </c:pt>
                <c:pt idx="331">
                  <c:v>12819.6</c:v>
                </c:pt>
                <c:pt idx="332">
                  <c:v>12814.6</c:v>
                </c:pt>
                <c:pt idx="333">
                  <c:v>12756</c:v>
                </c:pt>
                <c:pt idx="334">
                  <c:v>12643.800000000001</c:v>
                </c:pt>
                <c:pt idx="335">
                  <c:v>12496.2</c:v>
                </c:pt>
              </c:numCache>
            </c:numRef>
          </c:val>
          <c:smooth val="0"/>
          <c:extLst>
            <c:ext xmlns:c16="http://schemas.microsoft.com/office/drawing/2014/chart" uri="{C3380CC4-5D6E-409C-BE32-E72D297353CC}">
              <c16:uniqueId val="{00000004-591A-468C-99B0-5BD3EAF74870}"/>
            </c:ext>
          </c:extLst>
        </c:ser>
        <c:dLbls>
          <c:showLegendKey val="0"/>
          <c:showVal val="0"/>
          <c:showCatName val="0"/>
          <c:showSerName val="0"/>
          <c:showPercent val="0"/>
          <c:showBubbleSize val="0"/>
        </c:dLbls>
        <c:marker val="1"/>
        <c:smooth val="0"/>
        <c:axId val="496403864"/>
        <c:axId val="496401240"/>
      </c:lineChart>
      <c:catAx>
        <c:axId val="496403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85000"/>
                    <a:lumOff val="15000"/>
                  </a:schemeClr>
                </a:solidFill>
                <a:latin typeface="+mn-lt"/>
                <a:ea typeface="+mn-ea"/>
                <a:cs typeface="+mn-cs"/>
              </a:defRPr>
            </a:pPr>
            <a:endParaRPr lang="en-US"/>
          </a:p>
        </c:txPr>
        <c:crossAx val="496401240"/>
        <c:crosses val="autoZero"/>
        <c:auto val="1"/>
        <c:lblAlgn val="ctr"/>
        <c:lblOffset val="100"/>
        <c:noMultiLvlLbl val="0"/>
      </c:catAx>
      <c:valAx>
        <c:axId val="496401240"/>
        <c:scaling>
          <c:orientation val="minMax"/>
          <c:max val="2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t-BR">
                    <a:solidFill>
                      <a:schemeClr val="tx1">
                        <a:lumMod val="85000"/>
                        <a:lumOff val="15000"/>
                      </a:schemeClr>
                    </a:solidFill>
                  </a:rPr>
                  <a:t>MW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85000"/>
                    <a:lumOff val="15000"/>
                  </a:schemeClr>
                </a:solidFill>
                <a:latin typeface="+mn-lt"/>
                <a:ea typeface="+mn-ea"/>
                <a:cs typeface="+mn-cs"/>
              </a:defRPr>
            </a:pPr>
            <a:endParaRPr lang="en-US"/>
          </a:p>
        </c:txPr>
        <c:crossAx val="496403864"/>
        <c:crosses val="autoZero"/>
        <c:crossBetween val="between"/>
        <c:majorUnit val="2000"/>
      </c:valAx>
      <c:spPr>
        <a:noFill/>
        <a:ln>
          <a:noFill/>
        </a:ln>
        <a:effectLst/>
      </c:spPr>
    </c:plotArea>
    <c:legend>
      <c:legendPos val="b"/>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85000"/>
                  <a:lumOff val="1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0"/>
          <c:tx>
            <c:strRef>
              <c:f>Semana_03!$E$1</c:f>
              <c:strCache>
                <c:ptCount val="1"/>
                <c:pt idx="0">
                  <c:v>PCH</c:v>
                </c:pt>
              </c:strCache>
            </c:strRef>
          </c:tx>
          <c:spPr>
            <a:solidFill>
              <a:schemeClr val="accent3"/>
            </a:solidFill>
            <a:ln>
              <a:noFill/>
            </a:ln>
            <a:effectLst/>
          </c:spPr>
          <c:invertIfNegative val="0"/>
          <c:cat>
            <c:multiLvlStrRef>
              <c:f>Semana_03!$A$2:$B$337</c:f>
              <c:multiLvlStrCache>
                <c:ptCount val="336"/>
                <c:lvl>
                  <c:pt idx="0">
                    <c:v>00:00</c:v>
                  </c:pt>
                  <c:pt idx="1">
                    <c:v>00:30</c:v>
                  </c:pt>
                  <c:pt idx="2">
                    <c:v>01:00</c:v>
                  </c:pt>
                  <c:pt idx="3">
                    <c:v>01:30</c:v>
                  </c:pt>
                  <c:pt idx="4">
                    <c:v>02:00</c:v>
                  </c:pt>
                  <c:pt idx="5">
                    <c:v>02:30</c:v>
                  </c:pt>
                  <c:pt idx="6">
                    <c:v>03:00</c:v>
                  </c:pt>
                  <c:pt idx="7">
                    <c:v>03:30</c:v>
                  </c:pt>
                  <c:pt idx="8">
                    <c:v>04:00</c:v>
                  </c:pt>
                  <c:pt idx="9">
                    <c:v>04:30</c:v>
                  </c:pt>
                  <c:pt idx="10">
                    <c:v>05:00</c:v>
                  </c:pt>
                  <c:pt idx="11">
                    <c:v>05:30</c:v>
                  </c:pt>
                  <c:pt idx="12">
                    <c:v>06:00</c:v>
                  </c:pt>
                  <c:pt idx="13">
                    <c:v>06:30</c:v>
                  </c:pt>
                  <c:pt idx="14">
                    <c:v>07:00</c:v>
                  </c:pt>
                  <c:pt idx="15">
                    <c:v>07:30</c:v>
                  </c:pt>
                  <c:pt idx="16">
                    <c:v>08:00</c:v>
                  </c:pt>
                  <c:pt idx="17">
                    <c:v>08:30</c:v>
                  </c:pt>
                  <c:pt idx="18">
                    <c:v>09:00</c:v>
                  </c:pt>
                  <c:pt idx="19">
                    <c:v>09:30</c:v>
                  </c:pt>
                  <c:pt idx="20">
                    <c:v>10:00</c:v>
                  </c:pt>
                  <c:pt idx="21">
                    <c:v>10:30</c:v>
                  </c:pt>
                  <c:pt idx="22">
                    <c:v>11:00</c:v>
                  </c:pt>
                  <c:pt idx="23">
                    <c:v>11:30</c:v>
                  </c:pt>
                  <c:pt idx="24">
                    <c:v>12:00</c:v>
                  </c:pt>
                  <c:pt idx="25">
                    <c:v>12:30</c:v>
                  </c:pt>
                  <c:pt idx="26">
                    <c:v>13:00</c:v>
                  </c:pt>
                  <c:pt idx="27">
                    <c:v>13:30</c:v>
                  </c:pt>
                  <c:pt idx="28">
                    <c:v>14:00</c:v>
                  </c:pt>
                  <c:pt idx="29">
                    <c:v>14:30</c:v>
                  </c:pt>
                  <c:pt idx="30">
                    <c:v>15:00</c:v>
                  </c:pt>
                  <c:pt idx="31">
                    <c:v>15:30</c:v>
                  </c:pt>
                  <c:pt idx="32">
                    <c:v>16:00</c:v>
                  </c:pt>
                  <c:pt idx="33">
                    <c:v>16:30</c:v>
                  </c:pt>
                  <c:pt idx="34">
                    <c:v>17:00</c:v>
                  </c:pt>
                  <c:pt idx="35">
                    <c:v>17:30</c:v>
                  </c:pt>
                  <c:pt idx="36">
                    <c:v>18:00</c:v>
                  </c:pt>
                  <c:pt idx="37">
                    <c:v>18:30</c:v>
                  </c:pt>
                  <c:pt idx="38">
                    <c:v>19:00</c:v>
                  </c:pt>
                  <c:pt idx="39">
                    <c:v>19:30</c:v>
                  </c:pt>
                  <c:pt idx="40">
                    <c:v>20:00</c:v>
                  </c:pt>
                  <c:pt idx="41">
                    <c:v>20:30</c:v>
                  </c:pt>
                  <c:pt idx="42">
                    <c:v>21:00</c:v>
                  </c:pt>
                  <c:pt idx="43">
                    <c:v>21:30</c:v>
                  </c:pt>
                  <c:pt idx="44">
                    <c:v>22:00</c:v>
                  </c:pt>
                  <c:pt idx="45">
                    <c:v>22:30</c:v>
                  </c:pt>
                  <c:pt idx="46">
                    <c:v>23:00</c:v>
                  </c:pt>
                  <c:pt idx="47">
                    <c:v>23:30</c:v>
                  </c:pt>
                  <c:pt idx="48">
                    <c:v>00:00</c:v>
                  </c:pt>
                  <c:pt idx="49">
                    <c:v>00:30</c:v>
                  </c:pt>
                  <c:pt idx="50">
                    <c:v>01:00</c:v>
                  </c:pt>
                  <c:pt idx="51">
                    <c:v>01:30</c:v>
                  </c:pt>
                  <c:pt idx="52">
                    <c:v>02:00</c:v>
                  </c:pt>
                  <c:pt idx="53">
                    <c:v>02:30</c:v>
                  </c:pt>
                  <c:pt idx="54">
                    <c:v>03:00</c:v>
                  </c:pt>
                  <c:pt idx="55">
                    <c:v>03:30</c:v>
                  </c:pt>
                  <c:pt idx="56">
                    <c:v>04:00</c:v>
                  </c:pt>
                  <c:pt idx="57">
                    <c:v>04:30</c:v>
                  </c:pt>
                  <c:pt idx="58">
                    <c:v>05:00</c:v>
                  </c:pt>
                  <c:pt idx="59">
                    <c:v>05:30</c:v>
                  </c:pt>
                  <c:pt idx="60">
                    <c:v>06:00</c:v>
                  </c:pt>
                  <c:pt idx="61">
                    <c:v>06:30</c:v>
                  </c:pt>
                  <c:pt idx="62">
                    <c:v>07:00</c:v>
                  </c:pt>
                  <c:pt idx="63">
                    <c:v>07:30</c:v>
                  </c:pt>
                  <c:pt idx="64">
                    <c:v>08:00</c:v>
                  </c:pt>
                  <c:pt idx="65">
                    <c:v>08:30</c:v>
                  </c:pt>
                  <c:pt idx="66">
                    <c:v>09:00</c:v>
                  </c:pt>
                  <c:pt idx="67">
                    <c:v>09:30</c:v>
                  </c:pt>
                  <c:pt idx="68">
                    <c:v>10:00</c:v>
                  </c:pt>
                  <c:pt idx="69">
                    <c:v>10:30</c:v>
                  </c:pt>
                  <c:pt idx="70">
                    <c:v>11:00</c:v>
                  </c:pt>
                  <c:pt idx="71">
                    <c:v>11:30</c:v>
                  </c:pt>
                  <c:pt idx="72">
                    <c:v>12:00</c:v>
                  </c:pt>
                  <c:pt idx="73">
                    <c:v>12:30</c:v>
                  </c:pt>
                  <c:pt idx="74">
                    <c:v>13:00</c:v>
                  </c:pt>
                  <c:pt idx="75">
                    <c:v>13:30</c:v>
                  </c:pt>
                  <c:pt idx="76">
                    <c:v>14:00</c:v>
                  </c:pt>
                  <c:pt idx="77">
                    <c:v>14:30</c:v>
                  </c:pt>
                  <c:pt idx="78">
                    <c:v>15:00</c:v>
                  </c:pt>
                  <c:pt idx="79">
                    <c:v>15:30</c:v>
                  </c:pt>
                  <c:pt idx="80">
                    <c:v>16:00</c:v>
                  </c:pt>
                  <c:pt idx="81">
                    <c:v>16:30</c:v>
                  </c:pt>
                  <c:pt idx="82">
                    <c:v>17:00</c:v>
                  </c:pt>
                  <c:pt idx="83">
                    <c:v>17:30</c:v>
                  </c:pt>
                  <c:pt idx="84">
                    <c:v>18:00</c:v>
                  </c:pt>
                  <c:pt idx="85">
                    <c:v>18:30</c:v>
                  </c:pt>
                  <c:pt idx="86">
                    <c:v>19:00</c:v>
                  </c:pt>
                  <c:pt idx="87">
                    <c:v>19:30</c:v>
                  </c:pt>
                  <c:pt idx="88">
                    <c:v>20:00</c:v>
                  </c:pt>
                  <c:pt idx="89">
                    <c:v>20:30</c:v>
                  </c:pt>
                  <c:pt idx="90">
                    <c:v>21:00</c:v>
                  </c:pt>
                  <c:pt idx="91">
                    <c:v>21:30</c:v>
                  </c:pt>
                  <c:pt idx="92">
                    <c:v>22:00</c:v>
                  </c:pt>
                  <c:pt idx="93">
                    <c:v>22:30</c:v>
                  </c:pt>
                  <c:pt idx="94">
                    <c:v>23:00</c:v>
                  </c:pt>
                  <c:pt idx="95">
                    <c:v>23:30</c:v>
                  </c:pt>
                  <c:pt idx="96">
                    <c:v>00:00</c:v>
                  </c:pt>
                  <c:pt idx="97">
                    <c:v>00:30</c:v>
                  </c:pt>
                  <c:pt idx="98">
                    <c:v>01:00</c:v>
                  </c:pt>
                  <c:pt idx="99">
                    <c:v>01:30</c:v>
                  </c:pt>
                  <c:pt idx="100">
                    <c:v>02:00</c:v>
                  </c:pt>
                  <c:pt idx="101">
                    <c:v>02:30</c:v>
                  </c:pt>
                  <c:pt idx="102">
                    <c:v>03:00</c:v>
                  </c:pt>
                  <c:pt idx="103">
                    <c:v>03:30</c:v>
                  </c:pt>
                  <c:pt idx="104">
                    <c:v>04:00</c:v>
                  </c:pt>
                  <c:pt idx="105">
                    <c:v>04:30</c:v>
                  </c:pt>
                  <c:pt idx="106">
                    <c:v>05:00</c:v>
                  </c:pt>
                  <c:pt idx="107">
                    <c:v>05:30</c:v>
                  </c:pt>
                  <c:pt idx="108">
                    <c:v>06:00</c:v>
                  </c:pt>
                  <c:pt idx="109">
                    <c:v>06:30</c:v>
                  </c:pt>
                  <c:pt idx="110">
                    <c:v>07:00</c:v>
                  </c:pt>
                  <c:pt idx="111">
                    <c:v>07:30</c:v>
                  </c:pt>
                  <c:pt idx="112">
                    <c:v>08:00</c:v>
                  </c:pt>
                  <c:pt idx="113">
                    <c:v>08:30</c:v>
                  </c:pt>
                  <c:pt idx="114">
                    <c:v>09:00</c:v>
                  </c:pt>
                  <c:pt idx="115">
                    <c:v>09:30</c:v>
                  </c:pt>
                  <c:pt idx="116">
                    <c:v>10:00</c:v>
                  </c:pt>
                  <c:pt idx="117">
                    <c:v>10:30</c:v>
                  </c:pt>
                  <c:pt idx="118">
                    <c:v>11:00</c:v>
                  </c:pt>
                  <c:pt idx="119">
                    <c:v>11:30</c:v>
                  </c:pt>
                  <c:pt idx="120">
                    <c:v>12:00</c:v>
                  </c:pt>
                  <c:pt idx="121">
                    <c:v>12:30</c:v>
                  </c:pt>
                  <c:pt idx="122">
                    <c:v>13:00</c:v>
                  </c:pt>
                  <c:pt idx="123">
                    <c:v>13:30</c:v>
                  </c:pt>
                  <c:pt idx="124">
                    <c:v>14:00</c:v>
                  </c:pt>
                  <c:pt idx="125">
                    <c:v>14:30</c:v>
                  </c:pt>
                  <c:pt idx="126">
                    <c:v>15:00</c:v>
                  </c:pt>
                  <c:pt idx="127">
                    <c:v>15:30</c:v>
                  </c:pt>
                  <c:pt idx="128">
                    <c:v>16:00</c:v>
                  </c:pt>
                  <c:pt idx="129">
                    <c:v>16:30</c:v>
                  </c:pt>
                  <c:pt idx="130">
                    <c:v>17:00</c:v>
                  </c:pt>
                  <c:pt idx="131">
                    <c:v>17:30</c:v>
                  </c:pt>
                  <c:pt idx="132">
                    <c:v>18:00</c:v>
                  </c:pt>
                  <c:pt idx="133">
                    <c:v>18:30</c:v>
                  </c:pt>
                  <c:pt idx="134">
                    <c:v>19:00</c:v>
                  </c:pt>
                  <c:pt idx="135">
                    <c:v>19:30</c:v>
                  </c:pt>
                  <c:pt idx="136">
                    <c:v>20:00</c:v>
                  </c:pt>
                  <c:pt idx="137">
                    <c:v>20:30</c:v>
                  </c:pt>
                  <c:pt idx="138">
                    <c:v>21:00</c:v>
                  </c:pt>
                  <c:pt idx="139">
                    <c:v>21:30</c:v>
                  </c:pt>
                  <c:pt idx="140">
                    <c:v>22:00</c:v>
                  </c:pt>
                  <c:pt idx="141">
                    <c:v>22:30</c:v>
                  </c:pt>
                  <c:pt idx="142">
                    <c:v>23:00</c:v>
                  </c:pt>
                  <c:pt idx="143">
                    <c:v>23:30</c:v>
                  </c:pt>
                  <c:pt idx="144">
                    <c:v>00:00</c:v>
                  </c:pt>
                  <c:pt idx="145">
                    <c:v>00:30</c:v>
                  </c:pt>
                  <c:pt idx="146">
                    <c:v>01:00</c:v>
                  </c:pt>
                  <c:pt idx="147">
                    <c:v>01:30</c:v>
                  </c:pt>
                  <c:pt idx="148">
                    <c:v>02:00</c:v>
                  </c:pt>
                  <c:pt idx="149">
                    <c:v>02:30</c:v>
                  </c:pt>
                  <c:pt idx="150">
                    <c:v>03:00</c:v>
                  </c:pt>
                  <c:pt idx="151">
                    <c:v>03:30</c:v>
                  </c:pt>
                  <c:pt idx="152">
                    <c:v>04:00</c:v>
                  </c:pt>
                  <c:pt idx="153">
                    <c:v>04:30</c:v>
                  </c:pt>
                  <c:pt idx="154">
                    <c:v>05:00</c:v>
                  </c:pt>
                  <c:pt idx="155">
                    <c:v>05:30</c:v>
                  </c:pt>
                  <c:pt idx="156">
                    <c:v>06:00</c:v>
                  </c:pt>
                  <c:pt idx="157">
                    <c:v>06:30</c:v>
                  </c:pt>
                  <c:pt idx="158">
                    <c:v>07:00</c:v>
                  </c:pt>
                  <c:pt idx="159">
                    <c:v>07:30</c:v>
                  </c:pt>
                  <c:pt idx="160">
                    <c:v>08:00</c:v>
                  </c:pt>
                  <c:pt idx="161">
                    <c:v>08:30</c:v>
                  </c:pt>
                  <c:pt idx="162">
                    <c:v>09:00</c:v>
                  </c:pt>
                  <c:pt idx="163">
                    <c:v>09:30</c:v>
                  </c:pt>
                  <c:pt idx="164">
                    <c:v>10:00</c:v>
                  </c:pt>
                  <c:pt idx="165">
                    <c:v>10:30</c:v>
                  </c:pt>
                  <c:pt idx="166">
                    <c:v>11:00</c:v>
                  </c:pt>
                  <c:pt idx="167">
                    <c:v>11:30</c:v>
                  </c:pt>
                  <c:pt idx="168">
                    <c:v>12:00</c:v>
                  </c:pt>
                  <c:pt idx="169">
                    <c:v>12:30</c:v>
                  </c:pt>
                  <c:pt idx="170">
                    <c:v>13:00</c:v>
                  </c:pt>
                  <c:pt idx="171">
                    <c:v>13:30</c:v>
                  </c:pt>
                  <c:pt idx="172">
                    <c:v>14:00</c:v>
                  </c:pt>
                  <c:pt idx="173">
                    <c:v>14:30</c:v>
                  </c:pt>
                  <c:pt idx="174">
                    <c:v>15:00</c:v>
                  </c:pt>
                  <c:pt idx="175">
                    <c:v>15:30</c:v>
                  </c:pt>
                  <c:pt idx="176">
                    <c:v>16:00</c:v>
                  </c:pt>
                  <c:pt idx="177">
                    <c:v>16:30</c:v>
                  </c:pt>
                  <c:pt idx="178">
                    <c:v>17:00</c:v>
                  </c:pt>
                  <c:pt idx="179">
                    <c:v>17:30</c:v>
                  </c:pt>
                  <c:pt idx="180">
                    <c:v>18:00</c:v>
                  </c:pt>
                  <c:pt idx="181">
                    <c:v>18:30</c:v>
                  </c:pt>
                  <c:pt idx="182">
                    <c:v>19:00</c:v>
                  </c:pt>
                  <c:pt idx="183">
                    <c:v>19:30</c:v>
                  </c:pt>
                  <c:pt idx="184">
                    <c:v>20:00</c:v>
                  </c:pt>
                  <c:pt idx="185">
                    <c:v>20:30</c:v>
                  </c:pt>
                  <c:pt idx="186">
                    <c:v>21:00</c:v>
                  </c:pt>
                  <c:pt idx="187">
                    <c:v>21:30</c:v>
                  </c:pt>
                  <c:pt idx="188">
                    <c:v>22:00</c:v>
                  </c:pt>
                  <c:pt idx="189">
                    <c:v>22:30</c:v>
                  </c:pt>
                  <c:pt idx="190">
                    <c:v>23:00</c:v>
                  </c:pt>
                  <c:pt idx="191">
                    <c:v>23:30</c:v>
                  </c:pt>
                  <c:pt idx="192">
                    <c:v>00:00</c:v>
                  </c:pt>
                  <c:pt idx="193">
                    <c:v>00:30</c:v>
                  </c:pt>
                  <c:pt idx="194">
                    <c:v>01:00</c:v>
                  </c:pt>
                  <c:pt idx="195">
                    <c:v>01:30</c:v>
                  </c:pt>
                  <c:pt idx="196">
                    <c:v>02:00</c:v>
                  </c:pt>
                  <c:pt idx="197">
                    <c:v>02:30</c:v>
                  </c:pt>
                  <c:pt idx="198">
                    <c:v>03:00</c:v>
                  </c:pt>
                  <c:pt idx="199">
                    <c:v>03:30</c:v>
                  </c:pt>
                  <c:pt idx="200">
                    <c:v>04:00</c:v>
                  </c:pt>
                  <c:pt idx="201">
                    <c:v>04:30</c:v>
                  </c:pt>
                  <c:pt idx="202">
                    <c:v>05:00</c:v>
                  </c:pt>
                  <c:pt idx="203">
                    <c:v>05:30</c:v>
                  </c:pt>
                  <c:pt idx="204">
                    <c:v>06:00</c:v>
                  </c:pt>
                  <c:pt idx="205">
                    <c:v>06:30</c:v>
                  </c:pt>
                  <c:pt idx="206">
                    <c:v>07:00</c:v>
                  </c:pt>
                  <c:pt idx="207">
                    <c:v>07:30</c:v>
                  </c:pt>
                  <c:pt idx="208">
                    <c:v>08:00</c:v>
                  </c:pt>
                  <c:pt idx="209">
                    <c:v>08:30</c:v>
                  </c:pt>
                  <c:pt idx="210">
                    <c:v>09:00</c:v>
                  </c:pt>
                  <c:pt idx="211">
                    <c:v>09:30</c:v>
                  </c:pt>
                  <c:pt idx="212">
                    <c:v>10:00</c:v>
                  </c:pt>
                  <c:pt idx="213">
                    <c:v>10:30</c:v>
                  </c:pt>
                  <c:pt idx="214">
                    <c:v>11:00</c:v>
                  </c:pt>
                  <c:pt idx="215">
                    <c:v>11:30</c:v>
                  </c:pt>
                  <c:pt idx="216">
                    <c:v>12:00</c:v>
                  </c:pt>
                  <c:pt idx="217">
                    <c:v>12:30</c:v>
                  </c:pt>
                  <c:pt idx="218">
                    <c:v>13:00</c:v>
                  </c:pt>
                  <c:pt idx="219">
                    <c:v>13:30</c:v>
                  </c:pt>
                  <c:pt idx="220">
                    <c:v>14:00</c:v>
                  </c:pt>
                  <c:pt idx="221">
                    <c:v>14:30</c:v>
                  </c:pt>
                  <c:pt idx="222">
                    <c:v>15:00</c:v>
                  </c:pt>
                  <c:pt idx="223">
                    <c:v>15:30</c:v>
                  </c:pt>
                  <c:pt idx="224">
                    <c:v>16:00</c:v>
                  </c:pt>
                  <c:pt idx="225">
                    <c:v>16:30</c:v>
                  </c:pt>
                  <c:pt idx="226">
                    <c:v>17:00</c:v>
                  </c:pt>
                  <c:pt idx="227">
                    <c:v>17:30</c:v>
                  </c:pt>
                  <c:pt idx="228">
                    <c:v>18:00</c:v>
                  </c:pt>
                  <c:pt idx="229">
                    <c:v>18:30</c:v>
                  </c:pt>
                  <c:pt idx="230">
                    <c:v>19:00</c:v>
                  </c:pt>
                  <c:pt idx="231">
                    <c:v>19:30</c:v>
                  </c:pt>
                  <c:pt idx="232">
                    <c:v>20:00</c:v>
                  </c:pt>
                  <c:pt idx="233">
                    <c:v>20:30</c:v>
                  </c:pt>
                  <c:pt idx="234">
                    <c:v>21:00</c:v>
                  </c:pt>
                  <c:pt idx="235">
                    <c:v>21:30</c:v>
                  </c:pt>
                  <c:pt idx="236">
                    <c:v>22:00</c:v>
                  </c:pt>
                  <c:pt idx="237">
                    <c:v>22:30</c:v>
                  </c:pt>
                  <c:pt idx="238">
                    <c:v>23:00</c:v>
                  </c:pt>
                  <c:pt idx="239">
                    <c:v>23:30</c:v>
                  </c:pt>
                  <c:pt idx="240">
                    <c:v>00:00</c:v>
                  </c:pt>
                  <c:pt idx="241">
                    <c:v>00:30</c:v>
                  </c:pt>
                  <c:pt idx="242">
                    <c:v>01:00</c:v>
                  </c:pt>
                  <c:pt idx="243">
                    <c:v>01:30</c:v>
                  </c:pt>
                  <c:pt idx="244">
                    <c:v>02:00</c:v>
                  </c:pt>
                  <c:pt idx="245">
                    <c:v>02:30</c:v>
                  </c:pt>
                  <c:pt idx="246">
                    <c:v>03:00</c:v>
                  </c:pt>
                  <c:pt idx="247">
                    <c:v>03:30</c:v>
                  </c:pt>
                  <c:pt idx="248">
                    <c:v>04:00</c:v>
                  </c:pt>
                  <c:pt idx="249">
                    <c:v>04:30</c:v>
                  </c:pt>
                  <c:pt idx="250">
                    <c:v>05:00</c:v>
                  </c:pt>
                  <c:pt idx="251">
                    <c:v>05:30</c:v>
                  </c:pt>
                  <c:pt idx="252">
                    <c:v>06:00</c:v>
                  </c:pt>
                  <c:pt idx="253">
                    <c:v>06:30</c:v>
                  </c:pt>
                  <c:pt idx="254">
                    <c:v>07:00</c:v>
                  </c:pt>
                  <c:pt idx="255">
                    <c:v>07:30</c:v>
                  </c:pt>
                  <c:pt idx="256">
                    <c:v>08:00</c:v>
                  </c:pt>
                  <c:pt idx="257">
                    <c:v>08:30</c:v>
                  </c:pt>
                  <c:pt idx="258">
                    <c:v>09:00</c:v>
                  </c:pt>
                  <c:pt idx="259">
                    <c:v>09:30</c:v>
                  </c:pt>
                  <c:pt idx="260">
                    <c:v>10:00</c:v>
                  </c:pt>
                  <c:pt idx="261">
                    <c:v>10:30</c:v>
                  </c:pt>
                  <c:pt idx="262">
                    <c:v>11:00</c:v>
                  </c:pt>
                  <c:pt idx="263">
                    <c:v>11:30</c:v>
                  </c:pt>
                  <c:pt idx="264">
                    <c:v>12:00</c:v>
                  </c:pt>
                  <c:pt idx="265">
                    <c:v>12:30</c:v>
                  </c:pt>
                  <c:pt idx="266">
                    <c:v>13:00</c:v>
                  </c:pt>
                  <c:pt idx="267">
                    <c:v>13:30</c:v>
                  </c:pt>
                  <c:pt idx="268">
                    <c:v>14:00</c:v>
                  </c:pt>
                  <c:pt idx="269">
                    <c:v>14:30</c:v>
                  </c:pt>
                  <c:pt idx="270">
                    <c:v>15:00</c:v>
                  </c:pt>
                  <c:pt idx="271">
                    <c:v>15:30</c:v>
                  </c:pt>
                  <c:pt idx="272">
                    <c:v>16:00</c:v>
                  </c:pt>
                  <c:pt idx="273">
                    <c:v>16:30</c:v>
                  </c:pt>
                  <c:pt idx="274">
                    <c:v>17:00</c:v>
                  </c:pt>
                  <c:pt idx="275">
                    <c:v>17:30</c:v>
                  </c:pt>
                  <c:pt idx="276">
                    <c:v>18:00</c:v>
                  </c:pt>
                  <c:pt idx="277">
                    <c:v>18:30</c:v>
                  </c:pt>
                  <c:pt idx="278">
                    <c:v>19:00</c:v>
                  </c:pt>
                  <c:pt idx="279">
                    <c:v>19:30</c:v>
                  </c:pt>
                  <c:pt idx="280">
                    <c:v>20:00</c:v>
                  </c:pt>
                  <c:pt idx="281">
                    <c:v>20:30</c:v>
                  </c:pt>
                  <c:pt idx="282">
                    <c:v>21:00</c:v>
                  </c:pt>
                  <c:pt idx="283">
                    <c:v>21:30</c:v>
                  </c:pt>
                  <c:pt idx="284">
                    <c:v>22:00</c:v>
                  </c:pt>
                  <c:pt idx="285">
                    <c:v>22:30</c:v>
                  </c:pt>
                  <c:pt idx="286">
                    <c:v>23:00</c:v>
                  </c:pt>
                  <c:pt idx="287">
                    <c:v>23:30</c:v>
                  </c:pt>
                  <c:pt idx="288">
                    <c:v>00:00</c:v>
                  </c:pt>
                  <c:pt idx="289">
                    <c:v>00:30</c:v>
                  </c:pt>
                  <c:pt idx="290">
                    <c:v>01:00</c:v>
                  </c:pt>
                  <c:pt idx="291">
                    <c:v>01:30</c:v>
                  </c:pt>
                  <c:pt idx="292">
                    <c:v>02:00</c:v>
                  </c:pt>
                  <c:pt idx="293">
                    <c:v>02:30</c:v>
                  </c:pt>
                  <c:pt idx="294">
                    <c:v>03:00</c:v>
                  </c:pt>
                  <c:pt idx="295">
                    <c:v>03:30</c:v>
                  </c:pt>
                  <c:pt idx="296">
                    <c:v>04:00</c:v>
                  </c:pt>
                  <c:pt idx="297">
                    <c:v>04:30</c:v>
                  </c:pt>
                  <c:pt idx="298">
                    <c:v>05:00</c:v>
                  </c:pt>
                  <c:pt idx="299">
                    <c:v>05:30</c:v>
                  </c:pt>
                  <c:pt idx="300">
                    <c:v>06:00</c:v>
                  </c:pt>
                  <c:pt idx="301">
                    <c:v>06:30</c:v>
                  </c:pt>
                  <c:pt idx="302">
                    <c:v>07:00</c:v>
                  </c:pt>
                  <c:pt idx="303">
                    <c:v>07:30</c:v>
                  </c:pt>
                  <c:pt idx="304">
                    <c:v>08:00</c:v>
                  </c:pt>
                  <c:pt idx="305">
                    <c:v>08:30</c:v>
                  </c:pt>
                  <c:pt idx="306">
                    <c:v>09:00</c:v>
                  </c:pt>
                  <c:pt idx="307">
                    <c:v>09:30</c:v>
                  </c:pt>
                  <c:pt idx="308">
                    <c:v>10:00</c:v>
                  </c:pt>
                  <c:pt idx="309">
                    <c:v>10:30</c:v>
                  </c:pt>
                  <c:pt idx="310">
                    <c:v>11:00</c:v>
                  </c:pt>
                  <c:pt idx="311">
                    <c:v>11:30</c:v>
                  </c:pt>
                  <c:pt idx="312">
                    <c:v>12:00</c:v>
                  </c:pt>
                  <c:pt idx="313">
                    <c:v>12:30</c:v>
                  </c:pt>
                  <c:pt idx="314">
                    <c:v>13:00</c:v>
                  </c:pt>
                  <c:pt idx="315">
                    <c:v>13:30</c:v>
                  </c:pt>
                  <c:pt idx="316">
                    <c:v>14:00</c:v>
                  </c:pt>
                  <c:pt idx="317">
                    <c:v>14:30</c:v>
                  </c:pt>
                  <c:pt idx="318">
                    <c:v>15:00</c:v>
                  </c:pt>
                  <c:pt idx="319">
                    <c:v>15:30</c:v>
                  </c:pt>
                  <c:pt idx="320">
                    <c:v>16:00</c:v>
                  </c:pt>
                  <c:pt idx="321">
                    <c:v>16:30</c:v>
                  </c:pt>
                  <c:pt idx="322">
                    <c:v>17:00</c:v>
                  </c:pt>
                  <c:pt idx="323">
                    <c:v>17:30</c:v>
                  </c:pt>
                  <c:pt idx="324">
                    <c:v>18:00</c:v>
                  </c:pt>
                  <c:pt idx="325">
                    <c:v>18:30</c:v>
                  </c:pt>
                  <c:pt idx="326">
                    <c:v>19:00</c:v>
                  </c:pt>
                  <c:pt idx="327">
                    <c:v>19:30</c:v>
                  </c:pt>
                  <c:pt idx="328">
                    <c:v>20:00</c:v>
                  </c:pt>
                  <c:pt idx="329">
                    <c:v>20:30</c:v>
                  </c:pt>
                  <c:pt idx="330">
                    <c:v>21:00</c:v>
                  </c:pt>
                  <c:pt idx="331">
                    <c:v>21:30</c:v>
                  </c:pt>
                  <c:pt idx="332">
                    <c:v>22:00</c:v>
                  </c:pt>
                  <c:pt idx="333">
                    <c:v>22:30</c:v>
                  </c:pt>
                  <c:pt idx="334">
                    <c:v>23:00</c:v>
                  </c:pt>
                  <c:pt idx="335">
                    <c:v>23:30</c:v>
                  </c:pt>
                </c:lvl>
                <c:lvl>
                  <c:pt idx="0">
                    <c:v>9-abr</c:v>
                  </c:pt>
                  <c:pt idx="48">
                    <c:v>10-abr</c:v>
                  </c:pt>
                  <c:pt idx="96">
                    <c:v>11-abr</c:v>
                  </c:pt>
                  <c:pt idx="144">
                    <c:v>12-abr</c:v>
                  </c:pt>
                  <c:pt idx="192">
                    <c:v>13-abr</c:v>
                  </c:pt>
                  <c:pt idx="240">
                    <c:v>14-abr</c:v>
                  </c:pt>
                  <c:pt idx="288">
                    <c:v>15-abr</c:v>
                  </c:pt>
                </c:lvl>
              </c:multiLvlStrCache>
            </c:multiLvlStrRef>
          </c:cat>
          <c:val>
            <c:numRef>
              <c:f>Semana_03!$E$2:$E$337</c:f>
              <c:numCache>
                <c:formatCode>0</c:formatCode>
                <c:ptCount val="336"/>
                <c:pt idx="0">
                  <c:v>3649.9</c:v>
                </c:pt>
                <c:pt idx="1">
                  <c:v>3623</c:v>
                </c:pt>
                <c:pt idx="2">
                  <c:v>3611</c:v>
                </c:pt>
                <c:pt idx="3">
                  <c:v>3599</c:v>
                </c:pt>
                <c:pt idx="4">
                  <c:v>3596</c:v>
                </c:pt>
                <c:pt idx="5">
                  <c:v>3586</c:v>
                </c:pt>
                <c:pt idx="6">
                  <c:v>3577</c:v>
                </c:pt>
                <c:pt idx="7">
                  <c:v>3569.2</c:v>
                </c:pt>
                <c:pt idx="8">
                  <c:v>3561.2</c:v>
                </c:pt>
                <c:pt idx="9">
                  <c:v>3555.2</c:v>
                </c:pt>
                <c:pt idx="10">
                  <c:v>3551.2</c:v>
                </c:pt>
                <c:pt idx="11">
                  <c:v>3550.2</c:v>
                </c:pt>
                <c:pt idx="12">
                  <c:v>3547.2</c:v>
                </c:pt>
                <c:pt idx="13">
                  <c:v>3553.2</c:v>
                </c:pt>
                <c:pt idx="14">
                  <c:v>3570.2</c:v>
                </c:pt>
                <c:pt idx="15">
                  <c:v>3581</c:v>
                </c:pt>
                <c:pt idx="16">
                  <c:v>3592</c:v>
                </c:pt>
                <c:pt idx="17">
                  <c:v>3593</c:v>
                </c:pt>
                <c:pt idx="18">
                  <c:v>3595</c:v>
                </c:pt>
                <c:pt idx="19">
                  <c:v>3596</c:v>
                </c:pt>
                <c:pt idx="20">
                  <c:v>3595</c:v>
                </c:pt>
                <c:pt idx="21">
                  <c:v>3592</c:v>
                </c:pt>
                <c:pt idx="22">
                  <c:v>3589</c:v>
                </c:pt>
                <c:pt idx="23">
                  <c:v>3592</c:v>
                </c:pt>
                <c:pt idx="24">
                  <c:v>3598</c:v>
                </c:pt>
                <c:pt idx="25">
                  <c:v>3608</c:v>
                </c:pt>
                <c:pt idx="26">
                  <c:v>3614</c:v>
                </c:pt>
                <c:pt idx="27">
                  <c:v>3618</c:v>
                </c:pt>
                <c:pt idx="28">
                  <c:v>3621</c:v>
                </c:pt>
                <c:pt idx="29">
                  <c:v>3637</c:v>
                </c:pt>
                <c:pt idx="30">
                  <c:v>3654.9</c:v>
                </c:pt>
                <c:pt idx="31">
                  <c:v>3674.9</c:v>
                </c:pt>
                <c:pt idx="32">
                  <c:v>3681.9</c:v>
                </c:pt>
                <c:pt idx="33">
                  <c:v>3702.9</c:v>
                </c:pt>
                <c:pt idx="34">
                  <c:v>3722.1</c:v>
                </c:pt>
                <c:pt idx="35">
                  <c:v>3757.1</c:v>
                </c:pt>
                <c:pt idx="36">
                  <c:v>3796.1</c:v>
                </c:pt>
                <c:pt idx="37">
                  <c:v>3816.1</c:v>
                </c:pt>
                <c:pt idx="38">
                  <c:v>3826.1</c:v>
                </c:pt>
                <c:pt idx="39">
                  <c:v>3831.1</c:v>
                </c:pt>
                <c:pt idx="40">
                  <c:v>3830.1</c:v>
                </c:pt>
                <c:pt idx="41">
                  <c:v>3826.1</c:v>
                </c:pt>
                <c:pt idx="42">
                  <c:v>3815.1</c:v>
                </c:pt>
                <c:pt idx="43">
                  <c:v>3787.1</c:v>
                </c:pt>
                <c:pt idx="44">
                  <c:v>3748.1</c:v>
                </c:pt>
                <c:pt idx="45">
                  <c:v>3717</c:v>
                </c:pt>
                <c:pt idx="46">
                  <c:v>3684.9</c:v>
                </c:pt>
                <c:pt idx="47">
                  <c:v>3644</c:v>
                </c:pt>
                <c:pt idx="48">
                  <c:v>3657</c:v>
                </c:pt>
                <c:pt idx="49">
                  <c:v>3631</c:v>
                </c:pt>
                <c:pt idx="50">
                  <c:v>3619</c:v>
                </c:pt>
                <c:pt idx="51">
                  <c:v>3608</c:v>
                </c:pt>
                <c:pt idx="52">
                  <c:v>3604</c:v>
                </c:pt>
                <c:pt idx="53">
                  <c:v>3594</c:v>
                </c:pt>
                <c:pt idx="54">
                  <c:v>3584</c:v>
                </c:pt>
                <c:pt idx="55">
                  <c:v>3578.2</c:v>
                </c:pt>
                <c:pt idx="56">
                  <c:v>3568.2</c:v>
                </c:pt>
                <c:pt idx="57">
                  <c:v>3562.2</c:v>
                </c:pt>
                <c:pt idx="58">
                  <c:v>3558.2</c:v>
                </c:pt>
                <c:pt idx="59">
                  <c:v>3557.2</c:v>
                </c:pt>
                <c:pt idx="60">
                  <c:v>3554.2</c:v>
                </c:pt>
                <c:pt idx="61">
                  <c:v>3560.2</c:v>
                </c:pt>
                <c:pt idx="62">
                  <c:v>3578.2</c:v>
                </c:pt>
                <c:pt idx="63">
                  <c:v>3588</c:v>
                </c:pt>
                <c:pt idx="64">
                  <c:v>3599</c:v>
                </c:pt>
                <c:pt idx="65">
                  <c:v>3601</c:v>
                </c:pt>
                <c:pt idx="66">
                  <c:v>3603</c:v>
                </c:pt>
                <c:pt idx="67">
                  <c:v>3604</c:v>
                </c:pt>
                <c:pt idx="68">
                  <c:v>3603</c:v>
                </c:pt>
                <c:pt idx="69">
                  <c:v>3599</c:v>
                </c:pt>
                <c:pt idx="70">
                  <c:v>3597</c:v>
                </c:pt>
                <c:pt idx="71">
                  <c:v>3599</c:v>
                </c:pt>
                <c:pt idx="72">
                  <c:v>3606</c:v>
                </c:pt>
                <c:pt idx="73">
                  <c:v>3616</c:v>
                </c:pt>
                <c:pt idx="74">
                  <c:v>3622</c:v>
                </c:pt>
                <c:pt idx="75">
                  <c:v>3626</c:v>
                </c:pt>
                <c:pt idx="76">
                  <c:v>3628</c:v>
                </c:pt>
                <c:pt idx="77">
                  <c:v>3645</c:v>
                </c:pt>
                <c:pt idx="78">
                  <c:v>3662</c:v>
                </c:pt>
                <c:pt idx="79">
                  <c:v>3682</c:v>
                </c:pt>
                <c:pt idx="80">
                  <c:v>3689</c:v>
                </c:pt>
                <c:pt idx="81">
                  <c:v>3711</c:v>
                </c:pt>
                <c:pt idx="82">
                  <c:v>3729.1</c:v>
                </c:pt>
                <c:pt idx="83">
                  <c:v>3766.1</c:v>
                </c:pt>
                <c:pt idx="84">
                  <c:v>3803.1</c:v>
                </c:pt>
                <c:pt idx="85">
                  <c:v>3823.1</c:v>
                </c:pt>
                <c:pt idx="86">
                  <c:v>3833</c:v>
                </c:pt>
                <c:pt idx="87">
                  <c:v>3840</c:v>
                </c:pt>
                <c:pt idx="88">
                  <c:v>3839</c:v>
                </c:pt>
                <c:pt idx="89">
                  <c:v>3833</c:v>
                </c:pt>
                <c:pt idx="90">
                  <c:v>3822.1</c:v>
                </c:pt>
                <c:pt idx="91">
                  <c:v>3794.1</c:v>
                </c:pt>
                <c:pt idx="92">
                  <c:v>3756.1</c:v>
                </c:pt>
                <c:pt idx="93">
                  <c:v>3725.1</c:v>
                </c:pt>
                <c:pt idx="94">
                  <c:v>3692</c:v>
                </c:pt>
                <c:pt idx="95">
                  <c:v>3652</c:v>
                </c:pt>
                <c:pt idx="96">
                  <c:v>3659.9</c:v>
                </c:pt>
                <c:pt idx="97">
                  <c:v>3634.9</c:v>
                </c:pt>
                <c:pt idx="98">
                  <c:v>3624</c:v>
                </c:pt>
                <c:pt idx="99">
                  <c:v>3612</c:v>
                </c:pt>
                <c:pt idx="100">
                  <c:v>3609</c:v>
                </c:pt>
                <c:pt idx="101">
                  <c:v>3600</c:v>
                </c:pt>
                <c:pt idx="102">
                  <c:v>3590</c:v>
                </c:pt>
                <c:pt idx="103">
                  <c:v>3584.2</c:v>
                </c:pt>
                <c:pt idx="104">
                  <c:v>3576.2</c:v>
                </c:pt>
                <c:pt idx="105">
                  <c:v>3569.2</c:v>
                </c:pt>
                <c:pt idx="106">
                  <c:v>3565.2</c:v>
                </c:pt>
                <c:pt idx="107">
                  <c:v>3564.2</c:v>
                </c:pt>
                <c:pt idx="108">
                  <c:v>3561.2</c:v>
                </c:pt>
                <c:pt idx="109">
                  <c:v>3567.2</c:v>
                </c:pt>
                <c:pt idx="110">
                  <c:v>3585.2</c:v>
                </c:pt>
                <c:pt idx="111">
                  <c:v>3595</c:v>
                </c:pt>
                <c:pt idx="112">
                  <c:v>3605</c:v>
                </c:pt>
                <c:pt idx="113">
                  <c:v>3606</c:v>
                </c:pt>
                <c:pt idx="114">
                  <c:v>3608</c:v>
                </c:pt>
                <c:pt idx="115">
                  <c:v>3609</c:v>
                </c:pt>
                <c:pt idx="116">
                  <c:v>3608</c:v>
                </c:pt>
                <c:pt idx="117">
                  <c:v>3605</c:v>
                </c:pt>
                <c:pt idx="118">
                  <c:v>3603</c:v>
                </c:pt>
                <c:pt idx="119">
                  <c:v>3605</c:v>
                </c:pt>
                <c:pt idx="120">
                  <c:v>3611</c:v>
                </c:pt>
                <c:pt idx="121">
                  <c:v>3620</c:v>
                </c:pt>
                <c:pt idx="122">
                  <c:v>3627</c:v>
                </c:pt>
                <c:pt idx="123">
                  <c:v>3631</c:v>
                </c:pt>
                <c:pt idx="124">
                  <c:v>3632</c:v>
                </c:pt>
                <c:pt idx="125">
                  <c:v>3647.9</c:v>
                </c:pt>
                <c:pt idx="126">
                  <c:v>3664.9</c:v>
                </c:pt>
                <c:pt idx="127">
                  <c:v>3683.9</c:v>
                </c:pt>
                <c:pt idx="128">
                  <c:v>3691.9</c:v>
                </c:pt>
                <c:pt idx="129">
                  <c:v>3716</c:v>
                </c:pt>
                <c:pt idx="130">
                  <c:v>3736.1</c:v>
                </c:pt>
                <c:pt idx="131">
                  <c:v>3771.1</c:v>
                </c:pt>
                <c:pt idx="132">
                  <c:v>3808.1</c:v>
                </c:pt>
                <c:pt idx="133">
                  <c:v>3828.1</c:v>
                </c:pt>
                <c:pt idx="134">
                  <c:v>3837.1</c:v>
                </c:pt>
                <c:pt idx="135">
                  <c:v>3843.1</c:v>
                </c:pt>
                <c:pt idx="136">
                  <c:v>3842.1</c:v>
                </c:pt>
                <c:pt idx="137">
                  <c:v>3837.1</c:v>
                </c:pt>
                <c:pt idx="138">
                  <c:v>3827.1</c:v>
                </c:pt>
                <c:pt idx="139">
                  <c:v>3799.1</c:v>
                </c:pt>
                <c:pt idx="140">
                  <c:v>3761.1</c:v>
                </c:pt>
                <c:pt idx="141">
                  <c:v>3730.1</c:v>
                </c:pt>
                <c:pt idx="142">
                  <c:v>3694.9</c:v>
                </c:pt>
                <c:pt idx="143">
                  <c:v>3654.9</c:v>
                </c:pt>
                <c:pt idx="144">
                  <c:v>3667.1</c:v>
                </c:pt>
                <c:pt idx="145">
                  <c:v>3642.1</c:v>
                </c:pt>
                <c:pt idx="146">
                  <c:v>3630</c:v>
                </c:pt>
                <c:pt idx="147">
                  <c:v>3619</c:v>
                </c:pt>
                <c:pt idx="148">
                  <c:v>3616</c:v>
                </c:pt>
                <c:pt idx="149">
                  <c:v>3606</c:v>
                </c:pt>
                <c:pt idx="150">
                  <c:v>3596.2</c:v>
                </c:pt>
                <c:pt idx="151">
                  <c:v>3590.2</c:v>
                </c:pt>
                <c:pt idx="152">
                  <c:v>3581.2</c:v>
                </c:pt>
                <c:pt idx="153">
                  <c:v>3575.2</c:v>
                </c:pt>
                <c:pt idx="154">
                  <c:v>3570.2</c:v>
                </c:pt>
                <c:pt idx="155">
                  <c:v>3569.2</c:v>
                </c:pt>
                <c:pt idx="156">
                  <c:v>3566.2</c:v>
                </c:pt>
                <c:pt idx="157">
                  <c:v>3572.2</c:v>
                </c:pt>
                <c:pt idx="158">
                  <c:v>3591.2</c:v>
                </c:pt>
                <c:pt idx="159">
                  <c:v>3601</c:v>
                </c:pt>
                <c:pt idx="160">
                  <c:v>3611</c:v>
                </c:pt>
                <c:pt idx="161">
                  <c:v>3613</c:v>
                </c:pt>
                <c:pt idx="162">
                  <c:v>3615</c:v>
                </c:pt>
                <c:pt idx="163">
                  <c:v>3616</c:v>
                </c:pt>
                <c:pt idx="164">
                  <c:v>3615</c:v>
                </c:pt>
                <c:pt idx="165">
                  <c:v>3611</c:v>
                </c:pt>
                <c:pt idx="166">
                  <c:v>3609</c:v>
                </c:pt>
                <c:pt idx="167">
                  <c:v>3611</c:v>
                </c:pt>
                <c:pt idx="168">
                  <c:v>3618</c:v>
                </c:pt>
                <c:pt idx="169">
                  <c:v>3627</c:v>
                </c:pt>
                <c:pt idx="170">
                  <c:v>3633</c:v>
                </c:pt>
                <c:pt idx="171">
                  <c:v>3637</c:v>
                </c:pt>
                <c:pt idx="172">
                  <c:v>3639</c:v>
                </c:pt>
                <c:pt idx="173">
                  <c:v>3654.1</c:v>
                </c:pt>
                <c:pt idx="174">
                  <c:v>3672.1</c:v>
                </c:pt>
                <c:pt idx="175">
                  <c:v>3691.1</c:v>
                </c:pt>
                <c:pt idx="176">
                  <c:v>3699.1</c:v>
                </c:pt>
                <c:pt idx="177">
                  <c:v>3721</c:v>
                </c:pt>
                <c:pt idx="178">
                  <c:v>3740.1</c:v>
                </c:pt>
                <c:pt idx="179">
                  <c:v>3777.1</c:v>
                </c:pt>
                <c:pt idx="180">
                  <c:v>3815.1</c:v>
                </c:pt>
                <c:pt idx="181">
                  <c:v>3834</c:v>
                </c:pt>
                <c:pt idx="182">
                  <c:v>3844</c:v>
                </c:pt>
                <c:pt idx="183">
                  <c:v>3851</c:v>
                </c:pt>
                <c:pt idx="184">
                  <c:v>3850</c:v>
                </c:pt>
                <c:pt idx="185">
                  <c:v>3844</c:v>
                </c:pt>
                <c:pt idx="186">
                  <c:v>3833</c:v>
                </c:pt>
                <c:pt idx="187">
                  <c:v>3805.1</c:v>
                </c:pt>
                <c:pt idx="188">
                  <c:v>3767.1</c:v>
                </c:pt>
                <c:pt idx="189">
                  <c:v>3736.1</c:v>
                </c:pt>
                <c:pt idx="190">
                  <c:v>3703.1</c:v>
                </c:pt>
                <c:pt idx="191">
                  <c:v>3661.1</c:v>
                </c:pt>
                <c:pt idx="192">
                  <c:v>3668</c:v>
                </c:pt>
                <c:pt idx="193">
                  <c:v>3645</c:v>
                </c:pt>
                <c:pt idx="194">
                  <c:v>3631.9</c:v>
                </c:pt>
                <c:pt idx="195">
                  <c:v>3620.9</c:v>
                </c:pt>
                <c:pt idx="196">
                  <c:v>3616.9</c:v>
                </c:pt>
                <c:pt idx="197">
                  <c:v>3607.9</c:v>
                </c:pt>
                <c:pt idx="198">
                  <c:v>3598.9</c:v>
                </c:pt>
                <c:pt idx="199">
                  <c:v>3593.9</c:v>
                </c:pt>
                <c:pt idx="200">
                  <c:v>3584.9</c:v>
                </c:pt>
                <c:pt idx="201">
                  <c:v>3578</c:v>
                </c:pt>
                <c:pt idx="202">
                  <c:v>3572.2</c:v>
                </c:pt>
                <c:pt idx="203">
                  <c:v>3571.2</c:v>
                </c:pt>
                <c:pt idx="204">
                  <c:v>3568.2</c:v>
                </c:pt>
                <c:pt idx="205">
                  <c:v>3575.2</c:v>
                </c:pt>
                <c:pt idx="206">
                  <c:v>3594.9</c:v>
                </c:pt>
                <c:pt idx="207">
                  <c:v>3602.9</c:v>
                </c:pt>
                <c:pt idx="208">
                  <c:v>3612.9</c:v>
                </c:pt>
                <c:pt idx="209">
                  <c:v>3613.9</c:v>
                </c:pt>
                <c:pt idx="210">
                  <c:v>3615.9</c:v>
                </c:pt>
                <c:pt idx="211">
                  <c:v>3616.9</c:v>
                </c:pt>
                <c:pt idx="212">
                  <c:v>3615.9</c:v>
                </c:pt>
                <c:pt idx="213">
                  <c:v>3612.9</c:v>
                </c:pt>
                <c:pt idx="214">
                  <c:v>3610.9</c:v>
                </c:pt>
                <c:pt idx="215">
                  <c:v>3612.9</c:v>
                </c:pt>
                <c:pt idx="216">
                  <c:v>3618.9</c:v>
                </c:pt>
                <c:pt idx="217">
                  <c:v>3628.9</c:v>
                </c:pt>
                <c:pt idx="218">
                  <c:v>3634.9</c:v>
                </c:pt>
                <c:pt idx="219">
                  <c:v>3640</c:v>
                </c:pt>
                <c:pt idx="220">
                  <c:v>3643</c:v>
                </c:pt>
                <c:pt idx="221">
                  <c:v>3656</c:v>
                </c:pt>
                <c:pt idx="222">
                  <c:v>3673</c:v>
                </c:pt>
                <c:pt idx="223">
                  <c:v>3693</c:v>
                </c:pt>
                <c:pt idx="224">
                  <c:v>3701</c:v>
                </c:pt>
                <c:pt idx="225">
                  <c:v>3725.1</c:v>
                </c:pt>
                <c:pt idx="226">
                  <c:v>3744</c:v>
                </c:pt>
                <c:pt idx="227">
                  <c:v>3780</c:v>
                </c:pt>
                <c:pt idx="228">
                  <c:v>3817.1</c:v>
                </c:pt>
                <c:pt idx="229">
                  <c:v>3836.1</c:v>
                </c:pt>
                <c:pt idx="230">
                  <c:v>3846.1</c:v>
                </c:pt>
                <c:pt idx="231">
                  <c:v>3851.1</c:v>
                </c:pt>
                <c:pt idx="232">
                  <c:v>3850.1</c:v>
                </c:pt>
                <c:pt idx="233">
                  <c:v>3846.1</c:v>
                </c:pt>
                <c:pt idx="234">
                  <c:v>3835.1</c:v>
                </c:pt>
                <c:pt idx="235">
                  <c:v>3808.1</c:v>
                </c:pt>
                <c:pt idx="236">
                  <c:v>3771</c:v>
                </c:pt>
                <c:pt idx="237">
                  <c:v>3738.1</c:v>
                </c:pt>
                <c:pt idx="238">
                  <c:v>3704</c:v>
                </c:pt>
                <c:pt idx="239">
                  <c:v>3663</c:v>
                </c:pt>
              </c:numCache>
            </c:numRef>
          </c:val>
          <c:extLst>
            <c:ext xmlns:c16="http://schemas.microsoft.com/office/drawing/2014/chart" uri="{C3380CC4-5D6E-409C-BE32-E72D297353CC}">
              <c16:uniqueId val="{00000000-E328-4A93-9ADD-DAB915CC7CBA}"/>
            </c:ext>
          </c:extLst>
        </c:ser>
        <c:ser>
          <c:idx val="1"/>
          <c:order val="1"/>
          <c:tx>
            <c:strRef>
              <c:f>Semana_03!$D$1</c:f>
              <c:strCache>
                <c:ptCount val="1"/>
                <c:pt idx="0">
                  <c:v>PCT</c:v>
                </c:pt>
              </c:strCache>
            </c:strRef>
          </c:tx>
          <c:spPr>
            <a:solidFill>
              <a:schemeClr val="accent2"/>
            </a:solidFill>
            <a:ln>
              <a:noFill/>
            </a:ln>
            <a:effectLst/>
          </c:spPr>
          <c:invertIfNegative val="0"/>
          <c:cat>
            <c:multiLvlStrRef>
              <c:f>Semana_03!$A$2:$B$337</c:f>
              <c:multiLvlStrCache>
                <c:ptCount val="336"/>
                <c:lvl>
                  <c:pt idx="0">
                    <c:v>00:00</c:v>
                  </c:pt>
                  <c:pt idx="1">
                    <c:v>00:30</c:v>
                  </c:pt>
                  <c:pt idx="2">
                    <c:v>01:00</c:v>
                  </c:pt>
                  <c:pt idx="3">
                    <c:v>01:30</c:v>
                  </c:pt>
                  <c:pt idx="4">
                    <c:v>02:00</c:v>
                  </c:pt>
                  <c:pt idx="5">
                    <c:v>02:30</c:v>
                  </c:pt>
                  <c:pt idx="6">
                    <c:v>03:00</c:v>
                  </c:pt>
                  <c:pt idx="7">
                    <c:v>03:30</c:v>
                  </c:pt>
                  <c:pt idx="8">
                    <c:v>04:00</c:v>
                  </c:pt>
                  <c:pt idx="9">
                    <c:v>04:30</c:v>
                  </c:pt>
                  <c:pt idx="10">
                    <c:v>05:00</c:v>
                  </c:pt>
                  <c:pt idx="11">
                    <c:v>05:30</c:v>
                  </c:pt>
                  <c:pt idx="12">
                    <c:v>06:00</c:v>
                  </c:pt>
                  <c:pt idx="13">
                    <c:v>06:30</c:v>
                  </c:pt>
                  <c:pt idx="14">
                    <c:v>07:00</c:v>
                  </c:pt>
                  <c:pt idx="15">
                    <c:v>07:30</c:v>
                  </c:pt>
                  <c:pt idx="16">
                    <c:v>08:00</c:v>
                  </c:pt>
                  <c:pt idx="17">
                    <c:v>08:30</c:v>
                  </c:pt>
                  <c:pt idx="18">
                    <c:v>09:00</c:v>
                  </c:pt>
                  <c:pt idx="19">
                    <c:v>09:30</c:v>
                  </c:pt>
                  <c:pt idx="20">
                    <c:v>10:00</c:v>
                  </c:pt>
                  <c:pt idx="21">
                    <c:v>10:30</c:v>
                  </c:pt>
                  <c:pt idx="22">
                    <c:v>11:00</c:v>
                  </c:pt>
                  <c:pt idx="23">
                    <c:v>11:30</c:v>
                  </c:pt>
                  <c:pt idx="24">
                    <c:v>12:00</c:v>
                  </c:pt>
                  <c:pt idx="25">
                    <c:v>12:30</c:v>
                  </c:pt>
                  <c:pt idx="26">
                    <c:v>13:00</c:v>
                  </c:pt>
                  <c:pt idx="27">
                    <c:v>13:30</c:v>
                  </c:pt>
                  <c:pt idx="28">
                    <c:v>14:00</c:v>
                  </c:pt>
                  <c:pt idx="29">
                    <c:v>14:30</c:v>
                  </c:pt>
                  <c:pt idx="30">
                    <c:v>15:00</c:v>
                  </c:pt>
                  <c:pt idx="31">
                    <c:v>15:30</c:v>
                  </c:pt>
                  <c:pt idx="32">
                    <c:v>16:00</c:v>
                  </c:pt>
                  <c:pt idx="33">
                    <c:v>16:30</c:v>
                  </c:pt>
                  <c:pt idx="34">
                    <c:v>17:00</c:v>
                  </c:pt>
                  <c:pt idx="35">
                    <c:v>17:30</c:v>
                  </c:pt>
                  <c:pt idx="36">
                    <c:v>18:00</c:v>
                  </c:pt>
                  <c:pt idx="37">
                    <c:v>18:30</c:v>
                  </c:pt>
                  <c:pt idx="38">
                    <c:v>19:00</c:v>
                  </c:pt>
                  <c:pt idx="39">
                    <c:v>19:30</c:v>
                  </c:pt>
                  <c:pt idx="40">
                    <c:v>20:00</c:v>
                  </c:pt>
                  <c:pt idx="41">
                    <c:v>20:30</c:v>
                  </c:pt>
                  <c:pt idx="42">
                    <c:v>21:00</c:v>
                  </c:pt>
                  <c:pt idx="43">
                    <c:v>21:30</c:v>
                  </c:pt>
                  <c:pt idx="44">
                    <c:v>22:00</c:v>
                  </c:pt>
                  <c:pt idx="45">
                    <c:v>22:30</c:v>
                  </c:pt>
                  <c:pt idx="46">
                    <c:v>23:00</c:v>
                  </c:pt>
                  <c:pt idx="47">
                    <c:v>23:30</c:v>
                  </c:pt>
                  <c:pt idx="48">
                    <c:v>00:00</c:v>
                  </c:pt>
                  <c:pt idx="49">
                    <c:v>00:30</c:v>
                  </c:pt>
                  <c:pt idx="50">
                    <c:v>01:00</c:v>
                  </c:pt>
                  <c:pt idx="51">
                    <c:v>01:30</c:v>
                  </c:pt>
                  <c:pt idx="52">
                    <c:v>02:00</c:v>
                  </c:pt>
                  <c:pt idx="53">
                    <c:v>02:30</c:v>
                  </c:pt>
                  <c:pt idx="54">
                    <c:v>03:00</c:v>
                  </c:pt>
                  <c:pt idx="55">
                    <c:v>03:30</c:v>
                  </c:pt>
                  <c:pt idx="56">
                    <c:v>04:00</c:v>
                  </c:pt>
                  <c:pt idx="57">
                    <c:v>04:30</c:v>
                  </c:pt>
                  <c:pt idx="58">
                    <c:v>05:00</c:v>
                  </c:pt>
                  <c:pt idx="59">
                    <c:v>05:30</c:v>
                  </c:pt>
                  <c:pt idx="60">
                    <c:v>06:00</c:v>
                  </c:pt>
                  <c:pt idx="61">
                    <c:v>06:30</c:v>
                  </c:pt>
                  <c:pt idx="62">
                    <c:v>07:00</c:v>
                  </c:pt>
                  <c:pt idx="63">
                    <c:v>07:30</c:v>
                  </c:pt>
                  <c:pt idx="64">
                    <c:v>08:00</c:v>
                  </c:pt>
                  <c:pt idx="65">
                    <c:v>08:30</c:v>
                  </c:pt>
                  <c:pt idx="66">
                    <c:v>09:00</c:v>
                  </c:pt>
                  <c:pt idx="67">
                    <c:v>09:30</c:v>
                  </c:pt>
                  <c:pt idx="68">
                    <c:v>10:00</c:v>
                  </c:pt>
                  <c:pt idx="69">
                    <c:v>10:30</c:v>
                  </c:pt>
                  <c:pt idx="70">
                    <c:v>11:00</c:v>
                  </c:pt>
                  <c:pt idx="71">
                    <c:v>11:30</c:v>
                  </c:pt>
                  <c:pt idx="72">
                    <c:v>12:00</c:v>
                  </c:pt>
                  <c:pt idx="73">
                    <c:v>12:30</c:v>
                  </c:pt>
                  <c:pt idx="74">
                    <c:v>13:00</c:v>
                  </c:pt>
                  <c:pt idx="75">
                    <c:v>13:30</c:v>
                  </c:pt>
                  <c:pt idx="76">
                    <c:v>14:00</c:v>
                  </c:pt>
                  <c:pt idx="77">
                    <c:v>14:30</c:v>
                  </c:pt>
                  <c:pt idx="78">
                    <c:v>15:00</c:v>
                  </c:pt>
                  <c:pt idx="79">
                    <c:v>15:30</c:v>
                  </c:pt>
                  <c:pt idx="80">
                    <c:v>16:00</c:v>
                  </c:pt>
                  <c:pt idx="81">
                    <c:v>16:30</c:v>
                  </c:pt>
                  <c:pt idx="82">
                    <c:v>17:00</c:v>
                  </c:pt>
                  <c:pt idx="83">
                    <c:v>17:30</c:v>
                  </c:pt>
                  <c:pt idx="84">
                    <c:v>18:00</c:v>
                  </c:pt>
                  <c:pt idx="85">
                    <c:v>18:30</c:v>
                  </c:pt>
                  <c:pt idx="86">
                    <c:v>19:00</c:v>
                  </c:pt>
                  <c:pt idx="87">
                    <c:v>19:30</c:v>
                  </c:pt>
                  <c:pt idx="88">
                    <c:v>20:00</c:v>
                  </c:pt>
                  <c:pt idx="89">
                    <c:v>20:30</c:v>
                  </c:pt>
                  <c:pt idx="90">
                    <c:v>21:00</c:v>
                  </c:pt>
                  <c:pt idx="91">
                    <c:v>21:30</c:v>
                  </c:pt>
                  <c:pt idx="92">
                    <c:v>22:00</c:v>
                  </c:pt>
                  <c:pt idx="93">
                    <c:v>22:30</c:v>
                  </c:pt>
                  <c:pt idx="94">
                    <c:v>23:00</c:v>
                  </c:pt>
                  <c:pt idx="95">
                    <c:v>23:30</c:v>
                  </c:pt>
                  <c:pt idx="96">
                    <c:v>00:00</c:v>
                  </c:pt>
                  <c:pt idx="97">
                    <c:v>00:30</c:v>
                  </c:pt>
                  <c:pt idx="98">
                    <c:v>01:00</c:v>
                  </c:pt>
                  <c:pt idx="99">
                    <c:v>01:30</c:v>
                  </c:pt>
                  <c:pt idx="100">
                    <c:v>02:00</c:v>
                  </c:pt>
                  <c:pt idx="101">
                    <c:v>02:30</c:v>
                  </c:pt>
                  <c:pt idx="102">
                    <c:v>03:00</c:v>
                  </c:pt>
                  <c:pt idx="103">
                    <c:v>03:30</c:v>
                  </c:pt>
                  <c:pt idx="104">
                    <c:v>04:00</c:v>
                  </c:pt>
                  <c:pt idx="105">
                    <c:v>04:30</c:v>
                  </c:pt>
                  <c:pt idx="106">
                    <c:v>05:00</c:v>
                  </c:pt>
                  <c:pt idx="107">
                    <c:v>05:30</c:v>
                  </c:pt>
                  <c:pt idx="108">
                    <c:v>06:00</c:v>
                  </c:pt>
                  <c:pt idx="109">
                    <c:v>06:30</c:v>
                  </c:pt>
                  <c:pt idx="110">
                    <c:v>07:00</c:v>
                  </c:pt>
                  <c:pt idx="111">
                    <c:v>07:30</c:v>
                  </c:pt>
                  <c:pt idx="112">
                    <c:v>08:00</c:v>
                  </c:pt>
                  <c:pt idx="113">
                    <c:v>08:30</c:v>
                  </c:pt>
                  <c:pt idx="114">
                    <c:v>09:00</c:v>
                  </c:pt>
                  <c:pt idx="115">
                    <c:v>09:30</c:v>
                  </c:pt>
                  <c:pt idx="116">
                    <c:v>10:00</c:v>
                  </c:pt>
                  <c:pt idx="117">
                    <c:v>10:30</c:v>
                  </c:pt>
                  <c:pt idx="118">
                    <c:v>11:00</c:v>
                  </c:pt>
                  <c:pt idx="119">
                    <c:v>11:30</c:v>
                  </c:pt>
                  <c:pt idx="120">
                    <c:v>12:00</c:v>
                  </c:pt>
                  <c:pt idx="121">
                    <c:v>12:30</c:v>
                  </c:pt>
                  <c:pt idx="122">
                    <c:v>13:00</c:v>
                  </c:pt>
                  <c:pt idx="123">
                    <c:v>13:30</c:v>
                  </c:pt>
                  <c:pt idx="124">
                    <c:v>14:00</c:v>
                  </c:pt>
                  <c:pt idx="125">
                    <c:v>14:30</c:v>
                  </c:pt>
                  <c:pt idx="126">
                    <c:v>15:00</c:v>
                  </c:pt>
                  <c:pt idx="127">
                    <c:v>15:30</c:v>
                  </c:pt>
                  <c:pt idx="128">
                    <c:v>16:00</c:v>
                  </c:pt>
                  <c:pt idx="129">
                    <c:v>16:30</c:v>
                  </c:pt>
                  <c:pt idx="130">
                    <c:v>17:00</c:v>
                  </c:pt>
                  <c:pt idx="131">
                    <c:v>17:30</c:v>
                  </c:pt>
                  <c:pt idx="132">
                    <c:v>18:00</c:v>
                  </c:pt>
                  <c:pt idx="133">
                    <c:v>18:30</c:v>
                  </c:pt>
                  <c:pt idx="134">
                    <c:v>19:00</c:v>
                  </c:pt>
                  <c:pt idx="135">
                    <c:v>19:30</c:v>
                  </c:pt>
                  <c:pt idx="136">
                    <c:v>20:00</c:v>
                  </c:pt>
                  <c:pt idx="137">
                    <c:v>20:30</c:v>
                  </c:pt>
                  <c:pt idx="138">
                    <c:v>21:00</c:v>
                  </c:pt>
                  <c:pt idx="139">
                    <c:v>21:30</c:v>
                  </c:pt>
                  <c:pt idx="140">
                    <c:v>22:00</c:v>
                  </c:pt>
                  <c:pt idx="141">
                    <c:v>22:30</c:v>
                  </c:pt>
                  <c:pt idx="142">
                    <c:v>23:00</c:v>
                  </c:pt>
                  <c:pt idx="143">
                    <c:v>23:30</c:v>
                  </c:pt>
                  <c:pt idx="144">
                    <c:v>00:00</c:v>
                  </c:pt>
                  <c:pt idx="145">
                    <c:v>00:30</c:v>
                  </c:pt>
                  <c:pt idx="146">
                    <c:v>01:00</c:v>
                  </c:pt>
                  <c:pt idx="147">
                    <c:v>01:30</c:v>
                  </c:pt>
                  <c:pt idx="148">
                    <c:v>02:00</c:v>
                  </c:pt>
                  <c:pt idx="149">
                    <c:v>02:30</c:v>
                  </c:pt>
                  <c:pt idx="150">
                    <c:v>03:00</c:v>
                  </c:pt>
                  <c:pt idx="151">
                    <c:v>03:30</c:v>
                  </c:pt>
                  <c:pt idx="152">
                    <c:v>04:00</c:v>
                  </c:pt>
                  <c:pt idx="153">
                    <c:v>04:30</c:v>
                  </c:pt>
                  <c:pt idx="154">
                    <c:v>05:00</c:v>
                  </c:pt>
                  <c:pt idx="155">
                    <c:v>05:30</c:v>
                  </c:pt>
                  <c:pt idx="156">
                    <c:v>06:00</c:v>
                  </c:pt>
                  <c:pt idx="157">
                    <c:v>06:30</c:v>
                  </c:pt>
                  <c:pt idx="158">
                    <c:v>07:00</c:v>
                  </c:pt>
                  <c:pt idx="159">
                    <c:v>07:30</c:v>
                  </c:pt>
                  <c:pt idx="160">
                    <c:v>08:00</c:v>
                  </c:pt>
                  <c:pt idx="161">
                    <c:v>08:30</c:v>
                  </c:pt>
                  <c:pt idx="162">
                    <c:v>09:00</c:v>
                  </c:pt>
                  <c:pt idx="163">
                    <c:v>09:30</c:v>
                  </c:pt>
                  <c:pt idx="164">
                    <c:v>10:00</c:v>
                  </c:pt>
                  <c:pt idx="165">
                    <c:v>10:30</c:v>
                  </c:pt>
                  <c:pt idx="166">
                    <c:v>11:00</c:v>
                  </c:pt>
                  <c:pt idx="167">
                    <c:v>11:30</c:v>
                  </c:pt>
                  <c:pt idx="168">
                    <c:v>12:00</c:v>
                  </c:pt>
                  <c:pt idx="169">
                    <c:v>12:30</c:v>
                  </c:pt>
                  <c:pt idx="170">
                    <c:v>13:00</c:v>
                  </c:pt>
                  <c:pt idx="171">
                    <c:v>13:30</c:v>
                  </c:pt>
                  <c:pt idx="172">
                    <c:v>14:00</c:v>
                  </c:pt>
                  <c:pt idx="173">
                    <c:v>14:30</c:v>
                  </c:pt>
                  <c:pt idx="174">
                    <c:v>15:00</c:v>
                  </c:pt>
                  <c:pt idx="175">
                    <c:v>15:30</c:v>
                  </c:pt>
                  <c:pt idx="176">
                    <c:v>16:00</c:v>
                  </c:pt>
                  <c:pt idx="177">
                    <c:v>16:30</c:v>
                  </c:pt>
                  <c:pt idx="178">
                    <c:v>17:00</c:v>
                  </c:pt>
                  <c:pt idx="179">
                    <c:v>17:30</c:v>
                  </c:pt>
                  <c:pt idx="180">
                    <c:v>18:00</c:v>
                  </c:pt>
                  <c:pt idx="181">
                    <c:v>18:30</c:v>
                  </c:pt>
                  <c:pt idx="182">
                    <c:v>19:00</c:v>
                  </c:pt>
                  <c:pt idx="183">
                    <c:v>19:30</c:v>
                  </c:pt>
                  <c:pt idx="184">
                    <c:v>20:00</c:v>
                  </c:pt>
                  <c:pt idx="185">
                    <c:v>20:30</c:v>
                  </c:pt>
                  <c:pt idx="186">
                    <c:v>21:00</c:v>
                  </c:pt>
                  <c:pt idx="187">
                    <c:v>21:30</c:v>
                  </c:pt>
                  <c:pt idx="188">
                    <c:v>22:00</c:v>
                  </c:pt>
                  <c:pt idx="189">
                    <c:v>22:30</c:v>
                  </c:pt>
                  <c:pt idx="190">
                    <c:v>23:00</c:v>
                  </c:pt>
                  <c:pt idx="191">
                    <c:v>23:30</c:v>
                  </c:pt>
                  <c:pt idx="192">
                    <c:v>00:00</c:v>
                  </c:pt>
                  <c:pt idx="193">
                    <c:v>00:30</c:v>
                  </c:pt>
                  <c:pt idx="194">
                    <c:v>01:00</c:v>
                  </c:pt>
                  <c:pt idx="195">
                    <c:v>01:30</c:v>
                  </c:pt>
                  <c:pt idx="196">
                    <c:v>02:00</c:v>
                  </c:pt>
                  <c:pt idx="197">
                    <c:v>02:30</c:v>
                  </c:pt>
                  <c:pt idx="198">
                    <c:v>03:00</c:v>
                  </c:pt>
                  <c:pt idx="199">
                    <c:v>03:30</c:v>
                  </c:pt>
                  <c:pt idx="200">
                    <c:v>04:00</c:v>
                  </c:pt>
                  <c:pt idx="201">
                    <c:v>04:30</c:v>
                  </c:pt>
                  <c:pt idx="202">
                    <c:v>05:00</c:v>
                  </c:pt>
                  <c:pt idx="203">
                    <c:v>05:30</c:v>
                  </c:pt>
                  <c:pt idx="204">
                    <c:v>06:00</c:v>
                  </c:pt>
                  <c:pt idx="205">
                    <c:v>06:30</c:v>
                  </c:pt>
                  <c:pt idx="206">
                    <c:v>07:00</c:v>
                  </c:pt>
                  <c:pt idx="207">
                    <c:v>07:30</c:v>
                  </c:pt>
                  <c:pt idx="208">
                    <c:v>08:00</c:v>
                  </c:pt>
                  <c:pt idx="209">
                    <c:v>08:30</c:v>
                  </c:pt>
                  <c:pt idx="210">
                    <c:v>09:00</c:v>
                  </c:pt>
                  <c:pt idx="211">
                    <c:v>09:30</c:v>
                  </c:pt>
                  <c:pt idx="212">
                    <c:v>10:00</c:v>
                  </c:pt>
                  <c:pt idx="213">
                    <c:v>10:30</c:v>
                  </c:pt>
                  <c:pt idx="214">
                    <c:v>11:00</c:v>
                  </c:pt>
                  <c:pt idx="215">
                    <c:v>11:30</c:v>
                  </c:pt>
                  <c:pt idx="216">
                    <c:v>12:00</c:v>
                  </c:pt>
                  <c:pt idx="217">
                    <c:v>12:30</c:v>
                  </c:pt>
                  <c:pt idx="218">
                    <c:v>13:00</c:v>
                  </c:pt>
                  <c:pt idx="219">
                    <c:v>13:30</c:v>
                  </c:pt>
                  <c:pt idx="220">
                    <c:v>14:00</c:v>
                  </c:pt>
                  <c:pt idx="221">
                    <c:v>14:30</c:v>
                  </c:pt>
                  <c:pt idx="222">
                    <c:v>15:00</c:v>
                  </c:pt>
                  <c:pt idx="223">
                    <c:v>15:30</c:v>
                  </c:pt>
                  <c:pt idx="224">
                    <c:v>16:00</c:v>
                  </c:pt>
                  <c:pt idx="225">
                    <c:v>16:30</c:v>
                  </c:pt>
                  <c:pt idx="226">
                    <c:v>17:00</c:v>
                  </c:pt>
                  <c:pt idx="227">
                    <c:v>17:30</c:v>
                  </c:pt>
                  <c:pt idx="228">
                    <c:v>18:00</c:v>
                  </c:pt>
                  <c:pt idx="229">
                    <c:v>18:30</c:v>
                  </c:pt>
                  <c:pt idx="230">
                    <c:v>19:00</c:v>
                  </c:pt>
                  <c:pt idx="231">
                    <c:v>19:30</c:v>
                  </c:pt>
                  <c:pt idx="232">
                    <c:v>20:00</c:v>
                  </c:pt>
                  <c:pt idx="233">
                    <c:v>20:30</c:v>
                  </c:pt>
                  <c:pt idx="234">
                    <c:v>21:00</c:v>
                  </c:pt>
                  <c:pt idx="235">
                    <c:v>21:30</c:v>
                  </c:pt>
                  <c:pt idx="236">
                    <c:v>22:00</c:v>
                  </c:pt>
                  <c:pt idx="237">
                    <c:v>22:30</c:v>
                  </c:pt>
                  <c:pt idx="238">
                    <c:v>23:00</c:v>
                  </c:pt>
                  <c:pt idx="239">
                    <c:v>23:30</c:v>
                  </c:pt>
                  <c:pt idx="240">
                    <c:v>00:00</c:v>
                  </c:pt>
                  <c:pt idx="241">
                    <c:v>00:30</c:v>
                  </c:pt>
                  <c:pt idx="242">
                    <c:v>01:00</c:v>
                  </c:pt>
                  <c:pt idx="243">
                    <c:v>01:30</c:v>
                  </c:pt>
                  <c:pt idx="244">
                    <c:v>02:00</c:v>
                  </c:pt>
                  <c:pt idx="245">
                    <c:v>02:30</c:v>
                  </c:pt>
                  <c:pt idx="246">
                    <c:v>03:00</c:v>
                  </c:pt>
                  <c:pt idx="247">
                    <c:v>03:30</c:v>
                  </c:pt>
                  <c:pt idx="248">
                    <c:v>04:00</c:v>
                  </c:pt>
                  <c:pt idx="249">
                    <c:v>04:30</c:v>
                  </c:pt>
                  <c:pt idx="250">
                    <c:v>05:00</c:v>
                  </c:pt>
                  <c:pt idx="251">
                    <c:v>05:30</c:v>
                  </c:pt>
                  <c:pt idx="252">
                    <c:v>06:00</c:v>
                  </c:pt>
                  <c:pt idx="253">
                    <c:v>06:30</c:v>
                  </c:pt>
                  <c:pt idx="254">
                    <c:v>07:00</c:v>
                  </c:pt>
                  <c:pt idx="255">
                    <c:v>07:30</c:v>
                  </c:pt>
                  <c:pt idx="256">
                    <c:v>08:00</c:v>
                  </c:pt>
                  <c:pt idx="257">
                    <c:v>08:30</c:v>
                  </c:pt>
                  <c:pt idx="258">
                    <c:v>09:00</c:v>
                  </c:pt>
                  <c:pt idx="259">
                    <c:v>09:30</c:v>
                  </c:pt>
                  <c:pt idx="260">
                    <c:v>10:00</c:v>
                  </c:pt>
                  <c:pt idx="261">
                    <c:v>10:30</c:v>
                  </c:pt>
                  <c:pt idx="262">
                    <c:v>11:00</c:v>
                  </c:pt>
                  <c:pt idx="263">
                    <c:v>11:30</c:v>
                  </c:pt>
                  <c:pt idx="264">
                    <c:v>12:00</c:v>
                  </c:pt>
                  <c:pt idx="265">
                    <c:v>12:30</c:v>
                  </c:pt>
                  <c:pt idx="266">
                    <c:v>13:00</c:v>
                  </c:pt>
                  <c:pt idx="267">
                    <c:v>13:30</c:v>
                  </c:pt>
                  <c:pt idx="268">
                    <c:v>14:00</c:v>
                  </c:pt>
                  <c:pt idx="269">
                    <c:v>14:30</c:v>
                  </c:pt>
                  <c:pt idx="270">
                    <c:v>15:00</c:v>
                  </c:pt>
                  <c:pt idx="271">
                    <c:v>15:30</c:v>
                  </c:pt>
                  <c:pt idx="272">
                    <c:v>16:00</c:v>
                  </c:pt>
                  <c:pt idx="273">
                    <c:v>16:30</c:v>
                  </c:pt>
                  <c:pt idx="274">
                    <c:v>17:00</c:v>
                  </c:pt>
                  <c:pt idx="275">
                    <c:v>17:30</c:v>
                  </c:pt>
                  <c:pt idx="276">
                    <c:v>18:00</c:v>
                  </c:pt>
                  <c:pt idx="277">
                    <c:v>18:30</c:v>
                  </c:pt>
                  <c:pt idx="278">
                    <c:v>19:00</c:v>
                  </c:pt>
                  <c:pt idx="279">
                    <c:v>19:30</c:v>
                  </c:pt>
                  <c:pt idx="280">
                    <c:v>20:00</c:v>
                  </c:pt>
                  <c:pt idx="281">
                    <c:v>20:30</c:v>
                  </c:pt>
                  <c:pt idx="282">
                    <c:v>21:00</c:v>
                  </c:pt>
                  <c:pt idx="283">
                    <c:v>21:30</c:v>
                  </c:pt>
                  <c:pt idx="284">
                    <c:v>22:00</c:v>
                  </c:pt>
                  <c:pt idx="285">
                    <c:v>22:30</c:v>
                  </c:pt>
                  <c:pt idx="286">
                    <c:v>23:00</c:v>
                  </c:pt>
                  <c:pt idx="287">
                    <c:v>23:30</c:v>
                  </c:pt>
                  <c:pt idx="288">
                    <c:v>00:00</c:v>
                  </c:pt>
                  <c:pt idx="289">
                    <c:v>00:30</c:v>
                  </c:pt>
                  <c:pt idx="290">
                    <c:v>01:00</c:v>
                  </c:pt>
                  <c:pt idx="291">
                    <c:v>01:30</c:v>
                  </c:pt>
                  <c:pt idx="292">
                    <c:v>02:00</c:v>
                  </c:pt>
                  <c:pt idx="293">
                    <c:v>02:30</c:v>
                  </c:pt>
                  <c:pt idx="294">
                    <c:v>03:00</c:v>
                  </c:pt>
                  <c:pt idx="295">
                    <c:v>03:30</c:v>
                  </c:pt>
                  <c:pt idx="296">
                    <c:v>04:00</c:v>
                  </c:pt>
                  <c:pt idx="297">
                    <c:v>04:30</c:v>
                  </c:pt>
                  <c:pt idx="298">
                    <c:v>05:00</c:v>
                  </c:pt>
                  <c:pt idx="299">
                    <c:v>05:30</c:v>
                  </c:pt>
                  <c:pt idx="300">
                    <c:v>06:00</c:v>
                  </c:pt>
                  <c:pt idx="301">
                    <c:v>06:30</c:v>
                  </c:pt>
                  <c:pt idx="302">
                    <c:v>07:00</c:v>
                  </c:pt>
                  <c:pt idx="303">
                    <c:v>07:30</c:v>
                  </c:pt>
                  <c:pt idx="304">
                    <c:v>08:00</c:v>
                  </c:pt>
                  <c:pt idx="305">
                    <c:v>08:30</c:v>
                  </c:pt>
                  <c:pt idx="306">
                    <c:v>09:00</c:v>
                  </c:pt>
                  <c:pt idx="307">
                    <c:v>09:30</c:v>
                  </c:pt>
                  <c:pt idx="308">
                    <c:v>10:00</c:v>
                  </c:pt>
                  <c:pt idx="309">
                    <c:v>10:30</c:v>
                  </c:pt>
                  <c:pt idx="310">
                    <c:v>11:00</c:v>
                  </c:pt>
                  <c:pt idx="311">
                    <c:v>11:30</c:v>
                  </c:pt>
                  <c:pt idx="312">
                    <c:v>12:00</c:v>
                  </c:pt>
                  <c:pt idx="313">
                    <c:v>12:30</c:v>
                  </c:pt>
                  <c:pt idx="314">
                    <c:v>13:00</c:v>
                  </c:pt>
                  <c:pt idx="315">
                    <c:v>13:30</c:v>
                  </c:pt>
                  <c:pt idx="316">
                    <c:v>14:00</c:v>
                  </c:pt>
                  <c:pt idx="317">
                    <c:v>14:30</c:v>
                  </c:pt>
                  <c:pt idx="318">
                    <c:v>15:00</c:v>
                  </c:pt>
                  <c:pt idx="319">
                    <c:v>15:30</c:v>
                  </c:pt>
                  <c:pt idx="320">
                    <c:v>16:00</c:v>
                  </c:pt>
                  <c:pt idx="321">
                    <c:v>16:30</c:v>
                  </c:pt>
                  <c:pt idx="322">
                    <c:v>17:00</c:v>
                  </c:pt>
                  <c:pt idx="323">
                    <c:v>17:30</c:v>
                  </c:pt>
                  <c:pt idx="324">
                    <c:v>18:00</c:v>
                  </c:pt>
                  <c:pt idx="325">
                    <c:v>18:30</c:v>
                  </c:pt>
                  <c:pt idx="326">
                    <c:v>19:00</c:v>
                  </c:pt>
                  <c:pt idx="327">
                    <c:v>19:30</c:v>
                  </c:pt>
                  <c:pt idx="328">
                    <c:v>20:00</c:v>
                  </c:pt>
                  <c:pt idx="329">
                    <c:v>20:30</c:v>
                  </c:pt>
                  <c:pt idx="330">
                    <c:v>21:00</c:v>
                  </c:pt>
                  <c:pt idx="331">
                    <c:v>21:30</c:v>
                  </c:pt>
                  <c:pt idx="332">
                    <c:v>22:00</c:v>
                  </c:pt>
                  <c:pt idx="333">
                    <c:v>22:30</c:v>
                  </c:pt>
                  <c:pt idx="334">
                    <c:v>23:00</c:v>
                  </c:pt>
                  <c:pt idx="335">
                    <c:v>23:30</c:v>
                  </c:pt>
                </c:lvl>
                <c:lvl>
                  <c:pt idx="0">
                    <c:v>9-abr</c:v>
                  </c:pt>
                  <c:pt idx="48">
                    <c:v>10-abr</c:v>
                  </c:pt>
                  <c:pt idx="96">
                    <c:v>11-abr</c:v>
                  </c:pt>
                  <c:pt idx="144">
                    <c:v>12-abr</c:v>
                  </c:pt>
                  <c:pt idx="192">
                    <c:v>13-abr</c:v>
                  </c:pt>
                  <c:pt idx="240">
                    <c:v>14-abr</c:v>
                  </c:pt>
                  <c:pt idx="288">
                    <c:v>15-abr</c:v>
                  </c:pt>
                </c:lvl>
              </c:multiLvlStrCache>
            </c:multiLvlStrRef>
          </c:cat>
          <c:val>
            <c:numRef>
              <c:f>Semana_03!$D$2:$D$337</c:f>
              <c:numCache>
                <c:formatCode>0</c:formatCode>
                <c:ptCount val="336"/>
                <c:pt idx="0">
                  <c:v>1684</c:v>
                </c:pt>
                <c:pt idx="1">
                  <c:v>1688</c:v>
                </c:pt>
                <c:pt idx="2">
                  <c:v>1690</c:v>
                </c:pt>
                <c:pt idx="3">
                  <c:v>1692</c:v>
                </c:pt>
                <c:pt idx="4">
                  <c:v>1688.9</c:v>
                </c:pt>
                <c:pt idx="5">
                  <c:v>1694.1</c:v>
                </c:pt>
                <c:pt idx="6">
                  <c:v>1696.1</c:v>
                </c:pt>
                <c:pt idx="7">
                  <c:v>1704</c:v>
                </c:pt>
                <c:pt idx="8">
                  <c:v>1706.9</c:v>
                </c:pt>
                <c:pt idx="9">
                  <c:v>1713.1</c:v>
                </c:pt>
                <c:pt idx="10">
                  <c:v>1721</c:v>
                </c:pt>
                <c:pt idx="11">
                  <c:v>1722</c:v>
                </c:pt>
                <c:pt idx="12">
                  <c:v>1724</c:v>
                </c:pt>
                <c:pt idx="13">
                  <c:v>1732</c:v>
                </c:pt>
                <c:pt idx="14">
                  <c:v>1733</c:v>
                </c:pt>
                <c:pt idx="15">
                  <c:v>1727</c:v>
                </c:pt>
                <c:pt idx="16">
                  <c:v>1714</c:v>
                </c:pt>
                <c:pt idx="17">
                  <c:v>1705</c:v>
                </c:pt>
                <c:pt idx="18">
                  <c:v>1691.9</c:v>
                </c:pt>
                <c:pt idx="19">
                  <c:v>1688.1</c:v>
                </c:pt>
                <c:pt idx="20">
                  <c:v>1685.9</c:v>
                </c:pt>
                <c:pt idx="21">
                  <c:v>1676</c:v>
                </c:pt>
                <c:pt idx="22">
                  <c:v>1676</c:v>
                </c:pt>
                <c:pt idx="23">
                  <c:v>1674.1</c:v>
                </c:pt>
                <c:pt idx="24">
                  <c:v>1671</c:v>
                </c:pt>
                <c:pt idx="25">
                  <c:v>1662.9</c:v>
                </c:pt>
                <c:pt idx="26">
                  <c:v>1664</c:v>
                </c:pt>
                <c:pt idx="27">
                  <c:v>1668.9</c:v>
                </c:pt>
                <c:pt idx="28">
                  <c:v>1660</c:v>
                </c:pt>
                <c:pt idx="29">
                  <c:v>1648.9</c:v>
                </c:pt>
                <c:pt idx="30">
                  <c:v>1645</c:v>
                </c:pt>
                <c:pt idx="31">
                  <c:v>1641.9</c:v>
                </c:pt>
                <c:pt idx="32">
                  <c:v>1643</c:v>
                </c:pt>
                <c:pt idx="33">
                  <c:v>1650.9</c:v>
                </c:pt>
                <c:pt idx="34">
                  <c:v>1653.1</c:v>
                </c:pt>
                <c:pt idx="35">
                  <c:v>1660.9</c:v>
                </c:pt>
                <c:pt idx="36">
                  <c:v>1664.1</c:v>
                </c:pt>
                <c:pt idx="37">
                  <c:v>1667</c:v>
                </c:pt>
                <c:pt idx="38">
                  <c:v>1672</c:v>
                </c:pt>
                <c:pt idx="39">
                  <c:v>1679</c:v>
                </c:pt>
                <c:pt idx="40">
                  <c:v>1680.9</c:v>
                </c:pt>
                <c:pt idx="41">
                  <c:v>1682</c:v>
                </c:pt>
                <c:pt idx="42">
                  <c:v>1690</c:v>
                </c:pt>
                <c:pt idx="43">
                  <c:v>1692.9</c:v>
                </c:pt>
                <c:pt idx="44">
                  <c:v>1697</c:v>
                </c:pt>
                <c:pt idx="45">
                  <c:v>1702.9</c:v>
                </c:pt>
                <c:pt idx="46">
                  <c:v>1699.1</c:v>
                </c:pt>
                <c:pt idx="47">
                  <c:v>1702</c:v>
                </c:pt>
                <c:pt idx="48">
                  <c:v>1672</c:v>
                </c:pt>
                <c:pt idx="49">
                  <c:v>1678</c:v>
                </c:pt>
                <c:pt idx="50">
                  <c:v>1681</c:v>
                </c:pt>
                <c:pt idx="51">
                  <c:v>1681</c:v>
                </c:pt>
                <c:pt idx="52">
                  <c:v>1680.9</c:v>
                </c:pt>
                <c:pt idx="53">
                  <c:v>1684.1</c:v>
                </c:pt>
                <c:pt idx="54">
                  <c:v>1687.1</c:v>
                </c:pt>
                <c:pt idx="55">
                  <c:v>1695</c:v>
                </c:pt>
                <c:pt idx="56">
                  <c:v>1700.9</c:v>
                </c:pt>
                <c:pt idx="57">
                  <c:v>1705.1</c:v>
                </c:pt>
                <c:pt idx="58">
                  <c:v>1715</c:v>
                </c:pt>
                <c:pt idx="59">
                  <c:v>1716</c:v>
                </c:pt>
                <c:pt idx="60">
                  <c:v>1716</c:v>
                </c:pt>
                <c:pt idx="61">
                  <c:v>1724</c:v>
                </c:pt>
                <c:pt idx="62">
                  <c:v>1726</c:v>
                </c:pt>
                <c:pt idx="63">
                  <c:v>1720</c:v>
                </c:pt>
                <c:pt idx="64">
                  <c:v>1707</c:v>
                </c:pt>
                <c:pt idx="65">
                  <c:v>1700</c:v>
                </c:pt>
                <c:pt idx="66">
                  <c:v>1685.9</c:v>
                </c:pt>
                <c:pt idx="67">
                  <c:v>1684.1</c:v>
                </c:pt>
                <c:pt idx="68">
                  <c:v>1678.9</c:v>
                </c:pt>
                <c:pt idx="69">
                  <c:v>1671</c:v>
                </c:pt>
                <c:pt idx="70">
                  <c:v>1671</c:v>
                </c:pt>
                <c:pt idx="71">
                  <c:v>1673.1</c:v>
                </c:pt>
                <c:pt idx="72">
                  <c:v>1668</c:v>
                </c:pt>
                <c:pt idx="73">
                  <c:v>1660.9</c:v>
                </c:pt>
                <c:pt idx="74">
                  <c:v>1663</c:v>
                </c:pt>
                <c:pt idx="75">
                  <c:v>1665.9</c:v>
                </c:pt>
                <c:pt idx="76">
                  <c:v>1661</c:v>
                </c:pt>
                <c:pt idx="77">
                  <c:v>1641.9</c:v>
                </c:pt>
                <c:pt idx="78">
                  <c:v>1640</c:v>
                </c:pt>
                <c:pt idx="79">
                  <c:v>1640.9</c:v>
                </c:pt>
                <c:pt idx="80">
                  <c:v>1644</c:v>
                </c:pt>
                <c:pt idx="81">
                  <c:v>1649.9</c:v>
                </c:pt>
                <c:pt idx="82">
                  <c:v>1656.1</c:v>
                </c:pt>
                <c:pt idx="83">
                  <c:v>1660.9</c:v>
                </c:pt>
                <c:pt idx="84">
                  <c:v>1663.1</c:v>
                </c:pt>
                <c:pt idx="85">
                  <c:v>1666</c:v>
                </c:pt>
                <c:pt idx="86">
                  <c:v>1672</c:v>
                </c:pt>
                <c:pt idx="87">
                  <c:v>1683</c:v>
                </c:pt>
                <c:pt idx="88">
                  <c:v>1682.9</c:v>
                </c:pt>
                <c:pt idx="89">
                  <c:v>1686</c:v>
                </c:pt>
                <c:pt idx="90">
                  <c:v>1693</c:v>
                </c:pt>
                <c:pt idx="91">
                  <c:v>1695.9</c:v>
                </c:pt>
                <c:pt idx="92">
                  <c:v>1699</c:v>
                </c:pt>
                <c:pt idx="93">
                  <c:v>1706.9</c:v>
                </c:pt>
                <c:pt idx="94">
                  <c:v>1706.1</c:v>
                </c:pt>
                <c:pt idx="95">
                  <c:v>1709</c:v>
                </c:pt>
                <c:pt idx="96">
                  <c:v>1694</c:v>
                </c:pt>
                <c:pt idx="97">
                  <c:v>1701</c:v>
                </c:pt>
                <c:pt idx="98">
                  <c:v>1706</c:v>
                </c:pt>
                <c:pt idx="99">
                  <c:v>1704</c:v>
                </c:pt>
                <c:pt idx="100">
                  <c:v>1705.9</c:v>
                </c:pt>
                <c:pt idx="101">
                  <c:v>1706.1</c:v>
                </c:pt>
                <c:pt idx="102">
                  <c:v>1709.1</c:v>
                </c:pt>
                <c:pt idx="103">
                  <c:v>1717</c:v>
                </c:pt>
                <c:pt idx="104">
                  <c:v>1721.9</c:v>
                </c:pt>
                <c:pt idx="105">
                  <c:v>1727.1</c:v>
                </c:pt>
                <c:pt idx="106">
                  <c:v>1738</c:v>
                </c:pt>
                <c:pt idx="107">
                  <c:v>1739</c:v>
                </c:pt>
                <c:pt idx="108">
                  <c:v>1739</c:v>
                </c:pt>
                <c:pt idx="109">
                  <c:v>1743</c:v>
                </c:pt>
                <c:pt idx="110">
                  <c:v>1746</c:v>
                </c:pt>
                <c:pt idx="111">
                  <c:v>1742</c:v>
                </c:pt>
                <c:pt idx="112">
                  <c:v>1729</c:v>
                </c:pt>
                <c:pt idx="113">
                  <c:v>1723</c:v>
                </c:pt>
                <c:pt idx="114">
                  <c:v>1708.9</c:v>
                </c:pt>
                <c:pt idx="115">
                  <c:v>1708.1</c:v>
                </c:pt>
                <c:pt idx="116">
                  <c:v>1702.9</c:v>
                </c:pt>
                <c:pt idx="117">
                  <c:v>1693</c:v>
                </c:pt>
                <c:pt idx="118">
                  <c:v>1694</c:v>
                </c:pt>
                <c:pt idx="119">
                  <c:v>1701.1</c:v>
                </c:pt>
                <c:pt idx="120">
                  <c:v>1694</c:v>
                </c:pt>
                <c:pt idx="121">
                  <c:v>1687.9</c:v>
                </c:pt>
                <c:pt idx="122">
                  <c:v>1687</c:v>
                </c:pt>
                <c:pt idx="123">
                  <c:v>1688.9</c:v>
                </c:pt>
                <c:pt idx="124">
                  <c:v>1681</c:v>
                </c:pt>
                <c:pt idx="125">
                  <c:v>1663.9</c:v>
                </c:pt>
                <c:pt idx="126">
                  <c:v>1661</c:v>
                </c:pt>
                <c:pt idx="127">
                  <c:v>1659.9</c:v>
                </c:pt>
                <c:pt idx="128">
                  <c:v>1665</c:v>
                </c:pt>
                <c:pt idx="129">
                  <c:v>1670.9</c:v>
                </c:pt>
                <c:pt idx="130">
                  <c:v>1677.1</c:v>
                </c:pt>
                <c:pt idx="131">
                  <c:v>1679.9</c:v>
                </c:pt>
                <c:pt idx="132">
                  <c:v>1684.1</c:v>
                </c:pt>
                <c:pt idx="133">
                  <c:v>1687</c:v>
                </c:pt>
                <c:pt idx="134">
                  <c:v>1691</c:v>
                </c:pt>
                <c:pt idx="135">
                  <c:v>1701</c:v>
                </c:pt>
                <c:pt idx="136">
                  <c:v>1702.9</c:v>
                </c:pt>
                <c:pt idx="137">
                  <c:v>1705</c:v>
                </c:pt>
                <c:pt idx="138">
                  <c:v>1709</c:v>
                </c:pt>
                <c:pt idx="139">
                  <c:v>1713.9</c:v>
                </c:pt>
                <c:pt idx="140">
                  <c:v>1716</c:v>
                </c:pt>
                <c:pt idx="141">
                  <c:v>1722.9</c:v>
                </c:pt>
                <c:pt idx="142">
                  <c:v>1722.1</c:v>
                </c:pt>
                <c:pt idx="143">
                  <c:v>1723</c:v>
                </c:pt>
                <c:pt idx="144">
                  <c:v>1706</c:v>
                </c:pt>
                <c:pt idx="145">
                  <c:v>1712</c:v>
                </c:pt>
                <c:pt idx="146">
                  <c:v>1719</c:v>
                </c:pt>
                <c:pt idx="147">
                  <c:v>1720</c:v>
                </c:pt>
                <c:pt idx="148">
                  <c:v>1722.9</c:v>
                </c:pt>
                <c:pt idx="149">
                  <c:v>1726.1</c:v>
                </c:pt>
                <c:pt idx="150">
                  <c:v>1727.1</c:v>
                </c:pt>
                <c:pt idx="151">
                  <c:v>1734</c:v>
                </c:pt>
                <c:pt idx="152">
                  <c:v>1737.9</c:v>
                </c:pt>
                <c:pt idx="153">
                  <c:v>1743.1</c:v>
                </c:pt>
                <c:pt idx="154">
                  <c:v>1753</c:v>
                </c:pt>
                <c:pt idx="155">
                  <c:v>1755</c:v>
                </c:pt>
                <c:pt idx="156">
                  <c:v>1759</c:v>
                </c:pt>
                <c:pt idx="157">
                  <c:v>1765</c:v>
                </c:pt>
                <c:pt idx="158">
                  <c:v>1766</c:v>
                </c:pt>
                <c:pt idx="159">
                  <c:v>1761</c:v>
                </c:pt>
                <c:pt idx="160">
                  <c:v>1748</c:v>
                </c:pt>
                <c:pt idx="161">
                  <c:v>1741</c:v>
                </c:pt>
                <c:pt idx="162">
                  <c:v>1724.9</c:v>
                </c:pt>
                <c:pt idx="163">
                  <c:v>1726.1</c:v>
                </c:pt>
                <c:pt idx="164">
                  <c:v>1721.9</c:v>
                </c:pt>
                <c:pt idx="165">
                  <c:v>1712</c:v>
                </c:pt>
                <c:pt idx="166">
                  <c:v>1709</c:v>
                </c:pt>
                <c:pt idx="167">
                  <c:v>1714.1</c:v>
                </c:pt>
                <c:pt idx="168">
                  <c:v>1712</c:v>
                </c:pt>
                <c:pt idx="169">
                  <c:v>1701.9</c:v>
                </c:pt>
                <c:pt idx="170">
                  <c:v>1698</c:v>
                </c:pt>
                <c:pt idx="171">
                  <c:v>1699.9</c:v>
                </c:pt>
                <c:pt idx="172">
                  <c:v>1692</c:v>
                </c:pt>
                <c:pt idx="173">
                  <c:v>1675.9</c:v>
                </c:pt>
                <c:pt idx="174">
                  <c:v>1675</c:v>
                </c:pt>
                <c:pt idx="175">
                  <c:v>1672.9</c:v>
                </c:pt>
                <c:pt idx="176">
                  <c:v>1679</c:v>
                </c:pt>
                <c:pt idx="177">
                  <c:v>1683.9</c:v>
                </c:pt>
                <c:pt idx="178">
                  <c:v>1690.1</c:v>
                </c:pt>
                <c:pt idx="179">
                  <c:v>1694.9</c:v>
                </c:pt>
                <c:pt idx="180">
                  <c:v>1701.1</c:v>
                </c:pt>
                <c:pt idx="181">
                  <c:v>1706</c:v>
                </c:pt>
                <c:pt idx="182">
                  <c:v>1708</c:v>
                </c:pt>
                <c:pt idx="183">
                  <c:v>1717</c:v>
                </c:pt>
                <c:pt idx="184">
                  <c:v>1722.9</c:v>
                </c:pt>
                <c:pt idx="185">
                  <c:v>1726</c:v>
                </c:pt>
                <c:pt idx="186">
                  <c:v>1728</c:v>
                </c:pt>
                <c:pt idx="187">
                  <c:v>1731.9</c:v>
                </c:pt>
                <c:pt idx="188">
                  <c:v>1737</c:v>
                </c:pt>
                <c:pt idx="189">
                  <c:v>1742.9</c:v>
                </c:pt>
                <c:pt idx="190">
                  <c:v>1740.1</c:v>
                </c:pt>
                <c:pt idx="191">
                  <c:v>1741</c:v>
                </c:pt>
                <c:pt idx="192">
                  <c:v>1713</c:v>
                </c:pt>
                <c:pt idx="193">
                  <c:v>1721</c:v>
                </c:pt>
                <c:pt idx="194">
                  <c:v>1728</c:v>
                </c:pt>
                <c:pt idx="195">
                  <c:v>1728</c:v>
                </c:pt>
                <c:pt idx="196">
                  <c:v>1729.9</c:v>
                </c:pt>
                <c:pt idx="197">
                  <c:v>1735.1</c:v>
                </c:pt>
                <c:pt idx="198">
                  <c:v>1738.1</c:v>
                </c:pt>
                <c:pt idx="199">
                  <c:v>1741</c:v>
                </c:pt>
                <c:pt idx="200">
                  <c:v>1744.9</c:v>
                </c:pt>
                <c:pt idx="201">
                  <c:v>1752.1</c:v>
                </c:pt>
                <c:pt idx="202">
                  <c:v>1764</c:v>
                </c:pt>
                <c:pt idx="203">
                  <c:v>1766</c:v>
                </c:pt>
                <c:pt idx="204">
                  <c:v>1776</c:v>
                </c:pt>
                <c:pt idx="205">
                  <c:v>1778</c:v>
                </c:pt>
                <c:pt idx="206">
                  <c:v>1779</c:v>
                </c:pt>
                <c:pt idx="207">
                  <c:v>1772</c:v>
                </c:pt>
                <c:pt idx="208">
                  <c:v>1759</c:v>
                </c:pt>
                <c:pt idx="209">
                  <c:v>1752</c:v>
                </c:pt>
                <c:pt idx="210">
                  <c:v>1735.9</c:v>
                </c:pt>
                <c:pt idx="211">
                  <c:v>1736.1</c:v>
                </c:pt>
                <c:pt idx="212">
                  <c:v>1726.9</c:v>
                </c:pt>
                <c:pt idx="213">
                  <c:v>1717</c:v>
                </c:pt>
                <c:pt idx="214">
                  <c:v>1711</c:v>
                </c:pt>
                <c:pt idx="215">
                  <c:v>1715.1</c:v>
                </c:pt>
                <c:pt idx="216">
                  <c:v>1714</c:v>
                </c:pt>
                <c:pt idx="217">
                  <c:v>1705.9</c:v>
                </c:pt>
                <c:pt idx="218">
                  <c:v>1701</c:v>
                </c:pt>
                <c:pt idx="219">
                  <c:v>1703.9</c:v>
                </c:pt>
                <c:pt idx="220">
                  <c:v>1696</c:v>
                </c:pt>
                <c:pt idx="221">
                  <c:v>1679.9</c:v>
                </c:pt>
                <c:pt idx="222">
                  <c:v>1680</c:v>
                </c:pt>
                <c:pt idx="223">
                  <c:v>1677.9</c:v>
                </c:pt>
                <c:pt idx="224">
                  <c:v>1682</c:v>
                </c:pt>
                <c:pt idx="225">
                  <c:v>1691.9</c:v>
                </c:pt>
                <c:pt idx="226">
                  <c:v>1698.1</c:v>
                </c:pt>
                <c:pt idx="227">
                  <c:v>1702.9</c:v>
                </c:pt>
                <c:pt idx="228">
                  <c:v>1710.1</c:v>
                </c:pt>
                <c:pt idx="229">
                  <c:v>1715</c:v>
                </c:pt>
                <c:pt idx="230">
                  <c:v>1716</c:v>
                </c:pt>
                <c:pt idx="231">
                  <c:v>1725</c:v>
                </c:pt>
                <c:pt idx="232">
                  <c:v>1730.9</c:v>
                </c:pt>
                <c:pt idx="233">
                  <c:v>1736</c:v>
                </c:pt>
                <c:pt idx="234">
                  <c:v>1733</c:v>
                </c:pt>
                <c:pt idx="235">
                  <c:v>1738.9</c:v>
                </c:pt>
                <c:pt idx="236">
                  <c:v>1743</c:v>
                </c:pt>
                <c:pt idx="237">
                  <c:v>1748.9</c:v>
                </c:pt>
                <c:pt idx="238">
                  <c:v>1745.1</c:v>
                </c:pt>
                <c:pt idx="239">
                  <c:v>1745</c:v>
                </c:pt>
              </c:numCache>
            </c:numRef>
          </c:val>
          <c:extLst>
            <c:ext xmlns:c16="http://schemas.microsoft.com/office/drawing/2014/chart" uri="{C3380CC4-5D6E-409C-BE32-E72D297353CC}">
              <c16:uniqueId val="{00000001-E328-4A93-9ADD-DAB915CC7CBA}"/>
            </c:ext>
          </c:extLst>
        </c:ser>
        <c:ser>
          <c:idx val="3"/>
          <c:order val="2"/>
          <c:tx>
            <c:strRef>
              <c:f>Semana_03!$F$1</c:f>
              <c:strCache>
                <c:ptCount val="1"/>
                <c:pt idx="0">
                  <c:v>UFV</c:v>
                </c:pt>
              </c:strCache>
            </c:strRef>
          </c:tx>
          <c:spPr>
            <a:solidFill>
              <a:schemeClr val="accent4"/>
            </a:solidFill>
            <a:ln>
              <a:noFill/>
            </a:ln>
            <a:effectLst/>
          </c:spPr>
          <c:invertIfNegative val="0"/>
          <c:cat>
            <c:multiLvlStrRef>
              <c:f>Semana_03!$A$2:$B$337</c:f>
              <c:multiLvlStrCache>
                <c:ptCount val="336"/>
                <c:lvl>
                  <c:pt idx="0">
                    <c:v>00:00</c:v>
                  </c:pt>
                  <c:pt idx="1">
                    <c:v>00:30</c:v>
                  </c:pt>
                  <c:pt idx="2">
                    <c:v>01:00</c:v>
                  </c:pt>
                  <c:pt idx="3">
                    <c:v>01:30</c:v>
                  </c:pt>
                  <c:pt idx="4">
                    <c:v>02:00</c:v>
                  </c:pt>
                  <c:pt idx="5">
                    <c:v>02:30</c:v>
                  </c:pt>
                  <c:pt idx="6">
                    <c:v>03:00</c:v>
                  </c:pt>
                  <c:pt idx="7">
                    <c:v>03:30</c:v>
                  </c:pt>
                  <c:pt idx="8">
                    <c:v>04:00</c:v>
                  </c:pt>
                  <c:pt idx="9">
                    <c:v>04:30</c:v>
                  </c:pt>
                  <c:pt idx="10">
                    <c:v>05:00</c:v>
                  </c:pt>
                  <c:pt idx="11">
                    <c:v>05:30</c:v>
                  </c:pt>
                  <c:pt idx="12">
                    <c:v>06:00</c:v>
                  </c:pt>
                  <c:pt idx="13">
                    <c:v>06:30</c:v>
                  </c:pt>
                  <c:pt idx="14">
                    <c:v>07:00</c:v>
                  </c:pt>
                  <c:pt idx="15">
                    <c:v>07:30</c:v>
                  </c:pt>
                  <c:pt idx="16">
                    <c:v>08:00</c:v>
                  </c:pt>
                  <c:pt idx="17">
                    <c:v>08:30</c:v>
                  </c:pt>
                  <c:pt idx="18">
                    <c:v>09:00</c:v>
                  </c:pt>
                  <c:pt idx="19">
                    <c:v>09:30</c:v>
                  </c:pt>
                  <c:pt idx="20">
                    <c:v>10:00</c:v>
                  </c:pt>
                  <c:pt idx="21">
                    <c:v>10:30</c:v>
                  </c:pt>
                  <c:pt idx="22">
                    <c:v>11:00</c:v>
                  </c:pt>
                  <c:pt idx="23">
                    <c:v>11:30</c:v>
                  </c:pt>
                  <c:pt idx="24">
                    <c:v>12:00</c:v>
                  </c:pt>
                  <c:pt idx="25">
                    <c:v>12:30</c:v>
                  </c:pt>
                  <c:pt idx="26">
                    <c:v>13:00</c:v>
                  </c:pt>
                  <c:pt idx="27">
                    <c:v>13:30</c:v>
                  </c:pt>
                  <c:pt idx="28">
                    <c:v>14:00</c:v>
                  </c:pt>
                  <c:pt idx="29">
                    <c:v>14:30</c:v>
                  </c:pt>
                  <c:pt idx="30">
                    <c:v>15:00</c:v>
                  </c:pt>
                  <c:pt idx="31">
                    <c:v>15:30</c:v>
                  </c:pt>
                  <c:pt idx="32">
                    <c:v>16:00</c:v>
                  </c:pt>
                  <c:pt idx="33">
                    <c:v>16:30</c:v>
                  </c:pt>
                  <c:pt idx="34">
                    <c:v>17:00</c:v>
                  </c:pt>
                  <c:pt idx="35">
                    <c:v>17:30</c:v>
                  </c:pt>
                  <c:pt idx="36">
                    <c:v>18:00</c:v>
                  </c:pt>
                  <c:pt idx="37">
                    <c:v>18:30</c:v>
                  </c:pt>
                  <c:pt idx="38">
                    <c:v>19:00</c:v>
                  </c:pt>
                  <c:pt idx="39">
                    <c:v>19:30</c:v>
                  </c:pt>
                  <c:pt idx="40">
                    <c:v>20:00</c:v>
                  </c:pt>
                  <c:pt idx="41">
                    <c:v>20:30</c:v>
                  </c:pt>
                  <c:pt idx="42">
                    <c:v>21:00</c:v>
                  </c:pt>
                  <c:pt idx="43">
                    <c:v>21:30</c:v>
                  </c:pt>
                  <c:pt idx="44">
                    <c:v>22:00</c:v>
                  </c:pt>
                  <c:pt idx="45">
                    <c:v>22:30</c:v>
                  </c:pt>
                  <c:pt idx="46">
                    <c:v>23:00</c:v>
                  </c:pt>
                  <c:pt idx="47">
                    <c:v>23:30</c:v>
                  </c:pt>
                  <c:pt idx="48">
                    <c:v>00:00</c:v>
                  </c:pt>
                  <c:pt idx="49">
                    <c:v>00:30</c:v>
                  </c:pt>
                  <c:pt idx="50">
                    <c:v>01:00</c:v>
                  </c:pt>
                  <c:pt idx="51">
                    <c:v>01:30</c:v>
                  </c:pt>
                  <c:pt idx="52">
                    <c:v>02:00</c:v>
                  </c:pt>
                  <c:pt idx="53">
                    <c:v>02:30</c:v>
                  </c:pt>
                  <c:pt idx="54">
                    <c:v>03:00</c:v>
                  </c:pt>
                  <c:pt idx="55">
                    <c:v>03:30</c:v>
                  </c:pt>
                  <c:pt idx="56">
                    <c:v>04:00</c:v>
                  </c:pt>
                  <c:pt idx="57">
                    <c:v>04:30</c:v>
                  </c:pt>
                  <c:pt idx="58">
                    <c:v>05:00</c:v>
                  </c:pt>
                  <c:pt idx="59">
                    <c:v>05:30</c:v>
                  </c:pt>
                  <c:pt idx="60">
                    <c:v>06:00</c:v>
                  </c:pt>
                  <c:pt idx="61">
                    <c:v>06:30</c:v>
                  </c:pt>
                  <c:pt idx="62">
                    <c:v>07:00</c:v>
                  </c:pt>
                  <c:pt idx="63">
                    <c:v>07:30</c:v>
                  </c:pt>
                  <c:pt idx="64">
                    <c:v>08:00</c:v>
                  </c:pt>
                  <c:pt idx="65">
                    <c:v>08:30</c:v>
                  </c:pt>
                  <c:pt idx="66">
                    <c:v>09:00</c:v>
                  </c:pt>
                  <c:pt idx="67">
                    <c:v>09:30</c:v>
                  </c:pt>
                  <c:pt idx="68">
                    <c:v>10:00</c:v>
                  </c:pt>
                  <c:pt idx="69">
                    <c:v>10:30</c:v>
                  </c:pt>
                  <c:pt idx="70">
                    <c:v>11:00</c:v>
                  </c:pt>
                  <c:pt idx="71">
                    <c:v>11:30</c:v>
                  </c:pt>
                  <c:pt idx="72">
                    <c:v>12:00</c:v>
                  </c:pt>
                  <c:pt idx="73">
                    <c:v>12:30</c:v>
                  </c:pt>
                  <c:pt idx="74">
                    <c:v>13:00</c:v>
                  </c:pt>
                  <c:pt idx="75">
                    <c:v>13:30</c:v>
                  </c:pt>
                  <c:pt idx="76">
                    <c:v>14:00</c:v>
                  </c:pt>
                  <c:pt idx="77">
                    <c:v>14:30</c:v>
                  </c:pt>
                  <c:pt idx="78">
                    <c:v>15:00</c:v>
                  </c:pt>
                  <c:pt idx="79">
                    <c:v>15:30</c:v>
                  </c:pt>
                  <c:pt idx="80">
                    <c:v>16:00</c:v>
                  </c:pt>
                  <c:pt idx="81">
                    <c:v>16:30</c:v>
                  </c:pt>
                  <c:pt idx="82">
                    <c:v>17:00</c:v>
                  </c:pt>
                  <c:pt idx="83">
                    <c:v>17:30</c:v>
                  </c:pt>
                  <c:pt idx="84">
                    <c:v>18:00</c:v>
                  </c:pt>
                  <c:pt idx="85">
                    <c:v>18:30</c:v>
                  </c:pt>
                  <c:pt idx="86">
                    <c:v>19:00</c:v>
                  </c:pt>
                  <c:pt idx="87">
                    <c:v>19:30</c:v>
                  </c:pt>
                  <c:pt idx="88">
                    <c:v>20:00</c:v>
                  </c:pt>
                  <c:pt idx="89">
                    <c:v>20:30</c:v>
                  </c:pt>
                  <c:pt idx="90">
                    <c:v>21:00</c:v>
                  </c:pt>
                  <c:pt idx="91">
                    <c:v>21:30</c:v>
                  </c:pt>
                  <c:pt idx="92">
                    <c:v>22:00</c:v>
                  </c:pt>
                  <c:pt idx="93">
                    <c:v>22:30</c:v>
                  </c:pt>
                  <c:pt idx="94">
                    <c:v>23:00</c:v>
                  </c:pt>
                  <c:pt idx="95">
                    <c:v>23:30</c:v>
                  </c:pt>
                  <c:pt idx="96">
                    <c:v>00:00</c:v>
                  </c:pt>
                  <c:pt idx="97">
                    <c:v>00:30</c:v>
                  </c:pt>
                  <c:pt idx="98">
                    <c:v>01:00</c:v>
                  </c:pt>
                  <c:pt idx="99">
                    <c:v>01:30</c:v>
                  </c:pt>
                  <c:pt idx="100">
                    <c:v>02:00</c:v>
                  </c:pt>
                  <c:pt idx="101">
                    <c:v>02:30</c:v>
                  </c:pt>
                  <c:pt idx="102">
                    <c:v>03:00</c:v>
                  </c:pt>
                  <c:pt idx="103">
                    <c:v>03:30</c:v>
                  </c:pt>
                  <c:pt idx="104">
                    <c:v>04:00</c:v>
                  </c:pt>
                  <c:pt idx="105">
                    <c:v>04:30</c:v>
                  </c:pt>
                  <c:pt idx="106">
                    <c:v>05:00</c:v>
                  </c:pt>
                  <c:pt idx="107">
                    <c:v>05:30</c:v>
                  </c:pt>
                  <c:pt idx="108">
                    <c:v>06:00</c:v>
                  </c:pt>
                  <c:pt idx="109">
                    <c:v>06:30</c:v>
                  </c:pt>
                  <c:pt idx="110">
                    <c:v>07:00</c:v>
                  </c:pt>
                  <c:pt idx="111">
                    <c:v>07:30</c:v>
                  </c:pt>
                  <c:pt idx="112">
                    <c:v>08:00</c:v>
                  </c:pt>
                  <c:pt idx="113">
                    <c:v>08:30</c:v>
                  </c:pt>
                  <c:pt idx="114">
                    <c:v>09:00</c:v>
                  </c:pt>
                  <c:pt idx="115">
                    <c:v>09:30</c:v>
                  </c:pt>
                  <c:pt idx="116">
                    <c:v>10:00</c:v>
                  </c:pt>
                  <c:pt idx="117">
                    <c:v>10:30</c:v>
                  </c:pt>
                  <c:pt idx="118">
                    <c:v>11:00</c:v>
                  </c:pt>
                  <c:pt idx="119">
                    <c:v>11:30</c:v>
                  </c:pt>
                  <c:pt idx="120">
                    <c:v>12:00</c:v>
                  </c:pt>
                  <c:pt idx="121">
                    <c:v>12:30</c:v>
                  </c:pt>
                  <c:pt idx="122">
                    <c:v>13:00</c:v>
                  </c:pt>
                  <c:pt idx="123">
                    <c:v>13:30</c:v>
                  </c:pt>
                  <c:pt idx="124">
                    <c:v>14:00</c:v>
                  </c:pt>
                  <c:pt idx="125">
                    <c:v>14:30</c:v>
                  </c:pt>
                  <c:pt idx="126">
                    <c:v>15:00</c:v>
                  </c:pt>
                  <c:pt idx="127">
                    <c:v>15:30</c:v>
                  </c:pt>
                  <c:pt idx="128">
                    <c:v>16:00</c:v>
                  </c:pt>
                  <c:pt idx="129">
                    <c:v>16:30</c:v>
                  </c:pt>
                  <c:pt idx="130">
                    <c:v>17:00</c:v>
                  </c:pt>
                  <c:pt idx="131">
                    <c:v>17:30</c:v>
                  </c:pt>
                  <c:pt idx="132">
                    <c:v>18:00</c:v>
                  </c:pt>
                  <c:pt idx="133">
                    <c:v>18:30</c:v>
                  </c:pt>
                  <c:pt idx="134">
                    <c:v>19:00</c:v>
                  </c:pt>
                  <c:pt idx="135">
                    <c:v>19:30</c:v>
                  </c:pt>
                  <c:pt idx="136">
                    <c:v>20:00</c:v>
                  </c:pt>
                  <c:pt idx="137">
                    <c:v>20:30</c:v>
                  </c:pt>
                  <c:pt idx="138">
                    <c:v>21:00</c:v>
                  </c:pt>
                  <c:pt idx="139">
                    <c:v>21:30</c:v>
                  </c:pt>
                  <c:pt idx="140">
                    <c:v>22:00</c:v>
                  </c:pt>
                  <c:pt idx="141">
                    <c:v>22:30</c:v>
                  </c:pt>
                  <c:pt idx="142">
                    <c:v>23:00</c:v>
                  </c:pt>
                  <c:pt idx="143">
                    <c:v>23:30</c:v>
                  </c:pt>
                  <c:pt idx="144">
                    <c:v>00:00</c:v>
                  </c:pt>
                  <c:pt idx="145">
                    <c:v>00:30</c:v>
                  </c:pt>
                  <c:pt idx="146">
                    <c:v>01:00</c:v>
                  </c:pt>
                  <c:pt idx="147">
                    <c:v>01:30</c:v>
                  </c:pt>
                  <c:pt idx="148">
                    <c:v>02:00</c:v>
                  </c:pt>
                  <c:pt idx="149">
                    <c:v>02:30</c:v>
                  </c:pt>
                  <c:pt idx="150">
                    <c:v>03:00</c:v>
                  </c:pt>
                  <c:pt idx="151">
                    <c:v>03:30</c:v>
                  </c:pt>
                  <c:pt idx="152">
                    <c:v>04:00</c:v>
                  </c:pt>
                  <c:pt idx="153">
                    <c:v>04:30</c:v>
                  </c:pt>
                  <c:pt idx="154">
                    <c:v>05:00</c:v>
                  </c:pt>
                  <c:pt idx="155">
                    <c:v>05:30</c:v>
                  </c:pt>
                  <c:pt idx="156">
                    <c:v>06:00</c:v>
                  </c:pt>
                  <c:pt idx="157">
                    <c:v>06:30</c:v>
                  </c:pt>
                  <c:pt idx="158">
                    <c:v>07:00</c:v>
                  </c:pt>
                  <c:pt idx="159">
                    <c:v>07:30</c:v>
                  </c:pt>
                  <c:pt idx="160">
                    <c:v>08:00</c:v>
                  </c:pt>
                  <c:pt idx="161">
                    <c:v>08:30</c:v>
                  </c:pt>
                  <c:pt idx="162">
                    <c:v>09:00</c:v>
                  </c:pt>
                  <c:pt idx="163">
                    <c:v>09:30</c:v>
                  </c:pt>
                  <c:pt idx="164">
                    <c:v>10:00</c:v>
                  </c:pt>
                  <c:pt idx="165">
                    <c:v>10:30</c:v>
                  </c:pt>
                  <c:pt idx="166">
                    <c:v>11:00</c:v>
                  </c:pt>
                  <c:pt idx="167">
                    <c:v>11:30</c:v>
                  </c:pt>
                  <c:pt idx="168">
                    <c:v>12:00</c:v>
                  </c:pt>
                  <c:pt idx="169">
                    <c:v>12:30</c:v>
                  </c:pt>
                  <c:pt idx="170">
                    <c:v>13:00</c:v>
                  </c:pt>
                  <c:pt idx="171">
                    <c:v>13:30</c:v>
                  </c:pt>
                  <c:pt idx="172">
                    <c:v>14:00</c:v>
                  </c:pt>
                  <c:pt idx="173">
                    <c:v>14:30</c:v>
                  </c:pt>
                  <c:pt idx="174">
                    <c:v>15:00</c:v>
                  </c:pt>
                  <c:pt idx="175">
                    <c:v>15:30</c:v>
                  </c:pt>
                  <c:pt idx="176">
                    <c:v>16:00</c:v>
                  </c:pt>
                  <c:pt idx="177">
                    <c:v>16:30</c:v>
                  </c:pt>
                  <c:pt idx="178">
                    <c:v>17:00</c:v>
                  </c:pt>
                  <c:pt idx="179">
                    <c:v>17:30</c:v>
                  </c:pt>
                  <c:pt idx="180">
                    <c:v>18:00</c:v>
                  </c:pt>
                  <c:pt idx="181">
                    <c:v>18:30</c:v>
                  </c:pt>
                  <c:pt idx="182">
                    <c:v>19:00</c:v>
                  </c:pt>
                  <c:pt idx="183">
                    <c:v>19:30</c:v>
                  </c:pt>
                  <c:pt idx="184">
                    <c:v>20:00</c:v>
                  </c:pt>
                  <c:pt idx="185">
                    <c:v>20:30</c:v>
                  </c:pt>
                  <c:pt idx="186">
                    <c:v>21:00</c:v>
                  </c:pt>
                  <c:pt idx="187">
                    <c:v>21:30</c:v>
                  </c:pt>
                  <c:pt idx="188">
                    <c:v>22:00</c:v>
                  </c:pt>
                  <c:pt idx="189">
                    <c:v>22:30</c:v>
                  </c:pt>
                  <c:pt idx="190">
                    <c:v>23:00</c:v>
                  </c:pt>
                  <c:pt idx="191">
                    <c:v>23:30</c:v>
                  </c:pt>
                  <c:pt idx="192">
                    <c:v>00:00</c:v>
                  </c:pt>
                  <c:pt idx="193">
                    <c:v>00:30</c:v>
                  </c:pt>
                  <c:pt idx="194">
                    <c:v>01:00</c:v>
                  </c:pt>
                  <c:pt idx="195">
                    <c:v>01:30</c:v>
                  </c:pt>
                  <c:pt idx="196">
                    <c:v>02:00</c:v>
                  </c:pt>
                  <c:pt idx="197">
                    <c:v>02:30</c:v>
                  </c:pt>
                  <c:pt idx="198">
                    <c:v>03:00</c:v>
                  </c:pt>
                  <c:pt idx="199">
                    <c:v>03:30</c:v>
                  </c:pt>
                  <c:pt idx="200">
                    <c:v>04:00</c:v>
                  </c:pt>
                  <c:pt idx="201">
                    <c:v>04:30</c:v>
                  </c:pt>
                  <c:pt idx="202">
                    <c:v>05:00</c:v>
                  </c:pt>
                  <c:pt idx="203">
                    <c:v>05:30</c:v>
                  </c:pt>
                  <c:pt idx="204">
                    <c:v>06:00</c:v>
                  </c:pt>
                  <c:pt idx="205">
                    <c:v>06:30</c:v>
                  </c:pt>
                  <c:pt idx="206">
                    <c:v>07:00</c:v>
                  </c:pt>
                  <c:pt idx="207">
                    <c:v>07:30</c:v>
                  </c:pt>
                  <c:pt idx="208">
                    <c:v>08:00</c:v>
                  </c:pt>
                  <c:pt idx="209">
                    <c:v>08:30</c:v>
                  </c:pt>
                  <c:pt idx="210">
                    <c:v>09:00</c:v>
                  </c:pt>
                  <c:pt idx="211">
                    <c:v>09:30</c:v>
                  </c:pt>
                  <c:pt idx="212">
                    <c:v>10:00</c:v>
                  </c:pt>
                  <c:pt idx="213">
                    <c:v>10:30</c:v>
                  </c:pt>
                  <c:pt idx="214">
                    <c:v>11:00</c:v>
                  </c:pt>
                  <c:pt idx="215">
                    <c:v>11:30</c:v>
                  </c:pt>
                  <c:pt idx="216">
                    <c:v>12:00</c:v>
                  </c:pt>
                  <c:pt idx="217">
                    <c:v>12:30</c:v>
                  </c:pt>
                  <c:pt idx="218">
                    <c:v>13:00</c:v>
                  </c:pt>
                  <c:pt idx="219">
                    <c:v>13:30</c:v>
                  </c:pt>
                  <c:pt idx="220">
                    <c:v>14:00</c:v>
                  </c:pt>
                  <c:pt idx="221">
                    <c:v>14:30</c:v>
                  </c:pt>
                  <c:pt idx="222">
                    <c:v>15:00</c:v>
                  </c:pt>
                  <c:pt idx="223">
                    <c:v>15:30</c:v>
                  </c:pt>
                  <c:pt idx="224">
                    <c:v>16:00</c:v>
                  </c:pt>
                  <c:pt idx="225">
                    <c:v>16:30</c:v>
                  </c:pt>
                  <c:pt idx="226">
                    <c:v>17:00</c:v>
                  </c:pt>
                  <c:pt idx="227">
                    <c:v>17:30</c:v>
                  </c:pt>
                  <c:pt idx="228">
                    <c:v>18:00</c:v>
                  </c:pt>
                  <c:pt idx="229">
                    <c:v>18:30</c:v>
                  </c:pt>
                  <c:pt idx="230">
                    <c:v>19:00</c:v>
                  </c:pt>
                  <c:pt idx="231">
                    <c:v>19:30</c:v>
                  </c:pt>
                  <c:pt idx="232">
                    <c:v>20:00</c:v>
                  </c:pt>
                  <c:pt idx="233">
                    <c:v>20:30</c:v>
                  </c:pt>
                  <c:pt idx="234">
                    <c:v>21:00</c:v>
                  </c:pt>
                  <c:pt idx="235">
                    <c:v>21:30</c:v>
                  </c:pt>
                  <c:pt idx="236">
                    <c:v>22:00</c:v>
                  </c:pt>
                  <c:pt idx="237">
                    <c:v>22:30</c:v>
                  </c:pt>
                  <c:pt idx="238">
                    <c:v>23:00</c:v>
                  </c:pt>
                  <c:pt idx="239">
                    <c:v>23:30</c:v>
                  </c:pt>
                  <c:pt idx="240">
                    <c:v>00:00</c:v>
                  </c:pt>
                  <c:pt idx="241">
                    <c:v>00:30</c:v>
                  </c:pt>
                  <c:pt idx="242">
                    <c:v>01:00</c:v>
                  </c:pt>
                  <c:pt idx="243">
                    <c:v>01:30</c:v>
                  </c:pt>
                  <c:pt idx="244">
                    <c:v>02:00</c:v>
                  </c:pt>
                  <c:pt idx="245">
                    <c:v>02:30</c:v>
                  </c:pt>
                  <c:pt idx="246">
                    <c:v>03:00</c:v>
                  </c:pt>
                  <c:pt idx="247">
                    <c:v>03:30</c:v>
                  </c:pt>
                  <c:pt idx="248">
                    <c:v>04:00</c:v>
                  </c:pt>
                  <c:pt idx="249">
                    <c:v>04:30</c:v>
                  </c:pt>
                  <c:pt idx="250">
                    <c:v>05:00</c:v>
                  </c:pt>
                  <c:pt idx="251">
                    <c:v>05:30</c:v>
                  </c:pt>
                  <c:pt idx="252">
                    <c:v>06:00</c:v>
                  </c:pt>
                  <c:pt idx="253">
                    <c:v>06:30</c:v>
                  </c:pt>
                  <c:pt idx="254">
                    <c:v>07:00</c:v>
                  </c:pt>
                  <c:pt idx="255">
                    <c:v>07:30</c:v>
                  </c:pt>
                  <c:pt idx="256">
                    <c:v>08:00</c:v>
                  </c:pt>
                  <c:pt idx="257">
                    <c:v>08:30</c:v>
                  </c:pt>
                  <c:pt idx="258">
                    <c:v>09:00</c:v>
                  </c:pt>
                  <c:pt idx="259">
                    <c:v>09:30</c:v>
                  </c:pt>
                  <c:pt idx="260">
                    <c:v>10:00</c:v>
                  </c:pt>
                  <c:pt idx="261">
                    <c:v>10:30</c:v>
                  </c:pt>
                  <c:pt idx="262">
                    <c:v>11:00</c:v>
                  </c:pt>
                  <c:pt idx="263">
                    <c:v>11:30</c:v>
                  </c:pt>
                  <c:pt idx="264">
                    <c:v>12:00</c:v>
                  </c:pt>
                  <c:pt idx="265">
                    <c:v>12:30</c:v>
                  </c:pt>
                  <c:pt idx="266">
                    <c:v>13:00</c:v>
                  </c:pt>
                  <c:pt idx="267">
                    <c:v>13:30</c:v>
                  </c:pt>
                  <c:pt idx="268">
                    <c:v>14:00</c:v>
                  </c:pt>
                  <c:pt idx="269">
                    <c:v>14:30</c:v>
                  </c:pt>
                  <c:pt idx="270">
                    <c:v>15:00</c:v>
                  </c:pt>
                  <c:pt idx="271">
                    <c:v>15:30</c:v>
                  </c:pt>
                  <c:pt idx="272">
                    <c:v>16:00</c:v>
                  </c:pt>
                  <c:pt idx="273">
                    <c:v>16:30</c:v>
                  </c:pt>
                  <c:pt idx="274">
                    <c:v>17:00</c:v>
                  </c:pt>
                  <c:pt idx="275">
                    <c:v>17:30</c:v>
                  </c:pt>
                  <c:pt idx="276">
                    <c:v>18:00</c:v>
                  </c:pt>
                  <c:pt idx="277">
                    <c:v>18:30</c:v>
                  </c:pt>
                  <c:pt idx="278">
                    <c:v>19:00</c:v>
                  </c:pt>
                  <c:pt idx="279">
                    <c:v>19:30</c:v>
                  </c:pt>
                  <c:pt idx="280">
                    <c:v>20:00</c:v>
                  </c:pt>
                  <c:pt idx="281">
                    <c:v>20:30</c:v>
                  </c:pt>
                  <c:pt idx="282">
                    <c:v>21:00</c:v>
                  </c:pt>
                  <c:pt idx="283">
                    <c:v>21:30</c:v>
                  </c:pt>
                  <c:pt idx="284">
                    <c:v>22:00</c:v>
                  </c:pt>
                  <c:pt idx="285">
                    <c:v>22:30</c:v>
                  </c:pt>
                  <c:pt idx="286">
                    <c:v>23:00</c:v>
                  </c:pt>
                  <c:pt idx="287">
                    <c:v>23:30</c:v>
                  </c:pt>
                  <c:pt idx="288">
                    <c:v>00:00</c:v>
                  </c:pt>
                  <c:pt idx="289">
                    <c:v>00:30</c:v>
                  </c:pt>
                  <c:pt idx="290">
                    <c:v>01:00</c:v>
                  </c:pt>
                  <c:pt idx="291">
                    <c:v>01:30</c:v>
                  </c:pt>
                  <c:pt idx="292">
                    <c:v>02:00</c:v>
                  </c:pt>
                  <c:pt idx="293">
                    <c:v>02:30</c:v>
                  </c:pt>
                  <c:pt idx="294">
                    <c:v>03:00</c:v>
                  </c:pt>
                  <c:pt idx="295">
                    <c:v>03:30</c:v>
                  </c:pt>
                  <c:pt idx="296">
                    <c:v>04:00</c:v>
                  </c:pt>
                  <c:pt idx="297">
                    <c:v>04:30</c:v>
                  </c:pt>
                  <c:pt idx="298">
                    <c:v>05:00</c:v>
                  </c:pt>
                  <c:pt idx="299">
                    <c:v>05:30</c:v>
                  </c:pt>
                  <c:pt idx="300">
                    <c:v>06:00</c:v>
                  </c:pt>
                  <c:pt idx="301">
                    <c:v>06:30</c:v>
                  </c:pt>
                  <c:pt idx="302">
                    <c:v>07:00</c:v>
                  </c:pt>
                  <c:pt idx="303">
                    <c:v>07:30</c:v>
                  </c:pt>
                  <c:pt idx="304">
                    <c:v>08:00</c:v>
                  </c:pt>
                  <c:pt idx="305">
                    <c:v>08:30</c:v>
                  </c:pt>
                  <c:pt idx="306">
                    <c:v>09:00</c:v>
                  </c:pt>
                  <c:pt idx="307">
                    <c:v>09:30</c:v>
                  </c:pt>
                  <c:pt idx="308">
                    <c:v>10:00</c:v>
                  </c:pt>
                  <c:pt idx="309">
                    <c:v>10:30</c:v>
                  </c:pt>
                  <c:pt idx="310">
                    <c:v>11:00</c:v>
                  </c:pt>
                  <c:pt idx="311">
                    <c:v>11:30</c:v>
                  </c:pt>
                  <c:pt idx="312">
                    <c:v>12:00</c:v>
                  </c:pt>
                  <c:pt idx="313">
                    <c:v>12:30</c:v>
                  </c:pt>
                  <c:pt idx="314">
                    <c:v>13:00</c:v>
                  </c:pt>
                  <c:pt idx="315">
                    <c:v>13:30</c:v>
                  </c:pt>
                  <c:pt idx="316">
                    <c:v>14:00</c:v>
                  </c:pt>
                  <c:pt idx="317">
                    <c:v>14:30</c:v>
                  </c:pt>
                  <c:pt idx="318">
                    <c:v>15:00</c:v>
                  </c:pt>
                  <c:pt idx="319">
                    <c:v>15:30</c:v>
                  </c:pt>
                  <c:pt idx="320">
                    <c:v>16:00</c:v>
                  </c:pt>
                  <c:pt idx="321">
                    <c:v>16:30</c:v>
                  </c:pt>
                  <c:pt idx="322">
                    <c:v>17:00</c:v>
                  </c:pt>
                  <c:pt idx="323">
                    <c:v>17:30</c:v>
                  </c:pt>
                  <c:pt idx="324">
                    <c:v>18:00</c:v>
                  </c:pt>
                  <c:pt idx="325">
                    <c:v>18:30</c:v>
                  </c:pt>
                  <c:pt idx="326">
                    <c:v>19:00</c:v>
                  </c:pt>
                  <c:pt idx="327">
                    <c:v>19:30</c:v>
                  </c:pt>
                  <c:pt idx="328">
                    <c:v>20:00</c:v>
                  </c:pt>
                  <c:pt idx="329">
                    <c:v>20:30</c:v>
                  </c:pt>
                  <c:pt idx="330">
                    <c:v>21:00</c:v>
                  </c:pt>
                  <c:pt idx="331">
                    <c:v>21:30</c:v>
                  </c:pt>
                  <c:pt idx="332">
                    <c:v>22:00</c:v>
                  </c:pt>
                  <c:pt idx="333">
                    <c:v>22:30</c:v>
                  </c:pt>
                  <c:pt idx="334">
                    <c:v>23:00</c:v>
                  </c:pt>
                  <c:pt idx="335">
                    <c:v>23:30</c:v>
                  </c:pt>
                </c:lvl>
                <c:lvl>
                  <c:pt idx="0">
                    <c:v>9-abr</c:v>
                  </c:pt>
                  <c:pt idx="48">
                    <c:v>10-abr</c:v>
                  </c:pt>
                  <c:pt idx="96">
                    <c:v>11-abr</c:v>
                  </c:pt>
                  <c:pt idx="144">
                    <c:v>12-abr</c:v>
                  </c:pt>
                  <c:pt idx="192">
                    <c:v>13-abr</c:v>
                  </c:pt>
                  <c:pt idx="240">
                    <c:v>14-abr</c:v>
                  </c:pt>
                  <c:pt idx="288">
                    <c:v>15-abr</c:v>
                  </c:pt>
                </c:lvl>
              </c:multiLvlStrCache>
            </c:multiLvlStrRef>
          </c:cat>
          <c:val>
            <c:numRef>
              <c:f>Semana_03!$F$2:$F$337</c:f>
              <c:numCache>
                <c:formatCode>0</c:formatCode>
                <c:ptCount val="336"/>
                <c:pt idx="0">
                  <c:v>0</c:v>
                </c:pt>
                <c:pt idx="1">
                  <c:v>0</c:v>
                </c:pt>
                <c:pt idx="2">
                  <c:v>0</c:v>
                </c:pt>
                <c:pt idx="3">
                  <c:v>0</c:v>
                </c:pt>
                <c:pt idx="4">
                  <c:v>0</c:v>
                </c:pt>
                <c:pt idx="5">
                  <c:v>0</c:v>
                </c:pt>
                <c:pt idx="6">
                  <c:v>0</c:v>
                </c:pt>
                <c:pt idx="7">
                  <c:v>0</c:v>
                </c:pt>
                <c:pt idx="8">
                  <c:v>0</c:v>
                </c:pt>
                <c:pt idx="9">
                  <c:v>0</c:v>
                </c:pt>
                <c:pt idx="10">
                  <c:v>0</c:v>
                </c:pt>
                <c:pt idx="11">
                  <c:v>27.2</c:v>
                </c:pt>
                <c:pt idx="12">
                  <c:v>266.89999999999998</c:v>
                </c:pt>
                <c:pt idx="13">
                  <c:v>899.9</c:v>
                </c:pt>
                <c:pt idx="14">
                  <c:v>1698</c:v>
                </c:pt>
                <c:pt idx="15">
                  <c:v>2328.1999999999998</c:v>
                </c:pt>
                <c:pt idx="16">
                  <c:v>2821.8</c:v>
                </c:pt>
                <c:pt idx="17">
                  <c:v>3149</c:v>
                </c:pt>
                <c:pt idx="18">
                  <c:v>3297.9</c:v>
                </c:pt>
                <c:pt idx="19">
                  <c:v>3374.9</c:v>
                </c:pt>
                <c:pt idx="20">
                  <c:v>3422.9</c:v>
                </c:pt>
                <c:pt idx="21">
                  <c:v>3453.1</c:v>
                </c:pt>
                <c:pt idx="22">
                  <c:v>3443</c:v>
                </c:pt>
                <c:pt idx="23">
                  <c:v>3405</c:v>
                </c:pt>
                <c:pt idx="24">
                  <c:v>3360.2</c:v>
                </c:pt>
                <c:pt idx="25">
                  <c:v>3312</c:v>
                </c:pt>
                <c:pt idx="26">
                  <c:v>3268</c:v>
                </c:pt>
                <c:pt idx="27">
                  <c:v>3200</c:v>
                </c:pt>
                <c:pt idx="28">
                  <c:v>3103</c:v>
                </c:pt>
                <c:pt idx="29">
                  <c:v>2976</c:v>
                </c:pt>
                <c:pt idx="30">
                  <c:v>2813</c:v>
                </c:pt>
                <c:pt idx="31">
                  <c:v>2527.9</c:v>
                </c:pt>
                <c:pt idx="32">
                  <c:v>2088</c:v>
                </c:pt>
                <c:pt idx="33">
                  <c:v>1497.1</c:v>
                </c:pt>
                <c:pt idx="34">
                  <c:v>792.2</c:v>
                </c:pt>
                <c:pt idx="35">
                  <c:v>155.80000000000001</c:v>
                </c:pt>
                <c:pt idx="36">
                  <c:v>17.8</c:v>
                </c:pt>
                <c:pt idx="37">
                  <c:v>4.8</c:v>
                </c:pt>
                <c:pt idx="38">
                  <c:v>0.8</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23.8</c:v>
                </c:pt>
                <c:pt idx="60">
                  <c:v>243.9</c:v>
                </c:pt>
                <c:pt idx="61">
                  <c:v>864.1</c:v>
                </c:pt>
                <c:pt idx="62">
                  <c:v>1586.1</c:v>
                </c:pt>
                <c:pt idx="63">
                  <c:v>2185.8000000000002</c:v>
                </c:pt>
                <c:pt idx="64">
                  <c:v>2644.9</c:v>
                </c:pt>
                <c:pt idx="65">
                  <c:v>2966</c:v>
                </c:pt>
                <c:pt idx="66">
                  <c:v>3141.8</c:v>
                </c:pt>
                <c:pt idx="67">
                  <c:v>3250.3000000000011</c:v>
                </c:pt>
                <c:pt idx="68">
                  <c:v>3314.1</c:v>
                </c:pt>
                <c:pt idx="69">
                  <c:v>3363.2</c:v>
                </c:pt>
                <c:pt idx="70">
                  <c:v>3378.3</c:v>
                </c:pt>
                <c:pt idx="71">
                  <c:v>3378.1</c:v>
                </c:pt>
                <c:pt idx="72">
                  <c:v>3339.1</c:v>
                </c:pt>
                <c:pt idx="73">
                  <c:v>3295.1</c:v>
                </c:pt>
                <c:pt idx="74">
                  <c:v>3232</c:v>
                </c:pt>
                <c:pt idx="75">
                  <c:v>3156</c:v>
                </c:pt>
                <c:pt idx="76">
                  <c:v>3039.900000000001</c:v>
                </c:pt>
                <c:pt idx="77">
                  <c:v>2891</c:v>
                </c:pt>
                <c:pt idx="78">
                  <c:v>2695.7</c:v>
                </c:pt>
                <c:pt idx="79">
                  <c:v>2391.1</c:v>
                </c:pt>
                <c:pt idx="80">
                  <c:v>1945.1</c:v>
                </c:pt>
                <c:pt idx="81">
                  <c:v>1392.1</c:v>
                </c:pt>
                <c:pt idx="82">
                  <c:v>783.2</c:v>
                </c:pt>
                <c:pt idx="83">
                  <c:v>170.70000000000002</c:v>
                </c:pt>
                <c:pt idx="84">
                  <c:v>26.8</c:v>
                </c:pt>
                <c:pt idx="85">
                  <c:v>9.8000000000000007</c:v>
                </c:pt>
                <c:pt idx="86">
                  <c:v>1.8</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23.8</c:v>
                </c:pt>
                <c:pt idx="108">
                  <c:v>234.9</c:v>
                </c:pt>
                <c:pt idx="109">
                  <c:v>826.80000000000007</c:v>
                </c:pt>
                <c:pt idx="110">
                  <c:v>1453</c:v>
                </c:pt>
                <c:pt idx="111">
                  <c:v>1956</c:v>
                </c:pt>
                <c:pt idx="112">
                  <c:v>2339.1999999999998</c:v>
                </c:pt>
                <c:pt idx="113">
                  <c:v>2610</c:v>
                </c:pt>
                <c:pt idx="114">
                  <c:v>2776.9</c:v>
                </c:pt>
                <c:pt idx="115">
                  <c:v>2895.8</c:v>
                </c:pt>
                <c:pt idx="116">
                  <c:v>2986</c:v>
                </c:pt>
                <c:pt idx="117">
                  <c:v>3046</c:v>
                </c:pt>
                <c:pt idx="118">
                  <c:v>3071.1</c:v>
                </c:pt>
                <c:pt idx="119">
                  <c:v>3063.1</c:v>
                </c:pt>
                <c:pt idx="120">
                  <c:v>3020.1</c:v>
                </c:pt>
                <c:pt idx="121">
                  <c:v>2962.8</c:v>
                </c:pt>
                <c:pt idx="122">
                  <c:v>2897</c:v>
                </c:pt>
                <c:pt idx="123">
                  <c:v>2822.2</c:v>
                </c:pt>
                <c:pt idx="124">
                  <c:v>2719</c:v>
                </c:pt>
                <c:pt idx="125">
                  <c:v>2593.1999999999998</c:v>
                </c:pt>
                <c:pt idx="126">
                  <c:v>2407</c:v>
                </c:pt>
                <c:pt idx="127">
                  <c:v>2128.9</c:v>
                </c:pt>
                <c:pt idx="128">
                  <c:v>1726.8</c:v>
                </c:pt>
                <c:pt idx="129">
                  <c:v>1216.7</c:v>
                </c:pt>
                <c:pt idx="130">
                  <c:v>638.79999999999995</c:v>
                </c:pt>
                <c:pt idx="131">
                  <c:v>139.19999999999999</c:v>
                </c:pt>
                <c:pt idx="132">
                  <c:v>19.8</c:v>
                </c:pt>
                <c:pt idx="133">
                  <c:v>6.8</c:v>
                </c:pt>
                <c:pt idx="134">
                  <c:v>3.8</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26.8</c:v>
                </c:pt>
                <c:pt idx="156">
                  <c:v>249.1</c:v>
                </c:pt>
                <c:pt idx="157">
                  <c:v>898.09999999999991</c:v>
                </c:pt>
                <c:pt idx="158">
                  <c:v>1582.1</c:v>
                </c:pt>
                <c:pt idx="159">
                  <c:v>2143</c:v>
                </c:pt>
                <c:pt idx="160">
                  <c:v>2548.8000000000002</c:v>
                </c:pt>
                <c:pt idx="161">
                  <c:v>2832.7</c:v>
                </c:pt>
                <c:pt idx="162">
                  <c:v>3025.8</c:v>
                </c:pt>
                <c:pt idx="163">
                  <c:v>3156</c:v>
                </c:pt>
                <c:pt idx="164">
                  <c:v>3249.2</c:v>
                </c:pt>
                <c:pt idx="165">
                  <c:v>3300.2</c:v>
                </c:pt>
                <c:pt idx="166">
                  <c:v>3315.8</c:v>
                </c:pt>
                <c:pt idx="167">
                  <c:v>3309.2</c:v>
                </c:pt>
                <c:pt idx="168">
                  <c:v>3273.2000000000012</c:v>
                </c:pt>
                <c:pt idx="169">
                  <c:v>3235</c:v>
                </c:pt>
                <c:pt idx="170">
                  <c:v>3169</c:v>
                </c:pt>
                <c:pt idx="171">
                  <c:v>3093.8</c:v>
                </c:pt>
                <c:pt idx="172">
                  <c:v>2975.2</c:v>
                </c:pt>
                <c:pt idx="173">
                  <c:v>2830.8</c:v>
                </c:pt>
                <c:pt idx="174">
                  <c:v>2625.1</c:v>
                </c:pt>
                <c:pt idx="175">
                  <c:v>2311.1</c:v>
                </c:pt>
                <c:pt idx="176">
                  <c:v>1895.1</c:v>
                </c:pt>
                <c:pt idx="177">
                  <c:v>1319.9</c:v>
                </c:pt>
                <c:pt idx="178">
                  <c:v>614</c:v>
                </c:pt>
                <c:pt idx="179">
                  <c:v>139.1</c:v>
                </c:pt>
                <c:pt idx="180">
                  <c:v>19.8</c:v>
                </c:pt>
                <c:pt idx="181">
                  <c:v>5.8</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23</c:v>
                </c:pt>
                <c:pt idx="204">
                  <c:v>248.7</c:v>
                </c:pt>
                <c:pt idx="205">
                  <c:v>907</c:v>
                </c:pt>
                <c:pt idx="206">
                  <c:v>1600.7</c:v>
                </c:pt>
                <c:pt idx="207">
                  <c:v>2146.6999999999998</c:v>
                </c:pt>
                <c:pt idx="208">
                  <c:v>2497</c:v>
                </c:pt>
                <c:pt idx="209">
                  <c:v>2718</c:v>
                </c:pt>
                <c:pt idx="210">
                  <c:v>2875.1</c:v>
                </c:pt>
                <c:pt idx="211">
                  <c:v>2970.7</c:v>
                </c:pt>
                <c:pt idx="212">
                  <c:v>3036.1</c:v>
                </c:pt>
                <c:pt idx="213">
                  <c:v>3073.8999999999992</c:v>
                </c:pt>
                <c:pt idx="214">
                  <c:v>3094.3</c:v>
                </c:pt>
                <c:pt idx="215">
                  <c:v>3081</c:v>
                </c:pt>
                <c:pt idx="216">
                  <c:v>3044.2</c:v>
                </c:pt>
                <c:pt idx="217">
                  <c:v>3000.2</c:v>
                </c:pt>
                <c:pt idx="218">
                  <c:v>2917.1</c:v>
                </c:pt>
                <c:pt idx="219">
                  <c:v>2801.8</c:v>
                </c:pt>
                <c:pt idx="220">
                  <c:v>2686.8</c:v>
                </c:pt>
                <c:pt idx="221">
                  <c:v>2539</c:v>
                </c:pt>
                <c:pt idx="222">
                  <c:v>2366</c:v>
                </c:pt>
                <c:pt idx="223">
                  <c:v>2097.1999999999998</c:v>
                </c:pt>
                <c:pt idx="224">
                  <c:v>1673.7</c:v>
                </c:pt>
                <c:pt idx="225">
                  <c:v>1105.9000000000001</c:v>
                </c:pt>
                <c:pt idx="226">
                  <c:v>507</c:v>
                </c:pt>
                <c:pt idx="227">
                  <c:v>96</c:v>
                </c:pt>
                <c:pt idx="228">
                  <c:v>11</c:v>
                </c:pt>
                <c:pt idx="229">
                  <c:v>3</c:v>
                </c:pt>
                <c:pt idx="230">
                  <c:v>0</c:v>
                </c:pt>
                <c:pt idx="231">
                  <c:v>0</c:v>
                </c:pt>
                <c:pt idx="232">
                  <c:v>0</c:v>
                </c:pt>
                <c:pt idx="233">
                  <c:v>0</c:v>
                </c:pt>
                <c:pt idx="234">
                  <c:v>0</c:v>
                </c:pt>
                <c:pt idx="235">
                  <c:v>0</c:v>
                </c:pt>
                <c:pt idx="236">
                  <c:v>0</c:v>
                </c:pt>
                <c:pt idx="237">
                  <c:v>0</c:v>
                </c:pt>
                <c:pt idx="238">
                  <c:v>0</c:v>
                </c:pt>
                <c:pt idx="239">
                  <c:v>0</c:v>
                </c:pt>
              </c:numCache>
            </c:numRef>
          </c:val>
          <c:extLst>
            <c:ext xmlns:c16="http://schemas.microsoft.com/office/drawing/2014/chart" uri="{C3380CC4-5D6E-409C-BE32-E72D297353CC}">
              <c16:uniqueId val="{00000002-E328-4A93-9ADD-DAB915CC7CBA}"/>
            </c:ext>
          </c:extLst>
        </c:ser>
        <c:ser>
          <c:idx val="0"/>
          <c:order val="3"/>
          <c:tx>
            <c:strRef>
              <c:f>Semana_03!$C$1</c:f>
              <c:strCache>
                <c:ptCount val="1"/>
                <c:pt idx="0">
                  <c:v>UEE</c:v>
                </c:pt>
              </c:strCache>
            </c:strRef>
          </c:tx>
          <c:spPr>
            <a:solidFill>
              <a:schemeClr val="accent1"/>
            </a:solidFill>
            <a:ln>
              <a:noFill/>
            </a:ln>
            <a:effectLst/>
          </c:spPr>
          <c:invertIfNegative val="0"/>
          <c:cat>
            <c:multiLvlStrRef>
              <c:f>Semana_03!$A$2:$B$337</c:f>
              <c:multiLvlStrCache>
                <c:ptCount val="336"/>
                <c:lvl>
                  <c:pt idx="0">
                    <c:v>00:00</c:v>
                  </c:pt>
                  <c:pt idx="1">
                    <c:v>00:30</c:v>
                  </c:pt>
                  <c:pt idx="2">
                    <c:v>01:00</c:v>
                  </c:pt>
                  <c:pt idx="3">
                    <c:v>01:30</c:v>
                  </c:pt>
                  <c:pt idx="4">
                    <c:v>02:00</c:v>
                  </c:pt>
                  <c:pt idx="5">
                    <c:v>02:30</c:v>
                  </c:pt>
                  <c:pt idx="6">
                    <c:v>03:00</c:v>
                  </c:pt>
                  <c:pt idx="7">
                    <c:v>03:30</c:v>
                  </c:pt>
                  <c:pt idx="8">
                    <c:v>04:00</c:v>
                  </c:pt>
                  <c:pt idx="9">
                    <c:v>04:30</c:v>
                  </c:pt>
                  <c:pt idx="10">
                    <c:v>05:00</c:v>
                  </c:pt>
                  <c:pt idx="11">
                    <c:v>05:30</c:v>
                  </c:pt>
                  <c:pt idx="12">
                    <c:v>06:00</c:v>
                  </c:pt>
                  <c:pt idx="13">
                    <c:v>06:30</c:v>
                  </c:pt>
                  <c:pt idx="14">
                    <c:v>07:00</c:v>
                  </c:pt>
                  <c:pt idx="15">
                    <c:v>07:30</c:v>
                  </c:pt>
                  <c:pt idx="16">
                    <c:v>08:00</c:v>
                  </c:pt>
                  <c:pt idx="17">
                    <c:v>08:30</c:v>
                  </c:pt>
                  <c:pt idx="18">
                    <c:v>09:00</c:v>
                  </c:pt>
                  <c:pt idx="19">
                    <c:v>09:30</c:v>
                  </c:pt>
                  <c:pt idx="20">
                    <c:v>10:00</c:v>
                  </c:pt>
                  <c:pt idx="21">
                    <c:v>10:30</c:v>
                  </c:pt>
                  <c:pt idx="22">
                    <c:v>11:00</c:v>
                  </c:pt>
                  <c:pt idx="23">
                    <c:v>11:30</c:v>
                  </c:pt>
                  <c:pt idx="24">
                    <c:v>12:00</c:v>
                  </c:pt>
                  <c:pt idx="25">
                    <c:v>12:30</c:v>
                  </c:pt>
                  <c:pt idx="26">
                    <c:v>13:00</c:v>
                  </c:pt>
                  <c:pt idx="27">
                    <c:v>13:30</c:v>
                  </c:pt>
                  <c:pt idx="28">
                    <c:v>14:00</c:v>
                  </c:pt>
                  <c:pt idx="29">
                    <c:v>14:30</c:v>
                  </c:pt>
                  <c:pt idx="30">
                    <c:v>15:00</c:v>
                  </c:pt>
                  <c:pt idx="31">
                    <c:v>15:30</c:v>
                  </c:pt>
                  <c:pt idx="32">
                    <c:v>16:00</c:v>
                  </c:pt>
                  <c:pt idx="33">
                    <c:v>16:30</c:v>
                  </c:pt>
                  <c:pt idx="34">
                    <c:v>17:00</c:v>
                  </c:pt>
                  <c:pt idx="35">
                    <c:v>17:30</c:v>
                  </c:pt>
                  <c:pt idx="36">
                    <c:v>18:00</c:v>
                  </c:pt>
                  <c:pt idx="37">
                    <c:v>18:30</c:v>
                  </c:pt>
                  <c:pt idx="38">
                    <c:v>19:00</c:v>
                  </c:pt>
                  <c:pt idx="39">
                    <c:v>19:30</c:v>
                  </c:pt>
                  <c:pt idx="40">
                    <c:v>20:00</c:v>
                  </c:pt>
                  <c:pt idx="41">
                    <c:v>20:30</c:v>
                  </c:pt>
                  <c:pt idx="42">
                    <c:v>21:00</c:v>
                  </c:pt>
                  <c:pt idx="43">
                    <c:v>21:30</c:v>
                  </c:pt>
                  <c:pt idx="44">
                    <c:v>22:00</c:v>
                  </c:pt>
                  <c:pt idx="45">
                    <c:v>22:30</c:v>
                  </c:pt>
                  <c:pt idx="46">
                    <c:v>23:00</c:v>
                  </c:pt>
                  <c:pt idx="47">
                    <c:v>23:30</c:v>
                  </c:pt>
                  <c:pt idx="48">
                    <c:v>00:00</c:v>
                  </c:pt>
                  <c:pt idx="49">
                    <c:v>00:30</c:v>
                  </c:pt>
                  <c:pt idx="50">
                    <c:v>01:00</c:v>
                  </c:pt>
                  <c:pt idx="51">
                    <c:v>01:30</c:v>
                  </c:pt>
                  <c:pt idx="52">
                    <c:v>02:00</c:v>
                  </c:pt>
                  <c:pt idx="53">
                    <c:v>02:30</c:v>
                  </c:pt>
                  <c:pt idx="54">
                    <c:v>03:00</c:v>
                  </c:pt>
                  <c:pt idx="55">
                    <c:v>03:30</c:v>
                  </c:pt>
                  <c:pt idx="56">
                    <c:v>04:00</c:v>
                  </c:pt>
                  <c:pt idx="57">
                    <c:v>04:30</c:v>
                  </c:pt>
                  <c:pt idx="58">
                    <c:v>05:00</c:v>
                  </c:pt>
                  <c:pt idx="59">
                    <c:v>05:30</c:v>
                  </c:pt>
                  <c:pt idx="60">
                    <c:v>06:00</c:v>
                  </c:pt>
                  <c:pt idx="61">
                    <c:v>06:30</c:v>
                  </c:pt>
                  <c:pt idx="62">
                    <c:v>07:00</c:v>
                  </c:pt>
                  <c:pt idx="63">
                    <c:v>07:30</c:v>
                  </c:pt>
                  <c:pt idx="64">
                    <c:v>08:00</c:v>
                  </c:pt>
                  <c:pt idx="65">
                    <c:v>08:30</c:v>
                  </c:pt>
                  <c:pt idx="66">
                    <c:v>09:00</c:v>
                  </c:pt>
                  <c:pt idx="67">
                    <c:v>09:30</c:v>
                  </c:pt>
                  <c:pt idx="68">
                    <c:v>10:00</c:v>
                  </c:pt>
                  <c:pt idx="69">
                    <c:v>10:30</c:v>
                  </c:pt>
                  <c:pt idx="70">
                    <c:v>11:00</c:v>
                  </c:pt>
                  <c:pt idx="71">
                    <c:v>11:30</c:v>
                  </c:pt>
                  <c:pt idx="72">
                    <c:v>12:00</c:v>
                  </c:pt>
                  <c:pt idx="73">
                    <c:v>12:30</c:v>
                  </c:pt>
                  <c:pt idx="74">
                    <c:v>13:00</c:v>
                  </c:pt>
                  <c:pt idx="75">
                    <c:v>13:30</c:v>
                  </c:pt>
                  <c:pt idx="76">
                    <c:v>14:00</c:v>
                  </c:pt>
                  <c:pt idx="77">
                    <c:v>14:30</c:v>
                  </c:pt>
                  <c:pt idx="78">
                    <c:v>15:00</c:v>
                  </c:pt>
                  <c:pt idx="79">
                    <c:v>15:30</c:v>
                  </c:pt>
                  <c:pt idx="80">
                    <c:v>16:00</c:v>
                  </c:pt>
                  <c:pt idx="81">
                    <c:v>16:30</c:v>
                  </c:pt>
                  <c:pt idx="82">
                    <c:v>17:00</c:v>
                  </c:pt>
                  <c:pt idx="83">
                    <c:v>17:30</c:v>
                  </c:pt>
                  <c:pt idx="84">
                    <c:v>18:00</c:v>
                  </c:pt>
                  <c:pt idx="85">
                    <c:v>18:30</c:v>
                  </c:pt>
                  <c:pt idx="86">
                    <c:v>19:00</c:v>
                  </c:pt>
                  <c:pt idx="87">
                    <c:v>19:30</c:v>
                  </c:pt>
                  <c:pt idx="88">
                    <c:v>20:00</c:v>
                  </c:pt>
                  <c:pt idx="89">
                    <c:v>20:30</c:v>
                  </c:pt>
                  <c:pt idx="90">
                    <c:v>21:00</c:v>
                  </c:pt>
                  <c:pt idx="91">
                    <c:v>21:30</c:v>
                  </c:pt>
                  <c:pt idx="92">
                    <c:v>22:00</c:v>
                  </c:pt>
                  <c:pt idx="93">
                    <c:v>22:30</c:v>
                  </c:pt>
                  <c:pt idx="94">
                    <c:v>23:00</c:v>
                  </c:pt>
                  <c:pt idx="95">
                    <c:v>23:30</c:v>
                  </c:pt>
                  <c:pt idx="96">
                    <c:v>00:00</c:v>
                  </c:pt>
                  <c:pt idx="97">
                    <c:v>00:30</c:v>
                  </c:pt>
                  <c:pt idx="98">
                    <c:v>01:00</c:v>
                  </c:pt>
                  <c:pt idx="99">
                    <c:v>01:30</c:v>
                  </c:pt>
                  <c:pt idx="100">
                    <c:v>02:00</c:v>
                  </c:pt>
                  <c:pt idx="101">
                    <c:v>02:30</c:v>
                  </c:pt>
                  <c:pt idx="102">
                    <c:v>03:00</c:v>
                  </c:pt>
                  <c:pt idx="103">
                    <c:v>03:30</c:v>
                  </c:pt>
                  <c:pt idx="104">
                    <c:v>04:00</c:v>
                  </c:pt>
                  <c:pt idx="105">
                    <c:v>04:30</c:v>
                  </c:pt>
                  <c:pt idx="106">
                    <c:v>05:00</c:v>
                  </c:pt>
                  <c:pt idx="107">
                    <c:v>05:30</c:v>
                  </c:pt>
                  <c:pt idx="108">
                    <c:v>06:00</c:v>
                  </c:pt>
                  <c:pt idx="109">
                    <c:v>06:30</c:v>
                  </c:pt>
                  <c:pt idx="110">
                    <c:v>07:00</c:v>
                  </c:pt>
                  <c:pt idx="111">
                    <c:v>07:30</c:v>
                  </c:pt>
                  <c:pt idx="112">
                    <c:v>08:00</c:v>
                  </c:pt>
                  <c:pt idx="113">
                    <c:v>08:30</c:v>
                  </c:pt>
                  <c:pt idx="114">
                    <c:v>09:00</c:v>
                  </c:pt>
                  <c:pt idx="115">
                    <c:v>09:30</c:v>
                  </c:pt>
                  <c:pt idx="116">
                    <c:v>10:00</c:v>
                  </c:pt>
                  <c:pt idx="117">
                    <c:v>10:30</c:v>
                  </c:pt>
                  <c:pt idx="118">
                    <c:v>11:00</c:v>
                  </c:pt>
                  <c:pt idx="119">
                    <c:v>11:30</c:v>
                  </c:pt>
                  <c:pt idx="120">
                    <c:v>12:00</c:v>
                  </c:pt>
                  <c:pt idx="121">
                    <c:v>12:30</c:v>
                  </c:pt>
                  <c:pt idx="122">
                    <c:v>13:00</c:v>
                  </c:pt>
                  <c:pt idx="123">
                    <c:v>13:30</c:v>
                  </c:pt>
                  <c:pt idx="124">
                    <c:v>14:00</c:v>
                  </c:pt>
                  <c:pt idx="125">
                    <c:v>14:30</c:v>
                  </c:pt>
                  <c:pt idx="126">
                    <c:v>15:00</c:v>
                  </c:pt>
                  <c:pt idx="127">
                    <c:v>15:30</c:v>
                  </c:pt>
                  <c:pt idx="128">
                    <c:v>16:00</c:v>
                  </c:pt>
                  <c:pt idx="129">
                    <c:v>16:30</c:v>
                  </c:pt>
                  <c:pt idx="130">
                    <c:v>17:00</c:v>
                  </c:pt>
                  <c:pt idx="131">
                    <c:v>17:30</c:v>
                  </c:pt>
                  <c:pt idx="132">
                    <c:v>18:00</c:v>
                  </c:pt>
                  <c:pt idx="133">
                    <c:v>18:30</c:v>
                  </c:pt>
                  <c:pt idx="134">
                    <c:v>19:00</c:v>
                  </c:pt>
                  <c:pt idx="135">
                    <c:v>19:30</c:v>
                  </c:pt>
                  <c:pt idx="136">
                    <c:v>20:00</c:v>
                  </c:pt>
                  <c:pt idx="137">
                    <c:v>20:30</c:v>
                  </c:pt>
                  <c:pt idx="138">
                    <c:v>21:00</c:v>
                  </c:pt>
                  <c:pt idx="139">
                    <c:v>21:30</c:v>
                  </c:pt>
                  <c:pt idx="140">
                    <c:v>22:00</c:v>
                  </c:pt>
                  <c:pt idx="141">
                    <c:v>22:30</c:v>
                  </c:pt>
                  <c:pt idx="142">
                    <c:v>23:00</c:v>
                  </c:pt>
                  <c:pt idx="143">
                    <c:v>23:30</c:v>
                  </c:pt>
                  <c:pt idx="144">
                    <c:v>00:00</c:v>
                  </c:pt>
                  <c:pt idx="145">
                    <c:v>00:30</c:v>
                  </c:pt>
                  <c:pt idx="146">
                    <c:v>01:00</c:v>
                  </c:pt>
                  <c:pt idx="147">
                    <c:v>01:30</c:v>
                  </c:pt>
                  <c:pt idx="148">
                    <c:v>02:00</c:v>
                  </c:pt>
                  <c:pt idx="149">
                    <c:v>02:30</c:v>
                  </c:pt>
                  <c:pt idx="150">
                    <c:v>03:00</c:v>
                  </c:pt>
                  <c:pt idx="151">
                    <c:v>03:30</c:v>
                  </c:pt>
                  <c:pt idx="152">
                    <c:v>04:00</c:v>
                  </c:pt>
                  <c:pt idx="153">
                    <c:v>04:30</c:v>
                  </c:pt>
                  <c:pt idx="154">
                    <c:v>05:00</c:v>
                  </c:pt>
                  <c:pt idx="155">
                    <c:v>05:30</c:v>
                  </c:pt>
                  <c:pt idx="156">
                    <c:v>06:00</c:v>
                  </c:pt>
                  <c:pt idx="157">
                    <c:v>06:30</c:v>
                  </c:pt>
                  <c:pt idx="158">
                    <c:v>07:00</c:v>
                  </c:pt>
                  <c:pt idx="159">
                    <c:v>07:30</c:v>
                  </c:pt>
                  <c:pt idx="160">
                    <c:v>08:00</c:v>
                  </c:pt>
                  <c:pt idx="161">
                    <c:v>08:30</c:v>
                  </c:pt>
                  <c:pt idx="162">
                    <c:v>09:00</c:v>
                  </c:pt>
                  <c:pt idx="163">
                    <c:v>09:30</c:v>
                  </c:pt>
                  <c:pt idx="164">
                    <c:v>10:00</c:v>
                  </c:pt>
                  <c:pt idx="165">
                    <c:v>10:30</c:v>
                  </c:pt>
                  <c:pt idx="166">
                    <c:v>11:00</c:v>
                  </c:pt>
                  <c:pt idx="167">
                    <c:v>11:30</c:v>
                  </c:pt>
                  <c:pt idx="168">
                    <c:v>12:00</c:v>
                  </c:pt>
                  <c:pt idx="169">
                    <c:v>12:30</c:v>
                  </c:pt>
                  <c:pt idx="170">
                    <c:v>13:00</c:v>
                  </c:pt>
                  <c:pt idx="171">
                    <c:v>13:30</c:v>
                  </c:pt>
                  <c:pt idx="172">
                    <c:v>14:00</c:v>
                  </c:pt>
                  <c:pt idx="173">
                    <c:v>14:30</c:v>
                  </c:pt>
                  <c:pt idx="174">
                    <c:v>15:00</c:v>
                  </c:pt>
                  <c:pt idx="175">
                    <c:v>15:30</c:v>
                  </c:pt>
                  <c:pt idx="176">
                    <c:v>16:00</c:v>
                  </c:pt>
                  <c:pt idx="177">
                    <c:v>16:30</c:v>
                  </c:pt>
                  <c:pt idx="178">
                    <c:v>17:00</c:v>
                  </c:pt>
                  <c:pt idx="179">
                    <c:v>17:30</c:v>
                  </c:pt>
                  <c:pt idx="180">
                    <c:v>18:00</c:v>
                  </c:pt>
                  <c:pt idx="181">
                    <c:v>18:30</c:v>
                  </c:pt>
                  <c:pt idx="182">
                    <c:v>19:00</c:v>
                  </c:pt>
                  <c:pt idx="183">
                    <c:v>19:30</c:v>
                  </c:pt>
                  <c:pt idx="184">
                    <c:v>20:00</c:v>
                  </c:pt>
                  <c:pt idx="185">
                    <c:v>20:30</c:v>
                  </c:pt>
                  <c:pt idx="186">
                    <c:v>21:00</c:v>
                  </c:pt>
                  <c:pt idx="187">
                    <c:v>21:30</c:v>
                  </c:pt>
                  <c:pt idx="188">
                    <c:v>22:00</c:v>
                  </c:pt>
                  <c:pt idx="189">
                    <c:v>22:30</c:v>
                  </c:pt>
                  <c:pt idx="190">
                    <c:v>23:00</c:v>
                  </c:pt>
                  <c:pt idx="191">
                    <c:v>23:30</c:v>
                  </c:pt>
                  <c:pt idx="192">
                    <c:v>00:00</c:v>
                  </c:pt>
                  <c:pt idx="193">
                    <c:v>00:30</c:v>
                  </c:pt>
                  <c:pt idx="194">
                    <c:v>01:00</c:v>
                  </c:pt>
                  <c:pt idx="195">
                    <c:v>01:30</c:v>
                  </c:pt>
                  <c:pt idx="196">
                    <c:v>02:00</c:v>
                  </c:pt>
                  <c:pt idx="197">
                    <c:v>02:30</c:v>
                  </c:pt>
                  <c:pt idx="198">
                    <c:v>03:00</c:v>
                  </c:pt>
                  <c:pt idx="199">
                    <c:v>03:30</c:v>
                  </c:pt>
                  <c:pt idx="200">
                    <c:v>04:00</c:v>
                  </c:pt>
                  <c:pt idx="201">
                    <c:v>04:30</c:v>
                  </c:pt>
                  <c:pt idx="202">
                    <c:v>05:00</c:v>
                  </c:pt>
                  <c:pt idx="203">
                    <c:v>05:30</c:v>
                  </c:pt>
                  <c:pt idx="204">
                    <c:v>06:00</c:v>
                  </c:pt>
                  <c:pt idx="205">
                    <c:v>06:30</c:v>
                  </c:pt>
                  <c:pt idx="206">
                    <c:v>07:00</c:v>
                  </c:pt>
                  <c:pt idx="207">
                    <c:v>07:30</c:v>
                  </c:pt>
                  <c:pt idx="208">
                    <c:v>08:00</c:v>
                  </c:pt>
                  <c:pt idx="209">
                    <c:v>08:30</c:v>
                  </c:pt>
                  <c:pt idx="210">
                    <c:v>09:00</c:v>
                  </c:pt>
                  <c:pt idx="211">
                    <c:v>09:30</c:v>
                  </c:pt>
                  <c:pt idx="212">
                    <c:v>10:00</c:v>
                  </c:pt>
                  <c:pt idx="213">
                    <c:v>10:30</c:v>
                  </c:pt>
                  <c:pt idx="214">
                    <c:v>11:00</c:v>
                  </c:pt>
                  <c:pt idx="215">
                    <c:v>11:30</c:v>
                  </c:pt>
                  <c:pt idx="216">
                    <c:v>12:00</c:v>
                  </c:pt>
                  <c:pt idx="217">
                    <c:v>12:30</c:v>
                  </c:pt>
                  <c:pt idx="218">
                    <c:v>13:00</c:v>
                  </c:pt>
                  <c:pt idx="219">
                    <c:v>13:30</c:v>
                  </c:pt>
                  <c:pt idx="220">
                    <c:v>14:00</c:v>
                  </c:pt>
                  <c:pt idx="221">
                    <c:v>14:30</c:v>
                  </c:pt>
                  <c:pt idx="222">
                    <c:v>15:00</c:v>
                  </c:pt>
                  <c:pt idx="223">
                    <c:v>15:30</c:v>
                  </c:pt>
                  <c:pt idx="224">
                    <c:v>16:00</c:v>
                  </c:pt>
                  <c:pt idx="225">
                    <c:v>16:30</c:v>
                  </c:pt>
                  <c:pt idx="226">
                    <c:v>17:00</c:v>
                  </c:pt>
                  <c:pt idx="227">
                    <c:v>17:30</c:v>
                  </c:pt>
                  <c:pt idx="228">
                    <c:v>18:00</c:v>
                  </c:pt>
                  <c:pt idx="229">
                    <c:v>18:30</c:v>
                  </c:pt>
                  <c:pt idx="230">
                    <c:v>19:00</c:v>
                  </c:pt>
                  <c:pt idx="231">
                    <c:v>19:30</c:v>
                  </c:pt>
                  <c:pt idx="232">
                    <c:v>20:00</c:v>
                  </c:pt>
                  <c:pt idx="233">
                    <c:v>20:30</c:v>
                  </c:pt>
                  <c:pt idx="234">
                    <c:v>21:00</c:v>
                  </c:pt>
                  <c:pt idx="235">
                    <c:v>21:30</c:v>
                  </c:pt>
                  <c:pt idx="236">
                    <c:v>22:00</c:v>
                  </c:pt>
                  <c:pt idx="237">
                    <c:v>22:30</c:v>
                  </c:pt>
                  <c:pt idx="238">
                    <c:v>23:00</c:v>
                  </c:pt>
                  <c:pt idx="239">
                    <c:v>23:30</c:v>
                  </c:pt>
                  <c:pt idx="240">
                    <c:v>00:00</c:v>
                  </c:pt>
                  <c:pt idx="241">
                    <c:v>00:30</c:v>
                  </c:pt>
                  <c:pt idx="242">
                    <c:v>01:00</c:v>
                  </c:pt>
                  <c:pt idx="243">
                    <c:v>01:30</c:v>
                  </c:pt>
                  <c:pt idx="244">
                    <c:v>02:00</c:v>
                  </c:pt>
                  <c:pt idx="245">
                    <c:v>02:30</c:v>
                  </c:pt>
                  <c:pt idx="246">
                    <c:v>03:00</c:v>
                  </c:pt>
                  <c:pt idx="247">
                    <c:v>03:30</c:v>
                  </c:pt>
                  <c:pt idx="248">
                    <c:v>04:00</c:v>
                  </c:pt>
                  <c:pt idx="249">
                    <c:v>04:30</c:v>
                  </c:pt>
                  <c:pt idx="250">
                    <c:v>05:00</c:v>
                  </c:pt>
                  <c:pt idx="251">
                    <c:v>05:30</c:v>
                  </c:pt>
                  <c:pt idx="252">
                    <c:v>06:00</c:v>
                  </c:pt>
                  <c:pt idx="253">
                    <c:v>06:30</c:v>
                  </c:pt>
                  <c:pt idx="254">
                    <c:v>07:00</c:v>
                  </c:pt>
                  <c:pt idx="255">
                    <c:v>07:30</c:v>
                  </c:pt>
                  <c:pt idx="256">
                    <c:v>08:00</c:v>
                  </c:pt>
                  <c:pt idx="257">
                    <c:v>08:30</c:v>
                  </c:pt>
                  <c:pt idx="258">
                    <c:v>09:00</c:v>
                  </c:pt>
                  <c:pt idx="259">
                    <c:v>09:30</c:v>
                  </c:pt>
                  <c:pt idx="260">
                    <c:v>10:00</c:v>
                  </c:pt>
                  <c:pt idx="261">
                    <c:v>10:30</c:v>
                  </c:pt>
                  <c:pt idx="262">
                    <c:v>11:00</c:v>
                  </c:pt>
                  <c:pt idx="263">
                    <c:v>11:30</c:v>
                  </c:pt>
                  <c:pt idx="264">
                    <c:v>12:00</c:v>
                  </c:pt>
                  <c:pt idx="265">
                    <c:v>12:30</c:v>
                  </c:pt>
                  <c:pt idx="266">
                    <c:v>13:00</c:v>
                  </c:pt>
                  <c:pt idx="267">
                    <c:v>13:30</c:v>
                  </c:pt>
                  <c:pt idx="268">
                    <c:v>14:00</c:v>
                  </c:pt>
                  <c:pt idx="269">
                    <c:v>14:30</c:v>
                  </c:pt>
                  <c:pt idx="270">
                    <c:v>15:00</c:v>
                  </c:pt>
                  <c:pt idx="271">
                    <c:v>15:30</c:v>
                  </c:pt>
                  <c:pt idx="272">
                    <c:v>16:00</c:v>
                  </c:pt>
                  <c:pt idx="273">
                    <c:v>16:30</c:v>
                  </c:pt>
                  <c:pt idx="274">
                    <c:v>17:00</c:v>
                  </c:pt>
                  <c:pt idx="275">
                    <c:v>17:30</c:v>
                  </c:pt>
                  <c:pt idx="276">
                    <c:v>18:00</c:v>
                  </c:pt>
                  <c:pt idx="277">
                    <c:v>18:30</c:v>
                  </c:pt>
                  <c:pt idx="278">
                    <c:v>19:00</c:v>
                  </c:pt>
                  <c:pt idx="279">
                    <c:v>19:30</c:v>
                  </c:pt>
                  <c:pt idx="280">
                    <c:v>20:00</c:v>
                  </c:pt>
                  <c:pt idx="281">
                    <c:v>20:30</c:v>
                  </c:pt>
                  <c:pt idx="282">
                    <c:v>21:00</c:v>
                  </c:pt>
                  <c:pt idx="283">
                    <c:v>21:30</c:v>
                  </c:pt>
                  <c:pt idx="284">
                    <c:v>22:00</c:v>
                  </c:pt>
                  <c:pt idx="285">
                    <c:v>22:30</c:v>
                  </c:pt>
                  <c:pt idx="286">
                    <c:v>23:00</c:v>
                  </c:pt>
                  <c:pt idx="287">
                    <c:v>23:30</c:v>
                  </c:pt>
                  <c:pt idx="288">
                    <c:v>00:00</c:v>
                  </c:pt>
                  <c:pt idx="289">
                    <c:v>00:30</c:v>
                  </c:pt>
                  <c:pt idx="290">
                    <c:v>01:00</c:v>
                  </c:pt>
                  <c:pt idx="291">
                    <c:v>01:30</c:v>
                  </c:pt>
                  <c:pt idx="292">
                    <c:v>02:00</c:v>
                  </c:pt>
                  <c:pt idx="293">
                    <c:v>02:30</c:v>
                  </c:pt>
                  <c:pt idx="294">
                    <c:v>03:00</c:v>
                  </c:pt>
                  <c:pt idx="295">
                    <c:v>03:30</c:v>
                  </c:pt>
                  <c:pt idx="296">
                    <c:v>04:00</c:v>
                  </c:pt>
                  <c:pt idx="297">
                    <c:v>04:30</c:v>
                  </c:pt>
                  <c:pt idx="298">
                    <c:v>05:00</c:v>
                  </c:pt>
                  <c:pt idx="299">
                    <c:v>05:30</c:v>
                  </c:pt>
                  <c:pt idx="300">
                    <c:v>06:00</c:v>
                  </c:pt>
                  <c:pt idx="301">
                    <c:v>06:30</c:v>
                  </c:pt>
                  <c:pt idx="302">
                    <c:v>07:00</c:v>
                  </c:pt>
                  <c:pt idx="303">
                    <c:v>07:30</c:v>
                  </c:pt>
                  <c:pt idx="304">
                    <c:v>08:00</c:v>
                  </c:pt>
                  <c:pt idx="305">
                    <c:v>08:30</c:v>
                  </c:pt>
                  <c:pt idx="306">
                    <c:v>09:00</c:v>
                  </c:pt>
                  <c:pt idx="307">
                    <c:v>09:30</c:v>
                  </c:pt>
                  <c:pt idx="308">
                    <c:v>10:00</c:v>
                  </c:pt>
                  <c:pt idx="309">
                    <c:v>10:30</c:v>
                  </c:pt>
                  <c:pt idx="310">
                    <c:v>11:00</c:v>
                  </c:pt>
                  <c:pt idx="311">
                    <c:v>11:30</c:v>
                  </c:pt>
                  <c:pt idx="312">
                    <c:v>12:00</c:v>
                  </c:pt>
                  <c:pt idx="313">
                    <c:v>12:30</c:v>
                  </c:pt>
                  <c:pt idx="314">
                    <c:v>13:00</c:v>
                  </c:pt>
                  <c:pt idx="315">
                    <c:v>13:30</c:v>
                  </c:pt>
                  <c:pt idx="316">
                    <c:v>14:00</c:v>
                  </c:pt>
                  <c:pt idx="317">
                    <c:v>14:30</c:v>
                  </c:pt>
                  <c:pt idx="318">
                    <c:v>15:00</c:v>
                  </c:pt>
                  <c:pt idx="319">
                    <c:v>15:30</c:v>
                  </c:pt>
                  <c:pt idx="320">
                    <c:v>16:00</c:v>
                  </c:pt>
                  <c:pt idx="321">
                    <c:v>16:30</c:v>
                  </c:pt>
                  <c:pt idx="322">
                    <c:v>17:00</c:v>
                  </c:pt>
                  <c:pt idx="323">
                    <c:v>17:30</c:v>
                  </c:pt>
                  <c:pt idx="324">
                    <c:v>18:00</c:v>
                  </c:pt>
                  <c:pt idx="325">
                    <c:v>18:30</c:v>
                  </c:pt>
                  <c:pt idx="326">
                    <c:v>19:00</c:v>
                  </c:pt>
                  <c:pt idx="327">
                    <c:v>19:30</c:v>
                  </c:pt>
                  <c:pt idx="328">
                    <c:v>20:00</c:v>
                  </c:pt>
                  <c:pt idx="329">
                    <c:v>20:30</c:v>
                  </c:pt>
                  <c:pt idx="330">
                    <c:v>21:00</c:v>
                  </c:pt>
                  <c:pt idx="331">
                    <c:v>21:30</c:v>
                  </c:pt>
                  <c:pt idx="332">
                    <c:v>22:00</c:v>
                  </c:pt>
                  <c:pt idx="333">
                    <c:v>22:30</c:v>
                  </c:pt>
                  <c:pt idx="334">
                    <c:v>23:00</c:v>
                  </c:pt>
                  <c:pt idx="335">
                    <c:v>23:30</c:v>
                  </c:pt>
                </c:lvl>
                <c:lvl>
                  <c:pt idx="0">
                    <c:v>9-abr</c:v>
                  </c:pt>
                  <c:pt idx="48">
                    <c:v>10-abr</c:v>
                  </c:pt>
                  <c:pt idx="96">
                    <c:v>11-abr</c:v>
                  </c:pt>
                  <c:pt idx="144">
                    <c:v>12-abr</c:v>
                  </c:pt>
                  <c:pt idx="192">
                    <c:v>13-abr</c:v>
                  </c:pt>
                  <c:pt idx="240">
                    <c:v>14-abr</c:v>
                  </c:pt>
                  <c:pt idx="288">
                    <c:v>15-abr</c:v>
                  </c:pt>
                </c:lvl>
              </c:multiLvlStrCache>
            </c:multiLvlStrRef>
          </c:cat>
          <c:val>
            <c:numRef>
              <c:f>Semana_03!$C$2:$C$337</c:f>
              <c:numCache>
                <c:formatCode>0</c:formatCode>
                <c:ptCount val="336"/>
                <c:pt idx="0">
                  <c:v>9569.0999999999985</c:v>
                </c:pt>
                <c:pt idx="1">
                  <c:v>9513.7999999999993</c:v>
                </c:pt>
                <c:pt idx="2">
                  <c:v>9427.9</c:v>
                </c:pt>
                <c:pt idx="3">
                  <c:v>9303.6</c:v>
                </c:pt>
                <c:pt idx="4">
                  <c:v>9143.6999999999989</c:v>
                </c:pt>
                <c:pt idx="5">
                  <c:v>8973.2000000000007</c:v>
                </c:pt>
                <c:pt idx="6">
                  <c:v>8794.3000000000011</c:v>
                </c:pt>
                <c:pt idx="7">
                  <c:v>8646.7999999999993</c:v>
                </c:pt>
                <c:pt idx="8">
                  <c:v>8524.2000000000007</c:v>
                </c:pt>
                <c:pt idx="9">
                  <c:v>8298.7999999999993</c:v>
                </c:pt>
                <c:pt idx="10">
                  <c:v>8195.6999999999989</c:v>
                </c:pt>
                <c:pt idx="11">
                  <c:v>8015</c:v>
                </c:pt>
                <c:pt idx="12">
                  <c:v>7730.0999999999995</c:v>
                </c:pt>
                <c:pt idx="13">
                  <c:v>7421.9</c:v>
                </c:pt>
                <c:pt idx="14">
                  <c:v>7207.4</c:v>
                </c:pt>
                <c:pt idx="15">
                  <c:v>7139.8000000000011</c:v>
                </c:pt>
                <c:pt idx="16">
                  <c:v>7123.9</c:v>
                </c:pt>
                <c:pt idx="17">
                  <c:v>6989.6</c:v>
                </c:pt>
                <c:pt idx="18">
                  <c:v>6655</c:v>
                </c:pt>
                <c:pt idx="19">
                  <c:v>6178.2</c:v>
                </c:pt>
                <c:pt idx="20">
                  <c:v>5664.5999999999995</c:v>
                </c:pt>
                <c:pt idx="21">
                  <c:v>5217.3999999999996</c:v>
                </c:pt>
                <c:pt idx="22">
                  <c:v>4890.8999999999996</c:v>
                </c:pt>
                <c:pt idx="23">
                  <c:v>4720.8</c:v>
                </c:pt>
                <c:pt idx="24">
                  <c:v>4668.4000000000005</c:v>
                </c:pt>
                <c:pt idx="25">
                  <c:v>4696.3999999999996</c:v>
                </c:pt>
                <c:pt idx="26">
                  <c:v>4794.8999999999996</c:v>
                </c:pt>
                <c:pt idx="27">
                  <c:v>4941</c:v>
                </c:pt>
                <c:pt idx="28">
                  <c:v>5151.3</c:v>
                </c:pt>
                <c:pt idx="29">
                  <c:v>5400.0000000000009</c:v>
                </c:pt>
                <c:pt idx="30">
                  <c:v>5655.5000000000009</c:v>
                </c:pt>
                <c:pt idx="31">
                  <c:v>5885.8</c:v>
                </c:pt>
                <c:pt idx="32">
                  <c:v>6130.7999999999993</c:v>
                </c:pt>
                <c:pt idx="33">
                  <c:v>6268.1</c:v>
                </c:pt>
                <c:pt idx="34">
                  <c:v>6407.2000000000007</c:v>
                </c:pt>
                <c:pt idx="35">
                  <c:v>6592.5999999999995</c:v>
                </c:pt>
                <c:pt idx="36">
                  <c:v>6855.7999999999993</c:v>
                </c:pt>
                <c:pt idx="37">
                  <c:v>7179.5</c:v>
                </c:pt>
                <c:pt idx="38">
                  <c:v>7530.9000000000005</c:v>
                </c:pt>
                <c:pt idx="39">
                  <c:v>7870.5999999999995</c:v>
                </c:pt>
                <c:pt idx="40">
                  <c:v>8168.7999999999993</c:v>
                </c:pt>
                <c:pt idx="41">
                  <c:v>8433.6999999999989</c:v>
                </c:pt>
                <c:pt idx="42">
                  <c:v>8632.7000000000007</c:v>
                </c:pt>
                <c:pt idx="43">
                  <c:v>8730.9</c:v>
                </c:pt>
                <c:pt idx="44">
                  <c:v>8725</c:v>
                </c:pt>
                <c:pt idx="45">
                  <c:v>8635.2000000000007</c:v>
                </c:pt>
                <c:pt idx="46">
                  <c:v>8467.2999999999993</c:v>
                </c:pt>
                <c:pt idx="47">
                  <c:v>8215.5</c:v>
                </c:pt>
                <c:pt idx="48">
                  <c:v>8234.0999999999985</c:v>
                </c:pt>
                <c:pt idx="49">
                  <c:v>8106.6</c:v>
                </c:pt>
                <c:pt idx="50">
                  <c:v>7963.7</c:v>
                </c:pt>
                <c:pt idx="51">
                  <c:v>7811.5999999999995</c:v>
                </c:pt>
                <c:pt idx="52">
                  <c:v>7634.4000000000005</c:v>
                </c:pt>
                <c:pt idx="53">
                  <c:v>7452.4000000000005</c:v>
                </c:pt>
                <c:pt idx="54">
                  <c:v>7256.4</c:v>
                </c:pt>
                <c:pt idx="55">
                  <c:v>7069.2</c:v>
                </c:pt>
                <c:pt idx="56">
                  <c:v>6883.4999999999991</c:v>
                </c:pt>
                <c:pt idx="57">
                  <c:v>6689.6</c:v>
                </c:pt>
                <c:pt idx="58">
                  <c:v>6509.2000000000007</c:v>
                </c:pt>
                <c:pt idx="59">
                  <c:v>6307.2000000000007</c:v>
                </c:pt>
                <c:pt idx="60">
                  <c:v>6019.9999999999991</c:v>
                </c:pt>
                <c:pt idx="61">
                  <c:v>5665.1</c:v>
                </c:pt>
                <c:pt idx="62">
                  <c:v>5391.5</c:v>
                </c:pt>
                <c:pt idx="63">
                  <c:v>5247.7000000000007</c:v>
                </c:pt>
                <c:pt idx="64">
                  <c:v>5180.8999999999996</c:v>
                </c:pt>
                <c:pt idx="65">
                  <c:v>5067.3</c:v>
                </c:pt>
                <c:pt idx="66">
                  <c:v>4842.7</c:v>
                </c:pt>
                <c:pt idx="67">
                  <c:v>4541.7</c:v>
                </c:pt>
                <c:pt idx="68">
                  <c:v>4266.9000000000005</c:v>
                </c:pt>
                <c:pt idx="69">
                  <c:v>4058.6</c:v>
                </c:pt>
                <c:pt idx="70">
                  <c:v>3928.6</c:v>
                </c:pt>
                <c:pt idx="71">
                  <c:v>3876.0000000000005</c:v>
                </c:pt>
                <c:pt idx="72">
                  <c:v>3868.1</c:v>
                </c:pt>
                <c:pt idx="73">
                  <c:v>3895.9</c:v>
                </c:pt>
                <c:pt idx="74">
                  <c:v>3952</c:v>
                </c:pt>
                <c:pt idx="75">
                  <c:v>4045.1</c:v>
                </c:pt>
                <c:pt idx="76">
                  <c:v>4178.5999999999995</c:v>
                </c:pt>
                <c:pt idx="77">
                  <c:v>4364.8</c:v>
                </c:pt>
                <c:pt idx="78">
                  <c:v>4575.5999999999995</c:v>
                </c:pt>
                <c:pt idx="79">
                  <c:v>4770.3</c:v>
                </c:pt>
                <c:pt idx="80">
                  <c:v>4992.8</c:v>
                </c:pt>
                <c:pt idx="81">
                  <c:v>5166.3000000000011</c:v>
                </c:pt>
                <c:pt idx="82">
                  <c:v>5414.5999999999995</c:v>
                </c:pt>
                <c:pt idx="83">
                  <c:v>5708.9</c:v>
                </c:pt>
                <c:pt idx="84">
                  <c:v>6045.2</c:v>
                </c:pt>
                <c:pt idx="85">
                  <c:v>6343.4</c:v>
                </c:pt>
                <c:pt idx="86">
                  <c:v>6560</c:v>
                </c:pt>
                <c:pt idx="87">
                  <c:v>6719.9999999999991</c:v>
                </c:pt>
                <c:pt idx="88">
                  <c:v>6912.6</c:v>
                </c:pt>
                <c:pt idx="89">
                  <c:v>7150.5</c:v>
                </c:pt>
                <c:pt idx="90">
                  <c:v>7428.1</c:v>
                </c:pt>
                <c:pt idx="91">
                  <c:v>7637.5</c:v>
                </c:pt>
                <c:pt idx="92">
                  <c:v>7775.9</c:v>
                </c:pt>
                <c:pt idx="93">
                  <c:v>7917.4</c:v>
                </c:pt>
                <c:pt idx="94">
                  <c:v>7877.7000000000007</c:v>
                </c:pt>
                <c:pt idx="95">
                  <c:v>7773.1</c:v>
                </c:pt>
                <c:pt idx="96">
                  <c:v>7463.2999999999993</c:v>
                </c:pt>
                <c:pt idx="97">
                  <c:v>7411.1</c:v>
                </c:pt>
                <c:pt idx="98">
                  <c:v>7333.7000000000007</c:v>
                </c:pt>
                <c:pt idx="99">
                  <c:v>7235.4000000000005</c:v>
                </c:pt>
                <c:pt idx="100">
                  <c:v>7141</c:v>
                </c:pt>
                <c:pt idx="101">
                  <c:v>6996.5999999999995</c:v>
                </c:pt>
                <c:pt idx="102">
                  <c:v>6787.4</c:v>
                </c:pt>
                <c:pt idx="103">
                  <c:v>6542.2</c:v>
                </c:pt>
                <c:pt idx="104">
                  <c:v>6270.1</c:v>
                </c:pt>
                <c:pt idx="105">
                  <c:v>6002</c:v>
                </c:pt>
                <c:pt idx="106">
                  <c:v>5743.0000000000009</c:v>
                </c:pt>
                <c:pt idx="107">
                  <c:v>5456.7999999999993</c:v>
                </c:pt>
                <c:pt idx="108">
                  <c:v>5148.8</c:v>
                </c:pt>
                <c:pt idx="109">
                  <c:v>4843.7</c:v>
                </c:pt>
                <c:pt idx="110">
                  <c:v>4590</c:v>
                </c:pt>
                <c:pt idx="111">
                  <c:v>4432.3999999999996</c:v>
                </c:pt>
                <c:pt idx="112">
                  <c:v>4325.0999999999995</c:v>
                </c:pt>
                <c:pt idx="113">
                  <c:v>4172.8999999999996</c:v>
                </c:pt>
                <c:pt idx="114">
                  <c:v>3937.2</c:v>
                </c:pt>
                <c:pt idx="115">
                  <c:v>3646.2999999999997</c:v>
                </c:pt>
                <c:pt idx="116">
                  <c:v>3392.5</c:v>
                </c:pt>
                <c:pt idx="117">
                  <c:v>3191.6</c:v>
                </c:pt>
                <c:pt idx="118">
                  <c:v>3083.3</c:v>
                </c:pt>
                <c:pt idx="119">
                  <c:v>3047.2</c:v>
                </c:pt>
                <c:pt idx="120">
                  <c:v>3078.7</c:v>
                </c:pt>
                <c:pt idx="121">
                  <c:v>3182.2999999999997</c:v>
                </c:pt>
                <c:pt idx="122">
                  <c:v>3340.6</c:v>
                </c:pt>
                <c:pt idx="123">
                  <c:v>3545.7000000000003</c:v>
                </c:pt>
                <c:pt idx="124">
                  <c:v>3784.9</c:v>
                </c:pt>
                <c:pt idx="125">
                  <c:v>4053.7999999999997</c:v>
                </c:pt>
                <c:pt idx="126">
                  <c:v>4327.0999999999995</c:v>
                </c:pt>
                <c:pt idx="127">
                  <c:v>4574.7</c:v>
                </c:pt>
                <c:pt idx="128">
                  <c:v>4757.6000000000004</c:v>
                </c:pt>
                <c:pt idx="129">
                  <c:v>4900.8</c:v>
                </c:pt>
                <c:pt idx="130">
                  <c:v>5080.5000000000009</c:v>
                </c:pt>
                <c:pt idx="131">
                  <c:v>5338.2</c:v>
                </c:pt>
                <c:pt idx="132">
                  <c:v>5667.9999999999991</c:v>
                </c:pt>
                <c:pt idx="133">
                  <c:v>5999.7</c:v>
                </c:pt>
                <c:pt idx="134">
                  <c:v>6254.7</c:v>
                </c:pt>
                <c:pt idx="135">
                  <c:v>6443.7999999999993</c:v>
                </c:pt>
                <c:pt idx="136">
                  <c:v>6574.8</c:v>
                </c:pt>
                <c:pt idx="137">
                  <c:v>6712.6</c:v>
                </c:pt>
                <c:pt idx="138">
                  <c:v>6832.4</c:v>
                </c:pt>
                <c:pt idx="139">
                  <c:v>6953.0999999999995</c:v>
                </c:pt>
                <c:pt idx="140">
                  <c:v>7049</c:v>
                </c:pt>
                <c:pt idx="141">
                  <c:v>7084.5</c:v>
                </c:pt>
                <c:pt idx="142">
                  <c:v>7079.1</c:v>
                </c:pt>
                <c:pt idx="143">
                  <c:v>7031.5999999999985</c:v>
                </c:pt>
                <c:pt idx="144">
                  <c:v>6779.3000000000011</c:v>
                </c:pt>
                <c:pt idx="145">
                  <c:v>6744.7999999999993</c:v>
                </c:pt>
                <c:pt idx="146">
                  <c:v>6707.0999999999995</c:v>
                </c:pt>
                <c:pt idx="147">
                  <c:v>6670.5</c:v>
                </c:pt>
                <c:pt idx="148">
                  <c:v>6630</c:v>
                </c:pt>
                <c:pt idx="149">
                  <c:v>6581.6</c:v>
                </c:pt>
                <c:pt idx="150">
                  <c:v>6479.9000000000005</c:v>
                </c:pt>
                <c:pt idx="151">
                  <c:v>6344.9</c:v>
                </c:pt>
                <c:pt idx="152">
                  <c:v>6167.9999999999991</c:v>
                </c:pt>
                <c:pt idx="153">
                  <c:v>5971.5999999999995</c:v>
                </c:pt>
                <c:pt idx="154">
                  <c:v>5758.8</c:v>
                </c:pt>
                <c:pt idx="155">
                  <c:v>5484.9</c:v>
                </c:pt>
                <c:pt idx="156">
                  <c:v>5091.0999999999995</c:v>
                </c:pt>
                <c:pt idx="157">
                  <c:v>4719.2</c:v>
                </c:pt>
                <c:pt idx="158">
                  <c:v>4379</c:v>
                </c:pt>
                <c:pt idx="159">
                  <c:v>4105.3000000000011</c:v>
                </c:pt>
                <c:pt idx="160">
                  <c:v>3839.3</c:v>
                </c:pt>
                <c:pt idx="161">
                  <c:v>3528.5</c:v>
                </c:pt>
                <c:pt idx="162">
                  <c:v>3167.1000000000004</c:v>
                </c:pt>
                <c:pt idx="163">
                  <c:v>2850</c:v>
                </c:pt>
                <c:pt idx="164">
                  <c:v>2612.2999999999997</c:v>
                </c:pt>
                <c:pt idx="165">
                  <c:v>2478</c:v>
                </c:pt>
                <c:pt idx="166">
                  <c:v>2428</c:v>
                </c:pt>
                <c:pt idx="167">
                  <c:v>2463.4</c:v>
                </c:pt>
                <c:pt idx="168">
                  <c:v>2567.6</c:v>
                </c:pt>
                <c:pt idx="169">
                  <c:v>2717.2</c:v>
                </c:pt>
                <c:pt idx="170">
                  <c:v>2894.8</c:v>
                </c:pt>
                <c:pt idx="171">
                  <c:v>3148.2999999999997</c:v>
                </c:pt>
                <c:pt idx="172">
                  <c:v>3478.8</c:v>
                </c:pt>
                <c:pt idx="173">
                  <c:v>3881.9</c:v>
                </c:pt>
                <c:pt idx="174">
                  <c:v>4310.4999999999982</c:v>
                </c:pt>
                <c:pt idx="175">
                  <c:v>4700.2999999999993</c:v>
                </c:pt>
                <c:pt idx="176">
                  <c:v>4983.3999999999996</c:v>
                </c:pt>
                <c:pt idx="177">
                  <c:v>5186.3</c:v>
                </c:pt>
                <c:pt idx="178">
                  <c:v>5390.9</c:v>
                </c:pt>
                <c:pt idx="179">
                  <c:v>5613</c:v>
                </c:pt>
                <c:pt idx="180">
                  <c:v>5854.1</c:v>
                </c:pt>
                <c:pt idx="181">
                  <c:v>6071.7000000000007</c:v>
                </c:pt>
                <c:pt idx="182">
                  <c:v>6195.8</c:v>
                </c:pt>
                <c:pt idx="183">
                  <c:v>6295.9000000000005</c:v>
                </c:pt>
                <c:pt idx="184">
                  <c:v>6400.5999999999995</c:v>
                </c:pt>
                <c:pt idx="185">
                  <c:v>6534.9000000000005</c:v>
                </c:pt>
                <c:pt idx="186">
                  <c:v>6666.2</c:v>
                </c:pt>
                <c:pt idx="187">
                  <c:v>6797.6999999999989</c:v>
                </c:pt>
                <c:pt idx="188">
                  <c:v>6928.5</c:v>
                </c:pt>
                <c:pt idx="189">
                  <c:v>7041.3</c:v>
                </c:pt>
                <c:pt idx="190">
                  <c:v>7142.5</c:v>
                </c:pt>
                <c:pt idx="191">
                  <c:v>7235.4000000000005</c:v>
                </c:pt>
                <c:pt idx="192">
                  <c:v>6955.7</c:v>
                </c:pt>
                <c:pt idx="193">
                  <c:v>6913.1</c:v>
                </c:pt>
                <c:pt idx="194">
                  <c:v>6854</c:v>
                </c:pt>
                <c:pt idx="195">
                  <c:v>6771.6</c:v>
                </c:pt>
                <c:pt idx="196">
                  <c:v>6692.0000000000009</c:v>
                </c:pt>
                <c:pt idx="197">
                  <c:v>6590.2999999999993</c:v>
                </c:pt>
                <c:pt idx="198">
                  <c:v>6422.2000000000007</c:v>
                </c:pt>
                <c:pt idx="199">
                  <c:v>6168.9000000000005</c:v>
                </c:pt>
                <c:pt idx="200">
                  <c:v>5837.3999999999987</c:v>
                </c:pt>
                <c:pt idx="201">
                  <c:v>5498.0999999999995</c:v>
                </c:pt>
                <c:pt idx="202">
                  <c:v>5166.9000000000005</c:v>
                </c:pt>
                <c:pt idx="203">
                  <c:v>4846.8999999999996</c:v>
                </c:pt>
                <c:pt idx="204">
                  <c:v>4489.7000000000007</c:v>
                </c:pt>
                <c:pt idx="205">
                  <c:v>4098.6999999999989</c:v>
                </c:pt>
                <c:pt idx="206">
                  <c:v>3712.3</c:v>
                </c:pt>
                <c:pt idx="207">
                  <c:v>3375.9</c:v>
                </c:pt>
                <c:pt idx="208">
                  <c:v>3049.3999999999996</c:v>
                </c:pt>
                <c:pt idx="209">
                  <c:v>2728.6</c:v>
                </c:pt>
                <c:pt idx="210">
                  <c:v>2414.2999999999997</c:v>
                </c:pt>
                <c:pt idx="211">
                  <c:v>2158.7000000000003</c:v>
                </c:pt>
                <c:pt idx="212">
                  <c:v>1997.3</c:v>
                </c:pt>
                <c:pt idx="213">
                  <c:v>1897.4</c:v>
                </c:pt>
                <c:pt idx="214">
                  <c:v>1875.6</c:v>
                </c:pt>
                <c:pt idx="215">
                  <c:v>1930.2000000000003</c:v>
                </c:pt>
                <c:pt idx="216">
                  <c:v>2053.6999999999998</c:v>
                </c:pt>
                <c:pt idx="217">
                  <c:v>2223.6999999999998</c:v>
                </c:pt>
                <c:pt idx="218">
                  <c:v>2430.4</c:v>
                </c:pt>
                <c:pt idx="219">
                  <c:v>2680.1</c:v>
                </c:pt>
                <c:pt idx="220">
                  <c:v>2979.1</c:v>
                </c:pt>
                <c:pt idx="221">
                  <c:v>3278.7</c:v>
                </c:pt>
                <c:pt idx="222">
                  <c:v>3575.7000000000003</c:v>
                </c:pt>
                <c:pt idx="223">
                  <c:v>3789.6</c:v>
                </c:pt>
                <c:pt idx="224">
                  <c:v>3916.2000000000003</c:v>
                </c:pt>
                <c:pt idx="225">
                  <c:v>3986.6000000000004</c:v>
                </c:pt>
                <c:pt idx="226">
                  <c:v>4071.1999999999989</c:v>
                </c:pt>
                <c:pt idx="227">
                  <c:v>4164.8</c:v>
                </c:pt>
                <c:pt idx="228">
                  <c:v>4226.3999999999996</c:v>
                </c:pt>
                <c:pt idx="229">
                  <c:v>4224.3</c:v>
                </c:pt>
                <c:pt idx="230">
                  <c:v>4161</c:v>
                </c:pt>
                <c:pt idx="231">
                  <c:v>4081.5000000000005</c:v>
                </c:pt>
                <c:pt idx="232">
                  <c:v>4038.1</c:v>
                </c:pt>
                <c:pt idx="233">
                  <c:v>4050.9</c:v>
                </c:pt>
                <c:pt idx="234">
                  <c:v>4111</c:v>
                </c:pt>
                <c:pt idx="235">
                  <c:v>4177.2</c:v>
                </c:pt>
                <c:pt idx="236">
                  <c:v>4212.2000000000007</c:v>
                </c:pt>
                <c:pt idx="237">
                  <c:v>4273.8</c:v>
                </c:pt>
                <c:pt idx="238">
                  <c:v>4366.6000000000004</c:v>
                </c:pt>
                <c:pt idx="239">
                  <c:v>4483.1999999999989</c:v>
                </c:pt>
              </c:numCache>
            </c:numRef>
          </c:val>
          <c:extLst>
            <c:ext xmlns:c16="http://schemas.microsoft.com/office/drawing/2014/chart" uri="{C3380CC4-5D6E-409C-BE32-E72D297353CC}">
              <c16:uniqueId val="{00000003-E328-4A93-9ADD-DAB915CC7CBA}"/>
            </c:ext>
          </c:extLst>
        </c:ser>
        <c:dLbls>
          <c:showLegendKey val="0"/>
          <c:showVal val="0"/>
          <c:showCatName val="0"/>
          <c:showSerName val="0"/>
          <c:showPercent val="0"/>
          <c:showBubbleSize val="0"/>
        </c:dLbls>
        <c:gapWidth val="0"/>
        <c:overlap val="100"/>
        <c:axId val="496403864"/>
        <c:axId val="496401240"/>
      </c:barChart>
      <c:lineChart>
        <c:grouping val="standard"/>
        <c:varyColors val="0"/>
        <c:ser>
          <c:idx val="4"/>
          <c:order val="4"/>
          <c:tx>
            <c:strRef>
              <c:f>Semana_03!$G$1</c:f>
              <c:strCache>
                <c:ptCount val="1"/>
                <c:pt idx="0">
                  <c:v>soma</c:v>
                </c:pt>
              </c:strCache>
            </c:strRef>
          </c:tx>
          <c:spPr>
            <a:ln w="19050" cap="rnd">
              <a:solidFill>
                <a:schemeClr val="tx1">
                  <a:lumMod val="95000"/>
                  <a:lumOff val="5000"/>
                </a:schemeClr>
              </a:solidFill>
              <a:round/>
            </a:ln>
            <a:effectLst/>
          </c:spPr>
          <c:marker>
            <c:symbol val="none"/>
          </c:marker>
          <c:cat>
            <c:multiLvlStrRef>
              <c:f>Semana_03!$A$2:$B$337</c:f>
              <c:multiLvlStrCache>
                <c:ptCount val="336"/>
                <c:lvl>
                  <c:pt idx="0">
                    <c:v>00:00</c:v>
                  </c:pt>
                  <c:pt idx="1">
                    <c:v>00:30</c:v>
                  </c:pt>
                  <c:pt idx="2">
                    <c:v>01:00</c:v>
                  </c:pt>
                  <c:pt idx="3">
                    <c:v>01:30</c:v>
                  </c:pt>
                  <c:pt idx="4">
                    <c:v>02:00</c:v>
                  </c:pt>
                  <c:pt idx="5">
                    <c:v>02:30</c:v>
                  </c:pt>
                  <c:pt idx="6">
                    <c:v>03:00</c:v>
                  </c:pt>
                  <c:pt idx="7">
                    <c:v>03:30</c:v>
                  </c:pt>
                  <c:pt idx="8">
                    <c:v>04:00</c:v>
                  </c:pt>
                  <c:pt idx="9">
                    <c:v>04:30</c:v>
                  </c:pt>
                  <c:pt idx="10">
                    <c:v>05:00</c:v>
                  </c:pt>
                  <c:pt idx="11">
                    <c:v>05:30</c:v>
                  </c:pt>
                  <c:pt idx="12">
                    <c:v>06:00</c:v>
                  </c:pt>
                  <c:pt idx="13">
                    <c:v>06:30</c:v>
                  </c:pt>
                  <c:pt idx="14">
                    <c:v>07:00</c:v>
                  </c:pt>
                  <c:pt idx="15">
                    <c:v>07:30</c:v>
                  </c:pt>
                  <c:pt idx="16">
                    <c:v>08:00</c:v>
                  </c:pt>
                  <c:pt idx="17">
                    <c:v>08:30</c:v>
                  </c:pt>
                  <c:pt idx="18">
                    <c:v>09:00</c:v>
                  </c:pt>
                  <c:pt idx="19">
                    <c:v>09:30</c:v>
                  </c:pt>
                  <c:pt idx="20">
                    <c:v>10:00</c:v>
                  </c:pt>
                  <c:pt idx="21">
                    <c:v>10:30</c:v>
                  </c:pt>
                  <c:pt idx="22">
                    <c:v>11:00</c:v>
                  </c:pt>
                  <c:pt idx="23">
                    <c:v>11:30</c:v>
                  </c:pt>
                  <c:pt idx="24">
                    <c:v>12:00</c:v>
                  </c:pt>
                  <c:pt idx="25">
                    <c:v>12:30</c:v>
                  </c:pt>
                  <c:pt idx="26">
                    <c:v>13:00</c:v>
                  </c:pt>
                  <c:pt idx="27">
                    <c:v>13:30</c:v>
                  </c:pt>
                  <c:pt idx="28">
                    <c:v>14:00</c:v>
                  </c:pt>
                  <c:pt idx="29">
                    <c:v>14:30</c:v>
                  </c:pt>
                  <c:pt idx="30">
                    <c:v>15:00</c:v>
                  </c:pt>
                  <c:pt idx="31">
                    <c:v>15:30</c:v>
                  </c:pt>
                  <c:pt idx="32">
                    <c:v>16:00</c:v>
                  </c:pt>
                  <c:pt idx="33">
                    <c:v>16:30</c:v>
                  </c:pt>
                  <c:pt idx="34">
                    <c:v>17:00</c:v>
                  </c:pt>
                  <c:pt idx="35">
                    <c:v>17:30</c:v>
                  </c:pt>
                  <c:pt idx="36">
                    <c:v>18:00</c:v>
                  </c:pt>
                  <c:pt idx="37">
                    <c:v>18:30</c:v>
                  </c:pt>
                  <c:pt idx="38">
                    <c:v>19:00</c:v>
                  </c:pt>
                  <c:pt idx="39">
                    <c:v>19:30</c:v>
                  </c:pt>
                  <c:pt idx="40">
                    <c:v>20:00</c:v>
                  </c:pt>
                  <c:pt idx="41">
                    <c:v>20:30</c:v>
                  </c:pt>
                  <c:pt idx="42">
                    <c:v>21:00</c:v>
                  </c:pt>
                  <c:pt idx="43">
                    <c:v>21:30</c:v>
                  </c:pt>
                  <c:pt idx="44">
                    <c:v>22:00</c:v>
                  </c:pt>
                  <c:pt idx="45">
                    <c:v>22:30</c:v>
                  </c:pt>
                  <c:pt idx="46">
                    <c:v>23:00</c:v>
                  </c:pt>
                  <c:pt idx="47">
                    <c:v>23:30</c:v>
                  </c:pt>
                  <c:pt idx="48">
                    <c:v>00:00</c:v>
                  </c:pt>
                  <c:pt idx="49">
                    <c:v>00:30</c:v>
                  </c:pt>
                  <c:pt idx="50">
                    <c:v>01:00</c:v>
                  </c:pt>
                  <c:pt idx="51">
                    <c:v>01:30</c:v>
                  </c:pt>
                  <c:pt idx="52">
                    <c:v>02:00</c:v>
                  </c:pt>
                  <c:pt idx="53">
                    <c:v>02:30</c:v>
                  </c:pt>
                  <c:pt idx="54">
                    <c:v>03:00</c:v>
                  </c:pt>
                  <c:pt idx="55">
                    <c:v>03:30</c:v>
                  </c:pt>
                  <c:pt idx="56">
                    <c:v>04:00</c:v>
                  </c:pt>
                  <c:pt idx="57">
                    <c:v>04:30</c:v>
                  </c:pt>
                  <c:pt idx="58">
                    <c:v>05:00</c:v>
                  </c:pt>
                  <c:pt idx="59">
                    <c:v>05:30</c:v>
                  </c:pt>
                  <c:pt idx="60">
                    <c:v>06:00</c:v>
                  </c:pt>
                  <c:pt idx="61">
                    <c:v>06:30</c:v>
                  </c:pt>
                  <c:pt idx="62">
                    <c:v>07:00</c:v>
                  </c:pt>
                  <c:pt idx="63">
                    <c:v>07:30</c:v>
                  </c:pt>
                  <c:pt idx="64">
                    <c:v>08:00</c:v>
                  </c:pt>
                  <c:pt idx="65">
                    <c:v>08:30</c:v>
                  </c:pt>
                  <c:pt idx="66">
                    <c:v>09:00</c:v>
                  </c:pt>
                  <c:pt idx="67">
                    <c:v>09:30</c:v>
                  </c:pt>
                  <c:pt idx="68">
                    <c:v>10:00</c:v>
                  </c:pt>
                  <c:pt idx="69">
                    <c:v>10:30</c:v>
                  </c:pt>
                  <c:pt idx="70">
                    <c:v>11:00</c:v>
                  </c:pt>
                  <c:pt idx="71">
                    <c:v>11:30</c:v>
                  </c:pt>
                  <c:pt idx="72">
                    <c:v>12:00</c:v>
                  </c:pt>
                  <c:pt idx="73">
                    <c:v>12:30</c:v>
                  </c:pt>
                  <c:pt idx="74">
                    <c:v>13:00</c:v>
                  </c:pt>
                  <c:pt idx="75">
                    <c:v>13:30</c:v>
                  </c:pt>
                  <c:pt idx="76">
                    <c:v>14:00</c:v>
                  </c:pt>
                  <c:pt idx="77">
                    <c:v>14:30</c:v>
                  </c:pt>
                  <c:pt idx="78">
                    <c:v>15:00</c:v>
                  </c:pt>
                  <c:pt idx="79">
                    <c:v>15:30</c:v>
                  </c:pt>
                  <c:pt idx="80">
                    <c:v>16:00</c:v>
                  </c:pt>
                  <c:pt idx="81">
                    <c:v>16:30</c:v>
                  </c:pt>
                  <c:pt idx="82">
                    <c:v>17:00</c:v>
                  </c:pt>
                  <c:pt idx="83">
                    <c:v>17:30</c:v>
                  </c:pt>
                  <c:pt idx="84">
                    <c:v>18:00</c:v>
                  </c:pt>
                  <c:pt idx="85">
                    <c:v>18:30</c:v>
                  </c:pt>
                  <c:pt idx="86">
                    <c:v>19:00</c:v>
                  </c:pt>
                  <c:pt idx="87">
                    <c:v>19:30</c:v>
                  </c:pt>
                  <c:pt idx="88">
                    <c:v>20:00</c:v>
                  </c:pt>
                  <c:pt idx="89">
                    <c:v>20:30</c:v>
                  </c:pt>
                  <c:pt idx="90">
                    <c:v>21:00</c:v>
                  </c:pt>
                  <c:pt idx="91">
                    <c:v>21:30</c:v>
                  </c:pt>
                  <c:pt idx="92">
                    <c:v>22:00</c:v>
                  </c:pt>
                  <c:pt idx="93">
                    <c:v>22:30</c:v>
                  </c:pt>
                  <c:pt idx="94">
                    <c:v>23:00</c:v>
                  </c:pt>
                  <c:pt idx="95">
                    <c:v>23:30</c:v>
                  </c:pt>
                  <c:pt idx="96">
                    <c:v>00:00</c:v>
                  </c:pt>
                  <c:pt idx="97">
                    <c:v>00:30</c:v>
                  </c:pt>
                  <c:pt idx="98">
                    <c:v>01:00</c:v>
                  </c:pt>
                  <c:pt idx="99">
                    <c:v>01:30</c:v>
                  </c:pt>
                  <c:pt idx="100">
                    <c:v>02:00</c:v>
                  </c:pt>
                  <c:pt idx="101">
                    <c:v>02:30</c:v>
                  </c:pt>
                  <c:pt idx="102">
                    <c:v>03:00</c:v>
                  </c:pt>
                  <c:pt idx="103">
                    <c:v>03:30</c:v>
                  </c:pt>
                  <c:pt idx="104">
                    <c:v>04:00</c:v>
                  </c:pt>
                  <c:pt idx="105">
                    <c:v>04:30</c:v>
                  </c:pt>
                  <c:pt idx="106">
                    <c:v>05:00</c:v>
                  </c:pt>
                  <c:pt idx="107">
                    <c:v>05:30</c:v>
                  </c:pt>
                  <c:pt idx="108">
                    <c:v>06:00</c:v>
                  </c:pt>
                  <c:pt idx="109">
                    <c:v>06:30</c:v>
                  </c:pt>
                  <c:pt idx="110">
                    <c:v>07:00</c:v>
                  </c:pt>
                  <c:pt idx="111">
                    <c:v>07:30</c:v>
                  </c:pt>
                  <c:pt idx="112">
                    <c:v>08:00</c:v>
                  </c:pt>
                  <c:pt idx="113">
                    <c:v>08:30</c:v>
                  </c:pt>
                  <c:pt idx="114">
                    <c:v>09:00</c:v>
                  </c:pt>
                  <c:pt idx="115">
                    <c:v>09:30</c:v>
                  </c:pt>
                  <c:pt idx="116">
                    <c:v>10:00</c:v>
                  </c:pt>
                  <c:pt idx="117">
                    <c:v>10:30</c:v>
                  </c:pt>
                  <c:pt idx="118">
                    <c:v>11:00</c:v>
                  </c:pt>
                  <c:pt idx="119">
                    <c:v>11:30</c:v>
                  </c:pt>
                  <c:pt idx="120">
                    <c:v>12:00</c:v>
                  </c:pt>
                  <c:pt idx="121">
                    <c:v>12:30</c:v>
                  </c:pt>
                  <c:pt idx="122">
                    <c:v>13:00</c:v>
                  </c:pt>
                  <c:pt idx="123">
                    <c:v>13:30</c:v>
                  </c:pt>
                  <c:pt idx="124">
                    <c:v>14:00</c:v>
                  </c:pt>
                  <c:pt idx="125">
                    <c:v>14:30</c:v>
                  </c:pt>
                  <c:pt idx="126">
                    <c:v>15:00</c:v>
                  </c:pt>
                  <c:pt idx="127">
                    <c:v>15:30</c:v>
                  </c:pt>
                  <c:pt idx="128">
                    <c:v>16:00</c:v>
                  </c:pt>
                  <c:pt idx="129">
                    <c:v>16:30</c:v>
                  </c:pt>
                  <c:pt idx="130">
                    <c:v>17:00</c:v>
                  </c:pt>
                  <c:pt idx="131">
                    <c:v>17:30</c:v>
                  </c:pt>
                  <c:pt idx="132">
                    <c:v>18:00</c:v>
                  </c:pt>
                  <c:pt idx="133">
                    <c:v>18:30</c:v>
                  </c:pt>
                  <c:pt idx="134">
                    <c:v>19:00</c:v>
                  </c:pt>
                  <c:pt idx="135">
                    <c:v>19:30</c:v>
                  </c:pt>
                  <c:pt idx="136">
                    <c:v>20:00</c:v>
                  </c:pt>
                  <c:pt idx="137">
                    <c:v>20:30</c:v>
                  </c:pt>
                  <c:pt idx="138">
                    <c:v>21:00</c:v>
                  </c:pt>
                  <c:pt idx="139">
                    <c:v>21:30</c:v>
                  </c:pt>
                  <c:pt idx="140">
                    <c:v>22:00</c:v>
                  </c:pt>
                  <c:pt idx="141">
                    <c:v>22:30</c:v>
                  </c:pt>
                  <c:pt idx="142">
                    <c:v>23:00</c:v>
                  </c:pt>
                  <c:pt idx="143">
                    <c:v>23:30</c:v>
                  </c:pt>
                  <c:pt idx="144">
                    <c:v>00:00</c:v>
                  </c:pt>
                  <c:pt idx="145">
                    <c:v>00:30</c:v>
                  </c:pt>
                  <c:pt idx="146">
                    <c:v>01:00</c:v>
                  </c:pt>
                  <c:pt idx="147">
                    <c:v>01:30</c:v>
                  </c:pt>
                  <c:pt idx="148">
                    <c:v>02:00</c:v>
                  </c:pt>
                  <c:pt idx="149">
                    <c:v>02:30</c:v>
                  </c:pt>
                  <c:pt idx="150">
                    <c:v>03:00</c:v>
                  </c:pt>
                  <c:pt idx="151">
                    <c:v>03:30</c:v>
                  </c:pt>
                  <c:pt idx="152">
                    <c:v>04:00</c:v>
                  </c:pt>
                  <c:pt idx="153">
                    <c:v>04:30</c:v>
                  </c:pt>
                  <c:pt idx="154">
                    <c:v>05:00</c:v>
                  </c:pt>
                  <c:pt idx="155">
                    <c:v>05:30</c:v>
                  </c:pt>
                  <c:pt idx="156">
                    <c:v>06:00</c:v>
                  </c:pt>
                  <c:pt idx="157">
                    <c:v>06:30</c:v>
                  </c:pt>
                  <c:pt idx="158">
                    <c:v>07:00</c:v>
                  </c:pt>
                  <c:pt idx="159">
                    <c:v>07:30</c:v>
                  </c:pt>
                  <c:pt idx="160">
                    <c:v>08:00</c:v>
                  </c:pt>
                  <c:pt idx="161">
                    <c:v>08:30</c:v>
                  </c:pt>
                  <c:pt idx="162">
                    <c:v>09:00</c:v>
                  </c:pt>
                  <c:pt idx="163">
                    <c:v>09:30</c:v>
                  </c:pt>
                  <c:pt idx="164">
                    <c:v>10:00</c:v>
                  </c:pt>
                  <c:pt idx="165">
                    <c:v>10:30</c:v>
                  </c:pt>
                  <c:pt idx="166">
                    <c:v>11:00</c:v>
                  </c:pt>
                  <c:pt idx="167">
                    <c:v>11:30</c:v>
                  </c:pt>
                  <c:pt idx="168">
                    <c:v>12:00</c:v>
                  </c:pt>
                  <c:pt idx="169">
                    <c:v>12:30</c:v>
                  </c:pt>
                  <c:pt idx="170">
                    <c:v>13:00</c:v>
                  </c:pt>
                  <c:pt idx="171">
                    <c:v>13:30</c:v>
                  </c:pt>
                  <c:pt idx="172">
                    <c:v>14:00</c:v>
                  </c:pt>
                  <c:pt idx="173">
                    <c:v>14:30</c:v>
                  </c:pt>
                  <c:pt idx="174">
                    <c:v>15:00</c:v>
                  </c:pt>
                  <c:pt idx="175">
                    <c:v>15:30</c:v>
                  </c:pt>
                  <c:pt idx="176">
                    <c:v>16:00</c:v>
                  </c:pt>
                  <c:pt idx="177">
                    <c:v>16:30</c:v>
                  </c:pt>
                  <c:pt idx="178">
                    <c:v>17:00</c:v>
                  </c:pt>
                  <c:pt idx="179">
                    <c:v>17:30</c:v>
                  </c:pt>
                  <c:pt idx="180">
                    <c:v>18:00</c:v>
                  </c:pt>
                  <c:pt idx="181">
                    <c:v>18:30</c:v>
                  </c:pt>
                  <c:pt idx="182">
                    <c:v>19:00</c:v>
                  </c:pt>
                  <c:pt idx="183">
                    <c:v>19:30</c:v>
                  </c:pt>
                  <c:pt idx="184">
                    <c:v>20:00</c:v>
                  </c:pt>
                  <c:pt idx="185">
                    <c:v>20:30</c:v>
                  </c:pt>
                  <c:pt idx="186">
                    <c:v>21:00</c:v>
                  </c:pt>
                  <c:pt idx="187">
                    <c:v>21:30</c:v>
                  </c:pt>
                  <c:pt idx="188">
                    <c:v>22:00</c:v>
                  </c:pt>
                  <c:pt idx="189">
                    <c:v>22:30</c:v>
                  </c:pt>
                  <c:pt idx="190">
                    <c:v>23:00</c:v>
                  </c:pt>
                  <c:pt idx="191">
                    <c:v>23:30</c:v>
                  </c:pt>
                  <c:pt idx="192">
                    <c:v>00:00</c:v>
                  </c:pt>
                  <c:pt idx="193">
                    <c:v>00:30</c:v>
                  </c:pt>
                  <c:pt idx="194">
                    <c:v>01:00</c:v>
                  </c:pt>
                  <c:pt idx="195">
                    <c:v>01:30</c:v>
                  </c:pt>
                  <c:pt idx="196">
                    <c:v>02:00</c:v>
                  </c:pt>
                  <c:pt idx="197">
                    <c:v>02:30</c:v>
                  </c:pt>
                  <c:pt idx="198">
                    <c:v>03:00</c:v>
                  </c:pt>
                  <c:pt idx="199">
                    <c:v>03:30</c:v>
                  </c:pt>
                  <c:pt idx="200">
                    <c:v>04:00</c:v>
                  </c:pt>
                  <c:pt idx="201">
                    <c:v>04:30</c:v>
                  </c:pt>
                  <c:pt idx="202">
                    <c:v>05:00</c:v>
                  </c:pt>
                  <c:pt idx="203">
                    <c:v>05:30</c:v>
                  </c:pt>
                  <c:pt idx="204">
                    <c:v>06:00</c:v>
                  </c:pt>
                  <c:pt idx="205">
                    <c:v>06:30</c:v>
                  </c:pt>
                  <c:pt idx="206">
                    <c:v>07:00</c:v>
                  </c:pt>
                  <c:pt idx="207">
                    <c:v>07:30</c:v>
                  </c:pt>
                  <c:pt idx="208">
                    <c:v>08:00</c:v>
                  </c:pt>
                  <c:pt idx="209">
                    <c:v>08:30</c:v>
                  </c:pt>
                  <c:pt idx="210">
                    <c:v>09:00</c:v>
                  </c:pt>
                  <c:pt idx="211">
                    <c:v>09:30</c:v>
                  </c:pt>
                  <c:pt idx="212">
                    <c:v>10:00</c:v>
                  </c:pt>
                  <c:pt idx="213">
                    <c:v>10:30</c:v>
                  </c:pt>
                  <c:pt idx="214">
                    <c:v>11:00</c:v>
                  </c:pt>
                  <c:pt idx="215">
                    <c:v>11:30</c:v>
                  </c:pt>
                  <c:pt idx="216">
                    <c:v>12:00</c:v>
                  </c:pt>
                  <c:pt idx="217">
                    <c:v>12:30</c:v>
                  </c:pt>
                  <c:pt idx="218">
                    <c:v>13:00</c:v>
                  </c:pt>
                  <c:pt idx="219">
                    <c:v>13:30</c:v>
                  </c:pt>
                  <c:pt idx="220">
                    <c:v>14:00</c:v>
                  </c:pt>
                  <c:pt idx="221">
                    <c:v>14:30</c:v>
                  </c:pt>
                  <c:pt idx="222">
                    <c:v>15:00</c:v>
                  </c:pt>
                  <c:pt idx="223">
                    <c:v>15:30</c:v>
                  </c:pt>
                  <c:pt idx="224">
                    <c:v>16:00</c:v>
                  </c:pt>
                  <c:pt idx="225">
                    <c:v>16:30</c:v>
                  </c:pt>
                  <c:pt idx="226">
                    <c:v>17:00</c:v>
                  </c:pt>
                  <c:pt idx="227">
                    <c:v>17:30</c:v>
                  </c:pt>
                  <c:pt idx="228">
                    <c:v>18:00</c:v>
                  </c:pt>
                  <c:pt idx="229">
                    <c:v>18:30</c:v>
                  </c:pt>
                  <c:pt idx="230">
                    <c:v>19:00</c:v>
                  </c:pt>
                  <c:pt idx="231">
                    <c:v>19:30</c:v>
                  </c:pt>
                  <c:pt idx="232">
                    <c:v>20:00</c:v>
                  </c:pt>
                  <c:pt idx="233">
                    <c:v>20:30</c:v>
                  </c:pt>
                  <c:pt idx="234">
                    <c:v>21:00</c:v>
                  </c:pt>
                  <c:pt idx="235">
                    <c:v>21:30</c:v>
                  </c:pt>
                  <c:pt idx="236">
                    <c:v>22:00</c:v>
                  </c:pt>
                  <c:pt idx="237">
                    <c:v>22:30</c:v>
                  </c:pt>
                  <c:pt idx="238">
                    <c:v>23:00</c:v>
                  </c:pt>
                  <c:pt idx="239">
                    <c:v>23:30</c:v>
                  </c:pt>
                  <c:pt idx="240">
                    <c:v>00:00</c:v>
                  </c:pt>
                  <c:pt idx="241">
                    <c:v>00:30</c:v>
                  </c:pt>
                  <c:pt idx="242">
                    <c:v>01:00</c:v>
                  </c:pt>
                  <c:pt idx="243">
                    <c:v>01:30</c:v>
                  </c:pt>
                  <c:pt idx="244">
                    <c:v>02:00</c:v>
                  </c:pt>
                  <c:pt idx="245">
                    <c:v>02:30</c:v>
                  </c:pt>
                  <c:pt idx="246">
                    <c:v>03:00</c:v>
                  </c:pt>
                  <c:pt idx="247">
                    <c:v>03:30</c:v>
                  </c:pt>
                  <c:pt idx="248">
                    <c:v>04:00</c:v>
                  </c:pt>
                  <c:pt idx="249">
                    <c:v>04:30</c:v>
                  </c:pt>
                  <c:pt idx="250">
                    <c:v>05:00</c:v>
                  </c:pt>
                  <c:pt idx="251">
                    <c:v>05:30</c:v>
                  </c:pt>
                  <c:pt idx="252">
                    <c:v>06:00</c:v>
                  </c:pt>
                  <c:pt idx="253">
                    <c:v>06:30</c:v>
                  </c:pt>
                  <c:pt idx="254">
                    <c:v>07:00</c:v>
                  </c:pt>
                  <c:pt idx="255">
                    <c:v>07:30</c:v>
                  </c:pt>
                  <c:pt idx="256">
                    <c:v>08:00</c:v>
                  </c:pt>
                  <c:pt idx="257">
                    <c:v>08:30</c:v>
                  </c:pt>
                  <c:pt idx="258">
                    <c:v>09:00</c:v>
                  </c:pt>
                  <c:pt idx="259">
                    <c:v>09:30</c:v>
                  </c:pt>
                  <c:pt idx="260">
                    <c:v>10:00</c:v>
                  </c:pt>
                  <c:pt idx="261">
                    <c:v>10:30</c:v>
                  </c:pt>
                  <c:pt idx="262">
                    <c:v>11:00</c:v>
                  </c:pt>
                  <c:pt idx="263">
                    <c:v>11:30</c:v>
                  </c:pt>
                  <c:pt idx="264">
                    <c:v>12:00</c:v>
                  </c:pt>
                  <c:pt idx="265">
                    <c:v>12:30</c:v>
                  </c:pt>
                  <c:pt idx="266">
                    <c:v>13:00</c:v>
                  </c:pt>
                  <c:pt idx="267">
                    <c:v>13:30</c:v>
                  </c:pt>
                  <c:pt idx="268">
                    <c:v>14:00</c:v>
                  </c:pt>
                  <c:pt idx="269">
                    <c:v>14:30</c:v>
                  </c:pt>
                  <c:pt idx="270">
                    <c:v>15:00</c:v>
                  </c:pt>
                  <c:pt idx="271">
                    <c:v>15:30</c:v>
                  </c:pt>
                  <c:pt idx="272">
                    <c:v>16:00</c:v>
                  </c:pt>
                  <c:pt idx="273">
                    <c:v>16:30</c:v>
                  </c:pt>
                  <c:pt idx="274">
                    <c:v>17:00</c:v>
                  </c:pt>
                  <c:pt idx="275">
                    <c:v>17:30</c:v>
                  </c:pt>
                  <c:pt idx="276">
                    <c:v>18:00</c:v>
                  </c:pt>
                  <c:pt idx="277">
                    <c:v>18:30</c:v>
                  </c:pt>
                  <c:pt idx="278">
                    <c:v>19:00</c:v>
                  </c:pt>
                  <c:pt idx="279">
                    <c:v>19:30</c:v>
                  </c:pt>
                  <c:pt idx="280">
                    <c:v>20:00</c:v>
                  </c:pt>
                  <c:pt idx="281">
                    <c:v>20:30</c:v>
                  </c:pt>
                  <c:pt idx="282">
                    <c:v>21:00</c:v>
                  </c:pt>
                  <c:pt idx="283">
                    <c:v>21:30</c:v>
                  </c:pt>
                  <c:pt idx="284">
                    <c:v>22:00</c:v>
                  </c:pt>
                  <c:pt idx="285">
                    <c:v>22:30</c:v>
                  </c:pt>
                  <c:pt idx="286">
                    <c:v>23:00</c:v>
                  </c:pt>
                  <c:pt idx="287">
                    <c:v>23:30</c:v>
                  </c:pt>
                  <c:pt idx="288">
                    <c:v>00:00</c:v>
                  </c:pt>
                  <c:pt idx="289">
                    <c:v>00:30</c:v>
                  </c:pt>
                  <c:pt idx="290">
                    <c:v>01:00</c:v>
                  </c:pt>
                  <c:pt idx="291">
                    <c:v>01:30</c:v>
                  </c:pt>
                  <c:pt idx="292">
                    <c:v>02:00</c:v>
                  </c:pt>
                  <c:pt idx="293">
                    <c:v>02:30</c:v>
                  </c:pt>
                  <c:pt idx="294">
                    <c:v>03:00</c:v>
                  </c:pt>
                  <c:pt idx="295">
                    <c:v>03:30</c:v>
                  </c:pt>
                  <c:pt idx="296">
                    <c:v>04:00</c:v>
                  </c:pt>
                  <c:pt idx="297">
                    <c:v>04:30</c:v>
                  </c:pt>
                  <c:pt idx="298">
                    <c:v>05:00</c:v>
                  </c:pt>
                  <c:pt idx="299">
                    <c:v>05:30</c:v>
                  </c:pt>
                  <c:pt idx="300">
                    <c:v>06:00</c:v>
                  </c:pt>
                  <c:pt idx="301">
                    <c:v>06:30</c:v>
                  </c:pt>
                  <c:pt idx="302">
                    <c:v>07:00</c:v>
                  </c:pt>
                  <c:pt idx="303">
                    <c:v>07:30</c:v>
                  </c:pt>
                  <c:pt idx="304">
                    <c:v>08:00</c:v>
                  </c:pt>
                  <c:pt idx="305">
                    <c:v>08:30</c:v>
                  </c:pt>
                  <c:pt idx="306">
                    <c:v>09:00</c:v>
                  </c:pt>
                  <c:pt idx="307">
                    <c:v>09:30</c:v>
                  </c:pt>
                  <c:pt idx="308">
                    <c:v>10:00</c:v>
                  </c:pt>
                  <c:pt idx="309">
                    <c:v>10:30</c:v>
                  </c:pt>
                  <c:pt idx="310">
                    <c:v>11:00</c:v>
                  </c:pt>
                  <c:pt idx="311">
                    <c:v>11:30</c:v>
                  </c:pt>
                  <c:pt idx="312">
                    <c:v>12:00</c:v>
                  </c:pt>
                  <c:pt idx="313">
                    <c:v>12:30</c:v>
                  </c:pt>
                  <c:pt idx="314">
                    <c:v>13:00</c:v>
                  </c:pt>
                  <c:pt idx="315">
                    <c:v>13:30</c:v>
                  </c:pt>
                  <c:pt idx="316">
                    <c:v>14:00</c:v>
                  </c:pt>
                  <c:pt idx="317">
                    <c:v>14:30</c:v>
                  </c:pt>
                  <c:pt idx="318">
                    <c:v>15:00</c:v>
                  </c:pt>
                  <c:pt idx="319">
                    <c:v>15:30</c:v>
                  </c:pt>
                  <c:pt idx="320">
                    <c:v>16:00</c:v>
                  </c:pt>
                  <c:pt idx="321">
                    <c:v>16:30</c:v>
                  </c:pt>
                  <c:pt idx="322">
                    <c:v>17:00</c:v>
                  </c:pt>
                  <c:pt idx="323">
                    <c:v>17:30</c:v>
                  </c:pt>
                  <c:pt idx="324">
                    <c:v>18:00</c:v>
                  </c:pt>
                  <c:pt idx="325">
                    <c:v>18:30</c:v>
                  </c:pt>
                  <c:pt idx="326">
                    <c:v>19:00</c:v>
                  </c:pt>
                  <c:pt idx="327">
                    <c:v>19:30</c:v>
                  </c:pt>
                  <c:pt idx="328">
                    <c:v>20:00</c:v>
                  </c:pt>
                  <c:pt idx="329">
                    <c:v>20:30</c:v>
                  </c:pt>
                  <c:pt idx="330">
                    <c:v>21:00</c:v>
                  </c:pt>
                  <c:pt idx="331">
                    <c:v>21:30</c:v>
                  </c:pt>
                  <c:pt idx="332">
                    <c:v>22:00</c:v>
                  </c:pt>
                  <c:pt idx="333">
                    <c:v>22:30</c:v>
                  </c:pt>
                  <c:pt idx="334">
                    <c:v>23:00</c:v>
                  </c:pt>
                  <c:pt idx="335">
                    <c:v>23:30</c:v>
                  </c:pt>
                </c:lvl>
                <c:lvl>
                  <c:pt idx="0">
                    <c:v>9-abr</c:v>
                  </c:pt>
                  <c:pt idx="48">
                    <c:v>10-abr</c:v>
                  </c:pt>
                  <c:pt idx="96">
                    <c:v>11-abr</c:v>
                  </c:pt>
                  <c:pt idx="144">
                    <c:v>12-abr</c:v>
                  </c:pt>
                  <c:pt idx="192">
                    <c:v>13-abr</c:v>
                  </c:pt>
                  <c:pt idx="240">
                    <c:v>14-abr</c:v>
                  </c:pt>
                  <c:pt idx="288">
                    <c:v>15-abr</c:v>
                  </c:pt>
                </c:lvl>
              </c:multiLvlStrCache>
            </c:multiLvlStrRef>
          </c:cat>
          <c:val>
            <c:numRef>
              <c:f>Semana_03!$G$2:$G$337</c:f>
              <c:numCache>
                <c:formatCode>0</c:formatCode>
                <c:ptCount val="336"/>
                <c:pt idx="0">
                  <c:v>14902.999999999998</c:v>
                </c:pt>
                <c:pt idx="1">
                  <c:v>14824.8</c:v>
                </c:pt>
                <c:pt idx="2">
                  <c:v>14728.9</c:v>
                </c:pt>
                <c:pt idx="3">
                  <c:v>14594.6</c:v>
                </c:pt>
                <c:pt idx="4">
                  <c:v>14428.599999999999</c:v>
                </c:pt>
                <c:pt idx="5">
                  <c:v>14253.300000000001</c:v>
                </c:pt>
                <c:pt idx="6">
                  <c:v>14067.400000000001</c:v>
                </c:pt>
                <c:pt idx="7">
                  <c:v>13920</c:v>
                </c:pt>
                <c:pt idx="8">
                  <c:v>13792.3</c:v>
                </c:pt>
                <c:pt idx="9">
                  <c:v>13567.099999999999</c:v>
                </c:pt>
                <c:pt idx="10">
                  <c:v>13467.899999999998</c:v>
                </c:pt>
                <c:pt idx="11">
                  <c:v>13314.400000000001</c:v>
                </c:pt>
                <c:pt idx="12">
                  <c:v>13268.199999999999</c:v>
                </c:pt>
                <c:pt idx="13">
                  <c:v>13606.999999999998</c:v>
                </c:pt>
                <c:pt idx="14">
                  <c:v>14208.599999999999</c:v>
                </c:pt>
                <c:pt idx="15">
                  <c:v>14776</c:v>
                </c:pt>
                <c:pt idx="16">
                  <c:v>15251.7</c:v>
                </c:pt>
                <c:pt idx="17">
                  <c:v>15436.6</c:v>
                </c:pt>
                <c:pt idx="18">
                  <c:v>15239.8</c:v>
                </c:pt>
                <c:pt idx="19">
                  <c:v>14837.199999999999</c:v>
                </c:pt>
                <c:pt idx="20">
                  <c:v>14368.4</c:v>
                </c:pt>
                <c:pt idx="21">
                  <c:v>13938.5</c:v>
                </c:pt>
                <c:pt idx="22">
                  <c:v>13598.9</c:v>
                </c:pt>
                <c:pt idx="23">
                  <c:v>13391.9</c:v>
                </c:pt>
                <c:pt idx="24">
                  <c:v>13297.600000000002</c:v>
                </c:pt>
                <c:pt idx="25">
                  <c:v>13279.3</c:v>
                </c:pt>
                <c:pt idx="26">
                  <c:v>13340.9</c:v>
                </c:pt>
                <c:pt idx="27">
                  <c:v>13427.9</c:v>
                </c:pt>
                <c:pt idx="28">
                  <c:v>13535.3</c:v>
                </c:pt>
                <c:pt idx="29">
                  <c:v>13661.900000000001</c:v>
                </c:pt>
                <c:pt idx="30">
                  <c:v>13768.400000000001</c:v>
                </c:pt>
                <c:pt idx="31">
                  <c:v>13730.5</c:v>
                </c:pt>
                <c:pt idx="32">
                  <c:v>13543.699999999999</c:v>
                </c:pt>
                <c:pt idx="33">
                  <c:v>13119</c:v>
                </c:pt>
                <c:pt idx="34">
                  <c:v>12574.600000000002</c:v>
                </c:pt>
                <c:pt idx="35">
                  <c:v>12166.4</c:v>
                </c:pt>
                <c:pt idx="36">
                  <c:v>12333.8</c:v>
                </c:pt>
                <c:pt idx="37">
                  <c:v>12667.4</c:v>
                </c:pt>
                <c:pt idx="38">
                  <c:v>13029.800000000001</c:v>
                </c:pt>
                <c:pt idx="39">
                  <c:v>13380.699999999999</c:v>
                </c:pt>
                <c:pt idx="40">
                  <c:v>13679.8</c:v>
                </c:pt>
                <c:pt idx="41">
                  <c:v>13941.8</c:v>
                </c:pt>
                <c:pt idx="42">
                  <c:v>14137.800000000001</c:v>
                </c:pt>
                <c:pt idx="43">
                  <c:v>14210.9</c:v>
                </c:pt>
                <c:pt idx="44">
                  <c:v>14170.1</c:v>
                </c:pt>
                <c:pt idx="45">
                  <c:v>14055.1</c:v>
                </c:pt>
                <c:pt idx="46">
                  <c:v>13851.3</c:v>
                </c:pt>
                <c:pt idx="47">
                  <c:v>13561.5</c:v>
                </c:pt>
                <c:pt idx="48">
                  <c:v>13563.099999999999</c:v>
                </c:pt>
                <c:pt idx="49">
                  <c:v>13415.6</c:v>
                </c:pt>
                <c:pt idx="50">
                  <c:v>13263.7</c:v>
                </c:pt>
                <c:pt idx="51">
                  <c:v>13100.599999999999</c:v>
                </c:pt>
                <c:pt idx="52">
                  <c:v>12919.300000000001</c:v>
                </c:pt>
                <c:pt idx="53">
                  <c:v>12730.5</c:v>
                </c:pt>
                <c:pt idx="54">
                  <c:v>12527.5</c:v>
                </c:pt>
                <c:pt idx="55">
                  <c:v>12342.400000000001</c:v>
                </c:pt>
                <c:pt idx="56">
                  <c:v>12152.599999999999</c:v>
                </c:pt>
                <c:pt idx="57">
                  <c:v>11956.900000000001</c:v>
                </c:pt>
                <c:pt idx="58">
                  <c:v>11782.400000000001</c:v>
                </c:pt>
                <c:pt idx="59">
                  <c:v>11604.2</c:v>
                </c:pt>
                <c:pt idx="60">
                  <c:v>11534.099999999999</c:v>
                </c:pt>
                <c:pt idx="61">
                  <c:v>11813.4</c:v>
                </c:pt>
                <c:pt idx="62">
                  <c:v>12281.800000000001</c:v>
                </c:pt>
                <c:pt idx="63">
                  <c:v>12741.5</c:v>
                </c:pt>
                <c:pt idx="64">
                  <c:v>13131.8</c:v>
                </c:pt>
                <c:pt idx="65">
                  <c:v>13334.3</c:v>
                </c:pt>
                <c:pt idx="66">
                  <c:v>13273.400000000001</c:v>
                </c:pt>
                <c:pt idx="67">
                  <c:v>13080.1</c:v>
                </c:pt>
                <c:pt idx="68">
                  <c:v>12862.900000000001</c:v>
                </c:pt>
                <c:pt idx="69">
                  <c:v>12691.8</c:v>
                </c:pt>
                <c:pt idx="70">
                  <c:v>12574.900000000001</c:v>
                </c:pt>
                <c:pt idx="71">
                  <c:v>12526.2</c:v>
                </c:pt>
                <c:pt idx="72">
                  <c:v>12481.2</c:v>
                </c:pt>
                <c:pt idx="73">
                  <c:v>12467.9</c:v>
                </c:pt>
                <c:pt idx="74">
                  <c:v>12469</c:v>
                </c:pt>
                <c:pt idx="75">
                  <c:v>12493</c:v>
                </c:pt>
                <c:pt idx="76">
                  <c:v>12507.5</c:v>
                </c:pt>
                <c:pt idx="77">
                  <c:v>12542.7</c:v>
                </c:pt>
                <c:pt idx="78">
                  <c:v>12573.3</c:v>
                </c:pt>
                <c:pt idx="79">
                  <c:v>12484.300000000001</c:v>
                </c:pt>
                <c:pt idx="80">
                  <c:v>12270.9</c:v>
                </c:pt>
                <c:pt idx="81">
                  <c:v>11919.300000000001</c:v>
                </c:pt>
                <c:pt idx="82">
                  <c:v>11583</c:v>
                </c:pt>
                <c:pt idx="83">
                  <c:v>11306.6</c:v>
                </c:pt>
                <c:pt idx="84">
                  <c:v>11538.199999999999</c:v>
                </c:pt>
                <c:pt idx="85">
                  <c:v>11842.3</c:v>
                </c:pt>
                <c:pt idx="86">
                  <c:v>12066.8</c:v>
                </c:pt>
                <c:pt idx="87">
                  <c:v>12243</c:v>
                </c:pt>
                <c:pt idx="88">
                  <c:v>12434.5</c:v>
                </c:pt>
                <c:pt idx="89">
                  <c:v>12669.5</c:v>
                </c:pt>
                <c:pt idx="90">
                  <c:v>12943.2</c:v>
                </c:pt>
                <c:pt idx="91">
                  <c:v>13127.5</c:v>
                </c:pt>
                <c:pt idx="92">
                  <c:v>13231</c:v>
                </c:pt>
                <c:pt idx="93">
                  <c:v>13349.4</c:v>
                </c:pt>
                <c:pt idx="94">
                  <c:v>13275.800000000001</c:v>
                </c:pt>
                <c:pt idx="95">
                  <c:v>13134.1</c:v>
                </c:pt>
                <c:pt idx="96">
                  <c:v>12817.199999999999</c:v>
                </c:pt>
                <c:pt idx="97">
                  <c:v>12747</c:v>
                </c:pt>
                <c:pt idx="98">
                  <c:v>12663.7</c:v>
                </c:pt>
                <c:pt idx="99">
                  <c:v>12551.400000000001</c:v>
                </c:pt>
                <c:pt idx="100">
                  <c:v>12455.9</c:v>
                </c:pt>
                <c:pt idx="101">
                  <c:v>12302.699999999999</c:v>
                </c:pt>
                <c:pt idx="102">
                  <c:v>12086.5</c:v>
                </c:pt>
                <c:pt idx="103">
                  <c:v>11843.400000000001</c:v>
                </c:pt>
                <c:pt idx="104">
                  <c:v>11568.2</c:v>
                </c:pt>
                <c:pt idx="105">
                  <c:v>11298.3</c:v>
                </c:pt>
                <c:pt idx="106">
                  <c:v>11046.2</c:v>
                </c:pt>
                <c:pt idx="107">
                  <c:v>10783.8</c:v>
                </c:pt>
                <c:pt idx="108">
                  <c:v>10683.9</c:v>
                </c:pt>
                <c:pt idx="109">
                  <c:v>10980.699999999999</c:v>
                </c:pt>
                <c:pt idx="110">
                  <c:v>11374.2</c:v>
                </c:pt>
                <c:pt idx="111">
                  <c:v>11725.4</c:v>
                </c:pt>
                <c:pt idx="112">
                  <c:v>11998.3</c:v>
                </c:pt>
                <c:pt idx="113">
                  <c:v>12111.9</c:v>
                </c:pt>
                <c:pt idx="114">
                  <c:v>12031</c:v>
                </c:pt>
                <c:pt idx="115">
                  <c:v>11859.2</c:v>
                </c:pt>
                <c:pt idx="116">
                  <c:v>11689.4</c:v>
                </c:pt>
                <c:pt idx="117">
                  <c:v>11535.6</c:v>
                </c:pt>
                <c:pt idx="118">
                  <c:v>11451.4</c:v>
                </c:pt>
                <c:pt idx="119">
                  <c:v>11416.4</c:v>
                </c:pt>
                <c:pt idx="120">
                  <c:v>11403.800000000001</c:v>
                </c:pt>
                <c:pt idx="121">
                  <c:v>11453</c:v>
                </c:pt>
                <c:pt idx="122">
                  <c:v>11551.6</c:v>
                </c:pt>
                <c:pt idx="123">
                  <c:v>11687.8</c:v>
                </c:pt>
                <c:pt idx="124">
                  <c:v>11816.9</c:v>
                </c:pt>
                <c:pt idx="125">
                  <c:v>11958.8</c:v>
                </c:pt>
                <c:pt idx="126">
                  <c:v>12060</c:v>
                </c:pt>
                <c:pt idx="127">
                  <c:v>12047.4</c:v>
                </c:pt>
                <c:pt idx="128">
                  <c:v>11841.3</c:v>
                </c:pt>
                <c:pt idx="129">
                  <c:v>11504.400000000001</c:v>
                </c:pt>
                <c:pt idx="130">
                  <c:v>11132.5</c:v>
                </c:pt>
                <c:pt idx="131">
                  <c:v>10928.400000000001</c:v>
                </c:pt>
                <c:pt idx="132">
                  <c:v>11179.999999999998</c:v>
                </c:pt>
                <c:pt idx="133">
                  <c:v>11521.599999999999</c:v>
                </c:pt>
                <c:pt idx="134">
                  <c:v>11786.599999999999</c:v>
                </c:pt>
                <c:pt idx="135">
                  <c:v>11987.9</c:v>
                </c:pt>
                <c:pt idx="136">
                  <c:v>12119.800000000001</c:v>
                </c:pt>
                <c:pt idx="137">
                  <c:v>12254.7</c:v>
                </c:pt>
                <c:pt idx="138">
                  <c:v>12368.5</c:v>
                </c:pt>
                <c:pt idx="139">
                  <c:v>12466.1</c:v>
                </c:pt>
                <c:pt idx="140">
                  <c:v>12526.1</c:v>
                </c:pt>
                <c:pt idx="141">
                  <c:v>12537.5</c:v>
                </c:pt>
                <c:pt idx="142">
                  <c:v>12496.1</c:v>
                </c:pt>
                <c:pt idx="143">
                  <c:v>12409.499999999998</c:v>
                </c:pt>
                <c:pt idx="144">
                  <c:v>12152.400000000001</c:v>
                </c:pt>
                <c:pt idx="145">
                  <c:v>12098.9</c:v>
                </c:pt>
                <c:pt idx="146">
                  <c:v>12056.099999999999</c:v>
                </c:pt>
                <c:pt idx="147">
                  <c:v>12009.5</c:v>
                </c:pt>
                <c:pt idx="148">
                  <c:v>11968.9</c:v>
                </c:pt>
                <c:pt idx="149">
                  <c:v>11913.7</c:v>
                </c:pt>
                <c:pt idx="150">
                  <c:v>11803.2</c:v>
                </c:pt>
                <c:pt idx="151">
                  <c:v>11669.099999999999</c:v>
                </c:pt>
                <c:pt idx="152">
                  <c:v>11487.099999999999</c:v>
                </c:pt>
                <c:pt idx="153">
                  <c:v>11289.899999999998</c:v>
                </c:pt>
                <c:pt idx="154">
                  <c:v>11082</c:v>
                </c:pt>
                <c:pt idx="155">
                  <c:v>10835.899999999998</c:v>
                </c:pt>
                <c:pt idx="156">
                  <c:v>10665.4</c:v>
                </c:pt>
                <c:pt idx="157">
                  <c:v>10954.5</c:v>
                </c:pt>
                <c:pt idx="158">
                  <c:v>11318.300000000001</c:v>
                </c:pt>
                <c:pt idx="159">
                  <c:v>11610.300000000001</c:v>
                </c:pt>
                <c:pt idx="160">
                  <c:v>11747.099999999999</c:v>
                </c:pt>
                <c:pt idx="161">
                  <c:v>11715.2</c:v>
                </c:pt>
                <c:pt idx="162">
                  <c:v>11532.8</c:v>
                </c:pt>
                <c:pt idx="163">
                  <c:v>11348.1</c:v>
                </c:pt>
                <c:pt idx="164">
                  <c:v>11198.4</c:v>
                </c:pt>
                <c:pt idx="165">
                  <c:v>11101.2</c:v>
                </c:pt>
                <c:pt idx="166">
                  <c:v>11061.8</c:v>
                </c:pt>
                <c:pt idx="167">
                  <c:v>11097.7</c:v>
                </c:pt>
                <c:pt idx="168">
                  <c:v>11170.800000000001</c:v>
                </c:pt>
                <c:pt idx="169">
                  <c:v>11281.1</c:v>
                </c:pt>
                <c:pt idx="170">
                  <c:v>11394.8</c:v>
                </c:pt>
                <c:pt idx="171">
                  <c:v>11579</c:v>
                </c:pt>
                <c:pt idx="172">
                  <c:v>11785</c:v>
                </c:pt>
                <c:pt idx="173">
                  <c:v>12042.7</c:v>
                </c:pt>
                <c:pt idx="174">
                  <c:v>12282.699999999999</c:v>
                </c:pt>
                <c:pt idx="175">
                  <c:v>12375.4</c:v>
                </c:pt>
                <c:pt idx="176">
                  <c:v>12256.6</c:v>
                </c:pt>
                <c:pt idx="177">
                  <c:v>11911.1</c:v>
                </c:pt>
                <c:pt idx="178">
                  <c:v>11435.1</c:v>
                </c:pt>
                <c:pt idx="179">
                  <c:v>11224.1</c:v>
                </c:pt>
                <c:pt idx="180">
                  <c:v>11390.1</c:v>
                </c:pt>
                <c:pt idx="181">
                  <c:v>11617.5</c:v>
                </c:pt>
                <c:pt idx="182">
                  <c:v>11747.8</c:v>
                </c:pt>
                <c:pt idx="183">
                  <c:v>11863.900000000001</c:v>
                </c:pt>
                <c:pt idx="184">
                  <c:v>11973.5</c:v>
                </c:pt>
                <c:pt idx="185">
                  <c:v>12104.900000000001</c:v>
                </c:pt>
                <c:pt idx="186">
                  <c:v>12227.2</c:v>
                </c:pt>
                <c:pt idx="187">
                  <c:v>12334.699999999999</c:v>
                </c:pt>
                <c:pt idx="188">
                  <c:v>12432.6</c:v>
                </c:pt>
                <c:pt idx="189">
                  <c:v>12520.300000000001</c:v>
                </c:pt>
                <c:pt idx="190">
                  <c:v>12585.7</c:v>
                </c:pt>
                <c:pt idx="191">
                  <c:v>12637.500000000002</c:v>
                </c:pt>
                <c:pt idx="192">
                  <c:v>12336.7</c:v>
                </c:pt>
                <c:pt idx="193">
                  <c:v>12279.1</c:v>
                </c:pt>
                <c:pt idx="194">
                  <c:v>12213.9</c:v>
                </c:pt>
                <c:pt idx="195">
                  <c:v>12120.5</c:v>
                </c:pt>
                <c:pt idx="196">
                  <c:v>12038.800000000001</c:v>
                </c:pt>
                <c:pt idx="197">
                  <c:v>11933.3</c:v>
                </c:pt>
                <c:pt idx="198">
                  <c:v>11759.2</c:v>
                </c:pt>
                <c:pt idx="199">
                  <c:v>11503.800000000001</c:v>
                </c:pt>
                <c:pt idx="200">
                  <c:v>11167.199999999999</c:v>
                </c:pt>
                <c:pt idx="201">
                  <c:v>10828.199999999999</c:v>
                </c:pt>
                <c:pt idx="202">
                  <c:v>10503.1</c:v>
                </c:pt>
                <c:pt idx="203">
                  <c:v>10207.099999999999</c:v>
                </c:pt>
                <c:pt idx="204">
                  <c:v>10082.600000000002</c:v>
                </c:pt>
                <c:pt idx="205">
                  <c:v>10358.899999999998</c:v>
                </c:pt>
                <c:pt idx="206">
                  <c:v>10686.900000000001</c:v>
                </c:pt>
                <c:pt idx="207">
                  <c:v>10897.5</c:v>
                </c:pt>
                <c:pt idx="208">
                  <c:v>10918.3</c:v>
                </c:pt>
                <c:pt idx="209">
                  <c:v>10812.5</c:v>
                </c:pt>
                <c:pt idx="210">
                  <c:v>10641.2</c:v>
                </c:pt>
                <c:pt idx="211">
                  <c:v>10482.400000000001</c:v>
                </c:pt>
                <c:pt idx="212">
                  <c:v>10376.200000000001</c:v>
                </c:pt>
                <c:pt idx="213">
                  <c:v>10301.199999999999</c:v>
                </c:pt>
                <c:pt idx="214">
                  <c:v>10291.799999999999</c:v>
                </c:pt>
                <c:pt idx="215">
                  <c:v>10339.200000000001</c:v>
                </c:pt>
                <c:pt idx="216">
                  <c:v>10430.799999999999</c:v>
                </c:pt>
                <c:pt idx="217">
                  <c:v>10558.7</c:v>
                </c:pt>
                <c:pt idx="218">
                  <c:v>10683.4</c:v>
                </c:pt>
                <c:pt idx="219">
                  <c:v>10825.8</c:v>
                </c:pt>
                <c:pt idx="220">
                  <c:v>11004.900000000001</c:v>
                </c:pt>
                <c:pt idx="221">
                  <c:v>11153.6</c:v>
                </c:pt>
                <c:pt idx="222">
                  <c:v>11294.7</c:v>
                </c:pt>
                <c:pt idx="223">
                  <c:v>11257.7</c:v>
                </c:pt>
                <c:pt idx="224">
                  <c:v>10972.900000000001</c:v>
                </c:pt>
                <c:pt idx="225">
                  <c:v>10509.5</c:v>
                </c:pt>
                <c:pt idx="226">
                  <c:v>10020.299999999999</c:v>
                </c:pt>
                <c:pt idx="227">
                  <c:v>9743.7000000000007</c:v>
                </c:pt>
                <c:pt idx="228">
                  <c:v>9764.6</c:v>
                </c:pt>
                <c:pt idx="229">
                  <c:v>9778.4</c:v>
                </c:pt>
                <c:pt idx="230">
                  <c:v>9723.1</c:v>
                </c:pt>
                <c:pt idx="231">
                  <c:v>9657.6</c:v>
                </c:pt>
                <c:pt idx="232">
                  <c:v>9619.1</c:v>
                </c:pt>
                <c:pt idx="233">
                  <c:v>9633</c:v>
                </c:pt>
                <c:pt idx="234">
                  <c:v>9679.1</c:v>
                </c:pt>
                <c:pt idx="235">
                  <c:v>9724.2000000000007</c:v>
                </c:pt>
                <c:pt idx="236">
                  <c:v>9726.2000000000007</c:v>
                </c:pt>
                <c:pt idx="237">
                  <c:v>9760.8000000000011</c:v>
                </c:pt>
                <c:pt idx="238">
                  <c:v>9815.7000000000007</c:v>
                </c:pt>
                <c:pt idx="239">
                  <c:v>9891.1999999999989</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numCache>
            </c:numRef>
          </c:val>
          <c:smooth val="0"/>
          <c:extLst>
            <c:ext xmlns:c16="http://schemas.microsoft.com/office/drawing/2014/chart" uri="{C3380CC4-5D6E-409C-BE32-E72D297353CC}">
              <c16:uniqueId val="{00000004-E328-4A93-9ADD-DAB915CC7CBA}"/>
            </c:ext>
          </c:extLst>
        </c:ser>
        <c:dLbls>
          <c:showLegendKey val="0"/>
          <c:showVal val="0"/>
          <c:showCatName val="0"/>
          <c:showSerName val="0"/>
          <c:showPercent val="0"/>
          <c:showBubbleSize val="0"/>
        </c:dLbls>
        <c:marker val="1"/>
        <c:smooth val="0"/>
        <c:axId val="496403864"/>
        <c:axId val="496401240"/>
      </c:lineChart>
      <c:catAx>
        <c:axId val="496403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85000"/>
                    <a:lumOff val="15000"/>
                  </a:schemeClr>
                </a:solidFill>
                <a:latin typeface="+mn-lt"/>
                <a:ea typeface="+mn-ea"/>
                <a:cs typeface="+mn-cs"/>
              </a:defRPr>
            </a:pPr>
            <a:endParaRPr lang="en-US"/>
          </a:p>
        </c:txPr>
        <c:crossAx val="496401240"/>
        <c:crosses val="autoZero"/>
        <c:auto val="1"/>
        <c:lblAlgn val="ctr"/>
        <c:lblOffset val="100"/>
        <c:noMultiLvlLbl val="0"/>
      </c:catAx>
      <c:valAx>
        <c:axId val="496401240"/>
        <c:scaling>
          <c:orientation val="minMax"/>
          <c:max val="2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t-BR">
                    <a:solidFill>
                      <a:schemeClr val="tx1">
                        <a:lumMod val="85000"/>
                        <a:lumOff val="15000"/>
                      </a:schemeClr>
                    </a:solidFill>
                  </a:rPr>
                  <a:t>MW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85000"/>
                    <a:lumOff val="15000"/>
                  </a:schemeClr>
                </a:solidFill>
                <a:latin typeface="+mn-lt"/>
                <a:ea typeface="+mn-ea"/>
                <a:cs typeface="+mn-cs"/>
              </a:defRPr>
            </a:pPr>
            <a:endParaRPr lang="en-US"/>
          </a:p>
        </c:txPr>
        <c:crossAx val="496403864"/>
        <c:crosses val="autoZero"/>
        <c:crossBetween val="between"/>
        <c:majorUnit val="2000"/>
      </c:valAx>
      <c:spPr>
        <a:noFill/>
        <a:ln>
          <a:noFill/>
        </a:ln>
        <a:effectLst/>
      </c:spPr>
    </c:plotArea>
    <c:legend>
      <c:legendPos val="b"/>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85000"/>
                  <a:lumOff val="1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a:t>CMO CCEE (semi-horário)</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8054832955999371E-2"/>
          <c:y val="0.11817698857964898"/>
          <c:w val="0.88060076619829175"/>
          <c:h val="0.63114202847029355"/>
        </c:manualLayout>
      </c:layout>
      <c:lineChart>
        <c:grouping val="standard"/>
        <c:varyColors val="0"/>
        <c:ser>
          <c:idx val="3"/>
          <c:order val="0"/>
          <c:tx>
            <c:strRef>
              <c:f>PLD!$F$2</c:f>
              <c:strCache>
                <c:ptCount val="1"/>
                <c:pt idx="0">
                  <c:v>PLD N</c:v>
                </c:pt>
              </c:strCache>
              <c:extLst xmlns:c15="http://schemas.microsoft.com/office/drawing/2012/chart"/>
            </c:strRef>
          </c:tx>
          <c:spPr>
            <a:ln w="28575" cap="rnd">
              <a:solidFill>
                <a:schemeClr val="accent6">
                  <a:lumMod val="50000"/>
                </a:schemeClr>
              </a:solidFill>
              <a:round/>
            </a:ln>
            <a:effectLst/>
          </c:spPr>
          <c:marker>
            <c:symbol val="none"/>
          </c:marker>
          <c:cat>
            <c:numRef>
              <c:f>PLD!$B$3:$B$50</c:f>
              <c:numCache>
                <c:formatCode>h:mm</c:formatCode>
                <c:ptCount val="48"/>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extLst xmlns:c15="http://schemas.microsoft.com/office/drawing/2012/chart"/>
            </c:numRef>
          </c:cat>
          <c:val>
            <c:numRef>
              <c:f>PLD!$F$3:$F$50</c:f>
              <c:numCache>
                <c:formatCode>0.00</c:formatCode>
                <c:ptCount val="48"/>
                <c:pt idx="0">
                  <c:v>0.06</c:v>
                </c:pt>
                <c:pt idx="1">
                  <c:v>0.06</c:v>
                </c:pt>
                <c:pt idx="2">
                  <c:v>0.05</c:v>
                </c:pt>
                <c:pt idx="3">
                  <c:v>0.05</c:v>
                </c:pt>
                <c:pt idx="4">
                  <c:v>0.05</c:v>
                </c:pt>
                <c:pt idx="5">
                  <c:v>0</c:v>
                </c:pt>
                <c:pt idx="6">
                  <c:v>0.06</c:v>
                </c:pt>
                <c:pt idx="7">
                  <c:v>0.06</c:v>
                </c:pt>
                <c:pt idx="8">
                  <c:v>0.06</c:v>
                </c:pt>
                <c:pt idx="9">
                  <c:v>0.06</c:v>
                </c:pt>
                <c:pt idx="10">
                  <c:v>0.05</c:v>
                </c:pt>
                <c:pt idx="11">
                  <c:v>0.05</c:v>
                </c:pt>
                <c:pt idx="12">
                  <c:v>0</c:v>
                </c:pt>
                <c:pt idx="13">
                  <c:v>0</c:v>
                </c:pt>
                <c:pt idx="14">
                  <c:v>0</c:v>
                </c:pt>
                <c:pt idx="15">
                  <c:v>0</c:v>
                </c:pt>
                <c:pt idx="16">
                  <c:v>0.05</c:v>
                </c:pt>
                <c:pt idx="17">
                  <c:v>0.05</c:v>
                </c:pt>
                <c:pt idx="18">
                  <c:v>0.05</c:v>
                </c:pt>
                <c:pt idx="19">
                  <c:v>0.05</c:v>
                </c:pt>
                <c:pt idx="20">
                  <c:v>0.06</c:v>
                </c:pt>
                <c:pt idx="21">
                  <c:v>0.06</c:v>
                </c:pt>
                <c:pt idx="22">
                  <c:v>0.06</c:v>
                </c:pt>
                <c:pt idx="23">
                  <c:v>0.05</c:v>
                </c:pt>
                <c:pt idx="24">
                  <c:v>0.05</c:v>
                </c:pt>
                <c:pt idx="25">
                  <c:v>0.05</c:v>
                </c:pt>
                <c:pt idx="26">
                  <c:v>0.06</c:v>
                </c:pt>
                <c:pt idx="27">
                  <c:v>0.06</c:v>
                </c:pt>
                <c:pt idx="28">
                  <c:v>7.0000000000000007E-2</c:v>
                </c:pt>
                <c:pt idx="29">
                  <c:v>0.09</c:v>
                </c:pt>
                <c:pt idx="30">
                  <c:v>0.09</c:v>
                </c:pt>
                <c:pt idx="31">
                  <c:v>0.09</c:v>
                </c:pt>
                <c:pt idx="32">
                  <c:v>0.09</c:v>
                </c:pt>
                <c:pt idx="33">
                  <c:v>0.09</c:v>
                </c:pt>
                <c:pt idx="34">
                  <c:v>7.0000000000000007E-2</c:v>
                </c:pt>
                <c:pt idx="35">
                  <c:v>7.0000000000000007E-2</c:v>
                </c:pt>
                <c:pt idx="36">
                  <c:v>0.06</c:v>
                </c:pt>
                <c:pt idx="37">
                  <c:v>7.0000000000000007E-2</c:v>
                </c:pt>
                <c:pt idx="38">
                  <c:v>7.0000000000000007E-2</c:v>
                </c:pt>
                <c:pt idx="39">
                  <c:v>7.0000000000000007E-2</c:v>
                </c:pt>
                <c:pt idx="40">
                  <c:v>0.09</c:v>
                </c:pt>
                <c:pt idx="41">
                  <c:v>0.09</c:v>
                </c:pt>
                <c:pt idx="42">
                  <c:v>9.2799999999999994</c:v>
                </c:pt>
                <c:pt idx="43">
                  <c:v>9.93</c:v>
                </c:pt>
                <c:pt idx="44">
                  <c:v>10.31</c:v>
                </c:pt>
                <c:pt idx="45">
                  <c:v>10.42</c:v>
                </c:pt>
                <c:pt idx="46">
                  <c:v>10.43</c:v>
                </c:pt>
                <c:pt idx="47">
                  <c:v>10.43</c:v>
                </c:pt>
              </c:numCache>
              <c:extLst xmlns:c15="http://schemas.microsoft.com/office/drawing/2012/chart"/>
            </c:numRef>
          </c:val>
          <c:smooth val="0"/>
          <c:extLst>
            <c:ext xmlns:c16="http://schemas.microsoft.com/office/drawing/2014/chart" uri="{C3380CC4-5D6E-409C-BE32-E72D297353CC}">
              <c16:uniqueId val="{00000000-610E-4A08-A6C7-37DA95B2A532}"/>
            </c:ext>
          </c:extLst>
        </c:ser>
        <c:ser>
          <c:idx val="2"/>
          <c:order val="1"/>
          <c:tx>
            <c:strRef>
              <c:f>PLD!$E$2</c:f>
              <c:strCache>
                <c:ptCount val="1"/>
                <c:pt idx="0">
                  <c:v>PLD NE</c:v>
                </c:pt>
              </c:strCache>
              <c:extLst xmlns:c15="http://schemas.microsoft.com/office/drawing/2012/chart"/>
            </c:strRef>
          </c:tx>
          <c:spPr>
            <a:ln w="28575" cap="rnd">
              <a:solidFill>
                <a:schemeClr val="accent6"/>
              </a:solidFill>
              <a:prstDash val="solid"/>
              <a:round/>
            </a:ln>
            <a:effectLst/>
          </c:spPr>
          <c:marker>
            <c:symbol val="none"/>
          </c:marker>
          <c:cat>
            <c:numRef>
              <c:f>PLD!$B$3:$B$50</c:f>
              <c:numCache>
                <c:formatCode>h:mm</c:formatCode>
                <c:ptCount val="48"/>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extLst xmlns:c15="http://schemas.microsoft.com/office/drawing/2012/chart"/>
            </c:numRef>
          </c:cat>
          <c:val>
            <c:numRef>
              <c:f>PLD!$E$3:$E$50</c:f>
              <c:numCache>
                <c:formatCode>0.00</c:formatCode>
                <c:ptCount val="48"/>
                <c:pt idx="0">
                  <c:v>0.06</c:v>
                </c:pt>
                <c:pt idx="1">
                  <c:v>0.06</c:v>
                </c:pt>
                <c:pt idx="2">
                  <c:v>0.06</c:v>
                </c:pt>
                <c:pt idx="3">
                  <c:v>0.05</c:v>
                </c:pt>
                <c:pt idx="4">
                  <c:v>0.05</c:v>
                </c:pt>
                <c:pt idx="5">
                  <c:v>0</c:v>
                </c:pt>
                <c:pt idx="6">
                  <c:v>0.09</c:v>
                </c:pt>
                <c:pt idx="7">
                  <c:v>0.06</c:v>
                </c:pt>
                <c:pt idx="8">
                  <c:v>0.06</c:v>
                </c:pt>
                <c:pt idx="9">
                  <c:v>0.16</c:v>
                </c:pt>
                <c:pt idx="10">
                  <c:v>0.05</c:v>
                </c:pt>
                <c:pt idx="11">
                  <c:v>11.05</c:v>
                </c:pt>
                <c:pt idx="12">
                  <c:v>7.23</c:v>
                </c:pt>
                <c:pt idx="13">
                  <c:v>7.24</c:v>
                </c:pt>
                <c:pt idx="14">
                  <c:v>7.63</c:v>
                </c:pt>
                <c:pt idx="15">
                  <c:v>7.64</c:v>
                </c:pt>
                <c:pt idx="16">
                  <c:v>12.72</c:v>
                </c:pt>
                <c:pt idx="17">
                  <c:v>11.09</c:v>
                </c:pt>
                <c:pt idx="18">
                  <c:v>12.77</c:v>
                </c:pt>
                <c:pt idx="19">
                  <c:v>12.77</c:v>
                </c:pt>
                <c:pt idx="20">
                  <c:v>12.6</c:v>
                </c:pt>
                <c:pt idx="21">
                  <c:v>12.6</c:v>
                </c:pt>
                <c:pt idx="22">
                  <c:v>10.37</c:v>
                </c:pt>
                <c:pt idx="23">
                  <c:v>11.1</c:v>
                </c:pt>
                <c:pt idx="24">
                  <c:v>10.36</c:v>
                </c:pt>
                <c:pt idx="25">
                  <c:v>10.37</c:v>
                </c:pt>
                <c:pt idx="26">
                  <c:v>10.45</c:v>
                </c:pt>
                <c:pt idx="27">
                  <c:v>10.45</c:v>
                </c:pt>
                <c:pt idx="28">
                  <c:v>11.43</c:v>
                </c:pt>
                <c:pt idx="29">
                  <c:v>11.12</c:v>
                </c:pt>
                <c:pt idx="30">
                  <c:v>11.45</c:v>
                </c:pt>
                <c:pt idx="31">
                  <c:v>11.45</c:v>
                </c:pt>
                <c:pt idx="32">
                  <c:v>11.42</c:v>
                </c:pt>
                <c:pt idx="33">
                  <c:v>11.43</c:v>
                </c:pt>
                <c:pt idx="34">
                  <c:v>11</c:v>
                </c:pt>
                <c:pt idx="35">
                  <c:v>11.2</c:v>
                </c:pt>
                <c:pt idx="36">
                  <c:v>11.36</c:v>
                </c:pt>
                <c:pt idx="37">
                  <c:v>11.37</c:v>
                </c:pt>
                <c:pt idx="38">
                  <c:v>11.31</c:v>
                </c:pt>
                <c:pt idx="39">
                  <c:v>11.31</c:v>
                </c:pt>
                <c:pt idx="40">
                  <c:v>11.21</c:v>
                </c:pt>
                <c:pt idx="41">
                  <c:v>11.13</c:v>
                </c:pt>
                <c:pt idx="42">
                  <c:v>11.49</c:v>
                </c:pt>
                <c:pt idx="43">
                  <c:v>11.49</c:v>
                </c:pt>
                <c:pt idx="44">
                  <c:v>11.49</c:v>
                </c:pt>
                <c:pt idx="45">
                  <c:v>11.49</c:v>
                </c:pt>
                <c:pt idx="46">
                  <c:v>11.49</c:v>
                </c:pt>
                <c:pt idx="47">
                  <c:v>11.49</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1-610E-4A08-A6C7-37DA95B2A532}"/>
            </c:ext>
          </c:extLst>
        </c:ser>
        <c:ser>
          <c:idx val="1"/>
          <c:order val="2"/>
          <c:tx>
            <c:strRef>
              <c:f>PLD!$D$2</c:f>
              <c:strCache>
                <c:ptCount val="1"/>
                <c:pt idx="0">
                  <c:v>PLD S</c:v>
                </c:pt>
              </c:strCache>
              <c:extLst xmlns:c15="http://schemas.microsoft.com/office/drawing/2012/chart"/>
            </c:strRef>
          </c:tx>
          <c:spPr>
            <a:ln w="28575" cap="rnd">
              <a:solidFill>
                <a:schemeClr val="tx2"/>
              </a:solidFill>
              <a:round/>
            </a:ln>
            <a:effectLst/>
          </c:spPr>
          <c:marker>
            <c:symbol val="none"/>
          </c:marker>
          <c:cat>
            <c:numRef>
              <c:f>PLD!$B$3:$B$50</c:f>
              <c:numCache>
                <c:formatCode>h:mm</c:formatCode>
                <c:ptCount val="48"/>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extLst xmlns:c15="http://schemas.microsoft.com/office/drawing/2012/chart"/>
            </c:numRef>
          </c:cat>
          <c:val>
            <c:numRef>
              <c:f>PLD!$D$3:$D$50</c:f>
              <c:numCache>
                <c:formatCode>0.00</c:formatCode>
                <c:ptCount val="48"/>
                <c:pt idx="0">
                  <c:v>12.12</c:v>
                </c:pt>
                <c:pt idx="1">
                  <c:v>10.53</c:v>
                </c:pt>
                <c:pt idx="2">
                  <c:v>1.58</c:v>
                </c:pt>
                <c:pt idx="3">
                  <c:v>0.09</c:v>
                </c:pt>
                <c:pt idx="4">
                  <c:v>0.09</c:v>
                </c:pt>
                <c:pt idx="5">
                  <c:v>0.06</c:v>
                </c:pt>
                <c:pt idx="6">
                  <c:v>0.12</c:v>
                </c:pt>
                <c:pt idx="7">
                  <c:v>0.06</c:v>
                </c:pt>
                <c:pt idx="8">
                  <c:v>0.06</c:v>
                </c:pt>
                <c:pt idx="9">
                  <c:v>0.16</c:v>
                </c:pt>
                <c:pt idx="10">
                  <c:v>0.05</c:v>
                </c:pt>
                <c:pt idx="11">
                  <c:v>11.05</c:v>
                </c:pt>
                <c:pt idx="12">
                  <c:v>11.93</c:v>
                </c:pt>
                <c:pt idx="13">
                  <c:v>11.94</c:v>
                </c:pt>
                <c:pt idx="14">
                  <c:v>12.6</c:v>
                </c:pt>
                <c:pt idx="15">
                  <c:v>12.6</c:v>
                </c:pt>
                <c:pt idx="16">
                  <c:v>12.72</c:v>
                </c:pt>
                <c:pt idx="17">
                  <c:v>12.64</c:v>
                </c:pt>
                <c:pt idx="18">
                  <c:v>12.86</c:v>
                </c:pt>
                <c:pt idx="19">
                  <c:v>12.91</c:v>
                </c:pt>
                <c:pt idx="20">
                  <c:v>13.06</c:v>
                </c:pt>
                <c:pt idx="21">
                  <c:v>13.6</c:v>
                </c:pt>
                <c:pt idx="22">
                  <c:v>13.61</c:v>
                </c:pt>
                <c:pt idx="23">
                  <c:v>12.95</c:v>
                </c:pt>
                <c:pt idx="24">
                  <c:v>12.63</c:v>
                </c:pt>
                <c:pt idx="25">
                  <c:v>12.63</c:v>
                </c:pt>
                <c:pt idx="26">
                  <c:v>12.69</c:v>
                </c:pt>
                <c:pt idx="27">
                  <c:v>13.21</c:v>
                </c:pt>
                <c:pt idx="28">
                  <c:v>13.93</c:v>
                </c:pt>
                <c:pt idx="29">
                  <c:v>13.95</c:v>
                </c:pt>
                <c:pt idx="30">
                  <c:v>13.94</c:v>
                </c:pt>
                <c:pt idx="31">
                  <c:v>13.92</c:v>
                </c:pt>
                <c:pt idx="32">
                  <c:v>13.91</c:v>
                </c:pt>
                <c:pt idx="33">
                  <c:v>13.73</c:v>
                </c:pt>
                <c:pt idx="34">
                  <c:v>13.73</c:v>
                </c:pt>
                <c:pt idx="35">
                  <c:v>13.73</c:v>
                </c:pt>
                <c:pt idx="36">
                  <c:v>13.75</c:v>
                </c:pt>
                <c:pt idx="37">
                  <c:v>13.97</c:v>
                </c:pt>
                <c:pt idx="38">
                  <c:v>13.9</c:v>
                </c:pt>
                <c:pt idx="39">
                  <c:v>13.8</c:v>
                </c:pt>
                <c:pt idx="40">
                  <c:v>13.82</c:v>
                </c:pt>
                <c:pt idx="41">
                  <c:v>13.85</c:v>
                </c:pt>
                <c:pt idx="42">
                  <c:v>13.87</c:v>
                </c:pt>
                <c:pt idx="43">
                  <c:v>13.17</c:v>
                </c:pt>
                <c:pt idx="44">
                  <c:v>12.76</c:v>
                </c:pt>
                <c:pt idx="45">
                  <c:v>12.63</c:v>
                </c:pt>
                <c:pt idx="46">
                  <c:v>12.63</c:v>
                </c:pt>
                <c:pt idx="47">
                  <c:v>12.63</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2-610E-4A08-A6C7-37DA95B2A532}"/>
            </c:ext>
          </c:extLst>
        </c:ser>
        <c:ser>
          <c:idx val="0"/>
          <c:order val="3"/>
          <c:tx>
            <c:strRef>
              <c:f>PLD!$C$2</c:f>
              <c:strCache>
                <c:ptCount val="1"/>
                <c:pt idx="0">
                  <c:v>PLD SE/CO</c:v>
                </c:pt>
              </c:strCache>
              <c:extLst xmlns:c15="http://schemas.microsoft.com/office/drawing/2012/chart"/>
            </c:strRef>
          </c:tx>
          <c:spPr>
            <a:ln w="28575" cap="rnd">
              <a:solidFill>
                <a:srgbClr val="FF0000"/>
              </a:solidFill>
              <a:prstDash val="solid"/>
              <a:round/>
            </a:ln>
            <a:effectLst/>
          </c:spPr>
          <c:marker>
            <c:symbol val="none"/>
          </c:marker>
          <c:cat>
            <c:numRef>
              <c:f>PLD!$B$3:$B$50</c:f>
              <c:numCache>
                <c:formatCode>h:mm</c:formatCode>
                <c:ptCount val="48"/>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extLst xmlns:c15="http://schemas.microsoft.com/office/drawing/2012/chart"/>
            </c:numRef>
          </c:cat>
          <c:val>
            <c:numRef>
              <c:f>PLD!$C$3:$C$50</c:f>
              <c:numCache>
                <c:formatCode>0.00</c:formatCode>
                <c:ptCount val="48"/>
                <c:pt idx="0">
                  <c:v>12.12</c:v>
                </c:pt>
                <c:pt idx="1">
                  <c:v>10.53</c:v>
                </c:pt>
                <c:pt idx="2">
                  <c:v>1.58</c:v>
                </c:pt>
                <c:pt idx="3">
                  <c:v>0.09</c:v>
                </c:pt>
                <c:pt idx="4">
                  <c:v>0.09</c:v>
                </c:pt>
                <c:pt idx="5">
                  <c:v>0.06</c:v>
                </c:pt>
                <c:pt idx="6">
                  <c:v>0.12</c:v>
                </c:pt>
                <c:pt idx="7">
                  <c:v>0.06</c:v>
                </c:pt>
                <c:pt idx="8">
                  <c:v>0.06</c:v>
                </c:pt>
                <c:pt idx="9">
                  <c:v>0.16</c:v>
                </c:pt>
                <c:pt idx="10">
                  <c:v>0.05</c:v>
                </c:pt>
                <c:pt idx="11">
                  <c:v>11.05</c:v>
                </c:pt>
                <c:pt idx="12">
                  <c:v>11.93</c:v>
                </c:pt>
                <c:pt idx="13">
                  <c:v>11.94</c:v>
                </c:pt>
                <c:pt idx="14">
                  <c:v>12.6</c:v>
                </c:pt>
                <c:pt idx="15">
                  <c:v>12.6</c:v>
                </c:pt>
                <c:pt idx="16">
                  <c:v>13.01</c:v>
                </c:pt>
                <c:pt idx="17">
                  <c:v>13.16</c:v>
                </c:pt>
                <c:pt idx="18">
                  <c:v>13.43</c:v>
                </c:pt>
                <c:pt idx="19">
                  <c:v>13.46</c:v>
                </c:pt>
                <c:pt idx="20">
                  <c:v>13.57</c:v>
                </c:pt>
                <c:pt idx="21">
                  <c:v>13.6</c:v>
                </c:pt>
                <c:pt idx="22">
                  <c:v>13.61</c:v>
                </c:pt>
                <c:pt idx="23">
                  <c:v>13.6</c:v>
                </c:pt>
                <c:pt idx="24">
                  <c:v>13.58</c:v>
                </c:pt>
                <c:pt idx="25">
                  <c:v>13.58</c:v>
                </c:pt>
                <c:pt idx="26">
                  <c:v>13.64</c:v>
                </c:pt>
                <c:pt idx="27">
                  <c:v>13.75</c:v>
                </c:pt>
                <c:pt idx="28">
                  <c:v>13.93</c:v>
                </c:pt>
                <c:pt idx="29">
                  <c:v>13.96</c:v>
                </c:pt>
                <c:pt idx="30">
                  <c:v>13.97</c:v>
                </c:pt>
                <c:pt idx="31">
                  <c:v>13.98</c:v>
                </c:pt>
                <c:pt idx="32">
                  <c:v>13.98</c:v>
                </c:pt>
                <c:pt idx="33">
                  <c:v>13.98</c:v>
                </c:pt>
                <c:pt idx="34">
                  <c:v>13.94</c:v>
                </c:pt>
                <c:pt idx="35">
                  <c:v>13.94</c:v>
                </c:pt>
                <c:pt idx="36">
                  <c:v>13.98</c:v>
                </c:pt>
                <c:pt idx="37">
                  <c:v>13.98</c:v>
                </c:pt>
                <c:pt idx="38">
                  <c:v>13.97</c:v>
                </c:pt>
                <c:pt idx="39">
                  <c:v>13.97</c:v>
                </c:pt>
                <c:pt idx="40">
                  <c:v>13.97</c:v>
                </c:pt>
                <c:pt idx="41">
                  <c:v>13.97</c:v>
                </c:pt>
                <c:pt idx="42">
                  <c:v>13.97</c:v>
                </c:pt>
                <c:pt idx="43">
                  <c:v>13.95</c:v>
                </c:pt>
                <c:pt idx="44">
                  <c:v>13.79</c:v>
                </c:pt>
                <c:pt idx="45">
                  <c:v>13.66</c:v>
                </c:pt>
                <c:pt idx="46">
                  <c:v>13.52</c:v>
                </c:pt>
                <c:pt idx="47">
                  <c:v>13.35</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3-610E-4A08-A6C7-37DA95B2A532}"/>
            </c:ext>
          </c:extLst>
        </c:ser>
        <c:dLbls>
          <c:showLegendKey val="0"/>
          <c:showVal val="0"/>
          <c:showCatName val="0"/>
          <c:showSerName val="0"/>
          <c:showPercent val="0"/>
          <c:showBubbleSize val="0"/>
        </c:dLbls>
        <c:smooth val="0"/>
        <c:axId val="645884168"/>
        <c:axId val="645886912"/>
        <c:extLst/>
      </c:lineChart>
      <c:catAx>
        <c:axId val="645884168"/>
        <c:scaling>
          <c:orientation val="minMax"/>
        </c:scaling>
        <c:delete val="0"/>
        <c:axPos val="b"/>
        <c:numFmt formatCode="h:mm"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45886912"/>
        <c:crosses val="autoZero"/>
        <c:auto val="1"/>
        <c:lblAlgn val="ctr"/>
        <c:lblOffset val="100"/>
        <c:noMultiLvlLbl val="0"/>
      </c:catAx>
      <c:valAx>
        <c:axId val="645886912"/>
        <c:scaling>
          <c:orientation val="minMax"/>
          <c:max val="16"/>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R$/MWh</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45884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800"/>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a:t>CMO CCEE (semi-horário)</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8054832955999371E-2"/>
          <c:y val="0.11817698857964898"/>
          <c:w val="0.88060076619829175"/>
          <c:h val="0.63114202847029355"/>
        </c:manualLayout>
      </c:layout>
      <c:lineChart>
        <c:grouping val="standard"/>
        <c:varyColors val="0"/>
        <c:ser>
          <c:idx val="3"/>
          <c:order val="0"/>
          <c:tx>
            <c:strRef>
              <c:f>PLD!$F$2</c:f>
              <c:strCache>
                <c:ptCount val="1"/>
                <c:pt idx="0">
                  <c:v>PLD N</c:v>
                </c:pt>
              </c:strCache>
              <c:extLst xmlns:c15="http://schemas.microsoft.com/office/drawing/2012/chart"/>
            </c:strRef>
          </c:tx>
          <c:spPr>
            <a:ln w="28575" cap="rnd">
              <a:solidFill>
                <a:schemeClr val="accent6">
                  <a:lumMod val="50000"/>
                </a:schemeClr>
              </a:solidFill>
              <a:round/>
            </a:ln>
            <a:effectLst/>
          </c:spPr>
          <c:marker>
            <c:symbol val="none"/>
          </c:marker>
          <c:cat>
            <c:numRef>
              <c:f>PLD!$B$3:$B$50</c:f>
              <c:numCache>
                <c:formatCode>h:mm</c:formatCode>
                <c:ptCount val="48"/>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extLst xmlns:c15="http://schemas.microsoft.com/office/drawing/2012/chart"/>
            </c:numRef>
          </c:cat>
          <c:val>
            <c:numRef>
              <c:f>PLD!$F$3:$F$50</c:f>
              <c:numCache>
                <c:formatCode>0.00</c:formatCode>
                <c:ptCount val="48"/>
                <c:pt idx="0">
                  <c:v>0.06</c:v>
                </c:pt>
                <c:pt idx="1">
                  <c:v>0.06</c:v>
                </c:pt>
                <c:pt idx="2">
                  <c:v>0.05</c:v>
                </c:pt>
                <c:pt idx="3">
                  <c:v>0.05</c:v>
                </c:pt>
                <c:pt idx="4">
                  <c:v>0.05</c:v>
                </c:pt>
                <c:pt idx="5">
                  <c:v>0</c:v>
                </c:pt>
                <c:pt idx="6">
                  <c:v>0.06</c:v>
                </c:pt>
                <c:pt idx="7">
                  <c:v>0.06</c:v>
                </c:pt>
                <c:pt idx="8">
                  <c:v>0.06</c:v>
                </c:pt>
                <c:pt idx="9">
                  <c:v>0.06</c:v>
                </c:pt>
                <c:pt idx="10">
                  <c:v>0.05</c:v>
                </c:pt>
                <c:pt idx="11">
                  <c:v>0.05</c:v>
                </c:pt>
                <c:pt idx="12">
                  <c:v>0</c:v>
                </c:pt>
                <c:pt idx="13">
                  <c:v>0</c:v>
                </c:pt>
                <c:pt idx="14">
                  <c:v>0</c:v>
                </c:pt>
                <c:pt idx="15">
                  <c:v>0</c:v>
                </c:pt>
                <c:pt idx="16">
                  <c:v>0.05</c:v>
                </c:pt>
                <c:pt idx="17">
                  <c:v>0.05</c:v>
                </c:pt>
                <c:pt idx="18">
                  <c:v>0.05</c:v>
                </c:pt>
                <c:pt idx="19">
                  <c:v>0.05</c:v>
                </c:pt>
                <c:pt idx="20">
                  <c:v>0.06</c:v>
                </c:pt>
                <c:pt idx="21">
                  <c:v>0.06</c:v>
                </c:pt>
                <c:pt idx="22">
                  <c:v>0.06</c:v>
                </c:pt>
                <c:pt idx="23">
                  <c:v>0.05</c:v>
                </c:pt>
                <c:pt idx="24">
                  <c:v>0.05</c:v>
                </c:pt>
                <c:pt idx="25">
                  <c:v>0.05</c:v>
                </c:pt>
                <c:pt idx="26">
                  <c:v>0.06</c:v>
                </c:pt>
                <c:pt idx="27">
                  <c:v>0.06</c:v>
                </c:pt>
                <c:pt idx="28">
                  <c:v>7.0000000000000007E-2</c:v>
                </c:pt>
                <c:pt idx="29">
                  <c:v>0.09</c:v>
                </c:pt>
                <c:pt idx="30">
                  <c:v>0.09</c:v>
                </c:pt>
                <c:pt idx="31">
                  <c:v>0.09</c:v>
                </c:pt>
                <c:pt idx="32">
                  <c:v>0.09</c:v>
                </c:pt>
                <c:pt idx="33">
                  <c:v>0.09</c:v>
                </c:pt>
                <c:pt idx="34">
                  <c:v>7.0000000000000007E-2</c:v>
                </c:pt>
                <c:pt idx="35">
                  <c:v>7.0000000000000007E-2</c:v>
                </c:pt>
                <c:pt idx="36">
                  <c:v>0.06</c:v>
                </c:pt>
                <c:pt idx="37">
                  <c:v>7.0000000000000007E-2</c:v>
                </c:pt>
                <c:pt idx="38">
                  <c:v>7.0000000000000007E-2</c:v>
                </c:pt>
                <c:pt idx="39">
                  <c:v>7.0000000000000007E-2</c:v>
                </c:pt>
                <c:pt idx="40">
                  <c:v>0.09</c:v>
                </c:pt>
                <c:pt idx="41">
                  <c:v>0.09</c:v>
                </c:pt>
                <c:pt idx="42">
                  <c:v>9.2799999999999994</c:v>
                </c:pt>
                <c:pt idx="43">
                  <c:v>9.93</c:v>
                </c:pt>
                <c:pt idx="44">
                  <c:v>10.31</c:v>
                </c:pt>
                <c:pt idx="45">
                  <c:v>10.42</c:v>
                </c:pt>
                <c:pt idx="46">
                  <c:v>10.43</c:v>
                </c:pt>
                <c:pt idx="47">
                  <c:v>10.43</c:v>
                </c:pt>
              </c:numCache>
              <c:extLst xmlns:c15="http://schemas.microsoft.com/office/drawing/2012/chart"/>
            </c:numRef>
          </c:val>
          <c:smooth val="0"/>
          <c:extLst>
            <c:ext xmlns:c16="http://schemas.microsoft.com/office/drawing/2014/chart" uri="{C3380CC4-5D6E-409C-BE32-E72D297353CC}">
              <c16:uniqueId val="{00000000-69E4-4530-8173-2FE5471CB2C2}"/>
            </c:ext>
          </c:extLst>
        </c:ser>
        <c:ser>
          <c:idx val="2"/>
          <c:order val="1"/>
          <c:tx>
            <c:strRef>
              <c:f>PLD!$E$2</c:f>
              <c:strCache>
                <c:ptCount val="1"/>
                <c:pt idx="0">
                  <c:v>PLD NE</c:v>
                </c:pt>
              </c:strCache>
              <c:extLst xmlns:c15="http://schemas.microsoft.com/office/drawing/2012/chart"/>
            </c:strRef>
          </c:tx>
          <c:spPr>
            <a:ln w="28575" cap="rnd">
              <a:solidFill>
                <a:schemeClr val="accent6"/>
              </a:solidFill>
              <a:prstDash val="solid"/>
              <a:round/>
            </a:ln>
            <a:effectLst/>
          </c:spPr>
          <c:marker>
            <c:symbol val="none"/>
          </c:marker>
          <c:cat>
            <c:numRef>
              <c:f>PLD!$B$3:$B$50</c:f>
              <c:numCache>
                <c:formatCode>h:mm</c:formatCode>
                <c:ptCount val="48"/>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extLst xmlns:c15="http://schemas.microsoft.com/office/drawing/2012/chart"/>
            </c:numRef>
          </c:cat>
          <c:val>
            <c:numRef>
              <c:f>PLD!$E$3:$E$50</c:f>
              <c:numCache>
                <c:formatCode>0.00</c:formatCode>
                <c:ptCount val="48"/>
                <c:pt idx="0">
                  <c:v>0.06</c:v>
                </c:pt>
                <c:pt idx="1">
                  <c:v>0.06</c:v>
                </c:pt>
                <c:pt idx="2">
                  <c:v>0.06</c:v>
                </c:pt>
                <c:pt idx="3">
                  <c:v>0.05</c:v>
                </c:pt>
                <c:pt idx="4">
                  <c:v>0.05</c:v>
                </c:pt>
                <c:pt idx="5">
                  <c:v>0</c:v>
                </c:pt>
                <c:pt idx="6">
                  <c:v>0.09</c:v>
                </c:pt>
                <c:pt idx="7">
                  <c:v>0.06</c:v>
                </c:pt>
                <c:pt idx="8">
                  <c:v>0.06</c:v>
                </c:pt>
                <c:pt idx="9">
                  <c:v>0.16</c:v>
                </c:pt>
                <c:pt idx="10">
                  <c:v>0.05</c:v>
                </c:pt>
                <c:pt idx="11">
                  <c:v>11.05</c:v>
                </c:pt>
                <c:pt idx="12">
                  <c:v>7.23</c:v>
                </c:pt>
                <c:pt idx="13">
                  <c:v>7.24</c:v>
                </c:pt>
                <c:pt idx="14">
                  <c:v>7.63</c:v>
                </c:pt>
                <c:pt idx="15">
                  <c:v>7.64</c:v>
                </c:pt>
                <c:pt idx="16">
                  <c:v>12.72</c:v>
                </c:pt>
                <c:pt idx="17">
                  <c:v>11.09</c:v>
                </c:pt>
                <c:pt idx="18">
                  <c:v>12.77</c:v>
                </c:pt>
                <c:pt idx="19">
                  <c:v>12.77</c:v>
                </c:pt>
                <c:pt idx="20">
                  <c:v>12.6</c:v>
                </c:pt>
                <c:pt idx="21">
                  <c:v>12.6</c:v>
                </c:pt>
                <c:pt idx="22">
                  <c:v>10.37</c:v>
                </c:pt>
                <c:pt idx="23">
                  <c:v>11.1</c:v>
                </c:pt>
                <c:pt idx="24">
                  <c:v>10.36</c:v>
                </c:pt>
                <c:pt idx="25">
                  <c:v>10.37</c:v>
                </c:pt>
                <c:pt idx="26">
                  <c:v>10.45</c:v>
                </c:pt>
                <c:pt idx="27">
                  <c:v>10.45</c:v>
                </c:pt>
                <c:pt idx="28">
                  <c:v>11.43</c:v>
                </c:pt>
                <c:pt idx="29">
                  <c:v>11.12</c:v>
                </c:pt>
                <c:pt idx="30">
                  <c:v>11.45</c:v>
                </c:pt>
                <c:pt idx="31">
                  <c:v>11.45</c:v>
                </c:pt>
                <c:pt idx="32">
                  <c:v>11.42</c:v>
                </c:pt>
                <c:pt idx="33">
                  <c:v>11.43</c:v>
                </c:pt>
                <c:pt idx="34">
                  <c:v>11</c:v>
                </c:pt>
                <c:pt idx="35">
                  <c:v>11.2</c:v>
                </c:pt>
                <c:pt idx="36">
                  <c:v>11.36</c:v>
                </c:pt>
                <c:pt idx="37">
                  <c:v>11.37</c:v>
                </c:pt>
                <c:pt idx="38">
                  <c:v>11.31</c:v>
                </c:pt>
                <c:pt idx="39">
                  <c:v>11.31</c:v>
                </c:pt>
                <c:pt idx="40">
                  <c:v>11.21</c:v>
                </c:pt>
                <c:pt idx="41">
                  <c:v>11.13</c:v>
                </c:pt>
                <c:pt idx="42">
                  <c:v>11.49</c:v>
                </c:pt>
                <c:pt idx="43">
                  <c:v>11.49</c:v>
                </c:pt>
                <c:pt idx="44">
                  <c:v>11.49</c:v>
                </c:pt>
                <c:pt idx="45">
                  <c:v>11.49</c:v>
                </c:pt>
                <c:pt idx="46">
                  <c:v>11.49</c:v>
                </c:pt>
                <c:pt idx="47">
                  <c:v>11.49</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1-69E4-4530-8173-2FE5471CB2C2}"/>
            </c:ext>
          </c:extLst>
        </c:ser>
        <c:dLbls>
          <c:showLegendKey val="0"/>
          <c:showVal val="0"/>
          <c:showCatName val="0"/>
          <c:showSerName val="0"/>
          <c:showPercent val="0"/>
          <c:showBubbleSize val="0"/>
        </c:dLbls>
        <c:smooth val="0"/>
        <c:axId val="645884168"/>
        <c:axId val="645886912"/>
        <c:extLst>
          <c:ext xmlns:c15="http://schemas.microsoft.com/office/drawing/2012/chart" uri="{02D57815-91ED-43cb-92C2-25804820EDAC}">
            <c15:filteredLineSeries>
              <c15:ser>
                <c:idx val="1"/>
                <c:order val="2"/>
                <c:tx>
                  <c:strRef>
                    <c:extLst>
                      <c:ext uri="{02D57815-91ED-43cb-92C2-25804820EDAC}">
                        <c15:formulaRef>
                          <c15:sqref>PLD!$D$2</c15:sqref>
                        </c15:formulaRef>
                      </c:ext>
                    </c:extLst>
                    <c:strCache>
                      <c:ptCount val="1"/>
                      <c:pt idx="0">
                        <c:v>PLD S</c:v>
                      </c:pt>
                    </c:strCache>
                  </c:strRef>
                </c:tx>
                <c:spPr>
                  <a:ln w="28575" cap="rnd">
                    <a:solidFill>
                      <a:schemeClr val="tx2"/>
                    </a:solidFill>
                    <a:round/>
                  </a:ln>
                  <a:effectLst/>
                </c:spPr>
                <c:marker>
                  <c:symbol val="none"/>
                </c:marker>
                <c:cat>
                  <c:numRef>
                    <c:extLst>
                      <c:ext uri="{02D57815-91ED-43cb-92C2-25804820EDAC}">
                        <c15:formulaRef>
                          <c15:sqref>PLD!$B$3:$B$50</c15:sqref>
                        </c15:formulaRef>
                      </c:ext>
                    </c:extLst>
                    <c:numCache>
                      <c:formatCode>h:mm</c:formatCode>
                      <c:ptCount val="48"/>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numRef>
                </c:cat>
                <c:val>
                  <c:numRef>
                    <c:extLst>
                      <c:ext uri="{02D57815-91ED-43cb-92C2-25804820EDAC}">
                        <c15:formulaRef>
                          <c15:sqref>PLD!$D$3:$D$50</c15:sqref>
                        </c15:formulaRef>
                      </c:ext>
                    </c:extLst>
                    <c:numCache>
                      <c:formatCode>0.00</c:formatCode>
                      <c:ptCount val="48"/>
                      <c:pt idx="0">
                        <c:v>12.12</c:v>
                      </c:pt>
                      <c:pt idx="1">
                        <c:v>10.53</c:v>
                      </c:pt>
                      <c:pt idx="2">
                        <c:v>1.58</c:v>
                      </c:pt>
                      <c:pt idx="3">
                        <c:v>0.09</c:v>
                      </c:pt>
                      <c:pt idx="4">
                        <c:v>0.09</c:v>
                      </c:pt>
                      <c:pt idx="5">
                        <c:v>0.06</c:v>
                      </c:pt>
                      <c:pt idx="6">
                        <c:v>0.12</c:v>
                      </c:pt>
                      <c:pt idx="7">
                        <c:v>0.06</c:v>
                      </c:pt>
                      <c:pt idx="8">
                        <c:v>0.06</c:v>
                      </c:pt>
                      <c:pt idx="9">
                        <c:v>0.16</c:v>
                      </c:pt>
                      <c:pt idx="10">
                        <c:v>0.05</c:v>
                      </c:pt>
                      <c:pt idx="11">
                        <c:v>11.05</c:v>
                      </c:pt>
                      <c:pt idx="12">
                        <c:v>11.93</c:v>
                      </c:pt>
                      <c:pt idx="13">
                        <c:v>11.94</c:v>
                      </c:pt>
                      <c:pt idx="14">
                        <c:v>12.6</c:v>
                      </c:pt>
                      <c:pt idx="15">
                        <c:v>12.6</c:v>
                      </c:pt>
                      <c:pt idx="16">
                        <c:v>12.72</c:v>
                      </c:pt>
                      <c:pt idx="17">
                        <c:v>12.64</c:v>
                      </c:pt>
                      <c:pt idx="18">
                        <c:v>12.86</c:v>
                      </c:pt>
                      <c:pt idx="19">
                        <c:v>12.91</c:v>
                      </c:pt>
                      <c:pt idx="20">
                        <c:v>13.06</c:v>
                      </c:pt>
                      <c:pt idx="21">
                        <c:v>13.6</c:v>
                      </c:pt>
                      <c:pt idx="22">
                        <c:v>13.61</c:v>
                      </c:pt>
                      <c:pt idx="23">
                        <c:v>12.95</c:v>
                      </c:pt>
                      <c:pt idx="24">
                        <c:v>12.63</c:v>
                      </c:pt>
                      <c:pt idx="25">
                        <c:v>12.63</c:v>
                      </c:pt>
                      <c:pt idx="26">
                        <c:v>12.69</c:v>
                      </c:pt>
                      <c:pt idx="27">
                        <c:v>13.21</c:v>
                      </c:pt>
                      <c:pt idx="28">
                        <c:v>13.93</c:v>
                      </c:pt>
                      <c:pt idx="29">
                        <c:v>13.95</c:v>
                      </c:pt>
                      <c:pt idx="30">
                        <c:v>13.94</c:v>
                      </c:pt>
                      <c:pt idx="31">
                        <c:v>13.92</c:v>
                      </c:pt>
                      <c:pt idx="32">
                        <c:v>13.91</c:v>
                      </c:pt>
                      <c:pt idx="33">
                        <c:v>13.73</c:v>
                      </c:pt>
                      <c:pt idx="34">
                        <c:v>13.73</c:v>
                      </c:pt>
                      <c:pt idx="35">
                        <c:v>13.73</c:v>
                      </c:pt>
                      <c:pt idx="36">
                        <c:v>13.75</c:v>
                      </c:pt>
                      <c:pt idx="37">
                        <c:v>13.97</c:v>
                      </c:pt>
                      <c:pt idx="38">
                        <c:v>13.9</c:v>
                      </c:pt>
                      <c:pt idx="39">
                        <c:v>13.8</c:v>
                      </c:pt>
                      <c:pt idx="40">
                        <c:v>13.82</c:v>
                      </c:pt>
                      <c:pt idx="41">
                        <c:v>13.85</c:v>
                      </c:pt>
                      <c:pt idx="42">
                        <c:v>13.87</c:v>
                      </c:pt>
                      <c:pt idx="43">
                        <c:v>13.17</c:v>
                      </c:pt>
                      <c:pt idx="44">
                        <c:v>12.76</c:v>
                      </c:pt>
                      <c:pt idx="45">
                        <c:v>12.63</c:v>
                      </c:pt>
                      <c:pt idx="46">
                        <c:v>12.63</c:v>
                      </c:pt>
                      <c:pt idx="47">
                        <c:v>12.63</c:v>
                      </c:pt>
                    </c:numCache>
                  </c:numRef>
                </c:val>
                <c:smooth val="0"/>
                <c:extLst>
                  <c:ext xmlns:c16="http://schemas.microsoft.com/office/drawing/2014/chart" uri="{C3380CC4-5D6E-409C-BE32-E72D297353CC}">
                    <c16:uniqueId val="{00000002-69E4-4530-8173-2FE5471CB2C2}"/>
                  </c:ext>
                </c:extLst>
              </c15:ser>
            </c15:filteredLineSeries>
            <c15:filteredLineSeries>
              <c15:ser>
                <c:idx val="0"/>
                <c:order val="3"/>
                <c:tx>
                  <c:strRef>
                    <c:extLst xmlns:c15="http://schemas.microsoft.com/office/drawing/2012/chart">
                      <c:ext xmlns:c15="http://schemas.microsoft.com/office/drawing/2012/chart" uri="{02D57815-91ED-43cb-92C2-25804820EDAC}">
                        <c15:formulaRef>
                          <c15:sqref>PLD!$C$2</c15:sqref>
                        </c15:formulaRef>
                      </c:ext>
                    </c:extLst>
                    <c:strCache>
                      <c:ptCount val="1"/>
                      <c:pt idx="0">
                        <c:v>PLD SE/CO</c:v>
                      </c:pt>
                    </c:strCache>
                  </c:strRef>
                </c:tx>
                <c:spPr>
                  <a:ln w="28575" cap="rnd">
                    <a:solidFill>
                      <a:srgbClr val="FF0000"/>
                    </a:solidFill>
                    <a:prstDash val="solid"/>
                    <a:round/>
                  </a:ln>
                  <a:effectLst/>
                </c:spPr>
                <c:marker>
                  <c:symbol val="none"/>
                </c:marker>
                <c:cat>
                  <c:numRef>
                    <c:extLst xmlns:c15="http://schemas.microsoft.com/office/drawing/2012/chart">
                      <c:ext xmlns:c15="http://schemas.microsoft.com/office/drawing/2012/chart" uri="{02D57815-91ED-43cb-92C2-25804820EDAC}">
                        <c15:formulaRef>
                          <c15:sqref>PLD!$B$3:$B$50</c15:sqref>
                        </c15:formulaRef>
                      </c:ext>
                    </c:extLst>
                    <c:numCache>
                      <c:formatCode>h:mm</c:formatCode>
                      <c:ptCount val="48"/>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numRef>
                </c:cat>
                <c:val>
                  <c:numRef>
                    <c:extLst xmlns:c15="http://schemas.microsoft.com/office/drawing/2012/chart">
                      <c:ext xmlns:c15="http://schemas.microsoft.com/office/drawing/2012/chart" uri="{02D57815-91ED-43cb-92C2-25804820EDAC}">
                        <c15:formulaRef>
                          <c15:sqref>PLD!$C$3:$C$50</c15:sqref>
                        </c15:formulaRef>
                      </c:ext>
                    </c:extLst>
                    <c:numCache>
                      <c:formatCode>0.00</c:formatCode>
                      <c:ptCount val="48"/>
                      <c:pt idx="0">
                        <c:v>12.12</c:v>
                      </c:pt>
                      <c:pt idx="1">
                        <c:v>10.53</c:v>
                      </c:pt>
                      <c:pt idx="2">
                        <c:v>1.58</c:v>
                      </c:pt>
                      <c:pt idx="3">
                        <c:v>0.09</c:v>
                      </c:pt>
                      <c:pt idx="4">
                        <c:v>0.09</c:v>
                      </c:pt>
                      <c:pt idx="5">
                        <c:v>0.06</c:v>
                      </c:pt>
                      <c:pt idx="6">
                        <c:v>0.12</c:v>
                      </c:pt>
                      <c:pt idx="7">
                        <c:v>0.06</c:v>
                      </c:pt>
                      <c:pt idx="8">
                        <c:v>0.06</c:v>
                      </c:pt>
                      <c:pt idx="9">
                        <c:v>0.16</c:v>
                      </c:pt>
                      <c:pt idx="10">
                        <c:v>0.05</c:v>
                      </c:pt>
                      <c:pt idx="11">
                        <c:v>11.05</c:v>
                      </c:pt>
                      <c:pt idx="12">
                        <c:v>11.93</c:v>
                      </c:pt>
                      <c:pt idx="13">
                        <c:v>11.94</c:v>
                      </c:pt>
                      <c:pt idx="14">
                        <c:v>12.6</c:v>
                      </c:pt>
                      <c:pt idx="15">
                        <c:v>12.6</c:v>
                      </c:pt>
                      <c:pt idx="16">
                        <c:v>13.01</c:v>
                      </c:pt>
                      <c:pt idx="17">
                        <c:v>13.16</c:v>
                      </c:pt>
                      <c:pt idx="18">
                        <c:v>13.43</c:v>
                      </c:pt>
                      <c:pt idx="19">
                        <c:v>13.46</c:v>
                      </c:pt>
                      <c:pt idx="20">
                        <c:v>13.57</c:v>
                      </c:pt>
                      <c:pt idx="21">
                        <c:v>13.6</c:v>
                      </c:pt>
                      <c:pt idx="22">
                        <c:v>13.61</c:v>
                      </c:pt>
                      <c:pt idx="23">
                        <c:v>13.6</c:v>
                      </c:pt>
                      <c:pt idx="24">
                        <c:v>13.58</c:v>
                      </c:pt>
                      <c:pt idx="25">
                        <c:v>13.58</c:v>
                      </c:pt>
                      <c:pt idx="26">
                        <c:v>13.64</c:v>
                      </c:pt>
                      <c:pt idx="27">
                        <c:v>13.75</c:v>
                      </c:pt>
                      <c:pt idx="28">
                        <c:v>13.93</c:v>
                      </c:pt>
                      <c:pt idx="29">
                        <c:v>13.96</c:v>
                      </c:pt>
                      <c:pt idx="30">
                        <c:v>13.97</c:v>
                      </c:pt>
                      <c:pt idx="31">
                        <c:v>13.98</c:v>
                      </c:pt>
                      <c:pt idx="32">
                        <c:v>13.98</c:v>
                      </c:pt>
                      <c:pt idx="33">
                        <c:v>13.98</c:v>
                      </c:pt>
                      <c:pt idx="34">
                        <c:v>13.94</c:v>
                      </c:pt>
                      <c:pt idx="35">
                        <c:v>13.94</c:v>
                      </c:pt>
                      <c:pt idx="36">
                        <c:v>13.98</c:v>
                      </c:pt>
                      <c:pt idx="37">
                        <c:v>13.98</c:v>
                      </c:pt>
                      <c:pt idx="38">
                        <c:v>13.97</c:v>
                      </c:pt>
                      <c:pt idx="39">
                        <c:v>13.97</c:v>
                      </c:pt>
                      <c:pt idx="40">
                        <c:v>13.97</c:v>
                      </c:pt>
                      <c:pt idx="41">
                        <c:v>13.97</c:v>
                      </c:pt>
                      <c:pt idx="42">
                        <c:v>13.97</c:v>
                      </c:pt>
                      <c:pt idx="43">
                        <c:v>13.95</c:v>
                      </c:pt>
                      <c:pt idx="44">
                        <c:v>13.79</c:v>
                      </c:pt>
                      <c:pt idx="45">
                        <c:v>13.66</c:v>
                      </c:pt>
                      <c:pt idx="46">
                        <c:v>13.52</c:v>
                      </c:pt>
                      <c:pt idx="47">
                        <c:v>13.35</c:v>
                      </c:pt>
                    </c:numCache>
                  </c:numRef>
                </c:val>
                <c:smooth val="0"/>
                <c:extLst xmlns:c15="http://schemas.microsoft.com/office/drawing/2012/chart">
                  <c:ext xmlns:c16="http://schemas.microsoft.com/office/drawing/2014/chart" uri="{C3380CC4-5D6E-409C-BE32-E72D297353CC}">
                    <c16:uniqueId val="{00000003-69E4-4530-8173-2FE5471CB2C2}"/>
                  </c:ext>
                </c:extLst>
              </c15:ser>
            </c15:filteredLineSeries>
          </c:ext>
        </c:extLst>
      </c:lineChart>
      <c:catAx>
        <c:axId val="645884168"/>
        <c:scaling>
          <c:orientation val="minMax"/>
        </c:scaling>
        <c:delete val="0"/>
        <c:axPos val="b"/>
        <c:numFmt formatCode="h:mm"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45886912"/>
        <c:crosses val="autoZero"/>
        <c:auto val="1"/>
        <c:lblAlgn val="ctr"/>
        <c:lblOffset val="100"/>
        <c:noMultiLvlLbl val="0"/>
      </c:catAx>
      <c:valAx>
        <c:axId val="645886912"/>
        <c:scaling>
          <c:orientation val="minMax"/>
          <c:max val="16"/>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R$/MWh</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4588416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800"/>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a:t>CMO CCEE (semi-horário)</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8054832955999371E-2"/>
          <c:y val="0.11817698857964898"/>
          <c:w val="0.88060076619829175"/>
          <c:h val="0.63114202847029355"/>
        </c:manualLayout>
      </c:layout>
      <c:lineChart>
        <c:grouping val="standard"/>
        <c:varyColors val="0"/>
        <c:ser>
          <c:idx val="2"/>
          <c:order val="1"/>
          <c:tx>
            <c:strRef>
              <c:f>PLD!$E$2</c:f>
              <c:strCache>
                <c:ptCount val="1"/>
                <c:pt idx="0">
                  <c:v>PLD NE</c:v>
                </c:pt>
              </c:strCache>
              <c:extLst xmlns:c15="http://schemas.microsoft.com/office/drawing/2012/chart"/>
            </c:strRef>
          </c:tx>
          <c:spPr>
            <a:ln w="28575" cap="rnd">
              <a:solidFill>
                <a:schemeClr val="accent6"/>
              </a:solidFill>
              <a:prstDash val="solid"/>
              <a:round/>
            </a:ln>
            <a:effectLst/>
          </c:spPr>
          <c:marker>
            <c:symbol val="none"/>
          </c:marker>
          <c:cat>
            <c:numRef>
              <c:f>PLD!$B$3:$B$50</c:f>
              <c:numCache>
                <c:formatCode>h:mm</c:formatCode>
                <c:ptCount val="48"/>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extLst xmlns:c15="http://schemas.microsoft.com/office/drawing/2012/chart"/>
            </c:numRef>
          </c:cat>
          <c:val>
            <c:numRef>
              <c:f>PLD!$E$3:$E$50</c:f>
              <c:numCache>
                <c:formatCode>0.00</c:formatCode>
                <c:ptCount val="48"/>
                <c:pt idx="0">
                  <c:v>0.06</c:v>
                </c:pt>
                <c:pt idx="1">
                  <c:v>0.06</c:v>
                </c:pt>
                <c:pt idx="2">
                  <c:v>0.06</c:v>
                </c:pt>
                <c:pt idx="3">
                  <c:v>0.05</c:v>
                </c:pt>
                <c:pt idx="4">
                  <c:v>0.05</c:v>
                </c:pt>
                <c:pt idx="5">
                  <c:v>0</c:v>
                </c:pt>
                <c:pt idx="6">
                  <c:v>0.09</c:v>
                </c:pt>
                <c:pt idx="7">
                  <c:v>0.06</c:v>
                </c:pt>
                <c:pt idx="8">
                  <c:v>0.06</c:v>
                </c:pt>
                <c:pt idx="9">
                  <c:v>0.16</c:v>
                </c:pt>
                <c:pt idx="10">
                  <c:v>0.05</c:v>
                </c:pt>
                <c:pt idx="11">
                  <c:v>11.05</c:v>
                </c:pt>
                <c:pt idx="12">
                  <c:v>7.23</c:v>
                </c:pt>
                <c:pt idx="13">
                  <c:v>7.24</c:v>
                </c:pt>
                <c:pt idx="14">
                  <c:v>7.63</c:v>
                </c:pt>
                <c:pt idx="15">
                  <c:v>7.64</c:v>
                </c:pt>
                <c:pt idx="16">
                  <c:v>12.72</c:v>
                </c:pt>
                <c:pt idx="17">
                  <c:v>11.09</c:v>
                </c:pt>
                <c:pt idx="18">
                  <c:v>12.77</c:v>
                </c:pt>
                <c:pt idx="19">
                  <c:v>12.77</c:v>
                </c:pt>
                <c:pt idx="20">
                  <c:v>12.6</c:v>
                </c:pt>
                <c:pt idx="21">
                  <c:v>12.6</c:v>
                </c:pt>
                <c:pt idx="22">
                  <c:v>10.37</c:v>
                </c:pt>
                <c:pt idx="23">
                  <c:v>11.1</c:v>
                </c:pt>
                <c:pt idx="24">
                  <c:v>10.36</c:v>
                </c:pt>
                <c:pt idx="25">
                  <c:v>10.37</c:v>
                </c:pt>
                <c:pt idx="26">
                  <c:v>10.45</c:v>
                </c:pt>
                <c:pt idx="27">
                  <c:v>10.45</c:v>
                </c:pt>
                <c:pt idx="28">
                  <c:v>11.43</c:v>
                </c:pt>
                <c:pt idx="29">
                  <c:v>11.12</c:v>
                </c:pt>
                <c:pt idx="30">
                  <c:v>11.45</c:v>
                </c:pt>
                <c:pt idx="31">
                  <c:v>11.45</c:v>
                </c:pt>
                <c:pt idx="32">
                  <c:v>11.42</c:v>
                </c:pt>
                <c:pt idx="33">
                  <c:v>11.43</c:v>
                </c:pt>
                <c:pt idx="34">
                  <c:v>11</c:v>
                </c:pt>
                <c:pt idx="35">
                  <c:v>11.2</c:v>
                </c:pt>
                <c:pt idx="36">
                  <c:v>11.36</c:v>
                </c:pt>
                <c:pt idx="37">
                  <c:v>11.37</c:v>
                </c:pt>
                <c:pt idx="38">
                  <c:v>11.31</c:v>
                </c:pt>
                <c:pt idx="39">
                  <c:v>11.31</c:v>
                </c:pt>
                <c:pt idx="40">
                  <c:v>11.21</c:v>
                </c:pt>
                <c:pt idx="41">
                  <c:v>11.13</c:v>
                </c:pt>
                <c:pt idx="42">
                  <c:v>11.49</c:v>
                </c:pt>
                <c:pt idx="43">
                  <c:v>11.49</c:v>
                </c:pt>
                <c:pt idx="44">
                  <c:v>11.49</c:v>
                </c:pt>
                <c:pt idx="45">
                  <c:v>11.49</c:v>
                </c:pt>
                <c:pt idx="46">
                  <c:v>11.49</c:v>
                </c:pt>
                <c:pt idx="47">
                  <c:v>11.49</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1-B370-4BAC-A558-C91F59E589AE}"/>
            </c:ext>
          </c:extLst>
        </c:ser>
        <c:ser>
          <c:idx val="1"/>
          <c:order val="2"/>
          <c:tx>
            <c:strRef>
              <c:f>PLD!$D$2</c:f>
              <c:strCache>
                <c:ptCount val="1"/>
                <c:pt idx="0">
                  <c:v>PLD S</c:v>
                </c:pt>
              </c:strCache>
              <c:extLst xmlns:c15="http://schemas.microsoft.com/office/drawing/2012/chart"/>
            </c:strRef>
          </c:tx>
          <c:spPr>
            <a:ln w="28575" cap="rnd">
              <a:solidFill>
                <a:schemeClr val="tx2"/>
              </a:solidFill>
              <a:round/>
            </a:ln>
            <a:effectLst/>
          </c:spPr>
          <c:marker>
            <c:symbol val="none"/>
          </c:marker>
          <c:cat>
            <c:numRef>
              <c:f>PLD!$B$3:$B$50</c:f>
              <c:numCache>
                <c:formatCode>h:mm</c:formatCode>
                <c:ptCount val="48"/>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extLst xmlns:c15="http://schemas.microsoft.com/office/drawing/2012/chart"/>
            </c:numRef>
          </c:cat>
          <c:val>
            <c:numRef>
              <c:f>PLD!$D$3:$D$50</c:f>
              <c:numCache>
                <c:formatCode>0.00</c:formatCode>
                <c:ptCount val="48"/>
                <c:pt idx="0">
                  <c:v>12.12</c:v>
                </c:pt>
                <c:pt idx="1">
                  <c:v>10.53</c:v>
                </c:pt>
                <c:pt idx="2">
                  <c:v>1.58</c:v>
                </c:pt>
                <c:pt idx="3">
                  <c:v>0.09</c:v>
                </c:pt>
                <c:pt idx="4">
                  <c:v>0.09</c:v>
                </c:pt>
                <c:pt idx="5">
                  <c:v>0.06</c:v>
                </c:pt>
                <c:pt idx="6">
                  <c:v>0.12</c:v>
                </c:pt>
                <c:pt idx="7">
                  <c:v>0.06</c:v>
                </c:pt>
                <c:pt idx="8">
                  <c:v>0.06</c:v>
                </c:pt>
                <c:pt idx="9">
                  <c:v>0.16</c:v>
                </c:pt>
                <c:pt idx="10">
                  <c:v>0.05</c:v>
                </c:pt>
                <c:pt idx="11">
                  <c:v>11.05</c:v>
                </c:pt>
                <c:pt idx="12">
                  <c:v>11.93</c:v>
                </c:pt>
                <c:pt idx="13">
                  <c:v>11.94</c:v>
                </c:pt>
                <c:pt idx="14">
                  <c:v>12.6</c:v>
                </c:pt>
                <c:pt idx="15">
                  <c:v>12.6</c:v>
                </c:pt>
                <c:pt idx="16">
                  <c:v>12.72</c:v>
                </c:pt>
                <c:pt idx="17">
                  <c:v>12.64</c:v>
                </c:pt>
                <c:pt idx="18">
                  <c:v>12.86</c:v>
                </c:pt>
                <c:pt idx="19">
                  <c:v>12.91</c:v>
                </c:pt>
                <c:pt idx="20">
                  <c:v>13.06</c:v>
                </c:pt>
                <c:pt idx="21">
                  <c:v>13.6</c:v>
                </c:pt>
                <c:pt idx="22">
                  <c:v>13.61</c:v>
                </c:pt>
                <c:pt idx="23">
                  <c:v>12.95</c:v>
                </c:pt>
                <c:pt idx="24">
                  <c:v>12.63</c:v>
                </c:pt>
                <c:pt idx="25">
                  <c:v>12.63</c:v>
                </c:pt>
                <c:pt idx="26">
                  <c:v>12.69</c:v>
                </c:pt>
                <c:pt idx="27">
                  <c:v>13.21</c:v>
                </c:pt>
                <c:pt idx="28">
                  <c:v>13.93</c:v>
                </c:pt>
                <c:pt idx="29">
                  <c:v>13.95</c:v>
                </c:pt>
                <c:pt idx="30">
                  <c:v>13.94</c:v>
                </c:pt>
                <c:pt idx="31">
                  <c:v>13.92</c:v>
                </c:pt>
                <c:pt idx="32">
                  <c:v>13.91</c:v>
                </c:pt>
                <c:pt idx="33">
                  <c:v>13.73</c:v>
                </c:pt>
                <c:pt idx="34">
                  <c:v>13.73</c:v>
                </c:pt>
                <c:pt idx="35">
                  <c:v>13.73</c:v>
                </c:pt>
                <c:pt idx="36">
                  <c:v>13.75</c:v>
                </c:pt>
                <c:pt idx="37">
                  <c:v>13.97</c:v>
                </c:pt>
                <c:pt idx="38">
                  <c:v>13.9</c:v>
                </c:pt>
                <c:pt idx="39">
                  <c:v>13.8</c:v>
                </c:pt>
                <c:pt idx="40">
                  <c:v>13.82</c:v>
                </c:pt>
                <c:pt idx="41">
                  <c:v>13.85</c:v>
                </c:pt>
                <c:pt idx="42">
                  <c:v>13.87</c:v>
                </c:pt>
                <c:pt idx="43">
                  <c:v>13.17</c:v>
                </c:pt>
                <c:pt idx="44">
                  <c:v>12.76</c:v>
                </c:pt>
                <c:pt idx="45">
                  <c:v>12.63</c:v>
                </c:pt>
                <c:pt idx="46">
                  <c:v>12.63</c:v>
                </c:pt>
                <c:pt idx="47">
                  <c:v>12.63</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2-B370-4BAC-A558-C91F59E589AE}"/>
            </c:ext>
          </c:extLst>
        </c:ser>
        <c:ser>
          <c:idx val="0"/>
          <c:order val="3"/>
          <c:tx>
            <c:strRef>
              <c:f>PLD!$C$2</c:f>
              <c:strCache>
                <c:ptCount val="1"/>
                <c:pt idx="0">
                  <c:v>PLD SE/CO</c:v>
                </c:pt>
              </c:strCache>
              <c:extLst xmlns:c15="http://schemas.microsoft.com/office/drawing/2012/chart"/>
            </c:strRef>
          </c:tx>
          <c:spPr>
            <a:ln w="28575" cap="rnd">
              <a:solidFill>
                <a:srgbClr val="FF0000"/>
              </a:solidFill>
              <a:prstDash val="solid"/>
              <a:round/>
            </a:ln>
            <a:effectLst/>
          </c:spPr>
          <c:marker>
            <c:symbol val="none"/>
          </c:marker>
          <c:cat>
            <c:numRef>
              <c:f>PLD!$B$3:$B$50</c:f>
              <c:numCache>
                <c:formatCode>h:mm</c:formatCode>
                <c:ptCount val="48"/>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extLst xmlns:c15="http://schemas.microsoft.com/office/drawing/2012/chart"/>
            </c:numRef>
          </c:cat>
          <c:val>
            <c:numRef>
              <c:f>PLD!$C$3:$C$50</c:f>
              <c:numCache>
                <c:formatCode>0.00</c:formatCode>
                <c:ptCount val="48"/>
                <c:pt idx="0">
                  <c:v>12.12</c:v>
                </c:pt>
                <c:pt idx="1">
                  <c:v>10.53</c:v>
                </c:pt>
                <c:pt idx="2">
                  <c:v>1.58</c:v>
                </c:pt>
                <c:pt idx="3">
                  <c:v>0.09</c:v>
                </c:pt>
                <c:pt idx="4">
                  <c:v>0.09</c:v>
                </c:pt>
                <c:pt idx="5">
                  <c:v>0.06</c:v>
                </c:pt>
                <c:pt idx="6">
                  <c:v>0.12</c:v>
                </c:pt>
                <c:pt idx="7">
                  <c:v>0.06</c:v>
                </c:pt>
                <c:pt idx="8">
                  <c:v>0.06</c:v>
                </c:pt>
                <c:pt idx="9">
                  <c:v>0.16</c:v>
                </c:pt>
                <c:pt idx="10">
                  <c:v>0.05</c:v>
                </c:pt>
                <c:pt idx="11">
                  <c:v>11.05</c:v>
                </c:pt>
                <c:pt idx="12">
                  <c:v>11.93</c:v>
                </c:pt>
                <c:pt idx="13">
                  <c:v>11.94</c:v>
                </c:pt>
                <c:pt idx="14">
                  <c:v>12.6</c:v>
                </c:pt>
                <c:pt idx="15">
                  <c:v>12.6</c:v>
                </c:pt>
                <c:pt idx="16">
                  <c:v>13.01</c:v>
                </c:pt>
                <c:pt idx="17">
                  <c:v>13.16</c:v>
                </c:pt>
                <c:pt idx="18">
                  <c:v>13.43</c:v>
                </c:pt>
                <c:pt idx="19">
                  <c:v>13.46</c:v>
                </c:pt>
                <c:pt idx="20">
                  <c:v>13.57</c:v>
                </c:pt>
                <c:pt idx="21">
                  <c:v>13.6</c:v>
                </c:pt>
                <c:pt idx="22">
                  <c:v>13.61</c:v>
                </c:pt>
                <c:pt idx="23">
                  <c:v>13.6</c:v>
                </c:pt>
                <c:pt idx="24">
                  <c:v>13.58</c:v>
                </c:pt>
                <c:pt idx="25">
                  <c:v>13.58</c:v>
                </c:pt>
                <c:pt idx="26">
                  <c:v>13.64</c:v>
                </c:pt>
                <c:pt idx="27">
                  <c:v>13.75</c:v>
                </c:pt>
                <c:pt idx="28">
                  <c:v>13.93</c:v>
                </c:pt>
                <c:pt idx="29">
                  <c:v>13.96</c:v>
                </c:pt>
                <c:pt idx="30">
                  <c:v>13.97</c:v>
                </c:pt>
                <c:pt idx="31">
                  <c:v>13.98</c:v>
                </c:pt>
                <c:pt idx="32">
                  <c:v>13.98</c:v>
                </c:pt>
                <c:pt idx="33">
                  <c:v>13.98</c:v>
                </c:pt>
                <c:pt idx="34">
                  <c:v>13.94</c:v>
                </c:pt>
                <c:pt idx="35">
                  <c:v>13.94</c:v>
                </c:pt>
                <c:pt idx="36">
                  <c:v>13.98</c:v>
                </c:pt>
                <c:pt idx="37">
                  <c:v>13.98</c:v>
                </c:pt>
                <c:pt idx="38">
                  <c:v>13.97</c:v>
                </c:pt>
                <c:pt idx="39">
                  <c:v>13.97</c:v>
                </c:pt>
                <c:pt idx="40">
                  <c:v>13.97</c:v>
                </c:pt>
                <c:pt idx="41">
                  <c:v>13.97</c:v>
                </c:pt>
                <c:pt idx="42">
                  <c:v>13.97</c:v>
                </c:pt>
                <c:pt idx="43">
                  <c:v>13.95</c:v>
                </c:pt>
                <c:pt idx="44">
                  <c:v>13.79</c:v>
                </c:pt>
                <c:pt idx="45">
                  <c:v>13.66</c:v>
                </c:pt>
                <c:pt idx="46">
                  <c:v>13.52</c:v>
                </c:pt>
                <c:pt idx="47">
                  <c:v>13.35</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3-B370-4BAC-A558-C91F59E589AE}"/>
            </c:ext>
          </c:extLst>
        </c:ser>
        <c:dLbls>
          <c:showLegendKey val="0"/>
          <c:showVal val="0"/>
          <c:showCatName val="0"/>
          <c:showSerName val="0"/>
          <c:showPercent val="0"/>
          <c:showBubbleSize val="0"/>
        </c:dLbls>
        <c:smooth val="0"/>
        <c:axId val="645884168"/>
        <c:axId val="645886912"/>
        <c:extLst>
          <c:ext xmlns:c15="http://schemas.microsoft.com/office/drawing/2012/chart" uri="{02D57815-91ED-43cb-92C2-25804820EDAC}">
            <c15:filteredLineSeries>
              <c15:ser>
                <c:idx val="3"/>
                <c:order val="0"/>
                <c:tx>
                  <c:strRef>
                    <c:extLst>
                      <c:ext uri="{02D57815-91ED-43cb-92C2-25804820EDAC}">
                        <c15:formulaRef>
                          <c15:sqref>PLD!$F$2</c15:sqref>
                        </c15:formulaRef>
                      </c:ext>
                    </c:extLst>
                    <c:strCache>
                      <c:ptCount val="1"/>
                      <c:pt idx="0">
                        <c:v>PLD N</c:v>
                      </c:pt>
                    </c:strCache>
                  </c:strRef>
                </c:tx>
                <c:spPr>
                  <a:ln w="28575" cap="rnd">
                    <a:solidFill>
                      <a:schemeClr val="accent6">
                        <a:lumMod val="50000"/>
                      </a:schemeClr>
                    </a:solidFill>
                    <a:round/>
                  </a:ln>
                  <a:effectLst/>
                </c:spPr>
                <c:marker>
                  <c:symbol val="none"/>
                </c:marker>
                <c:cat>
                  <c:numRef>
                    <c:extLst>
                      <c:ext uri="{02D57815-91ED-43cb-92C2-25804820EDAC}">
                        <c15:formulaRef>
                          <c15:sqref>PLD!$B$3:$B$50</c15:sqref>
                        </c15:formulaRef>
                      </c:ext>
                    </c:extLst>
                    <c:numCache>
                      <c:formatCode>h:mm</c:formatCode>
                      <c:ptCount val="48"/>
                      <c:pt idx="0">
                        <c:v>0</c:v>
                      </c:pt>
                      <c:pt idx="1">
                        <c:v>2.0833333333333332E-2</c:v>
                      </c:pt>
                      <c:pt idx="2">
                        <c:v>4.1666666666666664E-2</c:v>
                      </c:pt>
                      <c:pt idx="3">
                        <c:v>6.25E-2</c:v>
                      </c:pt>
                      <c:pt idx="4">
                        <c:v>8.3333333333333301E-2</c:v>
                      </c:pt>
                      <c:pt idx="5">
                        <c:v>0.104166666666667</c:v>
                      </c:pt>
                      <c:pt idx="6">
                        <c:v>0.125</c:v>
                      </c:pt>
                      <c:pt idx="7">
                        <c:v>0.14583333333333301</c:v>
                      </c:pt>
                      <c:pt idx="8">
                        <c:v>0.16666666666666699</c:v>
                      </c:pt>
                      <c:pt idx="9">
                        <c:v>0.1875</c:v>
                      </c:pt>
                      <c:pt idx="10">
                        <c:v>0.20833333333333301</c:v>
                      </c:pt>
                      <c:pt idx="11">
                        <c:v>0.22916666666666699</c:v>
                      </c:pt>
                      <c:pt idx="12">
                        <c:v>0.25</c:v>
                      </c:pt>
                      <c:pt idx="13">
                        <c:v>0.27083333333333298</c:v>
                      </c:pt>
                      <c:pt idx="14">
                        <c:v>0.29166666666666702</c:v>
                      </c:pt>
                      <c:pt idx="15">
                        <c:v>0.3125</c:v>
                      </c:pt>
                      <c:pt idx="16">
                        <c:v>0.33333333333333298</c:v>
                      </c:pt>
                      <c:pt idx="17">
                        <c:v>0.35416666666666702</c:v>
                      </c:pt>
                      <c:pt idx="18">
                        <c:v>0.375</c:v>
                      </c:pt>
                      <c:pt idx="19">
                        <c:v>0.39583333333333298</c:v>
                      </c:pt>
                      <c:pt idx="20">
                        <c:v>0.41666666666666702</c:v>
                      </c:pt>
                      <c:pt idx="21">
                        <c:v>0.4375</c:v>
                      </c:pt>
                      <c:pt idx="22">
                        <c:v>0.45833333333333298</c:v>
                      </c:pt>
                      <c:pt idx="23">
                        <c:v>0.47916666666666702</c:v>
                      </c:pt>
                      <c:pt idx="24">
                        <c:v>0.5</c:v>
                      </c:pt>
                      <c:pt idx="25">
                        <c:v>0.52083333333333304</c:v>
                      </c:pt>
                      <c:pt idx="26">
                        <c:v>0.54166666666666696</c:v>
                      </c:pt>
                      <c:pt idx="27">
                        <c:v>0.5625</c:v>
                      </c:pt>
                      <c:pt idx="28">
                        <c:v>0.58333333333333304</c:v>
                      </c:pt>
                      <c:pt idx="29">
                        <c:v>0.60416666666666696</c:v>
                      </c:pt>
                      <c:pt idx="30">
                        <c:v>0.625</c:v>
                      </c:pt>
                      <c:pt idx="31">
                        <c:v>0.64583333333333304</c:v>
                      </c:pt>
                      <c:pt idx="32">
                        <c:v>0.66666666666666696</c:v>
                      </c:pt>
                      <c:pt idx="33">
                        <c:v>0.6875</c:v>
                      </c:pt>
                      <c:pt idx="34">
                        <c:v>0.70833333333333304</c:v>
                      </c:pt>
                      <c:pt idx="35">
                        <c:v>0.72916666666666696</c:v>
                      </c:pt>
                      <c:pt idx="36">
                        <c:v>0.75</c:v>
                      </c:pt>
                      <c:pt idx="37">
                        <c:v>0.77083333333333304</c:v>
                      </c:pt>
                      <c:pt idx="38">
                        <c:v>0.79166666666666696</c:v>
                      </c:pt>
                      <c:pt idx="39">
                        <c:v>0.8125</c:v>
                      </c:pt>
                      <c:pt idx="40">
                        <c:v>0.83333333333333304</c:v>
                      </c:pt>
                      <c:pt idx="41">
                        <c:v>0.85416666666666696</c:v>
                      </c:pt>
                      <c:pt idx="42">
                        <c:v>0.875</c:v>
                      </c:pt>
                      <c:pt idx="43">
                        <c:v>0.89583333333333304</c:v>
                      </c:pt>
                      <c:pt idx="44">
                        <c:v>0.91666666666666696</c:v>
                      </c:pt>
                      <c:pt idx="45">
                        <c:v>0.9375</c:v>
                      </c:pt>
                      <c:pt idx="46">
                        <c:v>0.95833333333333304</c:v>
                      </c:pt>
                      <c:pt idx="47">
                        <c:v>0.97916666666666696</c:v>
                      </c:pt>
                    </c:numCache>
                  </c:numRef>
                </c:cat>
                <c:val>
                  <c:numRef>
                    <c:extLst>
                      <c:ext uri="{02D57815-91ED-43cb-92C2-25804820EDAC}">
                        <c15:formulaRef>
                          <c15:sqref>PLD!$F$3:$F$50</c15:sqref>
                        </c15:formulaRef>
                      </c:ext>
                    </c:extLst>
                    <c:numCache>
                      <c:formatCode>0.00</c:formatCode>
                      <c:ptCount val="48"/>
                      <c:pt idx="0">
                        <c:v>0.06</c:v>
                      </c:pt>
                      <c:pt idx="1">
                        <c:v>0.06</c:v>
                      </c:pt>
                      <c:pt idx="2">
                        <c:v>0.05</c:v>
                      </c:pt>
                      <c:pt idx="3">
                        <c:v>0.05</c:v>
                      </c:pt>
                      <c:pt idx="4">
                        <c:v>0.05</c:v>
                      </c:pt>
                      <c:pt idx="5">
                        <c:v>0</c:v>
                      </c:pt>
                      <c:pt idx="6">
                        <c:v>0.06</c:v>
                      </c:pt>
                      <c:pt idx="7">
                        <c:v>0.06</c:v>
                      </c:pt>
                      <c:pt idx="8">
                        <c:v>0.06</c:v>
                      </c:pt>
                      <c:pt idx="9">
                        <c:v>0.06</c:v>
                      </c:pt>
                      <c:pt idx="10">
                        <c:v>0.05</c:v>
                      </c:pt>
                      <c:pt idx="11">
                        <c:v>0.05</c:v>
                      </c:pt>
                      <c:pt idx="12">
                        <c:v>0</c:v>
                      </c:pt>
                      <c:pt idx="13">
                        <c:v>0</c:v>
                      </c:pt>
                      <c:pt idx="14">
                        <c:v>0</c:v>
                      </c:pt>
                      <c:pt idx="15">
                        <c:v>0</c:v>
                      </c:pt>
                      <c:pt idx="16">
                        <c:v>0.05</c:v>
                      </c:pt>
                      <c:pt idx="17">
                        <c:v>0.05</c:v>
                      </c:pt>
                      <c:pt idx="18">
                        <c:v>0.05</c:v>
                      </c:pt>
                      <c:pt idx="19">
                        <c:v>0.05</c:v>
                      </c:pt>
                      <c:pt idx="20">
                        <c:v>0.06</c:v>
                      </c:pt>
                      <c:pt idx="21">
                        <c:v>0.06</c:v>
                      </c:pt>
                      <c:pt idx="22">
                        <c:v>0.06</c:v>
                      </c:pt>
                      <c:pt idx="23">
                        <c:v>0.05</c:v>
                      </c:pt>
                      <c:pt idx="24">
                        <c:v>0.05</c:v>
                      </c:pt>
                      <c:pt idx="25">
                        <c:v>0.05</c:v>
                      </c:pt>
                      <c:pt idx="26">
                        <c:v>0.06</c:v>
                      </c:pt>
                      <c:pt idx="27">
                        <c:v>0.06</c:v>
                      </c:pt>
                      <c:pt idx="28">
                        <c:v>7.0000000000000007E-2</c:v>
                      </c:pt>
                      <c:pt idx="29">
                        <c:v>0.09</c:v>
                      </c:pt>
                      <c:pt idx="30">
                        <c:v>0.09</c:v>
                      </c:pt>
                      <c:pt idx="31">
                        <c:v>0.09</c:v>
                      </c:pt>
                      <c:pt idx="32">
                        <c:v>0.09</c:v>
                      </c:pt>
                      <c:pt idx="33">
                        <c:v>0.09</c:v>
                      </c:pt>
                      <c:pt idx="34">
                        <c:v>7.0000000000000007E-2</c:v>
                      </c:pt>
                      <c:pt idx="35">
                        <c:v>7.0000000000000007E-2</c:v>
                      </c:pt>
                      <c:pt idx="36">
                        <c:v>0.06</c:v>
                      </c:pt>
                      <c:pt idx="37">
                        <c:v>7.0000000000000007E-2</c:v>
                      </c:pt>
                      <c:pt idx="38">
                        <c:v>7.0000000000000007E-2</c:v>
                      </c:pt>
                      <c:pt idx="39">
                        <c:v>7.0000000000000007E-2</c:v>
                      </c:pt>
                      <c:pt idx="40">
                        <c:v>0.09</c:v>
                      </c:pt>
                      <c:pt idx="41">
                        <c:v>0.09</c:v>
                      </c:pt>
                      <c:pt idx="42">
                        <c:v>9.2799999999999994</c:v>
                      </c:pt>
                      <c:pt idx="43">
                        <c:v>9.93</c:v>
                      </c:pt>
                      <c:pt idx="44">
                        <c:v>10.31</c:v>
                      </c:pt>
                      <c:pt idx="45">
                        <c:v>10.42</c:v>
                      </c:pt>
                      <c:pt idx="46">
                        <c:v>10.43</c:v>
                      </c:pt>
                      <c:pt idx="47">
                        <c:v>10.43</c:v>
                      </c:pt>
                    </c:numCache>
                  </c:numRef>
                </c:val>
                <c:smooth val="0"/>
                <c:extLst>
                  <c:ext xmlns:c16="http://schemas.microsoft.com/office/drawing/2014/chart" uri="{C3380CC4-5D6E-409C-BE32-E72D297353CC}">
                    <c16:uniqueId val="{00000000-B370-4BAC-A558-C91F59E589AE}"/>
                  </c:ext>
                </c:extLst>
              </c15:ser>
            </c15:filteredLineSeries>
          </c:ext>
        </c:extLst>
      </c:lineChart>
      <c:catAx>
        <c:axId val="645884168"/>
        <c:scaling>
          <c:orientation val="minMax"/>
        </c:scaling>
        <c:delete val="0"/>
        <c:axPos val="b"/>
        <c:numFmt formatCode="h:mm"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45886912"/>
        <c:crosses val="autoZero"/>
        <c:auto val="1"/>
        <c:lblAlgn val="ctr"/>
        <c:lblOffset val="100"/>
        <c:noMultiLvlLbl val="0"/>
      </c:catAx>
      <c:valAx>
        <c:axId val="645886912"/>
        <c:scaling>
          <c:orientation val="minMax"/>
          <c:max val="16"/>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R$/MWh</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45884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8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05861D-DD0C-439C-A449-F3585714CD7C}" type="doc">
      <dgm:prSet loTypeId="urn:microsoft.com/office/officeart/2008/layout/SquareAccentList" loCatId="list" qsTypeId="urn:microsoft.com/office/officeart/2005/8/quickstyle/simple1" qsCatId="simple" csTypeId="urn:microsoft.com/office/officeart/2005/8/colors/accent1_3" csCatId="accent1" phldr="1"/>
      <dgm:spPr/>
      <dgm:t>
        <a:bodyPr/>
        <a:lstStyle/>
        <a:p>
          <a:endParaRPr lang="pt-BR"/>
        </a:p>
      </dgm:t>
    </dgm:pt>
    <dgm:pt modelId="{EA2DC48E-5CEE-42F8-909C-7A42F5EB22E9}">
      <dgm:prSet phldrT="[Texto]" custT="1"/>
      <dgm:spPr/>
      <dgm:t>
        <a:bodyPr/>
        <a:lstStyle/>
        <a:p>
          <a:r>
            <a:rPr lang="pt-BR" sz="2800" b="1"/>
            <a:t>FT-NEWAVE</a:t>
          </a:r>
        </a:p>
      </dgm:t>
    </dgm:pt>
    <dgm:pt modelId="{8CA1EABD-6261-4648-A9B9-F93720F0317A}" type="parTrans" cxnId="{B87477B7-A32C-42D5-9A87-024D7FC98732}">
      <dgm:prSet/>
      <dgm:spPr/>
      <dgm:t>
        <a:bodyPr/>
        <a:lstStyle/>
        <a:p>
          <a:endParaRPr lang="pt-BR" sz="1600"/>
        </a:p>
      </dgm:t>
    </dgm:pt>
    <dgm:pt modelId="{AD5A8806-B91B-43CF-8FAB-284E5743D6F9}" type="sibTrans" cxnId="{B87477B7-A32C-42D5-9A87-024D7FC98732}">
      <dgm:prSet/>
      <dgm:spPr/>
      <dgm:t>
        <a:bodyPr/>
        <a:lstStyle/>
        <a:p>
          <a:endParaRPr lang="pt-BR" sz="1600"/>
        </a:p>
      </dgm:t>
    </dgm:pt>
    <dgm:pt modelId="{D5C4BAD6-3051-4BB5-9985-E020DD140F5E}">
      <dgm:prSet phldrT="[Texto]" custT="1"/>
      <dgm:spPr/>
      <dgm:t>
        <a:bodyPr/>
        <a:lstStyle/>
        <a:p>
          <a:r>
            <a:rPr lang="pt-BR" sz="1600" b="0">
              <a:latin typeface="+mn-lt"/>
            </a:rPr>
            <a:t>Versão </a:t>
          </a:r>
          <a:r>
            <a:rPr lang="pt-BR" sz="1600" b="0">
              <a:latin typeface="+mn-lt"/>
              <a:cs typeface="Calibri" panose="020F0502020204030204" pitchFamily="34" charset="0"/>
            </a:rPr>
            <a:t>28</a:t>
          </a:r>
          <a:r>
            <a:rPr lang="pt-BR" sz="1600" b="0">
              <a:latin typeface="+mn-lt"/>
            </a:rPr>
            <a:t> em uso</a:t>
          </a:r>
        </a:p>
      </dgm:t>
    </dgm:pt>
    <dgm:pt modelId="{72E6BC6A-A5DB-46DE-8C29-97AD851ADE24}" type="parTrans" cxnId="{05F9EBFC-63A4-410D-A8F3-11ABBA64D1CB}">
      <dgm:prSet/>
      <dgm:spPr/>
      <dgm:t>
        <a:bodyPr/>
        <a:lstStyle/>
        <a:p>
          <a:endParaRPr lang="pt-BR" sz="1600"/>
        </a:p>
      </dgm:t>
    </dgm:pt>
    <dgm:pt modelId="{C1C1042C-82AA-4BF4-8BB0-28291C6D106D}" type="sibTrans" cxnId="{05F9EBFC-63A4-410D-A8F3-11ABBA64D1CB}">
      <dgm:prSet/>
      <dgm:spPr/>
      <dgm:t>
        <a:bodyPr/>
        <a:lstStyle/>
        <a:p>
          <a:endParaRPr lang="pt-BR" sz="1600"/>
        </a:p>
      </dgm:t>
    </dgm:pt>
    <dgm:pt modelId="{CD091DAE-ECD4-4D6C-8B98-40B7D5ED8B55}">
      <dgm:prSet phldrT="[Texto]" custT="1"/>
      <dgm:spPr/>
      <dgm:t>
        <a:bodyPr/>
        <a:lstStyle/>
        <a:p>
          <a:r>
            <a:rPr lang="pt-BR" sz="2800" b="1"/>
            <a:t>FT-DECOMP</a:t>
          </a:r>
        </a:p>
      </dgm:t>
    </dgm:pt>
    <dgm:pt modelId="{F9E08377-D7D2-4C42-BABC-66719497C6FC}" type="parTrans" cxnId="{F13C54CC-787E-42AD-96F8-69370E7A96C0}">
      <dgm:prSet/>
      <dgm:spPr/>
      <dgm:t>
        <a:bodyPr/>
        <a:lstStyle/>
        <a:p>
          <a:endParaRPr lang="pt-BR" sz="1600"/>
        </a:p>
      </dgm:t>
    </dgm:pt>
    <dgm:pt modelId="{59E05076-15B1-4EF5-BD33-3AA4B11F7C84}" type="sibTrans" cxnId="{F13C54CC-787E-42AD-96F8-69370E7A96C0}">
      <dgm:prSet/>
      <dgm:spPr/>
      <dgm:t>
        <a:bodyPr/>
        <a:lstStyle/>
        <a:p>
          <a:endParaRPr lang="pt-BR" sz="1600"/>
        </a:p>
      </dgm:t>
    </dgm:pt>
    <dgm:pt modelId="{26537F60-6AD4-4BA5-BB26-3FA133D8FF1E}">
      <dgm:prSet phldrT="[Texto]" custT="1"/>
      <dgm:spPr/>
      <dgm:t>
        <a:bodyPr/>
        <a:lstStyle/>
        <a:p>
          <a:r>
            <a:rPr lang="pt-BR" sz="2800" b="1"/>
            <a:t>FT-GEVAZP</a:t>
          </a:r>
        </a:p>
      </dgm:t>
    </dgm:pt>
    <dgm:pt modelId="{F5A13EFE-2154-4AD8-BBB6-1259BFC56B84}" type="parTrans" cxnId="{9CC6D70A-961D-4304-86F6-3B586613AA9D}">
      <dgm:prSet/>
      <dgm:spPr/>
      <dgm:t>
        <a:bodyPr/>
        <a:lstStyle/>
        <a:p>
          <a:endParaRPr lang="pt-BR" sz="1600"/>
        </a:p>
      </dgm:t>
    </dgm:pt>
    <dgm:pt modelId="{A839B27F-E152-492B-B20A-1A0BC980731E}" type="sibTrans" cxnId="{9CC6D70A-961D-4304-86F6-3B586613AA9D}">
      <dgm:prSet/>
      <dgm:spPr/>
      <dgm:t>
        <a:bodyPr/>
        <a:lstStyle/>
        <a:p>
          <a:endParaRPr lang="pt-BR" sz="1600"/>
        </a:p>
      </dgm:t>
    </dgm:pt>
    <dgm:pt modelId="{612AEDE9-2BD9-4992-8A69-EE3B3D1E9014}">
      <dgm:prSet phldrT="[Texto]" custT="1"/>
      <dgm:spPr/>
      <dgm:t>
        <a:bodyPr/>
        <a:lstStyle/>
        <a:p>
          <a:pPr rtl="0"/>
          <a:r>
            <a:rPr lang="pt-BR" sz="1600"/>
            <a:t>Versão 31 em uso.</a:t>
          </a:r>
          <a:r>
            <a:rPr lang="pt-BR" sz="1600">
              <a:latin typeface="Calibri Light" panose="020F0302020204030204"/>
            </a:rPr>
            <a:t> </a:t>
          </a:r>
          <a:endParaRPr lang="pt-BR" sz="1600"/>
        </a:p>
      </dgm:t>
    </dgm:pt>
    <dgm:pt modelId="{49E9F222-0035-4A57-889E-9B2A12D00A8E}" type="parTrans" cxnId="{4136DBB6-33C9-47D0-B06F-81A9572BCF8C}">
      <dgm:prSet/>
      <dgm:spPr/>
      <dgm:t>
        <a:bodyPr/>
        <a:lstStyle/>
        <a:p>
          <a:endParaRPr lang="pt-BR" sz="1600"/>
        </a:p>
      </dgm:t>
    </dgm:pt>
    <dgm:pt modelId="{40D2C83C-33BA-4D59-B0D9-364158355674}" type="sibTrans" cxnId="{4136DBB6-33C9-47D0-B06F-81A9572BCF8C}">
      <dgm:prSet/>
      <dgm:spPr/>
      <dgm:t>
        <a:bodyPr/>
        <a:lstStyle/>
        <a:p>
          <a:endParaRPr lang="pt-BR" sz="1600"/>
        </a:p>
      </dgm:t>
    </dgm:pt>
    <dgm:pt modelId="{A89A0BAF-EEF5-4C98-B142-3B4714B946CE}">
      <dgm:prSet phldrT="[Texto]" custT="1"/>
      <dgm:spPr/>
      <dgm:t>
        <a:bodyPr/>
        <a:lstStyle/>
        <a:p>
          <a:r>
            <a:rPr lang="pt-BR" sz="2800" b="1"/>
            <a:t>FT-DESSEM</a:t>
          </a:r>
        </a:p>
      </dgm:t>
    </dgm:pt>
    <dgm:pt modelId="{E61EF89F-5022-47CA-892B-401348C9CADF}" type="parTrans" cxnId="{926D9D88-5628-4DAD-BE90-5A8A68608F93}">
      <dgm:prSet/>
      <dgm:spPr/>
      <dgm:t>
        <a:bodyPr/>
        <a:lstStyle/>
        <a:p>
          <a:endParaRPr lang="pt-BR" sz="1600"/>
        </a:p>
      </dgm:t>
    </dgm:pt>
    <dgm:pt modelId="{487BF024-9027-4459-8FBA-456DB93FE210}" type="sibTrans" cxnId="{926D9D88-5628-4DAD-BE90-5A8A68608F93}">
      <dgm:prSet/>
      <dgm:spPr/>
      <dgm:t>
        <a:bodyPr/>
        <a:lstStyle/>
        <a:p>
          <a:endParaRPr lang="pt-BR" sz="1600"/>
        </a:p>
      </dgm:t>
    </dgm:pt>
    <dgm:pt modelId="{0D004C51-95D0-460E-8864-01E922C99D92}">
      <dgm:prSet phldrT="[Texto]" custT="1"/>
      <dgm:spPr/>
      <dgm:t>
        <a:bodyPr/>
        <a:lstStyle/>
        <a:p>
          <a:r>
            <a:rPr lang="pt-BR" sz="1600"/>
            <a:t>Versão 9 em uso</a:t>
          </a:r>
          <a:r>
            <a:rPr lang="pt-BR" sz="1600" b="0" i="0"/>
            <a:t>.</a:t>
          </a:r>
          <a:endParaRPr lang="pt-BR" sz="1600" b="0"/>
        </a:p>
      </dgm:t>
    </dgm:pt>
    <dgm:pt modelId="{056274C2-C672-4B97-9B84-0AEE3B07DA11}" type="parTrans" cxnId="{F6ACD15B-9F8A-4E10-B247-3D085FA9B67C}">
      <dgm:prSet/>
      <dgm:spPr/>
      <dgm:t>
        <a:bodyPr/>
        <a:lstStyle/>
        <a:p>
          <a:endParaRPr lang="pt-BR"/>
        </a:p>
      </dgm:t>
    </dgm:pt>
    <dgm:pt modelId="{66EDAF4A-3014-49F2-88F6-706D915BC649}" type="sibTrans" cxnId="{F6ACD15B-9F8A-4E10-B247-3D085FA9B67C}">
      <dgm:prSet/>
      <dgm:spPr/>
      <dgm:t>
        <a:bodyPr/>
        <a:lstStyle/>
        <a:p>
          <a:endParaRPr lang="pt-BR"/>
        </a:p>
      </dgm:t>
    </dgm:pt>
    <dgm:pt modelId="{07D62FC1-6072-48DE-9AA8-D068672F6546}">
      <dgm:prSet phldrT="[Texto]" custT="1"/>
      <dgm:spPr/>
      <dgm:t>
        <a:bodyPr/>
        <a:lstStyle/>
        <a:p>
          <a:r>
            <a:rPr lang="pt-BR" sz="1600" b="1"/>
            <a:t>Próxima reunião a ser agendada: validação da versão 19.0.28 (ainda não disponibilizada).</a:t>
          </a:r>
        </a:p>
      </dgm:t>
    </dgm:pt>
    <dgm:pt modelId="{E50C4467-875E-4747-A6B3-4656C7899D9B}" type="parTrans" cxnId="{8B64115D-E798-432E-A654-7B06D8FB0AE8}">
      <dgm:prSet/>
      <dgm:spPr/>
      <dgm:t>
        <a:bodyPr/>
        <a:lstStyle/>
        <a:p>
          <a:endParaRPr lang="pt-BR"/>
        </a:p>
      </dgm:t>
    </dgm:pt>
    <dgm:pt modelId="{A254192F-7FC1-4190-921D-E6D4C11C03F6}" type="sibTrans" cxnId="{8B64115D-E798-432E-A654-7B06D8FB0AE8}">
      <dgm:prSet/>
      <dgm:spPr/>
      <dgm:t>
        <a:bodyPr/>
        <a:lstStyle/>
        <a:p>
          <a:endParaRPr lang="pt-BR"/>
        </a:p>
      </dgm:t>
    </dgm:pt>
    <dgm:pt modelId="{4107F014-EB49-4947-AE8D-0A58707C684C}">
      <dgm:prSet phldrT="[Texto]" custT="1"/>
      <dgm:spPr/>
      <dgm:t>
        <a:bodyPr/>
        <a:lstStyle/>
        <a:p>
          <a:r>
            <a:rPr lang="pt-BR" sz="1600" b="0"/>
            <a:t>Versão em uso </a:t>
          </a:r>
          <a:r>
            <a:rPr lang="pt-BR" sz="1600" b="0">
              <a:latin typeface="Calibri "/>
            </a:rPr>
            <a:t>19.0.24.3 a partir do dia 28/03.</a:t>
          </a:r>
          <a:endParaRPr lang="pt-BR" sz="1600" b="0"/>
        </a:p>
      </dgm:t>
    </dgm:pt>
    <dgm:pt modelId="{2A60053E-24C7-436D-B877-BF1F77CB7500}" type="parTrans" cxnId="{61F03041-3682-4DF2-B604-E21AB6EE2092}">
      <dgm:prSet/>
      <dgm:spPr/>
      <dgm:t>
        <a:bodyPr/>
        <a:lstStyle/>
        <a:p>
          <a:endParaRPr lang="pt-BR"/>
        </a:p>
      </dgm:t>
    </dgm:pt>
    <dgm:pt modelId="{681A7254-6063-4B8B-896F-B620A3931C7D}" type="sibTrans" cxnId="{61F03041-3682-4DF2-B604-E21AB6EE2092}">
      <dgm:prSet/>
      <dgm:spPr/>
      <dgm:t>
        <a:bodyPr/>
        <a:lstStyle/>
        <a:p>
          <a:endParaRPr lang="pt-BR"/>
        </a:p>
      </dgm:t>
    </dgm:pt>
    <dgm:pt modelId="{FEF35320-EBCC-4BD8-9077-BA91FEEECA62}">
      <dgm:prSet phldrT="[Texto]" custT="1"/>
      <dgm:spPr/>
      <dgm:t>
        <a:bodyPr/>
        <a:lstStyle/>
        <a:p>
          <a:r>
            <a:rPr lang="pt-BR" sz="1600"/>
            <a:t>Sem previsão de início da FT.</a:t>
          </a:r>
        </a:p>
      </dgm:t>
    </dgm:pt>
    <dgm:pt modelId="{9386311D-8708-4785-8239-AB063728BEDA}" type="parTrans" cxnId="{7CB77309-6F7A-4803-B331-F27233F66409}">
      <dgm:prSet/>
      <dgm:spPr/>
      <dgm:t>
        <a:bodyPr/>
        <a:lstStyle/>
        <a:p>
          <a:endParaRPr lang="pt-BR"/>
        </a:p>
      </dgm:t>
    </dgm:pt>
    <dgm:pt modelId="{17668983-161D-48BB-BE83-97200A4D3E05}" type="sibTrans" cxnId="{7CB77309-6F7A-4803-B331-F27233F66409}">
      <dgm:prSet/>
      <dgm:spPr/>
      <dgm:t>
        <a:bodyPr/>
        <a:lstStyle/>
        <a:p>
          <a:endParaRPr lang="pt-BR"/>
        </a:p>
      </dgm:t>
    </dgm:pt>
    <dgm:pt modelId="{0F151D1A-06FC-406E-89B0-D2C3233AD23E}">
      <dgm:prSet custT="1"/>
      <dgm:spPr/>
      <dgm:t>
        <a:bodyPr/>
        <a:lstStyle/>
        <a:p>
          <a:pPr rtl="0"/>
          <a:r>
            <a:rPr lang="pt-BR" sz="1600" b="0">
              <a:latin typeface="+mn-lt"/>
            </a:rPr>
            <a:t>Sem previsão de início de FT.</a:t>
          </a:r>
        </a:p>
      </dgm:t>
    </dgm:pt>
    <dgm:pt modelId="{C8E4BD42-B058-4601-B835-5D4CA6768ED4}" type="parTrans" cxnId="{972231F8-66C1-4222-B53E-F78BFA2F5C6C}">
      <dgm:prSet/>
      <dgm:spPr/>
      <dgm:t>
        <a:bodyPr/>
        <a:lstStyle/>
        <a:p>
          <a:endParaRPr lang="pt-BR"/>
        </a:p>
      </dgm:t>
    </dgm:pt>
    <dgm:pt modelId="{BAB662B0-3BF4-433F-9B98-D1DB513D1ECF}" type="sibTrans" cxnId="{972231F8-66C1-4222-B53E-F78BFA2F5C6C}">
      <dgm:prSet/>
      <dgm:spPr/>
      <dgm:t>
        <a:bodyPr/>
        <a:lstStyle/>
        <a:p>
          <a:endParaRPr lang="pt-BR"/>
        </a:p>
      </dgm:t>
    </dgm:pt>
    <dgm:pt modelId="{00D1699D-3CDA-49D2-AED4-8DF1A2C8E533}">
      <dgm:prSet phldrT="[Texto]" custT="1"/>
      <dgm:spPr/>
      <dgm:t>
        <a:bodyPr/>
        <a:lstStyle/>
        <a:p>
          <a:r>
            <a:rPr lang="pt-BR" sz="1600" b="0"/>
            <a:t>Sem previsão de início da FT.</a:t>
          </a:r>
        </a:p>
      </dgm:t>
    </dgm:pt>
    <dgm:pt modelId="{239D3EAB-B158-4D8E-852C-925ED230C5A4}" type="parTrans" cxnId="{3AB03439-3242-4B3B-8D21-008F9401AD6C}">
      <dgm:prSet/>
      <dgm:spPr/>
      <dgm:t>
        <a:bodyPr/>
        <a:lstStyle/>
        <a:p>
          <a:endParaRPr lang="pt-BR"/>
        </a:p>
      </dgm:t>
    </dgm:pt>
    <dgm:pt modelId="{92F4F091-02F1-4371-85C0-D5C8DB499936}" type="sibTrans" cxnId="{3AB03439-3242-4B3B-8D21-008F9401AD6C}">
      <dgm:prSet/>
      <dgm:spPr/>
      <dgm:t>
        <a:bodyPr/>
        <a:lstStyle/>
        <a:p>
          <a:endParaRPr lang="pt-BR"/>
        </a:p>
      </dgm:t>
    </dgm:pt>
    <dgm:pt modelId="{86D774F9-35F3-4F4B-AC6C-AF33D79D1DE9}" type="pres">
      <dgm:prSet presAssocID="{4505861D-DD0C-439C-A449-F3585714CD7C}" presName="layout" presStyleCnt="0">
        <dgm:presLayoutVars>
          <dgm:chMax/>
          <dgm:chPref/>
          <dgm:dir/>
          <dgm:resizeHandles/>
        </dgm:presLayoutVars>
      </dgm:prSet>
      <dgm:spPr/>
    </dgm:pt>
    <dgm:pt modelId="{80FE7FC1-2E57-4C59-80EB-8CEEAF630DBD}" type="pres">
      <dgm:prSet presAssocID="{EA2DC48E-5CEE-42F8-909C-7A42F5EB22E9}" presName="root" presStyleCnt="0">
        <dgm:presLayoutVars>
          <dgm:chMax/>
          <dgm:chPref/>
        </dgm:presLayoutVars>
      </dgm:prSet>
      <dgm:spPr/>
    </dgm:pt>
    <dgm:pt modelId="{D8162540-37A3-4A54-86E7-EEA37AD4DC4A}" type="pres">
      <dgm:prSet presAssocID="{EA2DC48E-5CEE-42F8-909C-7A42F5EB22E9}" presName="rootComposite" presStyleCnt="0">
        <dgm:presLayoutVars/>
      </dgm:prSet>
      <dgm:spPr/>
    </dgm:pt>
    <dgm:pt modelId="{3301F8E7-209C-47EC-85DD-EDDF54A1FF34}" type="pres">
      <dgm:prSet presAssocID="{EA2DC48E-5CEE-42F8-909C-7A42F5EB22E9}" presName="ParentAccent" presStyleLbl="alignNode1" presStyleIdx="0" presStyleCnt="4"/>
      <dgm:spPr/>
    </dgm:pt>
    <dgm:pt modelId="{1C238946-BECF-4B14-B1A5-11FC55499BA1}" type="pres">
      <dgm:prSet presAssocID="{EA2DC48E-5CEE-42F8-909C-7A42F5EB22E9}" presName="ParentSmallAccent" presStyleLbl="fgAcc1" presStyleIdx="0" presStyleCnt="4"/>
      <dgm:spPr/>
    </dgm:pt>
    <dgm:pt modelId="{173C3B54-3085-4716-8D5A-19F56F6821FB}" type="pres">
      <dgm:prSet presAssocID="{EA2DC48E-5CEE-42F8-909C-7A42F5EB22E9}" presName="Parent" presStyleLbl="revTx" presStyleIdx="0" presStyleCnt="12" custLinFactY="-81528" custLinFactNeighborX="-19432" custLinFactNeighborY="-100000">
        <dgm:presLayoutVars>
          <dgm:chMax/>
          <dgm:chPref val="4"/>
          <dgm:bulletEnabled val="1"/>
        </dgm:presLayoutVars>
      </dgm:prSet>
      <dgm:spPr/>
    </dgm:pt>
    <dgm:pt modelId="{7D80F248-A283-4290-A15E-AF6B31726200}" type="pres">
      <dgm:prSet presAssocID="{EA2DC48E-5CEE-42F8-909C-7A42F5EB22E9}" presName="childShape" presStyleCnt="0">
        <dgm:presLayoutVars>
          <dgm:chMax val="0"/>
          <dgm:chPref val="0"/>
        </dgm:presLayoutVars>
      </dgm:prSet>
      <dgm:spPr/>
    </dgm:pt>
    <dgm:pt modelId="{F5583A58-CC95-4808-B8A8-41B5C33CB8EB}" type="pres">
      <dgm:prSet presAssocID="{D5C4BAD6-3051-4BB5-9985-E020DD140F5E}" presName="childComposite" presStyleCnt="0">
        <dgm:presLayoutVars>
          <dgm:chMax val="0"/>
          <dgm:chPref val="0"/>
        </dgm:presLayoutVars>
      </dgm:prSet>
      <dgm:spPr/>
    </dgm:pt>
    <dgm:pt modelId="{5DF85ED2-3508-4119-9DA0-8086552868FE}" type="pres">
      <dgm:prSet presAssocID="{D5C4BAD6-3051-4BB5-9985-E020DD140F5E}" presName="ChildAccent" presStyleLbl="solidFgAcc1" presStyleIdx="0" presStyleCnt="8"/>
      <dgm:spPr/>
    </dgm:pt>
    <dgm:pt modelId="{EB0D620D-CDDA-4AC2-BD7A-FC0D70C169A6}" type="pres">
      <dgm:prSet presAssocID="{D5C4BAD6-3051-4BB5-9985-E020DD140F5E}" presName="Child" presStyleLbl="revTx" presStyleIdx="1" presStyleCnt="12" custScaleY="130690" custLinFactNeighborX="544" custLinFactNeighborY="2952">
        <dgm:presLayoutVars>
          <dgm:chMax val="0"/>
          <dgm:chPref val="0"/>
          <dgm:bulletEnabled val="1"/>
        </dgm:presLayoutVars>
      </dgm:prSet>
      <dgm:spPr/>
    </dgm:pt>
    <dgm:pt modelId="{F0A58750-318E-4EAA-9054-5FAD2DC26971}" type="pres">
      <dgm:prSet presAssocID="{0F151D1A-06FC-406E-89B0-D2C3233AD23E}" presName="childComposite" presStyleCnt="0">
        <dgm:presLayoutVars>
          <dgm:chMax val="0"/>
          <dgm:chPref val="0"/>
        </dgm:presLayoutVars>
      </dgm:prSet>
      <dgm:spPr/>
    </dgm:pt>
    <dgm:pt modelId="{D9141FEE-4FC9-45DB-A0D9-5BD7BDA4E20A}" type="pres">
      <dgm:prSet presAssocID="{0F151D1A-06FC-406E-89B0-D2C3233AD23E}" presName="ChildAccent" presStyleLbl="solidFgAcc1" presStyleIdx="1" presStyleCnt="8"/>
      <dgm:spPr/>
    </dgm:pt>
    <dgm:pt modelId="{A300BEAC-AAF6-4E7B-9F4E-A297532F2B61}" type="pres">
      <dgm:prSet presAssocID="{0F151D1A-06FC-406E-89B0-D2C3233AD23E}" presName="Child" presStyleLbl="revTx" presStyleIdx="2" presStyleCnt="12" custScaleY="189719">
        <dgm:presLayoutVars>
          <dgm:chMax val="0"/>
          <dgm:chPref val="0"/>
          <dgm:bulletEnabled val="1"/>
        </dgm:presLayoutVars>
      </dgm:prSet>
      <dgm:spPr/>
    </dgm:pt>
    <dgm:pt modelId="{89B074E8-1B67-4753-8E49-67034B3EE25F}" type="pres">
      <dgm:prSet presAssocID="{CD091DAE-ECD4-4D6C-8B98-40B7D5ED8B55}" presName="root" presStyleCnt="0">
        <dgm:presLayoutVars>
          <dgm:chMax/>
          <dgm:chPref/>
        </dgm:presLayoutVars>
      </dgm:prSet>
      <dgm:spPr/>
    </dgm:pt>
    <dgm:pt modelId="{0C0DE368-F586-482A-9D05-9FF480273F3B}" type="pres">
      <dgm:prSet presAssocID="{CD091DAE-ECD4-4D6C-8B98-40B7D5ED8B55}" presName="rootComposite" presStyleCnt="0">
        <dgm:presLayoutVars/>
      </dgm:prSet>
      <dgm:spPr/>
    </dgm:pt>
    <dgm:pt modelId="{34799EEC-BE96-467F-B0CB-D687B7530D7C}" type="pres">
      <dgm:prSet presAssocID="{CD091DAE-ECD4-4D6C-8B98-40B7D5ED8B55}" presName="ParentAccent" presStyleLbl="alignNode1" presStyleIdx="1" presStyleCnt="4"/>
      <dgm:spPr/>
    </dgm:pt>
    <dgm:pt modelId="{F8EB48AF-6AAC-44C4-8F4C-F861B17F891B}" type="pres">
      <dgm:prSet presAssocID="{CD091DAE-ECD4-4D6C-8B98-40B7D5ED8B55}" presName="ParentSmallAccent" presStyleLbl="fgAcc1" presStyleIdx="1" presStyleCnt="4"/>
      <dgm:spPr/>
    </dgm:pt>
    <dgm:pt modelId="{2F2F5A26-8EA8-497F-B756-13128C25E674}" type="pres">
      <dgm:prSet presAssocID="{CD091DAE-ECD4-4D6C-8B98-40B7D5ED8B55}" presName="Parent" presStyleLbl="revTx" presStyleIdx="3" presStyleCnt="12">
        <dgm:presLayoutVars>
          <dgm:chMax/>
          <dgm:chPref val="4"/>
          <dgm:bulletEnabled val="1"/>
        </dgm:presLayoutVars>
      </dgm:prSet>
      <dgm:spPr/>
    </dgm:pt>
    <dgm:pt modelId="{BC22D6B9-F883-4295-9975-DF8BE0874EF9}" type="pres">
      <dgm:prSet presAssocID="{CD091DAE-ECD4-4D6C-8B98-40B7D5ED8B55}" presName="childShape" presStyleCnt="0">
        <dgm:presLayoutVars>
          <dgm:chMax val="0"/>
          <dgm:chPref val="0"/>
        </dgm:presLayoutVars>
      </dgm:prSet>
      <dgm:spPr/>
    </dgm:pt>
    <dgm:pt modelId="{A86B3D3E-17FD-49BF-8D90-94D54CC31D88}" type="pres">
      <dgm:prSet presAssocID="{612AEDE9-2BD9-4992-8A69-EE3B3D1E9014}" presName="childComposite" presStyleCnt="0">
        <dgm:presLayoutVars>
          <dgm:chMax val="0"/>
          <dgm:chPref val="0"/>
        </dgm:presLayoutVars>
      </dgm:prSet>
      <dgm:spPr/>
    </dgm:pt>
    <dgm:pt modelId="{D11F0934-C732-419C-9DEA-DD1D3D39FDF8}" type="pres">
      <dgm:prSet presAssocID="{612AEDE9-2BD9-4992-8A69-EE3B3D1E9014}" presName="ChildAccent" presStyleLbl="solidFgAcc1" presStyleIdx="2" presStyleCnt="8" custLinFactNeighborY="-13772"/>
      <dgm:spPr/>
    </dgm:pt>
    <dgm:pt modelId="{8A5B5A80-5A93-460E-B2DB-B0591F0B2FE3}" type="pres">
      <dgm:prSet presAssocID="{612AEDE9-2BD9-4992-8A69-EE3B3D1E9014}" presName="Child" presStyleLbl="revTx" presStyleIdx="4" presStyleCnt="12" custScaleY="75024" custLinFactNeighborX="1025" custLinFactNeighborY="11132">
        <dgm:presLayoutVars>
          <dgm:chMax val="0"/>
          <dgm:chPref val="0"/>
          <dgm:bulletEnabled val="1"/>
        </dgm:presLayoutVars>
      </dgm:prSet>
      <dgm:spPr/>
    </dgm:pt>
    <dgm:pt modelId="{83708F84-EE42-4564-8371-0DCD174F8C66}" type="pres">
      <dgm:prSet presAssocID="{FEF35320-EBCC-4BD8-9077-BA91FEEECA62}" presName="childComposite" presStyleCnt="0">
        <dgm:presLayoutVars>
          <dgm:chMax val="0"/>
          <dgm:chPref val="0"/>
        </dgm:presLayoutVars>
      </dgm:prSet>
      <dgm:spPr/>
    </dgm:pt>
    <dgm:pt modelId="{FF14C1D9-BDFE-4611-84D7-FE234F1D5980}" type="pres">
      <dgm:prSet presAssocID="{FEF35320-EBCC-4BD8-9077-BA91FEEECA62}" presName="ChildAccent" presStyleLbl="solidFgAcc1" presStyleIdx="3" presStyleCnt="8"/>
      <dgm:spPr/>
    </dgm:pt>
    <dgm:pt modelId="{141E2819-5512-4B82-865A-C229FC169C06}" type="pres">
      <dgm:prSet presAssocID="{FEF35320-EBCC-4BD8-9077-BA91FEEECA62}" presName="Child" presStyleLbl="revTx" presStyleIdx="5" presStyleCnt="12" custScaleY="191727">
        <dgm:presLayoutVars>
          <dgm:chMax val="0"/>
          <dgm:chPref val="0"/>
          <dgm:bulletEnabled val="1"/>
        </dgm:presLayoutVars>
      </dgm:prSet>
      <dgm:spPr/>
    </dgm:pt>
    <dgm:pt modelId="{719990E5-AD92-432E-BCDC-3429A048DEA9}" type="pres">
      <dgm:prSet presAssocID="{26537F60-6AD4-4BA5-BB26-3FA133D8FF1E}" presName="root" presStyleCnt="0">
        <dgm:presLayoutVars>
          <dgm:chMax/>
          <dgm:chPref/>
        </dgm:presLayoutVars>
      </dgm:prSet>
      <dgm:spPr/>
    </dgm:pt>
    <dgm:pt modelId="{AAF7873C-BD6D-440C-8BAE-9AAF6B2BA657}" type="pres">
      <dgm:prSet presAssocID="{26537F60-6AD4-4BA5-BB26-3FA133D8FF1E}" presName="rootComposite" presStyleCnt="0">
        <dgm:presLayoutVars/>
      </dgm:prSet>
      <dgm:spPr/>
    </dgm:pt>
    <dgm:pt modelId="{362513A4-9D40-43C0-B88B-E839128F230D}" type="pres">
      <dgm:prSet presAssocID="{26537F60-6AD4-4BA5-BB26-3FA133D8FF1E}" presName="ParentAccent" presStyleLbl="alignNode1" presStyleIdx="2" presStyleCnt="4"/>
      <dgm:spPr/>
    </dgm:pt>
    <dgm:pt modelId="{AA463904-4851-4492-9FE7-2B6140F143E8}" type="pres">
      <dgm:prSet presAssocID="{26537F60-6AD4-4BA5-BB26-3FA133D8FF1E}" presName="ParentSmallAccent" presStyleLbl="fgAcc1" presStyleIdx="2" presStyleCnt="4"/>
      <dgm:spPr/>
    </dgm:pt>
    <dgm:pt modelId="{BB755CA3-9D07-4123-852E-FB916EACBCAB}" type="pres">
      <dgm:prSet presAssocID="{26537F60-6AD4-4BA5-BB26-3FA133D8FF1E}" presName="Parent" presStyleLbl="revTx" presStyleIdx="6" presStyleCnt="12">
        <dgm:presLayoutVars>
          <dgm:chMax/>
          <dgm:chPref val="4"/>
          <dgm:bulletEnabled val="1"/>
        </dgm:presLayoutVars>
      </dgm:prSet>
      <dgm:spPr/>
    </dgm:pt>
    <dgm:pt modelId="{C7393432-929A-4F2B-9807-6B90CC3F9AA3}" type="pres">
      <dgm:prSet presAssocID="{26537F60-6AD4-4BA5-BB26-3FA133D8FF1E}" presName="childShape" presStyleCnt="0">
        <dgm:presLayoutVars>
          <dgm:chMax val="0"/>
          <dgm:chPref val="0"/>
        </dgm:presLayoutVars>
      </dgm:prSet>
      <dgm:spPr/>
    </dgm:pt>
    <dgm:pt modelId="{872ECFE0-D09A-414C-8244-FD733F817025}" type="pres">
      <dgm:prSet presAssocID="{0D004C51-95D0-460E-8864-01E922C99D92}" presName="childComposite" presStyleCnt="0">
        <dgm:presLayoutVars>
          <dgm:chMax val="0"/>
          <dgm:chPref val="0"/>
        </dgm:presLayoutVars>
      </dgm:prSet>
      <dgm:spPr/>
    </dgm:pt>
    <dgm:pt modelId="{CBAD6FF8-820D-4849-A0EA-488611E6DCCB}" type="pres">
      <dgm:prSet presAssocID="{0D004C51-95D0-460E-8864-01E922C99D92}" presName="ChildAccent" presStyleLbl="solidFgAcc1" presStyleIdx="4" presStyleCnt="8" custLinFactNeighborY="-82629"/>
      <dgm:spPr/>
    </dgm:pt>
    <dgm:pt modelId="{EB7F7D14-12FA-4AF0-86AE-1DCD505A657E}" type="pres">
      <dgm:prSet presAssocID="{0D004C51-95D0-460E-8864-01E922C99D92}" presName="Child" presStyleLbl="revTx" presStyleIdx="7" presStyleCnt="12" custScaleY="151693" custLinFactNeighborX="628" custLinFactNeighborY="-8527">
        <dgm:presLayoutVars>
          <dgm:chMax val="0"/>
          <dgm:chPref val="0"/>
          <dgm:bulletEnabled val="1"/>
        </dgm:presLayoutVars>
      </dgm:prSet>
      <dgm:spPr/>
    </dgm:pt>
    <dgm:pt modelId="{D802A8E0-94D5-409F-929C-B8908E432F2B}" type="pres">
      <dgm:prSet presAssocID="{00D1699D-3CDA-49D2-AED4-8DF1A2C8E533}" presName="childComposite" presStyleCnt="0">
        <dgm:presLayoutVars>
          <dgm:chMax val="0"/>
          <dgm:chPref val="0"/>
        </dgm:presLayoutVars>
      </dgm:prSet>
      <dgm:spPr/>
    </dgm:pt>
    <dgm:pt modelId="{707D4610-E47A-406A-91F1-C445B4348881}" type="pres">
      <dgm:prSet presAssocID="{00D1699D-3CDA-49D2-AED4-8DF1A2C8E533}" presName="ChildAccent" presStyleLbl="solidFgAcc1" presStyleIdx="5" presStyleCnt="8"/>
      <dgm:spPr/>
    </dgm:pt>
    <dgm:pt modelId="{04634E30-E223-4734-AB70-0CCDFA472204}" type="pres">
      <dgm:prSet presAssocID="{00D1699D-3CDA-49D2-AED4-8DF1A2C8E533}" presName="Child" presStyleLbl="revTx" presStyleIdx="8" presStyleCnt="12">
        <dgm:presLayoutVars>
          <dgm:chMax val="0"/>
          <dgm:chPref val="0"/>
          <dgm:bulletEnabled val="1"/>
        </dgm:presLayoutVars>
      </dgm:prSet>
      <dgm:spPr/>
    </dgm:pt>
    <dgm:pt modelId="{D4B2ADEA-3876-43FA-9A5D-7E69040B98D0}" type="pres">
      <dgm:prSet presAssocID="{A89A0BAF-EEF5-4C98-B142-3B4714B946CE}" presName="root" presStyleCnt="0">
        <dgm:presLayoutVars>
          <dgm:chMax/>
          <dgm:chPref/>
        </dgm:presLayoutVars>
      </dgm:prSet>
      <dgm:spPr/>
    </dgm:pt>
    <dgm:pt modelId="{D1287029-B649-401F-9DC0-4CA174C6533D}" type="pres">
      <dgm:prSet presAssocID="{A89A0BAF-EEF5-4C98-B142-3B4714B946CE}" presName="rootComposite" presStyleCnt="0">
        <dgm:presLayoutVars/>
      </dgm:prSet>
      <dgm:spPr/>
    </dgm:pt>
    <dgm:pt modelId="{296AD43C-14F4-47F2-82B9-3DCDF4F48BA0}" type="pres">
      <dgm:prSet presAssocID="{A89A0BAF-EEF5-4C98-B142-3B4714B946CE}" presName="ParentAccent" presStyleLbl="alignNode1" presStyleIdx="3" presStyleCnt="4"/>
      <dgm:spPr/>
    </dgm:pt>
    <dgm:pt modelId="{2DDC214E-5348-4EE1-9C18-CC5457EDD236}" type="pres">
      <dgm:prSet presAssocID="{A89A0BAF-EEF5-4C98-B142-3B4714B946CE}" presName="ParentSmallAccent" presStyleLbl="fgAcc1" presStyleIdx="3" presStyleCnt="4"/>
      <dgm:spPr/>
    </dgm:pt>
    <dgm:pt modelId="{716BA207-0F2E-458C-9762-6F5603A3D1C9}" type="pres">
      <dgm:prSet presAssocID="{A89A0BAF-EEF5-4C98-B142-3B4714B946CE}" presName="Parent" presStyleLbl="revTx" presStyleIdx="9" presStyleCnt="12">
        <dgm:presLayoutVars>
          <dgm:chMax/>
          <dgm:chPref val="4"/>
          <dgm:bulletEnabled val="1"/>
        </dgm:presLayoutVars>
      </dgm:prSet>
      <dgm:spPr/>
    </dgm:pt>
    <dgm:pt modelId="{77FBEF2C-1E2F-4413-B42E-49C3F8C2F4D7}" type="pres">
      <dgm:prSet presAssocID="{A89A0BAF-EEF5-4C98-B142-3B4714B946CE}" presName="childShape" presStyleCnt="0">
        <dgm:presLayoutVars>
          <dgm:chMax val="0"/>
          <dgm:chPref val="0"/>
        </dgm:presLayoutVars>
      </dgm:prSet>
      <dgm:spPr/>
    </dgm:pt>
    <dgm:pt modelId="{30F6225B-0AB3-4543-975F-CBB238F35B4D}" type="pres">
      <dgm:prSet presAssocID="{4107F014-EB49-4947-AE8D-0A58707C684C}" presName="childComposite" presStyleCnt="0">
        <dgm:presLayoutVars>
          <dgm:chMax val="0"/>
          <dgm:chPref val="0"/>
        </dgm:presLayoutVars>
      </dgm:prSet>
      <dgm:spPr/>
    </dgm:pt>
    <dgm:pt modelId="{92DBB118-A447-4D57-8D4E-92ED90843F42}" type="pres">
      <dgm:prSet presAssocID="{4107F014-EB49-4947-AE8D-0A58707C684C}" presName="ChildAccent" presStyleLbl="solidFgAcc1" presStyleIdx="6" presStyleCnt="8"/>
      <dgm:spPr/>
    </dgm:pt>
    <dgm:pt modelId="{1C1399CC-30C9-45FC-B2AC-ECDAA68EA61A}" type="pres">
      <dgm:prSet presAssocID="{4107F014-EB49-4947-AE8D-0A58707C684C}" presName="Child" presStyleLbl="revTx" presStyleIdx="10" presStyleCnt="12" custScaleY="167581">
        <dgm:presLayoutVars>
          <dgm:chMax val="0"/>
          <dgm:chPref val="0"/>
          <dgm:bulletEnabled val="1"/>
        </dgm:presLayoutVars>
      </dgm:prSet>
      <dgm:spPr/>
    </dgm:pt>
    <dgm:pt modelId="{17C17B0B-DDE7-4659-B2D2-AA4660B193FE}" type="pres">
      <dgm:prSet presAssocID="{07D62FC1-6072-48DE-9AA8-D068672F6546}" presName="childComposite" presStyleCnt="0">
        <dgm:presLayoutVars>
          <dgm:chMax val="0"/>
          <dgm:chPref val="0"/>
        </dgm:presLayoutVars>
      </dgm:prSet>
      <dgm:spPr/>
    </dgm:pt>
    <dgm:pt modelId="{C121C300-C433-47C8-B13A-E6DE7E7237B3}" type="pres">
      <dgm:prSet presAssocID="{07D62FC1-6072-48DE-9AA8-D068672F6546}" presName="ChildAccent" presStyleLbl="solidFgAcc1" presStyleIdx="7" presStyleCnt="8"/>
      <dgm:spPr/>
    </dgm:pt>
    <dgm:pt modelId="{3CE9F050-35D9-4E95-B03A-33881C9CDC92}" type="pres">
      <dgm:prSet presAssocID="{07D62FC1-6072-48DE-9AA8-D068672F6546}" presName="Child" presStyleLbl="revTx" presStyleIdx="11" presStyleCnt="12" custScaleY="203800">
        <dgm:presLayoutVars>
          <dgm:chMax val="0"/>
          <dgm:chPref val="0"/>
          <dgm:bulletEnabled val="1"/>
        </dgm:presLayoutVars>
      </dgm:prSet>
      <dgm:spPr/>
    </dgm:pt>
  </dgm:ptLst>
  <dgm:cxnLst>
    <dgm:cxn modelId="{E466BD04-2942-4251-AE0D-A72664AD28AC}" type="presOf" srcId="{CD091DAE-ECD4-4D6C-8B98-40B7D5ED8B55}" destId="{2F2F5A26-8EA8-497F-B756-13128C25E674}" srcOrd="0" destOrd="0" presId="urn:microsoft.com/office/officeart/2008/layout/SquareAccentList"/>
    <dgm:cxn modelId="{7CB77309-6F7A-4803-B331-F27233F66409}" srcId="{CD091DAE-ECD4-4D6C-8B98-40B7D5ED8B55}" destId="{FEF35320-EBCC-4BD8-9077-BA91FEEECA62}" srcOrd="1" destOrd="0" parTransId="{9386311D-8708-4785-8239-AB063728BEDA}" sibTransId="{17668983-161D-48BB-BE83-97200A4D3E05}"/>
    <dgm:cxn modelId="{9CC6D70A-961D-4304-86F6-3B586613AA9D}" srcId="{4505861D-DD0C-439C-A449-F3585714CD7C}" destId="{26537F60-6AD4-4BA5-BB26-3FA133D8FF1E}" srcOrd="2" destOrd="0" parTransId="{F5A13EFE-2154-4AD8-BBB6-1259BFC56B84}" sibTransId="{A839B27F-E152-492B-B20A-1A0BC980731E}"/>
    <dgm:cxn modelId="{D7AB8716-AC61-4722-91C5-C75F978BBA17}" type="presOf" srcId="{D5C4BAD6-3051-4BB5-9985-E020DD140F5E}" destId="{EB0D620D-CDDA-4AC2-BD7A-FC0D70C169A6}" srcOrd="0" destOrd="0" presId="urn:microsoft.com/office/officeart/2008/layout/SquareAccentList"/>
    <dgm:cxn modelId="{3AB03439-3242-4B3B-8D21-008F9401AD6C}" srcId="{26537F60-6AD4-4BA5-BB26-3FA133D8FF1E}" destId="{00D1699D-3CDA-49D2-AED4-8DF1A2C8E533}" srcOrd="1" destOrd="0" parTransId="{239D3EAB-B158-4D8E-852C-925ED230C5A4}" sibTransId="{92F4F091-02F1-4371-85C0-D5C8DB499936}"/>
    <dgm:cxn modelId="{D87FBD3B-8597-4680-9B12-91593D3766FB}" type="presOf" srcId="{0F151D1A-06FC-406E-89B0-D2C3233AD23E}" destId="{A300BEAC-AAF6-4E7B-9F4E-A297532F2B61}" srcOrd="0" destOrd="0" presId="urn:microsoft.com/office/officeart/2008/layout/SquareAccentList"/>
    <dgm:cxn modelId="{F6ACD15B-9F8A-4E10-B247-3D085FA9B67C}" srcId="{26537F60-6AD4-4BA5-BB26-3FA133D8FF1E}" destId="{0D004C51-95D0-460E-8864-01E922C99D92}" srcOrd="0" destOrd="0" parTransId="{056274C2-C672-4B97-9B84-0AEE3B07DA11}" sibTransId="{66EDAF4A-3014-49F2-88F6-706D915BC649}"/>
    <dgm:cxn modelId="{8B64115D-E798-432E-A654-7B06D8FB0AE8}" srcId="{A89A0BAF-EEF5-4C98-B142-3B4714B946CE}" destId="{07D62FC1-6072-48DE-9AA8-D068672F6546}" srcOrd="1" destOrd="0" parTransId="{E50C4467-875E-4747-A6B3-4656C7899D9B}" sibTransId="{A254192F-7FC1-4190-921D-E6D4C11C03F6}"/>
    <dgm:cxn modelId="{61F03041-3682-4DF2-B604-E21AB6EE2092}" srcId="{A89A0BAF-EEF5-4C98-B142-3B4714B946CE}" destId="{4107F014-EB49-4947-AE8D-0A58707C684C}" srcOrd="0" destOrd="0" parTransId="{2A60053E-24C7-436D-B877-BF1F77CB7500}" sibTransId="{681A7254-6063-4B8B-896F-B620A3931C7D}"/>
    <dgm:cxn modelId="{E7B21D6D-7716-4CCF-8C4F-DBD995262450}" type="presOf" srcId="{0D004C51-95D0-460E-8864-01E922C99D92}" destId="{EB7F7D14-12FA-4AF0-86AE-1DCD505A657E}" srcOrd="0" destOrd="0" presId="urn:microsoft.com/office/officeart/2008/layout/SquareAccentList"/>
    <dgm:cxn modelId="{AC4A6570-D48E-4040-A621-E4B5FC0FE196}" type="presOf" srcId="{4505861D-DD0C-439C-A449-F3585714CD7C}" destId="{86D774F9-35F3-4F4B-AC6C-AF33D79D1DE9}" srcOrd="0" destOrd="0" presId="urn:microsoft.com/office/officeart/2008/layout/SquareAccentList"/>
    <dgm:cxn modelId="{000C0C53-F283-42A1-9C4D-F1C40CED1F60}" type="presOf" srcId="{26537F60-6AD4-4BA5-BB26-3FA133D8FF1E}" destId="{BB755CA3-9D07-4123-852E-FB916EACBCAB}" srcOrd="0" destOrd="0" presId="urn:microsoft.com/office/officeart/2008/layout/SquareAccentList"/>
    <dgm:cxn modelId="{C3AAE054-139E-47DB-945F-218D8FD79AA1}" type="presOf" srcId="{612AEDE9-2BD9-4992-8A69-EE3B3D1E9014}" destId="{8A5B5A80-5A93-460E-B2DB-B0591F0B2FE3}" srcOrd="0" destOrd="0" presId="urn:microsoft.com/office/officeart/2008/layout/SquareAccentList"/>
    <dgm:cxn modelId="{926D9D88-5628-4DAD-BE90-5A8A68608F93}" srcId="{4505861D-DD0C-439C-A449-F3585714CD7C}" destId="{A89A0BAF-EEF5-4C98-B142-3B4714B946CE}" srcOrd="3" destOrd="0" parTransId="{E61EF89F-5022-47CA-892B-401348C9CADF}" sibTransId="{487BF024-9027-4459-8FBA-456DB93FE210}"/>
    <dgm:cxn modelId="{11A2A789-9EE4-4F31-B4A9-49795075A071}" type="presOf" srcId="{A89A0BAF-EEF5-4C98-B142-3B4714B946CE}" destId="{716BA207-0F2E-458C-9762-6F5603A3D1C9}" srcOrd="0" destOrd="0" presId="urn:microsoft.com/office/officeart/2008/layout/SquareAccentList"/>
    <dgm:cxn modelId="{41B5208A-A703-4F06-988D-6E23620FD2B2}" type="presOf" srcId="{4107F014-EB49-4947-AE8D-0A58707C684C}" destId="{1C1399CC-30C9-45FC-B2AC-ECDAA68EA61A}" srcOrd="0" destOrd="0" presId="urn:microsoft.com/office/officeart/2008/layout/SquareAccentList"/>
    <dgm:cxn modelId="{66682E8B-0812-4410-A537-56503979E63E}" type="presOf" srcId="{07D62FC1-6072-48DE-9AA8-D068672F6546}" destId="{3CE9F050-35D9-4E95-B03A-33881C9CDC92}" srcOrd="0" destOrd="0" presId="urn:microsoft.com/office/officeart/2008/layout/SquareAccentList"/>
    <dgm:cxn modelId="{C3F8E9A5-3BBF-4360-803D-0B8DA54485D2}" type="presOf" srcId="{00D1699D-3CDA-49D2-AED4-8DF1A2C8E533}" destId="{04634E30-E223-4734-AB70-0CCDFA472204}" srcOrd="0" destOrd="0" presId="urn:microsoft.com/office/officeart/2008/layout/SquareAccentList"/>
    <dgm:cxn modelId="{E53952B6-A245-40DA-82D0-9727A5959758}" type="presOf" srcId="{EA2DC48E-5CEE-42F8-909C-7A42F5EB22E9}" destId="{173C3B54-3085-4716-8D5A-19F56F6821FB}" srcOrd="0" destOrd="0" presId="urn:microsoft.com/office/officeart/2008/layout/SquareAccentList"/>
    <dgm:cxn modelId="{4136DBB6-33C9-47D0-B06F-81A9572BCF8C}" srcId="{CD091DAE-ECD4-4D6C-8B98-40B7D5ED8B55}" destId="{612AEDE9-2BD9-4992-8A69-EE3B3D1E9014}" srcOrd="0" destOrd="0" parTransId="{49E9F222-0035-4A57-889E-9B2A12D00A8E}" sibTransId="{40D2C83C-33BA-4D59-B0D9-364158355674}"/>
    <dgm:cxn modelId="{B87477B7-A32C-42D5-9A87-024D7FC98732}" srcId="{4505861D-DD0C-439C-A449-F3585714CD7C}" destId="{EA2DC48E-5CEE-42F8-909C-7A42F5EB22E9}" srcOrd="0" destOrd="0" parTransId="{8CA1EABD-6261-4648-A9B9-F93720F0317A}" sibTransId="{AD5A8806-B91B-43CF-8FAB-284E5743D6F9}"/>
    <dgm:cxn modelId="{F13C54CC-787E-42AD-96F8-69370E7A96C0}" srcId="{4505861D-DD0C-439C-A449-F3585714CD7C}" destId="{CD091DAE-ECD4-4D6C-8B98-40B7D5ED8B55}" srcOrd="1" destOrd="0" parTransId="{F9E08377-D7D2-4C42-BABC-66719497C6FC}" sibTransId="{59E05076-15B1-4EF5-BD33-3AA4B11F7C84}"/>
    <dgm:cxn modelId="{DD1CFBD4-7924-48BE-9077-597DD8A5DD4E}" type="presOf" srcId="{FEF35320-EBCC-4BD8-9077-BA91FEEECA62}" destId="{141E2819-5512-4B82-865A-C229FC169C06}" srcOrd="0" destOrd="0" presId="urn:microsoft.com/office/officeart/2008/layout/SquareAccentList"/>
    <dgm:cxn modelId="{972231F8-66C1-4222-B53E-F78BFA2F5C6C}" srcId="{EA2DC48E-5CEE-42F8-909C-7A42F5EB22E9}" destId="{0F151D1A-06FC-406E-89B0-D2C3233AD23E}" srcOrd="1" destOrd="0" parTransId="{C8E4BD42-B058-4601-B835-5D4CA6768ED4}" sibTransId="{BAB662B0-3BF4-433F-9B98-D1DB513D1ECF}"/>
    <dgm:cxn modelId="{05F9EBFC-63A4-410D-A8F3-11ABBA64D1CB}" srcId="{EA2DC48E-5CEE-42F8-909C-7A42F5EB22E9}" destId="{D5C4BAD6-3051-4BB5-9985-E020DD140F5E}" srcOrd="0" destOrd="0" parTransId="{72E6BC6A-A5DB-46DE-8C29-97AD851ADE24}" sibTransId="{C1C1042C-82AA-4BF4-8BB0-28291C6D106D}"/>
    <dgm:cxn modelId="{E7446E8D-C935-47DF-93AF-E6BA192012B2}" type="presParOf" srcId="{86D774F9-35F3-4F4B-AC6C-AF33D79D1DE9}" destId="{80FE7FC1-2E57-4C59-80EB-8CEEAF630DBD}" srcOrd="0" destOrd="0" presId="urn:microsoft.com/office/officeart/2008/layout/SquareAccentList"/>
    <dgm:cxn modelId="{CDBA53CA-613A-4912-9370-87858565A6C0}" type="presParOf" srcId="{80FE7FC1-2E57-4C59-80EB-8CEEAF630DBD}" destId="{D8162540-37A3-4A54-86E7-EEA37AD4DC4A}" srcOrd="0" destOrd="0" presId="urn:microsoft.com/office/officeart/2008/layout/SquareAccentList"/>
    <dgm:cxn modelId="{2F6ED574-48E5-491E-86FC-872A5EF78422}" type="presParOf" srcId="{D8162540-37A3-4A54-86E7-EEA37AD4DC4A}" destId="{3301F8E7-209C-47EC-85DD-EDDF54A1FF34}" srcOrd="0" destOrd="0" presId="urn:microsoft.com/office/officeart/2008/layout/SquareAccentList"/>
    <dgm:cxn modelId="{FFDE942D-8C32-4125-B54D-7D6FA8B8FDE1}" type="presParOf" srcId="{D8162540-37A3-4A54-86E7-EEA37AD4DC4A}" destId="{1C238946-BECF-4B14-B1A5-11FC55499BA1}" srcOrd="1" destOrd="0" presId="urn:microsoft.com/office/officeart/2008/layout/SquareAccentList"/>
    <dgm:cxn modelId="{3E697AE3-978D-40F4-A222-336131370068}" type="presParOf" srcId="{D8162540-37A3-4A54-86E7-EEA37AD4DC4A}" destId="{173C3B54-3085-4716-8D5A-19F56F6821FB}" srcOrd="2" destOrd="0" presId="urn:microsoft.com/office/officeart/2008/layout/SquareAccentList"/>
    <dgm:cxn modelId="{FF1C84C0-C058-4502-8138-3E101BD972C5}" type="presParOf" srcId="{80FE7FC1-2E57-4C59-80EB-8CEEAF630DBD}" destId="{7D80F248-A283-4290-A15E-AF6B31726200}" srcOrd="1" destOrd="0" presId="urn:microsoft.com/office/officeart/2008/layout/SquareAccentList"/>
    <dgm:cxn modelId="{B412261C-8B4C-473F-82B0-FC218FD87357}" type="presParOf" srcId="{7D80F248-A283-4290-A15E-AF6B31726200}" destId="{F5583A58-CC95-4808-B8A8-41B5C33CB8EB}" srcOrd="0" destOrd="0" presId="urn:microsoft.com/office/officeart/2008/layout/SquareAccentList"/>
    <dgm:cxn modelId="{742F0F20-2673-4A13-BA3F-7090BC2CDD27}" type="presParOf" srcId="{F5583A58-CC95-4808-B8A8-41B5C33CB8EB}" destId="{5DF85ED2-3508-4119-9DA0-8086552868FE}" srcOrd="0" destOrd="0" presId="urn:microsoft.com/office/officeart/2008/layout/SquareAccentList"/>
    <dgm:cxn modelId="{27484764-2FF1-41EA-93CF-C1A189556683}" type="presParOf" srcId="{F5583A58-CC95-4808-B8A8-41B5C33CB8EB}" destId="{EB0D620D-CDDA-4AC2-BD7A-FC0D70C169A6}" srcOrd="1" destOrd="0" presId="urn:microsoft.com/office/officeart/2008/layout/SquareAccentList"/>
    <dgm:cxn modelId="{463B9688-D42F-4D4A-8D06-5D2E037F8C96}" type="presParOf" srcId="{7D80F248-A283-4290-A15E-AF6B31726200}" destId="{F0A58750-318E-4EAA-9054-5FAD2DC26971}" srcOrd="1" destOrd="0" presId="urn:microsoft.com/office/officeart/2008/layout/SquareAccentList"/>
    <dgm:cxn modelId="{F214681A-4EA1-4A1E-AF47-83D1D4F1D5D4}" type="presParOf" srcId="{F0A58750-318E-4EAA-9054-5FAD2DC26971}" destId="{D9141FEE-4FC9-45DB-A0D9-5BD7BDA4E20A}" srcOrd="0" destOrd="0" presId="urn:microsoft.com/office/officeart/2008/layout/SquareAccentList"/>
    <dgm:cxn modelId="{E794BB85-00BC-482B-BC9F-A93B5DABB0EC}" type="presParOf" srcId="{F0A58750-318E-4EAA-9054-5FAD2DC26971}" destId="{A300BEAC-AAF6-4E7B-9F4E-A297532F2B61}" srcOrd="1" destOrd="0" presId="urn:microsoft.com/office/officeart/2008/layout/SquareAccentList"/>
    <dgm:cxn modelId="{ED6B4178-E33A-40D1-B6B6-BCFDC57E1983}" type="presParOf" srcId="{86D774F9-35F3-4F4B-AC6C-AF33D79D1DE9}" destId="{89B074E8-1B67-4753-8E49-67034B3EE25F}" srcOrd="1" destOrd="0" presId="urn:microsoft.com/office/officeart/2008/layout/SquareAccentList"/>
    <dgm:cxn modelId="{2864E471-201C-4542-AAAA-4D7AD9ECE729}" type="presParOf" srcId="{89B074E8-1B67-4753-8E49-67034B3EE25F}" destId="{0C0DE368-F586-482A-9D05-9FF480273F3B}" srcOrd="0" destOrd="0" presId="urn:microsoft.com/office/officeart/2008/layout/SquareAccentList"/>
    <dgm:cxn modelId="{8191803D-F61B-4F2C-9686-072D6BC0825B}" type="presParOf" srcId="{0C0DE368-F586-482A-9D05-9FF480273F3B}" destId="{34799EEC-BE96-467F-B0CB-D687B7530D7C}" srcOrd="0" destOrd="0" presId="urn:microsoft.com/office/officeart/2008/layout/SquareAccentList"/>
    <dgm:cxn modelId="{86138A84-B25A-469E-BE2F-13CFE6E37A7B}" type="presParOf" srcId="{0C0DE368-F586-482A-9D05-9FF480273F3B}" destId="{F8EB48AF-6AAC-44C4-8F4C-F861B17F891B}" srcOrd="1" destOrd="0" presId="urn:microsoft.com/office/officeart/2008/layout/SquareAccentList"/>
    <dgm:cxn modelId="{74449B9A-AC89-4A1D-88A8-D69E64A8419C}" type="presParOf" srcId="{0C0DE368-F586-482A-9D05-9FF480273F3B}" destId="{2F2F5A26-8EA8-497F-B756-13128C25E674}" srcOrd="2" destOrd="0" presId="urn:microsoft.com/office/officeart/2008/layout/SquareAccentList"/>
    <dgm:cxn modelId="{F9F1DC8A-490D-4CCD-B603-FF2216C0FA91}" type="presParOf" srcId="{89B074E8-1B67-4753-8E49-67034B3EE25F}" destId="{BC22D6B9-F883-4295-9975-DF8BE0874EF9}" srcOrd="1" destOrd="0" presId="urn:microsoft.com/office/officeart/2008/layout/SquareAccentList"/>
    <dgm:cxn modelId="{7D50C850-5F57-4EA2-B5A7-0D3358224029}" type="presParOf" srcId="{BC22D6B9-F883-4295-9975-DF8BE0874EF9}" destId="{A86B3D3E-17FD-49BF-8D90-94D54CC31D88}" srcOrd="0" destOrd="0" presId="urn:microsoft.com/office/officeart/2008/layout/SquareAccentList"/>
    <dgm:cxn modelId="{9CFB165E-975D-4BB1-A688-CD663FFC49C1}" type="presParOf" srcId="{A86B3D3E-17FD-49BF-8D90-94D54CC31D88}" destId="{D11F0934-C732-419C-9DEA-DD1D3D39FDF8}" srcOrd="0" destOrd="0" presId="urn:microsoft.com/office/officeart/2008/layout/SquareAccentList"/>
    <dgm:cxn modelId="{3FEEC319-1446-4C58-A0CE-67673DC5576A}" type="presParOf" srcId="{A86B3D3E-17FD-49BF-8D90-94D54CC31D88}" destId="{8A5B5A80-5A93-460E-B2DB-B0591F0B2FE3}" srcOrd="1" destOrd="0" presId="urn:microsoft.com/office/officeart/2008/layout/SquareAccentList"/>
    <dgm:cxn modelId="{108B71EF-D00C-4F3B-84B3-7E083D7E97E7}" type="presParOf" srcId="{BC22D6B9-F883-4295-9975-DF8BE0874EF9}" destId="{83708F84-EE42-4564-8371-0DCD174F8C66}" srcOrd="1" destOrd="0" presId="urn:microsoft.com/office/officeart/2008/layout/SquareAccentList"/>
    <dgm:cxn modelId="{5990C649-93BB-4558-BC7F-3B7239ECA5D8}" type="presParOf" srcId="{83708F84-EE42-4564-8371-0DCD174F8C66}" destId="{FF14C1D9-BDFE-4611-84D7-FE234F1D5980}" srcOrd="0" destOrd="0" presId="urn:microsoft.com/office/officeart/2008/layout/SquareAccentList"/>
    <dgm:cxn modelId="{BFE4C008-B5FB-41CC-8287-09B1D4BF3AF9}" type="presParOf" srcId="{83708F84-EE42-4564-8371-0DCD174F8C66}" destId="{141E2819-5512-4B82-865A-C229FC169C06}" srcOrd="1" destOrd="0" presId="urn:microsoft.com/office/officeart/2008/layout/SquareAccentList"/>
    <dgm:cxn modelId="{7409C6D3-8316-481A-88CA-50F7DCF0A797}" type="presParOf" srcId="{86D774F9-35F3-4F4B-AC6C-AF33D79D1DE9}" destId="{719990E5-AD92-432E-BCDC-3429A048DEA9}" srcOrd="2" destOrd="0" presId="urn:microsoft.com/office/officeart/2008/layout/SquareAccentList"/>
    <dgm:cxn modelId="{BE16D0BD-3B15-4EEF-B1F3-5D3EE993E8D5}" type="presParOf" srcId="{719990E5-AD92-432E-BCDC-3429A048DEA9}" destId="{AAF7873C-BD6D-440C-8BAE-9AAF6B2BA657}" srcOrd="0" destOrd="0" presId="urn:microsoft.com/office/officeart/2008/layout/SquareAccentList"/>
    <dgm:cxn modelId="{D11674BD-E721-4AAF-A9B7-830C90660915}" type="presParOf" srcId="{AAF7873C-BD6D-440C-8BAE-9AAF6B2BA657}" destId="{362513A4-9D40-43C0-B88B-E839128F230D}" srcOrd="0" destOrd="0" presId="urn:microsoft.com/office/officeart/2008/layout/SquareAccentList"/>
    <dgm:cxn modelId="{83F38A18-BA2D-4685-BEF0-1AC43F2D636F}" type="presParOf" srcId="{AAF7873C-BD6D-440C-8BAE-9AAF6B2BA657}" destId="{AA463904-4851-4492-9FE7-2B6140F143E8}" srcOrd="1" destOrd="0" presId="urn:microsoft.com/office/officeart/2008/layout/SquareAccentList"/>
    <dgm:cxn modelId="{5BB67CEA-8F2D-4068-8AD7-190C9D46B16D}" type="presParOf" srcId="{AAF7873C-BD6D-440C-8BAE-9AAF6B2BA657}" destId="{BB755CA3-9D07-4123-852E-FB916EACBCAB}" srcOrd="2" destOrd="0" presId="urn:microsoft.com/office/officeart/2008/layout/SquareAccentList"/>
    <dgm:cxn modelId="{030961BF-370A-47A5-8967-772050ADFAA4}" type="presParOf" srcId="{719990E5-AD92-432E-BCDC-3429A048DEA9}" destId="{C7393432-929A-4F2B-9807-6B90CC3F9AA3}" srcOrd="1" destOrd="0" presId="urn:microsoft.com/office/officeart/2008/layout/SquareAccentList"/>
    <dgm:cxn modelId="{106CA2D9-6D2F-405D-9737-E1AD7973192C}" type="presParOf" srcId="{C7393432-929A-4F2B-9807-6B90CC3F9AA3}" destId="{872ECFE0-D09A-414C-8244-FD733F817025}" srcOrd="0" destOrd="0" presId="urn:microsoft.com/office/officeart/2008/layout/SquareAccentList"/>
    <dgm:cxn modelId="{5089CD9D-1737-44B1-B5C0-0046B285059C}" type="presParOf" srcId="{872ECFE0-D09A-414C-8244-FD733F817025}" destId="{CBAD6FF8-820D-4849-A0EA-488611E6DCCB}" srcOrd="0" destOrd="0" presId="urn:microsoft.com/office/officeart/2008/layout/SquareAccentList"/>
    <dgm:cxn modelId="{5B5DE22F-2835-4C36-9C17-E3FC4BB2B873}" type="presParOf" srcId="{872ECFE0-D09A-414C-8244-FD733F817025}" destId="{EB7F7D14-12FA-4AF0-86AE-1DCD505A657E}" srcOrd="1" destOrd="0" presId="urn:microsoft.com/office/officeart/2008/layout/SquareAccentList"/>
    <dgm:cxn modelId="{80A318DE-B308-412F-AECD-B818E9E26374}" type="presParOf" srcId="{C7393432-929A-4F2B-9807-6B90CC3F9AA3}" destId="{D802A8E0-94D5-409F-929C-B8908E432F2B}" srcOrd="1" destOrd="0" presId="urn:microsoft.com/office/officeart/2008/layout/SquareAccentList"/>
    <dgm:cxn modelId="{2522070D-9685-4C9C-983D-DFAD9EC0A25E}" type="presParOf" srcId="{D802A8E0-94D5-409F-929C-B8908E432F2B}" destId="{707D4610-E47A-406A-91F1-C445B4348881}" srcOrd="0" destOrd="0" presId="urn:microsoft.com/office/officeart/2008/layout/SquareAccentList"/>
    <dgm:cxn modelId="{20257A80-93D7-48BD-8FAF-335133F55F79}" type="presParOf" srcId="{D802A8E0-94D5-409F-929C-B8908E432F2B}" destId="{04634E30-E223-4734-AB70-0CCDFA472204}" srcOrd="1" destOrd="0" presId="urn:microsoft.com/office/officeart/2008/layout/SquareAccentList"/>
    <dgm:cxn modelId="{9D07A3F9-5FFF-4A71-B432-D329C71F4602}" type="presParOf" srcId="{86D774F9-35F3-4F4B-AC6C-AF33D79D1DE9}" destId="{D4B2ADEA-3876-43FA-9A5D-7E69040B98D0}" srcOrd="3" destOrd="0" presId="urn:microsoft.com/office/officeart/2008/layout/SquareAccentList"/>
    <dgm:cxn modelId="{5BEF0372-A23E-4F79-8DF4-9D275BA374AC}" type="presParOf" srcId="{D4B2ADEA-3876-43FA-9A5D-7E69040B98D0}" destId="{D1287029-B649-401F-9DC0-4CA174C6533D}" srcOrd="0" destOrd="0" presId="urn:microsoft.com/office/officeart/2008/layout/SquareAccentList"/>
    <dgm:cxn modelId="{1A2B0AC2-9066-44FE-AE5C-EC847598FCAB}" type="presParOf" srcId="{D1287029-B649-401F-9DC0-4CA174C6533D}" destId="{296AD43C-14F4-47F2-82B9-3DCDF4F48BA0}" srcOrd="0" destOrd="0" presId="urn:microsoft.com/office/officeart/2008/layout/SquareAccentList"/>
    <dgm:cxn modelId="{FF596B1E-40F1-48EC-B6CA-9E6D85A97917}" type="presParOf" srcId="{D1287029-B649-401F-9DC0-4CA174C6533D}" destId="{2DDC214E-5348-4EE1-9C18-CC5457EDD236}" srcOrd="1" destOrd="0" presId="urn:microsoft.com/office/officeart/2008/layout/SquareAccentList"/>
    <dgm:cxn modelId="{D264B689-88DE-4B0F-ABBE-EEA3C163130F}" type="presParOf" srcId="{D1287029-B649-401F-9DC0-4CA174C6533D}" destId="{716BA207-0F2E-458C-9762-6F5603A3D1C9}" srcOrd="2" destOrd="0" presId="urn:microsoft.com/office/officeart/2008/layout/SquareAccentList"/>
    <dgm:cxn modelId="{A20CB854-0B90-421E-A248-45200C103A43}" type="presParOf" srcId="{D4B2ADEA-3876-43FA-9A5D-7E69040B98D0}" destId="{77FBEF2C-1E2F-4413-B42E-49C3F8C2F4D7}" srcOrd="1" destOrd="0" presId="urn:microsoft.com/office/officeart/2008/layout/SquareAccentList"/>
    <dgm:cxn modelId="{746DF915-AD74-47D1-B9BE-491621F3DD7C}" type="presParOf" srcId="{77FBEF2C-1E2F-4413-B42E-49C3F8C2F4D7}" destId="{30F6225B-0AB3-4543-975F-CBB238F35B4D}" srcOrd="0" destOrd="0" presId="urn:microsoft.com/office/officeart/2008/layout/SquareAccentList"/>
    <dgm:cxn modelId="{1F898C2B-3854-48AB-9D69-73075E9A3506}" type="presParOf" srcId="{30F6225B-0AB3-4543-975F-CBB238F35B4D}" destId="{92DBB118-A447-4D57-8D4E-92ED90843F42}" srcOrd="0" destOrd="0" presId="urn:microsoft.com/office/officeart/2008/layout/SquareAccentList"/>
    <dgm:cxn modelId="{3B3A8529-CB67-4838-A1C0-CF9DDB84BC0A}" type="presParOf" srcId="{30F6225B-0AB3-4543-975F-CBB238F35B4D}" destId="{1C1399CC-30C9-45FC-B2AC-ECDAA68EA61A}" srcOrd="1" destOrd="0" presId="urn:microsoft.com/office/officeart/2008/layout/SquareAccentList"/>
    <dgm:cxn modelId="{589750F2-0808-4172-8C50-52C1C67B98DE}" type="presParOf" srcId="{77FBEF2C-1E2F-4413-B42E-49C3F8C2F4D7}" destId="{17C17B0B-DDE7-4659-B2D2-AA4660B193FE}" srcOrd="1" destOrd="0" presId="urn:microsoft.com/office/officeart/2008/layout/SquareAccentList"/>
    <dgm:cxn modelId="{F209AF32-636E-40AE-9AC9-A31D64312DE6}" type="presParOf" srcId="{17C17B0B-DDE7-4659-B2D2-AA4660B193FE}" destId="{C121C300-C433-47C8-B13A-E6DE7E7237B3}" srcOrd="0" destOrd="0" presId="urn:microsoft.com/office/officeart/2008/layout/SquareAccentList"/>
    <dgm:cxn modelId="{FC896FAD-7EC7-4F2E-8142-A3A05630FD5B}" type="presParOf" srcId="{17C17B0B-DDE7-4659-B2D2-AA4660B193FE}" destId="{3CE9F050-35D9-4E95-B03A-33881C9CDC92}"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1F8E7-209C-47EC-85DD-EDDF54A1FF34}">
      <dsp:nvSpPr>
        <dsp:cNvPr id="0" name=""/>
        <dsp:cNvSpPr/>
      </dsp:nvSpPr>
      <dsp:spPr>
        <a:xfrm>
          <a:off x="5927" y="587525"/>
          <a:ext cx="2779952" cy="327053"/>
        </a:xfrm>
        <a:prstGeom prst="rect">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238946-BECF-4B14-B1A5-11FC55499BA1}">
      <dsp:nvSpPr>
        <dsp:cNvPr id="0" name=""/>
        <dsp:cNvSpPr/>
      </dsp:nvSpPr>
      <dsp:spPr>
        <a:xfrm>
          <a:off x="5927" y="710352"/>
          <a:ext cx="204225" cy="204225"/>
        </a:xfrm>
        <a:prstGeom prst="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3C3B54-3085-4716-8D5A-19F56F6821FB}">
      <dsp:nvSpPr>
        <dsp:cNvPr id="0" name=""/>
        <dsp:cNvSpPr/>
      </dsp:nvSpPr>
      <dsp:spPr>
        <a:xfrm>
          <a:off x="0" y="0"/>
          <a:ext cx="2779952" cy="587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pt-BR" sz="2800" b="1" kern="1200"/>
            <a:t>FT-NEWAVE</a:t>
          </a:r>
        </a:p>
      </dsp:txBody>
      <dsp:txXfrm>
        <a:off x="0" y="0"/>
        <a:ext cx="2779952" cy="587525"/>
      </dsp:txXfrm>
    </dsp:sp>
    <dsp:sp modelId="{5DF85ED2-3508-4119-9DA0-8086552868FE}">
      <dsp:nvSpPr>
        <dsp:cNvPr id="0" name=""/>
        <dsp:cNvSpPr/>
      </dsp:nvSpPr>
      <dsp:spPr>
        <a:xfrm>
          <a:off x="5927" y="1259444"/>
          <a:ext cx="204220" cy="20422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0D620D-CDDA-4AC2-BD7A-FC0D70C169A6}">
      <dsp:nvSpPr>
        <dsp:cNvPr id="0" name=""/>
        <dsp:cNvSpPr/>
      </dsp:nvSpPr>
      <dsp:spPr>
        <a:xfrm>
          <a:off x="214588" y="1064539"/>
          <a:ext cx="2585355" cy="622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pt-BR" sz="1600" b="0" kern="1200">
              <a:latin typeface="+mn-lt"/>
            </a:rPr>
            <a:t>Versão </a:t>
          </a:r>
          <a:r>
            <a:rPr lang="pt-BR" sz="1600" b="0" kern="1200">
              <a:latin typeface="+mn-lt"/>
              <a:cs typeface="Calibri" panose="020F0502020204030204" pitchFamily="34" charset="0"/>
            </a:rPr>
            <a:t>28</a:t>
          </a:r>
          <a:r>
            <a:rPr lang="pt-BR" sz="1600" b="0" kern="1200">
              <a:latin typeface="+mn-lt"/>
            </a:rPr>
            <a:t> em uso</a:t>
          </a:r>
        </a:p>
      </dsp:txBody>
      <dsp:txXfrm>
        <a:off x="214588" y="1064539"/>
        <a:ext cx="2585355" cy="622134"/>
      </dsp:txXfrm>
    </dsp:sp>
    <dsp:sp modelId="{D9141FEE-4FC9-45DB-A0D9-5BD7BDA4E20A}">
      <dsp:nvSpPr>
        <dsp:cNvPr id="0" name=""/>
        <dsp:cNvSpPr/>
      </dsp:nvSpPr>
      <dsp:spPr>
        <a:xfrm>
          <a:off x="5927" y="2022078"/>
          <a:ext cx="204220" cy="204220"/>
        </a:xfrm>
        <a:prstGeom prst="rect">
          <a:avLst/>
        </a:prstGeom>
        <a:solidFill>
          <a:schemeClr val="lt1">
            <a:hueOff val="0"/>
            <a:satOff val="0"/>
            <a:lumOff val="0"/>
            <a:alphaOff val="0"/>
          </a:schemeClr>
        </a:solidFill>
        <a:ln w="12700" cap="flat" cmpd="sng" algn="ctr">
          <a:solidFill>
            <a:schemeClr val="accent1">
              <a:shade val="80000"/>
              <a:hueOff val="38752"/>
              <a:satOff val="739"/>
              <a:lumOff val="32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00BEAC-AAF6-4E7B-9F4E-A297532F2B61}">
      <dsp:nvSpPr>
        <dsp:cNvPr id="0" name=""/>
        <dsp:cNvSpPr/>
      </dsp:nvSpPr>
      <dsp:spPr>
        <a:xfrm>
          <a:off x="200523" y="1672621"/>
          <a:ext cx="2585355" cy="903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rtl="0">
            <a:lnSpc>
              <a:spcPct val="90000"/>
            </a:lnSpc>
            <a:spcBef>
              <a:spcPct val="0"/>
            </a:spcBef>
            <a:spcAft>
              <a:spcPct val="35000"/>
            </a:spcAft>
            <a:buNone/>
          </a:pPr>
          <a:r>
            <a:rPr lang="pt-BR" sz="1600" b="0" kern="1200">
              <a:latin typeface="+mn-lt"/>
            </a:rPr>
            <a:t>Sem previsão de início de FT.</a:t>
          </a:r>
        </a:p>
      </dsp:txBody>
      <dsp:txXfrm>
        <a:off x="200523" y="1672621"/>
        <a:ext cx="2585355" cy="903134"/>
      </dsp:txXfrm>
    </dsp:sp>
    <dsp:sp modelId="{34799EEC-BE96-467F-B0CB-D687B7530D7C}">
      <dsp:nvSpPr>
        <dsp:cNvPr id="0" name=""/>
        <dsp:cNvSpPr/>
      </dsp:nvSpPr>
      <dsp:spPr>
        <a:xfrm>
          <a:off x="2924877" y="587525"/>
          <a:ext cx="2779952" cy="327053"/>
        </a:xfrm>
        <a:prstGeom prst="rect">
          <a:avLst/>
        </a:prstGeom>
        <a:solidFill>
          <a:schemeClr val="accent1">
            <a:shade val="80000"/>
            <a:hueOff val="90421"/>
            <a:satOff val="1725"/>
            <a:lumOff val="7618"/>
            <a:alphaOff val="0"/>
          </a:schemeClr>
        </a:solidFill>
        <a:ln w="12700" cap="flat" cmpd="sng" algn="ctr">
          <a:solidFill>
            <a:schemeClr val="accent1">
              <a:shade val="80000"/>
              <a:hueOff val="90421"/>
              <a:satOff val="1725"/>
              <a:lumOff val="76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B48AF-6AAC-44C4-8F4C-F861B17F891B}">
      <dsp:nvSpPr>
        <dsp:cNvPr id="0" name=""/>
        <dsp:cNvSpPr/>
      </dsp:nvSpPr>
      <dsp:spPr>
        <a:xfrm>
          <a:off x="2924877" y="710352"/>
          <a:ext cx="204225" cy="204225"/>
        </a:xfrm>
        <a:prstGeom prst="rect">
          <a:avLst/>
        </a:prstGeom>
        <a:solidFill>
          <a:schemeClr val="lt1">
            <a:alpha val="90000"/>
            <a:hueOff val="0"/>
            <a:satOff val="0"/>
            <a:lumOff val="0"/>
            <a:alphaOff val="0"/>
          </a:schemeClr>
        </a:solidFill>
        <a:ln w="12700" cap="flat" cmpd="sng" algn="ctr">
          <a:solidFill>
            <a:schemeClr val="accent1">
              <a:shade val="80000"/>
              <a:hueOff val="90421"/>
              <a:satOff val="1725"/>
              <a:lumOff val="76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2F5A26-8EA8-497F-B756-13128C25E674}">
      <dsp:nvSpPr>
        <dsp:cNvPr id="0" name=""/>
        <dsp:cNvSpPr/>
      </dsp:nvSpPr>
      <dsp:spPr>
        <a:xfrm>
          <a:off x="2924877" y="0"/>
          <a:ext cx="2779952" cy="587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pt-BR" sz="2800" b="1" kern="1200"/>
            <a:t>FT-DECOMP</a:t>
          </a:r>
        </a:p>
      </dsp:txBody>
      <dsp:txXfrm>
        <a:off x="2924877" y="0"/>
        <a:ext cx="2779952" cy="587525"/>
      </dsp:txXfrm>
    </dsp:sp>
    <dsp:sp modelId="{D11F0934-C732-419C-9DEA-DD1D3D39FDF8}">
      <dsp:nvSpPr>
        <dsp:cNvPr id="0" name=""/>
        <dsp:cNvSpPr/>
      </dsp:nvSpPr>
      <dsp:spPr>
        <a:xfrm>
          <a:off x="2924877" y="1098823"/>
          <a:ext cx="204220" cy="204220"/>
        </a:xfrm>
        <a:prstGeom prst="rect">
          <a:avLst/>
        </a:prstGeom>
        <a:solidFill>
          <a:schemeClr val="lt1">
            <a:hueOff val="0"/>
            <a:satOff val="0"/>
            <a:lumOff val="0"/>
            <a:alphaOff val="0"/>
          </a:schemeClr>
        </a:solidFill>
        <a:ln w="12700" cap="flat" cmpd="sng" algn="ctr">
          <a:solidFill>
            <a:schemeClr val="accent1">
              <a:shade val="80000"/>
              <a:hueOff val="77504"/>
              <a:satOff val="1479"/>
              <a:lumOff val="65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5B5A80-5A93-460E-B2DB-B0591F0B2FE3}">
      <dsp:nvSpPr>
        <dsp:cNvPr id="0" name=""/>
        <dsp:cNvSpPr/>
      </dsp:nvSpPr>
      <dsp:spPr>
        <a:xfrm>
          <a:off x="3145973" y="1103479"/>
          <a:ext cx="2585355" cy="357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rtl="0">
            <a:lnSpc>
              <a:spcPct val="90000"/>
            </a:lnSpc>
            <a:spcBef>
              <a:spcPct val="0"/>
            </a:spcBef>
            <a:spcAft>
              <a:spcPct val="35000"/>
            </a:spcAft>
            <a:buNone/>
          </a:pPr>
          <a:r>
            <a:rPr lang="pt-BR" sz="1600" kern="1200"/>
            <a:t>Versão 31 em uso.</a:t>
          </a:r>
          <a:r>
            <a:rPr lang="pt-BR" sz="1600" kern="1200">
              <a:latin typeface="Calibri Light" panose="020F0302020204030204"/>
            </a:rPr>
            <a:t> </a:t>
          </a:r>
          <a:endParaRPr lang="pt-BR" sz="1600" kern="1200"/>
        </a:p>
      </dsp:txBody>
      <dsp:txXfrm>
        <a:off x="3145973" y="1103479"/>
        <a:ext cx="2585355" cy="357142"/>
      </dsp:txXfrm>
    </dsp:sp>
    <dsp:sp modelId="{FF14C1D9-BDFE-4611-84D7-FE234F1D5980}">
      <dsp:nvSpPr>
        <dsp:cNvPr id="0" name=""/>
        <dsp:cNvSpPr/>
      </dsp:nvSpPr>
      <dsp:spPr>
        <a:xfrm>
          <a:off x="2924877" y="1761866"/>
          <a:ext cx="204220" cy="204220"/>
        </a:xfrm>
        <a:prstGeom prst="rect">
          <a:avLst/>
        </a:prstGeom>
        <a:solidFill>
          <a:schemeClr val="lt1">
            <a:hueOff val="0"/>
            <a:satOff val="0"/>
            <a:lumOff val="0"/>
            <a:alphaOff val="0"/>
          </a:schemeClr>
        </a:solidFill>
        <a:ln w="12700" cap="flat" cmpd="sng" algn="ctr">
          <a:solidFill>
            <a:schemeClr val="accent1">
              <a:shade val="80000"/>
              <a:hueOff val="116256"/>
              <a:satOff val="2218"/>
              <a:lumOff val="9795"/>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1E2819-5512-4B82-865A-C229FC169C06}">
      <dsp:nvSpPr>
        <dsp:cNvPr id="0" name=""/>
        <dsp:cNvSpPr/>
      </dsp:nvSpPr>
      <dsp:spPr>
        <a:xfrm>
          <a:off x="3119473" y="1407629"/>
          <a:ext cx="2585355" cy="912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pt-BR" sz="1600" kern="1200"/>
            <a:t>Sem previsão de início da FT.</a:t>
          </a:r>
        </a:p>
      </dsp:txBody>
      <dsp:txXfrm>
        <a:off x="3119473" y="1407629"/>
        <a:ext cx="2585355" cy="912693"/>
      </dsp:txXfrm>
    </dsp:sp>
    <dsp:sp modelId="{362513A4-9D40-43C0-B88B-E839128F230D}">
      <dsp:nvSpPr>
        <dsp:cNvPr id="0" name=""/>
        <dsp:cNvSpPr/>
      </dsp:nvSpPr>
      <dsp:spPr>
        <a:xfrm>
          <a:off x="5843826" y="587525"/>
          <a:ext cx="2779952" cy="327053"/>
        </a:xfrm>
        <a:prstGeom prst="rect">
          <a:avLst/>
        </a:prstGeom>
        <a:solidFill>
          <a:schemeClr val="accent1">
            <a:shade val="80000"/>
            <a:hueOff val="180842"/>
            <a:satOff val="3450"/>
            <a:lumOff val="15237"/>
            <a:alphaOff val="0"/>
          </a:schemeClr>
        </a:solidFill>
        <a:ln w="12700" cap="flat" cmpd="sng" algn="ctr">
          <a:solidFill>
            <a:schemeClr val="accent1">
              <a:shade val="80000"/>
              <a:hueOff val="180842"/>
              <a:satOff val="3450"/>
              <a:lumOff val="152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463904-4851-4492-9FE7-2B6140F143E8}">
      <dsp:nvSpPr>
        <dsp:cNvPr id="0" name=""/>
        <dsp:cNvSpPr/>
      </dsp:nvSpPr>
      <dsp:spPr>
        <a:xfrm>
          <a:off x="5843826" y="710352"/>
          <a:ext cx="204225" cy="204225"/>
        </a:xfrm>
        <a:prstGeom prst="rect">
          <a:avLst/>
        </a:prstGeom>
        <a:solidFill>
          <a:schemeClr val="lt1">
            <a:alpha val="90000"/>
            <a:hueOff val="0"/>
            <a:satOff val="0"/>
            <a:lumOff val="0"/>
            <a:alphaOff val="0"/>
          </a:schemeClr>
        </a:solidFill>
        <a:ln w="12700" cap="flat" cmpd="sng" algn="ctr">
          <a:solidFill>
            <a:schemeClr val="accent1">
              <a:shade val="80000"/>
              <a:hueOff val="180842"/>
              <a:satOff val="3450"/>
              <a:lumOff val="152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755CA3-9D07-4123-852E-FB916EACBCAB}">
      <dsp:nvSpPr>
        <dsp:cNvPr id="0" name=""/>
        <dsp:cNvSpPr/>
      </dsp:nvSpPr>
      <dsp:spPr>
        <a:xfrm>
          <a:off x="5843826" y="0"/>
          <a:ext cx="2779952" cy="587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pt-BR" sz="2800" b="1" kern="1200"/>
            <a:t>FT-GEVAZP</a:t>
          </a:r>
        </a:p>
      </dsp:txBody>
      <dsp:txXfrm>
        <a:off x="5843826" y="0"/>
        <a:ext cx="2779952" cy="587525"/>
      </dsp:txXfrm>
    </dsp:sp>
    <dsp:sp modelId="{CBAD6FF8-820D-4849-A0EA-488611E6DCCB}">
      <dsp:nvSpPr>
        <dsp:cNvPr id="0" name=""/>
        <dsp:cNvSpPr/>
      </dsp:nvSpPr>
      <dsp:spPr>
        <a:xfrm>
          <a:off x="5843826" y="1140689"/>
          <a:ext cx="204220" cy="204220"/>
        </a:xfrm>
        <a:prstGeom prst="rect">
          <a:avLst/>
        </a:prstGeom>
        <a:solidFill>
          <a:schemeClr val="lt1">
            <a:hueOff val="0"/>
            <a:satOff val="0"/>
            <a:lumOff val="0"/>
            <a:alphaOff val="0"/>
          </a:schemeClr>
        </a:solidFill>
        <a:ln w="12700" cap="flat" cmpd="sng" algn="ctr">
          <a:solidFill>
            <a:schemeClr val="accent1">
              <a:shade val="80000"/>
              <a:hueOff val="155008"/>
              <a:satOff val="2957"/>
              <a:lumOff val="1306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7F7D14-12FA-4AF0-86AE-1DCD505A657E}">
      <dsp:nvSpPr>
        <dsp:cNvPr id="0" name=""/>
        <dsp:cNvSpPr/>
      </dsp:nvSpPr>
      <dsp:spPr>
        <a:xfrm>
          <a:off x="6054659" y="1009895"/>
          <a:ext cx="2585355" cy="722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pt-BR" sz="1600" kern="1200"/>
            <a:t>Versão 9 em uso</a:t>
          </a:r>
          <a:r>
            <a:rPr lang="pt-BR" sz="1600" b="0" i="0" kern="1200"/>
            <a:t>.</a:t>
          </a:r>
          <a:endParaRPr lang="pt-BR" sz="1600" b="0" kern="1200"/>
        </a:p>
      </dsp:txBody>
      <dsp:txXfrm>
        <a:off x="6054659" y="1009895"/>
        <a:ext cx="2585355" cy="722116"/>
      </dsp:txXfrm>
    </dsp:sp>
    <dsp:sp modelId="{707D4610-E47A-406A-91F1-C445B4348881}">
      <dsp:nvSpPr>
        <dsp:cNvPr id="0" name=""/>
        <dsp:cNvSpPr/>
      </dsp:nvSpPr>
      <dsp:spPr>
        <a:xfrm>
          <a:off x="5843826" y="1908512"/>
          <a:ext cx="204220" cy="204220"/>
        </a:xfrm>
        <a:prstGeom prst="rect">
          <a:avLst/>
        </a:prstGeom>
        <a:solidFill>
          <a:schemeClr val="lt1">
            <a:hueOff val="0"/>
            <a:satOff val="0"/>
            <a:lumOff val="0"/>
            <a:alphaOff val="0"/>
          </a:schemeClr>
        </a:solidFill>
        <a:ln w="12700" cap="flat" cmpd="sng" algn="ctr">
          <a:solidFill>
            <a:schemeClr val="accent1">
              <a:shade val="80000"/>
              <a:hueOff val="193760"/>
              <a:satOff val="3696"/>
              <a:lumOff val="1632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634E30-E223-4734-AB70-0CCDFA472204}">
      <dsp:nvSpPr>
        <dsp:cNvPr id="0" name=""/>
        <dsp:cNvSpPr/>
      </dsp:nvSpPr>
      <dsp:spPr>
        <a:xfrm>
          <a:off x="6038423" y="1772603"/>
          <a:ext cx="2585355" cy="476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pt-BR" sz="1600" b="0" kern="1200"/>
            <a:t>Sem previsão de início da FT.</a:t>
          </a:r>
        </a:p>
      </dsp:txBody>
      <dsp:txXfrm>
        <a:off x="6038423" y="1772603"/>
        <a:ext cx="2585355" cy="476038"/>
      </dsp:txXfrm>
    </dsp:sp>
    <dsp:sp modelId="{296AD43C-14F4-47F2-82B9-3DCDF4F48BA0}">
      <dsp:nvSpPr>
        <dsp:cNvPr id="0" name=""/>
        <dsp:cNvSpPr/>
      </dsp:nvSpPr>
      <dsp:spPr>
        <a:xfrm>
          <a:off x="8762776" y="587525"/>
          <a:ext cx="2779952" cy="327053"/>
        </a:xfrm>
        <a:prstGeom prst="rect">
          <a:avLst/>
        </a:prstGeom>
        <a:solidFill>
          <a:schemeClr val="accent1">
            <a:shade val="80000"/>
            <a:hueOff val="271263"/>
            <a:satOff val="5175"/>
            <a:lumOff val="22855"/>
            <a:alphaOff val="0"/>
          </a:schemeClr>
        </a:solidFill>
        <a:ln w="12700" cap="flat" cmpd="sng" algn="ctr">
          <a:solidFill>
            <a:schemeClr val="accent1">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DC214E-5348-4EE1-9C18-CC5457EDD236}">
      <dsp:nvSpPr>
        <dsp:cNvPr id="0" name=""/>
        <dsp:cNvSpPr/>
      </dsp:nvSpPr>
      <dsp:spPr>
        <a:xfrm>
          <a:off x="8762776" y="710352"/>
          <a:ext cx="204225" cy="204225"/>
        </a:xfrm>
        <a:prstGeom prst="rect">
          <a:avLst/>
        </a:prstGeom>
        <a:solidFill>
          <a:schemeClr val="lt1">
            <a:alpha val="90000"/>
            <a:hueOff val="0"/>
            <a:satOff val="0"/>
            <a:lumOff val="0"/>
            <a:alphaOff val="0"/>
          </a:schemeClr>
        </a:solidFill>
        <a:ln w="12700" cap="flat" cmpd="sng" algn="ctr">
          <a:solidFill>
            <a:schemeClr val="accent1">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6BA207-0F2E-458C-9762-6F5603A3D1C9}">
      <dsp:nvSpPr>
        <dsp:cNvPr id="0" name=""/>
        <dsp:cNvSpPr/>
      </dsp:nvSpPr>
      <dsp:spPr>
        <a:xfrm>
          <a:off x="8762776" y="0"/>
          <a:ext cx="2779952" cy="587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pt-BR" sz="2800" b="1" kern="1200"/>
            <a:t>FT-DESSEM</a:t>
          </a:r>
        </a:p>
      </dsp:txBody>
      <dsp:txXfrm>
        <a:off x="8762776" y="0"/>
        <a:ext cx="2779952" cy="587525"/>
      </dsp:txXfrm>
    </dsp:sp>
    <dsp:sp modelId="{92DBB118-A447-4D57-8D4E-92ED90843F42}">
      <dsp:nvSpPr>
        <dsp:cNvPr id="0" name=""/>
        <dsp:cNvSpPr/>
      </dsp:nvSpPr>
      <dsp:spPr>
        <a:xfrm>
          <a:off x="8762776" y="1347251"/>
          <a:ext cx="204220" cy="204220"/>
        </a:xfrm>
        <a:prstGeom prst="rect">
          <a:avLst/>
        </a:prstGeom>
        <a:solidFill>
          <a:schemeClr val="lt1">
            <a:hueOff val="0"/>
            <a:satOff val="0"/>
            <a:lumOff val="0"/>
            <a:alphaOff val="0"/>
          </a:schemeClr>
        </a:solidFill>
        <a:ln w="12700" cap="flat" cmpd="sng" algn="ctr">
          <a:solidFill>
            <a:schemeClr val="accent1">
              <a:shade val="80000"/>
              <a:hueOff val="232512"/>
              <a:satOff val="4436"/>
              <a:lumOff val="1959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1399CC-30C9-45FC-B2AC-ECDAA68EA61A}">
      <dsp:nvSpPr>
        <dsp:cNvPr id="0" name=""/>
        <dsp:cNvSpPr/>
      </dsp:nvSpPr>
      <dsp:spPr>
        <a:xfrm>
          <a:off x="8957373" y="1050487"/>
          <a:ext cx="2585355" cy="797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pt-BR" sz="1600" b="0" kern="1200"/>
            <a:t>Versão em uso </a:t>
          </a:r>
          <a:r>
            <a:rPr lang="pt-BR" sz="1600" b="0" kern="1200">
              <a:latin typeface="Calibri "/>
            </a:rPr>
            <a:t>19.0.24.3 a partir do dia 28/03.</a:t>
          </a:r>
          <a:endParaRPr lang="pt-BR" sz="1600" b="0" kern="1200"/>
        </a:p>
      </dsp:txBody>
      <dsp:txXfrm>
        <a:off x="8957373" y="1050487"/>
        <a:ext cx="2585355" cy="797749"/>
      </dsp:txXfrm>
    </dsp:sp>
    <dsp:sp modelId="{C121C300-C433-47C8-B13A-E6DE7E7237B3}">
      <dsp:nvSpPr>
        <dsp:cNvPr id="0" name=""/>
        <dsp:cNvSpPr/>
      </dsp:nvSpPr>
      <dsp:spPr>
        <a:xfrm>
          <a:off x="8762776" y="2231208"/>
          <a:ext cx="204220" cy="204220"/>
        </a:xfrm>
        <a:prstGeom prst="rect">
          <a:avLst/>
        </a:prstGeom>
        <a:solidFill>
          <a:schemeClr val="lt1">
            <a:hueOff val="0"/>
            <a:satOff val="0"/>
            <a:lumOff val="0"/>
            <a:alphaOff val="0"/>
          </a:schemeClr>
        </a:solidFill>
        <a:ln w="12700" cap="flat" cmpd="sng" algn="ctr">
          <a:solidFill>
            <a:schemeClr val="accent1">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E9F050-35D9-4E95-B03A-33881C9CDC92}">
      <dsp:nvSpPr>
        <dsp:cNvPr id="0" name=""/>
        <dsp:cNvSpPr/>
      </dsp:nvSpPr>
      <dsp:spPr>
        <a:xfrm>
          <a:off x="8957373" y="1848236"/>
          <a:ext cx="2585355" cy="970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r>
            <a:rPr lang="pt-BR" sz="1600" b="1" kern="1200"/>
            <a:t>Próxima reunião a ser agendada: validação da versão 19.0.28 (ainda não disponibilizada).</a:t>
          </a:r>
        </a:p>
      </dsp:txBody>
      <dsp:txXfrm>
        <a:off x="8957373" y="1848236"/>
        <a:ext cx="2585355" cy="970165"/>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1" Type="http://schemas.openxmlformats.org/officeDocument/2006/relationships/image" Target="../media/image121.png"/></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drawing1.xml><?xml version="1.0" encoding="utf-8"?>
<c:userShapes xmlns:c="http://schemas.openxmlformats.org/drawingml/2006/chart">
  <cdr:relSizeAnchor xmlns:cdr="http://schemas.openxmlformats.org/drawingml/2006/chartDrawing">
    <cdr:from>
      <cdr:x>0.16645</cdr:x>
      <cdr:y>0.2287</cdr:y>
    </cdr:from>
    <cdr:to>
      <cdr:x>0.40959</cdr:x>
      <cdr:y>0.42865</cdr:y>
    </cdr:to>
    <cdr:sp macro="" textlink="">
      <cdr:nvSpPr>
        <cdr:cNvPr id="2" name="CaixaDeTexto 1">
          <a:extLst xmlns:a="http://schemas.openxmlformats.org/drawingml/2006/main">
            <a:ext uri="{FF2B5EF4-FFF2-40B4-BE49-F238E27FC236}">
              <a16:creationId xmlns:a16="http://schemas.microsoft.com/office/drawing/2014/main" id="{09D042A0-B569-4C64-8A2D-78239D574666}"/>
            </a:ext>
          </a:extLst>
        </cdr:cNvPr>
        <cdr:cNvSpPr txBox="1"/>
      </cdr:nvSpPr>
      <cdr:spPr>
        <a:xfrm xmlns:a="http://schemas.openxmlformats.org/drawingml/2006/main">
          <a:off x="1032748" y="1187809"/>
          <a:ext cx="1508599" cy="1038506"/>
        </a:xfrm>
        <a:prstGeom xmlns:a="http://schemas.openxmlformats.org/drawingml/2006/main" prst="rect">
          <a:avLst/>
        </a:prstGeom>
        <a:ln xmlns:a="http://schemas.openxmlformats.org/drawingml/2006/main" w="19050">
          <a:solidFill>
            <a:srgbClr val="002060"/>
          </a:solidFill>
        </a:ln>
      </cdr:spPr>
      <cdr:txBody>
        <a:bodyPr xmlns:a="http://schemas.openxmlformats.org/drawingml/2006/main" vertOverflow="clip" wrap="square" rtlCol="0"/>
        <a:lstStyle xmlns:a="http://schemas.openxmlformats.org/drawingml/2006/main"/>
        <a:p xmlns:a="http://schemas.openxmlformats.org/drawingml/2006/main">
          <a:r>
            <a:rPr lang="pt-BR" sz="1400" b="1" u="sng" dirty="0">
              <a:solidFill>
                <a:srgbClr val="002060"/>
              </a:solidFill>
            </a:rPr>
            <a:t>Manutenções:</a:t>
          </a:r>
        </a:p>
        <a:p xmlns:a="http://schemas.openxmlformats.org/drawingml/2006/main">
          <a:r>
            <a:rPr lang="pt-BR" sz="1400" dirty="0">
              <a:solidFill>
                <a:srgbClr val="002060"/>
              </a:solidFill>
            </a:rPr>
            <a:t>- Termope</a:t>
          </a:r>
        </a:p>
        <a:p xmlns:a="http://schemas.openxmlformats.org/drawingml/2006/main">
          <a:r>
            <a:rPr lang="pt-BR" sz="1400" dirty="0">
              <a:solidFill>
                <a:srgbClr val="002060"/>
              </a:solidFill>
            </a:rPr>
            <a:t>- Porto de Itaqui</a:t>
          </a:r>
        </a:p>
        <a:p xmlns:a="http://schemas.openxmlformats.org/drawingml/2006/main">
          <a:r>
            <a:rPr lang="pt-BR" sz="1400" dirty="0">
              <a:solidFill>
                <a:srgbClr val="002060"/>
              </a:solidFill>
            </a:rPr>
            <a:t>- Maranhão 3</a:t>
          </a:r>
        </a:p>
      </cdr:txBody>
    </cdr:sp>
  </cdr:relSizeAnchor>
</c:userShapes>
</file>

<file path=ppt/drawings/drawing2.xml><?xml version="1.0" encoding="utf-8"?>
<c:userShapes xmlns:c="http://schemas.openxmlformats.org/drawingml/2006/chart">
  <cdr:relSizeAnchor xmlns:cdr="http://schemas.openxmlformats.org/drawingml/2006/chartDrawing">
    <cdr:from>
      <cdr:x>0.05275</cdr:x>
      <cdr:y>0.20433</cdr:y>
    </cdr:from>
    <cdr:to>
      <cdr:x>0.85531</cdr:x>
      <cdr:y>0.37874</cdr:y>
    </cdr:to>
    <cdr:pic>
      <cdr:nvPicPr>
        <cdr:cNvPr id="2" name="chart">
          <a:extLst xmlns:a="http://schemas.openxmlformats.org/drawingml/2006/main">
            <a:ext uri="{FF2B5EF4-FFF2-40B4-BE49-F238E27FC236}">
              <a16:creationId xmlns:a16="http://schemas.microsoft.com/office/drawing/2014/main" id="{1907E9DA-CA5F-43C5-8612-7384DACA1A6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42243" y="1227312"/>
          <a:ext cx="9771428" cy="104761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1"/>
            <a:ext cx="4303313" cy="340977"/>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5622594" y="1"/>
            <a:ext cx="4303313" cy="340977"/>
          </a:xfrm>
          <a:prstGeom prst="rect">
            <a:avLst/>
          </a:prstGeom>
        </p:spPr>
        <p:txBody>
          <a:bodyPr vert="horz" lIns="91440" tIns="45720" rIns="91440" bIns="45720" rtlCol="0"/>
          <a:lstStyle>
            <a:lvl1pPr algn="r">
              <a:defRPr sz="1200"/>
            </a:lvl1pPr>
          </a:lstStyle>
          <a:p>
            <a:fld id="{86A99720-A362-4FF2-935F-1EF278DC53C1}" type="datetimeFigureOut">
              <a:rPr lang="pt-BR" smtClean="0"/>
              <a:t>13/04/2022</a:t>
            </a:fld>
            <a:endParaRPr lang="pt-BR"/>
          </a:p>
        </p:txBody>
      </p:sp>
      <p:sp>
        <p:nvSpPr>
          <p:cNvPr id="4" name="Espaço Reservado para Rodapé 3"/>
          <p:cNvSpPr>
            <a:spLocks noGrp="1"/>
          </p:cNvSpPr>
          <p:nvPr>
            <p:ph type="ftr" sz="quarter" idx="2"/>
          </p:nvPr>
        </p:nvSpPr>
        <p:spPr>
          <a:xfrm>
            <a:off x="0" y="6456699"/>
            <a:ext cx="4303313" cy="34097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5622594" y="6456699"/>
            <a:ext cx="4303313" cy="340977"/>
          </a:xfrm>
          <a:prstGeom prst="rect">
            <a:avLst/>
          </a:prstGeom>
        </p:spPr>
        <p:txBody>
          <a:bodyPr vert="horz" lIns="91440" tIns="45720" rIns="91440" bIns="45720" rtlCol="0" anchor="b"/>
          <a:lstStyle>
            <a:lvl1pPr algn="r">
              <a:defRPr sz="1200"/>
            </a:lvl1pPr>
          </a:lstStyle>
          <a:p>
            <a:fld id="{9600D585-BF60-4706-BA50-0F5A4FB596AA}" type="slidenum">
              <a:rPr lang="pt-BR" smtClean="0"/>
              <a:t>‹#›</a:t>
            </a:fld>
            <a:endParaRPr lang="pt-BR"/>
          </a:p>
        </p:txBody>
      </p:sp>
    </p:spTree>
    <p:extLst>
      <p:ext uri="{BB962C8B-B14F-4D97-AF65-F5344CB8AC3E}">
        <p14:creationId xmlns:p14="http://schemas.microsoft.com/office/powerpoint/2010/main" val="188892665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3T20:09:01.941"/>
    </inkml:context>
    <inkml:brush xml:id="br0">
      <inkml:brushProperty name="width" value="0.05" units="cm"/>
      <inkml:brushProperty name="height" value="0.05" units="cm"/>
    </inkml:brush>
  </inkml:definitions>
  <inkml:trace contextRef="#ctx0" brushRef="#br0">20 18 3396,'-5'21'10008,"-1"2"-6259,4-18-3526,1 0 0,-1-1 0,1 1 0,0 0 1,1 0-1,-1 0 0,1 0 0,-1 0 0,2-1 0,-1 1 0,0 0 0,1 0 0,0 0 1,0 0-1,1 0 0,1 5 0,0 2-23,-4-12-192,1 0 0,0 1-1,0-1 1,0 1-1,0-1 1,0 0 0,0 1-1,0-1 1,1 1-1,-1-1 1,0 0 0,0 1-1,0-1 1,0 0-1,0 1 1,1-1 0,-1 0-1,0 1 1,0-1-1,0 0 1,1 1 0,-1-1-1,0 0 1,1 1-1,-1-1 1,0 0 0,1 0-1,-1 1 1,0-1-1,1 0 1,-1 0 0,0 0-1,1 0 1,-1 0-1,1 1 1,-1-1 0,1 0-1,7 4 48,0 0-1,-1 1 1,1 0-1,-1 1 1,0-1-1,-1 1 1,10 11-1,-1-2 36,48 51 156,-4 2-1,83 123 1,-42-52-243,-78-110 2,48 63-7,87 90 0,-129-154-11,1-2 0,1-1-1,1-1 1,1-1-1,1-2 1,0-2 0,44 18-1,-18-16-35,1-4-1,0-2 0,95 11 0,39 9 63,-140-22-19,-7 0-4,0-3 0,1-1 1,0-2-1,1-3 0,61-1 1,-25-12-134,-1-4 0,159-44 0,156-88-4,-316 110 2,-2-5 0,-2-2-1,-2-4 1,105-83 0,220-166 33,-317 240 367,3 3 1,1 5 0,3 3 0,119-39-1,484-116 624,-552 170-746,200-16 1,147 28 343,-263 23-146,-1 10 0,236 47 0,-382-47-258,-1 3 1,0 3-1,102 45 0,-130-44-24,-2 2 0,0 2 0,-2 2-1,0 3 1,76 68 0,-72-52-58,-2 3 1,-3 1-1,56 82 0,-85-109 0,80 129 44,-84-128-32,0-1 0,-2 2 0,0 0 0,8 37 0,45 181-103,-18-28-51,-35-170-362,-2 0 0,-2 0-1,-2 1 1,-1 54-1,-4-102 484,0 0-1,0 0 0,1 1 0,-1-1 0,0 0 0,0 0 0,0 0 1,0 1-1,0-1 0,0 0 0,0 0 0,0 1 0,0-1 0,0 0 1,0 0-1,0 1 0,0-1 0,0 0 0,0 0 0,-1 1 1,1-1-1,0 0 0,0 0 0,0 0 0,0 1 0,0-1 0,0 0 1,-1 0-1,1 0 0,0 1 0,0-1 0,0 0 0,-1 0 0,1 0 1,0 0-1,0 0 0,0 1 0,-1-1 0,1 0 0,0 0 0,0 0 1,-1 0-1,1 0 0,0 0 0,0 0 0,-1 0 0,1 0 0,0 0 1,0 0-1,-1 0 0,1 0 0,0 0 0,-15-12-1047,-11-23-596,-6-24-1633,19 35 770,0 0 0,-2 1 1,-23-29-1,4 22-641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3T20:09:06.047"/>
    </inkml:context>
    <inkml:brush xml:id="br0">
      <inkml:brushProperty name="width" value="0.05" units="cm"/>
      <inkml:brushProperty name="height" value="0.05" units="cm"/>
    </inkml:brush>
  </inkml:definitions>
  <inkml:trace contextRef="#ctx0" brushRef="#br0">46 358 136,'0'-1'400,"0"-1"1,0 0-1,-1 0 0,1 1 1,-1-1-1,1 0 0,-1 1 0,0-1 1,0 0-1,0 1 0,0-1 1,-1-1-1,-7-18 581,9 14-692,-1 0 1,0 1-1,0-1 0,-1 1 0,1-1 0,-1 1 1,-3-6-1,2 5 23,0 0 1,1 1 0,0-1-1,1 0 1,0 0-1,0 0 1,0-8 0,1 13-190,0-1 1,0 1-1,1 0 1,-1-1-1,1 1 0,0 0 1,0 0-1,0 0 1,0 0-1,0 0 1,0 0-1,0 0 1,1 0-1,-1 0 1,1 0-1,2-2 0,35-25 1472,-13 10-900,-13 11-577,0 0 1,1 1-1,0 1 1,0 0-1,0 1 0,1 0 1,15-2-1,6-4 23,15-1-57,0 1 1,1 2-1,0 3 0,0 2 0,0 3 0,67 5 1,-69 2-51,-1 2 0,0 1 1,-1 3-1,0 2 1,58 26-1,220 116 444,278 181 506,-485-270-946,6 2 16,225 167-1,-201-114 157,201 210 0,-258-227-53,-4 4 0,-6 4 0,-4 3-1,77 155 1,-132-224-93,147 266 237,-142-272-296,2-1 0,1-1-1,61 56 1,-76-81 2,1-2 0,0 0 0,0 0-1,2-2 1,-1 0 0,1-1 0,0-1 0,1-1-1,0-1 1,0 0 0,1-2 0,-1 0 0,1-1-1,0-1 1,0-1 0,35-3 0,-6-3-34,0-2 0,-1-2 0,0-2 0,-1-2 0,84-35 0,-83 25 19,-1-2 1,-1-1-1,75-57 0,114-120 29,-155 120-24,98-131-1,-138 163 102,-40 50-135,0-1 1,0 1-1,0 0 1,0 0-1,0 0 1,0 0-1,0 0 1,0 0 0,0 0-1,1 0 1,-1 0-1,0 0 1,1 1-1,-1-1 1,0 0-1,1 1 1,-1-1-1,1 1 1,-1 0-1,1-1 1,-1 1-1,1 0 1,0 0-1,-1 0 1,1 0-1,-1 0 1,1 1-1,-1-1 1,1 0-1,-1 1 1,1-1-1,-1 1 1,1-1-1,-1 1 1,2 1-1,0 0-340,0 1 0,0-1-1,0 1 1,0 0-1,-1 0 1,1 0 0,-1 0-1,0 1 1,0-1-1,0 0 1,0 1-1,-1 0 1,2 3 0,23 44-9240,-17-40 6825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2" y="0"/>
            <a:ext cx="4302230" cy="341064"/>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5623699" y="0"/>
            <a:ext cx="4302230" cy="341064"/>
          </a:xfrm>
          <a:prstGeom prst="rect">
            <a:avLst/>
          </a:prstGeom>
        </p:spPr>
        <p:txBody>
          <a:bodyPr vert="horz" lIns="91440" tIns="45720" rIns="91440" bIns="45720" rtlCol="0"/>
          <a:lstStyle>
            <a:lvl1pPr algn="r">
              <a:defRPr sz="1200"/>
            </a:lvl1pPr>
          </a:lstStyle>
          <a:p>
            <a:fld id="{7F61CD9F-65F1-4129-9FB5-69B10AFF2FEF}" type="datetimeFigureOut">
              <a:rPr lang="pt-BR" smtClean="0"/>
              <a:t>13/04/2022</a:t>
            </a:fld>
            <a:endParaRPr lang="pt-BR"/>
          </a:p>
        </p:txBody>
      </p:sp>
      <p:sp>
        <p:nvSpPr>
          <p:cNvPr id="4" name="Espaço Reservado para Imagem de Slide 3"/>
          <p:cNvSpPr>
            <a:spLocks noGrp="1" noRot="1" noChangeAspect="1"/>
          </p:cNvSpPr>
          <p:nvPr>
            <p:ph type="sldImg" idx="2"/>
          </p:nvPr>
        </p:nvSpPr>
        <p:spPr>
          <a:xfrm>
            <a:off x="2924175" y="849313"/>
            <a:ext cx="4079875" cy="2295525"/>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992824" y="3271382"/>
            <a:ext cx="7942580" cy="2676585"/>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2" y="6456613"/>
            <a:ext cx="4302230" cy="341063"/>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5623699" y="6456613"/>
            <a:ext cx="4302230" cy="341063"/>
          </a:xfrm>
          <a:prstGeom prst="rect">
            <a:avLst/>
          </a:prstGeom>
        </p:spPr>
        <p:txBody>
          <a:bodyPr vert="horz" lIns="91440" tIns="45720" rIns="91440" bIns="45720" rtlCol="0" anchor="b"/>
          <a:lstStyle>
            <a:lvl1pPr algn="r">
              <a:defRPr sz="1200"/>
            </a:lvl1pPr>
          </a:lstStyle>
          <a:p>
            <a:fld id="{A5F3B1C8-7AA9-43DB-80BD-9E078D522476}" type="slidenum">
              <a:rPr lang="pt-BR" smtClean="0"/>
              <a:t>‹#›</a:t>
            </a:fld>
            <a:endParaRPr lang="pt-BR"/>
          </a:p>
        </p:txBody>
      </p:sp>
    </p:spTree>
    <p:extLst>
      <p:ext uri="{BB962C8B-B14F-4D97-AF65-F5344CB8AC3E}">
        <p14:creationId xmlns:p14="http://schemas.microsoft.com/office/powerpoint/2010/main" val="1318807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A5F3B1C8-7AA9-43DB-80BD-9E078D522476}" type="slidenum">
              <a:rPr lang="pt-BR" smtClean="0">
                <a:solidFill>
                  <a:prstClr val="black"/>
                </a:solidFill>
              </a:rPr>
              <a:pPr/>
              <a:t>19</a:t>
            </a:fld>
            <a:endParaRPr lang="pt-BR">
              <a:solidFill>
                <a:prstClr val="black"/>
              </a:solidFill>
            </a:endParaRPr>
          </a:p>
        </p:txBody>
      </p:sp>
    </p:spTree>
    <p:extLst>
      <p:ext uri="{BB962C8B-B14F-4D97-AF65-F5344CB8AC3E}">
        <p14:creationId xmlns:p14="http://schemas.microsoft.com/office/powerpoint/2010/main" val="3789242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D1715772-551D-44F0-AD07-E54E6203CE52}" type="slidenum">
              <a:rPr lang="pt-BR" smtClean="0"/>
              <a:t>56</a:t>
            </a:fld>
            <a:endParaRPr lang="pt-BR"/>
          </a:p>
        </p:txBody>
      </p:sp>
    </p:spTree>
    <p:extLst>
      <p:ext uri="{BB962C8B-B14F-4D97-AF65-F5344CB8AC3E}">
        <p14:creationId xmlns:p14="http://schemas.microsoft.com/office/powerpoint/2010/main" val="3419567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 - Redução do</a:t>
            </a:r>
            <a:r>
              <a:rPr lang="pt-BR" baseline="0"/>
              <a:t> CVU das </a:t>
            </a:r>
            <a:r>
              <a:rPr lang="pt-BR"/>
              <a:t>usinas</a:t>
            </a:r>
            <a:r>
              <a:rPr lang="pt-BR" baseline="0"/>
              <a:t> do 1º LEN: reajuste anual da parcela CVU_COMB (estava congelada a 12 meses)</a:t>
            </a:r>
          </a:p>
          <a:p>
            <a:r>
              <a:rPr lang="pt-BR" baseline="0"/>
              <a:t> - Aumento do CVU das usinas do PMR aliada a redução de disponibilidade (Manutenção de térmicas)</a:t>
            </a:r>
            <a:endParaRPr lang="pt-BR"/>
          </a:p>
        </p:txBody>
      </p:sp>
      <p:sp>
        <p:nvSpPr>
          <p:cNvPr id="4" name="Espaço Reservado para Número de Slide 3"/>
          <p:cNvSpPr>
            <a:spLocks noGrp="1"/>
          </p:cNvSpPr>
          <p:nvPr>
            <p:ph type="sldNum" sz="quarter" idx="10"/>
          </p:nvPr>
        </p:nvSpPr>
        <p:spPr/>
        <p:txBody>
          <a:bodyPr/>
          <a:lstStyle/>
          <a:p>
            <a:fld id="{A5F3B1C8-7AA9-43DB-80BD-9E078D522476}" type="slidenum">
              <a:rPr lang="pt-BR" smtClean="0"/>
              <a:t>61</a:t>
            </a:fld>
            <a:endParaRPr lang="pt-BR"/>
          </a:p>
        </p:txBody>
      </p:sp>
    </p:spTree>
    <p:extLst>
      <p:ext uri="{BB962C8B-B14F-4D97-AF65-F5344CB8AC3E}">
        <p14:creationId xmlns:p14="http://schemas.microsoft.com/office/powerpoint/2010/main" val="3629070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fld id="{A5F3B1C8-7AA9-43DB-80BD-9E078D522476}" type="slidenum">
              <a:rPr lang="pt-BR" smtClean="0">
                <a:solidFill>
                  <a:prstClr val="black"/>
                </a:solidFill>
              </a:rPr>
              <a:pPr/>
              <a:t>96</a:t>
            </a:fld>
            <a:endParaRPr lang="pt-BR">
              <a:solidFill>
                <a:prstClr val="black"/>
              </a:solidFill>
            </a:endParaRPr>
          </a:p>
        </p:txBody>
      </p:sp>
    </p:spTree>
    <p:extLst>
      <p:ext uri="{BB962C8B-B14F-4D97-AF65-F5344CB8AC3E}">
        <p14:creationId xmlns:p14="http://schemas.microsoft.com/office/powerpoint/2010/main" val="3266671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Desempenho do modelo de previsão WEOL</a:t>
            </a:r>
            <a:r>
              <a:rPr lang="pt-BR" baseline="0"/>
              <a:t> (</a:t>
            </a:r>
            <a:r>
              <a:rPr lang="pt-BR"/>
              <a:t>serve de insumo para o DESSEM) para os</a:t>
            </a:r>
            <a:r>
              <a:rPr lang="pt-BR" baseline="0"/>
              <a:t> meses de agosto e setembro (até o dia 10/09 – segunda semana op. de set/20).</a:t>
            </a:r>
          </a:p>
          <a:p>
            <a:pPr marL="171450" indent="-171450">
              <a:buFont typeface="Arial" panose="020B0604020202020204" pitchFamily="34" charset="0"/>
              <a:buChar char="•"/>
            </a:pPr>
            <a:r>
              <a:rPr lang="pt-BR" baseline="0"/>
              <a:t>Modelo de previsão baseado na associação de vento previsto por modelos meteorológicos e curvas vento potência verificadas;</a:t>
            </a:r>
          </a:p>
          <a:p>
            <a:pPr marL="171450" indent="-171450">
              <a:buFont typeface="Arial" panose="020B0604020202020204" pitchFamily="34" charset="0"/>
              <a:buChar char="•"/>
            </a:pPr>
            <a:r>
              <a:rPr lang="pt-BR" baseline="0"/>
              <a:t>Realiza previsões para as regiões Nordeste e Sul geográficas, neste slide incluímos a geração prevista e verificada dos </a:t>
            </a:r>
            <a:r>
              <a:rPr lang="pt-BR" baseline="0" err="1"/>
              <a:t>submercados</a:t>
            </a:r>
            <a:r>
              <a:rPr lang="pt-BR" baseline="0"/>
              <a:t> NE e Norte (que conta com as usinas instaladas no Maranhão – Nordeste geográfico);</a:t>
            </a:r>
          </a:p>
          <a:p>
            <a:pPr marL="171450" indent="-171450">
              <a:buFont typeface="Arial" panose="020B0604020202020204" pitchFamily="34" charset="0"/>
              <a:buChar char="•"/>
            </a:pPr>
            <a:r>
              <a:rPr lang="pt-BR" baseline="0"/>
              <a:t>A previsão do modelo apresentou uma boa aderência em relação aos valores verificados para a previsão D+1, identificando valores elevados e as quedas de geração (conforme indicado no gráfico);</a:t>
            </a:r>
          </a:p>
          <a:p>
            <a:pPr marL="171450" indent="-171450">
              <a:buFont typeface="Arial" panose="020B0604020202020204" pitchFamily="34" charset="0"/>
              <a:buChar char="•"/>
            </a:pPr>
            <a:r>
              <a:rPr lang="pt-BR" baseline="0"/>
              <a:t>Ajuste linear com r² de 0.781, correlação muito boa e MAPE de 7%.</a:t>
            </a:r>
            <a:endParaRPr lang="pt-BR"/>
          </a:p>
        </p:txBody>
      </p:sp>
      <p:sp>
        <p:nvSpPr>
          <p:cNvPr id="4" name="Espaço Reservado para Número de Slide 3"/>
          <p:cNvSpPr>
            <a:spLocks noGrp="1"/>
          </p:cNvSpPr>
          <p:nvPr>
            <p:ph type="sldNum" sz="quarter" idx="10"/>
          </p:nvPr>
        </p:nvSpPr>
        <p:spPr/>
        <p:txBody>
          <a:bodyPr/>
          <a:lstStyle/>
          <a:p>
            <a:fld id="{A5F3B1C8-7AA9-43DB-80BD-9E078D522476}" type="slidenum">
              <a:rPr lang="pt-BR" smtClean="0">
                <a:solidFill>
                  <a:prstClr val="black"/>
                </a:solidFill>
              </a:rPr>
              <a:pPr/>
              <a:t>21</a:t>
            </a:fld>
            <a:endParaRPr lang="pt-BR">
              <a:solidFill>
                <a:prstClr val="black"/>
              </a:solidFill>
            </a:endParaRPr>
          </a:p>
        </p:txBody>
      </p:sp>
    </p:spTree>
    <p:extLst>
      <p:ext uri="{BB962C8B-B14F-4D97-AF65-F5344CB8AC3E}">
        <p14:creationId xmlns:p14="http://schemas.microsoft.com/office/powerpoint/2010/main" val="195989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Desempenho do modelo de previsão WEOL</a:t>
            </a:r>
            <a:r>
              <a:rPr lang="pt-BR" baseline="0"/>
              <a:t> (</a:t>
            </a:r>
            <a:r>
              <a:rPr lang="pt-BR"/>
              <a:t>serve de insumo para o DESSEM) para os</a:t>
            </a:r>
            <a:r>
              <a:rPr lang="pt-BR" baseline="0"/>
              <a:t> meses de agosto e setembro (até o dia 10/09 – segunda semana op. de set/20).</a:t>
            </a:r>
          </a:p>
          <a:p>
            <a:pPr marL="171450" indent="-171450">
              <a:buFont typeface="Arial" panose="020B0604020202020204" pitchFamily="34" charset="0"/>
              <a:buChar char="•"/>
            </a:pPr>
            <a:r>
              <a:rPr lang="pt-BR" baseline="0"/>
              <a:t>Modelo de previsão baseado na associação de vento previsto por modelos meteorológicos e curvas vento potência verificadas;</a:t>
            </a:r>
          </a:p>
          <a:p>
            <a:pPr marL="171450" indent="-171450">
              <a:buFont typeface="Arial" panose="020B0604020202020204" pitchFamily="34" charset="0"/>
              <a:buChar char="•"/>
            </a:pPr>
            <a:r>
              <a:rPr lang="pt-BR" baseline="0"/>
              <a:t>Realiza previsões para as regiões Nordeste e Sul geográficas, neste slide incluímos a geração prevista e verificada dos </a:t>
            </a:r>
            <a:r>
              <a:rPr lang="pt-BR" baseline="0" err="1"/>
              <a:t>submercados</a:t>
            </a:r>
            <a:r>
              <a:rPr lang="pt-BR" baseline="0"/>
              <a:t> NE e Norte (que conta com as usinas instaladas no Maranhão – Nordeste geográfico);</a:t>
            </a:r>
          </a:p>
          <a:p>
            <a:pPr marL="171450" indent="-171450">
              <a:buFont typeface="Arial" panose="020B0604020202020204" pitchFamily="34" charset="0"/>
              <a:buChar char="•"/>
            </a:pPr>
            <a:r>
              <a:rPr lang="pt-BR" baseline="0"/>
              <a:t>A previsão do modelo apresentou uma boa aderência em relação aos valores verificados para a previsão D+1, identificando valores elevados e as quedas de geração (conforme indicado no gráfico);</a:t>
            </a:r>
          </a:p>
          <a:p>
            <a:pPr marL="171450" indent="-171450">
              <a:buFont typeface="Arial" panose="020B0604020202020204" pitchFamily="34" charset="0"/>
              <a:buChar char="•"/>
            </a:pPr>
            <a:r>
              <a:rPr lang="pt-BR" baseline="0"/>
              <a:t>Ajuste linear com r² de 0.781, correlação muito boa e MAPE de 7%.</a:t>
            </a:r>
            <a:endParaRPr lang="pt-BR"/>
          </a:p>
        </p:txBody>
      </p:sp>
      <p:sp>
        <p:nvSpPr>
          <p:cNvPr id="4" name="Espaço Reservado para Número de Slide 3"/>
          <p:cNvSpPr>
            <a:spLocks noGrp="1"/>
          </p:cNvSpPr>
          <p:nvPr>
            <p:ph type="sldNum" sz="quarter" idx="10"/>
          </p:nvPr>
        </p:nvSpPr>
        <p:spPr/>
        <p:txBody>
          <a:bodyPr/>
          <a:lstStyle/>
          <a:p>
            <a:fld id="{A5F3B1C8-7AA9-43DB-80BD-9E078D522476}" type="slidenum">
              <a:rPr lang="pt-BR" smtClean="0">
                <a:solidFill>
                  <a:prstClr val="black"/>
                </a:solidFill>
              </a:rPr>
              <a:pPr/>
              <a:t>22</a:t>
            </a:fld>
            <a:endParaRPr lang="pt-BR">
              <a:solidFill>
                <a:prstClr val="black"/>
              </a:solidFill>
            </a:endParaRPr>
          </a:p>
        </p:txBody>
      </p:sp>
    </p:spTree>
    <p:extLst>
      <p:ext uri="{BB962C8B-B14F-4D97-AF65-F5344CB8AC3E}">
        <p14:creationId xmlns:p14="http://schemas.microsoft.com/office/powerpoint/2010/main" val="343641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Desempenho do modelo de previsão WEOL</a:t>
            </a:r>
            <a:r>
              <a:rPr lang="pt-BR" baseline="0"/>
              <a:t> (</a:t>
            </a:r>
            <a:r>
              <a:rPr lang="pt-BR"/>
              <a:t>serve de insumo para o DESSEM) para os</a:t>
            </a:r>
            <a:r>
              <a:rPr lang="pt-BR" baseline="0"/>
              <a:t> meses de agosto e setembro (até o dia 10/09 – segunda semana op. de set/20).</a:t>
            </a:r>
          </a:p>
          <a:p>
            <a:pPr marL="171450" indent="-171450">
              <a:buFont typeface="Arial" panose="020B0604020202020204" pitchFamily="34" charset="0"/>
              <a:buChar char="•"/>
            </a:pPr>
            <a:r>
              <a:rPr lang="pt-BR" baseline="0"/>
              <a:t>Modelo de previsão baseado na associação de vento previsto por modelos meteorológicos e curvas vento potência verificadas;</a:t>
            </a:r>
          </a:p>
          <a:p>
            <a:pPr marL="171450" indent="-171450">
              <a:buFont typeface="Arial" panose="020B0604020202020204" pitchFamily="34" charset="0"/>
              <a:buChar char="•"/>
            </a:pPr>
            <a:r>
              <a:rPr lang="pt-BR" baseline="0"/>
              <a:t>Realiza previsões para as regiões Nordeste e Sul geográficas, neste slide incluímos a geração prevista e verificada dos </a:t>
            </a:r>
            <a:r>
              <a:rPr lang="pt-BR" baseline="0" err="1"/>
              <a:t>submercados</a:t>
            </a:r>
            <a:r>
              <a:rPr lang="pt-BR" baseline="0"/>
              <a:t> NE e Norte (que conta com as usinas instaladas no Maranhão – Nordeste geográfico);</a:t>
            </a:r>
          </a:p>
          <a:p>
            <a:pPr marL="171450" indent="-171450">
              <a:buFont typeface="Arial" panose="020B0604020202020204" pitchFamily="34" charset="0"/>
              <a:buChar char="•"/>
            </a:pPr>
            <a:r>
              <a:rPr lang="pt-BR" baseline="0"/>
              <a:t>A previsão do modelo apresentou uma boa aderência em relação aos valores verificados para a previsão D+1, identificando valores elevados e as quedas de geração (conforme indicado no gráfico);</a:t>
            </a:r>
          </a:p>
          <a:p>
            <a:pPr marL="171450" indent="-171450">
              <a:buFont typeface="Arial" panose="020B0604020202020204" pitchFamily="34" charset="0"/>
              <a:buChar char="•"/>
            </a:pPr>
            <a:r>
              <a:rPr lang="pt-BR" baseline="0"/>
              <a:t>Ajuste linear com r² de 0.781, correlação muito boa e MAPE de 7%.</a:t>
            </a:r>
            <a:endParaRPr lang="pt-BR"/>
          </a:p>
        </p:txBody>
      </p:sp>
      <p:sp>
        <p:nvSpPr>
          <p:cNvPr id="4" name="Espaço Reservado para Número de Slide 3"/>
          <p:cNvSpPr>
            <a:spLocks noGrp="1"/>
          </p:cNvSpPr>
          <p:nvPr>
            <p:ph type="sldNum" sz="quarter" idx="10"/>
          </p:nvPr>
        </p:nvSpPr>
        <p:spPr/>
        <p:txBody>
          <a:bodyPr/>
          <a:lstStyle/>
          <a:p>
            <a:fld id="{A5F3B1C8-7AA9-43DB-80BD-9E078D522476}" type="slidenum">
              <a:rPr lang="pt-BR" smtClean="0">
                <a:solidFill>
                  <a:prstClr val="black"/>
                </a:solidFill>
              </a:rPr>
              <a:pPr/>
              <a:t>23</a:t>
            </a:fld>
            <a:endParaRPr lang="pt-BR">
              <a:solidFill>
                <a:prstClr val="black"/>
              </a:solidFill>
            </a:endParaRPr>
          </a:p>
        </p:txBody>
      </p:sp>
    </p:spTree>
    <p:extLst>
      <p:ext uri="{BB962C8B-B14F-4D97-AF65-F5344CB8AC3E}">
        <p14:creationId xmlns:p14="http://schemas.microsoft.com/office/powerpoint/2010/main" val="126795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900" b="1"/>
              <a:t>Slide fixo nas</a:t>
            </a:r>
            <a:r>
              <a:rPr lang="pt-BR" sz="900" b="1" baseline="0"/>
              <a:t> apresentações do </a:t>
            </a:r>
            <a:r>
              <a:rPr lang="pt-BR" sz="900" b="1" baseline="0" err="1"/>
              <a:t>InfoPLD</a:t>
            </a:r>
            <a:r>
              <a:rPr lang="pt-BR" sz="900" b="1" baseline="0"/>
              <a:t> horário.</a:t>
            </a:r>
          </a:p>
          <a:p>
            <a:r>
              <a:rPr lang="pt-BR"/>
              <a:t>Links</a:t>
            </a:r>
            <a:r>
              <a:rPr lang="pt-BR" baseline="0"/>
              <a:t> na plataforma </a:t>
            </a:r>
            <a:r>
              <a:rPr lang="pt-BR" baseline="0" err="1"/>
              <a:t>SINtegre</a:t>
            </a:r>
            <a:r>
              <a:rPr lang="pt-BR" baseline="0"/>
              <a:t> para acesso as informações do modelo desenvolvido pelo ONS:</a:t>
            </a:r>
          </a:p>
          <a:p>
            <a:pPr marL="228600" indent="-228600">
              <a:buAutoNum type="arabicPeriod"/>
            </a:pPr>
            <a:r>
              <a:rPr lang="pt-BR" baseline="0"/>
              <a:t>Modelo de previsão: código aberto na linguagem R;</a:t>
            </a:r>
          </a:p>
          <a:p>
            <a:pPr marL="228600" indent="-228600">
              <a:buAutoNum type="arabicPeriod"/>
            </a:pPr>
            <a:r>
              <a:rPr lang="pt-BR" baseline="0"/>
              <a:t>Documentação: todas as informações sobre o modelo, desde o desenvolvimento metodológico até o manual para instalação e operação.</a:t>
            </a:r>
          </a:p>
          <a:p>
            <a:pPr marL="228600" indent="-228600">
              <a:buAutoNum type="arabicPeriod"/>
            </a:pPr>
            <a:endParaRPr lang="pt-BR"/>
          </a:p>
        </p:txBody>
      </p:sp>
      <p:sp>
        <p:nvSpPr>
          <p:cNvPr id="4" name="Espaço Reservado para Número de Slide 3"/>
          <p:cNvSpPr>
            <a:spLocks noGrp="1"/>
          </p:cNvSpPr>
          <p:nvPr>
            <p:ph type="sldNum" sz="quarter" idx="10"/>
          </p:nvPr>
        </p:nvSpPr>
        <p:spPr/>
        <p:txBody>
          <a:bodyPr/>
          <a:lstStyle/>
          <a:p>
            <a:fld id="{A5F3B1C8-7AA9-43DB-80BD-9E078D522476}" type="slidenum">
              <a:rPr lang="pt-BR" smtClean="0">
                <a:solidFill>
                  <a:prstClr val="black"/>
                </a:solidFill>
              </a:rPr>
              <a:pPr/>
              <a:t>24</a:t>
            </a:fld>
            <a:endParaRPr lang="pt-BR">
              <a:solidFill>
                <a:prstClr val="black"/>
              </a:solidFill>
            </a:endParaRPr>
          </a:p>
        </p:txBody>
      </p:sp>
    </p:spTree>
    <p:extLst>
      <p:ext uri="{BB962C8B-B14F-4D97-AF65-F5344CB8AC3E}">
        <p14:creationId xmlns:p14="http://schemas.microsoft.com/office/powerpoint/2010/main" val="3765204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a:t>Slide fixo nas</a:t>
            </a:r>
            <a:r>
              <a:rPr lang="pt-BR" sz="1200" b="1" baseline="0"/>
              <a:t> apresentações do </a:t>
            </a:r>
            <a:r>
              <a:rPr lang="pt-BR" sz="1200" b="1" baseline="0" err="1"/>
              <a:t>InfoPLD</a:t>
            </a:r>
            <a:r>
              <a:rPr lang="pt-BR" sz="1200" b="1" baseline="0"/>
              <a:t> horário.</a:t>
            </a:r>
          </a:p>
          <a:p>
            <a:r>
              <a:rPr lang="pt-BR"/>
              <a:t>Links</a:t>
            </a:r>
            <a:r>
              <a:rPr lang="pt-BR" baseline="0"/>
              <a:t> na plataforma </a:t>
            </a:r>
            <a:r>
              <a:rPr lang="pt-BR" baseline="0" err="1"/>
              <a:t>SINtegre</a:t>
            </a:r>
            <a:r>
              <a:rPr lang="pt-BR" baseline="0"/>
              <a:t> para acesso as informações do modelo desenvolvido pelo ONS:</a:t>
            </a:r>
          </a:p>
          <a:p>
            <a:pPr marL="0" indent="0">
              <a:buNone/>
            </a:pPr>
            <a:r>
              <a:rPr lang="pt-BR" baseline="0"/>
              <a:t>3. Deck de previsão: deck para o dia seguinte (D+1), disponibilizado na plataforma </a:t>
            </a:r>
            <a:r>
              <a:rPr lang="pt-BR" baseline="0" err="1"/>
              <a:t>SINtegre</a:t>
            </a:r>
            <a:r>
              <a:rPr lang="pt-BR" baseline="0"/>
              <a:t> até das 9h.</a:t>
            </a:r>
            <a:endParaRPr lang="pt-BR"/>
          </a:p>
        </p:txBody>
      </p:sp>
      <p:sp>
        <p:nvSpPr>
          <p:cNvPr id="4" name="Espaço Reservado para Número de Slide 3"/>
          <p:cNvSpPr>
            <a:spLocks noGrp="1"/>
          </p:cNvSpPr>
          <p:nvPr>
            <p:ph type="sldNum" sz="quarter" idx="10"/>
          </p:nvPr>
        </p:nvSpPr>
        <p:spPr/>
        <p:txBody>
          <a:bodyPr/>
          <a:lstStyle/>
          <a:p>
            <a:fld id="{A5F3B1C8-7AA9-43DB-80BD-9E078D522476}" type="slidenum">
              <a:rPr lang="pt-BR" smtClean="0">
                <a:solidFill>
                  <a:prstClr val="black"/>
                </a:solidFill>
              </a:rPr>
              <a:pPr/>
              <a:t>25</a:t>
            </a:fld>
            <a:endParaRPr lang="pt-BR">
              <a:solidFill>
                <a:prstClr val="black"/>
              </a:solidFill>
            </a:endParaRPr>
          </a:p>
        </p:txBody>
      </p:sp>
    </p:spTree>
    <p:extLst>
      <p:ext uri="{BB962C8B-B14F-4D97-AF65-F5344CB8AC3E}">
        <p14:creationId xmlns:p14="http://schemas.microsoft.com/office/powerpoint/2010/main" val="45241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 typeface="Arial" panose="020B0604020202020204" pitchFamily="34" charset="0"/>
              <a:buChar char="•"/>
            </a:pPr>
            <a:r>
              <a:rPr lang="pt-BR" baseline="0"/>
              <a:t>A previsão do modelo apresentou uma boa aderência em relação aos valores verificados para a previsão D+1, identificando valores elevados e as quedas de geração (conforme indicado no gráfico);</a:t>
            </a:r>
          </a:p>
          <a:p>
            <a:pPr marL="171450" indent="-171450">
              <a:buFont typeface="Arial" panose="020B0604020202020204" pitchFamily="34" charset="0"/>
              <a:buChar char="•"/>
            </a:pPr>
            <a:r>
              <a:rPr lang="pt-BR" baseline="0"/>
              <a:t>Ajuste linear com r² de 0.781, correlação muito boa e MAPE de 7%.</a:t>
            </a:r>
            <a:endParaRPr lang="pt-BR"/>
          </a:p>
        </p:txBody>
      </p:sp>
      <p:sp>
        <p:nvSpPr>
          <p:cNvPr id="4" name="Espaço Reservado para Número de Slide 3"/>
          <p:cNvSpPr>
            <a:spLocks noGrp="1"/>
          </p:cNvSpPr>
          <p:nvPr>
            <p:ph type="sldNum" sz="quarter" idx="10"/>
          </p:nvPr>
        </p:nvSpPr>
        <p:spPr/>
        <p:txBody>
          <a:bodyPr/>
          <a:lstStyle/>
          <a:p>
            <a:fld id="{A5F3B1C8-7AA9-43DB-80BD-9E078D522476}" type="slidenum">
              <a:rPr lang="pt-BR" smtClean="0">
                <a:solidFill>
                  <a:prstClr val="black"/>
                </a:solidFill>
              </a:rPr>
              <a:pPr/>
              <a:t>26</a:t>
            </a:fld>
            <a:endParaRPr lang="pt-BR">
              <a:solidFill>
                <a:prstClr val="black"/>
              </a:solidFill>
            </a:endParaRPr>
          </a:p>
        </p:txBody>
      </p:sp>
    </p:spTree>
    <p:extLst>
      <p:ext uri="{BB962C8B-B14F-4D97-AF65-F5344CB8AC3E}">
        <p14:creationId xmlns:p14="http://schemas.microsoft.com/office/powerpoint/2010/main" val="4091767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Desempenho do modelo de previsão WEOL</a:t>
            </a:r>
            <a:r>
              <a:rPr lang="pt-BR" baseline="0"/>
              <a:t> (</a:t>
            </a:r>
            <a:r>
              <a:rPr lang="pt-BR"/>
              <a:t>serve de insumo para o DESSEM) para os</a:t>
            </a:r>
            <a:r>
              <a:rPr lang="pt-BR" baseline="0"/>
              <a:t> meses de agosto e setembro (até o dia 10/09 – segunda semana op. de set/20).</a:t>
            </a:r>
          </a:p>
          <a:p>
            <a:pPr marL="171450" indent="-171450">
              <a:buFont typeface="Arial" panose="020B0604020202020204" pitchFamily="34" charset="0"/>
              <a:buChar char="•"/>
            </a:pPr>
            <a:r>
              <a:rPr lang="pt-BR" baseline="0"/>
              <a:t>Modelo de previsão baseado na associação de vento previsto por modelos meteorológicos e curvas vento potência verificadas;</a:t>
            </a:r>
          </a:p>
          <a:p>
            <a:pPr marL="171450" indent="-171450">
              <a:buFont typeface="Arial" panose="020B0604020202020204" pitchFamily="34" charset="0"/>
              <a:buChar char="•"/>
            </a:pPr>
            <a:r>
              <a:rPr lang="pt-BR" baseline="0"/>
              <a:t>Realiza previsões para as regiões Nordeste e Sul geográficas, neste slide incluímos a geração prevista e verificada dos </a:t>
            </a:r>
            <a:r>
              <a:rPr lang="pt-BR" baseline="0" err="1"/>
              <a:t>submercados</a:t>
            </a:r>
            <a:r>
              <a:rPr lang="pt-BR" baseline="0"/>
              <a:t> NE e Norte (que conta com as usinas instaladas no Maranhão – Nordeste geográfico);</a:t>
            </a:r>
          </a:p>
          <a:p>
            <a:pPr marL="171450" indent="-171450">
              <a:buFont typeface="Arial" panose="020B0604020202020204" pitchFamily="34" charset="0"/>
              <a:buChar char="•"/>
            </a:pPr>
            <a:r>
              <a:rPr lang="pt-BR" baseline="0"/>
              <a:t>A previsão do modelo apresentou uma boa aderência em relação aos valores verificados para a previsão D+1, identificando valores elevados e as quedas de geração (conforme indicado no gráfico);</a:t>
            </a:r>
          </a:p>
          <a:p>
            <a:pPr marL="171450" indent="-171450">
              <a:buFont typeface="Arial" panose="020B0604020202020204" pitchFamily="34" charset="0"/>
              <a:buChar char="•"/>
            </a:pPr>
            <a:r>
              <a:rPr lang="pt-BR" baseline="0"/>
              <a:t>Ajuste linear com r² de 0.781, correlação muito boa e MAPE de 7%.</a:t>
            </a:r>
            <a:endParaRPr lang="pt-BR"/>
          </a:p>
        </p:txBody>
      </p:sp>
      <p:sp>
        <p:nvSpPr>
          <p:cNvPr id="4" name="Espaço Reservado para Número de Slide 3"/>
          <p:cNvSpPr>
            <a:spLocks noGrp="1"/>
          </p:cNvSpPr>
          <p:nvPr>
            <p:ph type="sldNum" sz="quarter" idx="10"/>
          </p:nvPr>
        </p:nvSpPr>
        <p:spPr/>
        <p:txBody>
          <a:bodyPr/>
          <a:lstStyle/>
          <a:p>
            <a:fld id="{A5F3B1C8-7AA9-43DB-80BD-9E078D522476}" type="slidenum">
              <a:rPr lang="pt-BR" smtClean="0">
                <a:solidFill>
                  <a:prstClr val="black"/>
                </a:solidFill>
              </a:rPr>
              <a:pPr/>
              <a:t>27</a:t>
            </a:fld>
            <a:endParaRPr lang="pt-BR">
              <a:solidFill>
                <a:prstClr val="black"/>
              </a:solidFill>
            </a:endParaRPr>
          </a:p>
        </p:txBody>
      </p:sp>
    </p:spTree>
    <p:extLst>
      <p:ext uri="{BB962C8B-B14F-4D97-AF65-F5344CB8AC3E}">
        <p14:creationId xmlns:p14="http://schemas.microsoft.com/office/powerpoint/2010/main" val="378376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3B1C8-7AA9-43DB-80BD-9E078D52247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793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838200" y="6356350"/>
            <a:ext cx="2743200" cy="365125"/>
          </a:xfrm>
          <a:prstGeom prst="rect">
            <a:avLst/>
          </a:prstGeom>
        </p:spPr>
        <p:txBody>
          <a:bodyPr/>
          <a:lstStyle/>
          <a:p>
            <a:fld id="{7BAA16CE-CD5F-40DA-B4BD-016C54CCAB93}" type="datetimeFigureOut">
              <a:rPr lang="pt-BR" smtClean="0"/>
              <a:t>13/04/2022</a:t>
            </a:fld>
            <a:endParaRPr lang="pt-BR"/>
          </a:p>
        </p:txBody>
      </p:sp>
      <p:sp>
        <p:nvSpPr>
          <p:cNvPr id="5" name="Espaço Reservado para Rodapé 4"/>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8610600" y="6356350"/>
            <a:ext cx="2743200" cy="365125"/>
          </a:xfrm>
          <a:prstGeom prst="rect">
            <a:avLst/>
          </a:prstGeom>
        </p:spPr>
        <p:txBody>
          <a:bodyPr/>
          <a:lstStyle/>
          <a:p>
            <a:fld id="{1D89825E-2CA4-4503-B479-5DF01BDAC044}" type="slidenum">
              <a:rPr lang="pt-BR" smtClean="0"/>
              <a:t>‹#›</a:t>
            </a:fld>
            <a:endParaRPr lang="pt-BR"/>
          </a:p>
        </p:txBody>
      </p:sp>
    </p:spTree>
    <p:extLst>
      <p:ext uri="{BB962C8B-B14F-4D97-AF65-F5344CB8AC3E}">
        <p14:creationId xmlns:p14="http://schemas.microsoft.com/office/powerpoint/2010/main" val="2063826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Slide de título">
    <p:spTree>
      <p:nvGrpSpPr>
        <p:cNvPr id="1" name=""/>
        <p:cNvGrpSpPr/>
        <p:nvPr/>
      </p:nvGrpSpPr>
      <p:grpSpPr>
        <a:xfrm>
          <a:off x="0" y="0"/>
          <a:ext cx="0" cy="0"/>
          <a:chOff x="0" y="0"/>
          <a:chExt cx="0" cy="0"/>
        </a:xfrm>
      </p:grpSpPr>
      <p:sp>
        <p:nvSpPr>
          <p:cNvPr id="7" name="Retângulo"/>
          <p:cNvSpPr/>
          <p:nvPr userDrawn="1"/>
        </p:nvSpPr>
        <p:spPr>
          <a:xfrm>
            <a:off x="0" y="0"/>
            <a:ext cx="12192000" cy="815546"/>
          </a:xfrm>
          <a:prstGeom prst="rect">
            <a:avLst/>
          </a:prstGeom>
          <a:gradFill>
            <a:gsLst>
              <a:gs pos="0">
                <a:srgbClr val="07286B"/>
              </a:gs>
              <a:gs pos="100000">
                <a:srgbClr val="0187B1"/>
              </a:gs>
            </a:gsLst>
            <a:lin ang="8100000"/>
          </a:gradFill>
          <a:ln w="12700">
            <a:miter lim="400000"/>
          </a:ln>
        </p:spPr>
        <p:txBody>
          <a:bodyPr lIns="38099" tIns="38099" rIns="38099" bIns="38099" anchor="ctr"/>
          <a:lstStyle/>
          <a:p>
            <a:pPr algn="l" defTabSz="914353" hangingPunct="1">
              <a:defRPr sz="2200">
                <a:solidFill>
                  <a:srgbClr val="FFCA07"/>
                </a:solidFill>
              </a:defRPr>
            </a:pPr>
            <a:endParaRPr sz="2200" kern="1200">
              <a:solidFill>
                <a:srgbClr val="FFCA07"/>
              </a:solidFill>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689" y="149298"/>
            <a:ext cx="1618192" cy="505611"/>
          </a:xfrm>
          <a:prstGeom prst="rect">
            <a:avLst/>
          </a:prstGeom>
        </p:spPr>
      </p:pic>
      <p:sp>
        <p:nvSpPr>
          <p:cNvPr id="9" name="Texto do Título"/>
          <p:cNvSpPr txBox="1">
            <a:spLocks noGrp="1"/>
          </p:cNvSpPr>
          <p:nvPr>
            <p:ph type="title"/>
          </p:nvPr>
        </p:nvSpPr>
        <p:spPr>
          <a:xfrm>
            <a:off x="618066" y="0"/>
            <a:ext cx="11033160" cy="815546"/>
          </a:xfrm>
          <a:prstGeom prst="rect">
            <a:avLst/>
          </a:prstGeom>
        </p:spPr>
        <p:txBody>
          <a:bodyPr lIns="38100" tIns="38100" rIns="38100" bIns="38100" anchor="ctr">
            <a:normAutofit/>
          </a:bodyPr>
          <a:lstStyle>
            <a:lvl1pPr algn="l">
              <a:defRPr sz="2400" b="1">
                <a:solidFill>
                  <a:schemeClr val="bg1"/>
                </a:solidFill>
                <a:latin typeface="Calibri" charset="0"/>
                <a:ea typeface="Calibri" charset="0"/>
                <a:cs typeface="Calibri" charset="0"/>
              </a:defRPr>
            </a:lvl1pPr>
          </a:lstStyle>
          <a:p>
            <a:r>
              <a:t>Texto do Título</a:t>
            </a:r>
          </a:p>
        </p:txBody>
      </p:sp>
      <p:sp>
        <p:nvSpPr>
          <p:cNvPr id="10" name="Nível de Corpo Um…"/>
          <p:cNvSpPr txBox="1">
            <a:spLocks noGrp="1"/>
          </p:cNvSpPr>
          <p:nvPr>
            <p:ph type="body" sz="half" idx="1"/>
          </p:nvPr>
        </p:nvSpPr>
        <p:spPr>
          <a:xfrm>
            <a:off x="618068" y="964844"/>
            <a:ext cx="11033159" cy="5170487"/>
          </a:xfrm>
          <a:prstGeom prst="rect">
            <a:avLst/>
          </a:prstGeom>
          <a:ln w="12700">
            <a:miter lim="400000"/>
          </a:ln>
        </p:spPr>
        <p:txBody>
          <a:bodyPr lIns="38100" tIns="38100" rIns="38100" bIns="38100" anchor="t">
            <a:noAutofit/>
          </a:bodyPr>
          <a:lstStyle>
            <a:lvl1pPr>
              <a:defRPr sz="2400" b="0" i="0" u="none" strike="noStrike" cap="none" spc="0" baseline="0" dirty="0">
                <a:ln>
                  <a:noFill/>
                </a:ln>
                <a:solidFill>
                  <a:srgbClr val="08296C"/>
                </a:solidFill>
                <a:uFillTx/>
                <a:latin typeface="Calibri" charset="0"/>
                <a:ea typeface="Calibri" charset="0"/>
                <a:cs typeface="Calibri" charset="0"/>
                <a:sym typeface="Helvetica Light"/>
              </a:defRPr>
            </a:lvl1pPr>
          </a:lstStyle>
          <a:p>
            <a:pPr marL="342900" lvl="0" indent="-342900" defTabSz="584199">
              <a:lnSpc>
                <a:spcPct val="100000"/>
              </a:lnSpc>
              <a:spcBef>
                <a:spcPts val="1200"/>
              </a:spcBef>
              <a:buClr>
                <a:srgbClr val="FFD12E"/>
              </a:buClr>
              <a:buSzPct val="100000"/>
              <a:buFontTx/>
              <a:buBlip>
                <a:blip r:embed="rId3"/>
              </a:buBlip>
            </a:pPr>
            <a:endParaRPr/>
          </a:p>
        </p:txBody>
      </p:sp>
      <p:sp>
        <p:nvSpPr>
          <p:cNvPr id="3" name="CaixaDeTexto 2"/>
          <p:cNvSpPr txBox="1"/>
          <p:nvPr userDrawn="1"/>
        </p:nvSpPr>
        <p:spPr>
          <a:xfrm>
            <a:off x="10330249" y="6284627"/>
            <a:ext cx="1320977" cy="369332"/>
          </a:xfrm>
          <a:prstGeom prst="rect">
            <a:avLst/>
          </a:prstGeom>
          <a:noFill/>
        </p:spPr>
        <p:txBody>
          <a:bodyPr wrap="square" rtlCol="0">
            <a:spAutoFit/>
          </a:bodyPr>
          <a:lstStyle/>
          <a:p>
            <a:pPr algn="l" defTabSz="914353" hangingPunct="1"/>
            <a:endParaRPr lang="pt-BR" sz="1800" kern="1200">
              <a:solidFill>
                <a:prstClr val="black"/>
              </a:solidFill>
            </a:endParaRPr>
          </a:p>
        </p:txBody>
      </p:sp>
      <p:sp>
        <p:nvSpPr>
          <p:cNvPr id="11" name="Espaço Reservado para Número de Slide 2"/>
          <p:cNvSpPr>
            <a:spLocks noGrp="1"/>
          </p:cNvSpPr>
          <p:nvPr>
            <p:ph type="sldNum" sz="quarter" idx="12"/>
          </p:nvPr>
        </p:nvSpPr>
        <p:spPr>
          <a:xfrm>
            <a:off x="10762735" y="6284627"/>
            <a:ext cx="888491" cy="423902"/>
          </a:xfrm>
          <a:prstGeom prst="rect">
            <a:avLst/>
          </a:prstGeom>
        </p:spPr>
        <p:txBody>
          <a:bodyPr/>
          <a:lstStyle>
            <a:lvl1pPr algn="r">
              <a:defRPr sz="1600">
                <a:solidFill>
                  <a:srgbClr val="102E66"/>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399743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Slide de título">
    <p:spTree>
      <p:nvGrpSpPr>
        <p:cNvPr id="1" name=""/>
        <p:cNvGrpSpPr/>
        <p:nvPr/>
      </p:nvGrpSpPr>
      <p:grpSpPr>
        <a:xfrm>
          <a:off x="0" y="0"/>
          <a:ext cx="0" cy="0"/>
          <a:chOff x="0" y="0"/>
          <a:chExt cx="0" cy="0"/>
        </a:xfrm>
      </p:grpSpPr>
      <p:sp>
        <p:nvSpPr>
          <p:cNvPr id="7" name="Retângulo"/>
          <p:cNvSpPr/>
          <p:nvPr userDrawn="1"/>
        </p:nvSpPr>
        <p:spPr>
          <a:xfrm>
            <a:off x="0" y="0"/>
            <a:ext cx="12192000" cy="815546"/>
          </a:xfrm>
          <a:prstGeom prst="rect">
            <a:avLst/>
          </a:prstGeom>
          <a:gradFill>
            <a:gsLst>
              <a:gs pos="0">
                <a:srgbClr val="07286B"/>
              </a:gs>
              <a:gs pos="100000">
                <a:srgbClr val="0187B1"/>
              </a:gs>
            </a:gsLst>
            <a:lin ang="8100000"/>
          </a:gradFill>
          <a:ln w="12700">
            <a:miter lim="400000"/>
          </a:ln>
        </p:spPr>
        <p:txBody>
          <a:bodyPr lIns="38099" tIns="38099" rIns="38099" bIns="38099" anchor="ctr"/>
          <a:lstStyle/>
          <a:p>
            <a:pPr algn="l" defTabSz="914353" hangingPunct="1">
              <a:defRPr sz="2200">
                <a:solidFill>
                  <a:srgbClr val="FFCA07"/>
                </a:solidFill>
              </a:defRPr>
            </a:pPr>
            <a:endParaRPr sz="2200" kern="1200">
              <a:solidFill>
                <a:srgbClr val="FFCA07"/>
              </a:solidFill>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689" y="149298"/>
            <a:ext cx="1618192" cy="505611"/>
          </a:xfrm>
          <a:prstGeom prst="rect">
            <a:avLst/>
          </a:prstGeom>
        </p:spPr>
      </p:pic>
      <p:sp>
        <p:nvSpPr>
          <p:cNvPr id="9" name="Texto do Título"/>
          <p:cNvSpPr txBox="1">
            <a:spLocks noGrp="1"/>
          </p:cNvSpPr>
          <p:nvPr>
            <p:ph type="title"/>
          </p:nvPr>
        </p:nvSpPr>
        <p:spPr>
          <a:xfrm>
            <a:off x="618066" y="0"/>
            <a:ext cx="11033160" cy="815546"/>
          </a:xfrm>
          <a:prstGeom prst="rect">
            <a:avLst/>
          </a:prstGeom>
        </p:spPr>
        <p:txBody>
          <a:bodyPr lIns="38100" tIns="38100" rIns="38100" bIns="38100" anchor="ctr">
            <a:normAutofit/>
          </a:bodyPr>
          <a:lstStyle>
            <a:lvl1pPr algn="l">
              <a:defRPr sz="2400" b="1">
                <a:solidFill>
                  <a:schemeClr val="bg1"/>
                </a:solidFill>
                <a:latin typeface="Calibri" charset="0"/>
                <a:ea typeface="Calibri" charset="0"/>
                <a:cs typeface="Calibri" charset="0"/>
              </a:defRPr>
            </a:lvl1pPr>
          </a:lstStyle>
          <a:p>
            <a:r>
              <a:t>Texto do Título</a:t>
            </a:r>
          </a:p>
        </p:txBody>
      </p:sp>
      <p:sp>
        <p:nvSpPr>
          <p:cNvPr id="10" name="Nível de Corpo Um…"/>
          <p:cNvSpPr txBox="1">
            <a:spLocks noGrp="1"/>
          </p:cNvSpPr>
          <p:nvPr>
            <p:ph type="body" sz="half" idx="1"/>
          </p:nvPr>
        </p:nvSpPr>
        <p:spPr>
          <a:xfrm>
            <a:off x="618068" y="964844"/>
            <a:ext cx="11033159" cy="5170487"/>
          </a:xfrm>
          <a:prstGeom prst="rect">
            <a:avLst/>
          </a:prstGeom>
          <a:ln w="12700">
            <a:miter lim="400000"/>
          </a:ln>
        </p:spPr>
        <p:txBody>
          <a:bodyPr lIns="38100" tIns="38100" rIns="38100" bIns="38100" anchor="t">
            <a:noAutofit/>
          </a:bodyPr>
          <a:lstStyle>
            <a:lvl1pPr>
              <a:defRPr sz="2400" b="0" i="0" u="none" strike="noStrike" cap="none" spc="0" baseline="0" dirty="0">
                <a:ln>
                  <a:noFill/>
                </a:ln>
                <a:solidFill>
                  <a:srgbClr val="08296C"/>
                </a:solidFill>
                <a:uFillTx/>
                <a:latin typeface="Calibri" charset="0"/>
                <a:ea typeface="Calibri" charset="0"/>
                <a:cs typeface="Calibri" charset="0"/>
                <a:sym typeface="Helvetica Light"/>
              </a:defRPr>
            </a:lvl1pPr>
          </a:lstStyle>
          <a:p>
            <a:pPr marL="342900" lvl="0" indent="-342900" defTabSz="584199">
              <a:lnSpc>
                <a:spcPct val="100000"/>
              </a:lnSpc>
              <a:spcBef>
                <a:spcPts val="1200"/>
              </a:spcBef>
              <a:buClr>
                <a:srgbClr val="FFD12E"/>
              </a:buClr>
              <a:buSzPct val="100000"/>
              <a:buFontTx/>
              <a:buBlip>
                <a:blip r:embed="rId3"/>
              </a:buBlip>
            </a:pPr>
            <a:endParaRPr/>
          </a:p>
        </p:txBody>
      </p:sp>
      <p:sp>
        <p:nvSpPr>
          <p:cNvPr id="3" name="CaixaDeTexto 2"/>
          <p:cNvSpPr txBox="1"/>
          <p:nvPr userDrawn="1"/>
        </p:nvSpPr>
        <p:spPr>
          <a:xfrm>
            <a:off x="10330249" y="6284627"/>
            <a:ext cx="1320977" cy="369332"/>
          </a:xfrm>
          <a:prstGeom prst="rect">
            <a:avLst/>
          </a:prstGeom>
          <a:noFill/>
        </p:spPr>
        <p:txBody>
          <a:bodyPr wrap="square" rtlCol="0">
            <a:spAutoFit/>
          </a:bodyPr>
          <a:lstStyle/>
          <a:p>
            <a:pPr algn="l" defTabSz="914353" hangingPunct="1"/>
            <a:endParaRPr lang="pt-BR" sz="1800" kern="1200">
              <a:solidFill>
                <a:prstClr val="black"/>
              </a:solidFill>
            </a:endParaRPr>
          </a:p>
        </p:txBody>
      </p:sp>
      <p:sp>
        <p:nvSpPr>
          <p:cNvPr id="11" name="Espaço Reservado para Número de Slide 2"/>
          <p:cNvSpPr>
            <a:spLocks noGrp="1"/>
          </p:cNvSpPr>
          <p:nvPr>
            <p:ph type="sldNum" sz="quarter" idx="12"/>
          </p:nvPr>
        </p:nvSpPr>
        <p:spPr>
          <a:xfrm>
            <a:off x="10762735" y="6284627"/>
            <a:ext cx="888491" cy="423902"/>
          </a:xfrm>
          <a:prstGeom prst="rect">
            <a:avLst/>
          </a:prstGeom>
        </p:spPr>
        <p:txBody>
          <a:bodyPr/>
          <a:lstStyle>
            <a:lvl1pPr algn="r">
              <a:defRPr sz="1600">
                <a:solidFill>
                  <a:srgbClr val="102E66"/>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78705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Slide de título">
    <p:spTree>
      <p:nvGrpSpPr>
        <p:cNvPr id="1" name=""/>
        <p:cNvGrpSpPr/>
        <p:nvPr/>
      </p:nvGrpSpPr>
      <p:grpSpPr>
        <a:xfrm>
          <a:off x="0" y="0"/>
          <a:ext cx="0" cy="0"/>
          <a:chOff x="0" y="0"/>
          <a:chExt cx="0" cy="0"/>
        </a:xfrm>
      </p:grpSpPr>
      <p:sp>
        <p:nvSpPr>
          <p:cNvPr id="7" name="Retângulo"/>
          <p:cNvSpPr/>
          <p:nvPr userDrawn="1"/>
        </p:nvSpPr>
        <p:spPr>
          <a:xfrm>
            <a:off x="0" y="0"/>
            <a:ext cx="12192000" cy="815546"/>
          </a:xfrm>
          <a:prstGeom prst="rect">
            <a:avLst/>
          </a:prstGeom>
          <a:gradFill>
            <a:gsLst>
              <a:gs pos="0">
                <a:srgbClr val="07286B"/>
              </a:gs>
              <a:gs pos="100000">
                <a:srgbClr val="0187B1"/>
              </a:gs>
            </a:gsLst>
            <a:lin ang="8100000"/>
          </a:gradFill>
          <a:ln w="12700">
            <a:miter lim="400000"/>
          </a:ln>
        </p:spPr>
        <p:txBody>
          <a:bodyPr lIns="38099" tIns="38099" rIns="38099" bIns="38099" anchor="ctr"/>
          <a:lstStyle/>
          <a:p>
            <a:pPr algn="l" defTabSz="914353" hangingPunct="1">
              <a:defRPr sz="2200">
                <a:solidFill>
                  <a:srgbClr val="FFCA07"/>
                </a:solidFill>
              </a:defRPr>
            </a:pPr>
            <a:endParaRPr sz="2200" kern="1200">
              <a:solidFill>
                <a:srgbClr val="FFCA07"/>
              </a:solidFill>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689" y="149298"/>
            <a:ext cx="1618192" cy="505611"/>
          </a:xfrm>
          <a:prstGeom prst="rect">
            <a:avLst/>
          </a:prstGeom>
        </p:spPr>
      </p:pic>
      <p:sp>
        <p:nvSpPr>
          <p:cNvPr id="9" name="Texto do Título"/>
          <p:cNvSpPr txBox="1">
            <a:spLocks noGrp="1"/>
          </p:cNvSpPr>
          <p:nvPr>
            <p:ph type="title"/>
          </p:nvPr>
        </p:nvSpPr>
        <p:spPr>
          <a:xfrm>
            <a:off x="618066" y="0"/>
            <a:ext cx="11033160" cy="815546"/>
          </a:xfrm>
          <a:prstGeom prst="rect">
            <a:avLst/>
          </a:prstGeom>
        </p:spPr>
        <p:txBody>
          <a:bodyPr lIns="38100" tIns="38100" rIns="38100" bIns="38100" anchor="ctr">
            <a:normAutofit/>
          </a:bodyPr>
          <a:lstStyle>
            <a:lvl1pPr algn="l">
              <a:defRPr sz="2400" b="1">
                <a:solidFill>
                  <a:schemeClr val="bg1"/>
                </a:solidFill>
                <a:latin typeface="Calibri" charset="0"/>
                <a:ea typeface="Calibri" charset="0"/>
                <a:cs typeface="Calibri" charset="0"/>
              </a:defRPr>
            </a:lvl1pPr>
          </a:lstStyle>
          <a:p>
            <a:r>
              <a:t>Texto do Título</a:t>
            </a:r>
          </a:p>
        </p:txBody>
      </p:sp>
      <p:sp>
        <p:nvSpPr>
          <p:cNvPr id="10" name="Nível de Corpo Um…"/>
          <p:cNvSpPr txBox="1">
            <a:spLocks noGrp="1"/>
          </p:cNvSpPr>
          <p:nvPr>
            <p:ph type="body" sz="half" idx="1"/>
          </p:nvPr>
        </p:nvSpPr>
        <p:spPr>
          <a:xfrm>
            <a:off x="618068" y="964844"/>
            <a:ext cx="11033159" cy="5170487"/>
          </a:xfrm>
          <a:prstGeom prst="rect">
            <a:avLst/>
          </a:prstGeom>
          <a:ln w="12700">
            <a:miter lim="400000"/>
          </a:ln>
        </p:spPr>
        <p:txBody>
          <a:bodyPr lIns="38100" tIns="38100" rIns="38100" bIns="38100" anchor="t">
            <a:noAutofit/>
          </a:bodyPr>
          <a:lstStyle>
            <a:lvl1pPr>
              <a:defRPr sz="2400" b="0" i="0" u="none" strike="noStrike" cap="none" spc="0" baseline="0" dirty="0">
                <a:ln>
                  <a:noFill/>
                </a:ln>
                <a:solidFill>
                  <a:srgbClr val="08296C"/>
                </a:solidFill>
                <a:uFillTx/>
                <a:latin typeface="Calibri" charset="0"/>
                <a:ea typeface="Calibri" charset="0"/>
                <a:cs typeface="Calibri" charset="0"/>
                <a:sym typeface="Helvetica Light"/>
              </a:defRPr>
            </a:lvl1pPr>
          </a:lstStyle>
          <a:p>
            <a:pPr marL="342900" lvl="0" indent="-342900" defTabSz="584199">
              <a:lnSpc>
                <a:spcPct val="100000"/>
              </a:lnSpc>
              <a:spcBef>
                <a:spcPts val="1200"/>
              </a:spcBef>
              <a:buClr>
                <a:srgbClr val="FFD12E"/>
              </a:buClr>
              <a:buSzPct val="100000"/>
              <a:buFontTx/>
              <a:buBlip>
                <a:blip r:embed="rId3"/>
              </a:buBlip>
            </a:pPr>
            <a:endParaRPr/>
          </a:p>
        </p:txBody>
      </p:sp>
      <p:sp>
        <p:nvSpPr>
          <p:cNvPr id="3" name="CaixaDeTexto 2"/>
          <p:cNvSpPr txBox="1"/>
          <p:nvPr userDrawn="1"/>
        </p:nvSpPr>
        <p:spPr>
          <a:xfrm>
            <a:off x="10330249" y="6284627"/>
            <a:ext cx="1320977" cy="369332"/>
          </a:xfrm>
          <a:prstGeom prst="rect">
            <a:avLst/>
          </a:prstGeom>
          <a:noFill/>
        </p:spPr>
        <p:txBody>
          <a:bodyPr wrap="square" rtlCol="0">
            <a:spAutoFit/>
          </a:bodyPr>
          <a:lstStyle/>
          <a:p>
            <a:pPr algn="l" defTabSz="914353" hangingPunct="1"/>
            <a:endParaRPr lang="pt-BR" sz="1800" kern="1200">
              <a:solidFill>
                <a:prstClr val="black"/>
              </a:solidFill>
            </a:endParaRPr>
          </a:p>
        </p:txBody>
      </p:sp>
      <p:sp>
        <p:nvSpPr>
          <p:cNvPr id="11" name="Espaço Reservado para Número de Slide 2"/>
          <p:cNvSpPr>
            <a:spLocks noGrp="1"/>
          </p:cNvSpPr>
          <p:nvPr>
            <p:ph type="sldNum" sz="quarter" idx="12"/>
          </p:nvPr>
        </p:nvSpPr>
        <p:spPr>
          <a:xfrm>
            <a:off x="10762735" y="6284627"/>
            <a:ext cx="888491" cy="423902"/>
          </a:xfrm>
          <a:prstGeom prst="rect">
            <a:avLst/>
          </a:prstGeom>
        </p:spPr>
        <p:txBody>
          <a:bodyPr/>
          <a:lstStyle>
            <a:lvl1pPr algn="r">
              <a:defRPr sz="1600">
                <a:solidFill>
                  <a:srgbClr val="102E66"/>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221630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lvl1pPr>
              <a:defRPr b="0"/>
            </a:lvl1pPr>
            <a:lvl2pPr>
              <a:defRPr b="0"/>
            </a:lvl2pPr>
            <a:lvl3pPr>
              <a:defRPr b="0"/>
            </a:lvl3pPr>
            <a:lvl4pPr>
              <a:defRPr b="0"/>
            </a:lvl4pPr>
            <a:lvl5pPr>
              <a:defRPr b="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378417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642219"/>
            <a:ext cx="5181600" cy="55347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642219"/>
            <a:ext cx="5181600" cy="55347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36837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2574296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571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98080" y="38100"/>
            <a:ext cx="9496819" cy="424732"/>
          </a:xfrm>
          <a:prstGeom prst="rect">
            <a:avLst/>
          </a:prstGeom>
        </p:spPr>
        <p:txBody>
          <a:bodyPr/>
          <a:lstStyle/>
          <a:p>
            <a:r>
              <a:rPr lang="pt-BR"/>
              <a:t>Clique para editar o título mestre</a:t>
            </a:r>
          </a:p>
        </p:txBody>
      </p:sp>
      <p:sp>
        <p:nvSpPr>
          <p:cNvPr id="3" name="Espaço Reservado para Conteúdo 2"/>
          <p:cNvSpPr>
            <a:spLocks noGrp="1"/>
          </p:cNvSpPr>
          <p:nvPr>
            <p:ph idx="1"/>
          </p:nvPr>
        </p:nvSpPr>
        <p:spPr>
          <a:xfrm>
            <a:off x="698500" y="637099"/>
            <a:ext cx="10655300" cy="5590664"/>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82933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714617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642219"/>
            <a:ext cx="5181600" cy="55347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642219"/>
            <a:ext cx="5181600" cy="55347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066070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421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4294889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údo Bullets">
    <p:spTree>
      <p:nvGrpSpPr>
        <p:cNvPr id="1" name=""/>
        <p:cNvGrpSpPr/>
        <p:nvPr/>
      </p:nvGrpSpPr>
      <p:grpSpPr>
        <a:xfrm>
          <a:off x="0" y="0"/>
          <a:ext cx="0" cy="0"/>
          <a:chOff x="0" y="0"/>
          <a:chExt cx="0" cy="0"/>
        </a:xfrm>
      </p:grpSpPr>
      <p:sp>
        <p:nvSpPr>
          <p:cNvPr id="118" name="Nível de Corpo Um…"/>
          <p:cNvSpPr txBox="1">
            <a:spLocks noGrp="1"/>
          </p:cNvSpPr>
          <p:nvPr>
            <p:ph type="body" sz="half" idx="1" hasCustomPrompt="1"/>
          </p:nvPr>
        </p:nvSpPr>
        <p:spPr>
          <a:xfrm>
            <a:off x="579438" y="881063"/>
            <a:ext cx="11033126" cy="5542362"/>
          </a:xfrm>
          <a:prstGeom prst="rect">
            <a:avLst/>
          </a:prstGeom>
        </p:spPr>
        <p:txBody>
          <a:bodyPr lIns="38100" tIns="38100" rIns="38100" bIns="38100">
            <a:normAutofit/>
          </a:bodyPr>
          <a:lstStyle>
            <a:lvl1pPr marL="241105" indent="-241105">
              <a:spcBef>
                <a:spcPts val="844"/>
              </a:spcBef>
              <a:buClr>
                <a:srgbClr val="FFD12E"/>
              </a:buClr>
              <a:buSzPct val="100000"/>
              <a:buFontTx/>
              <a:buBlip>
                <a:blip r:embed="rId2"/>
              </a:buBlip>
              <a:defRPr sz="2109" baseline="0">
                <a:solidFill>
                  <a:srgbClr val="08296C"/>
                </a:solidFill>
                <a:latin typeface="Calibri" charset="0"/>
                <a:ea typeface="Calibri" charset="0"/>
                <a:cs typeface="Calibri" charset="0"/>
              </a:defRPr>
            </a:lvl1pPr>
            <a:lvl2pPr marL="607723" indent="-295180">
              <a:spcBef>
                <a:spcPts val="844"/>
              </a:spcBef>
              <a:buClr>
                <a:srgbClr val="FFD12E"/>
              </a:buClr>
              <a:buSzPct val="100000"/>
              <a:buFontTx/>
              <a:buBlip>
                <a:blip r:embed="rId2"/>
              </a:buBlip>
              <a:defRPr sz="2109" baseline="0">
                <a:solidFill>
                  <a:srgbClr val="08296C"/>
                </a:solidFill>
                <a:latin typeface="Calibri" charset="0"/>
                <a:ea typeface="Calibri" charset="0"/>
                <a:cs typeface="Calibri" charset="0"/>
              </a:defRPr>
            </a:lvl2pPr>
            <a:lvl3pPr marL="920267" indent="-295180">
              <a:spcBef>
                <a:spcPts val="844"/>
              </a:spcBef>
              <a:buClr>
                <a:srgbClr val="FFD12E"/>
              </a:buClr>
              <a:buSzPct val="100000"/>
              <a:buFontTx/>
              <a:buBlip>
                <a:blip r:embed="rId2"/>
              </a:buBlip>
              <a:defRPr sz="2109" baseline="0">
                <a:solidFill>
                  <a:srgbClr val="08296C"/>
                </a:solidFill>
                <a:latin typeface="Calibri" charset="0"/>
                <a:ea typeface="Calibri" charset="0"/>
                <a:cs typeface="Calibri" charset="0"/>
              </a:defRPr>
            </a:lvl3pPr>
            <a:lvl4pPr marL="1232811" indent="-295180">
              <a:spcBef>
                <a:spcPts val="844"/>
              </a:spcBef>
              <a:buClr>
                <a:srgbClr val="FFD12E"/>
              </a:buClr>
              <a:buSzPct val="100000"/>
              <a:buFontTx/>
              <a:buBlip>
                <a:blip r:embed="rId2"/>
              </a:buBlip>
              <a:defRPr sz="2109" baseline="0">
                <a:solidFill>
                  <a:srgbClr val="08296C"/>
                </a:solidFill>
                <a:latin typeface="Calibri" charset="0"/>
                <a:ea typeface="Calibri" charset="0"/>
                <a:cs typeface="Calibri" charset="0"/>
              </a:defRPr>
            </a:lvl4pPr>
            <a:lvl5pPr marL="1545354" indent="-295180">
              <a:spcBef>
                <a:spcPts val="844"/>
              </a:spcBef>
              <a:buClr>
                <a:srgbClr val="FFD12E"/>
              </a:buClr>
              <a:buSzPct val="100000"/>
              <a:buFontTx/>
              <a:buBlip>
                <a:blip r:embed="rId2"/>
              </a:buBlip>
              <a:defRPr sz="2109" baseline="0">
                <a:solidFill>
                  <a:srgbClr val="08296C"/>
                </a:solidFill>
                <a:latin typeface="Calibri" charset="0"/>
                <a:ea typeface="Calibri" charset="0"/>
                <a:cs typeface="Calibri" charset="0"/>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5" name="Retângulo"/>
          <p:cNvSpPr/>
          <p:nvPr userDrawn="1"/>
        </p:nvSpPr>
        <p:spPr>
          <a:xfrm>
            <a:off x="0" y="0"/>
            <a:ext cx="12192000" cy="759375"/>
          </a:xfrm>
          <a:prstGeom prst="rect">
            <a:avLst/>
          </a:prstGeom>
          <a:gradFill>
            <a:gsLst>
              <a:gs pos="0">
                <a:srgbClr val="07286B"/>
              </a:gs>
              <a:gs pos="100000">
                <a:srgbClr val="0187B1"/>
              </a:gs>
            </a:gsLst>
            <a:lin ang="8100000"/>
          </a:gradFill>
          <a:ln w="12700">
            <a:miter lim="400000"/>
          </a:ln>
        </p:spPr>
        <p:txBody>
          <a:bodyPr lIns="26788" tIns="26788" rIns="26788" bIns="26788" anchor="ctr"/>
          <a:lstStyle/>
          <a:p>
            <a:pPr>
              <a:defRPr sz="2200">
                <a:solidFill>
                  <a:srgbClr val="FFCA07"/>
                </a:solidFill>
              </a:defRPr>
            </a:pPr>
            <a:endParaRPr sz="1547">
              <a:solidFill>
                <a:srgbClr val="FFCA07"/>
              </a:solidFill>
            </a:endParaRPr>
          </a:p>
        </p:txBody>
      </p:sp>
      <p:pic>
        <p:nvPicPr>
          <p:cNvPr id="7" name="Imagem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85129" y="94369"/>
            <a:ext cx="1532856" cy="478962"/>
          </a:xfrm>
          <a:prstGeom prst="rect">
            <a:avLst/>
          </a:prstGeom>
        </p:spPr>
      </p:pic>
      <p:sp>
        <p:nvSpPr>
          <p:cNvPr id="10" name="Texto do Título"/>
          <p:cNvSpPr txBox="1">
            <a:spLocks noGrp="1"/>
          </p:cNvSpPr>
          <p:nvPr>
            <p:ph type="title"/>
          </p:nvPr>
        </p:nvSpPr>
        <p:spPr>
          <a:xfrm>
            <a:off x="579437" y="0"/>
            <a:ext cx="11612563" cy="754215"/>
          </a:xfrm>
          <a:prstGeom prst="rect">
            <a:avLst/>
          </a:prstGeom>
        </p:spPr>
        <p:txBody>
          <a:bodyPr lIns="38100" tIns="38100" rIns="38100" bIns="38100" anchor="ctr">
            <a:normAutofit/>
          </a:bodyPr>
          <a:lstStyle>
            <a:lvl1pPr algn="l">
              <a:defRPr sz="2531" b="1">
                <a:solidFill>
                  <a:schemeClr val="bg1"/>
                </a:solidFill>
                <a:latin typeface="Calibri" charset="0"/>
                <a:ea typeface="Calibri" charset="0"/>
                <a:cs typeface="Calibri" charset="0"/>
              </a:defRPr>
            </a:lvl1pPr>
          </a:lstStyle>
          <a:p>
            <a:r>
              <a:t>Texto do Título</a:t>
            </a:r>
          </a:p>
        </p:txBody>
      </p:sp>
      <p:sp>
        <p:nvSpPr>
          <p:cNvPr id="12" name="Slide Number Placeholder 3"/>
          <p:cNvSpPr>
            <a:spLocks noGrp="1"/>
          </p:cNvSpPr>
          <p:nvPr>
            <p:ph type="sldNum" sz="quarter" idx="12"/>
          </p:nvPr>
        </p:nvSpPr>
        <p:spPr>
          <a:xfrm>
            <a:off x="8737604" y="6423425"/>
            <a:ext cx="2844800" cy="298056"/>
          </a:xfrm>
          <a:prstGeom prst="rect">
            <a:avLst/>
          </a:prstGeom>
        </p:spPr>
        <p:txBody>
          <a:bodyPr/>
          <a:lstStyle>
            <a:lvl1pPr algn="r">
              <a:defRPr sz="1406" baseline="0">
                <a:solidFill>
                  <a:srgbClr val="08296C"/>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31832175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
        <p:nvSpPr>
          <p:cNvPr id="7" name="Retângulo"/>
          <p:cNvSpPr/>
          <p:nvPr userDrawn="1"/>
        </p:nvSpPr>
        <p:spPr>
          <a:xfrm>
            <a:off x="0" y="1"/>
            <a:ext cx="12192000" cy="595313"/>
          </a:xfrm>
          <a:prstGeom prst="rect">
            <a:avLst/>
          </a:prstGeom>
          <a:gradFill>
            <a:gsLst>
              <a:gs pos="0">
                <a:srgbClr val="07286B"/>
              </a:gs>
              <a:gs pos="100000">
                <a:srgbClr val="0187B1"/>
              </a:gs>
            </a:gsLst>
            <a:lin ang="8100000"/>
          </a:gradFill>
          <a:ln w="12700">
            <a:miter lim="400000"/>
          </a:ln>
        </p:spPr>
        <p:txBody>
          <a:bodyPr lIns="38099" tIns="38099" rIns="38099" bIns="38099" anchor="ctr"/>
          <a:lstStyle/>
          <a:p>
            <a:pPr defTabSz="914353">
              <a:defRPr sz="2200">
                <a:solidFill>
                  <a:srgbClr val="FFCA07"/>
                </a:solidFill>
              </a:defRPr>
            </a:pPr>
            <a:endParaRPr sz="2200">
              <a:solidFill>
                <a:srgbClr val="FFCA07"/>
              </a:solidFill>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3872" y="149298"/>
            <a:ext cx="1016581" cy="317635"/>
          </a:xfrm>
          <a:prstGeom prst="rect">
            <a:avLst/>
          </a:prstGeom>
        </p:spPr>
      </p:pic>
      <p:sp>
        <p:nvSpPr>
          <p:cNvPr id="9" name="Texto do Título"/>
          <p:cNvSpPr txBox="1">
            <a:spLocks noGrp="1"/>
          </p:cNvSpPr>
          <p:nvPr>
            <p:ph type="title"/>
          </p:nvPr>
        </p:nvSpPr>
        <p:spPr>
          <a:xfrm>
            <a:off x="618066" y="0"/>
            <a:ext cx="12386734" cy="635000"/>
          </a:xfrm>
          <a:prstGeom prst="rect">
            <a:avLst/>
          </a:prstGeom>
        </p:spPr>
        <p:txBody>
          <a:bodyPr lIns="38100" tIns="38100" rIns="38100" bIns="38100" anchor="ctr">
            <a:normAutofit/>
          </a:bodyPr>
          <a:lstStyle>
            <a:lvl1pPr algn="l">
              <a:defRPr sz="2000" b="1">
                <a:solidFill>
                  <a:schemeClr val="bg1"/>
                </a:solidFill>
                <a:latin typeface="Calibri" charset="0"/>
                <a:ea typeface="Calibri" charset="0"/>
                <a:cs typeface="Calibri" charset="0"/>
              </a:defRPr>
            </a:lvl1pPr>
          </a:lstStyle>
          <a:p>
            <a:r>
              <a:t>Texto do Título</a:t>
            </a:r>
          </a:p>
        </p:txBody>
      </p:sp>
      <p:sp>
        <p:nvSpPr>
          <p:cNvPr id="10" name="Nível de Corpo Um…"/>
          <p:cNvSpPr txBox="1">
            <a:spLocks noGrp="1"/>
          </p:cNvSpPr>
          <p:nvPr>
            <p:ph type="body" sz="half" idx="1"/>
          </p:nvPr>
        </p:nvSpPr>
        <p:spPr>
          <a:xfrm>
            <a:off x="618068" y="1253065"/>
            <a:ext cx="11033159" cy="4882266"/>
          </a:xfrm>
          <a:prstGeom prst="rect">
            <a:avLst/>
          </a:prstGeom>
        </p:spPr>
        <p:txBody>
          <a:bodyPr lIns="38100" tIns="38100" rIns="38100" bIns="38100">
            <a:normAutofit/>
          </a:bodyPr>
          <a:lstStyle>
            <a:lvl1pPr marL="0" indent="0">
              <a:buClr>
                <a:srgbClr val="FFD12E"/>
              </a:buClr>
              <a:buFont typeface="Arial" charset="0"/>
              <a:buNone/>
              <a:defRPr sz="2000">
                <a:solidFill>
                  <a:srgbClr val="7F7F7F"/>
                </a:solidFill>
                <a:latin typeface="Calibri" charset="0"/>
                <a:ea typeface="Calibri" charset="0"/>
                <a:cs typeface="Calibri" charset="0"/>
              </a:defRPr>
            </a:lvl1pPr>
            <a:lvl2pPr marL="444477" indent="0">
              <a:buClr>
                <a:srgbClr val="FFD12E"/>
              </a:buClr>
              <a:buNone/>
              <a:defRPr sz="2000">
                <a:solidFill>
                  <a:schemeClr val="tx1">
                    <a:lumMod val="85000"/>
                    <a:lumOff val="15000"/>
                  </a:schemeClr>
                </a:solidFill>
                <a:latin typeface="Calibri" charset="0"/>
                <a:ea typeface="Calibri" charset="0"/>
                <a:cs typeface="Calibri" charset="0"/>
              </a:defRPr>
            </a:lvl2pPr>
            <a:lvl3pPr marL="888955" indent="0">
              <a:buClr>
                <a:srgbClr val="FFD12E"/>
              </a:buClr>
              <a:buNone/>
              <a:defRPr sz="2000">
                <a:solidFill>
                  <a:schemeClr val="tx1">
                    <a:lumMod val="85000"/>
                    <a:lumOff val="15000"/>
                  </a:schemeClr>
                </a:solidFill>
                <a:latin typeface="Calibri" charset="0"/>
                <a:ea typeface="Calibri" charset="0"/>
                <a:cs typeface="Calibri" charset="0"/>
              </a:defRPr>
            </a:lvl3pPr>
            <a:lvl4pPr marL="1333432" indent="0">
              <a:buClr>
                <a:srgbClr val="FFD12E"/>
              </a:buClr>
              <a:buNone/>
              <a:defRPr sz="2000">
                <a:solidFill>
                  <a:schemeClr val="tx1">
                    <a:lumMod val="85000"/>
                    <a:lumOff val="15000"/>
                  </a:schemeClr>
                </a:solidFill>
                <a:latin typeface="Calibri" charset="0"/>
                <a:ea typeface="Calibri" charset="0"/>
                <a:cs typeface="Calibri" charset="0"/>
              </a:defRPr>
            </a:lvl4pPr>
            <a:lvl5pPr marL="1777909" indent="0">
              <a:buClr>
                <a:srgbClr val="FFD12E"/>
              </a:buClr>
              <a:buNone/>
              <a:defRPr sz="2000">
                <a:solidFill>
                  <a:schemeClr val="tx1">
                    <a:lumMod val="85000"/>
                    <a:lumOff val="15000"/>
                  </a:schemeClr>
                </a:solidFill>
                <a:latin typeface="Calibri" charset="0"/>
                <a:ea typeface="Calibri" charset="0"/>
                <a:cs typeface="Calibri" charset="0"/>
              </a:defRPr>
            </a:lvl5pPr>
          </a:lstStyle>
          <a:p>
            <a:endParaRPr/>
          </a:p>
        </p:txBody>
      </p:sp>
      <p:sp>
        <p:nvSpPr>
          <p:cNvPr id="6" name="Slide Number Placeholder 3"/>
          <p:cNvSpPr>
            <a:spLocks noGrp="1"/>
          </p:cNvSpPr>
          <p:nvPr>
            <p:ph type="sldNum" sz="quarter" idx="12"/>
          </p:nvPr>
        </p:nvSpPr>
        <p:spPr>
          <a:xfrm>
            <a:off x="8737604" y="6423425"/>
            <a:ext cx="2913622" cy="298056"/>
          </a:xfrm>
          <a:prstGeom prst="rect">
            <a:avLst/>
          </a:prstGeom>
        </p:spPr>
        <p:txBody>
          <a:bodyPr/>
          <a:lstStyle>
            <a:lvl1pPr algn="r">
              <a:defRPr sz="1406" baseline="0">
                <a:solidFill>
                  <a:srgbClr val="08296C"/>
                </a:solidFill>
              </a:defRPr>
            </a:lvl1pPr>
          </a:lstStyle>
          <a:p>
            <a:pPr defTabSz="914353"/>
            <a:fld id="{96E69268-9C8B-4EBF-A9EE-DC5DC2D48DC3}" type="slidenum">
              <a:rPr lang="en-US" smtClean="0"/>
              <a:pPr defTabSz="914353"/>
              <a:t>‹#›</a:t>
            </a:fld>
            <a:endParaRPr lang="en-US"/>
          </a:p>
        </p:txBody>
      </p:sp>
    </p:spTree>
    <p:extLst>
      <p:ext uri="{BB962C8B-B14F-4D97-AF65-F5344CB8AC3E}">
        <p14:creationId xmlns:p14="http://schemas.microsoft.com/office/powerpoint/2010/main" val="1281926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320048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642219"/>
            <a:ext cx="5181600" cy="55347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642219"/>
            <a:ext cx="5181600" cy="55347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487149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115416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lide de título">
    <p:spTree>
      <p:nvGrpSpPr>
        <p:cNvPr id="1" name=""/>
        <p:cNvGrpSpPr/>
        <p:nvPr/>
      </p:nvGrpSpPr>
      <p:grpSpPr>
        <a:xfrm>
          <a:off x="0" y="0"/>
          <a:ext cx="0" cy="0"/>
          <a:chOff x="0" y="0"/>
          <a:chExt cx="0" cy="0"/>
        </a:xfrm>
      </p:grpSpPr>
      <p:sp>
        <p:nvSpPr>
          <p:cNvPr id="7" name="Espaço Reservado para Número de Slide 5"/>
          <p:cNvSpPr>
            <a:spLocks noGrp="1"/>
          </p:cNvSpPr>
          <p:nvPr>
            <p:ph type="sldNum" sz="quarter" idx="4"/>
          </p:nvPr>
        </p:nvSpPr>
        <p:spPr>
          <a:xfrm>
            <a:off x="217226" y="6356351"/>
            <a:ext cx="2743200" cy="365125"/>
          </a:xfrm>
          <a:prstGeom prst="rect">
            <a:avLst/>
          </a:prstGeom>
        </p:spPr>
        <p:txBody>
          <a:bodyPr vert="horz" lIns="91440" tIns="45720" rIns="91440" bIns="45720" rtlCol="0" anchor="ctr"/>
          <a:lstStyle>
            <a:lvl1pPr>
              <a:defRPr lang="pt-BR" smtClean="0"/>
            </a:lvl1pPr>
          </a:lstStyle>
          <a:p>
            <a:pPr defTabSz="914353"/>
            <a:fld id="{22325816-5CFE-4634-87F9-3FCB3FACF1E2}" type="slidenum">
              <a:rPr lang="pt-BR" smtClean="0">
                <a:solidFill>
                  <a:prstClr val="black"/>
                </a:solidFill>
                <a:sym typeface="Helvetica Light"/>
              </a:rPr>
              <a:pPr defTabSz="914353"/>
              <a:t>‹#›</a:t>
            </a:fld>
            <a:endParaRPr lang="pt-BR">
              <a:solidFill>
                <a:prstClr val="black"/>
              </a:solidFill>
              <a:sym typeface="Helvetica Light"/>
            </a:endParaRPr>
          </a:p>
        </p:txBody>
      </p:sp>
    </p:spTree>
    <p:extLst>
      <p:ext uri="{BB962C8B-B14F-4D97-AF65-F5344CB8AC3E}">
        <p14:creationId xmlns:p14="http://schemas.microsoft.com/office/powerpoint/2010/main" val="4209782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3"/>
            <a:ext cx="2743200" cy="365125"/>
          </a:xfrm>
          <a:prstGeom prst="rect">
            <a:avLst/>
          </a:prstGeom>
        </p:spPr>
        <p:txBody>
          <a:bodyPr/>
          <a:lstStyle/>
          <a:p>
            <a:pPr defTabSz="914353"/>
            <a:endParaRPr lang="pt-BR">
              <a:solidFill>
                <a:prstClr val="black"/>
              </a:solidFill>
              <a:sym typeface="Helvetica Light"/>
            </a:endParaRPr>
          </a:p>
        </p:txBody>
      </p:sp>
      <p:sp>
        <p:nvSpPr>
          <p:cNvPr id="3" name="Footer Placeholder 2"/>
          <p:cNvSpPr>
            <a:spLocks noGrp="1"/>
          </p:cNvSpPr>
          <p:nvPr>
            <p:ph type="ftr" sz="quarter" idx="11"/>
          </p:nvPr>
        </p:nvSpPr>
        <p:spPr>
          <a:xfrm>
            <a:off x="4038600" y="6356353"/>
            <a:ext cx="4114800" cy="365125"/>
          </a:xfrm>
          <a:prstGeom prst="rect">
            <a:avLst/>
          </a:prstGeom>
        </p:spPr>
        <p:txBody>
          <a:bodyPr/>
          <a:lstStyle/>
          <a:p>
            <a:pPr defTabSz="914353"/>
            <a:endParaRPr lang="en-US">
              <a:solidFill>
                <a:prstClr val="black"/>
              </a:solidFill>
              <a:sym typeface="Helvetica Light"/>
            </a:endParaRPr>
          </a:p>
        </p:txBody>
      </p:sp>
      <p:sp>
        <p:nvSpPr>
          <p:cNvPr id="4" name="Slide Number Placeholder 3"/>
          <p:cNvSpPr>
            <a:spLocks noGrp="1"/>
          </p:cNvSpPr>
          <p:nvPr>
            <p:ph type="sldNum" sz="quarter" idx="12"/>
          </p:nvPr>
        </p:nvSpPr>
        <p:spPr>
          <a:xfrm>
            <a:off x="9448800" y="6492877"/>
            <a:ext cx="2743200" cy="365125"/>
          </a:xfrm>
          <a:prstGeom prst="rect">
            <a:avLst/>
          </a:prstGeom>
        </p:spPr>
        <p:txBody>
          <a:bodyPr/>
          <a:lstStyle/>
          <a:p>
            <a:pPr defTabSz="914353"/>
            <a:fld id="{1A02A5FA-4AA0-47D9-8762-937F5F1AA3B4}" type="slidenum">
              <a:rPr lang="pt-BR" smtClean="0">
                <a:solidFill>
                  <a:prstClr val="black"/>
                </a:solidFill>
                <a:sym typeface="Helvetica Light"/>
              </a:rPr>
              <a:pPr defTabSz="914353"/>
              <a:t>‹#›</a:t>
            </a:fld>
            <a:endParaRPr lang="pt-BR">
              <a:solidFill>
                <a:prstClr val="black"/>
              </a:solidFill>
              <a:sym typeface="Helvetica Light"/>
            </a:endParaRPr>
          </a:p>
        </p:txBody>
      </p:sp>
    </p:spTree>
    <p:extLst>
      <p:ext uri="{BB962C8B-B14F-4D97-AF65-F5344CB8AC3E}">
        <p14:creationId xmlns:p14="http://schemas.microsoft.com/office/powerpoint/2010/main" val="3973260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údo Bullets">
    <p:spTree>
      <p:nvGrpSpPr>
        <p:cNvPr id="1" name=""/>
        <p:cNvGrpSpPr/>
        <p:nvPr/>
      </p:nvGrpSpPr>
      <p:grpSpPr>
        <a:xfrm>
          <a:off x="0" y="0"/>
          <a:ext cx="0" cy="0"/>
          <a:chOff x="0" y="0"/>
          <a:chExt cx="0" cy="0"/>
        </a:xfrm>
      </p:grpSpPr>
      <p:sp>
        <p:nvSpPr>
          <p:cNvPr id="118" name="Nível de Corpo Um…"/>
          <p:cNvSpPr txBox="1">
            <a:spLocks noGrp="1"/>
          </p:cNvSpPr>
          <p:nvPr>
            <p:ph type="body" sz="half" idx="1" hasCustomPrompt="1"/>
          </p:nvPr>
        </p:nvSpPr>
        <p:spPr>
          <a:xfrm>
            <a:off x="579438" y="881063"/>
            <a:ext cx="11033126" cy="5542362"/>
          </a:xfrm>
          <a:prstGeom prst="rect">
            <a:avLst/>
          </a:prstGeom>
        </p:spPr>
        <p:txBody>
          <a:bodyPr lIns="38100" tIns="38100" rIns="38100" bIns="38100">
            <a:normAutofit/>
          </a:bodyPr>
          <a:lstStyle>
            <a:lvl1pPr marL="241093" indent="-241093">
              <a:spcBef>
                <a:spcPts val="844"/>
              </a:spcBef>
              <a:buClr>
                <a:srgbClr val="FFD12E"/>
              </a:buClr>
              <a:buSzPct val="100000"/>
              <a:buFontTx/>
              <a:buBlip>
                <a:blip r:embed="rId2"/>
              </a:buBlip>
              <a:defRPr sz="2109" baseline="0">
                <a:solidFill>
                  <a:srgbClr val="08296C"/>
                </a:solidFill>
                <a:latin typeface="Calibri" charset="0"/>
                <a:ea typeface="Calibri" charset="0"/>
                <a:cs typeface="Calibri" charset="0"/>
              </a:defRPr>
            </a:lvl1pPr>
            <a:lvl2pPr marL="607692" indent="-295165">
              <a:spcBef>
                <a:spcPts val="844"/>
              </a:spcBef>
              <a:buClr>
                <a:srgbClr val="FFD12E"/>
              </a:buClr>
              <a:buSzPct val="100000"/>
              <a:buFontTx/>
              <a:buBlip>
                <a:blip r:embed="rId2"/>
              </a:buBlip>
              <a:defRPr sz="2109" baseline="0">
                <a:solidFill>
                  <a:srgbClr val="08296C"/>
                </a:solidFill>
                <a:latin typeface="Calibri" charset="0"/>
                <a:ea typeface="Calibri" charset="0"/>
                <a:cs typeface="Calibri" charset="0"/>
              </a:defRPr>
            </a:lvl2pPr>
            <a:lvl3pPr marL="920220" indent="-295165">
              <a:spcBef>
                <a:spcPts val="844"/>
              </a:spcBef>
              <a:buClr>
                <a:srgbClr val="FFD12E"/>
              </a:buClr>
              <a:buSzPct val="100000"/>
              <a:buFontTx/>
              <a:buBlip>
                <a:blip r:embed="rId2"/>
              </a:buBlip>
              <a:defRPr sz="2109" baseline="0">
                <a:solidFill>
                  <a:srgbClr val="08296C"/>
                </a:solidFill>
                <a:latin typeface="Calibri" charset="0"/>
                <a:ea typeface="Calibri" charset="0"/>
                <a:cs typeface="Calibri" charset="0"/>
              </a:defRPr>
            </a:lvl3pPr>
            <a:lvl4pPr marL="1232748" indent="-295165">
              <a:spcBef>
                <a:spcPts val="844"/>
              </a:spcBef>
              <a:buClr>
                <a:srgbClr val="FFD12E"/>
              </a:buClr>
              <a:buSzPct val="100000"/>
              <a:buFontTx/>
              <a:buBlip>
                <a:blip r:embed="rId2"/>
              </a:buBlip>
              <a:defRPr sz="2109" baseline="0">
                <a:solidFill>
                  <a:srgbClr val="08296C"/>
                </a:solidFill>
                <a:latin typeface="Calibri" charset="0"/>
                <a:ea typeface="Calibri" charset="0"/>
                <a:cs typeface="Calibri" charset="0"/>
              </a:defRPr>
            </a:lvl4pPr>
            <a:lvl5pPr marL="1545275" indent="-295165">
              <a:spcBef>
                <a:spcPts val="844"/>
              </a:spcBef>
              <a:buClr>
                <a:srgbClr val="FFD12E"/>
              </a:buClr>
              <a:buSzPct val="100000"/>
              <a:buFontTx/>
              <a:buBlip>
                <a:blip r:embed="rId2"/>
              </a:buBlip>
              <a:defRPr sz="2109" baseline="0">
                <a:solidFill>
                  <a:srgbClr val="08296C"/>
                </a:solidFill>
                <a:latin typeface="Calibri" charset="0"/>
                <a:ea typeface="Calibri" charset="0"/>
                <a:cs typeface="Calibri" charset="0"/>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5" name="Retângulo"/>
          <p:cNvSpPr/>
          <p:nvPr userDrawn="1"/>
        </p:nvSpPr>
        <p:spPr>
          <a:xfrm>
            <a:off x="0" y="1"/>
            <a:ext cx="12192000" cy="759375"/>
          </a:xfrm>
          <a:prstGeom prst="rect">
            <a:avLst/>
          </a:prstGeom>
          <a:gradFill>
            <a:gsLst>
              <a:gs pos="0">
                <a:srgbClr val="07286B"/>
              </a:gs>
              <a:gs pos="100000">
                <a:srgbClr val="0187B1"/>
              </a:gs>
            </a:gsLst>
            <a:lin ang="8100000"/>
          </a:gradFill>
          <a:ln w="12700">
            <a:miter lim="400000"/>
          </a:ln>
        </p:spPr>
        <p:txBody>
          <a:bodyPr lIns="26787" tIns="26787" rIns="26787" bIns="26787" anchor="ctr"/>
          <a:lstStyle/>
          <a:p>
            <a:pPr defTabSz="914353">
              <a:defRPr sz="2200">
                <a:solidFill>
                  <a:srgbClr val="FFCA07"/>
                </a:solidFill>
              </a:defRPr>
            </a:pPr>
            <a:endParaRPr sz="1547">
              <a:solidFill>
                <a:srgbClr val="FFCA07"/>
              </a:solidFill>
              <a:sym typeface="Helvetica Light"/>
            </a:endParaRPr>
          </a:p>
        </p:txBody>
      </p:sp>
      <p:pic>
        <p:nvPicPr>
          <p:cNvPr id="7" name="Imagem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85129" y="94369"/>
            <a:ext cx="1532856" cy="478962"/>
          </a:xfrm>
          <a:prstGeom prst="rect">
            <a:avLst/>
          </a:prstGeom>
        </p:spPr>
      </p:pic>
      <p:sp>
        <p:nvSpPr>
          <p:cNvPr id="10" name="Texto do Título"/>
          <p:cNvSpPr txBox="1">
            <a:spLocks noGrp="1"/>
          </p:cNvSpPr>
          <p:nvPr>
            <p:ph type="title"/>
          </p:nvPr>
        </p:nvSpPr>
        <p:spPr>
          <a:xfrm>
            <a:off x="579438" y="1"/>
            <a:ext cx="11612563" cy="754215"/>
          </a:xfrm>
          <a:prstGeom prst="rect">
            <a:avLst/>
          </a:prstGeom>
        </p:spPr>
        <p:txBody>
          <a:bodyPr lIns="38100" tIns="38100" rIns="38100" bIns="38100" anchor="ctr">
            <a:normAutofit/>
          </a:bodyPr>
          <a:lstStyle>
            <a:lvl1pPr algn="l">
              <a:defRPr sz="2531" b="1">
                <a:solidFill>
                  <a:schemeClr val="bg1"/>
                </a:solidFill>
                <a:latin typeface="Calibri" charset="0"/>
                <a:ea typeface="Calibri" charset="0"/>
                <a:cs typeface="Calibri" charset="0"/>
              </a:defRPr>
            </a:lvl1pPr>
          </a:lstStyle>
          <a:p>
            <a:r>
              <a:t>Texto do Título</a:t>
            </a:r>
          </a:p>
        </p:txBody>
      </p:sp>
      <p:sp>
        <p:nvSpPr>
          <p:cNvPr id="12" name="Slide Number Placeholder 3"/>
          <p:cNvSpPr>
            <a:spLocks noGrp="1"/>
          </p:cNvSpPr>
          <p:nvPr>
            <p:ph type="sldNum" sz="quarter" idx="12"/>
          </p:nvPr>
        </p:nvSpPr>
        <p:spPr>
          <a:xfrm>
            <a:off x="8737604" y="6423425"/>
            <a:ext cx="2844800" cy="298056"/>
          </a:xfrm>
          <a:prstGeom prst="rect">
            <a:avLst/>
          </a:prstGeom>
        </p:spPr>
        <p:txBody>
          <a:bodyPr/>
          <a:lstStyle>
            <a:lvl1pPr algn="r">
              <a:defRPr sz="1406" baseline="0">
                <a:solidFill>
                  <a:srgbClr val="08296C"/>
                </a:solidFill>
              </a:defRPr>
            </a:lvl1pPr>
          </a:lstStyle>
          <a:p>
            <a:pPr defTabSz="914353"/>
            <a:fld id="{96E69268-9C8B-4EBF-A9EE-DC5DC2D48DC3}" type="slidenum">
              <a:rPr lang="en-US" smtClean="0">
                <a:sym typeface="Helvetica Light"/>
              </a:rPr>
              <a:pPr defTabSz="914353"/>
              <a:t>‹#›</a:t>
            </a:fld>
            <a:endParaRPr lang="en-US">
              <a:sym typeface="Helvetica Light"/>
            </a:endParaRPr>
          </a:p>
        </p:txBody>
      </p:sp>
    </p:spTree>
    <p:extLst>
      <p:ext uri="{BB962C8B-B14F-4D97-AF65-F5344CB8AC3E}">
        <p14:creationId xmlns:p14="http://schemas.microsoft.com/office/powerpoint/2010/main" val="162793236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
        <p:nvSpPr>
          <p:cNvPr id="7" name="Retângulo"/>
          <p:cNvSpPr/>
          <p:nvPr userDrawn="1"/>
        </p:nvSpPr>
        <p:spPr>
          <a:xfrm>
            <a:off x="0" y="2"/>
            <a:ext cx="12192000" cy="595313"/>
          </a:xfrm>
          <a:prstGeom prst="rect">
            <a:avLst/>
          </a:prstGeom>
          <a:gradFill>
            <a:gsLst>
              <a:gs pos="0">
                <a:srgbClr val="07286B"/>
              </a:gs>
              <a:gs pos="100000">
                <a:srgbClr val="0187B1"/>
              </a:gs>
            </a:gsLst>
            <a:lin ang="8100000"/>
          </a:gradFill>
          <a:ln w="12700">
            <a:miter lim="400000"/>
          </a:ln>
        </p:spPr>
        <p:txBody>
          <a:bodyPr lIns="38098" tIns="38098" rIns="38098" bIns="38098" anchor="ctr"/>
          <a:lstStyle/>
          <a:p>
            <a:pPr defTabSz="914306">
              <a:defRPr sz="2200">
                <a:solidFill>
                  <a:srgbClr val="FFCA07"/>
                </a:solidFill>
              </a:defRPr>
            </a:pPr>
            <a:endParaRPr sz="2200">
              <a:solidFill>
                <a:srgbClr val="FFCA07"/>
              </a:solidFill>
              <a:sym typeface="Helvetica Light"/>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3872" y="149298"/>
            <a:ext cx="1016581" cy="317635"/>
          </a:xfrm>
          <a:prstGeom prst="rect">
            <a:avLst/>
          </a:prstGeom>
        </p:spPr>
      </p:pic>
      <p:sp>
        <p:nvSpPr>
          <p:cNvPr id="9" name="Texto do Título"/>
          <p:cNvSpPr txBox="1">
            <a:spLocks noGrp="1"/>
          </p:cNvSpPr>
          <p:nvPr>
            <p:ph type="title"/>
          </p:nvPr>
        </p:nvSpPr>
        <p:spPr>
          <a:xfrm>
            <a:off x="618066" y="0"/>
            <a:ext cx="12386734" cy="635000"/>
          </a:xfrm>
          <a:prstGeom prst="rect">
            <a:avLst/>
          </a:prstGeom>
        </p:spPr>
        <p:txBody>
          <a:bodyPr lIns="38100" tIns="38100" rIns="38100" bIns="38100" anchor="ctr">
            <a:normAutofit/>
          </a:bodyPr>
          <a:lstStyle>
            <a:lvl1pPr algn="l">
              <a:defRPr sz="2000" b="1">
                <a:solidFill>
                  <a:schemeClr val="bg1"/>
                </a:solidFill>
                <a:latin typeface="Calibri" charset="0"/>
                <a:ea typeface="Calibri" charset="0"/>
                <a:cs typeface="Calibri" charset="0"/>
              </a:defRPr>
            </a:lvl1pPr>
          </a:lstStyle>
          <a:p>
            <a:r>
              <a:t>Texto do Título</a:t>
            </a:r>
          </a:p>
        </p:txBody>
      </p:sp>
      <p:sp>
        <p:nvSpPr>
          <p:cNvPr id="10" name="Nível de Corpo Um…"/>
          <p:cNvSpPr txBox="1">
            <a:spLocks noGrp="1"/>
          </p:cNvSpPr>
          <p:nvPr>
            <p:ph type="body" sz="half" idx="1"/>
          </p:nvPr>
        </p:nvSpPr>
        <p:spPr>
          <a:xfrm>
            <a:off x="618069" y="1253065"/>
            <a:ext cx="11033159" cy="4882266"/>
          </a:xfrm>
          <a:prstGeom prst="rect">
            <a:avLst/>
          </a:prstGeom>
        </p:spPr>
        <p:txBody>
          <a:bodyPr lIns="38100" tIns="38100" rIns="38100" bIns="38100">
            <a:normAutofit/>
          </a:bodyPr>
          <a:lstStyle>
            <a:lvl1pPr marL="0" indent="0">
              <a:buClr>
                <a:srgbClr val="FFD12E"/>
              </a:buClr>
              <a:buFont typeface="Arial" charset="0"/>
              <a:buNone/>
              <a:defRPr sz="2000">
                <a:solidFill>
                  <a:srgbClr val="7F7F7F"/>
                </a:solidFill>
                <a:latin typeface="Calibri" charset="0"/>
                <a:ea typeface="Calibri" charset="0"/>
                <a:cs typeface="Calibri" charset="0"/>
              </a:defRPr>
            </a:lvl1pPr>
            <a:lvl2pPr marL="444454" indent="0">
              <a:buClr>
                <a:srgbClr val="FFD12E"/>
              </a:buClr>
              <a:buNone/>
              <a:defRPr sz="2000">
                <a:solidFill>
                  <a:schemeClr val="tx1">
                    <a:lumMod val="85000"/>
                    <a:lumOff val="15000"/>
                  </a:schemeClr>
                </a:solidFill>
                <a:latin typeface="Calibri" charset="0"/>
                <a:ea typeface="Calibri" charset="0"/>
                <a:cs typeface="Calibri" charset="0"/>
              </a:defRPr>
            </a:lvl2pPr>
            <a:lvl3pPr marL="888910" indent="0">
              <a:buClr>
                <a:srgbClr val="FFD12E"/>
              </a:buClr>
              <a:buNone/>
              <a:defRPr sz="2000">
                <a:solidFill>
                  <a:schemeClr val="tx1">
                    <a:lumMod val="85000"/>
                    <a:lumOff val="15000"/>
                  </a:schemeClr>
                </a:solidFill>
                <a:latin typeface="Calibri" charset="0"/>
                <a:ea typeface="Calibri" charset="0"/>
                <a:cs typeface="Calibri" charset="0"/>
              </a:defRPr>
            </a:lvl3pPr>
            <a:lvl4pPr marL="1333364" indent="0">
              <a:buClr>
                <a:srgbClr val="FFD12E"/>
              </a:buClr>
              <a:buNone/>
              <a:defRPr sz="2000">
                <a:solidFill>
                  <a:schemeClr val="tx1">
                    <a:lumMod val="85000"/>
                    <a:lumOff val="15000"/>
                  </a:schemeClr>
                </a:solidFill>
                <a:latin typeface="Calibri" charset="0"/>
                <a:ea typeface="Calibri" charset="0"/>
                <a:cs typeface="Calibri" charset="0"/>
              </a:defRPr>
            </a:lvl4pPr>
            <a:lvl5pPr marL="1777818" indent="0">
              <a:buClr>
                <a:srgbClr val="FFD12E"/>
              </a:buClr>
              <a:buNone/>
              <a:defRPr sz="2000">
                <a:solidFill>
                  <a:schemeClr val="tx1">
                    <a:lumMod val="85000"/>
                    <a:lumOff val="15000"/>
                  </a:schemeClr>
                </a:solidFill>
                <a:latin typeface="Calibri" charset="0"/>
                <a:ea typeface="Calibri" charset="0"/>
                <a:cs typeface="Calibri" charset="0"/>
              </a:defRPr>
            </a:lvl5pPr>
          </a:lstStyle>
          <a:p>
            <a:endParaRPr/>
          </a:p>
        </p:txBody>
      </p:sp>
      <p:sp>
        <p:nvSpPr>
          <p:cNvPr id="6" name="Slide Number Placeholder 3"/>
          <p:cNvSpPr>
            <a:spLocks noGrp="1"/>
          </p:cNvSpPr>
          <p:nvPr>
            <p:ph type="sldNum" sz="quarter" idx="12"/>
          </p:nvPr>
        </p:nvSpPr>
        <p:spPr>
          <a:xfrm>
            <a:off x="8737604" y="6423425"/>
            <a:ext cx="2913622" cy="298056"/>
          </a:xfrm>
          <a:prstGeom prst="rect">
            <a:avLst/>
          </a:prstGeom>
        </p:spPr>
        <p:txBody>
          <a:bodyPr/>
          <a:lstStyle>
            <a:lvl1pPr algn="r">
              <a:defRPr sz="1406" baseline="0">
                <a:solidFill>
                  <a:srgbClr val="08296C"/>
                </a:solidFill>
              </a:defRPr>
            </a:lvl1pPr>
          </a:lstStyle>
          <a:p>
            <a:pPr defTabSz="914306"/>
            <a:fld id="{96E69268-9C8B-4EBF-A9EE-DC5DC2D48DC3}" type="slidenum">
              <a:rPr lang="en-US" smtClean="0">
                <a:sym typeface="Helvetica Light"/>
              </a:rPr>
              <a:pPr defTabSz="914306"/>
              <a:t>‹#›</a:t>
            </a:fld>
            <a:endParaRPr lang="en-US">
              <a:sym typeface="Helvetica Light"/>
            </a:endParaRPr>
          </a:p>
        </p:txBody>
      </p:sp>
    </p:spTree>
    <p:extLst>
      <p:ext uri="{BB962C8B-B14F-4D97-AF65-F5344CB8AC3E}">
        <p14:creationId xmlns:p14="http://schemas.microsoft.com/office/powerpoint/2010/main" val="2279026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140233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674093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642219"/>
            <a:ext cx="5181600" cy="55347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642219"/>
            <a:ext cx="5181600" cy="55347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4266134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2716163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3"/>
            <a:ext cx="2743200" cy="365125"/>
          </a:xfrm>
          <a:prstGeom prst="rect">
            <a:avLst/>
          </a:prstGeom>
        </p:spPr>
        <p:txBody>
          <a:bodyPr/>
          <a:lstStyle/>
          <a:p>
            <a:pPr defTabSz="914353"/>
            <a:endParaRPr lang="pt-BR">
              <a:solidFill>
                <a:prstClr val="black"/>
              </a:solidFill>
              <a:sym typeface="Helvetica Light"/>
            </a:endParaRPr>
          </a:p>
        </p:txBody>
      </p:sp>
      <p:sp>
        <p:nvSpPr>
          <p:cNvPr id="3" name="Footer Placeholder 2"/>
          <p:cNvSpPr>
            <a:spLocks noGrp="1"/>
          </p:cNvSpPr>
          <p:nvPr>
            <p:ph type="ftr" sz="quarter" idx="11"/>
          </p:nvPr>
        </p:nvSpPr>
        <p:spPr>
          <a:xfrm>
            <a:off x="4038600" y="6356353"/>
            <a:ext cx="4114800" cy="365125"/>
          </a:xfrm>
          <a:prstGeom prst="rect">
            <a:avLst/>
          </a:prstGeom>
        </p:spPr>
        <p:txBody>
          <a:bodyPr/>
          <a:lstStyle/>
          <a:p>
            <a:pPr defTabSz="914353"/>
            <a:endParaRPr lang="en-US">
              <a:solidFill>
                <a:prstClr val="black"/>
              </a:solidFill>
              <a:sym typeface="Helvetica Light"/>
            </a:endParaRPr>
          </a:p>
        </p:txBody>
      </p:sp>
      <p:sp>
        <p:nvSpPr>
          <p:cNvPr id="4" name="Slide Number Placeholder 3"/>
          <p:cNvSpPr>
            <a:spLocks noGrp="1"/>
          </p:cNvSpPr>
          <p:nvPr>
            <p:ph type="sldNum" sz="quarter" idx="12"/>
          </p:nvPr>
        </p:nvSpPr>
        <p:spPr>
          <a:xfrm>
            <a:off x="9448800" y="6492877"/>
            <a:ext cx="2743200" cy="365125"/>
          </a:xfrm>
          <a:prstGeom prst="rect">
            <a:avLst/>
          </a:prstGeom>
        </p:spPr>
        <p:txBody>
          <a:bodyPr/>
          <a:lstStyle/>
          <a:p>
            <a:pPr defTabSz="914353"/>
            <a:fld id="{1A02A5FA-4AA0-47D9-8762-937F5F1AA3B4}" type="slidenum">
              <a:rPr lang="pt-BR" smtClean="0">
                <a:solidFill>
                  <a:prstClr val="black"/>
                </a:solidFill>
                <a:sym typeface="Helvetica Light"/>
              </a:rPr>
              <a:pPr defTabSz="914353"/>
              <a:t>‹#›</a:t>
            </a:fld>
            <a:endParaRPr lang="pt-BR">
              <a:solidFill>
                <a:prstClr val="black"/>
              </a:solidFill>
              <a:sym typeface="Helvetica Light"/>
            </a:endParaRPr>
          </a:p>
        </p:txBody>
      </p:sp>
    </p:spTree>
    <p:extLst>
      <p:ext uri="{BB962C8B-B14F-4D97-AF65-F5344CB8AC3E}">
        <p14:creationId xmlns:p14="http://schemas.microsoft.com/office/powerpoint/2010/main" val="20671233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údo Bullets">
    <p:spTree>
      <p:nvGrpSpPr>
        <p:cNvPr id="1" name=""/>
        <p:cNvGrpSpPr/>
        <p:nvPr/>
      </p:nvGrpSpPr>
      <p:grpSpPr>
        <a:xfrm>
          <a:off x="0" y="0"/>
          <a:ext cx="0" cy="0"/>
          <a:chOff x="0" y="0"/>
          <a:chExt cx="0" cy="0"/>
        </a:xfrm>
      </p:grpSpPr>
      <p:sp>
        <p:nvSpPr>
          <p:cNvPr id="118" name="Nível de Corpo Um…"/>
          <p:cNvSpPr txBox="1">
            <a:spLocks noGrp="1"/>
          </p:cNvSpPr>
          <p:nvPr>
            <p:ph type="body" sz="half" idx="1" hasCustomPrompt="1"/>
          </p:nvPr>
        </p:nvSpPr>
        <p:spPr>
          <a:xfrm>
            <a:off x="579438" y="881063"/>
            <a:ext cx="11033126" cy="5542362"/>
          </a:xfrm>
          <a:prstGeom prst="rect">
            <a:avLst/>
          </a:prstGeom>
        </p:spPr>
        <p:txBody>
          <a:bodyPr lIns="38100" tIns="38100" rIns="38100" bIns="38100">
            <a:normAutofit/>
          </a:bodyPr>
          <a:lstStyle>
            <a:lvl1pPr marL="241093" indent="-241093">
              <a:spcBef>
                <a:spcPts val="844"/>
              </a:spcBef>
              <a:buClr>
                <a:srgbClr val="FFD12E"/>
              </a:buClr>
              <a:buSzPct val="100000"/>
              <a:buFontTx/>
              <a:buBlip>
                <a:blip r:embed="rId2"/>
              </a:buBlip>
              <a:defRPr sz="2109" baseline="0">
                <a:solidFill>
                  <a:srgbClr val="08296C"/>
                </a:solidFill>
                <a:latin typeface="Calibri" charset="0"/>
                <a:ea typeface="Calibri" charset="0"/>
                <a:cs typeface="Calibri" charset="0"/>
              </a:defRPr>
            </a:lvl1pPr>
            <a:lvl2pPr marL="607692" indent="-295165">
              <a:spcBef>
                <a:spcPts val="844"/>
              </a:spcBef>
              <a:buClr>
                <a:srgbClr val="FFD12E"/>
              </a:buClr>
              <a:buSzPct val="100000"/>
              <a:buFontTx/>
              <a:buBlip>
                <a:blip r:embed="rId2"/>
              </a:buBlip>
              <a:defRPr sz="2109" baseline="0">
                <a:solidFill>
                  <a:srgbClr val="08296C"/>
                </a:solidFill>
                <a:latin typeface="Calibri" charset="0"/>
                <a:ea typeface="Calibri" charset="0"/>
                <a:cs typeface="Calibri" charset="0"/>
              </a:defRPr>
            </a:lvl2pPr>
            <a:lvl3pPr marL="920220" indent="-295165">
              <a:spcBef>
                <a:spcPts val="844"/>
              </a:spcBef>
              <a:buClr>
                <a:srgbClr val="FFD12E"/>
              </a:buClr>
              <a:buSzPct val="100000"/>
              <a:buFontTx/>
              <a:buBlip>
                <a:blip r:embed="rId2"/>
              </a:buBlip>
              <a:defRPr sz="2109" baseline="0">
                <a:solidFill>
                  <a:srgbClr val="08296C"/>
                </a:solidFill>
                <a:latin typeface="Calibri" charset="0"/>
                <a:ea typeface="Calibri" charset="0"/>
                <a:cs typeface="Calibri" charset="0"/>
              </a:defRPr>
            </a:lvl3pPr>
            <a:lvl4pPr marL="1232748" indent="-295165">
              <a:spcBef>
                <a:spcPts val="844"/>
              </a:spcBef>
              <a:buClr>
                <a:srgbClr val="FFD12E"/>
              </a:buClr>
              <a:buSzPct val="100000"/>
              <a:buFontTx/>
              <a:buBlip>
                <a:blip r:embed="rId2"/>
              </a:buBlip>
              <a:defRPr sz="2109" baseline="0">
                <a:solidFill>
                  <a:srgbClr val="08296C"/>
                </a:solidFill>
                <a:latin typeface="Calibri" charset="0"/>
                <a:ea typeface="Calibri" charset="0"/>
                <a:cs typeface="Calibri" charset="0"/>
              </a:defRPr>
            </a:lvl4pPr>
            <a:lvl5pPr marL="1545275" indent="-295165">
              <a:spcBef>
                <a:spcPts val="844"/>
              </a:spcBef>
              <a:buClr>
                <a:srgbClr val="FFD12E"/>
              </a:buClr>
              <a:buSzPct val="100000"/>
              <a:buFontTx/>
              <a:buBlip>
                <a:blip r:embed="rId2"/>
              </a:buBlip>
              <a:defRPr sz="2109" baseline="0">
                <a:solidFill>
                  <a:srgbClr val="08296C"/>
                </a:solidFill>
                <a:latin typeface="Calibri" charset="0"/>
                <a:ea typeface="Calibri" charset="0"/>
                <a:cs typeface="Calibri" charset="0"/>
              </a:defRPr>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5" name="Retângulo"/>
          <p:cNvSpPr/>
          <p:nvPr userDrawn="1"/>
        </p:nvSpPr>
        <p:spPr>
          <a:xfrm>
            <a:off x="0" y="1"/>
            <a:ext cx="12192000" cy="759375"/>
          </a:xfrm>
          <a:prstGeom prst="rect">
            <a:avLst/>
          </a:prstGeom>
          <a:gradFill>
            <a:gsLst>
              <a:gs pos="0">
                <a:srgbClr val="07286B"/>
              </a:gs>
              <a:gs pos="100000">
                <a:srgbClr val="0187B1"/>
              </a:gs>
            </a:gsLst>
            <a:lin ang="8100000"/>
          </a:gradFill>
          <a:ln w="12700">
            <a:miter lim="400000"/>
          </a:ln>
        </p:spPr>
        <p:txBody>
          <a:bodyPr lIns="26787" tIns="26787" rIns="26787" bIns="26787" anchor="ctr"/>
          <a:lstStyle/>
          <a:p>
            <a:pPr defTabSz="914353">
              <a:defRPr sz="2200">
                <a:solidFill>
                  <a:srgbClr val="FFCA07"/>
                </a:solidFill>
              </a:defRPr>
            </a:pPr>
            <a:endParaRPr sz="1547">
              <a:solidFill>
                <a:srgbClr val="FFCA07"/>
              </a:solidFill>
              <a:sym typeface="Helvetica Light"/>
            </a:endParaRPr>
          </a:p>
        </p:txBody>
      </p:sp>
      <p:pic>
        <p:nvPicPr>
          <p:cNvPr id="7" name="Imagem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85129" y="94369"/>
            <a:ext cx="1532856" cy="478962"/>
          </a:xfrm>
          <a:prstGeom prst="rect">
            <a:avLst/>
          </a:prstGeom>
        </p:spPr>
      </p:pic>
      <p:sp>
        <p:nvSpPr>
          <p:cNvPr id="10" name="Texto do Título"/>
          <p:cNvSpPr txBox="1">
            <a:spLocks noGrp="1"/>
          </p:cNvSpPr>
          <p:nvPr>
            <p:ph type="title"/>
          </p:nvPr>
        </p:nvSpPr>
        <p:spPr>
          <a:xfrm>
            <a:off x="579438" y="1"/>
            <a:ext cx="11612563" cy="754215"/>
          </a:xfrm>
          <a:prstGeom prst="rect">
            <a:avLst/>
          </a:prstGeom>
        </p:spPr>
        <p:txBody>
          <a:bodyPr lIns="38100" tIns="38100" rIns="38100" bIns="38100" anchor="ctr">
            <a:normAutofit/>
          </a:bodyPr>
          <a:lstStyle>
            <a:lvl1pPr algn="l">
              <a:defRPr sz="2531" b="1">
                <a:solidFill>
                  <a:schemeClr val="bg1"/>
                </a:solidFill>
                <a:latin typeface="Calibri" charset="0"/>
                <a:ea typeface="Calibri" charset="0"/>
                <a:cs typeface="Calibri" charset="0"/>
              </a:defRPr>
            </a:lvl1pPr>
          </a:lstStyle>
          <a:p>
            <a:r>
              <a:t>Texto do Título</a:t>
            </a:r>
          </a:p>
        </p:txBody>
      </p:sp>
      <p:sp>
        <p:nvSpPr>
          <p:cNvPr id="12" name="Slide Number Placeholder 3"/>
          <p:cNvSpPr>
            <a:spLocks noGrp="1"/>
          </p:cNvSpPr>
          <p:nvPr>
            <p:ph type="sldNum" sz="quarter" idx="12"/>
          </p:nvPr>
        </p:nvSpPr>
        <p:spPr>
          <a:xfrm>
            <a:off x="8737604" y="6423425"/>
            <a:ext cx="2844800" cy="298056"/>
          </a:xfrm>
          <a:prstGeom prst="rect">
            <a:avLst/>
          </a:prstGeom>
        </p:spPr>
        <p:txBody>
          <a:bodyPr/>
          <a:lstStyle>
            <a:lvl1pPr algn="r">
              <a:defRPr sz="1406" baseline="0">
                <a:solidFill>
                  <a:srgbClr val="08296C"/>
                </a:solidFill>
              </a:defRPr>
            </a:lvl1pPr>
          </a:lstStyle>
          <a:p>
            <a:pPr defTabSz="914353"/>
            <a:fld id="{96E69268-9C8B-4EBF-A9EE-DC5DC2D48DC3}" type="slidenum">
              <a:rPr lang="en-US" smtClean="0">
                <a:sym typeface="Helvetica Light"/>
              </a:rPr>
              <a:pPr defTabSz="914353"/>
              <a:t>‹#›</a:t>
            </a:fld>
            <a:endParaRPr lang="en-US">
              <a:sym typeface="Helvetica Light"/>
            </a:endParaRPr>
          </a:p>
        </p:txBody>
      </p:sp>
    </p:spTree>
    <p:extLst>
      <p:ext uri="{BB962C8B-B14F-4D97-AF65-F5344CB8AC3E}">
        <p14:creationId xmlns:p14="http://schemas.microsoft.com/office/powerpoint/2010/main" val="380521259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
        <p:nvSpPr>
          <p:cNvPr id="7" name="Retângulo"/>
          <p:cNvSpPr/>
          <p:nvPr userDrawn="1"/>
        </p:nvSpPr>
        <p:spPr>
          <a:xfrm>
            <a:off x="0" y="2"/>
            <a:ext cx="12192000" cy="595313"/>
          </a:xfrm>
          <a:prstGeom prst="rect">
            <a:avLst/>
          </a:prstGeom>
          <a:gradFill>
            <a:gsLst>
              <a:gs pos="0">
                <a:srgbClr val="07286B"/>
              </a:gs>
              <a:gs pos="100000">
                <a:srgbClr val="0187B1"/>
              </a:gs>
            </a:gsLst>
            <a:lin ang="8100000"/>
          </a:gradFill>
          <a:ln w="12700">
            <a:miter lim="400000"/>
          </a:ln>
        </p:spPr>
        <p:txBody>
          <a:bodyPr lIns="38098" tIns="38098" rIns="38098" bIns="38098" anchor="ctr"/>
          <a:lstStyle/>
          <a:p>
            <a:pPr defTabSz="914306">
              <a:defRPr sz="2200">
                <a:solidFill>
                  <a:srgbClr val="FFCA07"/>
                </a:solidFill>
              </a:defRPr>
            </a:pPr>
            <a:endParaRPr sz="2200">
              <a:solidFill>
                <a:srgbClr val="FFCA07"/>
              </a:solidFill>
              <a:sym typeface="Helvetica Light"/>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3872" y="149298"/>
            <a:ext cx="1016581" cy="317635"/>
          </a:xfrm>
          <a:prstGeom prst="rect">
            <a:avLst/>
          </a:prstGeom>
        </p:spPr>
      </p:pic>
      <p:sp>
        <p:nvSpPr>
          <p:cNvPr id="9" name="Texto do Título"/>
          <p:cNvSpPr txBox="1">
            <a:spLocks noGrp="1"/>
          </p:cNvSpPr>
          <p:nvPr>
            <p:ph type="title"/>
          </p:nvPr>
        </p:nvSpPr>
        <p:spPr>
          <a:xfrm>
            <a:off x="618066" y="0"/>
            <a:ext cx="12386734" cy="635000"/>
          </a:xfrm>
          <a:prstGeom prst="rect">
            <a:avLst/>
          </a:prstGeom>
        </p:spPr>
        <p:txBody>
          <a:bodyPr lIns="38100" tIns="38100" rIns="38100" bIns="38100" anchor="ctr">
            <a:normAutofit/>
          </a:bodyPr>
          <a:lstStyle>
            <a:lvl1pPr algn="l">
              <a:defRPr sz="2000" b="1">
                <a:solidFill>
                  <a:schemeClr val="bg1"/>
                </a:solidFill>
                <a:latin typeface="Calibri" charset="0"/>
                <a:ea typeface="Calibri" charset="0"/>
                <a:cs typeface="Calibri" charset="0"/>
              </a:defRPr>
            </a:lvl1pPr>
          </a:lstStyle>
          <a:p>
            <a:r>
              <a:t>Texto do Título</a:t>
            </a:r>
          </a:p>
        </p:txBody>
      </p:sp>
      <p:sp>
        <p:nvSpPr>
          <p:cNvPr id="10" name="Nível de Corpo Um…"/>
          <p:cNvSpPr txBox="1">
            <a:spLocks noGrp="1"/>
          </p:cNvSpPr>
          <p:nvPr>
            <p:ph type="body" sz="half" idx="1"/>
          </p:nvPr>
        </p:nvSpPr>
        <p:spPr>
          <a:xfrm>
            <a:off x="618069" y="1253065"/>
            <a:ext cx="11033159" cy="4882266"/>
          </a:xfrm>
          <a:prstGeom prst="rect">
            <a:avLst/>
          </a:prstGeom>
        </p:spPr>
        <p:txBody>
          <a:bodyPr lIns="38100" tIns="38100" rIns="38100" bIns="38100">
            <a:normAutofit/>
          </a:bodyPr>
          <a:lstStyle>
            <a:lvl1pPr marL="0" indent="0">
              <a:buClr>
                <a:srgbClr val="FFD12E"/>
              </a:buClr>
              <a:buFont typeface="Arial" charset="0"/>
              <a:buNone/>
              <a:defRPr sz="2000">
                <a:solidFill>
                  <a:srgbClr val="7F7F7F"/>
                </a:solidFill>
                <a:latin typeface="Calibri" charset="0"/>
                <a:ea typeface="Calibri" charset="0"/>
                <a:cs typeface="Calibri" charset="0"/>
              </a:defRPr>
            </a:lvl1pPr>
            <a:lvl2pPr marL="444454" indent="0">
              <a:buClr>
                <a:srgbClr val="FFD12E"/>
              </a:buClr>
              <a:buNone/>
              <a:defRPr sz="2000">
                <a:solidFill>
                  <a:schemeClr val="tx1">
                    <a:lumMod val="85000"/>
                    <a:lumOff val="15000"/>
                  </a:schemeClr>
                </a:solidFill>
                <a:latin typeface="Calibri" charset="0"/>
                <a:ea typeface="Calibri" charset="0"/>
                <a:cs typeface="Calibri" charset="0"/>
              </a:defRPr>
            </a:lvl2pPr>
            <a:lvl3pPr marL="888910" indent="0">
              <a:buClr>
                <a:srgbClr val="FFD12E"/>
              </a:buClr>
              <a:buNone/>
              <a:defRPr sz="2000">
                <a:solidFill>
                  <a:schemeClr val="tx1">
                    <a:lumMod val="85000"/>
                    <a:lumOff val="15000"/>
                  </a:schemeClr>
                </a:solidFill>
                <a:latin typeface="Calibri" charset="0"/>
                <a:ea typeface="Calibri" charset="0"/>
                <a:cs typeface="Calibri" charset="0"/>
              </a:defRPr>
            </a:lvl3pPr>
            <a:lvl4pPr marL="1333364" indent="0">
              <a:buClr>
                <a:srgbClr val="FFD12E"/>
              </a:buClr>
              <a:buNone/>
              <a:defRPr sz="2000">
                <a:solidFill>
                  <a:schemeClr val="tx1">
                    <a:lumMod val="85000"/>
                    <a:lumOff val="15000"/>
                  </a:schemeClr>
                </a:solidFill>
                <a:latin typeface="Calibri" charset="0"/>
                <a:ea typeface="Calibri" charset="0"/>
                <a:cs typeface="Calibri" charset="0"/>
              </a:defRPr>
            </a:lvl4pPr>
            <a:lvl5pPr marL="1777818" indent="0">
              <a:buClr>
                <a:srgbClr val="FFD12E"/>
              </a:buClr>
              <a:buNone/>
              <a:defRPr sz="2000">
                <a:solidFill>
                  <a:schemeClr val="tx1">
                    <a:lumMod val="85000"/>
                    <a:lumOff val="15000"/>
                  </a:schemeClr>
                </a:solidFill>
                <a:latin typeface="Calibri" charset="0"/>
                <a:ea typeface="Calibri" charset="0"/>
                <a:cs typeface="Calibri" charset="0"/>
              </a:defRPr>
            </a:lvl5pPr>
          </a:lstStyle>
          <a:p>
            <a:endParaRPr/>
          </a:p>
        </p:txBody>
      </p:sp>
      <p:sp>
        <p:nvSpPr>
          <p:cNvPr id="6" name="Slide Number Placeholder 3"/>
          <p:cNvSpPr>
            <a:spLocks noGrp="1"/>
          </p:cNvSpPr>
          <p:nvPr>
            <p:ph type="sldNum" sz="quarter" idx="12"/>
          </p:nvPr>
        </p:nvSpPr>
        <p:spPr>
          <a:xfrm>
            <a:off x="8737604" y="6423425"/>
            <a:ext cx="2913622" cy="298056"/>
          </a:xfrm>
          <a:prstGeom prst="rect">
            <a:avLst/>
          </a:prstGeom>
        </p:spPr>
        <p:txBody>
          <a:bodyPr/>
          <a:lstStyle>
            <a:lvl1pPr algn="r">
              <a:defRPr sz="1406" baseline="0">
                <a:solidFill>
                  <a:srgbClr val="08296C"/>
                </a:solidFill>
              </a:defRPr>
            </a:lvl1pPr>
          </a:lstStyle>
          <a:p>
            <a:pPr defTabSz="914306"/>
            <a:fld id="{96E69268-9C8B-4EBF-A9EE-DC5DC2D48DC3}" type="slidenum">
              <a:rPr lang="en-US" smtClean="0">
                <a:sym typeface="Helvetica Light"/>
              </a:rPr>
              <a:pPr defTabSz="914306"/>
              <a:t>‹#›</a:t>
            </a:fld>
            <a:endParaRPr lang="en-US">
              <a:sym typeface="Helvetica Light"/>
            </a:endParaRPr>
          </a:p>
        </p:txBody>
      </p:sp>
    </p:spTree>
    <p:extLst>
      <p:ext uri="{BB962C8B-B14F-4D97-AF65-F5344CB8AC3E}">
        <p14:creationId xmlns:p14="http://schemas.microsoft.com/office/powerpoint/2010/main" val="630906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Slide de título">
    <p:spTree>
      <p:nvGrpSpPr>
        <p:cNvPr id="1" name=""/>
        <p:cNvGrpSpPr/>
        <p:nvPr/>
      </p:nvGrpSpPr>
      <p:grpSpPr>
        <a:xfrm>
          <a:off x="0" y="0"/>
          <a:ext cx="0" cy="0"/>
          <a:chOff x="0" y="0"/>
          <a:chExt cx="0" cy="0"/>
        </a:xfrm>
      </p:grpSpPr>
      <p:sp>
        <p:nvSpPr>
          <p:cNvPr id="7" name="Retângulo"/>
          <p:cNvSpPr/>
          <p:nvPr userDrawn="1"/>
        </p:nvSpPr>
        <p:spPr>
          <a:xfrm>
            <a:off x="0" y="0"/>
            <a:ext cx="12192000" cy="815546"/>
          </a:xfrm>
          <a:prstGeom prst="rect">
            <a:avLst/>
          </a:prstGeom>
          <a:gradFill>
            <a:gsLst>
              <a:gs pos="0">
                <a:srgbClr val="07286B"/>
              </a:gs>
              <a:gs pos="100000">
                <a:srgbClr val="0187B1"/>
              </a:gs>
            </a:gsLst>
            <a:lin ang="8100000"/>
          </a:gradFill>
          <a:ln w="12700">
            <a:miter lim="400000"/>
          </a:ln>
        </p:spPr>
        <p:txBody>
          <a:bodyPr lIns="38099" tIns="38099" rIns="38099" bIns="38099" anchor="ctr"/>
          <a:lstStyle/>
          <a:p>
            <a:pPr algn="l" defTabSz="914353" hangingPunct="1">
              <a:defRPr sz="2200">
                <a:solidFill>
                  <a:srgbClr val="FFCA07"/>
                </a:solidFill>
              </a:defRPr>
            </a:pPr>
            <a:endParaRPr sz="2200" kern="1200">
              <a:solidFill>
                <a:srgbClr val="FFCA07"/>
              </a:solidFill>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689" y="149298"/>
            <a:ext cx="1618192" cy="505611"/>
          </a:xfrm>
          <a:prstGeom prst="rect">
            <a:avLst/>
          </a:prstGeom>
        </p:spPr>
      </p:pic>
      <p:sp>
        <p:nvSpPr>
          <p:cNvPr id="9" name="Texto do Título"/>
          <p:cNvSpPr txBox="1">
            <a:spLocks noGrp="1"/>
          </p:cNvSpPr>
          <p:nvPr>
            <p:ph type="title"/>
          </p:nvPr>
        </p:nvSpPr>
        <p:spPr>
          <a:xfrm>
            <a:off x="618066" y="0"/>
            <a:ext cx="11033160" cy="815546"/>
          </a:xfrm>
          <a:prstGeom prst="rect">
            <a:avLst/>
          </a:prstGeom>
        </p:spPr>
        <p:txBody>
          <a:bodyPr lIns="38100" tIns="38100" rIns="38100" bIns="38100" anchor="ctr">
            <a:normAutofit/>
          </a:bodyPr>
          <a:lstStyle>
            <a:lvl1pPr algn="l">
              <a:defRPr sz="2400" b="1">
                <a:solidFill>
                  <a:schemeClr val="bg1"/>
                </a:solidFill>
                <a:latin typeface="Calibri" charset="0"/>
                <a:ea typeface="Calibri" charset="0"/>
                <a:cs typeface="Calibri" charset="0"/>
              </a:defRPr>
            </a:lvl1pPr>
          </a:lstStyle>
          <a:p>
            <a:r>
              <a:t>Texto do Título</a:t>
            </a:r>
          </a:p>
        </p:txBody>
      </p:sp>
      <p:sp>
        <p:nvSpPr>
          <p:cNvPr id="10" name="Nível de Corpo Um…"/>
          <p:cNvSpPr txBox="1">
            <a:spLocks noGrp="1"/>
          </p:cNvSpPr>
          <p:nvPr>
            <p:ph type="body" sz="half" idx="1"/>
          </p:nvPr>
        </p:nvSpPr>
        <p:spPr>
          <a:xfrm>
            <a:off x="618068" y="964844"/>
            <a:ext cx="11033159" cy="5170487"/>
          </a:xfrm>
          <a:prstGeom prst="rect">
            <a:avLst/>
          </a:prstGeom>
          <a:ln w="12700">
            <a:miter lim="400000"/>
          </a:ln>
        </p:spPr>
        <p:txBody>
          <a:bodyPr lIns="38100" tIns="38100" rIns="38100" bIns="38100" anchor="t">
            <a:noAutofit/>
          </a:bodyPr>
          <a:lstStyle>
            <a:lvl1pPr>
              <a:defRPr sz="2400" b="0" i="0" u="none" strike="noStrike" cap="none" spc="0" baseline="0" dirty="0">
                <a:ln>
                  <a:noFill/>
                </a:ln>
                <a:solidFill>
                  <a:srgbClr val="08296C"/>
                </a:solidFill>
                <a:uFillTx/>
                <a:latin typeface="Calibri" charset="0"/>
                <a:ea typeface="Calibri" charset="0"/>
                <a:cs typeface="Calibri" charset="0"/>
                <a:sym typeface="Helvetica Light"/>
              </a:defRPr>
            </a:lvl1pPr>
          </a:lstStyle>
          <a:p>
            <a:pPr marL="342900" lvl="0" indent="-342900" defTabSz="584199">
              <a:lnSpc>
                <a:spcPct val="100000"/>
              </a:lnSpc>
              <a:spcBef>
                <a:spcPts val="1200"/>
              </a:spcBef>
              <a:buClr>
                <a:srgbClr val="FFD12E"/>
              </a:buClr>
              <a:buSzPct val="100000"/>
              <a:buFontTx/>
              <a:buBlip>
                <a:blip r:embed="rId3"/>
              </a:buBlip>
            </a:pPr>
            <a:endParaRPr/>
          </a:p>
        </p:txBody>
      </p:sp>
      <p:sp>
        <p:nvSpPr>
          <p:cNvPr id="3" name="CaixaDeTexto 2"/>
          <p:cNvSpPr txBox="1"/>
          <p:nvPr userDrawn="1"/>
        </p:nvSpPr>
        <p:spPr>
          <a:xfrm>
            <a:off x="10330249" y="6284627"/>
            <a:ext cx="1320977" cy="369332"/>
          </a:xfrm>
          <a:prstGeom prst="rect">
            <a:avLst/>
          </a:prstGeom>
          <a:noFill/>
        </p:spPr>
        <p:txBody>
          <a:bodyPr wrap="square" rtlCol="0">
            <a:spAutoFit/>
          </a:bodyPr>
          <a:lstStyle/>
          <a:p>
            <a:pPr algn="l" defTabSz="914353" hangingPunct="1"/>
            <a:endParaRPr lang="pt-BR" sz="1800" kern="1200">
              <a:solidFill>
                <a:prstClr val="black"/>
              </a:solidFill>
            </a:endParaRPr>
          </a:p>
        </p:txBody>
      </p:sp>
      <p:sp>
        <p:nvSpPr>
          <p:cNvPr id="11" name="Espaço Reservado para Número de Slide 2"/>
          <p:cNvSpPr>
            <a:spLocks noGrp="1"/>
          </p:cNvSpPr>
          <p:nvPr>
            <p:ph type="sldNum" sz="quarter" idx="12"/>
          </p:nvPr>
        </p:nvSpPr>
        <p:spPr>
          <a:xfrm>
            <a:off x="10762735" y="6284627"/>
            <a:ext cx="888491" cy="423902"/>
          </a:xfrm>
          <a:prstGeom prst="rect">
            <a:avLst/>
          </a:prstGeom>
        </p:spPr>
        <p:txBody>
          <a:bodyPr/>
          <a:lstStyle>
            <a:lvl1pPr algn="r">
              <a:defRPr sz="1600">
                <a:solidFill>
                  <a:srgbClr val="102E66"/>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2527880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38486561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642219"/>
            <a:ext cx="5181600" cy="55347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642219"/>
            <a:ext cx="5181600" cy="55347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187280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1006484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642219"/>
            <a:ext cx="5181600" cy="55347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642219"/>
            <a:ext cx="5181600" cy="55347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4583393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
        <p:nvSpPr>
          <p:cNvPr id="7" name="Retângulo"/>
          <p:cNvSpPr/>
          <p:nvPr userDrawn="1"/>
        </p:nvSpPr>
        <p:spPr>
          <a:xfrm>
            <a:off x="0" y="1"/>
            <a:ext cx="12192000" cy="595313"/>
          </a:xfrm>
          <a:prstGeom prst="rect">
            <a:avLst/>
          </a:prstGeom>
          <a:gradFill>
            <a:gsLst>
              <a:gs pos="0">
                <a:srgbClr val="07286B"/>
              </a:gs>
              <a:gs pos="100000">
                <a:srgbClr val="0187B1"/>
              </a:gs>
            </a:gsLst>
            <a:lin ang="8100000"/>
          </a:gradFill>
          <a:ln w="12700">
            <a:miter lim="400000"/>
          </a:ln>
        </p:spPr>
        <p:txBody>
          <a:bodyPr lIns="38099" tIns="38099" rIns="38099" bIns="38099" anchor="ctr"/>
          <a:lstStyle/>
          <a:p>
            <a:pPr defTabSz="914353">
              <a:defRPr sz="2200">
                <a:solidFill>
                  <a:srgbClr val="FFCA07"/>
                </a:solidFill>
              </a:defRPr>
            </a:pPr>
            <a:endParaRPr sz="2200">
              <a:solidFill>
                <a:srgbClr val="FFCA07"/>
              </a:solidFill>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3872" y="149298"/>
            <a:ext cx="1016581" cy="317635"/>
          </a:xfrm>
          <a:prstGeom prst="rect">
            <a:avLst/>
          </a:prstGeom>
        </p:spPr>
      </p:pic>
      <p:sp>
        <p:nvSpPr>
          <p:cNvPr id="9" name="Texto do Título"/>
          <p:cNvSpPr txBox="1">
            <a:spLocks noGrp="1"/>
          </p:cNvSpPr>
          <p:nvPr>
            <p:ph type="title"/>
          </p:nvPr>
        </p:nvSpPr>
        <p:spPr>
          <a:xfrm>
            <a:off x="618066" y="0"/>
            <a:ext cx="12386734" cy="635000"/>
          </a:xfrm>
          <a:prstGeom prst="rect">
            <a:avLst/>
          </a:prstGeom>
        </p:spPr>
        <p:txBody>
          <a:bodyPr lIns="38100" tIns="38100" rIns="38100" bIns="38100" anchor="ctr">
            <a:normAutofit/>
          </a:bodyPr>
          <a:lstStyle>
            <a:lvl1pPr algn="l">
              <a:defRPr sz="2000" b="1">
                <a:solidFill>
                  <a:schemeClr val="bg1"/>
                </a:solidFill>
                <a:latin typeface="Calibri" charset="0"/>
                <a:ea typeface="Calibri" charset="0"/>
                <a:cs typeface="Calibri" charset="0"/>
              </a:defRPr>
            </a:lvl1pPr>
          </a:lstStyle>
          <a:p>
            <a:r>
              <a:t>Texto do Título</a:t>
            </a:r>
          </a:p>
        </p:txBody>
      </p:sp>
      <p:sp>
        <p:nvSpPr>
          <p:cNvPr id="10" name="Nível de Corpo Um…"/>
          <p:cNvSpPr txBox="1">
            <a:spLocks noGrp="1"/>
          </p:cNvSpPr>
          <p:nvPr>
            <p:ph type="body" sz="half" idx="1"/>
          </p:nvPr>
        </p:nvSpPr>
        <p:spPr>
          <a:xfrm>
            <a:off x="618068" y="1253065"/>
            <a:ext cx="11033159" cy="4882266"/>
          </a:xfrm>
          <a:prstGeom prst="rect">
            <a:avLst/>
          </a:prstGeom>
        </p:spPr>
        <p:txBody>
          <a:bodyPr lIns="38100" tIns="38100" rIns="38100" bIns="38100">
            <a:normAutofit/>
          </a:bodyPr>
          <a:lstStyle>
            <a:lvl1pPr marL="0" indent="0">
              <a:buClr>
                <a:srgbClr val="FFD12E"/>
              </a:buClr>
              <a:buFont typeface="Arial" charset="0"/>
              <a:buNone/>
              <a:defRPr sz="2000">
                <a:solidFill>
                  <a:srgbClr val="7F7F7F"/>
                </a:solidFill>
                <a:latin typeface="Calibri" charset="0"/>
                <a:ea typeface="Calibri" charset="0"/>
                <a:cs typeface="Calibri" charset="0"/>
              </a:defRPr>
            </a:lvl1pPr>
            <a:lvl2pPr marL="444477" indent="0">
              <a:buClr>
                <a:srgbClr val="FFD12E"/>
              </a:buClr>
              <a:buNone/>
              <a:defRPr sz="2000">
                <a:solidFill>
                  <a:schemeClr val="tx1">
                    <a:lumMod val="85000"/>
                    <a:lumOff val="15000"/>
                  </a:schemeClr>
                </a:solidFill>
                <a:latin typeface="Calibri" charset="0"/>
                <a:ea typeface="Calibri" charset="0"/>
                <a:cs typeface="Calibri" charset="0"/>
              </a:defRPr>
            </a:lvl2pPr>
            <a:lvl3pPr marL="888955" indent="0">
              <a:buClr>
                <a:srgbClr val="FFD12E"/>
              </a:buClr>
              <a:buNone/>
              <a:defRPr sz="2000">
                <a:solidFill>
                  <a:schemeClr val="tx1">
                    <a:lumMod val="85000"/>
                    <a:lumOff val="15000"/>
                  </a:schemeClr>
                </a:solidFill>
                <a:latin typeface="Calibri" charset="0"/>
                <a:ea typeface="Calibri" charset="0"/>
                <a:cs typeface="Calibri" charset="0"/>
              </a:defRPr>
            </a:lvl3pPr>
            <a:lvl4pPr marL="1333432" indent="0">
              <a:buClr>
                <a:srgbClr val="FFD12E"/>
              </a:buClr>
              <a:buNone/>
              <a:defRPr sz="2000">
                <a:solidFill>
                  <a:schemeClr val="tx1">
                    <a:lumMod val="85000"/>
                    <a:lumOff val="15000"/>
                  </a:schemeClr>
                </a:solidFill>
                <a:latin typeface="Calibri" charset="0"/>
                <a:ea typeface="Calibri" charset="0"/>
                <a:cs typeface="Calibri" charset="0"/>
              </a:defRPr>
            </a:lvl4pPr>
            <a:lvl5pPr marL="1777909" indent="0">
              <a:buClr>
                <a:srgbClr val="FFD12E"/>
              </a:buClr>
              <a:buNone/>
              <a:defRPr sz="2000">
                <a:solidFill>
                  <a:schemeClr val="tx1">
                    <a:lumMod val="85000"/>
                    <a:lumOff val="15000"/>
                  </a:schemeClr>
                </a:solidFill>
                <a:latin typeface="Calibri" charset="0"/>
                <a:ea typeface="Calibri" charset="0"/>
                <a:cs typeface="Calibri" charset="0"/>
              </a:defRPr>
            </a:lvl5pPr>
          </a:lstStyle>
          <a:p>
            <a:endParaRPr/>
          </a:p>
        </p:txBody>
      </p:sp>
      <p:sp>
        <p:nvSpPr>
          <p:cNvPr id="6" name="Slide Number Placeholder 3"/>
          <p:cNvSpPr>
            <a:spLocks noGrp="1"/>
          </p:cNvSpPr>
          <p:nvPr>
            <p:ph type="sldNum" sz="quarter" idx="12"/>
          </p:nvPr>
        </p:nvSpPr>
        <p:spPr>
          <a:xfrm>
            <a:off x="8737604" y="6423425"/>
            <a:ext cx="2913622" cy="298056"/>
          </a:xfrm>
          <a:prstGeom prst="rect">
            <a:avLst/>
          </a:prstGeom>
        </p:spPr>
        <p:txBody>
          <a:bodyPr/>
          <a:lstStyle>
            <a:lvl1pPr algn="r">
              <a:defRPr sz="1406" baseline="0">
                <a:solidFill>
                  <a:srgbClr val="08296C"/>
                </a:solidFill>
              </a:defRPr>
            </a:lvl1pPr>
          </a:lstStyle>
          <a:p>
            <a:pPr defTabSz="914353"/>
            <a:fld id="{96E69268-9C8B-4EBF-A9EE-DC5DC2D48DC3}" type="slidenum">
              <a:rPr lang="en-US" smtClean="0"/>
              <a:pPr defTabSz="914353"/>
              <a:t>‹#›</a:t>
            </a:fld>
            <a:endParaRPr lang="en-US"/>
          </a:p>
        </p:txBody>
      </p:sp>
    </p:spTree>
    <p:extLst>
      <p:ext uri="{BB962C8B-B14F-4D97-AF65-F5344CB8AC3E}">
        <p14:creationId xmlns:p14="http://schemas.microsoft.com/office/powerpoint/2010/main" val="1560691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Slide de título">
    <p:spTree>
      <p:nvGrpSpPr>
        <p:cNvPr id="1" name=""/>
        <p:cNvGrpSpPr/>
        <p:nvPr/>
      </p:nvGrpSpPr>
      <p:grpSpPr>
        <a:xfrm>
          <a:off x="0" y="0"/>
          <a:ext cx="0" cy="0"/>
          <a:chOff x="0" y="0"/>
          <a:chExt cx="0" cy="0"/>
        </a:xfrm>
      </p:grpSpPr>
      <p:sp>
        <p:nvSpPr>
          <p:cNvPr id="7" name="Retângulo"/>
          <p:cNvSpPr/>
          <p:nvPr userDrawn="1"/>
        </p:nvSpPr>
        <p:spPr>
          <a:xfrm>
            <a:off x="0" y="0"/>
            <a:ext cx="12192000" cy="815546"/>
          </a:xfrm>
          <a:prstGeom prst="rect">
            <a:avLst/>
          </a:prstGeom>
          <a:gradFill>
            <a:gsLst>
              <a:gs pos="0">
                <a:srgbClr val="07286B"/>
              </a:gs>
              <a:gs pos="100000">
                <a:srgbClr val="0187B1"/>
              </a:gs>
            </a:gsLst>
            <a:lin ang="8100000"/>
          </a:gradFill>
          <a:ln w="12700">
            <a:miter lim="400000"/>
          </a:ln>
        </p:spPr>
        <p:txBody>
          <a:bodyPr lIns="38099" tIns="38099" rIns="38099" bIns="38099" anchor="ctr"/>
          <a:lstStyle/>
          <a:p>
            <a:pPr defTabSz="914353">
              <a:defRPr sz="2200">
                <a:solidFill>
                  <a:srgbClr val="FFCA07"/>
                </a:solidFill>
              </a:defRPr>
            </a:pPr>
            <a:endParaRPr sz="2200">
              <a:solidFill>
                <a:srgbClr val="FFCA07"/>
              </a:solidFill>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689" y="149298"/>
            <a:ext cx="1618192" cy="505611"/>
          </a:xfrm>
          <a:prstGeom prst="rect">
            <a:avLst/>
          </a:prstGeom>
        </p:spPr>
      </p:pic>
      <p:sp>
        <p:nvSpPr>
          <p:cNvPr id="9" name="Texto do Título"/>
          <p:cNvSpPr txBox="1">
            <a:spLocks noGrp="1"/>
          </p:cNvSpPr>
          <p:nvPr>
            <p:ph type="title"/>
          </p:nvPr>
        </p:nvSpPr>
        <p:spPr>
          <a:xfrm>
            <a:off x="618066" y="0"/>
            <a:ext cx="11033160" cy="815546"/>
          </a:xfrm>
          <a:prstGeom prst="rect">
            <a:avLst/>
          </a:prstGeom>
        </p:spPr>
        <p:txBody>
          <a:bodyPr lIns="38100" tIns="38100" rIns="38100" bIns="38100" anchor="ctr">
            <a:normAutofit/>
          </a:bodyPr>
          <a:lstStyle>
            <a:lvl1pPr algn="l">
              <a:defRPr sz="2400" b="1">
                <a:solidFill>
                  <a:schemeClr val="bg1"/>
                </a:solidFill>
                <a:latin typeface="Calibri" charset="0"/>
                <a:ea typeface="Calibri" charset="0"/>
                <a:cs typeface="Calibri" charset="0"/>
              </a:defRPr>
            </a:lvl1pPr>
          </a:lstStyle>
          <a:p>
            <a:r>
              <a:t>Texto do Título</a:t>
            </a:r>
          </a:p>
        </p:txBody>
      </p:sp>
      <p:sp>
        <p:nvSpPr>
          <p:cNvPr id="10" name="Nível de Corpo Um…"/>
          <p:cNvSpPr txBox="1">
            <a:spLocks noGrp="1"/>
          </p:cNvSpPr>
          <p:nvPr>
            <p:ph type="body" sz="half" idx="1"/>
          </p:nvPr>
        </p:nvSpPr>
        <p:spPr>
          <a:xfrm>
            <a:off x="618068" y="964844"/>
            <a:ext cx="11033159" cy="5170487"/>
          </a:xfrm>
          <a:prstGeom prst="rect">
            <a:avLst/>
          </a:prstGeom>
          <a:ln w="12700">
            <a:miter lim="400000"/>
          </a:ln>
        </p:spPr>
        <p:txBody>
          <a:bodyPr lIns="38100" tIns="38100" rIns="38100" bIns="38100" anchor="t">
            <a:noAutofit/>
          </a:bodyPr>
          <a:lstStyle>
            <a:lvl1pPr>
              <a:defRPr sz="2400" b="0" i="0" u="none" strike="noStrike" cap="none" spc="0" baseline="0" dirty="0">
                <a:ln>
                  <a:noFill/>
                </a:ln>
                <a:solidFill>
                  <a:srgbClr val="08296C"/>
                </a:solidFill>
                <a:uFillTx/>
                <a:latin typeface="Calibri" charset="0"/>
                <a:ea typeface="Calibri" charset="0"/>
                <a:cs typeface="Calibri" charset="0"/>
                <a:sym typeface="Helvetica Light"/>
              </a:defRPr>
            </a:lvl1pPr>
          </a:lstStyle>
          <a:p>
            <a:pPr marL="342900" lvl="0" indent="-342900" defTabSz="584199">
              <a:lnSpc>
                <a:spcPct val="100000"/>
              </a:lnSpc>
              <a:spcBef>
                <a:spcPts val="1200"/>
              </a:spcBef>
              <a:buClr>
                <a:srgbClr val="FFD12E"/>
              </a:buClr>
              <a:buSzPct val="100000"/>
              <a:buFontTx/>
              <a:buBlip>
                <a:blip r:embed="rId3"/>
              </a:buBlip>
            </a:pPr>
            <a:endParaRPr/>
          </a:p>
        </p:txBody>
      </p:sp>
      <p:sp>
        <p:nvSpPr>
          <p:cNvPr id="3" name="CaixaDeTexto 2"/>
          <p:cNvSpPr txBox="1"/>
          <p:nvPr userDrawn="1"/>
        </p:nvSpPr>
        <p:spPr>
          <a:xfrm>
            <a:off x="10330249" y="6284627"/>
            <a:ext cx="1320977" cy="369332"/>
          </a:xfrm>
          <a:prstGeom prst="rect">
            <a:avLst/>
          </a:prstGeom>
          <a:noFill/>
        </p:spPr>
        <p:txBody>
          <a:bodyPr wrap="square" rtlCol="0">
            <a:spAutoFit/>
          </a:bodyPr>
          <a:lstStyle/>
          <a:p>
            <a:pPr defTabSz="914353"/>
            <a:endParaRPr lang="pt-BR">
              <a:solidFill>
                <a:prstClr val="black"/>
              </a:solidFill>
            </a:endParaRPr>
          </a:p>
        </p:txBody>
      </p:sp>
      <p:sp>
        <p:nvSpPr>
          <p:cNvPr id="11" name="Espaço Reservado para Número de Slide 2"/>
          <p:cNvSpPr>
            <a:spLocks noGrp="1"/>
          </p:cNvSpPr>
          <p:nvPr>
            <p:ph type="sldNum" sz="quarter" idx="12"/>
          </p:nvPr>
        </p:nvSpPr>
        <p:spPr>
          <a:xfrm>
            <a:off x="10762735" y="6284627"/>
            <a:ext cx="888491" cy="423902"/>
          </a:xfrm>
          <a:prstGeom prst="rect">
            <a:avLst/>
          </a:prstGeom>
        </p:spPr>
        <p:txBody>
          <a:bodyPr/>
          <a:lstStyle>
            <a:lvl1pPr algn="r">
              <a:defRPr sz="1600">
                <a:solidFill>
                  <a:srgbClr val="102E66"/>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17334020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Slide de título">
    <p:spTree>
      <p:nvGrpSpPr>
        <p:cNvPr id="1" name=""/>
        <p:cNvGrpSpPr/>
        <p:nvPr/>
      </p:nvGrpSpPr>
      <p:grpSpPr>
        <a:xfrm>
          <a:off x="0" y="0"/>
          <a:ext cx="0" cy="0"/>
          <a:chOff x="0" y="0"/>
          <a:chExt cx="0" cy="0"/>
        </a:xfrm>
      </p:grpSpPr>
      <p:sp>
        <p:nvSpPr>
          <p:cNvPr id="7" name="Retângulo"/>
          <p:cNvSpPr/>
          <p:nvPr userDrawn="1"/>
        </p:nvSpPr>
        <p:spPr>
          <a:xfrm>
            <a:off x="0" y="0"/>
            <a:ext cx="12192000" cy="595313"/>
          </a:xfrm>
          <a:prstGeom prst="rect">
            <a:avLst/>
          </a:prstGeom>
          <a:gradFill>
            <a:gsLst>
              <a:gs pos="0">
                <a:srgbClr val="07286B"/>
              </a:gs>
              <a:gs pos="100000">
                <a:srgbClr val="0187B1"/>
              </a:gs>
            </a:gsLst>
            <a:lin ang="8100000"/>
          </a:gradFill>
          <a:ln w="12700">
            <a:miter lim="400000"/>
          </a:ln>
        </p:spPr>
        <p:txBody>
          <a:bodyPr lIns="38100" tIns="38100" rIns="38100" bIns="38100" anchor="ctr"/>
          <a:lstStyle/>
          <a:p>
            <a:pPr>
              <a:defRPr sz="2200">
                <a:solidFill>
                  <a:srgbClr val="FFCA07"/>
                </a:solidFill>
              </a:defRPr>
            </a:pPr>
            <a:endParaRPr sz="2200">
              <a:solidFill>
                <a:srgbClr val="FFCA07"/>
              </a:solidFill>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3871" y="149297"/>
            <a:ext cx="1016581" cy="317635"/>
          </a:xfrm>
          <a:prstGeom prst="rect">
            <a:avLst/>
          </a:prstGeom>
        </p:spPr>
      </p:pic>
      <p:sp>
        <p:nvSpPr>
          <p:cNvPr id="9" name="Texto do Título"/>
          <p:cNvSpPr txBox="1">
            <a:spLocks noGrp="1"/>
          </p:cNvSpPr>
          <p:nvPr>
            <p:ph type="title"/>
          </p:nvPr>
        </p:nvSpPr>
        <p:spPr>
          <a:xfrm>
            <a:off x="618066" y="0"/>
            <a:ext cx="12386734" cy="635000"/>
          </a:xfrm>
          <a:prstGeom prst="rect">
            <a:avLst/>
          </a:prstGeom>
        </p:spPr>
        <p:txBody>
          <a:bodyPr lIns="38100" tIns="38100" rIns="38100" bIns="38100" anchor="ctr">
            <a:normAutofit/>
          </a:bodyPr>
          <a:lstStyle>
            <a:lvl1pPr algn="l">
              <a:defRPr sz="2000" b="1">
                <a:solidFill>
                  <a:schemeClr val="bg1"/>
                </a:solidFill>
                <a:latin typeface="Calibri" charset="0"/>
                <a:ea typeface="Calibri" charset="0"/>
                <a:cs typeface="Calibri" charset="0"/>
              </a:defRPr>
            </a:lvl1pPr>
          </a:lstStyle>
          <a:p>
            <a:r>
              <a:t>Texto do Título</a:t>
            </a:r>
          </a:p>
        </p:txBody>
      </p:sp>
      <p:sp>
        <p:nvSpPr>
          <p:cNvPr id="10" name="Nível de Corpo Um…"/>
          <p:cNvSpPr txBox="1">
            <a:spLocks noGrp="1"/>
          </p:cNvSpPr>
          <p:nvPr>
            <p:ph type="body" sz="half" idx="1"/>
          </p:nvPr>
        </p:nvSpPr>
        <p:spPr>
          <a:xfrm>
            <a:off x="618067" y="1253064"/>
            <a:ext cx="11033159" cy="4882266"/>
          </a:xfrm>
          <a:prstGeom prst="rect">
            <a:avLst/>
          </a:prstGeom>
        </p:spPr>
        <p:txBody>
          <a:bodyPr lIns="38100" tIns="38100" rIns="38100" bIns="38100">
            <a:normAutofit/>
          </a:bodyPr>
          <a:lstStyle>
            <a:lvl1pPr marL="0" indent="0">
              <a:buClr>
                <a:srgbClr val="FFD12E"/>
              </a:buClr>
              <a:buFont typeface="Arial" charset="0"/>
              <a:buNone/>
              <a:defRPr sz="2000">
                <a:solidFill>
                  <a:srgbClr val="7F7F7F"/>
                </a:solidFill>
                <a:latin typeface="Calibri" charset="0"/>
                <a:ea typeface="Calibri" charset="0"/>
                <a:cs typeface="Calibri" charset="0"/>
              </a:defRPr>
            </a:lvl1pPr>
            <a:lvl2pPr marL="444500" indent="0">
              <a:buClr>
                <a:srgbClr val="FFD12E"/>
              </a:buClr>
              <a:buNone/>
              <a:defRPr sz="2000">
                <a:solidFill>
                  <a:schemeClr val="tx1">
                    <a:lumMod val="85000"/>
                    <a:lumOff val="15000"/>
                  </a:schemeClr>
                </a:solidFill>
                <a:latin typeface="Calibri" charset="0"/>
                <a:ea typeface="Calibri" charset="0"/>
                <a:cs typeface="Calibri" charset="0"/>
              </a:defRPr>
            </a:lvl2pPr>
            <a:lvl3pPr marL="889000" indent="0">
              <a:buClr>
                <a:srgbClr val="FFD12E"/>
              </a:buClr>
              <a:buNone/>
              <a:defRPr sz="2000">
                <a:solidFill>
                  <a:schemeClr val="tx1">
                    <a:lumMod val="85000"/>
                    <a:lumOff val="15000"/>
                  </a:schemeClr>
                </a:solidFill>
                <a:latin typeface="Calibri" charset="0"/>
                <a:ea typeface="Calibri" charset="0"/>
                <a:cs typeface="Calibri" charset="0"/>
              </a:defRPr>
            </a:lvl3pPr>
            <a:lvl4pPr marL="1333500" indent="0">
              <a:buClr>
                <a:srgbClr val="FFD12E"/>
              </a:buClr>
              <a:buNone/>
              <a:defRPr sz="2000">
                <a:solidFill>
                  <a:schemeClr val="tx1">
                    <a:lumMod val="85000"/>
                    <a:lumOff val="15000"/>
                  </a:schemeClr>
                </a:solidFill>
                <a:latin typeface="Calibri" charset="0"/>
                <a:ea typeface="Calibri" charset="0"/>
                <a:cs typeface="Calibri" charset="0"/>
              </a:defRPr>
            </a:lvl4pPr>
            <a:lvl5pPr marL="1778000" indent="0">
              <a:buClr>
                <a:srgbClr val="FFD12E"/>
              </a:buClr>
              <a:buNone/>
              <a:defRPr sz="2000">
                <a:solidFill>
                  <a:schemeClr val="tx1">
                    <a:lumMod val="85000"/>
                    <a:lumOff val="15000"/>
                  </a:schemeClr>
                </a:solidFill>
                <a:latin typeface="Calibri" charset="0"/>
                <a:ea typeface="Calibri" charset="0"/>
                <a:cs typeface="Calibri" charset="0"/>
              </a:defRPr>
            </a:lvl5pPr>
          </a:lstStyle>
          <a:p>
            <a:endParaRPr/>
          </a:p>
        </p:txBody>
      </p:sp>
      <p:sp>
        <p:nvSpPr>
          <p:cNvPr id="6" name="Slide Number Placeholder 3"/>
          <p:cNvSpPr>
            <a:spLocks noGrp="1"/>
          </p:cNvSpPr>
          <p:nvPr>
            <p:ph type="sldNum" sz="quarter" idx="12"/>
          </p:nvPr>
        </p:nvSpPr>
        <p:spPr>
          <a:xfrm>
            <a:off x="8737604" y="6423425"/>
            <a:ext cx="2913622" cy="298056"/>
          </a:xfrm>
          <a:prstGeom prst="rect">
            <a:avLst/>
          </a:prstGeom>
        </p:spPr>
        <p:txBody>
          <a:bodyPr/>
          <a:lstStyle>
            <a:lvl1pPr algn="r">
              <a:defRPr sz="1406" baseline="0">
                <a:solidFill>
                  <a:srgbClr val="08296C"/>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2201877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4_Slide de título">
    <p:spTree>
      <p:nvGrpSpPr>
        <p:cNvPr id="1" name=""/>
        <p:cNvGrpSpPr/>
        <p:nvPr/>
      </p:nvGrpSpPr>
      <p:grpSpPr>
        <a:xfrm>
          <a:off x="0" y="0"/>
          <a:ext cx="0" cy="0"/>
          <a:chOff x="0" y="0"/>
          <a:chExt cx="0" cy="0"/>
        </a:xfrm>
      </p:grpSpPr>
      <p:sp>
        <p:nvSpPr>
          <p:cNvPr id="7" name="Retângulo"/>
          <p:cNvSpPr/>
          <p:nvPr userDrawn="1"/>
        </p:nvSpPr>
        <p:spPr>
          <a:xfrm>
            <a:off x="0" y="1"/>
            <a:ext cx="12192000" cy="595313"/>
          </a:xfrm>
          <a:prstGeom prst="rect">
            <a:avLst/>
          </a:prstGeom>
          <a:gradFill>
            <a:gsLst>
              <a:gs pos="0">
                <a:srgbClr val="07286B"/>
              </a:gs>
              <a:gs pos="100000">
                <a:srgbClr val="0187B1"/>
              </a:gs>
            </a:gsLst>
            <a:lin ang="8100000"/>
          </a:gradFill>
          <a:ln w="12700">
            <a:miter lim="400000"/>
          </a:ln>
        </p:spPr>
        <p:txBody>
          <a:bodyPr lIns="38099" tIns="38099" rIns="38099" bIns="38099" anchor="ctr"/>
          <a:lstStyle/>
          <a:p>
            <a:pPr defTabSz="914353">
              <a:defRPr sz="2200">
                <a:solidFill>
                  <a:srgbClr val="FFCA07"/>
                </a:solidFill>
              </a:defRPr>
            </a:pPr>
            <a:endParaRPr sz="2200">
              <a:solidFill>
                <a:srgbClr val="FFCA07"/>
              </a:solidFill>
              <a:sym typeface="Helvetica Light"/>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3872" y="149298"/>
            <a:ext cx="1016581" cy="317635"/>
          </a:xfrm>
          <a:prstGeom prst="rect">
            <a:avLst/>
          </a:prstGeom>
        </p:spPr>
      </p:pic>
      <p:sp>
        <p:nvSpPr>
          <p:cNvPr id="9" name="Texto do Título"/>
          <p:cNvSpPr txBox="1">
            <a:spLocks noGrp="1"/>
          </p:cNvSpPr>
          <p:nvPr>
            <p:ph type="title"/>
          </p:nvPr>
        </p:nvSpPr>
        <p:spPr>
          <a:xfrm>
            <a:off x="618066" y="0"/>
            <a:ext cx="12386734" cy="635000"/>
          </a:xfrm>
          <a:prstGeom prst="rect">
            <a:avLst/>
          </a:prstGeom>
        </p:spPr>
        <p:txBody>
          <a:bodyPr lIns="38100" tIns="38100" rIns="38100" bIns="38100" anchor="ctr">
            <a:normAutofit/>
          </a:bodyPr>
          <a:lstStyle>
            <a:lvl1pPr algn="l">
              <a:defRPr sz="2000" b="1">
                <a:solidFill>
                  <a:schemeClr val="bg1"/>
                </a:solidFill>
                <a:latin typeface="Calibri" charset="0"/>
                <a:ea typeface="Calibri" charset="0"/>
                <a:cs typeface="Calibri" charset="0"/>
              </a:defRPr>
            </a:lvl1pPr>
          </a:lstStyle>
          <a:p>
            <a:r>
              <a:t>Texto do Título</a:t>
            </a:r>
          </a:p>
        </p:txBody>
      </p:sp>
      <p:sp>
        <p:nvSpPr>
          <p:cNvPr id="10" name="Nível de Corpo Um…"/>
          <p:cNvSpPr txBox="1">
            <a:spLocks noGrp="1"/>
          </p:cNvSpPr>
          <p:nvPr>
            <p:ph type="body" sz="half" idx="1"/>
          </p:nvPr>
        </p:nvSpPr>
        <p:spPr>
          <a:xfrm>
            <a:off x="618068" y="1253065"/>
            <a:ext cx="11033159" cy="4882266"/>
          </a:xfrm>
          <a:prstGeom prst="rect">
            <a:avLst/>
          </a:prstGeom>
        </p:spPr>
        <p:txBody>
          <a:bodyPr lIns="38100" tIns="38100" rIns="38100" bIns="38100">
            <a:normAutofit/>
          </a:bodyPr>
          <a:lstStyle>
            <a:lvl1pPr marL="0" indent="0">
              <a:buClr>
                <a:srgbClr val="FFD12E"/>
              </a:buClr>
              <a:buFont typeface="Arial" charset="0"/>
              <a:buNone/>
              <a:defRPr sz="2000">
                <a:solidFill>
                  <a:srgbClr val="7F7F7F"/>
                </a:solidFill>
                <a:latin typeface="Calibri" charset="0"/>
                <a:ea typeface="Calibri" charset="0"/>
                <a:cs typeface="Calibri" charset="0"/>
              </a:defRPr>
            </a:lvl1pPr>
            <a:lvl2pPr marL="444477" indent="0">
              <a:buClr>
                <a:srgbClr val="FFD12E"/>
              </a:buClr>
              <a:buNone/>
              <a:defRPr sz="2000">
                <a:solidFill>
                  <a:schemeClr val="tx1">
                    <a:lumMod val="85000"/>
                    <a:lumOff val="15000"/>
                  </a:schemeClr>
                </a:solidFill>
                <a:latin typeface="Calibri" charset="0"/>
                <a:ea typeface="Calibri" charset="0"/>
                <a:cs typeface="Calibri" charset="0"/>
              </a:defRPr>
            </a:lvl2pPr>
            <a:lvl3pPr marL="888955" indent="0">
              <a:buClr>
                <a:srgbClr val="FFD12E"/>
              </a:buClr>
              <a:buNone/>
              <a:defRPr sz="2000">
                <a:solidFill>
                  <a:schemeClr val="tx1">
                    <a:lumMod val="85000"/>
                    <a:lumOff val="15000"/>
                  </a:schemeClr>
                </a:solidFill>
                <a:latin typeface="Calibri" charset="0"/>
                <a:ea typeface="Calibri" charset="0"/>
                <a:cs typeface="Calibri" charset="0"/>
              </a:defRPr>
            </a:lvl3pPr>
            <a:lvl4pPr marL="1333432" indent="0">
              <a:buClr>
                <a:srgbClr val="FFD12E"/>
              </a:buClr>
              <a:buNone/>
              <a:defRPr sz="2000">
                <a:solidFill>
                  <a:schemeClr val="tx1">
                    <a:lumMod val="85000"/>
                    <a:lumOff val="15000"/>
                  </a:schemeClr>
                </a:solidFill>
                <a:latin typeface="Calibri" charset="0"/>
                <a:ea typeface="Calibri" charset="0"/>
                <a:cs typeface="Calibri" charset="0"/>
              </a:defRPr>
            </a:lvl4pPr>
            <a:lvl5pPr marL="1777909" indent="0">
              <a:buClr>
                <a:srgbClr val="FFD12E"/>
              </a:buClr>
              <a:buNone/>
              <a:defRPr sz="2000">
                <a:solidFill>
                  <a:schemeClr val="tx1">
                    <a:lumMod val="85000"/>
                    <a:lumOff val="15000"/>
                  </a:schemeClr>
                </a:solidFill>
                <a:latin typeface="Calibri" charset="0"/>
                <a:ea typeface="Calibri" charset="0"/>
                <a:cs typeface="Calibri" charset="0"/>
              </a:defRPr>
            </a:lvl5pPr>
          </a:lstStyle>
          <a:p>
            <a:endParaRPr/>
          </a:p>
        </p:txBody>
      </p:sp>
    </p:spTree>
    <p:extLst>
      <p:ext uri="{BB962C8B-B14F-4D97-AF65-F5344CB8AC3E}">
        <p14:creationId xmlns:p14="http://schemas.microsoft.com/office/powerpoint/2010/main" val="495077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7_Slide de título">
    <p:spTree>
      <p:nvGrpSpPr>
        <p:cNvPr id="1" name=""/>
        <p:cNvGrpSpPr/>
        <p:nvPr/>
      </p:nvGrpSpPr>
      <p:grpSpPr>
        <a:xfrm>
          <a:off x="0" y="0"/>
          <a:ext cx="0" cy="0"/>
          <a:chOff x="0" y="0"/>
          <a:chExt cx="0" cy="0"/>
        </a:xfrm>
      </p:grpSpPr>
      <p:sp>
        <p:nvSpPr>
          <p:cNvPr id="7" name="Retângulo"/>
          <p:cNvSpPr/>
          <p:nvPr userDrawn="1"/>
        </p:nvSpPr>
        <p:spPr>
          <a:xfrm>
            <a:off x="0" y="0"/>
            <a:ext cx="12192000" cy="815546"/>
          </a:xfrm>
          <a:prstGeom prst="rect">
            <a:avLst/>
          </a:prstGeom>
          <a:gradFill>
            <a:gsLst>
              <a:gs pos="0">
                <a:srgbClr val="07286B"/>
              </a:gs>
              <a:gs pos="100000">
                <a:srgbClr val="0187B1"/>
              </a:gs>
            </a:gsLst>
            <a:lin ang="8100000"/>
          </a:gradFill>
          <a:ln w="12700">
            <a:miter lim="400000"/>
          </a:ln>
        </p:spPr>
        <p:txBody>
          <a:bodyPr lIns="38099" tIns="38099" rIns="38099" bIns="38099" anchor="ctr"/>
          <a:lstStyle/>
          <a:p>
            <a:pPr algn="l" defTabSz="914353" hangingPunct="1">
              <a:defRPr sz="2200">
                <a:solidFill>
                  <a:srgbClr val="FFCA07"/>
                </a:solidFill>
              </a:defRPr>
            </a:pPr>
            <a:endParaRPr sz="2200" kern="1200">
              <a:solidFill>
                <a:srgbClr val="FFCA07"/>
              </a:solidFill>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689" y="149298"/>
            <a:ext cx="1618192" cy="505611"/>
          </a:xfrm>
          <a:prstGeom prst="rect">
            <a:avLst/>
          </a:prstGeom>
        </p:spPr>
      </p:pic>
      <p:sp>
        <p:nvSpPr>
          <p:cNvPr id="9" name="Texto do Título"/>
          <p:cNvSpPr txBox="1">
            <a:spLocks noGrp="1"/>
          </p:cNvSpPr>
          <p:nvPr>
            <p:ph type="title"/>
          </p:nvPr>
        </p:nvSpPr>
        <p:spPr>
          <a:xfrm>
            <a:off x="618066" y="0"/>
            <a:ext cx="11033160" cy="815546"/>
          </a:xfrm>
          <a:prstGeom prst="rect">
            <a:avLst/>
          </a:prstGeom>
        </p:spPr>
        <p:txBody>
          <a:bodyPr lIns="38100" tIns="38100" rIns="38100" bIns="38100" anchor="ctr">
            <a:normAutofit/>
          </a:bodyPr>
          <a:lstStyle>
            <a:lvl1pPr algn="l">
              <a:defRPr sz="2400" b="1">
                <a:solidFill>
                  <a:schemeClr val="bg1"/>
                </a:solidFill>
                <a:latin typeface="Calibri" charset="0"/>
                <a:ea typeface="Calibri" charset="0"/>
                <a:cs typeface="Calibri" charset="0"/>
              </a:defRPr>
            </a:lvl1pPr>
          </a:lstStyle>
          <a:p>
            <a:r>
              <a:t>Texto do Título</a:t>
            </a:r>
          </a:p>
        </p:txBody>
      </p:sp>
      <p:sp>
        <p:nvSpPr>
          <p:cNvPr id="10" name="Nível de Corpo Um…"/>
          <p:cNvSpPr txBox="1">
            <a:spLocks noGrp="1"/>
          </p:cNvSpPr>
          <p:nvPr>
            <p:ph type="body" sz="half" idx="1"/>
          </p:nvPr>
        </p:nvSpPr>
        <p:spPr>
          <a:xfrm>
            <a:off x="618068" y="964844"/>
            <a:ext cx="11033159" cy="5170487"/>
          </a:xfrm>
          <a:prstGeom prst="rect">
            <a:avLst/>
          </a:prstGeom>
          <a:ln w="12700">
            <a:miter lim="400000"/>
          </a:ln>
        </p:spPr>
        <p:txBody>
          <a:bodyPr lIns="38100" tIns="38100" rIns="38100" bIns="38100" anchor="t">
            <a:noAutofit/>
          </a:bodyPr>
          <a:lstStyle>
            <a:lvl1pPr>
              <a:defRPr sz="2400" b="0" i="0" u="none" strike="noStrike" cap="none" spc="0" baseline="0" dirty="0">
                <a:ln>
                  <a:noFill/>
                </a:ln>
                <a:solidFill>
                  <a:srgbClr val="08296C"/>
                </a:solidFill>
                <a:uFillTx/>
                <a:latin typeface="Calibri" charset="0"/>
                <a:ea typeface="Calibri" charset="0"/>
                <a:cs typeface="Calibri" charset="0"/>
                <a:sym typeface="Helvetica Light"/>
              </a:defRPr>
            </a:lvl1pPr>
          </a:lstStyle>
          <a:p>
            <a:pPr marL="342900" lvl="0" indent="-342900" defTabSz="584199">
              <a:lnSpc>
                <a:spcPct val="100000"/>
              </a:lnSpc>
              <a:spcBef>
                <a:spcPts val="1200"/>
              </a:spcBef>
              <a:buClr>
                <a:srgbClr val="FFD12E"/>
              </a:buClr>
              <a:buSzPct val="100000"/>
              <a:buFontTx/>
              <a:buBlip>
                <a:blip r:embed="rId3"/>
              </a:buBlip>
            </a:pPr>
            <a:endParaRPr/>
          </a:p>
        </p:txBody>
      </p:sp>
      <p:sp>
        <p:nvSpPr>
          <p:cNvPr id="3" name="CaixaDeTexto 2"/>
          <p:cNvSpPr txBox="1"/>
          <p:nvPr userDrawn="1"/>
        </p:nvSpPr>
        <p:spPr>
          <a:xfrm>
            <a:off x="10330249" y="6284627"/>
            <a:ext cx="1320977" cy="369332"/>
          </a:xfrm>
          <a:prstGeom prst="rect">
            <a:avLst/>
          </a:prstGeom>
          <a:noFill/>
        </p:spPr>
        <p:txBody>
          <a:bodyPr wrap="square" rtlCol="0">
            <a:spAutoFit/>
          </a:bodyPr>
          <a:lstStyle/>
          <a:p>
            <a:pPr algn="l" defTabSz="914353" hangingPunct="1"/>
            <a:endParaRPr lang="pt-BR" sz="1800" kern="1200">
              <a:solidFill>
                <a:prstClr val="black"/>
              </a:solidFill>
            </a:endParaRPr>
          </a:p>
        </p:txBody>
      </p:sp>
      <p:sp>
        <p:nvSpPr>
          <p:cNvPr id="11" name="Espaço Reservado para Número de Slide 2"/>
          <p:cNvSpPr>
            <a:spLocks noGrp="1"/>
          </p:cNvSpPr>
          <p:nvPr>
            <p:ph type="sldNum" sz="quarter" idx="12"/>
          </p:nvPr>
        </p:nvSpPr>
        <p:spPr>
          <a:xfrm>
            <a:off x="10762735" y="6284627"/>
            <a:ext cx="888491" cy="423902"/>
          </a:xfrm>
          <a:prstGeom prst="rect">
            <a:avLst/>
          </a:prstGeom>
        </p:spPr>
        <p:txBody>
          <a:bodyPr/>
          <a:lstStyle>
            <a:lvl1pPr algn="r">
              <a:defRPr sz="1600">
                <a:solidFill>
                  <a:srgbClr val="102E66"/>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2758147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lvl1pPr>
              <a:defRPr b="0"/>
            </a:lvl1pPr>
            <a:lvl2pPr>
              <a:defRPr b="0"/>
            </a:lvl2pPr>
            <a:lvl3pPr>
              <a:defRPr b="0"/>
            </a:lvl3pPr>
            <a:lvl4pPr>
              <a:defRPr b="0"/>
            </a:lvl4pPr>
            <a:lvl5pPr>
              <a:defRPr b="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42515188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642219"/>
            <a:ext cx="5181600" cy="55347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642219"/>
            <a:ext cx="5181600" cy="55347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757612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135875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lide de título">
    <p:spTree>
      <p:nvGrpSpPr>
        <p:cNvPr id="1" name=""/>
        <p:cNvGrpSpPr/>
        <p:nvPr/>
      </p:nvGrpSpPr>
      <p:grpSpPr>
        <a:xfrm>
          <a:off x="0" y="0"/>
          <a:ext cx="0" cy="0"/>
          <a:chOff x="0" y="0"/>
          <a:chExt cx="0" cy="0"/>
        </a:xfrm>
      </p:grpSpPr>
      <p:sp>
        <p:nvSpPr>
          <p:cNvPr id="7" name="Retângulo"/>
          <p:cNvSpPr/>
          <p:nvPr userDrawn="1"/>
        </p:nvSpPr>
        <p:spPr>
          <a:xfrm>
            <a:off x="0" y="0"/>
            <a:ext cx="12192000" cy="595313"/>
          </a:xfrm>
          <a:prstGeom prst="rect">
            <a:avLst/>
          </a:prstGeom>
          <a:gradFill>
            <a:gsLst>
              <a:gs pos="0">
                <a:srgbClr val="07286B"/>
              </a:gs>
              <a:gs pos="100000">
                <a:srgbClr val="0187B1"/>
              </a:gs>
            </a:gsLst>
            <a:lin ang="8100000"/>
          </a:gradFill>
          <a:ln w="12700">
            <a:miter lim="400000"/>
          </a:ln>
        </p:spPr>
        <p:txBody>
          <a:bodyPr lIns="38100" tIns="38100" rIns="38100" bIns="38100" anchor="ctr"/>
          <a:lstStyle/>
          <a:p>
            <a:pPr>
              <a:defRPr sz="2200">
                <a:solidFill>
                  <a:srgbClr val="FFCA07"/>
                </a:solidFill>
              </a:defRPr>
            </a:pPr>
            <a:endParaRPr sz="2200">
              <a:solidFill>
                <a:srgbClr val="FFCA07"/>
              </a:solidFill>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3871" y="149297"/>
            <a:ext cx="1016581" cy="317635"/>
          </a:xfrm>
          <a:prstGeom prst="rect">
            <a:avLst/>
          </a:prstGeom>
        </p:spPr>
      </p:pic>
      <p:sp>
        <p:nvSpPr>
          <p:cNvPr id="9" name="Texto do Título"/>
          <p:cNvSpPr txBox="1">
            <a:spLocks noGrp="1"/>
          </p:cNvSpPr>
          <p:nvPr>
            <p:ph type="title"/>
          </p:nvPr>
        </p:nvSpPr>
        <p:spPr>
          <a:xfrm>
            <a:off x="618066" y="0"/>
            <a:ext cx="12386734" cy="635000"/>
          </a:xfrm>
          <a:prstGeom prst="rect">
            <a:avLst/>
          </a:prstGeom>
        </p:spPr>
        <p:txBody>
          <a:bodyPr lIns="38100" tIns="38100" rIns="38100" bIns="38100" anchor="ctr">
            <a:normAutofit/>
          </a:bodyPr>
          <a:lstStyle>
            <a:lvl1pPr algn="l">
              <a:defRPr sz="2000" b="1">
                <a:solidFill>
                  <a:schemeClr val="bg1"/>
                </a:solidFill>
                <a:latin typeface="Calibri" charset="0"/>
                <a:ea typeface="Calibri" charset="0"/>
                <a:cs typeface="Calibri" charset="0"/>
              </a:defRPr>
            </a:lvl1pPr>
          </a:lstStyle>
          <a:p>
            <a:r>
              <a:t>Texto do Título</a:t>
            </a:r>
          </a:p>
        </p:txBody>
      </p:sp>
      <p:sp>
        <p:nvSpPr>
          <p:cNvPr id="10" name="Nível de Corpo Um…"/>
          <p:cNvSpPr txBox="1">
            <a:spLocks noGrp="1"/>
          </p:cNvSpPr>
          <p:nvPr>
            <p:ph type="body" sz="half" idx="1"/>
          </p:nvPr>
        </p:nvSpPr>
        <p:spPr>
          <a:xfrm>
            <a:off x="618067" y="1253064"/>
            <a:ext cx="11033159" cy="4882266"/>
          </a:xfrm>
          <a:prstGeom prst="rect">
            <a:avLst/>
          </a:prstGeom>
        </p:spPr>
        <p:txBody>
          <a:bodyPr lIns="38100" tIns="38100" rIns="38100" bIns="38100">
            <a:normAutofit/>
          </a:bodyPr>
          <a:lstStyle>
            <a:lvl1pPr marL="0" indent="0">
              <a:buClr>
                <a:srgbClr val="FFD12E"/>
              </a:buClr>
              <a:buFont typeface="Arial" charset="0"/>
              <a:buNone/>
              <a:defRPr sz="2000">
                <a:solidFill>
                  <a:srgbClr val="7F7F7F"/>
                </a:solidFill>
                <a:latin typeface="Calibri" charset="0"/>
                <a:ea typeface="Calibri" charset="0"/>
                <a:cs typeface="Calibri" charset="0"/>
              </a:defRPr>
            </a:lvl1pPr>
            <a:lvl2pPr marL="444500" indent="0">
              <a:buClr>
                <a:srgbClr val="FFD12E"/>
              </a:buClr>
              <a:buNone/>
              <a:defRPr sz="2000">
                <a:solidFill>
                  <a:schemeClr val="tx1">
                    <a:lumMod val="85000"/>
                    <a:lumOff val="15000"/>
                  </a:schemeClr>
                </a:solidFill>
                <a:latin typeface="Calibri" charset="0"/>
                <a:ea typeface="Calibri" charset="0"/>
                <a:cs typeface="Calibri" charset="0"/>
              </a:defRPr>
            </a:lvl2pPr>
            <a:lvl3pPr marL="889000" indent="0">
              <a:buClr>
                <a:srgbClr val="FFD12E"/>
              </a:buClr>
              <a:buNone/>
              <a:defRPr sz="2000">
                <a:solidFill>
                  <a:schemeClr val="tx1">
                    <a:lumMod val="85000"/>
                    <a:lumOff val="15000"/>
                  </a:schemeClr>
                </a:solidFill>
                <a:latin typeface="Calibri" charset="0"/>
                <a:ea typeface="Calibri" charset="0"/>
                <a:cs typeface="Calibri" charset="0"/>
              </a:defRPr>
            </a:lvl3pPr>
            <a:lvl4pPr marL="1333500" indent="0">
              <a:buClr>
                <a:srgbClr val="FFD12E"/>
              </a:buClr>
              <a:buNone/>
              <a:defRPr sz="2000">
                <a:solidFill>
                  <a:schemeClr val="tx1">
                    <a:lumMod val="85000"/>
                    <a:lumOff val="15000"/>
                  </a:schemeClr>
                </a:solidFill>
                <a:latin typeface="Calibri" charset="0"/>
                <a:ea typeface="Calibri" charset="0"/>
                <a:cs typeface="Calibri" charset="0"/>
              </a:defRPr>
            </a:lvl4pPr>
            <a:lvl5pPr marL="1778000" indent="0">
              <a:buClr>
                <a:srgbClr val="FFD12E"/>
              </a:buClr>
              <a:buNone/>
              <a:defRPr sz="2000">
                <a:solidFill>
                  <a:schemeClr val="tx1">
                    <a:lumMod val="85000"/>
                    <a:lumOff val="15000"/>
                  </a:schemeClr>
                </a:solidFill>
                <a:latin typeface="Calibri" charset="0"/>
                <a:ea typeface="Calibri" charset="0"/>
                <a:cs typeface="Calibri" charset="0"/>
              </a:defRPr>
            </a:lvl5pPr>
          </a:lstStyle>
          <a:p>
            <a:endParaRPr/>
          </a:p>
        </p:txBody>
      </p:sp>
      <p:sp>
        <p:nvSpPr>
          <p:cNvPr id="6" name="Slide Number Placeholder 3"/>
          <p:cNvSpPr>
            <a:spLocks noGrp="1"/>
          </p:cNvSpPr>
          <p:nvPr>
            <p:ph type="sldNum" sz="quarter" idx="12"/>
          </p:nvPr>
        </p:nvSpPr>
        <p:spPr>
          <a:xfrm>
            <a:off x="8737604" y="6423425"/>
            <a:ext cx="2913622" cy="298056"/>
          </a:xfrm>
          <a:prstGeom prst="rect">
            <a:avLst/>
          </a:prstGeom>
        </p:spPr>
        <p:txBody>
          <a:bodyPr/>
          <a:lstStyle>
            <a:lvl1pPr algn="r">
              <a:defRPr sz="1406" baseline="0">
                <a:solidFill>
                  <a:srgbClr val="08296C"/>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27672268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lvl1pPr>
              <a:defRPr b="0"/>
            </a:lvl1pPr>
            <a:lvl2pPr>
              <a:defRPr b="0"/>
            </a:lvl2pPr>
            <a:lvl3pPr>
              <a:defRPr b="0"/>
            </a:lvl3pPr>
            <a:lvl4pPr>
              <a:defRPr b="0"/>
            </a:lvl4pPr>
            <a:lvl5pPr>
              <a:defRPr b="0"/>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59673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1681925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642219"/>
            <a:ext cx="5181600" cy="55347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642219"/>
            <a:ext cx="5181600" cy="5534744"/>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5868315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Tree>
    <p:extLst>
      <p:ext uri="{BB962C8B-B14F-4D97-AF65-F5344CB8AC3E}">
        <p14:creationId xmlns:p14="http://schemas.microsoft.com/office/powerpoint/2010/main" val="4122253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4_Slide de título">
    <p:spTree>
      <p:nvGrpSpPr>
        <p:cNvPr id="1" name=""/>
        <p:cNvGrpSpPr/>
        <p:nvPr/>
      </p:nvGrpSpPr>
      <p:grpSpPr>
        <a:xfrm>
          <a:off x="0" y="0"/>
          <a:ext cx="0" cy="0"/>
          <a:chOff x="0" y="0"/>
          <a:chExt cx="0" cy="0"/>
        </a:xfrm>
      </p:grpSpPr>
      <p:sp>
        <p:nvSpPr>
          <p:cNvPr id="7" name="Retângulo"/>
          <p:cNvSpPr/>
          <p:nvPr userDrawn="1"/>
        </p:nvSpPr>
        <p:spPr>
          <a:xfrm>
            <a:off x="0" y="1"/>
            <a:ext cx="12192000" cy="595313"/>
          </a:xfrm>
          <a:prstGeom prst="rect">
            <a:avLst/>
          </a:prstGeom>
          <a:gradFill>
            <a:gsLst>
              <a:gs pos="0">
                <a:srgbClr val="07286B"/>
              </a:gs>
              <a:gs pos="100000">
                <a:srgbClr val="0187B1"/>
              </a:gs>
            </a:gsLst>
            <a:lin ang="8100000"/>
          </a:gradFill>
          <a:ln w="12700">
            <a:miter lim="400000"/>
          </a:ln>
        </p:spPr>
        <p:txBody>
          <a:bodyPr lIns="38099" tIns="38099" rIns="38099" bIns="38099" anchor="ctr"/>
          <a:lstStyle/>
          <a:p>
            <a:pPr defTabSz="914353">
              <a:defRPr sz="2200">
                <a:solidFill>
                  <a:srgbClr val="FFCA07"/>
                </a:solidFill>
              </a:defRPr>
            </a:pPr>
            <a:endParaRPr sz="2200">
              <a:solidFill>
                <a:srgbClr val="FFCA07"/>
              </a:solidFill>
              <a:sym typeface="Helvetica Light"/>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3872" y="149298"/>
            <a:ext cx="1016581" cy="317635"/>
          </a:xfrm>
          <a:prstGeom prst="rect">
            <a:avLst/>
          </a:prstGeom>
        </p:spPr>
      </p:pic>
      <p:sp>
        <p:nvSpPr>
          <p:cNvPr id="9" name="Texto do Título"/>
          <p:cNvSpPr txBox="1">
            <a:spLocks noGrp="1"/>
          </p:cNvSpPr>
          <p:nvPr>
            <p:ph type="title"/>
          </p:nvPr>
        </p:nvSpPr>
        <p:spPr>
          <a:xfrm>
            <a:off x="618066" y="0"/>
            <a:ext cx="12386734" cy="635000"/>
          </a:xfrm>
          <a:prstGeom prst="rect">
            <a:avLst/>
          </a:prstGeom>
        </p:spPr>
        <p:txBody>
          <a:bodyPr lIns="38100" tIns="38100" rIns="38100" bIns="38100" anchor="ctr">
            <a:normAutofit/>
          </a:bodyPr>
          <a:lstStyle>
            <a:lvl1pPr algn="l">
              <a:defRPr sz="2000" b="1">
                <a:solidFill>
                  <a:schemeClr val="bg1"/>
                </a:solidFill>
                <a:latin typeface="Calibri" charset="0"/>
                <a:ea typeface="Calibri" charset="0"/>
                <a:cs typeface="Calibri" charset="0"/>
              </a:defRPr>
            </a:lvl1pPr>
          </a:lstStyle>
          <a:p>
            <a:r>
              <a:t>Texto do Título</a:t>
            </a:r>
          </a:p>
        </p:txBody>
      </p:sp>
      <p:sp>
        <p:nvSpPr>
          <p:cNvPr id="10" name="Nível de Corpo Um…"/>
          <p:cNvSpPr txBox="1">
            <a:spLocks noGrp="1"/>
          </p:cNvSpPr>
          <p:nvPr>
            <p:ph type="body" sz="half" idx="1"/>
          </p:nvPr>
        </p:nvSpPr>
        <p:spPr>
          <a:xfrm>
            <a:off x="618068" y="1253065"/>
            <a:ext cx="11033159" cy="4882266"/>
          </a:xfrm>
          <a:prstGeom prst="rect">
            <a:avLst/>
          </a:prstGeom>
        </p:spPr>
        <p:txBody>
          <a:bodyPr lIns="38100" tIns="38100" rIns="38100" bIns="38100">
            <a:normAutofit/>
          </a:bodyPr>
          <a:lstStyle>
            <a:lvl1pPr marL="0" indent="0">
              <a:buClr>
                <a:srgbClr val="FFD12E"/>
              </a:buClr>
              <a:buFont typeface="Arial" charset="0"/>
              <a:buNone/>
              <a:defRPr sz="2000">
                <a:solidFill>
                  <a:srgbClr val="7F7F7F"/>
                </a:solidFill>
                <a:latin typeface="Calibri" charset="0"/>
                <a:ea typeface="Calibri" charset="0"/>
                <a:cs typeface="Calibri" charset="0"/>
              </a:defRPr>
            </a:lvl1pPr>
            <a:lvl2pPr marL="444477" indent="0">
              <a:buClr>
                <a:srgbClr val="FFD12E"/>
              </a:buClr>
              <a:buNone/>
              <a:defRPr sz="2000">
                <a:solidFill>
                  <a:schemeClr val="tx1">
                    <a:lumMod val="85000"/>
                    <a:lumOff val="15000"/>
                  </a:schemeClr>
                </a:solidFill>
                <a:latin typeface="Calibri" charset="0"/>
                <a:ea typeface="Calibri" charset="0"/>
                <a:cs typeface="Calibri" charset="0"/>
              </a:defRPr>
            </a:lvl2pPr>
            <a:lvl3pPr marL="888955" indent="0">
              <a:buClr>
                <a:srgbClr val="FFD12E"/>
              </a:buClr>
              <a:buNone/>
              <a:defRPr sz="2000">
                <a:solidFill>
                  <a:schemeClr val="tx1">
                    <a:lumMod val="85000"/>
                    <a:lumOff val="15000"/>
                  </a:schemeClr>
                </a:solidFill>
                <a:latin typeface="Calibri" charset="0"/>
                <a:ea typeface="Calibri" charset="0"/>
                <a:cs typeface="Calibri" charset="0"/>
              </a:defRPr>
            </a:lvl3pPr>
            <a:lvl4pPr marL="1333432" indent="0">
              <a:buClr>
                <a:srgbClr val="FFD12E"/>
              </a:buClr>
              <a:buNone/>
              <a:defRPr sz="2000">
                <a:solidFill>
                  <a:schemeClr val="tx1">
                    <a:lumMod val="85000"/>
                    <a:lumOff val="15000"/>
                  </a:schemeClr>
                </a:solidFill>
                <a:latin typeface="Calibri" charset="0"/>
                <a:ea typeface="Calibri" charset="0"/>
                <a:cs typeface="Calibri" charset="0"/>
              </a:defRPr>
            </a:lvl4pPr>
            <a:lvl5pPr marL="1777909" indent="0">
              <a:buClr>
                <a:srgbClr val="FFD12E"/>
              </a:buClr>
              <a:buNone/>
              <a:defRPr sz="2000">
                <a:solidFill>
                  <a:schemeClr val="tx1">
                    <a:lumMod val="85000"/>
                    <a:lumOff val="15000"/>
                  </a:schemeClr>
                </a:solidFill>
                <a:latin typeface="Calibri" charset="0"/>
                <a:ea typeface="Calibri" charset="0"/>
                <a:cs typeface="Calibri" charset="0"/>
              </a:defRPr>
            </a:lvl5pPr>
          </a:lstStyle>
          <a:p>
            <a:endParaRPr/>
          </a:p>
        </p:txBody>
      </p:sp>
    </p:spTree>
    <p:extLst>
      <p:ext uri="{BB962C8B-B14F-4D97-AF65-F5344CB8AC3E}">
        <p14:creationId xmlns:p14="http://schemas.microsoft.com/office/powerpoint/2010/main" val="2377188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lide de título">
    <p:spTree>
      <p:nvGrpSpPr>
        <p:cNvPr id="1" name=""/>
        <p:cNvGrpSpPr/>
        <p:nvPr/>
      </p:nvGrpSpPr>
      <p:grpSpPr>
        <a:xfrm>
          <a:off x="0" y="0"/>
          <a:ext cx="0" cy="0"/>
          <a:chOff x="0" y="0"/>
          <a:chExt cx="0" cy="0"/>
        </a:xfrm>
      </p:grpSpPr>
      <p:sp>
        <p:nvSpPr>
          <p:cNvPr id="7" name="Espaço Reservado para Número de Slide 5"/>
          <p:cNvSpPr>
            <a:spLocks noGrp="1"/>
          </p:cNvSpPr>
          <p:nvPr>
            <p:ph type="sldNum" sz="quarter" idx="4"/>
          </p:nvPr>
        </p:nvSpPr>
        <p:spPr>
          <a:xfrm>
            <a:off x="217226" y="6356350"/>
            <a:ext cx="2743200" cy="365125"/>
          </a:xfrm>
          <a:prstGeom prst="rect">
            <a:avLst/>
          </a:prstGeom>
        </p:spPr>
        <p:txBody>
          <a:bodyPr vert="horz" lIns="91440" tIns="45720" rIns="91440" bIns="45720" rtlCol="0" anchor="ctr"/>
          <a:lstStyle>
            <a:lvl1pPr>
              <a:defRPr lang="pt-BR" smtClean="0"/>
            </a:lvl1pPr>
          </a:lstStyle>
          <a:p>
            <a:fld id="{22325816-5CFE-4634-87F9-3FCB3FACF1E2}" type="slidenum">
              <a:rPr lang="pt-BR" smtClean="0"/>
              <a:pPr/>
              <a:t>‹#›</a:t>
            </a:fld>
            <a:endParaRPr lang="pt-BR"/>
          </a:p>
        </p:txBody>
      </p:sp>
    </p:spTree>
    <p:extLst>
      <p:ext uri="{BB962C8B-B14F-4D97-AF65-F5344CB8AC3E}">
        <p14:creationId xmlns:p14="http://schemas.microsoft.com/office/powerpoint/2010/main" val="1199861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Slide de título">
    <p:spTree>
      <p:nvGrpSpPr>
        <p:cNvPr id="1" name=""/>
        <p:cNvGrpSpPr/>
        <p:nvPr/>
      </p:nvGrpSpPr>
      <p:grpSpPr>
        <a:xfrm>
          <a:off x="0" y="0"/>
          <a:ext cx="0" cy="0"/>
          <a:chOff x="0" y="0"/>
          <a:chExt cx="0" cy="0"/>
        </a:xfrm>
      </p:grpSpPr>
      <p:sp>
        <p:nvSpPr>
          <p:cNvPr id="7" name="Retângulo"/>
          <p:cNvSpPr/>
          <p:nvPr userDrawn="1"/>
        </p:nvSpPr>
        <p:spPr>
          <a:xfrm>
            <a:off x="0" y="0"/>
            <a:ext cx="12192000" cy="815546"/>
          </a:xfrm>
          <a:prstGeom prst="rect">
            <a:avLst/>
          </a:prstGeom>
          <a:gradFill>
            <a:gsLst>
              <a:gs pos="0">
                <a:srgbClr val="07286B"/>
              </a:gs>
              <a:gs pos="100000">
                <a:srgbClr val="0187B1"/>
              </a:gs>
            </a:gsLst>
            <a:lin ang="8100000"/>
          </a:gradFill>
          <a:ln w="12700">
            <a:miter lim="400000"/>
          </a:ln>
        </p:spPr>
        <p:txBody>
          <a:bodyPr lIns="38099" tIns="38099" rIns="38099" bIns="38099" anchor="ctr"/>
          <a:lstStyle/>
          <a:p>
            <a:pPr algn="l" defTabSz="914353" hangingPunct="1">
              <a:defRPr sz="2200">
                <a:solidFill>
                  <a:srgbClr val="FFCA07"/>
                </a:solidFill>
              </a:defRPr>
            </a:pPr>
            <a:endParaRPr sz="2200" kern="1200">
              <a:solidFill>
                <a:srgbClr val="FFCA07"/>
              </a:solidFill>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689" y="149298"/>
            <a:ext cx="1618192" cy="505611"/>
          </a:xfrm>
          <a:prstGeom prst="rect">
            <a:avLst/>
          </a:prstGeom>
        </p:spPr>
      </p:pic>
      <p:sp>
        <p:nvSpPr>
          <p:cNvPr id="9" name="Texto do Título"/>
          <p:cNvSpPr txBox="1">
            <a:spLocks noGrp="1"/>
          </p:cNvSpPr>
          <p:nvPr>
            <p:ph type="title"/>
          </p:nvPr>
        </p:nvSpPr>
        <p:spPr>
          <a:xfrm>
            <a:off x="618066" y="0"/>
            <a:ext cx="11033160" cy="815546"/>
          </a:xfrm>
          <a:prstGeom prst="rect">
            <a:avLst/>
          </a:prstGeom>
        </p:spPr>
        <p:txBody>
          <a:bodyPr lIns="38100" tIns="38100" rIns="38100" bIns="38100" anchor="ctr">
            <a:normAutofit/>
          </a:bodyPr>
          <a:lstStyle>
            <a:lvl1pPr algn="l">
              <a:defRPr sz="2400" b="1">
                <a:solidFill>
                  <a:schemeClr val="bg1"/>
                </a:solidFill>
                <a:latin typeface="Calibri" charset="0"/>
                <a:ea typeface="Calibri" charset="0"/>
                <a:cs typeface="Calibri" charset="0"/>
              </a:defRPr>
            </a:lvl1pPr>
          </a:lstStyle>
          <a:p>
            <a:r>
              <a:t>Texto do Título</a:t>
            </a:r>
          </a:p>
        </p:txBody>
      </p:sp>
      <p:sp>
        <p:nvSpPr>
          <p:cNvPr id="10" name="Nível de Corpo Um…"/>
          <p:cNvSpPr txBox="1">
            <a:spLocks noGrp="1"/>
          </p:cNvSpPr>
          <p:nvPr>
            <p:ph type="body" sz="half" idx="1"/>
          </p:nvPr>
        </p:nvSpPr>
        <p:spPr>
          <a:xfrm>
            <a:off x="618068" y="964844"/>
            <a:ext cx="11033159" cy="5170487"/>
          </a:xfrm>
          <a:prstGeom prst="rect">
            <a:avLst/>
          </a:prstGeom>
          <a:ln w="12700">
            <a:miter lim="400000"/>
          </a:ln>
        </p:spPr>
        <p:txBody>
          <a:bodyPr lIns="38100" tIns="38100" rIns="38100" bIns="38100" anchor="t">
            <a:noAutofit/>
          </a:bodyPr>
          <a:lstStyle>
            <a:lvl1pPr>
              <a:defRPr sz="2400" b="0" i="0" u="none" strike="noStrike" cap="none" spc="0" baseline="0" dirty="0">
                <a:ln>
                  <a:noFill/>
                </a:ln>
                <a:solidFill>
                  <a:srgbClr val="08296C"/>
                </a:solidFill>
                <a:uFillTx/>
                <a:latin typeface="Calibri" charset="0"/>
                <a:ea typeface="Calibri" charset="0"/>
                <a:cs typeface="Calibri" charset="0"/>
                <a:sym typeface="Helvetica Light"/>
              </a:defRPr>
            </a:lvl1pPr>
          </a:lstStyle>
          <a:p>
            <a:pPr marL="342900" lvl="0" indent="-342900" defTabSz="584199">
              <a:lnSpc>
                <a:spcPct val="100000"/>
              </a:lnSpc>
              <a:spcBef>
                <a:spcPts val="1200"/>
              </a:spcBef>
              <a:buClr>
                <a:srgbClr val="FFD12E"/>
              </a:buClr>
              <a:buSzPct val="100000"/>
              <a:buFontTx/>
              <a:buBlip>
                <a:blip r:embed="rId3"/>
              </a:buBlip>
            </a:pPr>
            <a:endParaRPr/>
          </a:p>
        </p:txBody>
      </p:sp>
      <p:sp>
        <p:nvSpPr>
          <p:cNvPr id="3" name="CaixaDeTexto 2"/>
          <p:cNvSpPr txBox="1"/>
          <p:nvPr userDrawn="1"/>
        </p:nvSpPr>
        <p:spPr>
          <a:xfrm>
            <a:off x="10330249" y="6284627"/>
            <a:ext cx="1320977" cy="369332"/>
          </a:xfrm>
          <a:prstGeom prst="rect">
            <a:avLst/>
          </a:prstGeom>
          <a:noFill/>
        </p:spPr>
        <p:txBody>
          <a:bodyPr wrap="square" rtlCol="0">
            <a:spAutoFit/>
          </a:bodyPr>
          <a:lstStyle/>
          <a:p>
            <a:pPr algn="l" defTabSz="914353" hangingPunct="1"/>
            <a:endParaRPr lang="pt-BR" sz="1800" kern="1200">
              <a:solidFill>
                <a:prstClr val="black"/>
              </a:solidFill>
            </a:endParaRPr>
          </a:p>
        </p:txBody>
      </p:sp>
      <p:sp>
        <p:nvSpPr>
          <p:cNvPr id="11" name="Espaço Reservado para Número de Slide 2"/>
          <p:cNvSpPr>
            <a:spLocks noGrp="1"/>
          </p:cNvSpPr>
          <p:nvPr>
            <p:ph type="sldNum" sz="quarter" idx="12"/>
          </p:nvPr>
        </p:nvSpPr>
        <p:spPr>
          <a:xfrm>
            <a:off x="10762735" y="6284627"/>
            <a:ext cx="888491" cy="423902"/>
          </a:xfrm>
          <a:prstGeom prst="rect">
            <a:avLst/>
          </a:prstGeom>
        </p:spPr>
        <p:txBody>
          <a:bodyPr/>
          <a:lstStyle>
            <a:lvl1pPr algn="r">
              <a:defRPr sz="1600">
                <a:solidFill>
                  <a:srgbClr val="102E66"/>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388457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Slide de título">
    <p:spTree>
      <p:nvGrpSpPr>
        <p:cNvPr id="1" name=""/>
        <p:cNvGrpSpPr/>
        <p:nvPr/>
      </p:nvGrpSpPr>
      <p:grpSpPr>
        <a:xfrm>
          <a:off x="0" y="0"/>
          <a:ext cx="0" cy="0"/>
          <a:chOff x="0" y="0"/>
          <a:chExt cx="0" cy="0"/>
        </a:xfrm>
      </p:grpSpPr>
      <p:sp>
        <p:nvSpPr>
          <p:cNvPr id="7" name="Retângulo"/>
          <p:cNvSpPr/>
          <p:nvPr userDrawn="1"/>
        </p:nvSpPr>
        <p:spPr>
          <a:xfrm>
            <a:off x="0" y="0"/>
            <a:ext cx="12192000" cy="815546"/>
          </a:xfrm>
          <a:prstGeom prst="rect">
            <a:avLst/>
          </a:prstGeom>
          <a:gradFill>
            <a:gsLst>
              <a:gs pos="0">
                <a:srgbClr val="07286B"/>
              </a:gs>
              <a:gs pos="100000">
                <a:srgbClr val="0187B1"/>
              </a:gs>
            </a:gsLst>
            <a:lin ang="8100000"/>
          </a:gradFill>
          <a:ln w="12700">
            <a:miter lim="400000"/>
          </a:ln>
        </p:spPr>
        <p:txBody>
          <a:bodyPr lIns="38099" tIns="38099" rIns="38099" bIns="38099" anchor="ctr"/>
          <a:lstStyle/>
          <a:p>
            <a:pPr algn="l" defTabSz="914353" hangingPunct="1">
              <a:defRPr sz="2200">
                <a:solidFill>
                  <a:srgbClr val="FFCA07"/>
                </a:solidFill>
              </a:defRPr>
            </a:pPr>
            <a:endParaRPr sz="2200" kern="1200">
              <a:solidFill>
                <a:srgbClr val="FFCA07"/>
              </a:solidFill>
            </a:endParaRP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689" y="149298"/>
            <a:ext cx="1618192" cy="505611"/>
          </a:xfrm>
          <a:prstGeom prst="rect">
            <a:avLst/>
          </a:prstGeom>
        </p:spPr>
      </p:pic>
      <p:sp>
        <p:nvSpPr>
          <p:cNvPr id="9" name="Texto do Título"/>
          <p:cNvSpPr txBox="1">
            <a:spLocks noGrp="1"/>
          </p:cNvSpPr>
          <p:nvPr>
            <p:ph type="title"/>
          </p:nvPr>
        </p:nvSpPr>
        <p:spPr>
          <a:xfrm>
            <a:off x="618066" y="0"/>
            <a:ext cx="11033160" cy="815546"/>
          </a:xfrm>
          <a:prstGeom prst="rect">
            <a:avLst/>
          </a:prstGeom>
        </p:spPr>
        <p:txBody>
          <a:bodyPr lIns="38100" tIns="38100" rIns="38100" bIns="38100" anchor="ctr">
            <a:normAutofit/>
          </a:bodyPr>
          <a:lstStyle>
            <a:lvl1pPr algn="l">
              <a:defRPr sz="2400" b="1">
                <a:solidFill>
                  <a:schemeClr val="bg1"/>
                </a:solidFill>
                <a:latin typeface="Calibri" charset="0"/>
                <a:ea typeface="Calibri" charset="0"/>
                <a:cs typeface="Calibri" charset="0"/>
              </a:defRPr>
            </a:lvl1pPr>
          </a:lstStyle>
          <a:p>
            <a:r>
              <a:t>Texto do Título</a:t>
            </a:r>
          </a:p>
        </p:txBody>
      </p:sp>
      <p:sp>
        <p:nvSpPr>
          <p:cNvPr id="10" name="Nível de Corpo Um…"/>
          <p:cNvSpPr txBox="1">
            <a:spLocks noGrp="1"/>
          </p:cNvSpPr>
          <p:nvPr>
            <p:ph type="body" sz="half" idx="1"/>
          </p:nvPr>
        </p:nvSpPr>
        <p:spPr>
          <a:xfrm>
            <a:off x="618068" y="964844"/>
            <a:ext cx="11033159" cy="5170487"/>
          </a:xfrm>
          <a:prstGeom prst="rect">
            <a:avLst/>
          </a:prstGeom>
          <a:ln w="12700">
            <a:miter lim="400000"/>
          </a:ln>
        </p:spPr>
        <p:txBody>
          <a:bodyPr lIns="38100" tIns="38100" rIns="38100" bIns="38100" anchor="t">
            <a:noAutofit/>
          </a:bodyPr>
          <a:lstStyle>
            <a:lvl1pPr>
              <a:defRPr sz="2400" b="0" i="0" u="none" strike="noStrike" cap="none" spc="0" baseline="0" dirty="0">
                <a:ln>
                  <a:noFill/>
                </a:ln>
                <a:solidFill>
                  <a:srgbClr val="08296C"/>
                </a:solidFill>
                <a:uFillTx/>
                <a:latin typeface="Calibri" charset="0"/>
                <a:ea typeface="Calibri" charset="0"/>
                <a:cs typeface="Calibri" charset="0"/>
                <a:sym typeface="Helvetica Light"/>
              </a:defRPr>
            </a:lvl1pPr>
          </a:lstStyle>
          <a:p>
            <a:pPr marL="342900" lvl="0" indent="-342900" defTabSz="584199">
              <a:lnSpc>
                <a:spcPct val="100000"/>
              </a:lnSpc>
              <a:spcBef>
                <a:spcPts val="1200"/>
              </a:spcBef>
              <a:buClr>
                <a:srgbClr val="FFD12E"/>
              </a:buClr>
              <a:buSzPct val="100000"/>
              <a:buFontTx/>
              <a:buBlip>
                <a:blip r:embed="rId3"/>
              </a:buBlip>
            </a:pPr>
            <a:endParaRPr/>
          </a:p>
        </p:txBody>
      </p:sp>
      <p:sp>
        <p:nvSpPr>
          <p:cNvPr id="3" name="CaixaDeTexto 2"/>
          <p:cNvSpPr txBox="1"/>
          <p:nvPr userDrawn="1"/>
        </p:nvSpPr>
        <p:spPr>
          <a:xfrm>
            <a:off x="10330249" y="6284627"/>
            <a:ext cx="1320977" cy="369332"/>
          </a:xfrm>
          <a:prstGeom prst="rect">
            <a:avLst/>
          </a:prstGeom>
          <a:noFill/>
        </p:spPr>
        <p:txBody>
          <a:bodyPr wrap="square" rtlCol="0">
            <a:spAutoFit/>
          </a:bodyPr>
          <a:lstStyle/>
          <a:p>
            <a:pPr algn="l" defTabSz="914353" hangingPunct="1"/>
            <a:endParaRPr lang="pt-BR" sz="1800" kern="1200">
              <a:solidFill>
                <a:prstClr val="black"/>
              </a:solidFill>
            </a:endParaRPr>
          </a:p>
        </p:txBody>
      </p:sp>
      <p:sp>
        <p:nvSpPr>
          <p:cNvPr id="11" name="Espaço Reservado para Número de Slide 2"/>
          <p:cNvSpPr>
            <a:spLocks noGrp="1"/>
          </p:cNvSpPr>
          <p:nvPr>
            <p:ph type="sldNum" sz="quarter" idx="12"/>
          </p:nvPr>
        </p:nvSpPr>
        <p:spPr>
          <a:xfrm>
            <a:off x="10762735" y="6284627"/>
            <a:ext cx="888491" cy="423902"/>
          </a:xfrm>
          <a:prstGeom prst="rect">
            <a:avLst/>
          </a:prstGeom>
        </p:spPr>
        <p:txBody>
          <a:bodyPr/>
          <a:lstStyle>
            <a:lvl1pPr algn="r">
              <a:defRPr sz="1600">
                <a:solidFill>
                  <a:srgbClr val="102E66"/>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3099876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3.pn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5.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7.png"/><Relationship Id="rId5" Type="http://schemas.openxmlformats.org/officeDocument/2006/relationships/slideLayout" Target="../slideLayouts/slideLayout41.xml"/><Relationship Id="rId10" Type="http://schemas.openxmlformats.org/officeDocument/2006/relationships/image" Target="../media/image3.png"/><Relationship Id="rId4" Type="http://schemas.openxmlformats.org/officeDocument/2006/relationships/slideLayout" Target="../slideLayouts/slideLayout4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7.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3.png"/><Relationship Id="rId5" Type="http://schemas.openxmlformats.org/officeDocument/2006/relationships/theme" Target="../theme/theme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B42B369A-5CC2-E84A-A9D9-6EE88583C5B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72842"/>
          </a:xfrm>
          <a:prstGeom prst="rect">
            <a:avLst/>
          </a:prstGeom>
        </p:spPr>
      </p:pic>
      <p:sp>
        <p:nvSpPr>
          <p:cNvPr id="6" name="Retângulo 5">
            <a:extLst>
              <a:ext uri="{FF2B5EF4-FFF2-40B4-BE49-F238E27FC236}">
                <a16:creationId xmlns:a16="http://schemas.microsoft.com/office/drawing/2014/main" id="{985507F9-62C3-8B41-81D9-31A722F38356}"/>
              </a:ext>
            </a:extLst>
          </p:cNvPr>
          <p:cNvSpPr/>
          <p:nvPr userDrawn="1"/>
        </p:nvSpPr>
        <p:spPr>
          <a:xfrm rot="5400000">
            <a:off x="124825" y="-157643"/>
            <a:ext cx="6857921" cy="7173210"/>
          </a:xfrm>
          <a:prstGeom prst="rect">
            <a:avLst/>
          </a:prstGeom>
          <a:gradFill>
            <a:gsLst>
              <a:gs pos="0">
                <a:srgbClr val="002060">
                  <a:alpha val="0"/>
                </a:srgbClr>
              </a:gs>
              <a:gs pos="100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Espaço Reservado para Título 1"/>
          <p:cNvSpPr>
            <a:spLocks noGrp="1"/>
          </p:cNvSpPr>
          <p:nvPr>
            <p:ph type="title"/>
          </p:nvPr>
        </p:nvSpPr>
        <p:spPr>
          <a:xfrm>
            <a:off x="838200" y="753541"/>
            <a:ext cx="10515600" cy="1325563"/>
          </a:xfrm>
          <a:prstGeom prst="rect">
            <a:avLst/>
          </a:prstGeom>
        </p:spPr>
        <p:txBody>
          <a:bodyPr>
            <a:noAutofit/>
          </a:bodyPr>
          <a:lstStyle/>
          <a:p>
            <a:pPr marL="0" lvl="0"/>
            <a:r>
              <a:rPr lang="pt-BR"/>
              <a:t>Clique para editar o título mestre</a:t>
            </a:r>
          </a:p>
        </p:txBody>
      </p:sp>
      <p:sp>
        <p:nvSpPr>
          <p:cNvPr id="3" name="Espaço Reservado para Texto 2"/>
          <p:cNvSpPr>
            <a:spLocks noGrp="1"/>
          </p:cNvSpPr>
          <p:nvPr>
            <p:ph type="body" idx="1"/>
          </p:nvPr>
        </p:nvSpPr>
        <p:spPr>
          <a:xfrm>
            <a:off x="838200" y="2079104"/>
            <a:ext cx="4291111" cy="1678408"/>
          </a:xfrm>
          <a:prstGeom prst="rect">
            <a:avLst/>
          </a:prstGeom>
          <a:noFill/>
        </p:spPr>
        <p:txBody>
          <a:bodyPr wrap="none" rtlCol="0">
            <a:spAutoFit/>
          </a:bodyPr>
          <a:lstStyle/>
          <a:p>
            <a:pPr marL="0" lvl="0"/>
            <a:r>
              <a:rPr lang="pt-BR"/>
              <a:t>Clique para editar o texto mestre</a:t>
            </a:r>
          </a:p>
          <a:p>
            <a:pPr marL="457200" lvl="1"/>
            <a:r>
              <a:rPr lang="pt-BR"/>
              <a:t>Segundo nível</a:t>
            </a:r>
          </a:p>
          <a:p>
            <a:pPr marL="914400" lvl="2"/>
            <a:r>
              <a:rPr lang="pt-BR"/>
              <a:t>Terceiro nível</a:t>
            </a:r>
          </a:p>
          <a:p>
            <a:pPr marL="1371600" lvl="3"/>
            <a:r>
              <a:rPr lang="pt-BR"/>
              <a:t>Quarto nível</a:t>
            </a:r>
          </a:p>
          <a:p>
            <a:pPr marL="1828800" lvl="4"/>
            <a:r>
              <a:rPr lang="pt-BR"/>
              <a:t>Quinto nível</a:t>
            </a:r>
          </a:p>
        </p:txBody>
      </p:sp>
      <p:sp>
        <p:nvSpPr>
          <p:cNvPr id="12" name="Retângulo 11">
            <a:extLst>
              <a:ext uri="{FF2B5EF4-FFF2-40B4-BE49-F238E27FC236}">
                <a16:creationId xmlns:a16="http://schemas.microsoft.com/office/drawing/2014/main" id="{DCCE4437-7B42-3147-9355-32B9325BA789}"/>
              </a:ext>
            </a:extLst>
          </p:cNvPr>
          <p:cNvSpPr/>
          <p:nvPr userDrawn="1"/>
        </p:nvSpPr>
        <p:spPr>
          <a:xfrm>
            <a:off x="1" y="6664961"/>
            <a:ext cx="6807200" cy="192958"/>
          </a:xfrm>
          <a:prstGeom prst="rect">
            <a:avLst/>
          </a:prstGeom>
          <a:solidFill>
            <a:srgbClr val="3188BD"/>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pt-BR" sz="24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Triângulo">
            <a:extLst>
              <a:ext uri="{FF2B5EF4-FFF2-40B4-BE49-F238E27FC236}">
                <a16:creationId xmlns:a16="http://schemas.microsoft.com/office/drawing/2014/main" id="{CD8FD786-B776-F246-AEC2-B41D5802EDB0}"/>
              </a:ext>
            </a:extLst>
          </p:cNvPr>
          <p:cNvSpPr/>
          <p:nvPr userDrawn="1"/>
        </p:nvSpPr>
        <p:spPr>
          <a:xfrm rot="8185144">
            <a:off x="5981690" y="5900074"/>
            <a:ext cx="2113405" cy="19720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14" name="Triângulo">
            <a:extLst>
              <a:ext uri="{FF2B5EF4-FFF2-40B4-BE49-F238E27FC236}">
                <a16:creationId xmlns:a16="http://schemas.microsoft.com/office/drawing/2014/main" id="{C4737B4B-1EB5-7C4B-BB32-0E2F9F6D6BE5}"/>
              </a:ext>
            </a:extLst>
          </p:cNvPr>
          <p:cNvSpPr/>
          <p:nvPr userDrawn="1"/>
        </p:nvSpPr>
        <p:spPr>
          <a:xfrm flipH="1">
            <a:off x="6319520" y="1416323"/>
            <a:ext cx="5872480" cy="54565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alpha val="85000"/>
            </a:srgbClr>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pic>
        <p:nvPicPr>
          <p:cNvPr id="15" name="Imagem 14">
            <a:extLst>
              <a:ext uri="{FF2B5EF4-FFF2-40B4-BE49-F238E27FC236}">
                <a16:creationId xmlns:a16="http://schemas.microsoft.com/office/drawing/2014/main" id="{40C818EB-A807-864B-BD4C-5FACC4B6809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2330" y="5303520"/>
            <a:ext cx="2445891" cy="1026671"/>
          </a:xfrm>
          <a:prstGeom prst="rect">
            <a:avLst/>
          </a:prstGeom>
        </p:spPr>
      </p:pic>
    </p:spTree>
    <p:extLst>
      <p:ext uri="{BB962C8B-B14F-4D97-AF65-F5344CB8AC3E}">
        <p14:creationId xmlns:p14="http://schemas.microsoft.com/office/powerpoint/2010/main" val="3408780552"/>
      </p:ext>
    </p:extLst>
  </p:cSld>
  <p:clrMap bg1="lt1" tx1="dk1" bg2="lt2" tx2="dk2" accent1="accent1" accent2="accent2" accent3="accent3" accent4="accent4" accent5="accent5" accent6="accent6" hlink="hlink" folHlink="folHlink"/>
  <p:sldLayoutIdLst>
    <p:sldLayoutId id="2147483675" r:id="rId1"/>
    <p:sldLayoutId id="2147483676" r:id="rId2"/>
  </p:sldLayoutIdLst>
  <p:txStyles>
    <p:titleStyle>
      <a:lvl1pPr algn="l" defTabSz="914400" rtl="0" eaLnBrk="1" latinLnBrk="0" hangingPunct="1">
        <a:lnSpc>
          <a:spcPct val="90000"/>
        </a:lnSpc>
        <a:spcBef>
          <a:spcPct val="0"/>
        </a:spcBef>
        <a:buNone/>
        <a:defRPr lang="pt-BR" sz="6600" b="1" kern="1200">
          <a:solidFill>
            <a:srgbClr val="0070C0"/>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pt-BR" sz="2400" kern="1200" smtClean="0">
          <a:solidFill>
            <a:srgbClr val="153E53"/>
          </a:solidFill>
          <a:latin typeface="+mn-lt"/>
          <a:ea typeface="+mn-ea"/>
          <a:cs typeface="+mn-cs"/>
        </a:defRPr>
      </a:lvl1pPr>
      <a:lvl2pPr marL="228600" indent="0" algn="l" defTabSz="914400" rtl="0" eaLnBrk="1" latinLnBrk="0" hangingPunct="1">
        <a:lnSpc>
          <a:spcPct val="90000"/>
        </a:lnSpc>
        <a:spcBef>
          <a:spcPts val="500"/>
        </a:spcBef>
        <a:buFont typeface="Arial" panose="020B0604020202020204" pitchFamily="34" charset="0"/>
        <a:buNone/>
        <a:defRPr lang="pt-BR" sz="1800" kern="1200" smtClean="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lang="pt-BR" sz="1800" kern="1200" smtClean="0">
          <a:solidFill>
            <a:schemeClr val="tx1"/>
          </a:solidFill>
          <a:latin typeface="+mn-lt"/>
          <a:ea typeface="+mn-ea"/>
          <a:cs typeface="+mn-cs"/>
        </a:defRPr>
      </a:lvl3pPr>
      <a:lvl4pPr marL="1143000" indent="0" algn="l" defTabSz="914400" rtl="0" eaLnBrk="1" latinLnBrk="0" hangingPunct="1">
        <a:lnSpc>
          <a:spcPct val="90000"/>
        </a:lnSpc>
        <a:spcBef>
          <a:spcPts val="500"/>
        </a:spcBef>
        <a:buFont typeface="Arial" panose="020B0604020202020204" pitchFamily="34" charset="0"/>
        <a:buNone/>
        <a:defRPr lang="pt-BR" sz="1800" kern="1200" smtClean="0">
          <a:solidFill>
            <a:schemeClr val="tx1"/>
          </a:solidFill>
          <a:latin typeface="+mn-lt"/>
          <a:ea typeface="+mn-ea"/>
          <a:cs typeface="+mn-cs"/>
        </a:defRPr>
      </a:lvl4pPr>
      <a:lvl5pPr marL="1600200" indent="0" algn="l" defTabSz="914400" rtl="0" eaLnBrk="1" latinLnBrk="0" hangingPunct="1">
        <a:lnSpc>
          <a:spcPct val="90000"/>
        </a:lnSpc>
        <a:spcBef>
          <a:spcPts val="500"/>
        </a:spcBef>
        <a:buFont typeface="Arial" panose="020B0604020202020204" pitchFamily="34" charset="0"/>
        <a:buNone/>
        <a:defRPr lang="pt-B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tângulo 7"/>
          <p:cNvSpPr/>
          <p:nvPr userDrawn="1"/>
        </p:nvSpPr>
        <p:spPr>
          <a:xfrm>
            <a:off x="0" y="0"/>
            <a:ext cx="12192000" cy="5238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pic>
        <p:nvPicPr>
          <p:cNvPr id="9" name="Imagem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68232" y="137366"/>
            <a:ext cx="1628579" cy="248346"/>
          </a:xfrm>
          <a:prstGeom prst="rect">
            <a:avLst/>
          </a:prstGeom>
        </p:spPr>
      </p:pic>
      <p:sp>
        <p:nvSpPr>
          <p:cNvPr id="10" name="Triângulo isósceles 9"/>
          <p:cNvSpPr/>
          <p:nvPr userDrawn="1"/>
        </p:nvSpPr>
        <p:spPr>
          <a:xfrm rot="5400000">
            <a:off x="298088" y="185259"/>
            <a:ext cx="248346" cy="151638"/>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3" name="Espaço Reservado para Conteúdo 2"/>
          <p:cNvSpPr txBox="1">
            <a:spLocks/>
          </p:cNvSpPr>
          <p:nvPr userDrawn="1"/>
        </p:nvSpPr>
        <p:spPr>
          <a:xfrm>
            <a:off x="440809" y="881063"/>
            <a:ext cx="11310382" cy="55800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582"/>
              </a:spcBef>
            </a:pPr>
            <a:endParaRPr lang="pt-BR" sz="1800">
              <a:solidFill>
                <a:prstClr val="black"/>
              </a:solidFill>
            </a:endParaRPr>
          </a:p>
        </p:txBody>
      </p:sp>
      <p:sp>
        <p:nvSpPr>
          <p:cNvPr id="2" name="Espaço Reservado para Título 1"/>
          <p:cNvSpPr>
            <a:spLocks noGrp="1"/>
          </p:cNvSpPr>
          <p:nvPr>
            <p:ph type="title"/>
          </p:nvPr>
        </p:nvSpPr>
        <p:spPr>
          <a:xfrm>
            <a:off x="498080" y="38100"/>
            <a:ext cx="9496819" cy="424732"/>
          </a:xfrm>
          <a:prstGeom prst="rect">
            <a:avLst/>
          </a:prstGeom>
          <a:noFill/>
        </p:spPr>
        <p:txBody>
          <a:bodyPr wrap="square" rtlCol="0">
            <a:spAutoFit/>
          </a:bodyPr>
          <a:lstStyle/>
          <a:p>
            <a:pPr marL="0" lvl="0"/>
            <a:r>
              <a:rPr lang="pt-BR"/>
              <a:t>Clique para editar o título mestre</a:t>
            </a:r>
          </a:p>
        </p:txBody>
      </p:sp>
      <p:sp>
        <p:nvSpPr>
          <p:cNvPr id="3" name="Espaço Reservado para Texto 2"/>
          <p:cNvSpPr>
            <a:spLocks noGrp="1"/>
          </p:cNvSpPr>
          <p:nvPr>
            <p:ph type="body" idx="1"/>
          </p:nvPr>
        </p:nvSpPr>
        <p:spPr>
          <a:xfrm>
            <a:off x="698500" y="637099"/>
            <a:ext cx="10655300" cy="5590664"/>
          </a:xfrm>
          <a:prstGeom prst="rect">
            <a:avLst/>
          </a:prstGeom>
        </p:spPr>
        <p:txBody>
          <a:bodyPr anchor="t">
            <a:noAutofit/>
          </a:bodyPr>
          <a:lstStyle/>
          <a:p>
            <a:pPr lvl="0">
              <a:spcBef>
                <a:spcPts val="1582"/>
              </a:spcBef>
            </a:pPr>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12" name="Espaço Reservado para Número de Slide 5"/>
          <p:cNvSpPr txBox="1">
            <a:spLocks/>
          </p:cNvSpPr>
          <p:nvPr userDrawn="1"/>
        </p:nvSpPr>
        <p:spPr>
          <a:xfrm>
            <a:off x="11353800" y="6262194"/>
            <a:ext cx="655938" cy="397737"/>
          </a:xfrm>
          <a:prstGeom prst="rect">
            <a:avLst/>
          </a:prstGeom>
        </p:spPr>
        <p:txBody>
          <a:bodyPr vert="horz" lIns="91440" tIns="45720" rIns="91440" bIns="45720" rtlCol="0" anchor="ctr"/>
          <a:lstStyle>
            <a:defPPr>
              <a:defRPr lang="pt-BR"/>
            </a:defPPr>
            <a:lvl1pPr marL="0" algn="l" defTabSz="914400" rtl="0" eaLnBrk="1" latinLnBrk="0" hangingPunct="1">
              <a:defRPr lang="pt-BR" sz="1400" kern="1200" smtClean="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25816-5CFE-4634-87F9-3FCB3FACF1E2}" type="slidenum">
              <a:rPr/>
              <a:pPr/>
              <a:t>‹#›</a:t>
            </a:fld>
            <a:endParaRPr/>
          </a:p>
        </p:txBody>
      </p:sp>
    </p:spTree>
    <p:extLst>
      <p:ext uri="{BB962C8B-B14F-4D97-AF65-F5344CB8AC3E}">
        <p14:creationId xmlns:p14="http://schemas.microsoft.com/office/powerpoint/2010/main" val="255114302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Lst>
  <p:txStyles>
    <p:title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pt-BR" sz="1800" b="0" kern="12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BR" sz="1800" b="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000" b="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BR" sz="1800" b="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B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Espaço Reservado para Número de Slide 5"/>
          <p:cNvSpPr txBox="1">
            <a:spLocks/>
          </p:cNvSpPr>
          <p:nvPr userDrawn="1"/>
        </p:nvSpPr>
        <p:spPr>
          <a:xfrm>
            <a:off x="217226" y="6356350"/>
            <a:ext cx="2743200" cy="365125"/>
          </a:xfrm>
          <a:prstGeom prst="rect">
            <a:avLst/>
          </a:prstGeom>
        </p:spPr>
        <p:txBody>
          <a:bodyPr vert="horz" lIns="91440" tIns="45720" rIns="91440" bIns="45720" rtlCol="0" anchor="ctr"/>
          <a:lstStyle>
            <a:defPPr>
              <a:defRPr lang="pt-BR"/>
            </a:defPPr>
            <a:lvl1pPr marL="0" algn="l" defTabSz="914400" rtl="0" eaLnBrk="1" latinLnBrk="0" hangingPunct="1">
              <a:defRPr lang="pt-BR" sz="1400" kern="1200" smtClean="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25816-5CFE-4634-87F9-3FCB3FACF1E2}" type="slidenum">
              <a:rPr lang="pt-BR" smtClean="0"/>
              <a:pPr/>
              <a:t>‹#›</a:t>
            </a:fld>
            <a:endParaRPr lang="pt-BR"/>
          </a:p>
        </p:txBody>
      </p:sp>
      <p:sp>
        <p:nvSpPr>
          <p:cNvPr id="8" name="Retângulo 7"/>
          <p:cNvSpPr/>
          <p:nvPr userDrawn="1"/>
        </p:nvSpPr>
        <p:spPr>
          <a:xfrm>
            <a:off x="0" y="0"/>
            <a:ext cx="12192000" cy="5238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68232" y="137366"/>
            <a:ext cx="1628579" cy="248346"/>
          </a:xfrm>
          <a:prstGeom prst="rect">
            <a:avLst/>
          </a:prstGeom>
        </p:spPr>
      </p:pic>
      <p:sp>
        <p:nvSpPr>
          <p:cNvPr id="10" name="Triângulo isósceles 9"/>
          <p:cNvSpPr/>
          <p:nvPr userDrawn="1"/>
        </p:nvSpPr>
        <p:spPr>
          <a:xfrm rot="5400000">
            <a:off x="298088" y="185259"/>
            <a:ext cx="248346" cy="151638"/>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paço Reservado para Conteúdo 2"/>
          <p:cNvSpPr txBox="1">
            <a:spLocks/>
          </p:cNvSpPr>
          <p:nvPr userDrawn="1"/>
        </p:nvSpPr>
        <p:spPr>
          <a:xfrm>
            <a:off x="440809" y="881063"/>
            <a:ext cx="11310382" cy="55800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582"/>
              </a:spcBef>
            </a:pPr>
            <a:endParaRPr lang="pt-BR" sz="1800"/>
          </a:p>
        </p:txBody>
      </p:sp>
      <p:sp>
        <p:nvSpPr>
          <p:cNvPr id="2" name="Espaço Reservado para Título 1"/>
          <p:cNvSpPr>
            <a:spLocks noGrp="1"/>
          </p:cNvSpPr>
          <p:nvPr>
            <p:ph type="title"/>
          </p:nvPr>
        </p:nvSpPr>
        <p:spPr>
          <a:xfrm>
            <a:off x="498080" y="38100"/>
            <a:ext cx="9496819" cy="424732"/>
          </a:xfrm>
          <a:prstGeom prst="rect">
            <a:avLst/>
          </a:prstGeom>
          <a:noFill/>
        </p:spPr>
        <p:txBody>
          <a:bodyPr wrap="square" rtlCol="0">
            <a:spAutoFit/>
          </a:bodyPr>
          <a:lstStyle/>
          <a:p>
            <a:pPr marL="0" lvl="0"/>
            <a:r>
              <a:rPr lang="pt-BR"/>
              <a:t>Clique para editar o título mestre</a:t>
            </a:r>
          </a:p>
        </p:txBody>
      </p:sp>
      <p:sp>
        <p:nvSpPr>
          <p:cNvPr id="3" name="Espaço Reservado para Texto 2"/>
          <p:cNvSpPr>
            <a:spLocks noGrp="1"/>
          </p:cNvSpPr>
          <p:nvPr>
            <p:ph type="body" idx="1"/>
          </p:nvPr>
        </p:nvSpPr>
        <p:spPr>
          <a:xfrm>
            <a:off x="698500" y="637099"/>
            <a:ext cx="10655300" cy="5590664"/>
          </a:xfrm>
          <a:prstGeom prst="rect">
            <a:avLst/>
          </a:prstGeom>
        </p:spPr>
        <p:txBody>
          <a:bodyPr anchor="t">
            <a:noAutofit/>
          </a:bodyPr>
          <a:lstStyle/>
          <a:p>
            <a:pPr lvl="0">
              <a:spcBef>
                <a:spcPts val="1582"/>
              </a:spcBef>
            </a:pPr>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210395971"/>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8" r:id="rId3"/>
    <p:sldLayoutId id="2147483761" r:id="rId4"/>
    <p:sldLayoutId id="2147483780" r:id="rId5"/>
    <p:sldLayoutId id="2147483826" r:id="rId6"/>
    <p:sldLayoutId id="2147483827" r:id="rId7"/>
    <p:sldLayoutId id="2147483828" r:id="rId8"/>
    <p:sldLayoutId id="2147483829" r:id="rId9"/>
    <p:sldLayoutId id="2147483830" r:id="rId10"/>
  </p:sldLayoutIdLst>
  <p:txStyles>
    <p:title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pt-BR" sz="1800" b="1" kern="12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BR" sz="18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BR"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tângulo 7"/>
          <p:cNvSpPr/>
          <p:nvPr userDrawn="1"/>
        </p:nvSpPr>
        <p:spPr>
          <a:xfrm>
            <a:off x="0" y="0"/>
            <a:ext cx="12192000" cy="5238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68232" y="137366"/>
            <a:ext cx="1628579" cy="248346"/>
          </a:xfrm>
          <a:prstGeom prst="rect">
            <a:avLst/>
          </a:prstGeom>
        </p:spPr>
      </p:pic>
      <p:sp>
        <p:nvSpPr>
          <p:cNvPr id="10" name="Triângulo isósceles 9"/>
          <p:cNvSpPr/>
          <p:nvPr userDrawn="1"/>
        </p:nvSpPr>
        <p:spPr>
          <a:xfrm rot="5400000">
            <a:off x="298088" y="185259"/>
            <a:ext cx="248346" cy="151638"/>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paço Reservado para Conteúdo 2"/>
          <p:cNvSpPr txBox="1">
            <a:spLocks/>
          </p:cNvSpPr>
          <p:nvPr userDrawn="1"/>
        </p:nvSpPr>
        <p:spPr>
          <a:xfrm>
            <a:off x="440809" y="881063"/>
            <a:ext cx="11310382" cy="55800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582"/>
              </a:spcBef>
            </a:pPr>
            <a:endParaRPr lang="pt-BR" sz="1800"/>
          </a:p>
        </p:txBody>
      </p:sp>
      <p:sp>
        <p:nvSpPr>
          <p:cNvPr id="2" name="Espaço Reservado para Título 1"/>
          <p:cNvSpPr>
            <a:spLocks noGrp="1"/>
          </p:cNvSpPr>
          <p:nvPr>
            <p:ph type="title"/>
          </p:nvPr>
        </p:nvSpPr>
        <p:spPr>
          <a:xfrm>
            <a:off x="498080" y="38100"/>
            <a:ext cx="9496819" cy="424732"/>
          </a:xfrm>
          <a:prstGeom prst="rect">
            <a:avLst/>
          </a:prstGeom>
          <a:noFill/>
        </p:spPr>
        <p:txBody>
          <a:bodyPr wrap="square" rtlCol="0">
            <a:spAutoFit/>
          </a:bodyPr>
          <a:lstStyle/>
          <a:p>
            <a:pPr marL="0" lvl="0"/>
            <a:r>
              <a:rPr lang="pt-BR"/>
              <a:t>Clique para editar o título mestre</a:t>
            </a:r>
          </a:p>
        </p:txBody>
      </p:sp>
      <p:sp>
        <p:nvSpPr>
          <p:cNvPr id="3" name="Espaço Reservado para Texto 2"/>
          <p:cNvSpPr>
            <a:spLocks noGrp="1"/>
          </p:cNvSpPr>
          <p:nvPr>
            <p:ph type="body" idx="1"/>
          </p:nvPr>
        </p:nvSpPr>
        <p:spPr>
          <a:xfrm>
            <a:off x="698500" y="637099"/>
            <a:ext cx="10655300" cy="5590664"/>
          </a:xfrm>
          <a:prstGeom prst="rect">
            <a:avLst/>
          </a:prstGeom>
        </p:spPr>
        <p:txBody>
          <a:bodyPr anchor="t">
            <a:noAutofit/>
          </a:bodyPr>
          <a:lstStyle/>
          <a:p>
            <a:pPr lvl="0">
              <a:spcBef>
                <a:spcPts val="1582"/>
              </a:spcBef>
            </a:pPr>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12" name="Espaço Reservado para Número de Slide 5"/>
          <p:cNvSpPr txBox="1">
            <a:spLocks/>
          </p:cNvSpPr>
          <p:nvPr userDrawn="1"/>
        </p:nvSpPr>
        <p:spPr>
          <a:xfrm>
            <a:off x="11353800" y="6262194"/>
            <a:ext cx="655938" cy="397737"/>
          </a:xfrm>
          <a:prstGeom prst="rect">
            <a:avLst/>
          </a:prstGeom>
        </p:spPr>
        <p:txBody>
          <a:bodyPr vert="horz" lIns="91440" tIns="45720" rIns="91440" bIns="45720" rtlCol="0" anchor="ctr"/>
          <a:lstStyle>
            <a:defPPr>
              <a:defRPr lang="pt-BR"/>
            </a:defPPr>
            <a:lvl1pPr marL="0" algn="l" defTabSz="914400" rtl="0" eaLnBrk="1" latinLnBrk="0" hangingPunct="1">
              <a:defRPr lang="pt-BR" sz="1400" kern="1200" smtClean="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25816-5CFE-4634-87F9-3FCB3FACF1E2}" type="slidenum">
              <a:rPr lang="pt-BR" smtClean="0"/>
              <a:pPr/>
              <a:t>‹#›</a:t>
            </a:fld>
            <a:endParaRPr lang="pt-BR"/>
          </a:p>
        </p:txBody>
      </p:sp>
    </p:spTree>
    <p:extLst>
      <p:ext uri="{BB962C8B-B14F-4D97-AF65-F5344CB8AC3E}">
        <p14:creationId xmlns:p14="http://schemas.microsoft.com/office/powerpoint/2010/main" val="55830676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pt-BR" sz="1800" b="0" kern="12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BR" sz="1800" b="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000" b="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BR" sz="1800" b="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B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22092FF2-E38D-8D48-8811-497C14A78C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13113341" cy="6858000"/>
          </a:xfrm>
          <a:prstGeom prst="rect">
            <a:avLst/>
          </a:prstGeom>
        </p:spPr>
      </p:pic>
      <p:sp>
        <p:nvSpPr>
          <p:cNvPr id="12" name="Retângulo 11">
            <a:extLst>
              <a:ext uri="{FF2B5EF4-FFF2-40B4-BE49-F238E27FC236}">
                <a16:creationId xmlns:a16="http://schemas.microsoft.com/office/drawing/2014/main" id="{B87DD3A3-462C-A84D-ADB7-B7A30B011AE6}"/>
              </a:ext>
            </a:extLst>
          </p:cNvPr>
          <p:cNvSpPr/>
          <p:nvPr userDrawn="1"/>
        </p:nvSpPr>
        <p:spPr>
          <a:xfrm rot="5400000">
            <a:off x="124825" y="-157643"/>
            <a:ext cx="6857921" cy="7173210"/>
          </a:xfrm>
          <a:prstGeom prst="rect">
            <a:avLst/>
          </a:prstGeom>
          <a:gradFill>
            <a:gsLst>
              <a:gs pos="0">
                <a:srgbClr val="002060">
                  <a:alpha val="0"/>
                </a:srgbClr>
              </a:gs>
              <a:gs pos="100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Triângulo">
            <a:extLst>
              <a:ext uri="{FF2B5EF4-FFF2-40B4-BE49-F238E27FC236}">
                <a16:creationId xmlns:a16="http://schemas.microsoft.com/office/drawing/2014/main" id="{864D4AF5-B915-9443-8E5A-C1BF2165B743}"/>
              </a:ext>
            </a:extLst>
          </p:cNvPr>
          <p:cNvSpPr/>
          <p:nvPr userDrawn="1"/>
        </p:nvSpPr>
        <p:spPr>
          <a:xfrm rot="8185144">
            <a:off x="6903031" y="5900074"/>
            <a:ext cx="2113405" cy="19720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bg1"/>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22" name="Triângulo">
            <a:extLst>
              <a:ext uri="{FF2B5EF4-FFF2-40B4-BE49-F238E27FC236}">
                <a16:creationId xmlns:a16="http://schemas.microsoft.com/office/drawing/2014/main" id="{E8569559-E49B-7845-8EE2-ED86E6C9B0DA}"/>
              </a:ext>
            </a:extLst>
          </p:cNvPr>
          <p:cNvSpPr/>
          <p:nvPr userDrawn="1"/>
        </p:nvSpPr>
        <p:spPr>
          <a:xfrm flipH="1">
            <a:off x="7240861" y="1416323"/>
            <a:ext cx="5872480" cy="54565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alpha val="85000"/>
            </a:srgbClr>
          </a:solid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pic>
        <p:nvPicPr>
          <p:cNvPr id="8" name="Imagem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57941" y="5441678"/>
            <a:ext cx="2007093" cy="842484"/>
          </a:xfrm>
          <a:prstGeom prst="rect">
            <a:avLst/>
          </a:prstGeom>
        </p:spPr>
      </p:pic>
    </p:spTree>
    <p:extLst>
      <p:ext uri="{BB962C8B-B14F-4D97-AF65-F5344CB8AC3E}">
        <p14:creationId xmlns:p14="http://schemas.microsoft.com/office/powerpoint/2010/main" val="1200371584"/>
      </p:ext>
    </p:extLst>
  </p:cSld>
  <p:clrMap bg1="lt1" tx1="dk1" bg2="lt2" tx2="dk2" accent1="accent1" accent2="accent2" accent3="accent3" accent4="accent4" accent5="accent5" accent6="accent6" hlink="hlink" folHlink="folHlink"/>
  <p:sldLayoutIdLst>
    <p:sldLayoutId id="2147483661" r:id="rId1"/>
    <p:sldLayoutId id="214748367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Espaço Reservado para Número de Slide 5"/>
          <p:cNvSpPr txBox="1">
            <a:spLocks/>
          </p:cNvSpPr>
          <p:nvPr userDrawn="1"/>
        </p:nvSpPr>
        <p:spPr>
          <a:xfrm>
            <a:off x="217226" y="6356350"/>
            <a:ext cx="2743200" cy="365125"/>
          </a:xfrm>
          <a:prstGeom prst="rect">
            <a:avLst/>
          </a:prstGeom>
        </p:spPr>
        <p:txBody>
          <a:bodyPr vert="horz" lIns="91440" tIns="45720" rIns="91440" bIns="45720" rtlCol="0" anchor="ctr"/>
          <a:lstStyle>
            <a:defPPr>
              <a:defRPr lang="pt-BR"/>
            </a:defPPr>
            <a:lvl1pPr marL="0" algn="l" defTabSz="914400" rtl="0" eaLnBrk="1" latinLnBrk="0" hangingPunct="1">
              <a:defRPr lang="pt-BR" sz="1400" kern="1200" smtClean="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25816-5CFE-4634-87F9-3FCB3FACF1E2}" type="slidenum">
              <a:rPr/>
              <a:pPr/>
              <a:t>‹#›</a:t>
            </a:fld>
            <a:endParaRPr/>
          </a:p>
        </p:txBody>
      </p:sp>
      <p:sp>
        <p:nvSpPr>
          <p:cNvPr id="8" name="Retângulo 7"/>
          <p:cNvSpPr/>
          <p:nvPr userDrawn="1"/>
        </p:nvSpPr>
        <p:spPr>
          <a:xfrm>
            <a:off x="0" y="0"/>
            <a:ext cx="12192000" cy="5238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pic>
        <p:nvPicPr>
          <p:cNvPr id="9" name="Imagem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68232" y="137366"/>
            <a:ext cx="1628579" cy="248346"/>
          </a:xfrm>
          <a:prstGeom prst="rect">
            <a:avLst/>
          </a:prstGeom>
        </p:spPr>
      </p:pic>
      <p:sp>
        <p:nvSpPr>
          <p:cNvPr id="10" name="Triângulo isósceles 9"/>
          <p:cNvSpPr/>
          <p:nvPr userDrawn="1"/>
        </p:nvSpPr>
        <p:spPr>
          <a:xfrm rot="5400000">
            <a:off x="298088" y="185259"/>
            <a:ext cx="248346" cy="151638"/>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1" name="Retângulo 10"/>
          <p:cNvSpPr/>
          <p:nvPr userDrawn="1"/>
        </p:nvSpPr>
        <p:spPr>
          <a:xfrm>
            <a:off x="-1" y="485775"/>
            <a:ext cx="7465325" cy="128374"/>
          </a:xfrm>
          <a:prstGeom prst="rect">
            <a:avLst/>
          </a:prstGeom>
          <a:solidFill>
            <a:srgbClr val="153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3" name="Espaço Reservado para Conteúdo 2"/>
          <p:cNvSpPr txBox="1">
            <a:spLocks/>
          </p:cNvSpPr>
          <p:nvPr userDrawn="1"/>
        </p:nvSpPr>
        <p:spPr>
          <a:xfrm>
            <a:off x="440809" y="881063"/>
            <a:ext cx="11310382" cy="55800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582"/>
              </a:spcBef>
            </a:pPr>
            <a:endParaRPr lang="pt-BR" sz="1800">
              <a:solidFill>
                <a:prstClr val="black"/>
              </a:solidFill>
            </a:endParaRPr>
          </a:p>
        </p:txBody>
      </p:sp>
      <p:sp>
        <p:nvSpPr>
          <p:cNvPr id="2" name="Espaço Reservado para Título 1"/>
          <p:cNvSpPr>
            <a:spLocks noGrp="1"/>
          </p:cNvSpPr>
          <p:nvPr>
            <p:ph type="title"/>
          </p:nvPr>
        </p:nvSpPr>
        <p:spPr>
          <a:xfrm>
            <a:off x="498080" y="38100"/>
            <a:ext cx="9496819" cy="424732"/>
          </a:xfrm>
          <a:prstGeom prst="rect">
            <a:avLst/>
          </a:prstGeom>
          <a:noFill/>
        </p:spPr>
        <p:txBody>
          <a:bodyPr wrap="square" rtlCol="0">
            <a:spAutoFit/>
          </a:bodyPr>
          <a:lstStyle/>
          <a:p>
            <a:pPr marL="0" lvl="0"/>
            <a:r>
              <a:rPr lang="pt-BR"/>
              <a:t>Clique para editar o título mestre</a:t>
            </a:r>
          </a:p>
        </p:txBody>
      </p:sp>
      <p:sp>
        <p:nvSpPr>
          <p:cNvPr id="3" name="Espaço Reservado para Texto 2"/>
          <p:cNvSpPr>
            <a:spLocks noGrp="1"/>
          </p:cNvSpPr>
          <p:nvPr>
            <p:ph type="body" idx="1"/>
          </p:nvPr>
        </p:nvSpPr>
        <p:spPr>
          <a:xfrm>
            <a:off x="698500" y="637099"/>
            <a:ext cx="10655300" cy="5590664"/>
          </a:xfrm>
          <a:prstGeom prst="rect">
            <a:avLst/>
          </a:prstGeom>
        </p:spPr>
        <p:txBody>
          <a:bodyPr anchor="t">
            <a:noAutofit/>
          </a:bodyPr>
          <a:lstStyle/>
          <a:p>
            <a:pPr lvl="0">
              <a:spcBef>
                <a:spcPts val="1582"/>
              </a:spcBef>
            </a:pPr>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15006657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txStyles>
    <p:title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pt-BR" sz="1800" b="1" kern="12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BR" sz="18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BR"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Espaço Reservado para Número de Slide 5"/>
          <p:cNvSpPr txBox="1">
            <a:spLocks/>
          </p:cNvSpPr>
          <p:nvPr userDrawn="1"/>
        </p:nvSpPr>
        <p:spPr>
          <a:xfrm>
            <a:off x="217226" y="6356351"/>
            <a:ext cx="2743200" cy="365125"/>
          </a:xfrm>
          <a:prstGeom prst="rect">
            <a:avLst/>
          </a:prstGeom>
        </p:spPr>
        <p:txBody>
          <a:bodyPr vert="horz" lIns="91437" tIns="45719" rIns="91437" bIns="45719" rtlCol="0" anchor="ctr"/>
          <a:lstStyle>
            <a:defPPr>
              <a:defRPr lang="pt-BR"/>
            </a:defPPr>
            <a:lvl1pPr marL="0" algn="l" defTabSz="914400" rtl="0" eaLnBrk="1" latinLnBrk="0" hangingPunct="1">
              <a:defRPr lang="pt-BR" sz="1400" kern="1200" smtClean="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25816-5CFE-4634-87F9-3FCB3FACF1E2}" type="slidenum">
              <a:rPr sz="1400">
                <a:sym typeface="Helvetica Light"/>
              </a:rPr>
              <a:pPr/>
              <a:t>‹#›</a:t>
            </a:fld>
            <a:endParaRPr sz="1400">
              <a:sym typeface="Helvetica Light"/>
            </a:endParaRPr>
          </a:p>
        </p:txBody>
      </p:sp>
      <p:sp>
        <p:nvSpPr>
          <p:cNvPr id="8" name="Retângulo 7"/>
          <p:cNvSpPr/>
          <p:nvPr userDrawn="1"/>
        </p:nvSpPr>
        <p:spPr>
          <a:xfrm>
            <a:off x="0" y="1"/>
            <a:ext cx="12192000" cy="5238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3"/>
            <a:endParaRPr lang="pt-BR" sz="1800">
              <a:solidFill>
                <a:prstClr val="white"/>
              </a:solidFill>
              <a:sym typeface="Helvetica Light"/>
            </a:endParaRPr>
          </a:p>
        </p:txBody>
      </p:sp>
      <p:pic>
        <p:nvPicPr>
          <p:cNvPr id="9" name="Imagem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168233" y="137366"/>
            <a:ext cx="1628579" cy="248346"/>
          </a:xfrm>
          <a:prstGeom prst="rect">
            <a:avLst/>
          </a:prstGeom>
        </p:spPr>
      </p:pic>
      <p:sp>
        <p:nvSpPr>
          <p:cNvPr id="10" name="Triângulo isósceles 9"/>
          <p:cNvSpPr/>
          <p:nvPr userDrawn="1"/>
        </p:nvSpPr>
        <p:spPr>
          <a:xfrm rot="5400000">
            <a:off x="298088" y="185259"/>
            <a:ext cx="248346" cy="151638"/>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3"/>
            <a:endParaRPr lang="pt-BR" sz="1800">
              <a:solidFill>
                <a:prstClr val="white"/>
              </a:solidFill>
              <a:sym typeface="Helvetica Light"/>
            </a:endParaRPr>
          </a:p>
        </p:txBody>
      </p:sp>
      <p:sp>
        <p:nvSpPr>
          <p:cNvPr id="11" name="Retângulo 10"/>
          <p:cNvSpPr/>
          <p:nvPr userDrawn="1"/>
        </p:nvSpPr>
        <p:spPr>
          <a:xfrm>
            <a:off x="0" y="485775"/>
            <a:ext cx="7465325" cy="128374"/>
          </a:xfrm>
          <a:prstGeom prst="rect">
            <a:avLst/>
          </a:prstGeom>
          <a:solidFill>
            <a:srgbClr val="153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3"/>
            <a:endParaRPr lang="pt-BR" sz="1800">
              <a:solidFill>
                <a:prstClr val="white"/>
              </a:solidFill>
              <a:sym typeface="Helvetica Light"/>
            </a:endParaRPr>
          </a:p>
        </p:txBody>
      </p:sp>
      <p:sp>
        <p:nvSpPr>
          <p:cNvPr id="13" name="Espaço Reservado para Conteúdo 2"/>
          <p:cNvSpPr txBox="1">
            <a:spLocks/>
          </p:cNvSpPr>
          <p:nvPr userDrawn="1"/>
        </p:nvSpPr>
        <p:spPr>
          <a:xfrm>
            <a:off x="440809" y="881063"/>
            <a:ext cx="11310382" cy="55800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582"/>
              </a:spcBef>
            </a:pPr>
            <a:endParaRPr lang="pt-BR" sz="1800">
              <a:solidFill>
                <a:prstClr val="black"/>
              </a:solidFill>
              <a:sym typeface="Helvetica Light"/>
            </a:endParaRPr>
          </a:p>
        </p:txBody>
      </p:sp>
      <p:sp>
        <p:nvSpPr>
          <p:cNvPr id="2" name="Espaço Reservado para Título 1"/>
          <p:cNvSpPr>
            <a:spLocks noGrp="1"/>
          </p:cNvSpPr>
          <p:nvPr>
            <p:ph type="title"/>
          </p:nvPr>
        </p:nvSpPr>
        <p:spPr>
          <a:xfrm>
            <a:off x="498081" y="38099"/>
            <a:ext cx="9496819" cy="424732"/>
          </a:xfrm>
          <a:prstGeom prst="rect">
            <a:avLst/>
          </a:prstGeom>
          <a:noFill/>
        </p:spPr>
        <p:txBody>
          <a:bodyPr wrap="square" rtlCol="0">
            <a:spAutoFit/>
          </a:bodyPr>
          <a:lstStyle/>
          <a:p>
            <a:pPr marL="0" lvl="0"/>
            <a:r>
              <a:rPr lang="pt-BR"/>
              <a:t>Clique para editar o título mestre</a:t>
            </a:r>
          </a:p>
        </p:txBody>
      </p:sp>
      <p:sp>
        <p:nvSpPr>
          <p:cNvPr id="3" name="Espaço Reservado para Texto 2"/>
          <p:cNvSpPr>
            <a:spLocks noGrp="1"/>
          </p:cNvSpPr>
          <p:nvPr>
            <p:ph type="body" idx="1"/>
          </p:nvPr>
        </p:nvSpPr>
        <p:spPr>
          <a:xfrm>
            <a:off x="698501" y="637099"/>
            <a:ext cx="10655300" cy="5590664"/>
          </a:xfrm>
          <a:prstGeom prst="rect">
            <a:avLst/>
          </a:prstGeom>
        </p:spPr>
        <p:txBody>
          <a:bodyPr anchor="t">
            <a:noAutofit/>
          </a:bodyPr>
          <a:lstStyle/>
          <a:p>
            <a:pPr lvl="0">
              <a:spcBef>
                <a:spcPts val="1582"/>
              </a:spcBef>
            </a:pPr>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22707003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Lst>
  <p:txStyles>
    <p:titleStyle>
      <a:lvl1pPr algn="l" defTabSz="914353" rtl="0" eaLnBrk="1" latinLnBrk="0" hangingPunct="1">
        <a:lnSpc>
          <a:spcPct val="90000"/>
        </a:lnSpc>
        <a:spcBef>
          <a:spcPct val="0"/>
        </a:spcBef>
        <a:buNone/>
        <a:defRPr lang="pt-BR" sz="2400" b="1" kern="1200" dirty="0">
          <a:solidFill>
            <a:schemeClr val="bg1"/>
          </a:solidFill>
          <a:latin typeface="+mn-lt"/>
          <a:ea typeface="+mn-ea"/>
          <a:cs typeface="+mn-cs"/>
        </a:defRPr>
      </a:lvl1pPr>
    </p:titleStyle>
    <p:bodyStyle>
      <a:lvl1pPr marL="228588" indent="-228588" algn="l" defTabSz="914353" rtl="0" eaLnBrk="1" latinLnBrk="0" hangingPunct="1">
        <a:lnSpc>
          <a:spcPct val="90000"/>
        </a:lnSpc>
        <a:spcBef>
          <a:spcPts val="1000"/>
        </a:spcBef>
        <a:buFont typeface="Arial" panose="020B0604020202020204" pitchFamily="34" charset="0"/>
        <a:buChar char="•"/>
        <a:defRPr lang="pt-BR" sz="1800" b="1" kern="1200" smtClean="0">
          <a:solidFill>
            <a:schemeClr val="tx1"/>
          </a:solidFill>
          <a:latin typeface="+mn-lt"/>
          <a:ea typeface="+mn-ea"/>
          <a:cs typeface="+mn-cs"/>
        </a:defRPr>
      </a:lvl1pPr>
      <a:lvl2pPr marL="685765" indent="-228588" algn="l" defTabSz="914353" rtl="0" eaLnBrk="1" latinLnBrk="0" hangingPunct="1">
        <a:lnSpc>
          <a:spcPct val="90000"/>
        </a:lnSpc>
        <a:spcBef>
          <a:spcPts val="500"/>
        </a:spcBef>
        <a:buFont typeface="Arial" panose="020B0604020202020204" pitchFamily="34" charset="0"/>
        <a:buChar char="•"/>
        <a:defRPr lang="pt-BR" sz="1800" kern="1200" smtClean="0">
          <a:solidFill>
            <a:schemeClr val="tx1"/>
          </a:solidFill>
          <a:latin typeface="+mn-lt"/>
          <a:ea typeface="+mn-ea"/>
          <a:cs typeface="+mn-cs"/>
        </a:defRPr>
      </a:lvl2pPr>
      <a:lvl3pPr marL="1142942" indent="-228588" algn="l" defTabSz="914353" rtl="0" eaLnBrk="1" latinLnBrk="0" hangingPunct="1">
        <a:lnSpc>
          <a:spcPct val="90000"/>
        </a:lnSpc>
        <a:spcBef>
          <a:spcPts val="500"/>
        </a:spcBef>
        <a:buFont typeface="Arial" panose="020B0604020202020204" pitchFamily="34" charset="0"/>
        <a:buChar char="•"/>
        <a:defRPr lang="pt-BR" sz="2000" kern="1200" smtClean="0">
          <a:solidFill>
            <a:schemeClr val="tx1"/>
          </a:solidFill>
          <a:latin typeface="+mn-lt"/>
          <a:ea typeface="+mn-ea"/>
          <a:cs typeface="+mn-cs"/>
        </a:defRPr>
      </a:lvl3pPr>
      <a:lvl4pPr marL="1600118" indent="-228588" algn="l" defTabSz="914353" rtl="0" eaLnBrk="1" latinLnBrk="0" hangingPunct="1">
        <a:lnSpc>
          <a:spcPct val="90000"/>
        </a:lnSpc>
        <a:spcBef>
          <a:spcPts val="500"/>
        </a:spcBef>
        <a:buFont typeface="Arial" panose="020B0604020202020204" pitchFamily="34" charset="0"/>
        <a:buChar char="•"/>
        <a:defRPr lang="pt-BR" sz="1800" kern="1200" smtClean="0">
          <a:solidFill>
            <a:schemeClr val="tx1"/>
          </a:solidFill>
          <a:latin typeface="+mn-lt"/>
          <a:ea typeface="+mn-ea"/>
          <a:cs typeface="+mn-cs"/>
        </a:defRPr>
      </a:lvl4pPr>
      <a:lvl5pPr marL="2057295" indent="-228588" algn="l" defTabSz="914353"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Espaço Reservado para Número de Slide 5"/>
          <p:cNvSpPr txBox="1">
            <a:spLocks/>
          </p:cNvSpPr>
          <p:nvPr userDrawn="1"/>
        </p:nvSpPr>
        <p:spPr>
          <a:xfrm>
            <a:off x="217226" y="6356351"/>
            <a:ext cx="2743200" cy="365125"/>
          </a:xfrm>
          <a:prstGeom prst="rect">
            <a:avLst/>
          </a:prstGeom>
        </p:spPr>
        <p:txBody>
          <a:bodyPr vert="horz" lIns="91437" tIns="45719" rIns="91437" bIns="45719" rtlCol="0" anchor="ctr"/>
          <a:lstStyle>
            <a:defPPr>
              <a:defRPr lang="pt-BR"/>
            </a:defPPr>
            <a:lvl1pPr marL="0" algn="l" defTabSz="914400" rtl="0" eaLnBrk="1" latinLnBrk="0" hangingPunct="1">
              <a:defRPr lang="pt-BR" sz="1400" kern="1200" smtClean="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25816-5CFE-4634-87F9-3FCB3FACF1E2}" type="slidenum">
              <a:rPr sz="1400">
                <a:sym typeface="Helvetica Light"/>
              </a:rPr>
              <a:pPr/>
              <a:t>‹#›</a:t>
            </a:fld>
            <a:endParaRPr sz="1400">
              <a:sym typeface="Helvetica Light"/>
            </a:endParaRPr>
          </a:p>
        </p:txBody>
      </p:sp>
      <p:sp>
        <p:nvSpPr>
          <p:cNvPr id="8" name="Retângulo 7"/>
          <p:cNvSpPr/>
          <p:nvPr userDrawn="1"/>
        </p:nvSpPr>
        <p:spPr>
          <a:xfrm>
            <a:off x="0" y="1"/>
            <a:ext cx="12192000" cy="5238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3"/>
            <a:endParaRPr lang="pt-BR" sz="1800">
              <a:solidFill>
                <a:prstClr val="white"/>
              </a:solidFill>
              <a:sym typeface="Helvetica Light"/>
            </a:endParaRPr>
          </a:p>
        </p:txBody>
      </p:sp>
      <p:pic>
        <p:nvPicPr>
          <p:cNvPr id="9" name="Imagem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168233" y="137366"/>
            <a:ext cx="1628579" cy="248346"/>
          </a:xfrm>
          <a:prstGeom prst="rect">
            <a:avLst/>
          </a:prstGeom>
        </p:spPr>
      </p:pic>
      <p:sp>
        <p:nvSpPr>
          <p:cNvPr id="10" name="Triângulo isósceles 9"/>
          <p:cNvSpPr/>
          <p:nvPr userDrawn="1"/>
        </p:nvSpPr>
        <p:spPr>
          <a:xfrm rot="5400000">
            <a:off x="298088" y="185259"/>
            <a:ext cx="248346" cy="151638"/>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3"/>
            <a:endParaRPr lang="pt-BR" sz="1800">
              <a:solidFill>
                <a:prstClr val="white"/>
              </a:solidFill>
              <a:sym typeface="Helvetica Light"/>
            </a:endParaRPr>
          </a:p>
        </p:txBody>
      </p:sp>
      <p:sp>
        <p:nvSpPr>
          <p:cNvPr id="11" name="Retângulo 10"/>
          <p:cNvSpPr/>
          <p:nvPr userDrawn="1"/>
        </p:nvSpPr>
        <p:spPr>
          <a:xfrm>
            <a:off x="0" y="485775"/>
            <a:ext cx="7465325" cy="128374"/>
          </a:xfrm>
          <a:prstGeom prst="rect">
            <a:avLst/>
          </a:prstGeom>
          <a:solidFill>
            <a:srgbClr val="153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3"/>
            <a:endParaRPr lang="pt-BR" sz="1800">
              <a:solidFill>
                <a:prstClr val="white"/>
              </a:solidFill>
              <a:sym typeface="Helvetica Light"/>
            </a:endParaRPr>
          </a:p>
        </p:txBody>
      </p:sp>
      <p:sp>
        <p:nvSpPr>
          <p:cNvPr id="13" name="Espaço Reservado para Conteúdo 2"/>
          <p:cNvSpPr txBox="1">
            <a:spLocks/>
          </p:cNvSpPr>
          <p:nvPr userDrawn="1"/>
        </p:nvSpPr>
        <p:spPr>
          <a:xfrm>
            <a:off x="440809" y="881063"/>
            <a:ext cx="11310382" cy="55800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582"/>
              </a:spcBef>
            </a:pPr>
            <a:endParaRPr lang="pt-BR" sz="1800">
              <a:solidFill>
                <a:prstClr val="black"/>
              </a:solidFill>
              <a:sym typeface="Helvetica Light"/>
            </a:endParaRPr>
          </a:p>
        </p:txBody>
      </p:sp>
      <p:sp>
        <p:nvSpPr>
          <p:cNvPr id="2" name="Espaço Reservado para Título 1"/>
          <p:cNvSpPr>
            <a:spLocks noGrp="1"/>
          </p:cNvSpPr>
          <p:nvPr>
            <p:ph type="title"/>
          </p:nvPr>
        </p:nvSpPr>
        <p:spPr>
          <a:xfrm>
            <a:off x="498081" y="38099"/>
            <a:ext cx="9496819" cy="424732"/>
          </a:xfrm>
          <a:prstGeom prst="rect">
            <a:avLst/>
          </a:prstGeom>
          <a:noFill/>
        </p:spPr>
        <p:txBody>
          <a:bodyPr wrap="square" rtlCol="0">
            <a:spAutoFit/>
          </a:bodyPr>
          <a:lstStyle/>
          <a:p>
            <a:pPr marL="0" lvl="0"/>
            <a:r>
              <a:rPr lang="pt-BR"/>
              <a:t>Clique para editar o título mestre</a:t>
            </a:r>
          </a:p>
        </p:txBody>
      </p:sp>
      <p:sp>
        <p:nvSpPr>
          <p:cNvPr id="3" name="Espaço Reservado para Texto 2"/>
          <p:cNvSpPr>
            <a:spLocks noGrp="1"/>
          </p:cNvSpPr>
          <p:nvPr>
            <p:ph type="body" idx="1"/>
          </p:nvPr>
        </p:nvSpPr>
        <p:spPr>
          <a:xfrm>
            <a:off x="698501" y="637099"/>
            <a:ext cx="10655300" cy="5590664"/>
          </a:xfrm>
          <a:prstGeom prst="rect">
            <a:avLst/>
          </a:prstGeom>
        </p:spPr>
        <p:txBody>
          <a:bodyPr anchor="t">
            <a:noAutofit/>
          </a:bodyPr>
          <a:lstStyle/>
          <a:p>
            <a:pPr lvl="0">
              <a:spcBef>
                <a:spcPts val="1582"/>
              </a:spcBef>
            </a:pPr>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29220146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6" r:id="rId4"/>
    <p:sldLayoutId id="2147483717" r:id="rId5"/>
    <p:sldLayoutId id="2147483718" r:id="rId6"/>
    <p:sldLayoutId id="2147483769" r:id="rId7"/>
  </p:sldLayoutIdLst>
  <p:txStyles>
    <p:titleStyle>
      <a:lvl1pPr algn="l" defTabSz="914353" rtl="0" eaLnBrk="1" latinLnBrk="0" hangingPunct="1">
        <a:lnSpc>
          <a:spcPct val="90000"/>
        </a:lnSpc>
        <a:spcBef>
          <a:spcPct val="0"/>
        </a:spcBef>
        <a:buNone/>
        <a:defRPr lang="pt-BR" sz="2400" b="1" kern="1200" dirty="0">
          <a:solidFill>
            <a:schemeClr val="bg1"/>
          </a:solidFill>
          <a:latin typeface="+mn-lt"/>
          <a:ea typeface="+mn-ea"/>
          <a:cs typeface="+mn-cs"/>
        </a:defRPr>
      </a:lvl1pPr>
    </p:titleStyle>
    <p:bodyStyle>
      <a:lvl1pPr marL="228588" indent="-228588" algn="l" defTabSz="914353" rtl="0" eaLnBrk="1" latinLnBrk="0" hangingPunct="1">
        <a:lnSpc>
          <a:spcPct val="90000"/>
        </a:lnSpc>
        <a:spcBef>
          <a:spcPts val="1000"/>
        </a:spcBef>
        <a:buFont typeface="Arial" panose="020B0604020202020204" pitchFamily="34" charset="0"/>
        <a:buChar char="•"/>
        <a:defRPr lang="pt-BR" sz="1800" b="1" kern="1200" smtClean="0">
          <a:solidFill>
            <a:schemeClr val="tx1"/>
          </a:solidFill>
          <a:latin typeface="+mn-lt"/>
          <a:ea typeface="+mn-ea"/>
          <a:cs typeface="+mn-cs"/>
        </a:defRPr>
      </a:lvl1pPr>
      <a:lvl2pPr marL="685765" indent="-228588" algn="l" defTabSz="914353" rtl="0" eaLnBrk="1" latinLnBrk="0" hangingPunct="1">
        <a:lnSpc>
          <a:spcPct val="90000"/>
        </a:lnSpc>
        <a:spcBef>
          <a:spcPts val="500"/>
        </a:spcBef>
        <a:buFont typeface="Arial" panose="020B0604020202020204" pitchFamily="34" charset="0"/>
        <a:buChar char="•"/>
        <a:defRPr lang="pt-BR" sz="1800" kern="1200" smtClean="0">
          <a:solidFill>
            <a:schemeClr val="tx1"/>
          </a:solidFill>
          <a:latin typeface="+mn-lt"/>
          <a:ea typeface="+mn-ea"/>
          <a:cs typeface="+mn-cs"/>
        </a:defRPr>
      </a:lvl2pPr>
      <a:lvl3pPr marL="1142942" indent="-228588" algn="l" defTabSz="914353" rtl="0" eaLnBrk="1" latinLnBrk="0" hangingPunct="1">
        <a:lnSpc>
          <a:spcPct val="90000"/>
        </a:lnSpc>
        <a:spcBef>
          <a:spcPts val="500"/>
        </a:spcBef>
        <a:buFont typeface="Arial" panose="020B0604020202020204" pitchFamily="34" charset="0"/>
        <a:buChar char="•"/>
        <a:defRPr lang="pt-BR" sz="2000" kern="1200" smtClean="0">
          <a:solidFill>
            <a:schemeClr val="tx1"/>
          </a:solidFill>
          <a:latin typeface="+mn-lt"/>
          <a:ea typeface="+mn-ea"/>
          <a:cs typeface="+mn-cs"/>
        </a:defRPr>
      </a:lvl3pPr>
      <a:lvl4pPr marL="1600118" indent="-228588" algn="l" defTabSz="914353" rtl="0" eaLnBrk="1" latinLnBrk="0" hangingPunct="1">
        <a:lnSpc>
          <a:spcPct val="90000"/>
        </a:lnSpc>
        <a:spcBef>
          <a:spcPts val="500"/>
        </a:spcBef>
        <a:buFont typeface="Arial" panose="020B0604020202020204" pitchFamily="34" charset="0"/>
        <a:buChar char="•"/>
        <a:defRPr lang="pt-BR" sz="1800" kern="1200" smtClean="0">
          <a:solidFill>
            <a:schemeClr val="tx1"/>
          </a:solidFill>
          <a:latin typeface="+mn-lt"/>
          <a:ea typeface="+mn-ea"/>
          <a:cs typeface="+mn-cs"/>
        </a:defRPr>
      </a:lvl4pPr>
      <a:lvl5pPr marL="2057295" indent="-228588" algn="l" defTabSz="914353"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Espaço Reservado para Número de Slide 5"/>
          <p:cNvSpPr txBox="1">
            <a:spLocks/>
          </p:cNvSpPr>
          <p:nvPr userDrawn="1"/>
        </p:nvSpPr>
        <p:spPr>
          <a:xfrm>
            <a:off x="217226" y="6356350"/>
            <a:ext cx="2743200" cy="365125"/>
          </a:xfrm>
          <a:prstGeom prst="rect">
            <a:avLst/>
          </a:prstGeom>
        </p:spPr>
        <p:txBody>
          <a:bodyPr vert="horz" lIns="91440" tIns="45720" rIns="91440" bIns="45720" rtlCol="0" anchor="ctr"/>
          <a:lstStyle>
            <a:defPPr>
              <a:defRPr lang="pt-BR"/>
            </a:defPPr>
            <a:lvl1pPr marL="0" algn="l" defTabSz="914400" rtl="0" eaLnBrk="1" latinLnBrk="0" hangingPunct="1">
              <a:defRPr lang="pt-BR" sz="1400" kern="1200" smtClean="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25816-5CFE-4634-87F9-3FCB3FACF1E2}" type="slidenum">
              <a:rPr/>
              <a:pPr/>
              <a:t>‹#›</a:t>
            </a:fld>
            <a:endParaRPr/>
          </a:p>
        </p:txBody>
      </p:sp>
      <p:sp>
        <p:nvSpPr>
          <p:cNvPr id="8" name="Retângulo 7"/>
          <p:cNvSpPr/>
          <p:nvPr userDrawn="1"/>
        </p:nvSpPr>
        <p:spPr>
          <a:xfrm>
            <a:off x="0" y="0"/>
            <a:ext cx="12192000" cy="5238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pic>
        <p:nvPicPr>
          <p:cNvPr id="9" name="Imagem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168232" y="137366"/>
            <a:ext cx="1628579" cy="248346"/>
          </a:xfrm>
          <a:prstGeom prst="rect">
            <a:avLst/>
          </a:prstGeom>
        </p:spPr>
      </p:pic>
      <p:sp>
        <p:nvSpPr>
          <p:cNvPr id="10" name="Triângulo isósceles 9"/>
          <p:cNvSpPr/>
          <p:nvPr userDrawn="1"/>
        </p:nvSpPr>
        <p:spPr>
          <a:xfrm rot="5400000">
            <a:off x="298088" y="185259"/>
            <a:ext cx="248346" cy="151638"/>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1" name="Retângulo 10"/>
          <p:cNvSpPr/>
          <p:nvPr userDrawn="1"/>
        </p:nvSpPr>
        <p:spPr>
          <a:xfrm>
            <a:off x="-1" y="485775"/>
            <a:ext cx="7465325" cy="128374"/>
          </a:xfrm>
          <a:prstGeom prst="rect">
            <a:avLst/>
          </a:prstGeom>
          <a:solidFill>
            <a:srgbClr val="153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pic>
        <p:nvPicPr>
          <p:cNvPr id="12" name="Imagem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631187" y="5715000"/>
            <a:ext cx="1368606" cy="1006475"/>
          </a:xfrm>
          <a:prstGeom prst="rect">
            <a:avLst/>
          </a:prstGeom>
        </p:spPr>
      </p:pic>
      <p:sp>
        <p:nvSpPr>
          <p:cNvPr id="13" name="Espaço Reservado para Conteúdo 2"/>
          <p:cNvSpPr txBox="1">
            <a:spLocks/>
          </p:cNvSpPr>
          <p:nvPr userDrawn="1"/>
        </p:nvSpPr>
        <p:spPr>
          <a:xfrm>
            <a:off x="440809" y="881063"/>
            <a:ext cx="11310382" cy="55800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582"/>
              </a:spcBef>
            </a:pPr>
            <a:endParaRPr lang="pt-BR" sz="1800">
              <a:solidFill>
                <a:prstClr val="black"/>
              </a:solidFill>
            </a:endParaRPr>
          </a:p>
        </p:txBody>
      </p:sp>
      <p:sp>
        <p:nvSpPr>
          <p:cNvPr id="2" name="Espaço Reservado para Título 1"/>
          <p:cNvSpPr>
            <a:spLocks noGrp="1"/>
          </p:cNvSpPr>
          <p:nvPr>
            <p:ph type="title"/>
          </p:nvPr>
        </p:nvSpPr>
        <p:spPr>
          <a:xfrm>
            <a:off x="498080" y="38100"/>
            <a:ext cx="9496819" cy="424732"/>
          </a:xfrm>
          <a:prstGeom prst="rect">
            <a:avLst/>
          </a:prstGeom>
          <a:noFill/>
        </p:spPr>
        <p:txBody>
          <a:bodyPr wrap="square" rtlCol="0">
            <a:spAutoFit/>
          </a:bodyPr>
          <a:lstStyle/>
          <a:p>
            <a:pPr marL="0" lvl="0"/>
            <a:r>
              <a:rPr lang="pt-BR"/>
              <a:t>Clique para editar o título mestre</a:t>
            </a:r>
          </a:p>
        </p:txBody>
      </p:sp>
      <p:sp>
        <p:nvSpPr>
          <p:cNvPr id="3" name="Espaço Reservado para Texto 2"/>
          <p:cNvSpPr>
            <a:spLocks noGrp="1"/>
          </p:cNvSpPr>
          <p:nvPr>
            <p:ph type="body" idx="1"/>
          </p:nvPr>
        </p:nvSpPr>
        <p:spPr>
          <a:xfrm>
            <a:off x="698500" y="637099"/>
            <a:ext cx="10655300" cy="5590664"/>
          </a:xfrm>
          <a:prstGeom prst="rect">
            <a:avLst/>
          </a:prstGeom>
        </p:spPr>
        <p:txBody>
          <a:bodyPr anchor="t">
            <a:noAutofit/>
          </a:bodyPr>
          <a:lstStyle/>
          <a:p>
            <a:pPr lvl="0">
              <a:spcBef>
                <a:spcPts val="1582"/>
              </a:spcBef>
            </a:pPr>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Tree>
    <p:extLst>
      <p:ext uri="{BB962C8B-B14F-4D97-AF65-F5344CB8AC3E}">
        <p14:creationId xmlns:p14="http://schemas.microsoft.com/office/powerpoint/2010/main" val="117055749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7" r:id="rId4"/>
    <p:sldLayoutId id="2147483789" r:id="rId5"/>
    <p:sldLayoutId id="2147483792" r:id="rId6"/>
    <p:sldLayoutId id="2147483810" r:id="rId7"/>
    <p:sldLayoutId id="2147483819" r:id="rId8"/>
  </p:sldLayoutIdLst>
  <p:txStyles>
    <p:title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pt-BR" sz="1800" b="1" kern="12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BR" sz="18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BR"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tângulo 7"/>
          <p:cNvSpPr/>
          <p:nvPr userDrawn="1"/>
        </p:nvSpPr>
        <p:spPr>
          <a:xfrm>
            <a:off x="0" y="0"/>
            <a:ext cx="12192000" cy="5238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pic>
        <p:nvPicPr>
          <p:cNvPr id="9" name="Imagem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68232" y="137366"/>
            <a:ext cx="1628579" cy="248346"/>
          </a:xfrm>
          <a:prstGeom prst="rect">
            <a:avLst/>
          </a:prstGeom>
        </p:spPr>
      </p:pic>
      <p:sp>
        <p:nvSpPr>
          <p:cNvPr id="10" name="Triângulo isósceles 9"/>
          <p:cNvSpPr/>
          <p:nvPr userDrawn="1"/>
        </p:nvSpPr>
        <p:spPr>
          <a:xfrm rot="5400000">
            <a:off x="298088" y="185259"/>
            <a:ext cx="248346" cy="151638"/>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1" name="Retângulo 10"/>
          <p:cNvSpPr/>
          <p:nvPr userDrawn="1"/>
        </p:nvSpPr>
        <p:spPr>
          <a:xfrm>
            <a:off x="-1" y="485775"/>
            <a:ext cx="7465325" cy="128374"/>
          </a:xfrm>
          <a:prstGeom prst="rect">
            <a:avLst/>
          </a:prstGeom>
          <a:solidFill>
            <a:srgbClr val="153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3" name="Espaço Reservado para Conteúdo 2"/>
          <p:cNvSpPr txBox="1">
            <a:spLocks/>
          </p:cNvSpPr>
          <p:nvPr userDrawn="1"/>
        </p:nvSpPr>
        <p:spPr>
          <a:xfrm>
            <a:off x="440809" y="881063"/>
            <a:ext cx="11310382" cy="55800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582"/>
              </a:spcBef>
            </a:pPr>
            <a:endParaRPr lang="pt-BR" sz="1800">
              <a:solidFill>
                <a:prstClr val="black"/>
              </a:solidFill>
            </a:endParaRPr>
          </a:p>
        </p:txBody>
      </p:sp>
      <p:sp>
        <p:nvSpPr>
          <p:cNvPr id="2" name="Espaço Reservado para Título 1"/>
          <p:cNvSpPr>
            <a:spLocks noGrp="1"/>
          </p:cNvSpPr>
          <p:nvPr>
            <p:ph type="title"/>
          </p:nvPr>
        </p:nvSpPr>
        <p:spPr>
          <a:xfrm>
            <a:off x="498080" y="38100"/>
            <a:ext cx="9496819" cy="424732"/>
          </a:xfrm>
          <a:prstGeom prst="rect">
            <a:avLst/>
          </a:prstGeom>
          <a:noFill/>
        </p:spPr>
        <p:txBody>
          <a:bodyPr wrap="square" rtlCol="0">
            <a:spAutoFit/>
          </a:bodyPr>
          <a:lstStyle/>
          <a:p>
            <a:pPr marL="0" lvl="0"/>
            <a:r>
              <a:rPr lang="pt-BR"/>
              <a:t>Clique para editar o título mestre</a:t>
            </a:r>
          </a:p>
        </p:txBody>
      </p:sp>
      <p:sp>
        <p:nvSpPr>
          <p:cNvPr id="3" name="Espaço Reservado para Texto 2"/>
          <p:cNvSpPr>
            <a:spLocks noGrp="1"/>
          </p:cNvSpPr>
          <p:nvPr>
            <p:ph type="body" idx="1"/>
          </p:nvPr>
        </p:nvSpPr>
        <p:spPr>
          <a:xfrm>
            <a:off x="698500" y="637099"/>
            <a:ext cx="10655300" cy="5590664"/>
          </a:xfrm>
          <a:prstGeom prst="rect">
            <a:avLst/>
          </a:prstGeom>
        </p:spPr>
        <p:txBody>
          <a:bodyPr anchor="t">
            <a:noAutofit/>
          </a:bodyPr>
          <a:lstStyle/>
          <a:p>
            <a:pPr lvl="0">
              <a:spcBef>
                <a:spcPts val="1582"/>
              </a:spcBef>
            </a:pPr>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pic>
        <p:nvPicPr>
          <p:cNvPr id="15" name="Imagem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937" y="5689600"/>
            <a:ext cx="1368606" cy="1006475"/>
          </a:xfrm>
          <a:prstGeom prst="rect">
            <a:avLst/>
          </a:prstGeom>
        </p:spPr>
      </p:pic>
      <p:sp>
        <p:nvSpPr>
          <p:cNvPr id="12" name="Espaço Reservado para Número de Slide 5"/>
          <p:cNvSpPr txBox="1">
            <a:spLocks/>
          </p:cNvSpPr>
          <p:nvPr userDrawn="1"/>
        </p:nvSpPr>
        <p:spPr>
          <a:xfrm>
            <a:off x="11353800" y="6262194"/>
            <a:ext cx="655938" cy="397737"/>
          </a:xfrm>
          <a:prstGeom prst="rect">
            <a:avLst/>
          </a:prstGeom>
        </p:spPr>
        <p:txBody>
          <a:bodyPr vert="horz" lIns="91440" tIns="45720" rIns="91440" bIns="45720" rtlCol="0" anchor="ctr"/>
          <a:lstStyle>
            <a:defPPr>
              <a:defRPr lang="pt-BR"/>
            </a:defPPr>
            <a:lvl1pPr marL="0" algn="l" defTabSz="914400" rtl="0" eaLnBrk="1" latinLnBrk="0" hangingPunct="1">
              <a:defRPr lang="pt-BR" sz="1400" kern="1200" smtClean="0">
                <a:solidFill>
                  <a:srgbClr val="00206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325816-5CFE-4634-87F9-3FCB3FACF1E2}" type="slidenum">
              <a:rPr/>
              <a:pPr/>
              <a:t>‹#›</a:t>
            </a:fld>
            <a:endParaRPr/>
          </a:p>
        </p:txBody>
      </p:sp>
    </p:spTree>
    <p:extLst>
      <p:ext uri="{BB962C8B-B14F-4D97-AF65-F5344CB8AC3E}">
        <p14:creationId xmlns:p14="http://schemas.microsoft.com/office/powerpoint/2010/main" val="291785047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Lst>
  <p:txStyles>
    <p:title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pt-BR" sz="1800" b="0" kern="12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BR" sz="1800" b="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000" b="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BR" sz="1800" b="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B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1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ustomXml" Target="../ink/ink1.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customXml" Target="../ink/ink2.xml"/></Relationships>
</file>

<file path=ppt/slides/_rels/slide20.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xml"/><Relationship Id="rId5" Type="http://schemas.openxmlformats.org/officeDocument/2006/relationships/image" Target="../media/image58.sv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hyperlink" Target="https://sintegre.ons.org.br/sites/6/27/72/Produtos/145/Modelo_Eolica_1.0.1.zip"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sintegre.ons.org.br/sites/6/27/48/Produtos/439/17-07-2019_152242" TargetMode="External"/><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sintegre.ons.org.br/sites/9/78/Produtos/149/"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emf"/><Relationship Id="rId4" Type="http://schemas.openxmlformats.org/officeDocument/2006/relationships/image" Target="../media/image79.sv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emf"/><Relationship Id="rId1" Type="http://schemas.openxmlformats.org/officeDocument/2006/relationships/slideLayout" Target="../slideLayouts/slideLayout3.xml"/><Relationship Id="rId4" Type="http://schemas.openxmlformats.org/officeDocument/2006/relationships/image" Target="../media/image117.emf"/></Relationships>
</file>

<file path=ppt/slides/_rels/slide6.xml.rels><?xml version="1.0" encoding="UTF-8" standalone="yes"?>
<Relationships xmlns="http://schemas.openxmlformats.org/package/2006/relationships"><Relationship Id="rId3" Type="http://schemas.openxmlformats.org/officeDocument/2006/relationships/hyperlink" Target="https://www.ccee.org.br/-/co-datas-de-divulgacao-das-funcoes-de-custo-futuro-do-decomp-para-a-4-e-5-semana-operativa-de-abril" TargetMode="External"/><Relationship Id="rId7" Type="http://schemas.openxmlformats.org/officeDocument/2006/relationships/image" Target="../media/image12.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package" Target="../embeddings/Microsoft_Excel_Worksheet_7DDAFC7A.xlsx"/><Relationship Id="rId5" Type="http://schemas.openxmlformats.org/officeDocument/2006/relationships/image" Target="../media/image11.emf"/><Relationship Id="rId4" Type="http://schemas.openxmlformats.org/officeDocument/2006/relationships/package" Target="../embeddings/Microsoft_Excel_Worksheet_EDC570F6.xlsx"/></Relationships>
</file>

<file path=ppt/slides/_rels/slide60.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3.xml"/><Relationship Id="rId4" Type="http://schemas.openxmlformats.org/officeDocument/2006/relationships/image" Target="../media/image120.emf"/></Relationships>
</file>

<file path=ppt/slides/_rels/slide6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Excel_Worksheet_2F9ECB7C.xlsx"/><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13.emf"/></Relationships>
</file>

<file path=ppt/slides/_rels/slide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emf"/><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42.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chart" Target="../charts/char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3.png"/><Relationship Id="rId1" Type="http://schemas.openxmlformats.org/officeDocument/2006/relationships/slideLayout" Target="../slideLayouts/slideLayout5.xml"/><Relationship Id="rId5" Type="http://schemas.openxmlformats.org/officeDocument/2006/relationships/chart" Target="../charts/chart8.xml"/><Relationship Id="rId4" Type="http://schemas.openxmlformats.org/officeDocument/2006/relationships/image" Target="../media/image148.png"/></Relationships>
</file>

<file path=ppt/slides/_rels/slide8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9.png"/><Relationship Id="rId1" Type="http://schemas.openxmlformats.org/officeDocument/2006/relationships/slideLayout" Target="../slideLayouts/slideLayout5.xml"/><Relationship Id="rId5" Type="http://schemas.openxmlformats.org/officeDocument/2006/relationships/chart" Target="../charts/chart9.xml"/><Relationship Id="rId4" Type="http://schemas.openxmlformats.org/officeDocument/2006/relationships/image" Target="../media/image150.png"/></Relationships>
</file>

<file path=ppt/slides/_rels/slide8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51.png"/><Relationship Id="rId1" Type="http://schemas.openxmlformats.org/officeDocument/2006/relationships/slideLayout" Target="../slideLayouts/slideLayout5.xml"/><Relationship Id="rId4" Type="http://schemas.openxmlformats.org/officeDocument/2006/relationships/chart" Target="../charts/chart10.xml"/></Relationships>
</file>

<file path=ppt/slides/_rels/slide8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4.xml"/><Relationship Id="rId4" Type="http://schemas.openxmlformats.org/officeDocument/2006/relationships/image" Target="../media/image154.png"/></Relationships>
</file>

<file path=ppt/slides/_rels/slide8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5.xml"/><Relationship Id="rId4" Type="http://schemas.openxmlformats.org/officeDocument/2006/relationships/image" Target="../media/image164.emf"/></Relationships>
</file>

<file path=ppt/slides/_rels/slide8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gtmet.cpamp@ccee.org.br" TargetMode="Externa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5.xml"/><Relationship Id="rId4" Type="http://schemas.openxmlformats.org/officeDocument/2006/relationships/image" Target="../media/image169.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08940" y="3613264"/>
            <a:ext cx="4060663" cy="2089996"/>
          </a:xfrm>
        </p:spPr>
        <p:txBody>
          <a:bodyPr/>
          <a:lstStyle/>
          <a:p>
            <a:pPr>
              <a:lnSpc>
                <a:spcPct val="80000"/>
              </a:lnSpc>
            </a:pPr>
            <a:r>
              <a:rPr lang="pt-BR">
                <a:solidFill>
                  <a:schemeClr val="bg1"/>
                </a:solidFill>
              </a:rPr>
              <a:t>Gerência Executiva de Preços,</a:t>
            </a:r>
          </a:p>
          <a:p>
            <a:pPr>
              <a:lnSpc>
                <a:spcPct val="80000"/>
              </a:lnSpc>
            </a:pPr>
            <a:r>
              <a:rPr lang="pt-BR">
                <a:solidFill>
                  <a:schemeClr val="bg1"/>
                </a:solidFill>
              </a:rPr>
              <a:t>Modelos e Estudos Energéticos</a:t>
            </a:r>
          </a:p>
          <a:p>
            <a:pPr>
              <a:lnSpc>
                <a:spcPct val="80000"/>
              </a:lnSpc>
            </a:pPr>
            <a:endParaRPr lang="pt-BR">
              <a:solidFill>
                <a:schemeClr val="bg1"/>
              </a:solidFill>
            </a:endParaRPr>
          </a:p>
          <a:p>
            <a:pPr>
              <a:lnSpc>
                <a:spcPct val="80000"/>
              </a:lnSpc>
            </a:pPr>
            <a:endParaRPr lang="pt-BR">
              <a:solidFill>
                <a:schemeClr val="bg1"/>
              </a:solidFill>
            </a:endParaRPr>
          </a:p>
          <a:p>
            <a:pPr>
              <a:lnSpc>
                <a:spcPct val="80000"/>
              </a:lnSpc>
            </a:pPr>
            <a:r>
              <a:rPr lang="pt-BR">
                <a:solidFill>
                  <a:schemeClr val="bg1"/>
                </a:solidFill>
              </a:rPr>
              <a:t>13/04/2022</a:t>
            </a:r>
          </a:p>
        </p:txBody>
      </p:sp>
      <p:pic>
        <p:nvPicPr>
          <p:cNvPr id="5" name="Imagem 4">
            <a:extLst>
              <a:ext uri="{FF2B5EF4-FFF2-40B4-BE49-F238E27FC236}">
                <a16:creationId xmlns:a16="http://schemas.microsoft.com/office/drawing/2014/main" id="{0BB44F2C-594B-3E4F-95F8-8BB6E67FA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40" y="294445"/>
            <a:ext cx="3299928" cy="2855155"/>
          </a:xfrm>
          <a:prstGeom prst="rect">
            <a:avLst/>
          </a:prstGeom>
        </p:spPr>
      </p:pic>
    </p:spTree>
    <p:extLst>
      <p:ext uri="{BB962C8B-B14F-4D97-AF65-F5344CB8AC3E}">
        <p14:creationId xmlns:p14="http://schemas.microsoft.com/office/powerpoint/2010/main" val="1723373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4">
            <a:extLst>
              <a:ext uri="{FF2B5EF4-FFF2-40B4-BE49-F238E27FC236}">
                <a16:creationId xmlns:a16="http://schemas.microsoft.com/office/drawing/2014/main" id="{69E6E732-5384-4252-BD64-797650788D63}"/>
              </a:ext>
            </a:extLst>
          </p:cNvPr>
          <p:cNvSpPr>
            <a:spLocks noGrp="1"/>
          </p:cNvSpPr>
          <p:nvPr>
            <p:ph type="title"/>
          </p:nvPr>
        </p:nvSpPr>
        <p:spPr>
          <a:xfrm>
            <a:off x="498080" y="38100"/>
            <a:ext cx="9496819" cy="424732"/>
          </a:xfrm>
        </p:spPr>
        <p:txBody>
          <a:bodyPr/>
          <a:lstStyle/>
          <a:p>
            <a:r>
              <a:rPr lang="pt-BR"/>
              <a:t>Pontos de Destaque</a:t>
            </a:r>
          </a:p>
        </p:txBody>
      </p:sp>
      <p:sp>
        <p:nvSpPr>
          <p:cNvPr id="7" name="Retângulo 6">
            <a:extLst>
              <a:ext uri="{FF2B5EF4-FFF2-40B4-BE49-F238E27FC236}">
                <a16:creationId xmlns:a16="http://schemas.microsoft.com/office/drawing/2014/main" id="{D13B8E78-3F43-4A90-A1FD-36857EACBC0D}"/>
              </a:ext>
            </a:extLst>
          </p:cNvPr>
          <p:cNvSpPr/>
          <p:nvPr/>
        </p:nvSpPr>
        <p:spPr>
          <a:xfrm>
            <a:off x="315956" y="645320"/>
            <a:ext cx="11427406" cy="1323439"/>
          </a:xfrm>
          <a:prstGeom prst="rect">
            <a:avLst/>
          </a:prstGeom>
          <a:noFill/>
          <a:ln w="9525">
            <a:noFill/>
            <a:miter lim="800000"/>
            <a:headEnd/>
            <a:tailEnd/>
          </a:ln>
        </p:spPr>
        <p:txBody>
          <a:bodyPr wrap="square" lIns="91440" tIns="45720" rIns="91440" bIns="45720" anchor="t">
            <a:spAutoFit/>
          </a:bodyPr>
          <a:lstStyle/>
          <a:p>
            <a:pPr marL="457200" indent="-457200" algn="just">
              <a:buClr>
                <a:srgbClr val="FFC000"/>
              </a:buClr>
              <a:buFont typeface="Wingdings" panose="05000000000000000000" pitchFamily="2" charset="2"/>
              <a:buChar char="ü"/>
            </a:pPr>
            <a:r>
              <a:rPr lang="pt-BR" sz="2000">
                <a:solidFill>
                  <a:srgbClr val="201F1E"/>
                </a:solidFill>
              </a:rPr>
              <a:t>No âmbito das atividades relativas ao Acordo Operacional EPE-ONS, fazendo referência ao processo de revisão de garantias físicas, foi verificado junto aos agentes de geração as seguintes alterações necessárias nos dados das usinas:</a:t>
            </a:r>
          </a:p>
          <a:p>
            <a:pPr marL="342900" indent="-342900" algn="just">
              <a:buClr>
                <a:srgbClr val="FFC000"/>
              </a:buClr>
              <a:buFont typeface="Wingdings" panose="05000000000000000000" pitchFamily="2" charset="2"/>
              <a:buChar char="ü"/>
            </a:pPr>
            <a:r>
              <a:rPr lang="pt-BR" sz="2000">
                <a:solidFill>
                  <a:srgbClr val="201F1E"/>
                </a:solidFill>
              </a:rPr>
              <a:t>  Esses novos valores serão incorporados ao arquivo HIDR.DAT a partir do PMO de maio de 2022.</a:t>
            </a:r>
            <a:endParaRPr lang="pt-BR" sz="2000" b="0" i="0">
              <a:solidFill>
                <a:srgbClr val="323130"/>
              </a:solidFill>
              <a:effectLst/>
            </a:endParaRPr>
          </a:p>
        </p:txBody>
      </p:sp>
      <p:pic>
        <p:nvPicPr>
          <p:cNvPr id="3" name="Imagem 2">
            <a:extLst>
              <a:ext uri="{FF2B5EF4-FFF2-40B4-BE49-F238E27FC236}">
                <a16:creationId xmlns:a16="http://schemas.microsoft.com/office/drawing/2014/main" id="{73427A7A-3B5B-48D0-AEC6-8765D47429C1}"/>
              </a:ext>
            </a:extLst>
          </p:cNvPr>
          <p:cNvPicPr>
            <a:picLocks noChangeAspect="1"/>
          </p:cNvPicPr>
          <p:nvPr/>
        </p:nvPicPr>
        <p:blipFill rotWithShape="1">
          <a:blip r:embed="rId2"/>
          <a:srcRect l="1369" t="3411" r="1934" b="3541"/>
          <a:stretch/>
        </p:blipFill>
        <p:spPr>
          <a:xfrm>
            <a:off x="2256574" y="2151247"/>
            <a:ext cx="7807421" cy="3168000"/>
          </a:xfrm>
          <a:prstGeom prst="rect">
            <a:avLst/>
          </a:prstGeom>
        </p:spPr>
      </p:pic>
    </p:spTree>
    <p:extLst>
      <p:ext uri="{BB962C8B-B14F-4D97-AF65-F5344CB8AC3E}">
        <p14:creationId xmlns:p14="http://schemas.microsoft.com/office/powerpoint/2010/main" val="3860428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a:t>Agenda</a:t>
            </a:r>
          </a:p>
        </p:txBody>
      </p:sp>
      <p:sp>
        <p:nvSpPr>
          <p:cNvPr id="5" name="Espaço Reservado para Conteúdo 4"/>
          <p:cNvSpPr>
            <a:spLocks noGrp="1"/>
          </p:cNvSpPr>
          <p:nvPr>
            <p:ph idx="1"/>
          </p:nvPr>
        </p:nvSpPr>
        <p:spPr>
          <a:xfrm>
            <a:off x="659312" y="637099"/>
            <a:ext cx="10655300" cy="5590664"/>
          </a:xfrm>
        </p:spPr>
        <p:txBody>
          <a:bodyPr/>
          <a:lstStyle/>
          <a:p>
            <a:pPr>
              <a:spcBef>
                <a:spcPts val="600"/>
              </a:spcBef>
            </a:pPr>
            <a:r>
              <a:rPr lang="pt-BR" sz="2000">
                <a:solidFill>
                  <a:schemeClr val="bg2">
                    <a:lumMod val="50000"/>
                  </a:schemeClr>
                </a:solidFill>
              </a:rPr>
              <a:t>Pontos de Destaque</a:t>
            </a:r>
          </a:p>
          <a:p>
            <a:pPr>
              <a:spcBef>
                <a:spcPts val="600"/>
              </a:spcBef>
            </a:pPr>
            <a:r>
              <a:rPr lang="pt-BR" sz="2000"/>
              <a:t>Análise do comportamento do PLD de abril de 2022</a:t>
            </a:r>
          </a:p>
          <a:p>
            <a:pPr lvl="1">
              <a:spcBef>
                <a:spcPts val="600"/>
              </a:spcBef>
            </a:pPr>
            <a:r>
              <a:rPr lang="pt-BR" sz="2000"/>
              <a:t>Cenário </a:t>
            </a:r>
            <a:r>
              <a:rPr lang="pt-BR" sz="2000" err="1"/>
              <a:t>Hidrometeorológico</a:t>
            </a:r>
            <a:endParaRPr lang="pt-BR" sz="2000"/>
          </a:p>
          <a:p>
            <a:pPr lvl="1">
              <a:spcBef>
                <a:spcPts val="600"/>
              </a:spcBef>
            </a:pPr>
            <a:r>
              <a:rPr lang="pt-BR" sz="2000">
                <a:solidFill>
                  <a:schemeClr val="bg2">
                    <a:lumMod val="50000"/>
                  </a:schemeClr>
                </a:solidFill>
              </a:rPr>
              <a:t>Análise e Acompanhamento da Carga</a:t>
            </a:r>
          </a:p>
          <a:p>
            <a:pPr lvl="1">
              <a:spcBef>
                <a:spcPts val="600"/>
              </a:spcBef>
            </a:pPr>
            <a:r>
              <a:rPr lang="pt-BR" sz="2000">
                <a:solidFill>
                  <a:schemeClr val="bg2">
                    <a:lumMod val="50000"/>
                  </a:schemeClr>
                </a:solidFill>
              </a:rPr>
              <a:t>Previsibilidade para o cálculo do PLD</a:t>
            </a:r>
          </a:p>
          <a:p>
            <a:pPr lvl="1">
              <a:spcBef>
                <a:spcPts val="600"/>
              </a:spcBef>
            </a:pPr>
            <a:r>
              <a:rPr lang="pt-BR" sz="2000">
                <a:solidFill>
                  <a:schemeClr val="bg2">
                    <a:lumMod val="50000"/>
                  </a:schemeClr>
                </a:solidFill>
              </a:rPr>
              <a:t>Histórico do PLD</a:t>
            </a:r>
          </a:p>
          <a:p>
            <a:pPr lvl="1">
              <a:spcBef>
                <a:spcPts val="600"/>
              </a:spcBef>
            </a:pPr>
            <a:r>
              <a:rPr lang="pt-BR" sz="2000">
                <a:solidFill>
                  <a:schemeClr val="bg2">
                    <a:lumMod val="50000"/>
                  </a:schemeClr>
                </a:solidFill>
              </a:rPr>
              <a:t>DECOMP</a:t>
            </a:r>
          </a:p>
          <a:p>
            <a:pPr lvl="1">
              <a:spcBef>
                <a:spcPts val="600"/>
              </a:spcBef>
            </a:pPr>
            <a:r>
              <a:rPr lang="pt-BR" sz="2000">
                <a:solidFill>
                  <a:schemeClr val="bg2">
                    <a:lumMod val="50000"/>
                  </a:schemeClr>
                </a:solidFill>
              </a:rPr>
              <a:t>DESSEM</a:t>
            </a:r>
          </a:p>
          <a:p>
            <a:pPr>
              <a:spcBef>
                <a:spcPts val="600"/>
              </a:spcBef>
            </a:pPr>
            <a:r>
              <a:rPr lang="pt-BR" sz="2000">
                <a:solidFill>
                  <a:schemeClr val="bg2">
                    <a:lumMod val="50000"/>
                  </a:schemeClr>
                </a:solidFill>
              </a:rPr>
              <a:t>Próximos Encontros do PLD</a:t>
            </a:r>
          </a:p>
        </p:txBody>
      </p:sp>
    </p:spTree>
    <p:extLst>
      <p:ext uri="{BB962C8B-B14F-4D97-AF65-F5344CB8AC3E}">
        <p14:creationId xmlns:p14="http://schemas.microsoft.com/office/powerpoint/2010/main" val="1806241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512147" y="110448"/>
            <a:ext cx="9496819" cy="341632"/>
          </a:xfrm>
        </p:spPr>
        <p:txBody>
          <a:bodyPr/>
          <a:lstStyle/>
          <a:p>
            <a:r>
              <a:rPr lang="pt-BR" sz="1800"/>
              <a:t>Generalização do modelo SMAP/ONS</a:t>
            </a:r>
            <a:endParaRPr lang="pt-BR" sz="1400"/>
          </a:p>
        </p:txBody>
      </p:sp>
      <p:sp>
        <p:nvSpPr>
          <p:cNvPr id="7" name="Retângulo 6">
            <a:extLst>
              <a:ext uri="{FF2B5EF4-FFF2-40B4-BE49-F238E27FC236}">
                <a16:creationId xmlns:a16="http://schemas.microsoft.com/office/drawing/2014/main" id="{09D9956C-E0D8-4757-9D81-7EC3E79764F7}"/>
              </a:ext>
            </a:extLst>
          </p:cNvPr>
          <p:cNvSpPr/>
          <p:nvPr/>
        </p:nvSpPr>
        <p:spPr>
          <a:xfrm>
            <a:off x="246331" y="801506"/>
            <a:ext cx="11413588" cy="3644075"/>
          </a:xfrm>
          <a:prstGeom prst="rect">
            <a:avLst/>
          </a:prstGeom>
          <a:noFill/>
          <a:ln w="9525">
            <a:noFill/>
            <a:miter lim="800000"/>
            <a:headEnd/>
            <a:tailEnd/>
          </a:ln>
        </p:spPr>
        <p:txBody>
          <a:bodyPr wrap="square">
            <a:spAutoFit/>
          </a:bodyPr>
          <a:lstStyle/>
          <a:p>
            <a:pPr marL="0" lvl="2" algn="just">
              <a:lnSpc>
                <a:spcPct val="90000"/>
              </a:lnSpc>
              <a:spcBef>
                <a:spcPts val="500"/>
              </a:spcBef>
              <a:spcAft>
                <a:spcPts val="1200"/>
              </a:spcAft>
              <a:buClr>
                <a:srgbClr val="FFC000"/>
              </a:buClr>
              <a:defRPr/>
            </a:pPr>
            <a:r>
              <a:rPr lang="pt-BR">
                <a:solidFill>
                  <a:prstClr val="black">
                    <a:lumMod val="75000"/>
                    <a:lumOff val="25000"/>
                  </a:prstClr>
                </a:solidFill>
                <a:latin typeface="Calibri" panose="020F0502020204030204"/>
              </a:rPr>
              <a:t>A partir do </a:t>
            </a:r>
            <a:r>
              <a:rPr lang="pt-BR" b="1">
                <a:solidFill>
                  <a:prstClr val="black">
                    <a:lumMod val="75000"/>
                    <a:lumOff val="25000"/>
                  </a:prstClr>
                </a:solidFill>
                <a:latin typeface="Calibri" panose="020F0502020204030204"/>
              </a:rPr>
              <a:t>PMO Novembro</a:t>
            </a:r>
            <a:r>
              <a:rPr lang="pt-BR">
                <a:solidFill>
                  <a:prstClr val="black">
                    <a:lumMod val="75000"/>
                    <a:lumOff val="25000"/>
                  </a:prstClr>
                </a:solidFill>
                <a:latin typeface="Calibri" panose="020F0502020204030204"/>
              </a:rPr>
              <a:t>:</a:t>
            </a:r>
          </a:p>
          <a:p>
            <a:pPr marL="285750" lvl="2" indent="-285750" algn="just">
              <a:lnSpc>
                <a:spcPct val="90000"/>
              </a:lnSpc>
              <a:spcBef>
                <a:spcPts val="500"/>
              </a:spcBef>
              <a:spcAft>
                <a:spcPts val="1200"/>
              </a:spcAft>
              <a:buClr>
                <a:srgbClr val="FFC000"/>
              </a:buClr>
              <a:buFont typeface="Wingdings" panose="05000000000000000000" pitchFamily="2" charset="2"/>
              <a:buChar char="ü"/>
              <a:defRPr/>
            </a:pPr>
            <a:r>
              <a:rPr lang="pt-BR">
                <a:solidFill>
                  <a:prstClr val="black">
                    <a:lumMod val="75000"/>
                    <a:lumOff val="25000"/>
                  </a:prstClr>
                </a:solidFill>
                <a:latin typeface="Calibri" panose="020F0502020204030204"/>
              </a:rPr>
              <a:t>O </a:t>
            </a:r>
            <a:r>
              <a:rPr lang="pt-BR" b="1">
                <a:solidFill>
                  <a:prstClr val="black">
                    <a:lumMod val="75000"/>
                    <a:lumOff val="25000"/>
                  </a:prstClr>
                </a:solidFill>
                <a:latin typeface="Calibri" panose="020F0502020204030204"/>
              </a:rPr>
              <a:t>modelo SMAP/ONS </a:t>
            </a:r>
            <a:r>
              <a:rPr lang="pt-BR">
                <a:solidFill>
                  <a:prstClr val="black">
                    <a:lumMod val="75000"/>
                    <a:lumOff val="25000"/>
                  </a:prstClr>
                </a:solidFill>
                <a:latin typeface="Calibri" panose="020F0502020204030204"/>
              </a:rPr>
              <a:t>substituirá o modelo </a:t>
            </a:r>
            <a:r>
              <a:rPr lang="pt-BR" err="1">
                <a:solidFill>
                  <a:prstClr val="black">
                    <a:lumMod val="75000"/>
                    <a:lumOff val="25000"/>
                  </a:prstClr>
                </a:solidFill>
                <a:latin typeface="Calibri" panose="020F0502020204030204"/>
              </a:rPr>
              <a:t>Previvaz</a:t>
            </a:r>
            <a:r>
              <a:rPr lang="pt-BR">
                <a:solidFill>
                  <a:prstClr val="black">
                    <a:lumMod val="75000"/>
                    <a:lumOff val="25000"/>
                  </a:prstClr>
                </a:solidFill>
                <a:latin typeface="Calibri" panose="020F0502020204030204"/>
              </a:rPr>
              <a:t> para previsão de vazões (1ª e 2ª semanas operativas a frente) nas </a:t>
            </a:r>
            <a:r>
              <a:rPr lang="pt-BR" err="1">
                <a:solidFill>
                  <a:prstClr val="black">
                    <a:lumMod val="75000"/>
                    <a:lumOff val="25000"/>
                  </a:prstClr>
                </a:solidFill>
                <a:latin typeface="Calibri" panose="020F0502020204030204"/>
              </a:rPr>
              <a:t>UHEs</a:t>
            </a:r>
            <a:r>
              <a:rPr lang="pt-BR">
                <a:solidFill>
                  <a:prstClr val="black">
                    <a:lumMod val="75000"/>
                    <a:lumOff val="25000"/>
                  </a:prstClr>
                </a:solidFill>
                <a:latin typeface="Calibri" panose="020F0502020204030204"/>
              </a:rPr>
              <a:t> da </a:t>
            </a:r>
            <a:r>
              <a:rPr lang="pt-BR" b="1">
                <a:solidFill>
                  <a:prstClr val="black">
                    <a:lumMod val="75000"/>
                    <a:lumOff val="25000"/>
                  </a:prstClr>
                </a:solidFill>
                <a:latin typeface="Calibri" panose="020F0502020204030204"/>
              </a:rPr>
              <a:t>bacia do rio Paraguai: </a:t>
            </a:r>
            <a:r>
              <a:rPr lang="pt-BR">
                <a:solidFill>
                  <a:prstClr val="black">
                    <a:lumMod val="75000"/>
                    <a:lumOff val="25000"/>
                  </a:prstClr>
                </a:solidFill>
                <a:latin typeface="Calibri" panose="020F0502020204030204"/>
              </a:rPr>
              <a:t>nova calibração apresentada no PMO Outubro;</a:t>
            </a:r>
          </a:p>
          <a:p>
            <a:pPr marL="285750" lvl="2" indent="-285750" algn="just">
              <a:lnSpc>
                <a:spcPct val="90000"/>
              </a:lnSpc>
              <a:spcBef>
                <a:spcPts val="500"/>
              </a:spcBef>
              <a:spcAft>
                <a:spcPts val="1200"/>
              </a:spcAft>
              <a:buClr>
                <a:srgbClr val="FFC000"/>
              </a:buClr>
              <a:buFont typeface="Wingdings" panose="05000000000000000000" pitchFamily="2" charset="2"/>
              <a:buChar char="ü"/>
              <a:defRPr/>
            </a:pPr>
            <a:r>
              <a:rPr lang="pt-BR">
                <a:solidFill>
                  <a:prstClr val="black">
                    <a:lumMod val="75000"/>
                    <a:lumOff val="25000"/>
                  </a:prstClr>
                </a:solidFill>
                <a:latin typeface="Calibri" panose="020F0502020204030204"/>
              </a:rPr>
              <a:t>O </a:t>
            </a:r>
            <a:r>
              <a:rPr lang="pt-BR" b="1">
                <a:solidFill>
                  <a:prstClr val="black">
                    <a:lumMod val="75000"/>
                    <a:lumOff val="25000"/>
                  </a:prstClr>
                </a:solidFill>
                <a:latin typeface="Calibri" panose="020F0502020204030204"/>
              </a:rPr>
              <a:t>modelo SMAP/ONS </a:t>
            </a:r>
            <a:r>
              <a:rPr lang="pt-BR">
                <a:solidFill>
                  <a:prstClr val="black">
                    <a:lumMod val="75000"/>
                    <a:lumOff val="25000"/>
                  </a:prstClr>
                </a:solidFill>
                <a:latin typeface="Calibri" panose="020F0502020204030204"/>
              </a:rPr>
              <a:t>substituirá o modelo </a:t>
            </a:r>
            <a:r>
              <a:rPr lang="pt-BR" err="1">
                <a:solidFill>
                  <a:prstClr val="black">
                    <a:lumMod val="75000"/>
                    <a:lumOff val="25000"/>
                  </a:prstClr>
                </a:solidFill>
                <a:latin typeface="Calibri" panose="020F0502020204030204"/>
              </a:rPr>
              <a:t>Previvaz</a:t>
            </a:r>
            <a:r>
              <a:rPr lang="pt-BR">
                <a:solidFill>
                  <a:prstClr val="black">
                    <a:lumMod val="75000"/>
                    <a:lumOff val="25000"/>
                  </a:prstClr>
                </a:solidFill>
                <a:latin typeface="Calibri" panose="020F0502020204030204"/>
              </a:rPr>
              <a:t> para previsão de vazões (1ª e 2ª semanas operativas a frente) nas </a:t>
            </a:r>
            <a:r>
              <a:rPr lang="pt-BR" err="1">
                <a:solidFill>
                  <a:prstClr val="black">
                    <a:lumMod val="75000"/>
                    <a:lumOff val="25000"/>
                  </a:prstClr>
                </a:solidFill>
                <a:latin typeface="Calibri" panose="020F0502020204030204"/>
              </a:rPr>
              <a:t>UHEs</a:t>
            </a:r>
            <a:r>
              <a:rPr lang="pt-BR">
                <a:solidFill>
                  <a:prstClr val="black">
                    <a:lumMod val="75000"/>
                    <a:lumOff val="25000"/>
                  </a:prstClr>
                </a:solidFill>
                <a:latin typeface="Calibri" panose="020F0502020204030204"/>
              </a:rPr>
              <a:t> das </a:t>
            </a:r>
            <a:r>
              <a:rPr lang="pt-BR" b="1">
                <a:solidFill>
                  <a:prstClr val="black">
                    <a:lumMod val="75000"/>
                    <a:lumOff val="25000"/>
                  </a:prstClr>
                </a:solidFill>
                <a:latin typeface="Calibri" panose="020F0502020204030204"/>
              </a:rPr>
              <a:t>bacias dos rios Paraguaçu, Itabapoana, Mucuri e Doce;</a:t>
            </a:r>
          </a:p>
          <a:p>
            <a:pPr marL="285750" lvl="2" indent="-285750" algn="just">
              <a:lnSpc>
                <a:spcPct val="90000"/>
              </a:lnSpc>
              <a:spcBef>
                <a:spcPts val="500"/>
              </a:spcBef>
              <a:spcAft>
                <a:spcPts val="1200"/>
              </a:spcAft>
              <a:buClr>
                <a:srgbClr val="FFC000"/>
              </a:buClr>
              <a:buFont typeface="Wingdings" panose="05000000000000000000" pitchFamily="2" charset="2"/>
              <a:buChar char="ü"/>
              <a:defRPr/>
            </a:pPr>
            <a:endParaRPr lang="pt-BR" b="1">
              <a:solidFill>
                <a:prstClr val="black">
                  <a:lumMod val="75000"/>
                  <a:lumOff val="25000"/>
                </a:prstClr>
              </a:solidFill>
              <a:latin typeface="Calibri" panose="020F0502020204030204"/>
            </a:endParaRPr>
          </a:p>
          <a:p>
            <a:pPr marL="285750" lvl="2" indent="-285750" algn="just">
              <a:lnSpc>
                <a:spcPct val="90000"/>
              </a:lnSpc>
              <a:spcBef>
                <a:spcPts val="500"/>
              </a:spcBef>
              <a:spcAft>
                <a:spcPts val="1200"/>
              </a:spcAft>
              <a:buClr>
                <a:srgbClr val="FFC000"/>
              </a:buClr>
              <a:buFont typeface="Wingdings" panose="05000000000000000000" pitchFamily="2" charset="2"/>
              <a:buChar char="ü"/>
              <a:defRPr/>
            </a:pPr>
            <a:endParaRPr lang="pt-BR" b="1">
              <a:solidFill>
                <a:prstClr val="black">
                  <a:lumMod val="75000"/>
                  <a:lumOff val="25000"/>
                </a:prstClr>
              </a:solidFill>
              <a:latin typeface="Calibri" panose="020F0502020204030204"/>
            </a:endParaRPr>
          </a:p>
          <a:p>
            <a:pPr marL="285750" lvl="2" indent="-285750" algn="just">
              <a:lnSpc>
                <a:spcPct val="90000"/>
              </a:lnSpc>
              <a:spcBef>
                <a:spcPts val="500"/>
              </a:spcBef>
              <a:spcAft>
                <a:spcPts val="1200"/>
              </a:spcAft>
              <a:buClr>
                <a:srgbClr val="FFC000"/>
              </a:buClr>
              <a:buFont typeface="Wingdings" panose="05000000000000000000" pitchFamily="2" charset="2"/>
              <a:buChar char="ü"/>
              <a:defRPr/>
            </a:pPr>
            <a:endParaRPr lang="pt-BR"/>
          </a:p>
          <a:p>
            <a:pPr marL="285750" lvl="2" indent="-285750" algn="just">
              <a:lnSpc>
                <a:spcPct val="90000"/>
              </a:lnSpc>
              <a:spcBef>
                <a:spcPts val="500"/>
              </a:spcBef>
              <a:spcAft>
                <a:spcPts val="1200"/>
              </a:spcAft>
              <a:buClr>
                <a:srgbClr val="FFC000"/>
              </a:buClr>
              <a:buFont typeface="Wingdings" panose="05000000000000000000" pitchFamily="2" charset="2"/>
              <a:buChar char="ü"/>
              <a:defRPr/>
            </a:pPr>
            <a:r>
              <a:rPr lang="pt-BR"/>
              <a:t>Uso oficial da versão do </a:t>
            </a:r>
            <a:r>
              <a:rPr lang="pt-BR" err="1"/>
              <a:t>Previvaz</a:t>
            </a:r>
            <a:r>
              <a:rPr lang="pt-BR"/>
              <a:t> com 53 semanas.</a:t>
            </a:r>
            <a:endParaRPr lang="pt-BR" b="1">
              <a:solidFill>
                <a:prstClr val="black">
                  <a:lumMod val="75000"/>
                  <a:lumOff val="25000"/>
                </a:prstClr>
              </a:solidFill>
              <a:latin typeface="Calibri" panose="020F0502020204030204"/>
            </a:endParaRPr>
          </a:p>
        </p:txBody>
      </p:sp>
      <p:pic>
        <p:nvPicPr>
          <p:cNvPr id="9" name="Imagem 8">
            <a:extLst>
              <a:ext uri="{FF2B5EF4-FFF2-40B4-BE49-F238E27FC236}">
                <a16:creationId xmlns:a16="http://schemas.microsoft.com/office/drawing/2014/main" id="{C88FDE99-1F32-4219-B0F3-90350F67C3C0}"/>
              </a:ext>
            </a:extLst>
          </p:cNvPr>
          <p:cNvPicPr>
            <a:picLocks noChangeAspect="1"/>
          </p:cNvPicPr>
          <p:nvPr/>
        </p:nvPicPr>
        <p:blipFill rotWithShape="1">
          <a:blip r:embed="rId2"/>
          <a:srcRect t="25057"/>
          <a:stretch/>
        </p:blipFill>
        <p:spPr>
          <a:xfrm>
            <a:off x="3546724" y="2625607"/>
            <a:ext cx="2262472" cy="1095055"/>
          </a:xfrm>
          <a:prstGeom prst="rect">
            <a:avLst/>
          </a:prstGeom>
        </p:spPr>
      </p:pic>
      <p:cxnSp>
        <p:nvCxnSpPr>
          <p:cNvPr id="13" name="Conector de Seta Reta 12">
            <a:extLst>
              <a:ext uri="{FF2B5EF4-FFF2-40B4-BE49-F238E27FC236}">
                <a16:creationId xmlns:a16="http://schemas.microsoft.com/office/drawing/2014/main" id="{F9090BB4-1E2E-43B7-AF45-95C3D38FDA41}"/>
              </a:ext>
            </a:extLst>
          </p:cNvPr>
          <p:cNvCxnSpPr/>
          <p:nvPr/>
        </p:nvCxnSpPr>
        <p:spPr>
          <a:xfrm>
            <a:off x="5413863" y="3407363"/>
            <a:ext cx="1040248"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1" name="Imagem 10">
            <a:extLst>
              <a:ext uri="{FF2B5EF4-FFF2-40B4-BE49-F238E27FC236}">
                <a16:creationId xmlns:a16="http://schemas.microsoft.com/office/drawing/2014/main" id="{B7834839-8EEF-4B62-B4C9-FAF23C07F0D4}"/>
              </a:ext>
            </a:extLst>
          </p:cNvPr>
          <p:cNvPicPr>
            <a:picLocks noChangeAspect="1"/>
          </p:cNvPicPr>
          <p:nvPr/>
        </p:nvPicPr>
        <p:blipFill>
          <a:blip r:embed="rId3"/>
          <a:stretch>
            <a:fillRect/>
          </a:stretch>
        </p:blipFill>
        <p:spPr>
          <a:xfrm>
            <a:off x="6600449" y="4579457"/>
            <a:ext cx="2647019" cy="1083575"/>
          </a:xfrm>
          <a:prstGeom prst="rect">
            <a:avLst/>
          </a:prstGeom>
        </p:spPr>
      </p:pic>
      <p:grpSp>
        <p:nvGrpSpPr>
          <p:cNvPr id="16" name="Agrupar 15">
            <a:extLst>
              <a:ext uri="{FF2B5EF4-FFF2-40B4-BE49-F238E27FC236}">
                <a16:creationId xmlns:a16="http://schemas.microsoft.com/office/drawing/2014/main" id="{6DD1588A-CC01-479A-A044-BB002FC57F3D}"/>
              </a:ext>
            </a:extLst>
          </p:cNvPr>
          <p:cNvGrpSpPr/>
          <p:nvPr/>
        </p:nvGrpSpPr>
        <p:grpSpPr>
          <a:xfrm>
            <a:off x="1081798" y="4370655"/>
            <a:ext cx="4929852" cy="874772"/>
            <a:chOff x="512147" y="5439494"/>
            <a:chExt cx="4929852" cy="874772"/>
          </a:xfrm>
        </p:grpSpPr>
        <p:pic>
          <p:nvPicPr>
            <p:cNvPr id="14" name="Imagem 13">
              <a:extLst>
                <a:ext uri="{FF2B5EF4-FFF2-40B4-BE49-F238E27FC236}">
                  <a16:creationId xmlns:a16="http://schemas.microsoft.com/office/drawing/2014/main" id="{C1E8A212-70A9-48A0-A6BE-6EF9B2FF6DB6}"/>
                </a:ext>
              </a:extLst>
            </p:cNvPr>
            <p:cNvPicPr>
              <a:picLocks noChangeAspect="1"/>
            </p:cNvPicPr>
            <p:nvPr/>
          </p:nvPicPr>
          <p:blipFill rotWithShape="1">
            <a:blip r:embed="rId4"/>
            <a:srcRect t="7985"/>
            <a:stretch/>
          </p:blipFill>
          <p:spPr>
            <a:xfrm>
              <a:off x="814680" y="5648296"/>
              <a:ext cx="4116402" cy="665970"/>
            </a:xfrm>
            <a:prstGeom prst="rect">
              <a:avLst/>
            </a:prstGeom>
          </p:spPr>
        </p:pic>
        <p:sp>
          <p:nvSpPr>
            <p:cNvPr id="15" name="Retângulo 14">
              <a:extLst>
                <a:ext uri="{FF2B5EF4-FFF2-40B4-BE49-F238E27FC236}">
                  <a16:creationId xmlns:a16="http://schemas.microsoft.com/office/drawing/2014/main" id="{CBFA9766-20A0-4933-9EE4-D89DECD71471}"/>
                </a:ext>
              </a:extLst>
            </p:cNvPr>
            <p:cNvSpPr/>
            <p:nvPr/>
          </p:nvSpPr>
          <p:spPr>
            <a:xfrm>
              <a:off x="512147" y="5439494"/>
              <a:ext cx="4929852" cy="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cxnSp>
        <p:nvCxnSpPr>
          <p:cNvPr id="17" name="Conector de Seta Reta 16">
            <a:extLst>
              <a:ext uri="{FF2B5EF4-FFF2-40B4-BE49-F238E27FC236}">
                <a16:creationId xmlns:a16="http://schemas.microsoft.com/office/drawing/2014/main" id="{F57F62F9-3706-4DB8-B66F-60BCDFF9ED04}"/>
              </a:ext>
            </a:extLst>
          </p:cNvPr>
          <p:cNvCxnSpPr/>
          <p:nvPr/>
        </p:nvCxnSpPr>
        <p:spPr>
          <a:xfrm>
            <a:off x="5472300" y="4807549"/>
            <a:ext cx="1040248"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Imagem 18">
            <a:extLst>
              <a:ext uri="{FF2B5EF4-FFF2-40B4-BE49-F238E27FC236}">
                <a16:creationId xmlns:a16="http://schemas.microsoft.com/office/drawing/2014/main" id="{6AD18A04-0C69-4938-8865-5F820BDCEF1D}"/>
              </a:ext>
            </a:extLst>
          </p:cNvPr>
          <p:cNvPicPr>
            <a:picLocks noChangeAspect="1"/>
          </p:cNvPicPr>
          <p:nvPr/>
        </p:nvPicPr>
        <p:blipFill>
          <a:blip r:embed="rId5"/>
          <a:stretch>
            <a:fillRect/>
          </a:stretch>
        </p:blipFill>
        <p:spPr>
          <a:xfrm>
            <a:off x="6600449" y="2867760"/>
            <a:ext cx="1720801" cy="1095055"/>
          </a:xfrm>
          <a:prstGeom prst="rect">
            <a:avLst/>
          </a:prstGeom>
        </p:spPr>
      </p:pic>
      <p:sp>
        <p:nvSpPr>
          <p:cNvPr id="12" name="Estrela: 5 Pontas 11">
            <a:extLst>
              <a:ext uri="{FF2B5EF4-FFF2-40B4-BE49-F238E27FC236}">
                <a16:creationId xmlns:a16="http://schemas.microsoft.com/office/drawing/2014/main" id="{9EE705A5-B6E6-4DC9-8F9B-BBCAB800C547}"/>
              </a:ext>
            </a:extLst>
          </p:cNvPr>
          <p:cNvSpPr/>
          <p:nvPr/>
        </p:nvSpPr>
        <p:spPr>
          <a:xfrm>
            <a:off x="2913413" y="1194968"/>
            <a:ext cx="6365174" cy="47857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t>Azambuja</a:t>
            </a:r>
          </a:p>
        </p:txBody>
      </p:sp>
    </p:spTree>
    <p:extLst>
      <p:ext uri="{BB962C8B-B14F-4D97-AF65-F5344CB8AC3E}">
        <p14:creationId xmlns:p14="http://schemas.microsoft.com/office/powerpoint/2010/main" val="4112179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a:extLst>
              <a:ext uri="{FF2B5EF4-FFF2-40B4-BE49-F238E27FC236}">
                <a16:creationId xmlns:a16="http://schemas.microsoft.com/office/drawing/2014/main" id="{F92CC073-E780-43B9-9D9B-4A1FA08A80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76463" y="3596852"/>
            <a:ext cx="2502895" cy="3239993"/>
          </a:xfrm>
          <a:prstGeom prst="rect">
            <a:avLst/>
          </a:prstGeom>
        </p:spPr>
      </p:pic>
      <p:pic>
        <p:nvPicPr>
          <p:cNvPr id="24" name="Imagem 23">
            <a:extLst>
              <a:ext uri="{FF2B5EF4-FFF2-40B4-BE49-F238E27FC236}">
                <a16:creationId xmlns:a16="http://schemas.microsoft.com/office/drawing/2014/main" id="{F199E1AB-544B-4B76-8638-8D1FBBA944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8080" y="3596852"/>
            <a:ext cx="2502895" cy="3239993"/>
          </a:xfrm>
          <a:prstGeom prst="rect">
            <a:avLst/>
          </a:prstGeom>
        </p:spPr>
      </p:pic>
      <p:sp>
        <p:nvSpPr>
          <p:cNvPr id="2" name="Título 1"/>
          <p:cNvSpPr>
            <a:spLocks noGrp="1"/>
          </p:cNvSpPr>
          <p:nvPr>
            <p:ph type="title"/>
          </p:nvPr>
        </p:nvSpPr>
        <p:spPr>
          <a:xfrm>
            <a:off x="498080" y="11974"/>
            <a:ext cx="9496819" cy="563231"/>
          </a:xfrm>
        </p:spPr>
        <p:txBody>
          <a:bodyPr/>
          <a:lstStyle/>
          <a:p>
            <a:r>
              <a:rPr lang="pt-BR" sz="1800"/>
              <a:t>Precipitação observada e prevista</a:t>
            </a:r>
            <a:br>
              <a:rPr lang="pt-BR" sz="1600"/>
            </a:br>
            <a:r>
              <a:rPr lang="pt-BR" sz="1600" b="0"/>
              <a:t>Acumulado e anomalia por semana operativa (Abril/2022)</a:t>
            </a:r>
            <a:endParaRPr lang="pt-BR" sz="1400"/>
          </a:p>
        </p:txBody>
      </p:sp>
      <p:sp>
        <p:nvSpPr>
          <p:cNvPr id="13" name="CaixaDeTexto 12"/>
          <p:cNvSpPr txBox="1"/>
          <p:nvPr/>
        </p:nvSpPr>
        <p:spPr>
          <a:xfrm>
            <a:off x="22683" y="6531975"/>
            <a:ext cx="835163" cy="3319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defTabSz="410751" hangingPunct="0"/>
            <a:r>
              <a:rPr lang="pt-BR" sz="844">
                <a:solidFill>
                  <a:srgbClr val="002060"/>
                </a:solidFill>
                <a:sym typeface="Helvetica Light"/>
              </a:rPr>
              <a:t>Fonte: CCEE </a:t>
            </a:r>
          </a:p>
          <a:p>
            <a:pPr defTabSz="410751" hangingPunct="0"/>
            <a:r>
              <a:rPr lang="pt-BR" sz="844">
                <a:solidFill>
                  <a:srgbClr val="002060"/>
                </a:solidFill>
              </a:rPr>
              <a:t>             CPC/NCEP</a:t>
            </a:r>
          </a:p>
        </p:txBody>
      </p:sp>
      <p:pic>
        <p:nvPicPr>
          <p:cNvPr id="12" name="Imagem 11">
            <a:extLst>
              <a:ext uri="{FF2B5EF4-FFF2-40B4-BE49-F238E27FC236}">
                <a16:creationId xmlns:a16="http://schemas.microsoft.com/office/drawing/2014/main" id="{A5B11A88-795D-45FA-ABEC-FFC09B41E3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76464" y="548703"/>
            <a:ext cx="2502894" cy="3239993"/>
          </a:xfrm>
          <a:prstGeom prst="rect">
            <a:avLst/>
          </a:prstGeom>
        </p:spPr>
      </p:pic>
      <p:pic>
        <p:nvPicPr>
          <p:cNvPr id="17" name="Imagem 16">
            <a:extLst>
              <a:ext uri="{FF2B5EF4-FFF2-40B4-BE49-F238E27FC236}">
                <a16:creationId xmlns:a16="http://schemas.microsoft.com/office/drawing/2014/main" id="{2C988564-E754-4B36-BAD2-95DE6663AEB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98080" y="548703"/>
            <a:ext cx="2502894" cy="3239993"/>
          </a:xfrm>
          <a:prstGeom prst="rect">
            <a:avLst/>
          </a:prstGeom>
        </p:spPr>
      </p:pic>
      <p:pic>
        <p:nvPicPr>
          <p:cNvPr id="22" name="Imagem 21">
            <a:extLst>
              <a:ext uri="{FF2B5EF4-FFF2-40B4-BE49-F238E27FC236}">
                <a16:creationId xmlns:a16="http://schemas.microsoft.com/office/drawing/2014/main" id="{402E9C30-9542-403E-8913-E90F0DD1FC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715708" y="920484"/>
            <a:ext cx="4265018" cy="2496429"/>
          </a:xfrm>
          <a:prstGeom prst="rect">
            <a:avLst/>
          </a:prstGeom>
        </p:spPr>
      </p:pic>
      <p:pic>
        <p:nvPicPr>
          <p:cNvPr id="27" name="Imagem 26">
            <a:extLst>
              <a:ext uri="{FF2B5EF4-FFF2-40B4-BE49-F238E27FC236}">
                <a16:creationId xmlns:a16="http://schemas.microsoft.com/office/drawing/2014/main" id="{B5855697-5F59-48C2-9FD2-A26410DE46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13342" y="4049410"/>
            <a:ext cx="4269751" cy="2499200"/>
          </a:xfrm>
          <a:prstGeom prst="rect">
            <a:avLst/>
          </a:prstGeom>
        </p:spPr>
      </p:pic>
      <p:sp>
        <p:nvSpPr>
          <p:cNvPr id="19" name="Elipse 18">
            <a:extLst>
              <a:ext uri="{FF2B5EF4-FFF2-40B4-BE49-F238E27FC236}">
                <a16:creationId xmlns:a16="http://schemas.microsoft.com/office/drawing/2014/main" id="{46C9CF0B-DC30-4394-BD67-14D3ABD80C1B}"/>
              </a:ext>
            </a:extLst>
          </p:cNvPr>
          <p:cNvSpPr/>
          <p:nvPr/>
        </p:nvSpPr>
        <p:spPr>
          <a:xfrm rot="16200000">
            <a:off x="4336675" y="5534322"/>
            <a:ext cx="635545" cy="914403"/>
          </a:xfrm>
          <a:prstGeom prst="ellipse">
            <a:avLst/>
          </a:prstGeom>
          <a:noFill/>
          <a:ln>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1380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D2CC1D11-CA82-48B8-96E9-11A9DDB6DD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04086" y="575205"/>
            <a:ext cx="8947239" cy="6291028"/>
          </a:xfrm>
          <a:prstGeom prst="rect">
            <a:avLst/>
          </a:prstGeom>
        </p:spPr>
      </p:pic>
      <p:sp>
        <p:nvSpPr>
          <p:cNvPr id="2" name="Título 1"/>
          <p:cNvSpPr>
            <a:spLocks noGrp="1"/>
          </p:cNvSpPr>
          <p:nvPr>
            <p:ph type="title"/>
          </p:nvPr>
        </p:nvSpPr>
        <p:spPr>
          <a:xfrm>
            <a:off x="498080" y="11974"/>
            <a:ext cx="9496819" cy="563231"/>
          </a:xfrm>
        </p:spPr>
        <p:txBody>
          <a:bodyPr/>
          <a:lstStyle/>
          <a:p>
            <a:r>
              <a:rPr lang="pt-BR" sz="1800"/>
              <a:t>ENA verificada e prevista</a:t>
            </a:r>
            <a:br>
              <a:rPr lang="pt-BR" sz="1800"/>
            </a:br>
            <a:r>
              <a:rPr lang="pt-BR" sz="1600" b="0"/>
              <a:t>Revisões 0 e 1 – Abril/2022</a:t>
            </a:r>
            <a:endParaRPr lang="pt-BR" sz="1400"/>
          </a:p>
        </p:txBody>
      </p:sp>
      <p:sp>
        <p:nvSpPr>
          <p:cNvPr id="3" name="CaixaDeTexto 2"/>
          <p:cNvSpPr txBox="1"/>
          <p:nvPr/>
        </p:nvSpPr>
        <p:spPr>
          <a:xfrm>
            <a:off x="3646180" y="628213"/>
            <a:ext cx="674287" cy="338554"/>
          </a:xfrm>
          <a:prstGeom prst="rect">
            <a:avLst/>
          </a:prstGeom>
          <a:noFill/>
        </p:spPr>
        <p:txBody>
          <a:bodyPr wrap="none" rtlCol="0">
            <a:spAutoFit/>
          </a:bodyPr>
          <a:lstStyle/>
          <a:p>
            <a:r>
              <a:rPr lang="pt-BR" sz="1600" b="1"/>
              <a:t>Norte</a:t>
            </a:r>
          </a:p>
        </p:txBody>
      </p:sp>
      <p:sp>
        <p:nvSpPr>
          <p:cNvPr id="18" name="CaixaDeTexto 17"/>
          <p:cNvSpPr txBox="1"/>
          <p:nvPr/>
        </p:nvSpPr>
        <p:spPr>
          <a:xfrm>
            <a:off x="8161759" y="628213"/>
            <a:ext cx="964431" cy="338554"/>
          </a:xfrm>
          <a:prstGeom prst="rect">
            <a:avLst/>
          </a:prstGeom>
          <a:noFill/>
        </p:spPr>
        <p:txBody>
          <a:bodyPr wrap="none" rtlCol="0">
            <a:spAutoFit/>
          </a:bodyPr>
          <a:lstStyle/>
          <a:p>
            <a:r>
              <a:rPr lang="pt-BR" sz="1600" b="1"/>
              <a:t>Nordeste</a:t>
            </a:r>
          </a:p>
        </p:txBody>
      </p:sp>
      <p:sp>
        <p:nvSpPr>
          <p:cNvPr id="19" name="CaixaDeTexto 18"/>
          <p:cNvSpPr txBox="1"/>
          <p:nvPr/>
        </p:nvSpPr>
        <p:spPr>
          <a:xfrm>
            <a:off x="3773972" y="3720720"/>
            <a:ext cx="442750" cy="338554"/>
          </a:xfrm>
          <a:prstGeom prst="rect">
            <a:avLst/>
          </a:prstGeom>
          <a:noFill/>
        </p:spPr>
        <p:txBody>
          <a:bodyPr wrap="none" rtlCol="0">
            <a:spAutoFit/>
          </a:bodyPr>
          <a:lstStyle/>
          <a:p>
            <a:r>
              <a:rPr lang="pt-BR" sz="1600" b="1"/>
              <a:t>Sul</a:t>
            </a:r>
          </a:p>
        </p:txBody>
      </p:sp>
      <p:sp>
        <p:nvSpPr>
          <p:cNvPr id="20" name="CaixaDeTexto 19"/>
          <p:cNvSpPr txBox="1"/>
          <p:nvPr/>
        </p:nvSpPr>
        <p:spPr>
          <a:xfrm>
            <a:off x="8168245" y="3698557"/>
            <a:ext cx="856325" cy="338554"/>
          </a:xfrm>
          <a:prstGeom prst="rect">
            <a:avLst/>
          </a:prstGeom>
          <a:noFill/>
        </p:spPr>
        <p:txBody>
          <a:bodyPr wrap="none" rtlCol="0">
            <a:spAutoFit/>
          </a:bodyPr>
          <a:lstStyle/>
          <a:p>
            <a:r>
              <a:rPr lang="pt-BR" sz="1600" b="1"/>
              <a:t>Sudeste</a:t>
            </a:r>
          </a:p>
        </p:txBody>
      </p:sp>
      <p:sp>
        <p:nvSpPr>
          <p:cNvPr id="33" name="CaixaDeTexto 32"/>
          <p:cNvSpPr txBox="1"/>
          <p:nvPr/>
        </p:nvSpPr>
        <p:spPr>
          <a:xfrm>
            <a:off x="12780" y="6526052"/>
            <a:ext cx="625170" cy="3319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defTabSz="410751" hangingPunct="0"/>
            <a:r>
              <a:rPr lang="pt-BR" sz="844">
                <a:solidFill>
                  <a:srgbClr val="002060"/>
                </a:solidFill>
                <a:sym typeface="Helvetica Light"/>
              </a:rPr>
              <a:t>Fonte: CCEE </a:t>
            </a:r>
          </a:p>
          <a:p>
            <a:pPr defTabSz="410751" hangingPunct="0"/>
            <a:r>
              <a:rPr lang="pt-BR" sz="844">
                <a:solidFill>
                  <a:srgbClr val="002060"/>
                </a:solidFill>
                <a:sym typeface="Helvetica Light"/>
              </a:rPr>
              <a:t>             ONS</a:t>
            </a:r>
          </a:p>
        </p:txBody>
      </p:sp>
      <p:sp>
        <p:nvSpPr>
          <p:cNvPr id="30" name="CaixaDeTexto 29">
            <a:extLst>
              <a:ext uri="{FF2B5EF4-FFF2-40B4-BE49-F238E27FC236}">
                <a16:creationId xmlns:a16="http://schemas.microsoft.com/office/drawing/2014/main" id="{6BFB1DD1-AEAA-4C03-8729-90E6239ADD44}"/>
              </a:ext>
            </a:extLst>
          </p:cNvPr>
          <p:cNvSpPr txBox="1"/>
          <p:nvPr/>
        </p:nvSpPr>
        <p:spPr>
          <a:xfrm>
            <a:off x="8557336" y="4587610"/>
            <a:ext cx="1897827" cy="307777"/>
          </a:xfrm>
          <a:prstGeom prst="rect">
            <a:avLst/>
          </a:prstGeom>
          <a:noFill/>
        </p:spPr>
        <p:txBody>
          <a:bodyPr wrap="none" rtlCol="0">
            <a:spAutoFit/>
          </a:bodyPr>
          <a:lstStyle/>
          <a:p>
            <a:r>
              <a:rPr lang="pt-BR" sz="1400">
                <a:solidFill>
                  <a:schemeClr val="accent2">
                    <a:lumMod val="75000"/>
                  </a:schemeClr>
                </a:solidFill>
              </a:rPr>
              <a:t>-1.154 </a:t>
            </a:r>
            <a:r>
              <a:rPr lang="pt-BR" sz="1400" err="1">
                <a:solidFill>
                  <a:schemeClr val="accent2">
                    <a:lumMod val="75000"/>
                  </a:schemeClr>
                </a:solidFill>
              </a:rPr>
              <a:t>MWmed</a:t>
            </a:r>
            <a:r>
              <a:rPr lang="pt-BR" sz="1400">
                <a:solidFill>
                  <a:schemeClr val="accent2">
                    <a:lumMod val="75000"/>
                  </a:schemeClr>
                </a:solidFill>
              </a:rPr>
              <a:t> no mês</a:t>
            </a:r>
          </a:p>
        </p:txBody>
      </p:sp>
      <p:sp>
        <p:nvSpPr>
          <p:cNvPr id="5" name="CaixaDeTexto 4">
            <a:extLst>
              <a:ext uri="{FF2B5EF4-FFF2-40B4-BE49-F238E27FC236}">
                <a16:creationId xmlns:a16="http://schemas.microsoft.com/office/drawing/2014/main" id="{A9798E95-A86F-445F-91D4-672F155F8577}"/>
              </a:ext>
            </a:extLst>
          </p:cNvPr>
          <p:cNvSpPr txBox="1"/>
          <p:nvPr/>
        </p:nvSpPr>
        <p:spPr>
          <a:xfrm>
            <a:off x="4216722" y="3825311"/>
            <a:ext cx="1674241" cy="769441"/>
          </a:xfrm>
          <a:prstGeom prst="rect">
            <a:avLst/>
          </a:prstGeom>
          <a:noFill/>
        </p:spPr>
        <p:txBody>
          <a:bodyPr wrap="square" rtlCol="0">
            <a:spAutoFit/>
          </a:bodyPr>
          <a:lstStyle/>
          <a:p>
            <a:pPr algn="just"/>
            <a:r>
              <a:rPr lang="pt-BR" sz="1100">
                <a:solidFill>
                  <a:srgbClr val="002060"/>
                </a:solidFill>
              </a:rPr>
              <a:t>Os </a:t>
            </a:r>
            <a:r>
              <a:rPr lang="pt-BR" sz="1100" err="1">
                <a:solidFill>
                  <a:srgbClr val="002060"/>
                </a:solidFill>
              </a:rPr>
              <a:t>submercados</a:t>
            </a:r>
            <a:r>
              <a:rPr lang="pt-BR" sz="1100">
                <a:solidFill>
                  <a:srgbClr val="002060"/>
                </a:solidFill>
              </a:rPr>
              <a:t> Sul e NE apresentaram aumento na expectativa de ENA para abril na RV1.</a:t>
            </a:r>
          </a:p>
        </p:txBody>
      </p:sp>
      <p:sp>
        <p:nvSpPr>
          <p:cNvPr id="26" name="Seta: para Baixo 25">
            <a:extLst>
              <a:ext uri="{FF2B5EF4-FFF2-40B4-BE49-F238E27FC236}">
                <a16:creationId xmlns:a16="http://schemas.microsoft.com/office/drawing/2014/main" id="{11483805-BE60-4D43-96A6-74096DF418CC}"/>
              </a:ext>
            </a:extLst>
          </p:cNvPr>
          <p:cNvSpPr/>
          <p:nvPr/>
        </p:nvSpPr>
        <p:spPr>
          <a:xfrm rot="10800000">
            <a:off x="3523436" y="4932907"/>
            <a:ext cx="185530" cy="246402"/>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CaixaDeTexto 26">
            <a:extLst>
              <a:ext uri="{FF2B5EF4-FFF2-40B4-BE49-F238E27FC236}">
                <a16:creationId xmlns:a16="http://schemas.microsoft.com/office/drawing/2014/main" id="{4D2E4F18-98CF-454A-A706-0D3267481CEF}"/>
              </a:ext>
            </a:extLst>
          </p:cNvPr>
          <p:cNvSpPr txBox="1"/>
          <p:nvPr/>
        </p:nvSpPr>
        <p:spPr>
          <a:xfrm>
            <a:off x="3052508" y="4572620"/>
            <a:ext cx="1001813" cy="276999"/>
          </a:xfrm>
          <a:prstGeom prst="rect">
            <a:avLst/>
          </a:prstGeom>
          <a:noFill/>
        </p:spPr>
        <p:txBody>
          <a:bodyPr wrap="none" rtlCol="0">
            <a:spAutoFit/>
          </a:bodyPr>
          <a:lstStyle/>
          <a:p>
            <a:r>
              <a:rPr lang="pt-BR" sz="1200">
                <a:solidFill>
                  <a:srgbClr val="0000FF"/>
                </a:solidFill>
              </a:rPr>
              <a:t>+3.4 </a:t>
            </a:r>
            <a:r>
              <a:rPr lang="pt-BR" sz="1200" err="1">
                <a:solidFill>
                  <a:srgbClr val="0000FF"/>
                </a:solidFill>
              </a:rPr>
              <a:t>GWmed</a:t>
            </a:r>
            <a:endParaRPr lang="pt-BR" sz="1200">
              <a:solidFill>
                <a:srgbClr val="0000FF"/>
              </a:solidFill>
            </a:endParaRPr>
          </a:p>
        </p:txBody>
      </p:sp>
      <p:sp>
        <p:nvSpPr>
          <p:cNvPr id="34" name="CaixaDeTexto 33">
            <a:extLst>
              <a:ext uri="{FF2B5EF4-FFF2-40B4-BE49-F238E27FC236}">
                <a16:creationId xmlns:a16="http://schemas.microsoft.com/office/drawing/2014/main" id="{9D7F78B2-C8B5-48A6-8C33-08DC3BBF84AD}"/>
              </a:ext>
            </a:extLst>
          </p:cNvPr>
          <p:cNvSpPr txBox="1"/>
          <p:nvPr/>
        </p:nvSpPr>
        <p:spPr>
          <a:xfrm>
            <a:off x="8690052" y="1229608"/>
            <a:ext cx="1796839" cy="307777"/>
          </a:xfrm>
          <a:prstGeom prst="rect">
            <a:avLst/>
          </a:prstGeom>
          <a:noFill/>
        </p:spPr>
        <p:txBody>
          <a:bodyPr wrap="none" rtlCol="0">
            <a:spAutoFit/>
          </a:bodyPr>
          <a:lstStyle/>
          <a:p>
            <a:r>
              <a:rPr lang="pt-BR" sz="1400">
                <a:solidFill>
                  <a:schemeClr val="accent2">
                    <a:lumMod val="75000"/>
                  </a:schemeClr>
                </a:solidFill>
              </a:rPr>
              <a:t>+664 </a:t>
            </a:r>
            <a:r>
              <a:rPr lang="pt-BR" sz="1400" err="1">
                <a:solidFill>
                  <a:schemeClr val="accent2">
                    <a:lumMod val="75000"/>
                  </a:schemeClr>
                </a:solidFill>
              </a:rPr>
              <a:t>MWmed</a:t>
            </a:r>
            <a:r>
              <a:rPr lang="pt-BR" sz="1400">
                <a:solidFill>
                  <a:schemeClr val="accent2">
                    <a:lumMod val="75000"/>
                  </a:schemeClr>
                </a:solidFill>
              </a:rPr>
              <a:t> no mês</a:t>
            </a:r>
          </a:p>
        </p:txBody>
      </p:sp>
      <p:sp>
        <p:nvSpPr>
          <p:cNvPr id="36" name="CaixaDeTexto 35">
            <a:extLst>
              <a:ext uri="{FF2B5EF4-FFF2-40B4-BE49-F238E27FC236}">
                <a16:creationId xmlns:a16="http://schemas.microsoft.com/office/drawing/2014/main" id="{AA9CE7A8-6A66-4D37-A09C-DDF62B85C7E6}"/>
              </a:ext>
            </a:extLst>
          </p:cNvPr>
          <p:cNvSpPr txBox="1"/>
          <p:nvPr/>
        </p:nvSpPr>
        <p:spPr>
          <a:xfrm>
            <a:off x="4280867" y="5429227"/>
            <a:ext cx="1709507" cy="307777"/>
          </a:xfrm>
          <a:prstGeom prst="rect">
            <a:avLst/>
          </a:prstGeom>
          <a:noFill/>
        </p:spPr>
        <p:txBody>
          <a:bodyPr wrap="none" rtlCol="0">
            <a:spAutoFit/>
          </a:bodyPr>
          <a:lstStyle/>
          <a:p>
            <a:r>
              <a:rPr lang="pt-BR" sz="1400">
                <a:solidFill>
                  <a:schemeClr val="accent2">
                    <a:lumMod val="75000"/>
                  </a:schemeClr>
                </a:solidFill>
              </a:rPr>
              <a:t>+2.8 </a:t>
            </a:r>
            <a:r>
              <a:rPr lang="pt-BR" sz="1400" err="1">
                <a:solidFill>
                  <a:schemeClr val="accent2">
                    <a:lumMod val="75000"/>
                  </a:schemeClr>
                </a:solidFill>
              </a:rPr>
              <a:t>GWmed</a:t>
            </a:r>
            <a:r>
              <a:rPr lang="pt-BR" sz="1400">
                <a:solidFill>
                  <a:schemeClr val="accent2">
                    <a:lumMod val="75000"/>
                  </a:schemeClr>
                </a:solidFill>
              </a:rPr>
              <a:t> no mês</a:t>
            </a:r>
          </a:p>
        </p:txBody>
      </p:sp>
      <p:sp>
        <p:nvSpPr>
          <p:cNvPr id="7" name="CaixaDeTexto 6">
            <a:extLst>
              <a:ext uri="{FF2B5EF4-FFF2-40B4-BE49-F238E27FC236}">
                <a16:creationId xmlns:a16="http://schemas.microsoft.com/office/drawing/2014/main" id="{F6387A14-144E-4E94-A861-0DF08AB2DFEC}"/>
              </a:ext>
            </a:extLst>
          </p:cNvPr>
          <p:cNvSpPr txBox="1"/>
          <p:nvPr/>
        </p:nvSpPr>
        <p:spPr>
          <a:xfrm>
            <a:off x="9027021" y="5666308"/>
            <a:ext cx="1359668" cy="369332"/>
          </a:xfrm>
          <a:prstGeom prst="rect">
            <a:avLst/>
          </a:prstGeom>
          <a:noFill/>
        </p:spPr>
        <p:txBody>
          <a:bodyPr wrap="none" rtlCol="0">
            <a:spAutoFit/>
          </a:bodyPr>
          <a:lstStyle/>
          <a:p>
            <a:r>
              <a:rPr lang="pt-BR" b="1">
                <a:solidFill>
                  <a:schemeClr val="bg1">
                    <a:lumMod val="50000"/>
                  </a:schemeClr>
                </a:solidFill>
              </a:rPr>
              <a:t>75%       </a:t>
            </a:r>
            <a:r>
              <a:rPr lang="pt-BR" b="1">
                <a:solidFill>
                  <a:schemeClr val="accent2">
                    <a:lumMod val="75000"/>
                  </a:schemeClr>
                </a:solidFill>
              </a:rPr>
              <a:t>73%</a:t>
            </a:r>
          </a:p>
        </p:txBody>
      </p:sp>
      <p:cxnSp>
        <p:nvCxnSpPr>
          <p:cNvPr id="10" name="Conector de Seta Reta 9">
            <a:extLst>
              <a:ext uri="{FF2B5EF4-FFF2-40B4-BE49-F238E27FC236}">
                <a16:creationId xmlns:a16="http://schemas.microsoft.com/office/drawing/2014/main" id="{6B7FF410-310D-43AE-B754-AB592BC13BB8}"/>
              </a:ext>
            </a:extLst>
          </p:cNvPr>
          <p:cNvCxnSpPr/>
          <p:nvPr/>
        </p:nvCxnSpPr>
        <p:spPr>
          <a:xfrm>
            <a:off x="9548734" y="5850974"/>
            <a:ext cx="28800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CaixaDeTexto 37">
            <a:extLst>
              <a:ext uri="{FF2B5EF4-FFF2-40B4-BE49-F238E27FC236}">
                <a16:creationId xmlns:a16="http://schemas.microsoft.com/office/drawing/2014/main" id="{C5D55D5E-53EA-4384-ADDC-696C61271B3D}"/>
              </a:ext>
            </a:extLst>
          </p:cNvPr>
          <p:cNvSpPr txBox="1"/>
          <p:nvPr/>
        </p:nvSpPr>
        <p:spPr>
          <a:xfrm>
            <a:off x="2202010" y="5622885"/>
            <a:ext cx="1476686" cy="369332"/>
          </a:xfrm>
          <a:prstGeom prst="rect">
            <a:avLst/>
          </a:prstGeom>
          <a:noFill/>
        </p:spPr>
        <p:txBody>
          <a:bodyPr wrap="none" rtlCol="0">
            <a:spAutoFit/>
          </a:bodyPr>
          <a:lstStyle/>
          <a:p>
            <a:r>
              <a:rPr lang="pt-BR" b="1">
                <a:solidFill>
                  <a:schemeClr val="bg1">
                    <a:lumMod val="50000"/>
                  </a:schemeClr>
                </a:solidFill>
              </a:rPr>
              <a:t>97%       </a:t>
            </a:r>
            <a:r>
              <a:rPr lang="pt-BR" b="1">
                <a:solidFill>
                  <a:schemeClr val="accent2">
                    <a:lumMod val="75000"/>
                  </a:schemeClr>
                </a:solidFill>
              </a:rPr>
              <a:t>140%</a:t>
            </a:r>
          </a:p>
        </p:txBody>
      </p:sp>
      <p:cxnSp>
        <p:nvCxnSpPr>
          <p:cNvPr id="39" name="Conector de Seta Reta 38">
            <a:extLst>
              <a:ext uri="{FF2B5EF4-FFF2-40B4-BE49-F238E27FC236}">
                <a16:creationId xmlns:a16="http://schemas.microsoft.com/office/drawing/2014/main" id="{AFB91CBA-85EA-4AE2-94BE-A4D06DCD2D9D}"/>
              </a:ext>
            </a:extLst>
          </p:cNvPr>
          <p:cNvCxnSpPr/>
          <p:nvPr/>
        </p:nvCxnSpPr>
        <p:spPr>
          <a:xfrm>
            <a:off x="2741164" y="5807551"/>
            <a:ext cx="28800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CaixaDeTexto 39">
            <a:extLst>
              <a:ext uri="{FF2B5EF4-FFF2-40B4-BE49-F238E27FC236}">
                <a16:creationId xmlns:a16="http://schemas.microsoft.com/office/drawing/2014/main" id="{E89D7608-2646-4634-8CD9-63D688664E74}"/>
              </a:ext>
            </a:extLst>
          </p:cNvPr>
          <p:cNvSpPr txBox="1"/>
          <p:nvPr/>
        </p:nvSpPr>
        <p:spPr>
          <a:xfrm>
            <a:off x="4429529" y="2524462"/>
            <a:ext cx="1593706" cy="369332"/>
          </a:xfrm>
          <a:prstGeom prst="rect">
            <a:avLst/>
          </a:prstGeom>
          <a:noFill/>
        </p:spPr>
        <p:txBody>
          <a:bodyPr wrap="none" rtlCol="0">
            <a:spAutoFit/>
          </a:bodyPr>
          <a:lstStyle/>
          <a:p>
            <a:r>
              <a:rPr lang="pt-BR" b="1">
                <a:solidFill>
                  <a:schemeClr val="bg1">
                    <a:lumMod val="50000"/>
                  </a:schemeClr>
                </a:solidFill>
              </a:rPr>
              <a:t>113%       </a:t>
            </a:r>
            <a:r>
              <a:rPr lang="pt-BR" b="1">
                <a:solidFill>
                  <a:schemeClr val="accent2">
                    <a:lumMod val="75000"/>
                  </a:schemeClr>
                </a:solidFill>
              </a:rPr>
              <a:t>106%</a:t>
            </a:r>
          </a:p>
        </p:txBody>
      </p:sp>
      <p:cxnSp>
        <p:nvCxnSpPr>
          <p:cNvPr id="41" name="Conector de Seta Reta 40">
            <a:extLst>
              <a:ext uri="{FF2B5EF4-FFF2-40B4-BE49-F238E27FC236}">
                <a16:creationId xmlns:a16="http://schemas.microsoft.com/office/drawing/2014/main" id="{5C702037-AFBC-4AC1-A6EE-5DB0FA7AB5FD}"/>
              </a:ext>
            </a:extLst>
          </p:cNvPr>
          <p:cNvCxnSpPr/>
          <p:nvPr/>
        </p:nvCxnSpPr>
        <p:spPr>
          <a:xfrm>
            <a:off x="5088603" y="2709128"/>
            <a:ext cx="28800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CaixaDeTexto 41">
            <a:extLst>
              <a:ext uri="{FF2B5EF4-FFF2-40B4-BE49-F238E27FC236}">
                <a16:creationId xmlns:a16="http://schemas.microsoft.com/office/drawing/2014/main" id="{AD8E1B51-8EEC-484F-AE97-887E7479CEE3}"/>
              </a:ext>
            </a:extLst>
          </p:cNvPr>
          <p:cNvSpPr txBox="1"/>
          <p:nvPr/>
        </p:nvSpPr>
        <p:spPr>
          <a:xfrm>
            <a:off x="9017833" y="2520933"/>
            <a:ext cx="1359668" cy="369332"/>
          </a:xfrm>
          <a:prstGeom prst="rect">
            <a:avLst/>
          </a:prstGeom>
          <a:noFill/>
        </p:spPr>
        <p:txBody>
          <a:bodyPr wrap="none" rtlCol="0">
            <a:spAutoFit/>
          </a:bodyPr>
          <a:lstStyle/>
          <a:p>
            <a:r>
              <a:rPr lang="pt-BR" b="1">
                <a:solidFill>
                  <a:schemeClr val="bg1">
                    <a:lumMod val="50000"/>
                  </a:schemeClr>
                </a:solidFill>
              </a:rPr>
              <a:t>43%       </a:t>
            </a:r>
            <a:r>
              <a:rPr lang="pt-BR" b="1">
                <a:solidFill>
                  <a:schemeClr val="accent2">
                    <a:lumMod val="75000"/>
                  </a:schemeClr>
                </a:solidFill>
              </a:rPr>
              <a:t>49%</a:t>
            </a:r>
          </a:p>
        </p:txBody>
      </p:sp>
      <p:cxnSp>
        <p:nvCxnSpPr>
          <p:cNvPr id="43" name="Conector de Seta Reta 42">
            <a:extLst>
              <a:ext uri="{FF2B5EF4-FFF2-40B4-BE49-F238E27FC236}">
                <a16:creationId xmlns:a16="http://schemas.microsoft.com/office/drawing/2014/main" id="{C2A981C8-B53A-42D7-A305-F344C9FF3688}"/>
              </a:ext>
            </a:extLst>
          </p:cNvPr>
          <p:cNvCxnSpPr/>
          <p:nvPr/>
        </p:nvCxnSpPr>
        <p:spPr>
          <a:xfrm>
            <a:off x="9527007" y="2705599"/>
            <a:ext cx="28800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CaixaDeTexto 27">
            <a:extLst>
              <a:ext uri="{FF2B5EF4-FFF2-40B4-BE49-F238E27FC236}">
                <a16:creationId xmlns:a16="http://schemas.microsoft.com/office/drawing/2014/main" id="{3EC7443E-1BCD-42A6-84BE-5F3F1D0B73B3}"/>
              </a:ext>
            </a:extLst>
          </p:cNvPr>
          <p:cNvSpPr txBox="1"/>
          <p:nvPr/>
        </p:nvSpPr>
        <p:spPr>
          <a:xfrm>
            <a:off x="4226396" y="1467727"/>
            <a:ext cx="1674241" cy="307777"/>
          </a:xfrm>
          <a:prstGeom prst="rect">
            <a:avLst/>
          </a:prstGeom>
          <a:noFill/>
        </p:spPr>
        <p:txBody>
          <a:bodyPr wrap="none" rtlCol="0">
            <a:spAutoFit/>
          </a:bodyPr>
          <a:lstStyle/>
          <a:p>
            <a:r>
              <a:rPr lang="pt-BR" sz="1400">
                <a:solidFill>
                  <a:schemeClr val="accent2">
                    <a:lumMod val="75000"/>
                  </a:schemeClr>
                </a:solidFill>
              </a:rPr>
              <a:t>-1.7 </a:t>
            </a:r>
            <a:r>
              <a:rPr lang="pt-BR" sz="1400" err="1">
                <a:solidFill>
                  <a:schemeClr val="accent2">
                    <a:lumMod val="75000"/>
                  </a:schemeClr>
                </a:solidFill>
              </a:rPr>
              <a:t>GWmed</a:t>
            </a:r>
            <a:r>
              <a:rPr lang="pt-BR" sz="1400">
                <a:solidFill>
                  <a:schemeClr val="accent2">
                    <a:lumMod val="75000"/>
                  </a:schemeClr>
                </a:solidFill>
              </a:rPr>
              <a:t> no mês</a:t>
            </a:r>
          </a:p>
        </p:txBody>
      </p:sp>
    </p:spTree>
    <p:extLst>
      <p:ext uri="{BB962C8B-B14F-4D97-AF65-F5344CB8AC3E}">
        <p14:creationId xmlns:p14="http://schemas.microsoft.com/office/powerpoint/2010/main" val="3821841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DF167506-FF3B-4AE7-BFF1-247FF9C19F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861678" y="3995988"/>
            <a:ext cx="4261742" cy="2494512"/>
          </a:xfrm>
          <a:prstGeom prst="rect">
            <a:avLst/>
          </a:prstGeom>
        </p:spPr>
      </p:pic>
      <p:pic>
        <p:nvPicPr>
          <p:cNvPr id="6" name="Imagem 5">
            <a:extLst>
              <a:ext uri="{FF2B5EF4-FFF2-40B4-BE49-F238E27FC236}">
                <a16:creationId xmlns:a16="http://schemas.microsoft.com/office/drawing/2014/main" id="{AE153511-5987-4783-B3CC-C82067E9A8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64042" y="903378"/>
            <a:ext cx="4257016" cy="2491746"/>
          </a:xfrm>
          <a:prstGeom prst="rect">
            <a:avLst/>
          </a:prstGeom>
        </p:spPr>
      </p:pic>
      <p:sp>
        <p:nvSpPr>
          <p:cNvPr id="2" name="Título 1"/>
          <p:cNvSpPr>
            <a:spLocks noGrp="1"/>
          </p:cNvSpPr>
          <p:nvPr>
            <p:ph type="title"/>
          </p:nvPr>
        </p:nvSpPr>
        <p:spPr>
          <a:xfrm>
            <a:off x="498080" y="11974"/>
            <a:ext cx="9496819" cy="563231"/>
          </a:xfrm>
        </p:spPr>
        <p:txBody>
          <a:bodyPr/>
          <a:lstStyle/>
          <a:p>
            <a:r>
              <a:rPr lang="pt-BR" sz="1800"/>
              <a:t>Precipitação prevista</a:t>
            </a:r>
            <a:br>
              <a:rPr lang="pt-BR" sz="1600"/>
            </a:br>
            <a:r>
              <a:rPr lang="pt-BR" sz="1600" b="0"/>
              <a:t>Acumulado por semana operativa (Abril/2022)</a:t>
            </a:r>
            <a:endParaRPr lang="pt-BR" sz="1400"/>
          </a:p>
        </p:txBody>
      </p:sp>
      <p:sp>
        <p:nvSpPr>
          <p:cNvPr id="13" name="CaixaDeTexto 12"/>
          <p:cNvSpPr txBox="1"/>
          <p:nvPr/>
        </p:nvSpPr>
        <p:spPr>
          <a:xfrm>
            <a:off x="22683" y="6531975"/>
            <a:ext cx="860811" cy="3319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defTabSz="410751" hangingPunct="0"/>
            <a:r>
              <a:rPr lang="pt-BR" sz="844">
                <a:solidFill>
                  <a:srgbClr val="002060"/>
                </a:solidFill>
                <a:sym typeface="Helvetica Light"/>
              </a:rPr>
              <a:t>Fonte: CCEE </a:t>
            </a:r>
          </a:p>
          <a:p>
            <a:pPr defTabSz="410751" hangingPunct="0"/>
            <a:r>
              <a:rPr lang="pt-BR" sz="844">
                <a:solidFill>
                  <a:srgbClr val="002060"/>
                </a:solidFill>
              </a:rPr>
              <a:t>            GEFS/NCEP</a:t>
            </a:r>
          </a:p>
        </p:txBody>
      </p:sp>
      <p:pic>
        <p:nvPicPr>
          <p:cNvPr id="22" name="Imagem 21">
            <a:extLst>
              <a:ext uri="{FF2B5EF4-FFF2-40B4-BE49-F238E27FC236}">
                <a16:creationId xmlns:a16="http://schemas.microsoft.com/office/drawing/2014/main" id="{19502F10-FAF1-4E53-86D7-D9F72D98D6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62274" y="1270815"/>
            <a:ext cx="2915030" cy="3773503"/>
          </a:xfrm>
          <a:prstGeom prst="rect">
            <a:avLst/>
          </a:prstGeom>
        </p:spPr>
      </p:pic>
      <p:pic>
        <p:nvPicPr>
          <p:cNvPr id="23" name="Imagem 22">
            <a:extLst>
              <a:ext uri="{FF2B5EF4-FFF2-40B4-BE49-F238E27FC236}">
                <a16:creationId xmlns:a16="http://schemas.microsoft.com/office/drawing/2014/main" id="{31595EE1-8EFF-4459-8D9F-75F2FFFF7CC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25073" y="1270815"/>
            <a:ext cx="2915030" cy="3773503"/>
          </a:xfrm>
          <a:prstGeom prst="rect">
            <a:avLst/>
          </a:prstGeom>
        </p:spPr>
      </p:pic>
      <p:sp>
        <p:nvSpPr>
          <p:cNvPr id="24" name="Retângulo 23">
            <a:extLst>
              <a:ext uri="{FF2B5EF4-FFF2-40B4-BE49-F238E27FC236}">
                <a16:creationId xmlns:a16="http://schemas.microsoft.com/office/drawing/2014/main" id="{D7064B70-069D-4642-BEB3-71E8082D059C}"/>
              </a:ext>
            </a:extLst>
          </p:cNvPr>
          <p:cNvSpPr/>
          <p:nvPr/>
        </p:nvSpPr>
        <p:spPr>
          <a:xfrm>
            <a:off x="343515" y="5045262"/>
            <a:ext cx="5752485" cy="395236"/>
          </a:xfrm>
          <a:prstGeom prst="rect">
            <a:avLst/>
          </a:prstGeom>
        </p:spPr>
        <p:txBody>
          <a:bodyPr wrap="square">
            <a:spAutoFit/>
          </a:bodyPr>
          <a:lstStyle/>
          <a:p>
            <a:pPr algn="just"/>
            <a:r>
              <a:rPr lang="pt-BR" sz="984" b="1">
                <a:latin typeface="Calibri" panose="020F0502020204030204" pitchFamily="34" charset="0"/>
                <a:cs typeface="Calibri" panose="020F0502020204030204" pitchFamily="34" charset="0"/>
              </a:rPr>
              <a:t>Figura</a:t>
            </a:r>
            <a:r>
              <a:rPr lang="pt-BR" sz="984">
                <a:latin typeface="Calibri" panose="020F0502020204030204" pitchFamily="34" charset="0"/>
                <a:cs typeface="Calibri" panose="020F0502020204030204" pitchFamily="34" charset="0"/>
              </a:rPr>
              <a:t> – Precipitação acumulada prevista para a 3ª e 4ª semanas operativas de abril de 2022: modelo GEFS (média de 31 cenários). </a:t>
            </a:r>
            <a:r>
              <a:rPr lang="pt-BR" sz="984" b="1">
                <a:latin typeface="Calibri" panose="020F0502020204030204" pitchFamily="34" charset="0"/>
                <a:cs typeface="Calibri" panose="020F0502020204030204" pitchFamily="34" charset="0"/>
              </a:rPr>
              <a:t>Análise: 07/04/2021 – 00 UTC</a:t>
            </a:r>
          </a:p>
        </p:txBody>
      </p:sp>
    </p:spTree>
    <p:extLst>
      <p:ext uri="{BB962C8B-B14F-4D97-AF65-F5344CB8AC3E}">
        <p14:creationId xmlns:p14="http://schemas.microsoft.com/office/powerpoint/2010/main" val="1543425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8DDF92E-F1CE-426F-87DF-646612A6E2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27250" y="575206"/>
            <a:ext cx="8921490" cy="6272923"/>
          </a:xfrm>
          <a:prstGeom prst="rect">
            <a:avLst/>
          </a:prstGeom>
        </p:spPr>
      </p:pic>
      <p:sp>
        <p:nvSpPr>
          <p:cNvPr id="2" name="Título 1"/>
          <p:cNvSpPr>
            <a:spLocks noGrp="1"/>
          </p:cNvSpPr>
          <p:nvPr>
            <p:ph type="title"/>
          </p:nvPr>
        </p:nvSpPr>
        <p:spPr>
          <a:xfrm>
            <a:off x="498080" y="11974"/>
            <a:ext cx="9496819" cy="563231"/>
          </a:xfrm>
        </p:spPr>
        <p:txBody>
          <a:bodyPr/>
          <a:lstStyle/>
          <a:p>
            <a:r>
              <a:rPr lang="pt-BR" sz="1800"/>
              <a:t>ENA verificada e prevista</a:t>
            </a:r>
            <a:br>
              <a:rPr lang="pt-BR" sz="1800"/>
            </a:br>
            <a:r>
              <a:rPr lang="pt-BR" sz="1600" b="0"/>
              <a:t>Revisões 1 e 2 – Abril/2022</a:t>
            </a:r>
            <a:endParaRPr lang="pt-BR" sz="1400"/>
          </a:p>
        </p:txBody>
      </p:sp>
      <p:sp>
        <p:nvSpPr>
          <p:cNvPr id="33" name="CaixaDeTexto 32"/>
          <p:cNvSpPr txBox="1"/>
          <p:nvPr/>
        </p:nvSpPr>
        <p:spPr>
          <a:xfrm>
            <a:off x="12780" y="6526052"/>
            <a:ext cx="625170" cy="3319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defTabSz="410751" hangingPunct="0"/>
            <a:r>
              <a:rPr lang="pt-BR" sz="844">
                <a:solidFill>
                  <a:srgbClr val="002060"/>
                </a:solidFill>
                <a:sym typeface="Helvetica Light"/>
              </a:rPr>
              <a:t>Fonte: CCEE </a:t>
            </a:r>
          </a:p>
          <a:p>
            <a:pPr defTabSz="410751" hangingPunct="0"/>
            <a:r>
              <a:rPr lang="pt-BR" sz="844">
                <a:solidFill>
                  <a:srgbClr val="002060"/>
                </a:solidFill>
                <a:sym typeface="Helvetica Light"/>
              </a:rPr>
              <a:t>             ONS</a:t>
            </a:r>
          </a:p>
        </p:txBody>
      </p:sp>
      <p:sp>
        <p:nvSpPr>
          <p:cNvPr id="30" name="CaixaDeTexto 29">
            <a:extLst>
              <a:ext uri="{FF2B5EF4-FFF2-40B4-BE49-F238E27FC236}">
                <a16:creationId xmlns:a16="http://schemas.microsoft.com/office/drawing/2014/main" id="{6BFB1DD1-AEAA-4C03-8729-90E6239ADD44}"/>
              </a:ext>
            </a:extLst>
          </p:cNvPr>
          <p:cNvSpPr txBox="1"/>
          <p:nvPr/>
        </p:nvSpPr>
        <p:spPr>
          <a:xfrm>
            <a:off x="8760183" y="5165208"/>
            <a:ext cx="1705467" cy="307777"/>
          </a:xfrm>
          <a:prstGeom prst="rect">
            <a:avLst/>
          </a:prstGeom>
          <a:noFill/>
        </p:spPr>
        <p:txBody>
          <a:bodyPr wrap="none" rtlCol="0">
            <a:spAutoFit/>
          </a:bodyPr>
          <a:lstStyle/>
          <a:p>
            <a:r>
              <a:rPr lang="pt-BR" sz="1400">
                <a:solidFill>
                  <a:srgbClr val="00B050"/>
                </a:solidFill>
              </a:rPr>
              <a:t>+80 </a:t>
            </a:r>
            <a:r>
              <a:rPr lang="pt-BR" sz="1400" err="1">
                <a:solidFill>
                  <a:srgbClr val="00B050"/>
                </a:solidFill>
              </a:rPr>
              <a:t>MWmed</a:t>
            </a:r>
            <a:r>
              <a:rPr lang="pt-BR" sz="1400">
                <a:solidFill>
                  <a:srgbClr val="00B050"/>
                </a:solidFill>
              </a:rPr>
              <a:t> no mês</a:t>
            </a:r>
          </a:p>
        </p:txBody>
      </p:sp>
      <p:sp>
        <p:nvSpPr>
          <p:cNvPr id="23" name="CaixaDeTexto 22">
            <a:extLst>
              <a:ext uri="{FF2B5EF4-FFF2-40B4-BE49-F238E27FC236}">
                <a16:creationId xmlns:a16="http://schemas.microsoft.com/office/drawing/2014/main" id="{3393DD38-6DBF-4A5C-A32D-5195021E94DA}"/>
              </a:ext>
            </a:extLst>
          </p:cNvPr>
          <p:cNvSpPr txBox="1"/>
          <p:nvPr/>
        </p:nvSpPr>
        <p:spPr>
          <a:xfrm>
            <a:off x="4233028" y="1741327"/>
            <a:ext cx="1761572" cy="307777"/>
          </a:xfrm>
          <a:prstGeom prst="rect">
            <a:avLst/>
          </a:prstGeom>
          <a:noFill/>
        </p:spPr>
        <p:txBody>
          <a:bodyPr wrap="none" rtlCol="0">
            <a:spAutoFit/>
          </a:bodyPr>
          <a:lstStyle/>
          <a:p>
            <a:r>
              <a:rPr lang="pt-BR" sz="1400">
                <a:solidFill>
                  <a:srgbClr val="00B050"/>
                </a:solidFill>
              </a:rPr>
              <a:t>-353 </a:t>
            </a:r>
            <a:r>
              <a:rPr lang="pt-BR" sz="1400" err="1">
                <a:solidFill>
                  <a:srgbClr val="00B050"/>
                </a:solidFill>
              </a:rPr>
              <a:t>MWmed</a:t>
            </a:r>
            <a:r>
              <a:rPr lang="pt-BR" sz="1400">
                <a:solidFill>
                  <a:srgbClr val="00B050"/>
                </a:solidFill>
              </a:rPr>
              <a:t> no mês</a:t>
            </a:r>
          </a:p>
        </p:txBody>
      </p:sp>
      <p:sp>
        <p:nvSpPr>
          <p:cNvPr id="29" name="CaixaDeTexto 28">
            <a:extLst>
              <a:ext uri="{FF2B5EF4-FFF2-40B4-BE49-F238E27FC236}">
                <a16:creationId xmlns:a16="http://schemas.microsoft.com/office/drawing/2014/main" id="{2FF8DE4E-A956-4C07-B9A3-74F8B6B33211}"/>
              </a:ext>
            </a:extLst>
          </p:cNvPr>
          <p:cNvSpPr txBox="1"/>
          <p:nvPr/>
        </p:nvSpPr>
        <p:spPr>
          <a:xfrm>
            <a:off x="8596407" y="1302247"/>
            <a:ext cx="1933093" cy="307777"/>
          </a:xfrm>
          <a:prstGeom prst="rect">
            <a:avLst/>
          </a:prstGeom>
          <a:noFill/>
        </p:spPr>
        <p:txBody>
          <a:bodyPr wrap="none" rtlCol="0">
            <a:spAutoFit/>
          </a:bodyPr>
          <a:lstStyle/>
          <a:p>
            <a:r>
              <a:rPr lang="pt-BR" sz="1400">
                <a:solidFill>
                  <a:srgbClr val="00B050"/>
                </a:solidFill>
              </a:rPr>
              <a:t>+1.036 </a:t>
            </a:r>
            <a:r>
              <a:rPr lang="pt-BR" sz="1400" err="1">
                <a:solidFill>
                  <a:srgbClr val="00B050"/>
                </a:solidFill>
              </a:rPr>
              <a:t>MWmed</a:t>
            </a:r>
            <a:r>
              <a:rPr lang="pt-BR" sz="1400">
                <a:solidFill>
                  <a:srgbClr val="00B050"/>
                </a:solidFill>
              </a:rPr>
              <a:t> no mês</a:t>
            </a:r>
          </a:p>
        </p:txBody>
      </p:sp>
      <p:sp>
        <p:nvSpPr>
          <p:cNvPr id="31" name="CaixaDeTexto 30">
            <a:extLst>
              <a:ext uri="{FF2B5EF4-FFF2-40B4-BE49-F238E27FC236}">
                <a16:creationId xmlns:a16="http://schemas.microsoft.com/office/drawing/2014/main" id="{1A1BD302-F3C9-4580-8DAE-F07AB506B07B}"/>
              </a:ext>
            </a:extLst>
          </p:cNvPr>
          <p:cNvSpPr txBox="1"/>
          <p:nvPr/>
        </p:nvSpPr>
        <p:spPr>
          <a:xfrm>
            <a:off x="3646180" y="628213"/>
            <a:ext cx="674287" cy="338554"/>
          </a:xfrm>
          <a:prstGeom prst="rect">
            <a:avLst/>
          </a:prstGeom>
          <a:noFill/>
        </p:spPr>
        <p:txBody>
          <a:bodyPr wrap="none" rtlCol="0">
            <a:spAutoFit/>
          </a:bodyPr>
          <a:lstStyle/>
          <a:p>
            <a:r>
              <a:rPr lang="pt-BR" sz="1600" b="1"/>
              <a:t>Norte</a:t>
            </a:r>
          </a:p>
        </p:txBody>
      </p:sp>
      <p:sp>
        <p:nvSpPr>
          <p:cNvPr id="32" name="CaixaDeTexto 31">
            <a:extLst>
              <a:ext uri="{FF2B5EF4-FFF2-40B4-BE49-F238E27FC236}">
                <a16:creationId xmlns:a16="http://schemas.microsoft.com/office/drawing/2014/main" id="{8B42C595-8958-4577-B78C-7E47F5E92394}"/>
              </a:ext>
            </a:extLst>
          </p:cNvPr>
          <p:cNvSpPr txBox="1"/>
          <p:nvPr/>
        </p:nvSpPr>
        <p:spPr>
          <a:xfrm>
            <a:off x="8161759" y="628213"/>
            <a:ext cx="964431" cy="338554"/>
          </a:xfrm>
          <a:prstGeom prst="rect">
            <a:avLst/>
          </a:prstGeom>
          <a:noFill/>
        </p:spPr>
        <p:txBody>
          <a:bodyPr wrap="none" rtlCol="0">
            <a:spAutoFit/>
          </a:bodyPr>
          <a:lstStyle/>
          <a:p>
            <a:r>
              <a:rPr lang="pt-BR" sz="1600" b="1"/>
              <a:t>Nordeste</a:t>
            </a:r>
          </a:p>
        </p:txBody>
      </p:sp>
      <p:sp>
        <p:nvSpPr>
          <p:cNvPr id="34" name="CaixaDeTexto 33">
            <a:extLst>
              <a:ext uri="{FF2B5EF4-FFF2-40B4-BE49-F238E27FC236}">
                <a16:creationId xmlns:a16="http://schemas.microsoft.com/office/drawing/2014/main" id="{76043CEB-C8CF-47D8-8DA2-D3EE6D265E61}"/>
              </a:ext>
            </a:extLst>
          </p:cNvPr>
          <p:cNvSpPr txBox="1"/>
          <p:nvPr/>
        </p:nvSpPr>
        <p:spPr>
          <a:xfrm>
            <a:off x="3773972" y="3720720"/>
            <a:ext cx="442750" cy="338554"/>
          </a:xfrm>
          <a:prstGeom prst="rect">
            <a:avLst/>
          </a:prstGeom>
          <a:noFill/>
        </p:spPr>
        <p:txBody>
          <a:bodyPr wrap="none" rtlCol="0">
            <a:spAutoFit/>
          </a:bodyPr>
          <a:lstStyle/>
          <a:p>
            <a:r>
              <a:rPr lang="pt-BR" sz="1600" b="1"/>
              <a:t>Sul</a:t>
            </a:r>
          </a:p>
        </p:txBody>
      </p:sp>
      <p:sp>
        <p:nvSpPr>
          <p:cNvPr id="35" name="CaixaDeTexto 34">
            <a:extLst>
              <a:ext uri="{FF2B5EF4-FFF2-40B4-BE49-F238E27FC236}">
                <a16:creationId xmlns:a16="http://schemas.microsoft.com/office/drawing/2014/main" id="{6D793E30-5B39-4EE5-8137-72A5716BD6E1}"/>
              </a:ext>
            </a:extLst>
          </p:cNvPr>
          <p:cNvSpPr txBox="1"/>
          <p:nvPr/>
        </p:nvSpPr>
        <p:spPr>
          <a:xfrm>
            <a:off x="8168245" y="3698557"/>
            <a:ext cx="856325" cy="338554"/>
          </a:xfrm>
          <a:prstGeom prst="rect">
            <a:avLst/>
          </a:prstGeom>
          <a:noFill/>
        </p:spPr>
        <p:txBody>
          <a:bodyPr wrap="none" rtlCol="0">
            <a:spAutoFit/>
          </a:bodyPr>
          <a:lstStyle/>
          <a:p>
            <a:r>
              <a:rPr lang="pt-BR" sz="1600" b="1"/>
              <a:t>Sudeste</a:t>
            </a:r>
          </a:p>
        </p:txBody>
      </p:sp>
      <p:sp>
        <p:nvSpPr>
          <p:cNvPr id="27" name="CaixaDeTexto 26">
            <a:extLst>
              <a:ext uri="{FF2B5EF4-FFF2-40B4-BE49-F238E27FC236}">
                <a16:creationId xmlns:a16="http://schemas.microsoft.com/office/drawing/2014/main" id="{8046D84C-8869-44CE-B7BF-DE25523DD6FA}"/>
              </a:ext>
            </a:extLst>
          </p:cNvPr>
          <p:cNvSpPr txBox="1"/>
          <p:nvPr/>
        </p:nvSpPr>
        <p:spPr>
          <a:xfrm>
            <a:off x="2202010" y="5622885"/>
            <a:ext cx="1593706" cy="369332"/>
          </a:xfrm>
          <a:prstGeom prst="rect">
            <a:avLst/>
          </a:prstGeom>
          <a:noFill/>
        </p:spPr>
        <p:txBody>
          <a:bodyPr wrap="none" rtlCol="0">
            <a:spAutoFit/>
          </a:bodyPr>
          <a:lstStyle/>
          <a:p>
            <a:r>
              <a:rPr lang="pt-BR" b="1">
                <a:solidFill>
                  <a:schemeClr val="accent2">
                    <a:lumMod val="75000"/>
                  </a:schemeClr>
                </a:solidFill>
              </a:rPr>
              <a:t>140%</a:t>
            </a:r>
            <a:r>
              <a:rPr lang="pt-BR" b="1">
                <a:solidFill>
                  <a:schemeClr val="bg1">
                    <a:lumMod val="50000"/>
                  </a:schemeClr>
                </a:solidFill>
              </a:rPr>
              <a:t>       </a:t>
            </a:r>
            <a:r>
              <a:rPr lang="pt-BR" b="1">
                <a:solidFill>
                  <a:srgbClr val="00B050"/>
                </a:solidFill>
              </a:rPr>
              <a:t>189%</a:t>
            </a:r>
          </a:p>
        </p:txBody>
      </p:sp>
      <p:cxnSp>
        <p:nvCxnSpPr>
          <p:cNvPr id="28" name="Conector de Seta Reta 27">
            <a:extLst>
              <a:ext uri="{FF2B5EF4-FFF2-40B4-BE49-F238E27FC236}">
                <a16:creationId xmlns:a16="http://schemas.microsoft.com/office/drawing/2014/main" id="{61DE4A90-D01B-4446-B317-6CC976B4A4CA}"/>
              </a:ext>
            </a:extLst>
          </p:cNvPr>
          <p:cNvCxnSpPr/>
          <p:nvPr/>
        </p:nvCxnSpPr>
        <p:spPr>
          <a:xfrm>
            <a:off x="2831104" y="5807551"/>
            <a:ext cx="288000"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CaixaDeTexto 35">
            <a:extLst>
              <a:ext uri="{FF2B5EF4-FFF2-40B4-BE49-F238E27FC236}">
                <a16:creationId xmlns:a16="http://schemas.microsoft.com/office/drawing/2014/main" id="{2EB3E35A-2375-43A2-BF13-FD424B2CFE41}"/>
              </a:ext>
            </a:extLst>
          </p:cNvPr>
          <p:cNvSpPr txBox="1"/>
          <p:nvPr/>
        </p:nvSpPr>
        <p:spPr>
          <a:xfrm>
            <a:off x="8995051" y="5700335"/>
            <a:ext cx="1359668" cy="369332"/>
          </a:xfrm>
          <a:prstGeom prst="rect">
            <a:avLst/>
          </a:prstGeom>
          <a:noFill/>
        </p:spPr>
        <p:txBody>
          <a:bodyPr wrap="none" rtlCol="0">
            <a:spAutoFit/>
          </a:bodyPr>
          <a:lstStyle/>
          <a:p>
            <a:r>
              <a:rPr lang="pt-BR" b="1">
                <a:solidFill>
                  <a:schemeClr val="accent2">
                    <a:lumMod val="75000"/>
                  </a:schemeClr>
                </a:solidFill>
              </a:rPr>
              <a:t>73%</a:t>
            </a:r>
            <a:r>
              <a:rPr lang="pt-BR" b="1">
                <a:solidFill>
                  <a:schemeClr val="bg1">
                    <a:lumMod val="50000"/>
                  </a:schemeClr>
                </a:solidFill>
              </a:rPr>
              <a:t>       </a:t>
            </a:r>
            <a:r>
              <a:rPr lang="pt-BR" b="1">
                <a:solidFill>
                  <a:srgbClr val="00B050"/>
                </a:solidFill>
              </a:rPr>
              <a:t>73%</a:t>
            </a:r>
          </a:p>
        </p:txBody>
      </p:sp>
      <p:cxnSp>
        <p:nvCxnSpPr>
          <p:cNvPr id="37" name="Conector de Seta Reta 36">
            <a:extLst>
              <a:ext uri="{FF2B5EF4-FFF2-40B4-BE49-F238E27FC236}">
                <a16:creationId xmlns:a16="http://schemas.microsoft.com/office/drawing/2014/main" id="{834C8AF6-2571-422E-B6F7-44C315AC4E1A}"/>
              </a:ext>
            </a:extLst>
          </p:cNvPr>
          <p:cNvCxnSpPr/>
          <p:nvPr/>
        </p:nvCxnSpPr>
        <p:spPr>
          <a:xfrm>
            <a:off x="9549195" y="5885001"/>
            <a:ext cx="288000"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CaixaDeTexto 37">
            <a:extLst>
              <a:ext uri="{FF2B5EF4-FFF2-40B4-BE49-F238E27FC236}">
                <a16:creationId xmlns:a16="http://schemas.microsoft.com/office/drawing/2014/main" id="{BC4B838B-0E2A-4CBD-9BDE-FCC84B4DA155}"/>
              </a:ext>
            </a:extLst>
          </p:cNvPr>
          <p:cNvSpPr txBox="1"/>
          <p:nvPr/>
        </p:nvSpPr>
        <p:spPr>
          <a:xfrm>
            <a:off x="9042521" y="2554902"/>
            <a:ext cx="1359668" cy="369332"/>
          </a:xfrm>
          <a:prstGeom prst="rect">
            <a:avLst/>
          </a:prstGeom>
          <a:noFill/>
        </p:spPr>
        <p:txBody>
          <a:bodyPr wrap="none" rtlCol="0">
            <a:spAutoFit/>
          </a:bodyPr>
          <a:lstStyle/>
          <a:p>
            <a:r>
              <a:rPr lang="pt-BR" b="1">
                <a:solidFill>
                  <a:schemeClr val="accent2">
                    <a:lumMod val="75000"/>
                  </a:schemeClr>
                </a:solidFill>
              </a:rPr>
              <a:t>49%</a:t>
            </a:r>
            <a:r>
              <a:rPr lang="pt-BR" b="1">
                <a:solidFill>
                  <a:schemeClr val="bg1">
                    <a:lumMod val="50000"/>
                  </a:schemeClr>
                </a:solidFill>
              </a:rPr>
              <a:t>       </a:t>
            </a:r>
            <a:r>
              <a:rPr lang="pt-BR" b="1">
                <a:solidFill>
                  <a:srgbClr val="00B050"/>
                </a:solidFill>
              </a:rPr>
              <a:t>58%</a:t>
            </a:r>
          </a:p>
        </p:txBody>
      </p:sp>
      <p:cxnSp>
        <p:nvCxnSpPr>
          <p:cNvPr id="39" name="Conector de Seta Reta 38">
            <a:extLst>
              <a:ext uri="{FF2B5EF4-FFF2-40B4-BE49-F238E27FC236}">
                <a16:creationId xmlns:a16="http://schemas.microsoft.com/office/drawing/2014/main" id="{481BE037-BCFD-4E36-8EAA-618334767C3D}"/>
              </a:ext>
            </a:extLst>
          </p:cNvPr>
          <p:cNvCxnSpPr/>
          <p:nvPr/>
        </p:nvCxnSpPr>
        <p:spPr>
          <a:xfrm>
            <a:off x="9581675" y="2739568"/>
            <a:ext cx="288000"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CaixaDeTexto 39">
            <a:extLst>
              <a:ext uri="{FF2B5EF4-FFF2-40B4-BE49-F238E27FC236}">
                <a16:creationId xmlns:a16="http://schemas.microsoft.com/office/drawing/2014/main" id="{9AA7C580-903E-4411-BDCD-F505678AFBE9}"/>
              </a:ext>
            </a:extLst>
          </p:cNvPr>
          <p:cNvSpPr txBox="1"/>
          <p:nvPr/>
        </p:nvSpPr>
        <p:spPr>
          <a:xfrm>
            <a:off x="4562961" y="2542412"/>
            <a:ext cx="1593706" cy="369332"/>
          </a:xfrm>
          <a:prstGeom prst="rect">
            <a:avLst/>
          </a:prstGeom>
          <a:noFill/>
        </p:spPr>
        <p:txBody>
          <a:bodyPr wrap="none" rtlCol="0">
            <a:spAutoFit/>
          </a:bodyPr>
          <a:lstStyle/>
          <a:p>
            <a:r>
              <a:rPr lang="pt-BR" b="1">
                <a:solidFill>
                  <a:schemeClr val="accent2">
                    <a:lumMod val="75000"/>
                  </a:schemeClr>
                </a:solidFill>
              </a:rPr>
              <a:t>106%</a:t>
            </a:r>
            <a:r>
              <a:rPr lang="pt-BR" b="1">
                <a:solidFill>
                  <a:schemeClr val="bg1">
                    <a:lumMod val="50000"/>
                  </a:schemeClr>
                </a:solidFill>
              </a:rPr>
              <a:t>       </a:t>
            </a:r>
            <a:r>
              <a:rPr lang="pt-BR" b="1">
                <a:solidFill>
                  <a:srgbClr val="00B050"/>
                </a:solidFill>
              </a:rPr>
              <a:t>105%</a:t>
            </a:r>
          </a:p>
        </p:txBody>
      </p:sp>
      <p:cxnSp>
        <p:nvCxnSpPr>
          <p:cNvPr id="41" name="Conector de Seta Reta 40">
            <a:extLst>
              <a:ext uri="{FF2B5EF4-FFF2-40B4-BE49-F238E27FC236}">
                <a16:creationId xmlns:a16="http://schemas.microsoft.com/office/drawing/2014/main" id="{0F6BD5F6-7B56-4214-A047-4C364BEEB670}"/>
              </a:ext>
            </a:extLst>
          </p:cNvPr>
          <p:cNvCxnSpPr/>
          <p:nvPr/>
        </p:nvCxnSpPr>
        <p:spPr>
          <a:xfrm>
            <a:off x="5222035" y="2727078"/>
            <a:ext cx="288000"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9081AE9-2775-4217-923A-54BE0CF8ACA1}"/>
              </a:ext>
            </a:extLst>
          </p:cNvPr>
          <p:cNvSpPr txBox="1"/>
          <p:nvPr/>
        </p:nvSpPr>
        <p:spPr>
          <a:xfrm>
            <a:off x="2197216" y="1830829"/>
            <a:ext cx="1559721" cy="938719"/>
          </a:xfrm>
          <a:prstGeom prst="rect">
            <a:avLst/>
          </a:prstGeom>
          <a:noFill/>
        </p:spPr>
        <p:txBody>
          <a:bodyPr wrap="square" rtlCol="0">
            <a:spAutoFit/>
          </a:bodyPr>
          <a:lstStyle/>
          <a:p>
            <a:pPr algn="just"/>
            <a:r>
              <a:rPr lang="pt-BR" sz="1100">
                <a:solidFill>
                  <a:srgbClr val="002060"/>
                </a:solidFill>
              </a:rPr>
              <a:t>Com exceção do Norte, todos os </a:t>
            </a:r>
            <a:r>
              <a:rPr lang="pt-BR" sz="1100" err="1">
                <a:solidFill>
                  <a:srgbClr val="002060"/>
                </a:solidFill>
              </a:rPr>
              <a:t>submercados</a:t>
            </a:r>
            <a:r>
              <a:rPr lang="pt-BR" sz="1100">
                <a:solidFill>
                  <a:srgbClr val="002060"/>
                </a:solidFill>
              </a:rPr>
              <a:t> apresentaram aumento na expectativa de ENA para abril na RV2.</a:t>
            </a:r>
          </a:p>
        </p:txBody>
      </p:sp>
      <p:sp>
        <p:nvSpPr>
          <p:cNvPr id="25" name="CaixaDeTexto 24">
            <a:extLst>
              <a:ext uri="{FF2B5EF4-FFF2-40B4-BE49-F238E27FC236}">
                <a16:creationId xmlns:a16="http://schemas.microsoft.com/office/drawing/2014/main" id="{C6E12315-CD5F-4936-9362-A1CBB277AE4B}"/>
              </a:ext>
            </a:extLst>
          </p:cNvPr>
          <p:cNvSpPr txBox="1"/>
          <p:nvPr/>
        </p:nvSpPr>
        <p:spPr>
          <a:xfrm>
            <a:off x="4216722" y="5453421"/>
            <a:ext cx="1709507" cy="307777"/>
          </a:xfrm>
          <a:prstGeom prst="rect">
            <a:avLst/>
          </a:prstGeom>
          <a:noFill/>
        </p:spPr>
        <p:txBody>
          <a:bodyPr wrap="none" rtlCol="0">
            <a:spAutoFit/>
          </a:bodyPr>
          <a:lstStyle/>
          <a:p>
            <a:r>
              <a:rPr lang="pt-BR" sz="1400">
                <a:solidFill>
                  <a:srgbClr val="00B050"/>
                </a:solidFill>
              </a:rPr>
              <a:t>+3.2 </a:t>
            </a:r>
            <a:r>
              <a:rPr lang="pt-BR" sz="1400" err="1">
                <a:solidFill>
                  <a:srgbClr val="00B050"/>
                </a:solidFill>
              </a:rPr>
              <a:t>GWmed</a:t>
            </a:r>
            <a:r>
              <a:rPr lang="pt-BR" sz="1400">
                <a:solidFill>
                  <a:srgbClr val="00B050"/>
                </a:solidFill>
              </a:rPr>
              <a:t> no mês</a:t>
            </a:r>
          </a:p>
        </p:txBody>
      </p:sp>
      <p:sp>
        <p:nvSpPr>
          <p:cNvPr id="26" name="Seta: para Baixo 25">
            <a:extLst>
              <a:ext uri="{FF2B5EF4-FFF2-40B4-BE49-F238E27FC236}">
                <a16:creationId xmlns:a16="http://schemas.microsoft.com/office/drawing/2014/main" id="{693393DF-8517-43CF-A237-97267F403586}"/>
              </a:ext>
            </a:extLst>
          </p:cNvPr>
          <p:cNvSpPr/>
          <p:nvPr/>
        </p:nvSpPr>
        <p:spPr>
          <a:xfrm rot="10800000">
            <a:off x="3544818" y="4222221"/>
            <a:ext cx="185530" cy="246402"/>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CaixaDeTexto 41">
            <a:extLst>
              <a:ext uri="{FF2B5EF4-FFF2-40B4-BE49-F238E27FC236}">
                <a16:creationId xmlns:a16="http://schemas.microsoft.com/office/drawing/2014/main" id="{43B55C20-3356-4552-9AA0-DE271674605D}"/>
              </a:ext>
            </a:extLst>
          </p:cNvPr>
          <p:cNvSpPr txBox="1"/>
          <p:nvPr/>
        </p:nvSpPr>
        <p:spPr>
          <a:xfrm>
            <a:off x="3152635" y="4454511"/>
            <a:ext cx="1001813" cy="276999"/>
          </a:xfrm>
          <a:prstGeom prst="rect">
            <a:avLst/>
          </a:prstGeom>
          <a:noFill/>
        </p:spPr>
        <p:txBody>
          <a:bodyPr wrap="none" rtlCol="0">
            <a:spAutoFit/>
          </a:bodyPr>
          <a:lstStyle/>
          <a:p>
            <a:r>
              <a:rPr lang="pt-BR" sz="1200">
                <a:solidFill>
                  <a:srgbClr val="0000FF"/>
                </a:solidFill>
              </a:rPr>
              <a:t>+7.1 </a:t>
            </a:r>
            <a:r>
              <a:rPr lang="pt-BR" sz="1200" err="1">
                <a:solidFill>
                  <a:srgbClr val="0000FF"/>
                </a:solidFill>
              </a:rPr>
              <a:t>GWmed</a:t>
            </a:r>
            <a:endParaRPr lang="pt-BR" sz="1200">
              <a:solidFill>
                <a:srgbClr val="0000FF"/>
              </a:solidFill>
            </a:endParaRPr>
          </a:p>
        </p:txBody>
      </p:sp>
    </p:spTree>
    <p:extLst>
      <p:ext uri="{BB962C8B-B14F-4D97-AF65-F5344CB8AC3E}">
        <p14:creationId xmlns:p14="http://schemas.microsoft.com/office/powerpoint/2010/main" val="890339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3A287899-01F7-4759-A804-592325213E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54830" y="644460"/>
            <a:ext cx="4904645" cy="2956493"/>
          </a:xfrm>
          <a:prstGeom prst="rect">
            <a:avLst/>
          </a:prstGeom>
        </p:spPr>
      </p:pic>
      <p:pic>
        <p:nvPicPr>
          <p:cNvPr id="9" name="Imagem 8">
            <a:extLst>
              <a:ext uri="{FF2B5EF4-FFF2-40B4-BE49-F238E27FC236}">
                <a16:creationId xmlns:a16="http://schemas.microsoft.com/office/drawing/2014/main" id="{D0BD14BA-E93D-4E88-BE33-BA1D5B7426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476872" y="574080"/>
            <a:ext cx="4912422" cy="2961181"/>
          </a:xfrm>
          <a:prstGeom prst="rect">
            <a:avLst/>
          </a:prstGeom>
        </p:spPr>
      </p:pic>
      <p:pic>
        <p:nvPicPr>
          <p:cNvPr id="6" name="Imagem 5">
            <a:extLst>
              <a:ext uri="{FF2B5EF4-FFF2-40B4-BE49-F238E27FC236}">
                <a16:creationId xmlns:a16="http://schemas.microsoft.com/office/drawing/2014/main" id="{123CE292-4229-4F53-B989-0CB2B0FB37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46943" y="3737718"/>
            <a:ext cx="4912422" cy="2961181"/>
          </a:xfrm>
          <a:prstGeom prst="rect">
            <a:avLst/>
          </a:prstGeom>
        </p:spPr>
      </p:pic>
      <p:pic>
        <p:nvPicPr>
          <p:cNvPr id="5" name="Imagem 4">
            <a:extLst>
              <a:ext uri="{FF2B5EF4-FFF2-40B4-BE49-F238E27FC236}">
                <a16:creationId xmlns:a16="http://schemas.microsoft.com/office/drawing/2014/main" id="{225AEB22-E191-4E89-B4A5-F4C48787CEF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477016" y="3737718"/>
            <a:ext cx="4912422" cy="2961181"/>
          </a:xfrm>
          <a:prstGeom prst="rect">
            <a:avLst/>
          </a:prstGeom>
        </p:spPr>
      </p:pic>
      <p:sp>
        <p:nvSpPr>
          <p:cNvPr id="2" name="Título 1"/>
          <p:cNvSpPr>
            <a:spLocks noGrp="1"/>
          </p:cNvSpPr>
          <p:nvPr>
            <p:ph type="title"/>
          </p:nvPr>
        </p:nvSpPr>
        <p:spPr>
          <a:xfrm>
            <a:off x="498080" y="11974"/>
            <a:ext cx="9496819" cy="563231"/>
          </a:xfrm>
        </p:spPr>
        <p:txBody>
          <a:bodyPr/>
          <a:lstStyle/>
          <a:p>
            <a:r>
              <a:rPr lang="pt-BR" sz="1800"/>
              <a:t>Energia Natural Afluente por submercado</a:t>
            </a:r>
            <a:br>
              <a:rPr lang="pt-BR" sz="1600" b="0"/>
            </a:br>
            <a:r>
              <a:rPr lang="pt-BR" sz="1600" b="0"/>
              <a:t>RV2 - Abril/2022</a:t>
            </a:r>
          </a:p>
        </p:txBody>
      </p:sp>
      <p:sp>
        <p:nvSpPr>
          <p:cNvPr id="19" name="CaixaDeTexto 6"/>
          <p:cNvSpPr txBox="1"/>
          <p:nvPr/>
        </p:nvSpPr>
        <p:spPr>
          <a:xfrm>
            <a:off x="8004055" y="3810570"/>
            <a:ext cx="2538515" cy="35195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t-BR" sz="1687" b="1">
                <a:latin typeface="Calibri" panose="020F0502020204030204" pitchFamily="34" charset="0"/>
                <a:cs typeface="Calibri" panose="020F0502020204030204" pitchFamily="34" charset="0"/>
              </a:rPr>
              <a:t>SUDESTE / CENTRO-OESTE</a:t>
            </a:r>
          </a:p>
        </p:txBody>
      </p:sp>
      <p:sp>
        <p:nvSpPr>
          <p:cNvPr id="20" name="CaixaDeTexto 6"/>
          <p:cNvSpPr txBox="1"/>
          <p:nvPr/>
        </p:nvSpPr>
        <p:spPr>
          <a:xfrm>
            <a:off x="8698989" y="707693"/>
            <a:ext cx="1148648" cy="35195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t-BR" sz="1687" b="1">
                <a:latin typeface="Calibri" panose="020F0502020204030204" pitchFamily="34" charset="0"/>
                <a:cs typeface="Calibri" panose="020F0502020204030204" pitchFamily="34" charset="0"/>
              </a:rPr>
              <a:t>NORDESTE</a:t>
            </a:r>
          </a:p>
        </p:txBody>
      </p:sp>
      <p:sp>
        <p:nvSpPr>
          <p:cNvPr id="21" name="CaixaDeTexto 6"/>
          <p:cNvSpPr txBox="1"/>
          <p:nvPr/>
        </p:nvSpPr>
        <p:spPr>
          <a:xfrm>
            <a:off x="3284043" y="707693"/>
            <a:ext cx="806118" cy="35195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t-BR" sz="1687" b="1">
                <a:latin typeface="Calibri" panose="020F0502020204030204" pitchFamily="34" charset="0"/>
                <a:cs typeface="Calibri" panose="020F0502020204030204" pitchFamily="34" charset="0"/>
              </a:rPr>
              <a:t>NORTE</a:t>
            </a:r>
          </a:p>
        </p:txBody>
      </p:sp>
      <p:sp>
        <p:nvSpPr>
          <p:cNvPr id="22" name="CaixaDeTexto 6"/>
          <p:cNvSpPr txBox="1"/>
          <p:nvPr/>
        </p:nvSpPr>
        <p:spPr>
          <a:xfrm>
            <a:off x="3427255" y="3810570"/>
            <a:ext cx="519694" cy="35195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t-BR" sz="1687" b="1">
                <a:latin typeface="Calibri" panose="020F0502020204030204" pitchFamily="34" charset="0"/>
                <a:cs typeface="Calibri" panose="020F0502020204030204" pitchFamily="34" charset="0"/>
              </a:rPr>
              <a:t>SUL</a:t>
            </a:r>
          </a:p>
        </p:txBody>
      </p:sp>
      <p:sp>
        <p:nvSpPr>
          <p:cNvPr id="23" name="CaixaDeTexto 22"/>
          <p:cNvSpPr txBox="1"/>
          <p:nvPr/>
        </p:nvSpPr>
        <p:spPr>
          <a:xfrm>
            <a:off x="3223720" y="4610543"/>
            <a:ext cx="1282392" cy="461665"/>
          </a:xfrm>
          <a:prstGeom prst="rect">
            <a:avLst/>
          </a:prstGeom>
          <a:noFill/>
        </p:spPr>
        <p:txBody>
          <a:bodyPr wrap="square" rtlCol="0">
            <a:spAutoFit/>
          </a:bodyPr>
          <a:lstStyle/>
          <a:p>
            <a:pPr algn="ctr"/>
            <a:r>
              <a:rPr lang="pt-BR" sz="1200">
                <a:solidFill>
                  <a:srgbClr val="002060"/>
                </a:solidFill>
              </a:rPr>
              <a:t>6º melhor do histórico</a:t>
            </a:r>
          </a:p>
        </p:txBody>
      </p:sp>
      <p:sp>
        <p:nvSpPr>
          <p:cNvPr id="24" name="CaixaDeTexto 23"/>
          <p:cNvSpPr txBox="1"/>
          <p:nvPr/>
        </p:nvSpPr>
        <p:spPr>
          <a:xfrm>
            <a:off x="8183443" y="4148878"/>
            <a:ext cx="1031091" cy="461665"/>
          </a:xfrm>
          <a:prstGeom prst="rect">
            <a:avLst/>
          </a:prstGeom>
          <a:noFill/>
        </p:spPr>
        <p:txBody>
          <a:bodyPr wrap="square" rtlCol="0">
            <a:spAutoFit/>
          </a:bodyPr>
          <a:lstStyle/>
          <a:p>
            <a:pPr algn="ctr"/>
            <a:r>
              <a:rPr lang="pt-BR" sz="1200">
                <a:solidFill>
                  <a:srgbClr val="002060"/>
                </a:solidFill>
              </a:rPr>
              <a:t>7º pior do histórico</a:t>
            </a:r>
          </a:p>
        </p:txBody>
      </p:sp>
      <p:sp>
        <p:nvSpPr>
          <p:cNvPr id="25" name="CaixaDeTexto 24"/>
          <p:cNvSpPr txBox="1"/>
          <p:nvPr/>
        </p:nvSpPr>
        <p:spPr>
          <a:xfrm>
            <a:off x="8263543" y="1157717"/>
            <a:ext cx="964926" cy="461665"/>
          </a:xfrm>
          <a:prstGeom prst="rect">
            <a:avLst/>
          </a:prstGeom>
          <a:noFill/>
        </p:spPr>
        <p:txBody>
          <a:bodyPr wrap="square" rtlCol="0">
            <a:spAutoFit/>
          </a:bodyPr>
          <a:lstStyle/>
          <a:p>
            <a:pPr algn="ctr"/>
            <a:r>
              <a:rPr lang="pt-BR" sz="1200">
                <a:solidFill>
                  <a:srgbClr val="002060"/>
                </a:solidFill>
              </a:rPr>
              <a:t>19º pior do histórico</a:t>
            </a:r>
          </a:p>
        </p:txBody>
      </p:sp>
      <p:sp>
        <p:nvSpPr>
          <p:cNvPr id="26" name="CaixaDeTexto 25"/>
          <p:cNvSpPr txBox="1"/>
          <p:nvPr/>
        </p:nvSpPr>
        <p:spPr>
          <a:xfrm>
            <a:off x="2984587" y="1055027"/>
            <a:ext cx="1302238" cy="461665"/>
          </a:xfrm>
          <a:prstGeom prst="rect">
            <a:avLst/>
          </a:prstGeom>
          <a:noFill/>
        </p:spPr>
        <p:txBody>
          <a:bodyPr wrap="square" rtlCol="0">
            <a:spAutoFit/>
          </a:bodyPr>
          <a:lstStyle/>
          <a:p>
            <a:pPr algn="ctr"/>
            <a:r>
              <a:rPr lang="pt-BR" sz="1200">
                <a:solidFill>
                  <a:srgbClr val="002060"/>
                </a:solidFill>
              </a:rPr>
              <a:t>36º melhor do histórico</a:t>
            </a:r>
          </a:p>
        </p:txBody>
      </p:sp>
      <p:sp>
        <p:nvSpPr>
          <p:cNvPr id="3" name="CaixaDeTexto 2">
            <a:extLst>
              <a:ext uri="{FF2B5EF4-FFF2-40B4-BE49-F238E27FC236}">
                <a16:creationId xmlns:a16="http://schemas.microsoft.com/office/drawing/2014/main" id="{F4AF343E-0AFB-4F85-9593-590E8B4E764D}"/>
              </a:ext>
            </a:extLst>
          </p:cNvPr>
          <p:cNvSpPr txBox="1"/>
          <p:nvPr/>
        </p:nvSpPr>
        <p:spPr>
          <a:xfrm>
            <a:off x="-27420" y="621742"/>
            <a:ext cx="1141659" cy="1169551"/>
          </a:xfrm>
          <a:prstGeom prst="rect">
            <a:avLst/>
          </a:prstGeom>
          <a:noFill/>
        </p:spPr>
        <p:txBody>
          <a:bodyPr wrap="none" rtlCol="0">
            <a:spAutoFit/>
          </a:bodyPr>
          <a:lstStyle/>
          <a:p>
            <a:pPr algn="ctr"/>
            <a:r>
              <a:rPr lang="pt-BR" b="1">
                <a:solidFill>
                  <a:srgbClr val="002060"/>
                </a:solidFill>
              </a:rPr>
              <a:t>SIN</a:t>
            </a:r>
            <a:endParaRPr lang="pt-BR" sz="1400" b="1">
              <a:solidFill>
                <a:srgbClr val="002060"/>
              </a:solidFill>
            </a:endParaRPr>
          </a:p>
          <a:p>
            <a:pPr algn="ctr"/>
            <a:r>
              <a:rPr lang="pt-BR" sz="1200">
                <a:solidFill>
                  <a:srgbClr val="002060"/>
                </a:solidFill>
              </a:rPr>
              <a:t>87.391 </a:t>
            </a:r>
            <a:r>
              <a:rPr lang="pt-BR" sz="1050" err="1">
                <a:solidFill>
                  <a:srgbClr val="002060"/>
                </a:solidFill>
              </a:rPr>
              <a:t>MWmed</a:t>
            </a:r>
            <a:endParaRPr lang="pt-BR" sz="1200">
              <a:solidFill>
                <a:srgbClr val="002060"/>
              </a:solidFill>
            </a:endParaRPr>
          </a:p>
          <a:p>
            <a:pPr algn="ctr"/>
            <a:r>
              <a:rPr lang="pt-BR" sz="1200" b="1">
                <a:solidFill>
                  <a:srgbClr val="002060"/>
                </a:solidFill>
              </a:rPr>
              <a:t>(87% da MLT)</a:t>
            </a:r>
          </a:p>
          <a:p>
            <a:pPr algn="ctr"/>
            <a:r>
              <a:rPr lang="pt-BR" sz="1200">
                <a:solidFill>
                  <a:srgbClr val="002060"/>
                </a:solidFill>
              </a:rPr>
              <a:t>23° pior hist.</a:t>
            </a:r>
            <a:endParaRPr lang="pt-BR" sz="900">
              <a:solidFill>
                <a:srgbClr val="002060"/>
              </a:solidFill>
            </a:endParaRPr>
          </a:p>
          <a:p>
            <a:endParaRPr lang="pt-BR" sz="1600"/>
          </a:p>
        </p:txBody>
      </p:sp>
    </p:spTree>
    <p:extLst>
      <p:ext uri="{BB962C8B-B14F-4D97-AF65-F5344CB8AC3E}">
        <p14:creationId xmlns:p14="http://schemas.microsoft.com/office/powerpoint/2010/main" val="3459613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DD7555F9-EB89-49EA-B0E7-FC7B2D5721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9428" y="969129"/>
            <a:ext cx="9611119" cy="5534493"/>
          </a:xfrm>
          <a:prstGeom prst="rect">
            <a:avLst/>
          </a:prstGeom>
        </p:spPr>
      </p:pic>
      <p:sp>
        <p:nvSpPr>
          <p:cNvPr id="2" name="Título 1"/>
          <p:cNvSpPr>
            <a:spLocks noGrp="1"/>
          </p:cNvSpPr>
          <p:nvPr>
            <p:ph type="title"/>
          </p:nvPr>
        </p:nvSpPr>
        <p:spPr>
          <a:xfrm>
            <a:off x="498080" y="11974"/>
            <a:ext cx="9496819" cy="563231"/>
          </a:xfrm>
        </p:spPr>
        <p:txBody>
          <a:bodyPr/>
          <a:lstStyle/>
          <a:p>
            <a:r>
              <a:rPr lang="pt-BR" sz="1800"/>
              <a:t>Classificação da ENA no SIN no histórico</a:t>
            </a:r>
            <a:br>
              <a:rPr lang="pt-BR" sz="1800"/>
            </a:br>
            <a:r>
              <a:rPr lang="pt-BR" sz="1600" b="0"/>
              <a:t>Média de Outubro a Abril (RV2)</a:t>
            </a:r>
          </a:p>
        </p:txBody>
      </p:sp>
      <p:pic>
        <p:nvPicPr>
          <p:cNvPr id="4" name="Imagem 3"/>
          <p:cNvPicPr>
            <a:picLocks noChangeAspect="1"/>
          </p:cNvPicPr>
          <p:nvPr/>
        </p:nvPicPr>
        <p:blipFill rotWithShape="1">
          <a:blip r:embed="rId4">
            <a:extLst>
              <a:ext uri="{28A0092B-C50C-407E-A947-70E740481C1C}">
                <a14:useLocalDpi xmlns:a14="http://schemas.microsoft.com/office/drawing/2010/main" val="0"/>
              </a:ext>
            </a:extLst>
          </a:blip>
          <a:srcRect l="2582" r="2582"/>
          <a:stretch/>
        </p:blipFill>
        <p:spPr>
          <a:xfrm>
            <a:off x="10631992" y="862924"/>
            <a:ext cx="1454772" cy="609083"/>
          </a:xfrm>
          <a:prstGeom prst="rect">
            <a:avLst/>
          </a:prstGeom>
        </p:spPr>
      </p:pic>
      <p:sp>
        <p:nvSpPr>
          <p:cNvPr id="28" name="CaixaDeTexto 27"/>
          <p:cNvSpPr txBox="1"/>
          <p:nvPr/>
        </p:nvSpPr>
        <p:spPr>
          <a:xfrm>
            <a:off x="10527490" y="1449644"/>
            <a:ext cx="1560008" cy="830997"/>
          </a:xfrm>
          <a:prstGeom prst="rect">
            <a:avLst/>
          </a:prstGeom>
          <a:noFill/>
        </p:spPr>
        <p:txBody>
          <a:bodyPr wrap="square" rtlCol="0">
            <a:spAutoFit/>
          </a:bodyPr>
          <a:lstStyle/>
          <a:p>
            <a:pPr algn="ctr"/>
            <a:r>
              <a:rPr lang="pt-BR" sz="1200"/>
              <a:t>*Considerando o realizado entre Outubro/21 e Abril/22</a:t>
            </a:r>
          </a:p>
        </p:txBody>
      </p:sp>
      <p:cxnSp>
        <p:nvCxnSpPr>
          <p:cNvPr id="8" name="Conector de Seta Reta 7"/>
          <p:cNvCxnSpPr>
            <a:cxnSpLocks/>
          </p:cNvCxnSpPr>
          <p:nvPr/>
        </p:nvCxnSpPr>
        <p:spPr>
          <a:xfrm>
            <a:off x="9721783" y="3018686"/>
            <a:ext cx="0" cy="8280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CaixaDeTexto 9"/>
          <p:cNvSpPr txBox="1"/>
          <p:nvPr/>
        </p:nvSpPr>
        <p:spPr>
          <a:xfrm>
            <a:off x="9596273" y="3182377"/>
            <a:ext cx="1559993" cy="553998"/>
          </a:xfrm>
          <a:prstGeom prst="rect">
            <a:avLst/>
          </a:prstGeom>
          <a:noFill/>
        </p:spPr>
        <p:txBody>
          <a:bodyPr wrap="square" rtlCol="0">
            <a:spAutoFit/>
          </a:bodyPr>
          <a:lstStyle/>
          <a:p>
            <a:pPr algn="ctr"/>
            <a:r>
              <a:rPr lang="pt-BR" sz="1500" b="1">
                <a:solidFill>
                  <a:srgbClr val="C00000"/>
                </a:solidFill>
              </a:rPr>
              <a:t>-27 </a:t>
            </a:r>
            <a:r>
              <a:rPr lang="pt-BR" sz="1500" b="1" err="1">
                <a:solidFill>
                  <a:srgbClr val="C00000"/>
                </a:solidFill>
              </a:rPr>
              <a:t>GWmed</a:t>
            </a:r>
            <a:endParaRPr lang="pt-BR" sz="1500" b="1">
              <a:solidFill>
                <a:srgbClr val="C00000"/>
              </a:solidFill>
            </a:endParaRPr>
          </a:p>
          <a:p>
            <a:pPr algn="ctr"/>
            <a:r>
              <a:rPr lang="pt-BR" sz="1500">
                <a:solidFill>
                  <a:srgbClr val="C00000"/>
                </a:solidFill>
              </a:rPr>
              <a:t>2° pior do hist.</a:t>
            </a:r>
          </a:p>
        </p:txBody>
      </p:sp>
      <p:sp>
        <p:nvSpPr>
          <p:cNvPr id="13" name="CaixaDeTexto 12">
            <a:extLst>
              <a:ext uri="{FF2B5EF4-FFF2-40B4-BE49-F238E27FC236}">
                <a16:creationId xmlns:a16="http://schemas.microsoft.com/office/drawing/2014/main" id="{583606A7-5287-448A-951D-B96E2F2D9779}"/>
              </a:ext>
            </a:extLst>
          </p:cNvPr>
          <p:cNvSpPr txBox="1"/>
          <p:nvPr/>
        </p:nvSpPr>
        <p:spPr>
          <a:xfrm>
            <a:off x="4191448" y="2244804"/>
            <a:ext cx="2247078" cy="538609"/>
          </a:xfrm>
          <a:prstGeom prst="rect">
            <a:avLst/>
          </a:prstGeom>
          <a:noFill/>
        </p:spPr>
        <p:txBody>
          <a:bodyPr wrap="square" rtlCol="0">
            <a:spAutoFit/>
          </a:bodyPr>
          <a:lstStyle/>
          <a:p>
            <a:pPr algn="ctr"/>
            <a:r>
              <a:rPr lang="pt-BR" sz="1500" b="1">
                <a:solidFill>
                  <a:srgbClr val="00B050"/>
                </a:solidFill>
              </a:rPr>
              <a:t>+1.058 </a:t>
            </a:r>
            <a:r>
              <a:rPr lang="pt-BR" sz="1500" b="1" err="1">
                <a:solidFill>
                  <a:srgbClr val="00B050"/>
                </a:solidFill>
              </a:rPr>
              <a:t>MWmed</a:t>
            </a:r>
            <a:r>
              <a:rPr lang="pt-BR" sz="1500" b="1">
                <a:solidFill>
                  <a:srgbClr val="00B050"/>
                </a:solidFill>
              </a:rPr>
              <a:t> (101%)</a:t>
            </a:r>
          </a:p>
          <a:p>
            <a:pPr algn="ctr"/>
            <a:r>
              <a:rPr lang="pt-BR" sz="1400">
                <a:solidFill>
                  <a:srgbClr val="00B050"/>
                </a:solidFill>
              </a:rPr>
              <a:t>41° melhor do hist.</a:t>
            </a:r>
          </a:p>
        </p:txBody>
      </p:sp>
      <p:sp>
        <p:nvSpPr>
          <p:cNvPr id="14" name="CaixaDeTexto 13">
            <a:extLst>
              <a:ext uri="{FF2B5EF4-FFF2-40B4-BE49-F238E27FC236}">
                <a16:creationId xmlns:a16="http://schemas.microsoft.com/office/drawing/2014/main" id="{317F03CE-8A6A-4FFD-A1BE-B85CEC918A11}"/>
              </a:ext>
            </a:extLst>
          </p:cNvPr>
          <p:cNvSpPr txBox="1"/>
          <p:nvPr/>
        </p:nvSpPr>
        <p:spPr>
          <a:xfrm>
            <a:off x="8831312" y="2710433"/>
            <a:ext cx="1230675" cy="261610"/>
          </a:xfrm>
          <a:prstGeom prst="rect">
            <a:avLst/>
          </a:prstGeom>
          <a:noFill/>
        </p:spPr>
        <p:txBody>
          <a:bodyPr wrap="square">
            <a:spAutoFit/>
          </a:bodyPr>
          <a:lstStyle/>
          <a:p>
            <a:pPr algn="ctr"/>
            <a:r>
              <a:rPr lang="pt-BR" sz="1100" b="1">
                <a:solidFill>
                  <a:schemeClr val="accent1">
                    <a:lumMod val="60000"/>
                    <a:lumOff val="40000"/>
                  </a:schemeClr>
                </a:solidFill>
              </a:rPr>
              <a:t>86 </a:t>
            </a:r>
            <a:r>
              <a:rPr lang="pt-BR" sz="1100" b="1" err="1">
                <a:solidFill>
                  <a:schemeClr val="accent1">
                    <a:lumMod val="60000"/>
                    <a:lumOff val="40000"/>
                  </a:schemeClr>
                </a:solidFill>
              </a:rPr>
              <a:t>GWmed</a:t>
            </a:r>
            <a:endParaRPr lang="pt-BR" sz="1100" b="1">
              <a:solidFill>
                <a:schemeClr val="accent1">
                  <a:lumMod val="60000"/>
                  <a:lumOff val="40000"/>
                </a:schemeClr>
              </a:solidFill>
            </a:endParaRPr>
          </a:p>
        </p:txBody>
      </p:sp>
    </p:spTree>
    <p:extLst>
      <p:ext uri="{BB962C8B-B14F-4D97-AF65-F5344CB8AC3E}">
        <p14:creationId xmlns:p14="http://schemas.microsoft.com/office/powerpoint/2010/main" val="1974814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8080" y="64226"/>
            <a:ext cx="9962102" cy="424732"/>
          </a:xfrm>
        </p:spPr>
        <p:txBody>
          <a:bodyPr/>
          <a:lstStyle/>
          <a:p>
            <a:r>
              <a:rPr lang="pt-BR">
                <a:latin typeface="Calibri" panose="020F0502020204030204" pitchFamily="34" charset="0"/>
              </a:rPr>
              <a:t>Precipitação Prevista</a:t>
            </a:r>
            <a:endParaRPr lang="pt-BR" sz="2000"/>
          </a:p>
        </p:txBody>
      </p:sp>
      <p:sp>
        <p:nvSpPr>
          <p:cNvPr id="3" name="Retângulo 2"/>
          <p:cNvSpPr/>
          <p:nvPr/>
        </p:nvSpPr>
        <p:spPr>
          <a:xfrm>
            <a:off x="176014" y="488958"/>
            <a:ext cx="1564857" cy="1138773"/>
          </a:xfrm>
          <a:prstGeom prst="rect">
            <a:avLst/>
          </a:prstGeom>
        </p:spPr>
        <p:txBody>
          <a:bodyPr wrap="square">
            <a:spAutoFit/>
          </a:bodyPr>
          <a:lstStyle/>
          <a:p>
            <a:pPr algn="ctr"/>
            <a:r>
              <a:rPr lang="pt-BR" b="1">
                <a:solidFill>
                  <a:srgbClr val="002060"/>
                </a:solidFill>
              </a:rPr>
              <a:t>Acumulada em até 15 dias</a:t>
            </a:r>
          </a:p>
          <a:p>
            <a:pPr algn="ctr"/>
            <a:endParaRPr lang="pt-BR" b="1">
              <a:solidFill>
                <a:srgbClr val="002060"/>
              </a:solidFill>
            </a:endParaRPr>
          </a:p>
          <a:p>
            <a:pPr algn="ctr"/>
            <a:r>
              <a:rPr lang="pt-BR" sz="1400" b="1">
                <a:solidFill>
                  <a:srgbClr val="002060"/>
                </a:solidFill>
              </a:rPr>
              <a:t>14/</a:t>
            </a:r>
            <a:r>
              <a:rPr lang="pt-BR" sz="1400" b="1" err="1">
                <a:solidFill>
                  <a:srgbClr val="002060"/>
                </a:solidFill>
              </a:rPr>
              <a:t>abr</a:t>
            </a:r>
            <a:r>
              <a:rPr lang="pt-BR" sz="1400" b="1">
                <a:solidFill>
                  <a:srgbClr val="002060"/>
                </a:solidFill>
              </a:rPr>
              <a:t> a 28/</a:t>
            </a:r>
            <a:r>
              <a:rPr lang="pt-BR" sz="1400" b="1" err="1">
                <a:solidFill>
                  <a:srgbClr val="002060"/>
                </a:solidFill>
              </a:rPr>
              <a:t>abr</a:t>
            </a:r>
            <a:endParaRPr lang="pt-BR" sz="1400" b="1">
              <a:solidFill>
                <a:srgbClr val="002060"/>
              </a:solidFill>
            </a:endParaRPr>
          </a:p>
        </p:txBody>
      </p:sp>
      <p:sp>
        <p:nvSpPr>
          <p:cNvPr id="7" name="CaixaDeTexto 6"/>
          <p:cNvSpPr txBox="1"/>
          <p:nvPr/>
        </p:nvSpPr>
        <p:spPr>
          <a:xfrm>
            <a:off x="483090" y="6223188"/>
            <a:ext cx="2892181" cy="5915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just"/>
            <a:r>
              <a:rPr lang="pt-BR" sz="1125" b="1">
                <a:solidFill>
                  <a:srgbClr val="000000"/>
                </a:solidFill>
                <a:latin typeface="Calibri" panose="020F0502020204030204" pitchFamily="34" charset="0"/>
                <a:cs typeface="Calibri" panose="020F0502020204030204" pitchFamily="34" charset="0"/>
                <a:sym typeface="Helvetica Light"/>
              </a:rPr>
              <a:t>Figura</a:t>
            </a:r>
            <a:r>
              <a:rPr lang="pt-BR" sz="1125">
                <a:solidFill>
                  <a:srgbClr val="000000"/>
                </a:solidFill>
                <a:latin typeface="Calibri" panose="020F0502020204030204" pitchFamily="34" charset="0"/>
                <a:cs typeface="Calibri" panose="020F0502020204030204" pitchFamily="34" charset="0"/>
                <a:sym typeface="Helvetica Light"/>
              </a:rPr>
              <a:t> –</a:t>
            </a:r>
            <a:r>
              <a:rPr lang="pt-BR" sz="1125">
                <a:latin typeface="Calibri" panose="020F0502020204030204" pitchFamily="34" charset="0"/>
                <a:cs typeface="Calibri" panose="020F0502020204030204" pitchFamily="34" charset="0"/>
              </a:rPr>
              <a:t> Precipitação acumulada prevista pelo modelo GEFS (média 31 cenários) – Análise 20220413 – 00UTC</a:t>
            </a:r>
            <a:endParaRPr lang="pt-BR" sz="1125">
              <a:solidFill>
                <a:srgbClr val="000000"/>
              </a:solidFill>
              <a:latin typeface="Calibri" panose="020F0502020204030204" pitchFamily="34" charset="0"/>
              <a:cs typeface="Calibri" panose="020F0502020204030204" pitchFamily="34" charset="0"/>
              <a:sym typeface="Helvetica Light"/>
            </a:endParaRPr>
          </a:p>
        </p:txBody>
      </p:sp>
      <p:pic>
        <p:nvPicPr>
          <p:cNvPr id="6" name="Imagem 5">
            <a:extLst>
              <a:ext uri="{FF2B5EF4-FFF2-40B4-BE49-F238E27FC236}">
                <a16:creationId xmlns:a16="http://schemas.microsoft.com/office/drawing/2014/main" id="{4A4F6EE6-2038-4E92-81E8-016C2A58FDB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75017" y="3553775"/>
            <a:ext cx="2502896" cy="3239995"/>
          </a:xfrm>
          <a:prstGeom prst="rect">
            <a:avLst/>
          </a:prstGeom>
        </p:spPr>
      </p:pic>
      <p:pic>
        <p:nvPicPr>
          <p:cNvPr id="9" name="Imagem 8">
            <a:extLst>
              <a:ext uri="{FF2B5EF4-FFF2-40B4-BE49-F238E27FC236}">
                <a16:creationId xmlns:a16="http://schemas.microsoft.com/office/drawing/2014/main" id="{A6C04BA5-C985-484C-84C0-61E90323BE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08427" y="3553775"/>
            <a:ext cx="2502896" cy="3239995"/>
          </a:xfrm>
          <a:prstGeom prst="rect">
            <a:avLst/>
          </a:prstGeom>
        </p:spPr>
      </p:pic>
      <p:pic>
        <p:nvPicPr>
          <p:cNvPr id="13" name="Imagem 12">
            <a:extLst>
              <a:ext uri="{FF2B5EF4-FFF2-40B4-BE49-F238E27FC236}">
                <a16:creationId xmlns:a16="http://schemas.microsoft.com/office/drawing/2014/main" id="{107A5CE6-EA81-4B43-9466-48A9E190693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965034" y="532037"/>
            <a:ext cx="2502896" cy="3239995"/>
          </a:xfrm>
          <a:prstGeom prst="rect">
            <a:avLst/>
          </a:prstGeom>
        </p:spPr>
      </p:pic>
      <p:pic>
        <p:nvPicPr>
          <p:cNvPr id="17" name="Imagem 16">
            <a:extLst>
              <a:ext uri="{FF2B5EF4-FFF2-40B4-BE49-F238E27FC236}">
                <a16:creationId xmlns:a16="http://schemas.microsoft.com/office/drawing/2014/main" id="{35A7D3F0-AAC1-49B2-9B1C-EBD0DB0DBC6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585001" y="532037"/>
            <a:ext cx="2502896" cy="3239995"/>
          </a:xfrm>
          <a:prstGeom prst="rect">
            <a:avLst/>
          </a:prstGeom>
        </p:spPr>
      </p:pic>
      <p:pic>
        <p:nvPicPr>
          <p:cNvPr id="20" name="Imagem 19">
            <a:extLst>
              <a:ext uri="{FF2B5EF4-FFF2-40B4-BE49-F238E27FC236}">
                <a16:creationId xmlns:a16="http://schemas.microsoft.com/office/drawing/2014/main" id="{E4A1A474-975A-4770-BEFA-6D7BAE36018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204969" y="532037"/>
            <a:ext cx="2502896" cy="3239995"/>
          </a:xfrm>
          <a:prstGeom prst="rect">
            <a:avLst/>
          </a:prstGeom>
        </p:spPr>
      </p:pic>
      <p:sp>
        <p:nvSpPr>
          <p:cNvPr id="4" name="CaixaDeTexto 3">
            <a:extLst>
              <a:ext uri="{FF2B5EF4-FFF2-40B4-BE49-F238E27FC236}">
                <a16:creationId xmlns:a16="http://schemas.microsoft.com/office/drawing/2014/main" id="{342F9E1D-8C71-4D37-94E8-283B81C0EA1C}"/>
              </a:ext>
            </a:extLst>
          </p:cNvPr>
          <p:cNvSpPr txBox="1"/>
          <p:nvPr/>
        </p:nvSpPr>
        <p:spPr>
          <a:xfrm>
            <a:off x="176014" y="3908245"/>
            <a:ext cx="3331684" cy="1600438"/>
          </a:xfrm>
          <a:prstGeom prst="rect">
            <a:avLst/>
          </a:prstGeom>
          <a:noFill/>
        </p:spPr>
        <p:txBody>
          <a:bodyPr wrap="square" rtlCol="0">
            <a:spAutoFit/>
          </a:bodyPr>
          <a:lstStyle/>
          <a:p>
            <a:pPr marL="285750" indent="-285750" algn="just">
              <a:buFont typeface="Arial" panose="020B0604020202020204" pitchFamily="34" charset="0"/>
              <a:buChar char="•"/>
            </a:pPr>
            <a:r>
              <a:rPr lang="pt-BR" sz="1400">
                <a:solidFill>
                  <a:srgbClr val="002060"/>
                </a:solidFill>
              </a:rPr>
              <a:t>Ausência de chuvas expressivas no Sul e Sudeste nos próximos 15 dias.</a:t>
            </a:r>
          </a:p>
          <a:p>
            <a:pPr algn="just"/>
            <a:endParaRPr lang="pt-BR" sz="1400">
              <a:solidFill>
                <a:srgbClr val="002060"/>
              </a:solidFill>
            </a:endParaRPr>
          </a:p>
          <a:p>
            <a:pPr marL="285750" indent="-285750" algn="just">
              <a:buFont typeface="Arial" panose="020B0604020202020204" pitchFamily="34" charset="0"/>
              <a:buChar char="•"/>
            </a:pPr>
            <a:r>
              <a:rPr lang="pt-BR" sz="1400">
                <a:solidFill>
                  <a:srgbClr val="002060"/>
                </a:solidFill>
              </a:rPr>
              <a:t>Os maiores volumes de chuvas acumuladas devem se concentrar no Norte, beneficiando as bacias dos rios Tapajós, Xingu, Teles Pires e Tocantins.</a:t>
            </a:r>
          </a:p>
        </p:txBody>
      </p:sp>
    </p:spTree>
    <p:extLst>
      <p:ext uri="{BB962C8B-B14F-4D97-AF65-F5344CB8AC3E}">
        <p14:creationId xmlns:p14="http://schemas.microsoft.com/office/powerpoint/2010/main" val="4245374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BR"/>
              <a:t>Dúvidas durante a transmissão ao vivo do Encontro do PLD</a:t>
            </a:r>
          </a:p>
        </p:txBody>
      </p:sp>
      <p:sp>
        <p:nvSpPr>
          <p:cNvPr id="6" name="Espaço Reservado para Conteúdo 5"/>
          <p:cNvSpPr>
            <a:spLocks noGrp="1"/>
          </p:cNvSpPr>
          <p:nvPr>
            <p:ph idx="1"/>
          </p:nvPr>
        </p:nvSpPr>
        <p:spPr>
          <a:xfrm>
            <a:off x="498080" y="637099"/>
            <a:ext cx="10855720" cy="5590664"/>
          </a:xfrm>
        </p:spPr>
        <p:txBody>
          <a:bodyPr/>
          <a:lstStyle/>
          <a:p>
            <a:pPr marL="447675" indent="-447675" algn="just">
              <a:lnSpc>
                <a:spcPct val="100000"/>
              </a:lnSpc>
              <a:buFont typeface="Wingdings" panose="05000000000000000000" pitchFamily="2" charset="2"/>
              <a:buChar char="Ø"/>
            </a:pPr>
            <a:r>
              <a:rPr lang="pt-BR" sz="2000" b="0"/>
              <a:t>Os agentes que acompanham o </a:t>
            </a:r>
            <a:r>
              <a:rPr lang="pt-BR" sz="2000"/>
              <a:t>Encontro do PLD </a:t>
            </a:r>
            <a:r>
              <a:rPr lang="pt-BR" sz="2000" b="0"/>
              <a:t>por meio da transmissão ao vivo poderão encaminhar suas dúvidas através do chat disponível para realização de perguntas nesta plataforma ou pelo e-mail: </a:t>
            </a:r>
            <a:r>
              <a:rPr lang="pt-BR" sz="2000" i="1"/>
              <a:t>preco@ccee.org.br</a:t>
            </a:r>
          </a:p>
          <a:p>
            <a:pPr marL="447675" indent="-447675" algn="just">
              <a:lnSpc>
                <a:spcPct val="100000"/>
              </a:lnSpc>
              <a:buFont typeface="Wingdings" panose="05000000000000000000" pitchFamily="2" charset="2"/>
              <a:buChar char="Ø"/>
            </a:pPr>
            <a:r>
              <a:rPr lang="pt-BR" sz="2000" b="0"/>
              <a:t>O e-mail estará disponível apenas durante a transmissão e serão respondidas somente dúvidas referentes aos assuntos tratados no evento. Outros temas e questões enviadas após o término do Encontro do PLD deverão ser encaminhadas para a Central de Atendimento da CCEE (pelo e-mail: </a:t>
            </a:r>
            <a:r>
              <a:rPr lang="pt-BR" sz="2000" i="1"/>
              <a:t>atendimento@ccee.org.br</a:t>
            </a:r>
            <a:r>
              <a:rPr lang="pt-BR" sz="2000" b="0"/>
              <a:t> ou pelo telefone </a:t>
            </a:r>
            <a:r>
              <a:rPr lang="pt-BR" sz="2000" i="1"/>
              <a:t>0800-881-2233</a:t>
            </a:r>
            <a:r>
              <a:rPr lang="pt-BR" sz="2000" b="0"/>
              <a:t>)</a:t>
            </a:r>
          </a:p>
        </p:txBody>
      </p:sp>
      <mc:AlternateContent xmlns:mc="http://schemas.openxmlformats.org/markup-compatibility/2006">
        <mc:Choice xmlns:p14="http://schemas.microsoft.com/office/powerpoint/2010/main" Requires="p14">
          <p:contentPart p14:bwMode="auto" r:id="rId2">
            <p14:nvContentPartPr>
              <p14:cNvPr id="2" name="Tinta 1">
                <a:extLst>
                  <a:ext uri="{FF2B5EF4-FFF2-40B4-BE49-F238E27FC236}">
                    <a16:creationId xmlns:a16="http://schemas.microsoft.com/office/drawing/2014/main" id="{99BEE48D-26B0-4318-B7A2-802C7BB9818F}"/>
                  </a:ext>
                </a:extLst>
              </p14:cNvPr>
              <p14:cNvContentPartPr/>
              <p14:nvPr/>
            </p14:nvContentPartPr>
            <p14:xfrm>
              <a:off x="2056287" y="3304870"/>
              <a:ext cx="2939760" cy="662400"/>
            </p14:xfrm>
          </p:contentPart>
        </mc:Choice>
        <mc:Fallback>
          <p:pic>
            <p:nvPicPr>
              <p:cNvPr id="2" name="Tinta 1">
                <a:extLst>
                  <a:ext uri="{FF2B5EF4-FFF2-40B4-BE49-F238E27FC236}">
                    <a16:creationId xmlns:a16="http://schemas.microsoft.com/office/drawing/2014/main" id="{99BEE48D-26B0-4318-B7A2-802C7BB9818F}"/>
                  </a:ext>
                </a:extLst>
              </p:cNvPr>
              <p:cNvPicPr/>
              <p:nvPr/>
            </p:nvPicPr>
            <p:blipFill>
              <a:blip r:embed="rId3"/>
              <a:stretch>
                <a:fillRect/>
              </a:stretch>
            </p:blipFill>
            <p:spPr>
              <a:xfrm>
                <a:off x="2047288" y="3295870"/>
                <a:ext cx="2957398" cy="6800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3" name="Tinta 2">
                <a:extLst>
                  <a:ext uri="{FF2B5EF4-FFF2-40B4-BE49-F238E27FC236}">
                    <a16:creationId xmlns:a16="http://schemas.microsoft.com/office/drawing/2014/main" id="{539F1587-B7EC-47C0-B4D1-C56D793C6C1B}"/>
                  </a:ext>
                </a:extLst>
              </p14:cNvPr>
              <p14:cNvContentPartPr/>
              <p14:nvPr/>
            </p14:nvContentPartPr>
            <p14:xfrm>
              <a:off x="1977807" y="3282910"/>
              <a:ext cx="2008800" cy="1015920"/>
            </p14:xfrm>
          </p:contentPart>
        </mc:Choice>
        <mc:Fallback>
          <p:pic>
            <p:nvPicPr>
              <p:cNvPr id="3" name="Tinta 2">
                <a:extLst>
                  <a:ext uri="{FF2B5EF4-FFF2-40B4-BE49-F238E27FC236}">
                    <a16:creationId xmlns:a16="http://schemas.microsoft.com/office/drawing/2014/main" id="{539F1587-B7EC-47C0-B4D1-C56D793C6C1B}"/>
                  </a:ext>
                </a:extLst>
              </p:cNvPr>
              <p:cNvPicPr/>
              <p:nvPr/>
            </p:nvPicPr>
            <p:blipFill>
              <a:blip r:embed="rId5"/>
              <a:stretch>
                <a:fillRect/>
              </a:stretch>
            </p:blipFill>
            <p:spPr>
              <a:xfrm>
                <a:off x="1968807" y="3273910"/>
                <a:ext cx="2026440" cy="1033560"/>
              </a:xfrm>
              <a:prstGeom prst="rect">
                <a:avLst/>
              </a:prstGeom>
            </p:spPr>
          </p:pic>
        </mc:Fallback>
      </mc:AlternateContent>
    </p:spTree>
    <p:extLst>
      <p:ext uri="{BB962C8B-B14F-4D97-AF65-F5344CB8AC3E}">
        <p14:creationId xmlns:p14="http://schemas.microsoft.com/office/powerpoint/2010/main" val="384330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D25734E4-224D-43FF-AC9F-EE24ADB9DA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6997" y="1361903"/>
            <a:ext cx="5245208" cy="3072193"/>
          </a:xfrm>
          <a:prstGeom prst="rect">
            <a:avLst/>
          </a:prstGeom>
        </p:spPr>
      </p:pic>
      <p:sp>
        <p:nvSpPr>
          <p:cNvPr id="2" name="Título 1"/>
          <p:cNvSpPr>
            <a:spLocks noGrp="1"/>
          </p:cNvSpPr>
          <p:nvPr>
            <p:ph type="title"/>
          </p:nvPr>
        </p:nvSpPr>
        <p:spPr>
          <a:xfrm>
            <a:off x="498080" y="11974"/>
            <a:ext cx="9496819" cy="563231"/>
          </a:xfrm>
        </p:spPr>
        <p:txBody>
          <a:bodyPr/>
          <a:lstStyle/>
          <a:p>
            <a:r>
              <a:rPr lang="pt-BR" sz="1800"/>
              <a:t>Precipitação observada e prevista</a:t>
            </a:r>
            <a:br>
              <a:rPr lang="pt-BR" sz="1600"/>
            </a:br>
            <a:r>
              <a:rPr lang="pt-BR" sz="1600" b="0"/>
              <a:t>Acumulado por semanas operativas</a:t>
            </a:r>
            <a:endParaRPr lang="pt-BR" sz="1400"/>
          </a:p>
        </p:txBody>
      </p:sp>
      <p:sp>
        <p:nvSpPr>
          <p:cNvPr id="18" name="CaixaDeTexto 17"/>
          <p:cNvSpPr txBox="1"/>
          <p:nvPr/>
        </p:nvSpPr>
        <p:spPr>
          <a:xfrm>
            <a:off x="67674" y="6449520"/>
            <a:ext cx="625170" cy="4618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defTabSz="410751" hangingPunct="0"/>
            <a:r>
              <a:rPr lang="pt-BR" sz="844">
                <a:solidFill>
                  <a:srgbClr val="002060"/>
                </a:solidFill>
                <a:sym typeface="Helvetica Light"/>
              </a:rPr>
              <a:t>Fonte: CCEE </a:t>
            </a:r>
          </a:p>
          <a:p>
            <a:pPr defTabSz="410751" hangingPunct="0"/>
            <a:r>
              <a:rPr lang="pt-BR" sz="844">
                <a:solidFill>
                  <a:srgbClr val="002060"/>
                </a:solidFill>
                <a:sym typeface="Helvetica Light"/>
              </a:rPr>
              <a:t>             ONS</a:t>
            </a:r>
          </a:p>
          <a:p>
            <a:pPr defTabSz="410751" hangingPunct="0"/>
            <a:r>
              <a:rPr lang="pt-BR" sz="844">
                <a:solidFill>
                  <a:srgbClr val="002060"/>
                </a:solidFill>
              </a:rPr>
              <a:t>          </a:t>
            </a:r>
            <a:r>
              <a:rPr lang="pt-BR" sz="844">
                <a:solidFill>
                  <a:srgbClr val="002060"/>
                </a:solidFill>
                <a:sym typeface="Helvetica Light"/>
              </a:rPr>
              <a:t>           </a:t>
            </a:r>
          </a:p>
        </p:txBody>
      </p:sp>
      <p:sp>
        <p:nvSpPr>
          <p:cNvPr id="6" name="CaixaDeTexto 5">
            <a:extLst>
              <a:ext uri="{FF2B5EF4-FFF2-40B4-BE49-F238E27FC236}">
                <a16:creationId xmlns:a16="http://schemas.microsoft.com/office/drawing/2014/main" id="{EEE5AFFA-E49D-4563-9B39-0FCB1DF95FD9}"/>
              </a:ext>
            </a:extLst>
          </p:cNvPr>
          <p:cNvSpPr txBox="1"/>
          <p:nvPr/>
        </p:nvSpPr>
        <p:spPr>
          <a:xfrm>
            <a:off x="1226612" y="4567691"/>
            <a:ext cx="9678815" cy="245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a:r>
              <a:rPr lang="pt-BR" sz="1125" b="1">
                <a:solidFill>
                  <a:srgbClr val="000000"/>
                </a:solidFill>
                <a:latin typeface="Calibri" panose="020F0502020204030204" pitchFamily="34" charset="0"/>
                <a:cs typeface="Calibri" panose="020F0502020204030204" pitchFamily="34" charset="0"/>
                <a:sym typeface="Helvetica Light"/>
              </a:rPr>
              <a:t>Figura</a:t>
            </a:r>
            <a:r>
              <a:rPr lang="pt-BR" sz="1125">
                <a:solidFill>
                  <a:srgbClr val="000000"/>
                </a:solidFill>
                <a:latin typeface="Calibri" panose="020F0502020204030204" pitchFamily="34" charset="0"/>
                <a:cs typeface="Calibri" panose="020F0502020204030204" pitchFamily="34" charset="0"/>
                <a:sym typeface="Helvetica Light"/>
              </a:rPr>
              <a:t> –</a:t>
            </a:r>
            <a:r>
              <a:rPr lang="pt-BR" sz="1125">
                <a:latin typeface="Calibri" panose="020F0502020204030204" pitchFamily="34" charset="0"/>
                <a:cs typeface="Calibri" panose="020F0502020204030204" pitchFamily="34" charset="0"/>
              </a:rPr>
              <a:t> Precipitação observada (PSAT) e precipitação prevista por conjunto e com remoção de viés – Análise 20220412.</a:t>
            </a:r>
          </a:p>
        </p:txBody>
      </p:sp>
      <p:pic>
        <p:nvPicPr>
          <p:cNvPr id="14" name="Imagem 13">
            <a:extLst>
              <a:ext uri="{FF2B5EF4-FFF2-40B4-BE49-F238E27FC236}">
                <a16:creationId xmlns:a16="http://schemas.microsoft.com/office/drawing/2014/main" id="{621460C7-E8F7-4E00-B4DA-6826CD4CA4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398608" y="1360369"/>
            <a:ext cx="5250444" cy="3075260"/>
          </a:xfrm>
          <a:prstGeom prst="rect">
            <a:avLst/>
          </a:prstGeom>
        </p:spPr>
      </p:pic>
    </p:spTree>
    <p:extLst>
      <p:ext uri="{BB962C8B-B14F-4D97-AF65-F5344CB8AC3E}">
        <p14:creationId xmlns:p14="http://schemas.microsoft.com/office/powerpoint/2010/main" val="2924669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4E46051-CE4F-4FC7-AA58-A6DA1BA463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241" y="576000"/>
            <a:ext cx="12002742" cy="6047996"/>
          </a:xfrm>
          <a:prstGeom prst="rect">
            <a:avLst/>
          </a:prstGeom>
        </p:spPr>
      </p:pic>
      <p:sp>
        <p:nvSpPr>
          <p:cNvPr id="8" name="Título 1">
            <a:extLst>
              <a:ext uri="{FF2B5EF4-FFF2-40B4-BE49-F238E27FC236}">
                <a16:creationId xmlns:a16="http://schemas.microsoft.com/office/drawing/2014/main" id="{26966AC7-7D2A-4942-B729-ED0BBA3F1C39}"/>
              </a:ext>
            </a:extLst>
          </p:cNvPr>
          <p:cNvSpPr>
            <a:spLocks noGrp="1"/>
          </p:cNvSpPr>
          <p:nvPr>
            <p:ph type="title"/>
          </p:nvPr>
        </p:nvSpPr>
        <p:spPr>
          <a:xfrm>
            <a:off x="498080" y="64226"/>
            <a:ext cx="9962102" cy="424732"/>
          </a:xfrm>
        </p:spPr>
        <p:txBody>
          <a:bodyPr/>
          <a:lstStyle/>
          <a:p>
            <a:r>
              <a:rPr lang="pt-BR">
                <a:latin typeface="Calibri" panose="020F0502020204030204" pitchFamily="34" charset="0"/>
              </a:rPr>
              <a:t>Geração eólica – </a:t>
            </a:r>
            <a:r>
              <a:rPr lang="pt-BR" b="0">
                <a:latin typeface="Calibri" panose="020F0502020204030204" pitchFamily="34" charset="0"/>
              </a:rPr>
              <a:t>Prevista e verificada* </a:t>
            </a:r>
            <a:r>
              <a:rPr lang="pt-BR" sz="1800" b="0">
                <a:latin typeface="Calibri" panose="020F0502020204030204" pitchFamily="34" charset="0"/>
              </a:rPr>
              <a:t>(Janeiro a Março*) </a:t>
            </a:r>
            <a:r>
              <a:rPr lang="pt-BR" sz="1200" b="0">
                <a:latin typeface="Calibri" panose="020F0502020204030204" pitchFamily="34" charset="0"/>
              </a:rPr>
              <a:t>(*verificado até o dia 14/03)</a:t>
            </a:r>
            <a:endParaRPr lang="pt-BR" sz="2000"/>
          </a:p>
        </p:txBody>
      </p:sp>
      <p:sp>
        <p:nvSpPr>
          <p:cNvPr id="4" name="CaixaDeTexto 3">
            <a:extLst>
              <a:ext uri="{FF2B5EF4-FFF2-40B4-BE49-F238E27FC236}">
                <a16:creationId xmlns:a16="http://schemas.microsoft.com/office/drawing/2014/main" id="{64BD7287-2B32-4757-ABE1-EA8AB5C2A59A}"/>
              </a:ext>
            </a:extLst>
          </p:cNvPr>
          <p:cNvSpPr txBox="1"/>
          <p:nvPr/>
        </p:nvSpPr>
        <p:spPr>
          <a:xfrm>
            <a:off x="5182729" y="3998187"/>
            <a:ext cx="5700130" cy="830997"/>
          </a:xfrm>
          <a:prstGeom prst="rect">
            <a:avLst/>
          </a:prstGeom>
          <a:noFill/>
        </p:spPr>
        <p:txBody>
          <a:bodyPr wrap="square" rtlCol="0">
            <a:spAutoFit/>
          </a:bodyPr>
          <a:lstStyle/>
          <a:p>
            <a:pPr marL="285750" indent="-285750" algn="just">
              <a:buFont typeface="Arial" panose="020B0604020202020204" pitchFamily="34" charset="0"/>
              <a:buChar char="•"/>
            </a:pPr>
            <a:r>
              <a:rPr lang="pt-BR" sz="1600">
                <a:solidFill>
                  <a:srgbClr val="002060"/>
                </a:solidFill>
              </a:rPr>
              <a:t>Previsão aderente com os valores verificados;</a:t>
            </a:r>
          </a:p>
          <a:p>
            <a:pPr algn="just"/>
            <a:endParaRPr lang="pt-BR" sz="1600">
              <a:solidFill>
                <a:srgbClr val="002060"/>
              </a:solidFill>
            </a:endParaRPr>
          </a:p>
          <a:p>
            <a:pPr marL="285750" indent="-285750" algn="just">
              <a:buFont typeface="Arial" panose="020B0604020202020204" pitchFamily="34" charset="0"/>
              <a:buChar char="•"/>
            </a:pPr>
            <a:r>
              <a:rPr lang="pt-BR" sz="1600">
                <a:solidFill>
                  <a:srgbClr val="002060"/>
                </a:solidFill>
              </a:rPr>
              <a:t>Modelo de previsão sensível as quedas/elevação de geração.</a:t>
            </a:r>
          </a:p>
        </p:txBody>
      </p:sp>
      <p:sp>
        <p:nvSpPr>
          <p:cNvPr id="18" name="CaixaDeTexto 17">
            <a:extLst>
              <a:ext uri="{FF2B5EF4-FFF2-40B4-BE49-F238E27FC236}">
                <a16:creationId xmlns:a16="http://schemas.microsoft.com/office/drawing/2014/main" id="{87E30F37-0075-4C03-A8E2-536F5B84E9D3}"/>
              </a:ext>
            </a:extLst>
          </p:cNvPr>
          <p:cNvSpPr txBox="1"/>
          <p:nvPr/>
        </p:nvSpPr>
        <p:spPr>
          <a:xfrm>
            <a:off x="4139286" y="1248165"/>
            <a:ext cx="1151277" cy="307777"/>
          </a:xfrm>
          <a:prstGeom prst="rect">
            <a:avLst/>
          </a:prstGeom>
          <a:noFill/>
        </p:spPr>
        <p:txBody>
          <a:bodyPr wrap="none" rtlCol="0">
            <a:spAutoFit/>
          </a:bodyPr>
          <a:lstStyle/>
          <a:p>
            <a:r>
              <a:rPr lang="pt-BR" sz="1400" b="1">
                <a:solidFill>
                  <a:srgbClr val="C00000"/>
                </a:solidFill>
              </a:rPr>
              <a:t>8.520 </a:t>
            </a:r>
            <a:r>
              <a:rPr lang="pt-BR" sz="1100" b="1" err="1">
                <a:solidFill>
                  <a:srgbClr val="C00000"/>
                </a:solidFill>
              </a:rPr>
              <a:t>MWmed</a:t>
            </a:r>
            <a:endParaRPr lang="pt-BR" sz="1400" b="1">
              <a:solidFill>
                <a:srgbClr val="C00000"/>
              </a:solidFill>
            </a:endParaRPr>
          </a:p>
        </p:txBody>
      </p:sp>
      <p:sp>
        <p:nvSpPr>
          <p:cNvPr id="19" name="CaixaDeTexto 18">
            <a:extLst>
              <a:ext uri="{FF2B5EF4-FFF2-40B4-BE49-F238E27FC236}">
                <a16:creationId xmlns:a16="http://schemas.microsoft.com/office/drawing/2014/main" id="{E73038B5-D224-4EFD-BD18-D4FD022A15E5}"/>
              </a:ext>
            </a:extLst>
          </p:cNvPr>
          <p:cNvSpPr txBox="1"/>
          <p:nvPr/>
        </p:nvSpPr>
        <p:spPr>
          <a:xfrm>
            <a:off x="5009919" y="2588439"/>
            <a:ext cx="1011815" cy="307777"/>
          </a:xfrm>
          <a:prstGeom prst="rect">
            <a:avLst/>
          </a:prstGeom>
          <a:noFill/>
        </p:spPr>
        <p:txBody>
          <a:bodyPr wrap="none" rtlCol="0">
            <a:spAutoFit/>
          </a:bodyPr>
          <a:lstStyle/>
          <a:p>
            <a:r>
              <a:rPr lang="pt-BR" sz="1400" b="1">
                <a:solidFill>
                  <a:srgbClr val="C00000"/>
                </a:solidFill>
              </a:rPr>
              <a:t>985 </a:t>
            </a:r>
            <a:r>
              <a:rPr lang="pt-BR" sz="1100" b="1" err="1">
                <a:solidFill>
                  <a:srgbClr val="C00000"/>
                </a:solidFill>
              </a:rPr>
              <a:t>MWmed</a:t>
            </a:r>
            <a:endParaRPr lang="pt-BR" sz="1400" b="1">
              <a:solidFill>
                <a:srgbClr val="C00000"/>
              </a:solidFill>
            </a:endParaRPr>
          </a:p>
        </p:txBody>
      </p:sp>
      <p:sp>
        <p:nvSpPr>
          <p:cNvPr id="20" name="CaixaDeTexto 19">
            <a:extLst>
              <a:ext uri="{FF2B5EF4-FFF2-40B4-BE49-F238E27FC236}">
                <a16:creationId xmlns:a16="http://schemas.microsoft.com/office/drawing/2014/main" id="{4BE82662-CA30-4883-9DB7-666DC61A8AA8}"/>
              </a:ext>
            </a:extLst>
          </p:cNvPr>
          <p:cNvSpPr txBox="1"/>
          <p:nvPr/>
        </p:nvSpPr>
        <p:spPr>
          <a:xfrm>
            <a:off x="5274934" y="2427654"/>
            <a:ext cx="679994" cy="261610"/>
          </a:xfrm>
          <a:prstGeom prst="rect">
            <a:avLst/>
          </a:prstGeom>
          <a:noFill/>
        </p:spPr>
        <p:txBody>
          <a:bodyPr wrap="none" rtlCol="0">
            <a:spAutoFit/>
          </a:bodyPr>
          <a:lstStyle/>
          <a:p>
            <a:r>
              <a:rPr lang="pt-BR" sz="1100">
                <a:solidFill>
                  <a:srgbClr val="C00000"/>
                </a:solidFill>
              </a:rPr>
              <a:t>41 horas</a:t>
            </a:r>
          </a:p>
        </p:txBody>
      </p:sp>
      <p:cxnSp>
        <p:nvCxnSpPr>
          <p:cNvPr id="9" name="Conector de Seta Reta 8">
            <a:extLst>
              <a:ext uri="{FF2B5EF4-FFF2-40B4-BE49-F238E27FC236}">
                <a16:creationId xmlns:a16="http://schemas.microsoft.com/office/drawing/2014/main" id="{320CAA4C-0DE4-4CE0-8701-B3F511E4D520}"/>
              </a:ext>
            </a:extLst>
          </p:cNvPr>
          <p:cNvCxnSpPr>
            <a:cxnSpLocks/>
          </p:cNvCxnSpPr>
          <p:nvPr/>
        </p:nvCxnSpPr>
        <p:spPr>
          <a:xfrm>
            <a:off x="4744904" y="1585922"/>
            <a:ext cx="265015" cy="1065506"/>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Elipse 13">
            <a:extLst>
              <a:ext uri="{FF2B5EF4-FFF2-40B4-BE49-F238E27FC236}">
                <a16:creationId xmlns:a16="http://schemas.microsoft.com/office/drawing/2014/main" id="{02DEF637-65AF-45F6-93E9-7510603CBD59}"/>
              </a:ext>
            </a:extLst>
          </p:cNvPr>
          <p:cNvSpPr/>
          <p:nvPr/>
        </p:nvSpPr>
        <p:spPr>
          <a:xfrm>
            <a:off x="8400860" y="1023189"/>
            <a:ext cx="3078732" cy="1065506"/>
          </a:xfrm>
          <a:prstGeom prst="ellipse">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strela: 5 Pontas 9">
            <a:extLst>
              <a:ext uri="{FF2B5EF4-FFF2-40B4-BE49-F238E27FC236}">
                <a16:creationId xmlns:a16="http://schemas.microsoft.com/office/drawing/2014/main" id="{90538D5B-9052-4EE5-AC75-797DFB81CC9F}"/>
              </a:ext>
            </a:extLst>
          </p:cNvPr>
          <p:cNvSpPr/>
          <p:nvPr/>
        </p:nvSpPr>
        <p:spPr>
          <a:xfrm>
            <a:off x="2576051" y="985171"/>
            <a:ext cx="6548284" cy="559066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49789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4E46051-CE4F-4FC7-AA58-A6DA1BA463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242" y="576000"/>
            <a:ext cx="12002740" cy="6047996"/>
          </a:xfrm>
          <a:prstGeom prst="rect">
            <a:avLst/>
          </a:prstGeom>
        </p:spPr>
      </p:pic>
      <p:sp>
        <p:nvSpPr>
          <p:cNvPr id="8" name="Título 1">
            <a:extLst>
              <a:ext uri="{FF2B5EF4-FFF2-40B4-BE49-F238E27FC236}">
                <a16:creationId xmlns:a16="http://schemas.microsoft.com/office/drawing/2014/main" id="{26966AC7-7D2A-4942-B729-ED0BBA3F1C39}"/>
              </a:ext>
            </a:extLst>
          </p:cNvPr>
          <p:cNvSpPr>
            <a:spLocks noGrp="1"/>
          </p:cNvSpPr>
          <p:nvPr>
            <p:ph type="title"/>
          </p:nvPr>
        </p:nvSpPr>
        <p:spPr>
          <a:xfrm>
            <a:off x="498080" y="64226"/>
            <a:ext cx="9962102" cy="424732"/>
          </a:xfrm>
        </p:spPr>
        <p:txBody>
          <a:bodyPr/>
          <a:lstStyle/>
          <a:p>
            <a:r>
              <a:rPr lang="pt-BR">
                <a:latin typeface="Calibri" panose="020F0502020204030204" pitchFamily="34" charset="0"/>
              </a:rPr>
              <a:t>Geração eólica – </a:t>
            </a:r>
            <a:r>
              <a:rPr lang="pt-BR" b="0">
                <a:latin typeface="Calibri" panose="020F0502020204030204" pitchFamily="34" charset="0"/>
              </a:rPr>
              <a:t>Prevista e verificada* </a:t>
            </a:r>
            <a:r>
              <a:rPr lang="pt-BR" sz="1800" b="0">
                <a:latin typeface="Calibri" panose="020F0502020204030204" pitchFamily="34" charset="0"/>
              </a:rPr>
              <a:t>(Janeiro a Março*) </a:t>
            </a:r>
            <a:r>
              <a:rPr lang="pt-BR" sz="1200" b="0">
                <a:latin typeface="Calibri" panose="020F0502020204030204" pitchFamily="34" charset="0"/>
              </a:rPr>
              <a:t>(*verificado até o dia 14/03)</a:t>
            </a:r>
            <a:endParaRPr lang="pt-BR" sz="2000"/>
          </a:p>
        </p:txBody>
      </p:sp>
      <p:sp>
        <p:nvSpPr>
          <p:cNvPr id="4" name="CaixaDeTexto 3">
            <a:extLst>
              <a:ext uri="{FF2B5EF4-FFF2-40B4-BE49-F238E27FC236}">
                <a16:creationId xmlns:a16="http://schemas.microsoft.com/office/drawing/2014/main" id="{64BD7287-2B32-4757-ABE1-EA8AB5C2A59A}"/>
              </a:ext>
            </a:extLst>
          </p:cNvPr>
          <p:cNvSpPr txBox="1"/>
          <p:nvPr/>
        </p:nvSpPr>
        <p:spPr>
          <a:xfrm>
            <a:off x="5182729" y="3998187"/>
            <a:ext cx="5700130" cy="830997"/>
          </a:xfrm>
          <a:prstGeom prst="rect">
            <a:avLst/>
          </a:prstGeom>
          <a:noFill/>
        </p:spPr>
        <p:txBody>
          <a:bodyPr wrap="square" rtlCol="0">
            <a:spAutoFit/>
          </a:bodyPr>
          <a:lstStyle/>
          <a:p>
            <a:pPr marL="285750" indent="-285750" algn="just">
              <a:buFont typeface="Arial" panose="020B0604020202020204" pitchFamily="34" charset="0"/>
              <a:buChar char="•"/>
            </a:pPr>
            <a:r>
              <a:rPr lang="pt-BR" sz="1600">
                <a:solidFill>
                  <a:srgbClr val="002060"/>
                </a:solidFill>
              </a:rPr>
              <a:t>Previsão aderente com os valores verificados;</a:t>
            </a:r>
          </a:p>
          <a:p>
            <a:pPr algn="just"/>
            <a:endParaRPr lang="pt-BR" sz="1600">
              <a:solidFill>
                <a:srgbClr val="002060"/>
              </a:solidFill>
            </a:endParaRPr>
          </a:p>
          <a:p>
            <a:pPr marL="285750" indent="-285750" algn="just">
              <a:buFont typeface="Arial" panose="020B0604020202020204" pitchFamily="34" charset="0"/>
              <a:buChar char="•"/>
            </a:pPr>
            <a:r>
              <a:rPr lang="pt-BR" sz="1600">
                <a:solidFill>
                  <a:srgbClr val="002060"/>
                </a:solidFill>
              </a:rPr>
              <a:t>Modelo de previsão sensível as quedas/elevação de geração.</a:t>
            </a:r>
          </a:p>
        </p:txBody>
      </p:sp>
      <p:sp>
        <p:nvSpPr>
          <p:cNvPr id="5" name="Estrela: 5 Pontas 4">
            <a:extLst>
              <a:ext uri="{FF2B5EF4-FFF2-40B4-BE49-F238E27FC236}">
                <a16:creationId xmlns:a16="http://schemas.microsoft.com/office/drawing/2014/main" id="{FEE03508-5AF6-4147-B27D-842F58A926F5}"/>
              </a:ext>
            </a:extLst>
          </p:cNvPr>
          <p:cNvSpPr/>
          <p:nvPr/>
        </p:nvSpPr>
        <p:spPr>
          <a:xfrm>
            <a:off x="2576051" y="985171"/>
            <a:ext cx="6548284" cy="559066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86570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3534883-6A19-471C-8540-D63DF02128E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90183" y="2670958"/>
            <a:ext cx="6469948" cy="2087992"/>
          </a:xfrm>
          <a:prstGeom prst="rect">
            <a:avLst/>
          </a:prstGeom>
        </p:spPr>
      </p:pic>
      <p:sp>
        <p:nvSpPr>
          <p:cNvPr id="2" name="Título 1"/>
          <p:cNvSpPr>
            <a:spLocks noGrp="1"/>
          </p:cNvSpPr>
          <p:nvPr>
            <p:ph type="title"/>
          </p:nvPr>
        </p:nvSpPr>
        <p:spPr>
          <a:xfrm>
            <a:off x="498080" y="64226"/>
            <a:ext cx="9962102" cy="424732"/>
          </a:xfrm>
        </p:spPr>
        <p:txBody>
          <a:bodyPr/>
          <a:lstStyle/>
          <a:p>
            <a:r>
              <a:rPr lang="pt-BR">
                <a:latin typeface="Calibri" panose="020F0502020204030204" pitchFamily="34" charset="0"/>
              </a:rPr>
              <a:t>Geração Eólica</a:t>
            </a:r>
            <a:endParaRPr lang="pt-BR" sz="2000"/>
          </a:p>
        </p:txBody>
      </p:sp>
      <p:sp>
        <p:nvSpPr>
          <p:cNvPr id="3" name="Retângulo 2"/>
          <p:cNvSpPr/>
          <p:nvPr/>
        </p:nvSpPr>
        <p:spPr>
          <a:xfrm>
            <a:off x="498080" y="528147"/>
            <a:ext cx="3166829" cy="800219"/>
          </a:xfrm>
          <a:prstGeom prst="rect">
            <a:avLst/>
          </a:prstGeom>
        </p:spPr>
        <p:txBody>
          <a:bodyPr wrap="none">
            <a:spAutoFit/>
          </a:bodyPr>
          <a:lstStyle/>
          <a:p>
            <a:r>
              <a:rPr lang="pt-BR" b="1">
                <a:solidFill>
                  <a:srgbClr val="002060"/>
                </a:solidFill>
              </a:rPr>
              <a:t>Geração eólica prevista (WEOL)</a:t>
            </a:r>
          </a:p>
          <a:p>
            <a:pPr algn="ctr"/>
            <a:r>
              <a:rPr lang="pt-BR" sz="2800" b="1" err="1">
                <a:solidFill>
                  <a:srgbClr val="002060"/>
                </a:solidFill>
              </a:rPr>
              <a:t>Submercado</a:t>
            </a:r>
            <a:endParaRPr lang="pt-BR" b="1">
              <a:solidFill>
                <a:srgbClr val="002060"/>
              </a:solidFill>
            </a:endParaRPr>
          </a:p>
        </p:txBody>
      </p:sp>
      <p:pic>
        <p:nvPicPr>
          <p:cNvPr id="5" name="Imagem 4">
            <a:extLst>
              <a:ext uri="{FF2B5EF4-FFF2-40B4-BE49-F238E27FC236}">
                <a16:creationId xmlns:a16="http://schemas.microsoft.com/office/drawing/2014/main" id="{C7687BC0-EA66-49AC-A99C-3391C7D773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590183" y="543139"/>
            <a:ext cx="6469948" cy="2087992"/>
          </a:xfrm>
          <a:prstGeom prst="rect">
            <a:avLst/>
          </a:prstGeom>
        </p:spPr>
      </p:pic>
      <p:pic>
        <p:nvPicPr>
          <p:cNvPr id="6" name="Imagem 5">
            <a:extLst>
              <a:ext uri="{FF2B5EF4-FFF2-40B4-BE49-F238E27FC236}">
                <a16:creationId xmlns:a16="http://schemas.microsoft.com/office/drawing/2014/main" id="{303E0BD7-59B8-49AF-AB5E-FDF4FB7050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590183" y="4775316"/>
            <a:ext cx="6469948" cy="2087992"/>
          </a:xfrm>
          <a:prstGeom prst="rect">
            <a:avLst/>
          </a:prstGeom>
        </p:spPr>
      </p:pic>
      <p:sp>
        <p:nvSpPr>
          <p:cNvPr id="8" name="CaixaDeTexto 7">
            <a:extLst>
              <a:ext uri="{FF2B5EF4-FFF2-40B4-BE49-F238E27FC236}">
                <a16:creationId xmlns:a16="http://schemas.microsoft.com/office/drawing/2014/main" id="{8CF0D9B5-2B73-4D4C-9231-887B2F426AA5}"/>
              </a:ext>
            </a:extLst>
          </p:cNvPr>
          <p:cNvSpPr txBox="1"/>
          <p:nvPr/>
        </p:nvSpPr>
        <p:spPr>
          <a:xfrm>
            <a:off x="5126219" y="4166855"/>
            <a:ext cx="5917519" cy="276999"/>
          </a:xfrm>
          <a:prstGeom prst="rect">
            <a:avLst/>
          </a:prstGeom>
          <a:noFill/>
        </p:spPr>
        <p:txBody>
          <a:bodyPr wrap="square" rtlCol="0">
            <a:spAutoFit/>
          </a:bodyPr>
          <a:lstStyle/>
          <a:p>
            <a:r>
              <a:rPr lang="pt-BR" sz="1200" b="1">
                <a:solidFill>
                  <a:srgbClr val="0070C0"/>
                </a:solidFill>
              </a:rPr>
              <a:t>3672        4696        5831        4831        4450        5253        6316        6920       6486        5955</a:t>
            </a:r>
          </a:p>
        </p:txBody>
      </p:sp>
      <p:sp>
        <p:nvSpPr>
          <p:cNvPr id="9" name="Estrela: 5 Pontas 8">
            <a:extLst>
              <a:ext uri="{FF2B5EF4-FFF2-40B4-BE49-F238E27FC236}">
                <a16:creationId xmlns:a16="http://schemas.microsoft.com/office/drawing/2014/main" id="{085A99F2-0662-4F05-A96B-19B6B71AF3BA}"/>
              </a:ext>
            </a:extLst>
          </p:cNvPr>
          <p:cNvSpPr/>
          <p:nvPr/>
        </p:nvSpPr>
        <p:spPr>
          <a:xfrm>
            <a:off x="2576051" y="985171"/>
            <a:ext cx="6548284" cy="559066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87990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aixaDeTexto 5"/>
          <p:cNvSpPr txBox="1"/>
          <p:nvPr/>
        </p:nvSpPr>
        <p:spPr>
          <a:xfrm>
            <a:off x="479030" y="19378"/>
            <a:ext cx="9852325" cy="461665"/>
          </a:xfrm>
          <a:prstGeom prst="rect">
            <a:avLst/>
          </a:prstGeom>
          <a:noFill/>
        </p:spPr>
        <p:txBody>
          <a:bodyPr wrap="square" rtlCol="0">
            <a:spAutoFit/>
          </a:bodyPr>
          <a:lstStyle/>
          <a:p>
            <a:r>
              <a:rPr lang="pt-BR" sz="2400" b="1">
                <a:solidFill>
                  <a:prstClr val="white"/>
                </a:solidFill>
              </a:rPr>
              <a:t>Geração eólica – </a:t>
            </a:r>
            <a:r>
              <a:rPr lang="pt-BR" sz="2400">
                <a:solidFill>
                  <a:prstClr val="white"/>
                </a:solidFill>
              </a:rPr>
              <a:t>WEOL</a:t>
            </a:r>
          </a:p>
        </p:txBody>
      </p:sp>
      <p:pic>
        <p:nvPicPr>
          <p:cNvPr id="5" name="Imagem 4"/>
          <p:cNvPicPr>
            <a:picLocks noChangeAspect="1"/>
          </p:cNvPicPr>
          <p:nvPr/>
        </p:nvPicPr>
        <p:blipFill>
          <a:blip r:embed="rId3"/>
          <a:stretch>
            <a:fillRect/>
          </a:stretch>
        </p:blipFill>
        <p:spPr>
          <a:xfrm>
            <a:off x="323850" y="1449844"/>
            <a:ext cx="5869132" cy="1675749"/>
          </a:xfrm>
          <a:prstGeom prst="rect">
            <a:avLst/>
          </a:prstGeom>
        </p:spPr>
      </p:pic>
      <p:pic>
        <p:nvPicPr>
          <p:cNvPr id="7" name="Imagem 6"/>
          <p:cNvPicPr>
            <a:picLocks noChangeAspect="1"/>
          </p:cNvPicPr>
          <p:nvPr/>
        </p:nvPicPr>
        <p:blipFill>
          <a:blip r:embed="rId4"/>
          <a:stretch>
            <a:fillRect/>
          </a:stretch>
        </p:blipFill>
        <p:spPr>
          <a:xfrm>
            <a:off x="6481238" y="1708933"/>
            <a:ext cx="5641931" cy="1039588"/>
          </a:xfrm>
          <a:prstGeom prst="rect">
            <a:avLst/>
          </a:prstGeom>
        </p:spPr>
      </p:pic>
      <p:pic>
        <p:nvPicPr>
          <p:cNvPr id="8" name="Imagem 7"/>
          <p:cNvPicPr>
            <a:picLocks noChangeAspect="1"/>
          </p:cNvPicPr>
          <p:nvPr/>
        </p:nvPicPr>
        <p:blipFill>
          <a:blip r:embed="rId5"/>
          <a:stretch>
            <a:fillRect/>
          </a:stretch>
        </p:blipFill>
        <p:spPr>
          <a:xfrm>
            <a:off x="323850" y="3732878"/>
            <a:ext cx="6423314" cy="2389053"/>
          </a:xfrm>
          <a:prstGeom prst="rect">
            <a:avLst/>
          </a:prstGeom>
        </p:spPr>
      </p:pic>
      <p:sp>
        <p:nvSpPr>
          <p:cNvPr id="10" name="CaixaDeTexto 9"/>
          <p:cNvSpPr txBox="1"/>
          <p:nvPr/>
        </p:nvSpPr>
        <p:spPr>
          <a:xfrm>
            <a:off x="338598" y="770215"/>
            <a:ext cx="1898277" cy="2339102"/>
          </a:xfrm>
          <a:prstGeom prst="rect">
            <a:avLst/>
          </a:prstGeom>
          <a:noFill/>
        </p:spPr>
        <p:txBody>
          <a:bodyPr wrap="none" rtlCol="0">
            <a:spAutoFit/>
          </a:bodyPr>
          <a:lstStyle/>
          <a:p>
            <a:r>
              <a:rPr lang="pt-BR" sz="1400" b="1">
                <a:solidFill>
                  <a:srgbClr val="002060"/>
                </a:solidFill>
                <a:latin typeface="Arial" panose="020B0604020202020204" pitchFamily="34" charset="0"/>
                <a:cs typeface="Arial" panose="020B0604020202020204" pitchFamily="34" charset="0"/>
              </a:rPr>
              <a:t>Plataforma </a:t>
            </a:r>
            <a:r>
              <a:rPr lang="pt-BR" sz="1400" b="1" err="1">
                <a:solidFill>
                  <a:srgbClr val="002060"/>
                </a:solidFill>
                <a:latin typeface="Arial" panose="020B0604020202020204" pitchFamily="34" charset="0"/>
                <a:cs typeface="Arial" panose="020B0604020202020204" pitchFamily="34" charset="0"/>
              </a:rPr>
              <a:t>SINtegre</a:t>
            </a:r>
            <a:endParaRPr lang="pt-BR" sz="1400" b="1">
              <a:solidFill>
                <a:srgbClr val="002060"/>
              </a:solidFill>
              <a:latin typeface="Arial" panose="020B0604020202020204" pitchFamily="34" charset="0"/>
              <a:cs typeface="Arial" panose="020B0604020202020204" pitchFamily="34" charset="0"/>
            </a:endParaRPr>
          </a:p>
          <a:p>
            <a:pPr>
              <a:spcBef>
                <a:spcPts val="1200"/>
              </a:spcBef>
            </a:pPr>
            <a:endParaRPr lang="pt-BR" sz="1200">
              <a:solidFill>
                <a:srgbClr val="002060"/>
              </a:solidFill>
              <a:latin typeface="Arial" panose="020B0604020202020204" pitchFamily="34" charset="0"/>
              <a:cs typeface="Arial" panose="020B0604020202020204" pitchFamily="34" charset="0"/>
            </a:endParaRPr>
          </a:p>
          <a:p>
            <a:pPr>
              <a:spcBef>
                <a:spcPts val="1200"/>
              </a:spcBef>
            </a:pPr>
            <a:endParaRPr lang="pt-BR" sz="1200">
              <a:solidFill>
                <a:srgbClr val="002060"/>
              </a:solidFill>
              <a:latin typeface="Arial" panose="020B0604020202020204" pitchFamily="34" charset="0"/>
              <a:cs typeface="Arial" panose="020B0604020202020204" pitchFamily="34" charset="0"/>
            </a:endParaRPr>
          </a:p>
          <a:p>
            <a:pPr>
              <a:spcBef>
                <a:spcPts val="1200"/>
              </a:spcBef>
            </a:pPr>
            <a:endParaRPr lang="pt-BR" sz="1200">
              <a:solidFill>
                <a:srgbClr val="002060"/>
              </a:solidFill>
              <a:latin typeface="Arial" panose="020B0604020202020204" pitchFamily="34" charset="0"/>
              <a:cs typeface="Arial" panose="020B0604020202020204" pitchFamily="34" charset="0"/>
            </a:endParaRPr>
          </a:p>
          <a:p>
            <a:pPr>
              <a:spcBef>
                <a:spcPts val="1200"/>
              </a:spcBef>
            </a:pPr>
            <a:endParaRPr lang="pt-BR" sz="1200">
              <a:solidFill>
                <a:srgbClr val="002060"/>
              </a:solidFill>
              <a:latin typeface="Arial" panose="020B0604020202020204" pitchFamily="34" charset="0"/>
              <a:cs typeface="Arial" panose="020B0604020202020204" pitchFamily="34" charset="0"/>
            </a:endParaRPr>
          </a:p>
          <a:p>
            <a:pPr>
              <a:spcBef>
                <a:spcPts val="1200"/>
              </a:spcBef>
            </a:pPr>
            <a:endParaRPr lang="pt-BR" sz="1200">
              <a:solidFill>
                <a:srgbClr val="002060"/>
              </a:solidFill>
              <a:latin typeface="Arial" panose="020B0604020202020204" pitchFamily="34" charset="0"/>
              <a:cs typeface="Arial" panose="020B0604020202020204" pitchFamily="34" charset="0"/>
            </a:endParaRPr>
          </a:p>
          <a:p>
            <a:pPr>
              <a:spcBef>
                <a:spcPts val="1200"/>
              </a:spcBef>
            </a:pPr>
            <a:endParaRPr lang="pt-BR" sz="1200">
              <a:solidFill>
                <a:srgbClr val="002060"/>
              </a:solidFill>
              <a:latin typeface="Arial" panose="020B0604020202020204" pitchFamily="34" charset="0"/>
              <a:cs typeface="Arial" panose="020B0604020202020204" pitchFamily="34" charset="0"/>
            </a:endParaRPr>
          </a:p>
        </p:txBody>
      </p:sp>
      <p:sp>
        <p:nvSpPr>
          <p:cNvPr id="11" name="Chave Direita 10"/>
          <p:cNvSpPr/>
          <p:nvPr/>
        </p:nvSpPr>
        <p:spPr>
          <a:xfrm>
            <a:off x="6148738" y="1464592"/>
            <a:ext cx="252063" cy="15680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12" name="Chave Direita 11"/>
          <p:cNvSpPr/>
          <p:nvPr/>
        </p:nvSpPr>
        <p:spPr>
          <a:xfrm>
            <a:off x="6768608" y="3774446"/>
            <a:ext cx="266373" cy="23474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solidFill>
                <a:prstClr val="black"/>
              </a:solidFill>
            </a:endParaRPr>
          </a:p>
        </p:txBody>
      </p:sp>
      <p:sp>
        <p:nvSpPr>
          <p:cNvPr id="13" name="Retângulo 12"/>
          <p:cNvSpPr/>
          <p:nvPr/>
        </p:nvSpPr>
        <p:spPr>
          <a:xfrm>
            <a:off x="2060223" y="3402121"/>
            <a:ext cx="9206188" cy="338554"/>
          </a:xfrm>
          <a:prstGeom prst="rect">
            <a:avLst/>
          </a:prstGeom>
        </p:spPr>
        <p:txBody>
          <a:bodyPr wrap="square">
            <a:spAutoFit/>
          </a:bodyPr>
          <a:lstStyle/>
          <a:p>
            <a:r>
              <a:rPr lang="pt-BR" sz="1600">
                <a:solidFill>
                  <a:prstClr val="black"/>
                </a:solidFill>
                <a:hlinkClick r:id="rId6"/>
              </a:rPr>
              <a:t>https://sintegre.ons.org.br/sites/6/27/48/Produtos/439/17-07-2019_152242</a:t>
            </a:r>
            <a:endParaRPr lang="pt-BR" sz="1600">
              <a:solidFill>
                <a:prstClr val="black"/>
              </a:solidFill>
            </a:endParaRPr>
          </a:p>
        </p:txBody>
      </p:sp>
      <p:sp>
        <p:nvSpPr>
          <p:cNvPr id="14" name="Retângulo 13"/>
          <p:cNvSpPr/>
          <p:nvPr/>
        </p:nvSpPr>
        <p:spPr>
          <a:xfrm>
            <a:off x="317154" y="3389452"/>
            <a:ext cx="1736373" cy="369332"/>
          </a:xfrm>
          <a:prstGeom prst="rect">
            <a:avLst/>
          </a:prstGeom>
        </p:spPr>
        <p:txBody>
          <a:bodyPr wrap="none">
            <a:spAutoFit/>
          </a:bodyPr>
          <a:lstStyle/>
          <a:p>
            <a:r>
              <a:rPr lang="pt-BR">
                <a:solidFill>
                  <a:srgbClr val="002060"/>
                </a:solidFill>
                <a:latin typeface="Arial" panose="020B0604020202020204" pitchFamily="34" charset="0"/>
                <a:cs typeface="Arial" panose="020B0604020202020204" pitchFamily="34" charset="0"/>
              </a:rPr>
              <a:t>Documentação</a:t>
            </a:r>
            <a:endParaRPr lang="pt-BR">
              <a:solidFill>
                <a:prstClr val="black"/>
              </a:solidFill>
            </a:endParaRPr>
          </a:p>
        </p:txBody>
      </p:sp>
      <p:sp>
        <p:nvSpPr>
          <p:cNvPr id="15" name="Retângulo 14"/>
          <p:cNvSpPr/>
          <p:nvPr/>
        </p:nvSpPr>
        <p:spPr>
          <a:xfrm>
            <a:off x="338598" y="1171638"/>
            <a:ext cx="2198038" cy="369332"/>
          </a:xfrm>
          <a:prstGeom prst="rect">
            <a:avLst/>
          </a:prstGeom>
        </p:spPr>
        <p:txBody>
          <a:bodyPr wrap="none">
            <a:spAutoFit/>
          </a:bodyPr>
          <a:lstStyle/>
          <a:p>
            <a:pPr>
              <a:spcBef>
                <a:spcPts val="1200"/>
              </a:spcBef>
            </a:pPr>
            <a:r>
              <a:rPr lang="pt-BR">
                <a:solidFill>
                  <a:srgbClr val="002060"/>
                </a:solidFill>
                <a:latin typeface="Arial" panose="020B0604020202020204" pitchFamily="34" charset="0"/>
                <a:cs typeface="Arial" panose="020B0604020202020204" pitchFamily="34" charset="0"/>
              </a:rPr>
              <a:t>Modelo de previsão</a:t>
            </a:r>
          </a:p>
        </p:txBody>
      </p:sp>
      <p:sp>
        <p:nvSpPr>
          <p:cNvPr id="16" name="Retângulo 15"/>
          <p:cNvSpPr/>
          <p:nvPr/>
        </p:nvSpPr>
        <p:spPr>
          <a:xfrm>
            <a:off x="2551384" y="1184139"/>
            <a:ext cx="8880301" cy="338554"/>
          </a:xfrm>
          <a:prstGeom prst="rect">
            <a:avLst/>
          </a:prstGeom>
        </p:spPr>
        <p:txBody>
          <a:bodyPr wrap="square">
            <a:spAutoFit/>
          </a:bodyPr>
          <a:lstStyle/>
          <a:p>
            <a:r>
              <a:rPr lang="pt-BR" sz="1600">
                <a:solidFill>
                  <a:prstClr val="black"/>
                </a:solidFill>
                <a:hlinkClick r:id="rId7"/>
              </a:rPr>
              <a:t>https://sintegre.ons.org.br/sites/6/27/72/Produtos/145/Modelo_Eolica_1.0.1.zip</a:t>
            </a:r>
            <a:endParaRPr lang="pt-BR" sz="1600">
              <a:solidFill>
                <a:prstClr val="black"/>
              </a:solidFill>
            </a:endParaRPr>
          </a:p>
        </p:txBody>
      </p:sp>
      <p:pic>
        <p:nvPicPr>
          <p:cNvPr id="3" name="Imagem 2"/>
          <p:cNvPicPr>
            <a:picLocks noChangeAspect="1"/>
          </p:cNvPicPr>
          <p:nvPr/>
        </p:nvPicPr>
        <p:blipFill>
          <a:blip r:embed="rId8"/>
          <a:stretch>
            <a:fillRect/>
          </a:stretch>
        </p:blipFill>
        <p:spPr>
          <a:xfrm>
            <a:off x="7257505" y="4433465"/>
            <a:ext cx="4869180" cy="1020128"/>
          </a:xfrm>
          <a:prstGeom prst="rect">
            <a:avLst/>
          </a:prstGeom>
        </p:spPr>
      </p:pic>
      <p:sp>
        <p:nvSpPr>
          <p:cNvPr id="17" name="Estrela: 5 Pontas 16">
            <a:extLst>
              <a:ext uri="{FF2B5EF4-FFF2-40B4-BE49-F238E27FC236}">
                <a16:creationId xmlns:a16="http://schemas.microsoft.com/office/drawing/2014/main" id="{5DF49CDA-2AB1-4741-A851-F0E705575FFA}"/>
              </a:ext>
            </a:extLst>
          </p:cNvPr>
          <p:cNvSpPr/>
          <p:nvPr/>
        </p:nvSpPr>
        <p:spPr>
          <a:xfrm>
            <a:off x="2576051" y="985171"/>
            <a:ext cx="6548284" cy="559066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12657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aixaDeTexto 5"/>
          <p:cNvSpPr txBox="1"/>
          <p:nvPr/>
        </p:nvSpPr>
        <p:spPr>
          <a:xfrm>
            <a:off x="479030" y="19378"/>
            <a:ext cx="9852325" cy="461665"/>
          </a:xfrm>
          <a:prstGeom prst="rect">
            <a:avLst/>
          </a:prstGeom>
          <a:noFill/>
        </p:spPr>
        <p:txBody>
          <a:bodyPr wrap="square" rtlCol="0">
            <a:spAutoFit/>
          </a:bodyPr>
          <a:lstStyle/>
          <a:p>
            <a:r>
              <a:rPr lang="pt-BR" sz="2400" b="1">
                <a:solidFill>
                  <a:prstClr val="white"/>
                </a:solidFill>
              </a:rPr>
              <a:t>Geração eólica – </a:t>
            </a:r>
            <a:r>
              <a:rPr lang="pt-BR" sz="2400">
                <a:solidFill>
                  <a:prstClr val="white"/>
                </a:solidFill>
              </a:rPr>
              <a:t>WEOL</a:t>
            </a:r>
          </a:p>
        </p:txBody>
      </p:sp>
      <p:pic>
        <p:nvPicPr>
          <p:cNvPr id="17" name="Imagem 16"/>
          <p:cNvPicPr>
            <a:picLocks noChangeAspect="1"/>
          </p:cNvPicPr>
          <p:nvPr/>
        </p:nvPicPr>
        <p:blipFill>
          <a:blip r:embed="rId3">
            <a:extLst>
              <a:ext uri="{28A0092B-C50C-407E-A947-70E740481C1C}">
                <a14:useLocalDpi xmlns:a14="http://schemas.microsoft.com/office/drawing/2010/main" val="0"/>
              </a:ext>
            </a:extLst>
          </a:blip>
          <a:srcRect/>
          <a:stretch/>
        </p:blipFill>
        <p:spPr>
          <a:xfrm>
            <a:off x="348593" y="1850755"/>
            <a:ext cx="6482465" cy="1414681"/>
          </a:xfrm>
          <a:prstGeom prst="rect">
            <a:avLst/>
          </a:prstGeom>
        </p:spPr>
      </p:pic>
      <p:sp>
        <p:nvSpPr>
          <p:cNvPr id="18" name="CaixaDeTexto 17"/>
          <p:cNvSpPr txBox="1"/>
          <p:nvPr/>
        </p:nvSpPr>
        <p:spPr>
          <a:xfrm>
            <a:off x="338598" y="770215"/>
            <a:ext cx="1898277" cy="2339102"/>
          </a:xfrm>
          <a:prstGeom prst="rect">
            <a:avLst/>
          </a:prstGeom>
          <a:noFill/>
        </p:spPr>
        <p:txBody>
          <a:bodyPr wrap="none" rtlCol="0">
            <a:spAutoFit/>
          </a:bodyPr>
          <a:lstStyle/>
          <a:p>
            <a:r>
              <a:rPr lang="pt-BR" sz="1400" b="1">
                <a:solidFill>
                  <a:srgbClr val="002060"/>
                </a:solidFill>
                <a:latin typeface="Arial" panose="020B0604020202020204" pitchFamily="34" charset="0"/>
                <a:cs typeface="Arial" panose="020B0604020202020204" pitchFamily="34" charset="0"/>
              </a:rPr>
              <a:t>Plataforma </a:t>
            </a:r>
            <a:r>
              <a:rPr lang="pt-BR" sz="1400" b="1" err="1">
                <a:solidFill>
                  <a:srgbClr val="002060"/>
                </a:solidFill>
                <a:latin typeface="Arial" panose="020B0604020202020204" pitchFamily="34" charset="0"/>
                <a:cs typeface="Arial" panose="020B0604020202020204" pitchFamily="34" charset="0"/>
              </a:rPr>
              <a:t>SINtegre</a:t>
            </a:r>
            <a:endParaRPr lang="pt-BR" sz="1400" b="1">
              <a:solidFill>
                <a:srgbClr val="002060"/>
              </a:solidFill>
              <a:latin typeface="Arial" panose="020B0604020202020204" pitchFamily="34" charset="0"/>
              <a:cs typeface="Arial" panose="020B0604020202020204" pitchFamily="34" charset="0"/>
            </a:endParaRPr>
          </a:p>
          <a:p>
            <a:pPr>
              <a:spcBef>
                <a:spcPts val="1200"/>
              </a:spcBef>
            </a:pPr>
            <a:endParaRPr lang="pt-BR" sz="1200">
              <a:solidFill>
                <a:srgbClr val="002060"/>
              </a:solidFill>
              <a:latin typeface="Arial" panose="020B0604020202020204" pitchFamily="34" charset="0"/>
              <a:cs typeface="Arial" panose="020B0604020202020204" pitchFamily="34" charset="0"/>
            </a:endParaRPr>
          </a:p>
          <a:p>
            <a:pPr>
              <a:spcBef>
                <a:spcPts val="1200"/>
              </a:spcBef>
            </a:pPr>
            <a:endParaRPr lang="pt-BR" sz="1200">
              <a:solidFill>
                <a:srgbClr val="002060"/>
              </a:solidFill>
              <a:latin typeface="Arial" panose="020B0604020202020204" pitchFamily="34" charset="0"/>
              <a:cs typeface="Arial" panose="020B0604020202020204" pitchFamily="34" charset="0"/>
            </a:endParaRPr>
          </a:p>
          <a:p>
            <a:pPr>
              <a:spcBef>
                <a:spcPts val="1200"/>
              </a:spcBef>
            </a:pPr>
            <a:endParaRPr lang="pt-BR" sz="1200">
              <a:solidFill>
                <a:srgbClr val="002060"/>
              </a:solidFill>
              <a:latin typeface="Arial" panose="020B0604020202020204" pitchFamily="34" charset="0"/>
              <a:cs typeface="Arial" panose="020B0604020202020204" pitchFamily="34" charset="0"/>
            </a:endParaRPr>
          </a:p>
          <a:p>
            <a:pPr>
              <a:spcBef>
                <a:spcPts val="1200"/>
              </a:spcBef>
            </a:pPr>
            <a:endParaRPr lang="pt-BR" sz="1200">
              <a:solidFill>
                <a:srgbClr val="002060"/>
              </a:solidFill>
              <a:latin typeface="Arial" panose="020B0604020202020204" pitchFamily="34" charset="0"/>
              <a:cs typeface="Arial" panose="020B0604020202020204" pitchFamily="34" charset="0"/>
            </a:endParaRPr>
          </a:p>
          <a:p>
            <a:pPr>
              <a:spcBef>
                <a:spcPts val="1200"/>
              </a:spcBef>
            </a:pPr>
            <a:endParaRPr lang="pt-BR" sz="1200">
              <a:solidFill>
                <a:srgbClr val="002060"/>
              </a:solidFill>
              <a:latin typeface="Arial" panose="020B0604020202020204" pitchFamily="34" charset="0"/>
              <a:cs typeface="Arial" panose="020B0604020202020204" pitchFamily="34" charset="0"/>
            </a:endParaRPr>
          </a:p>
          <a:p>
            <a:pPr>
              <a:spcBef>
                <a:spcPts val="1200"/>
              </a:spcBef>
            </a:pPr>
            <a:endParaRPr lang="pt-BR" sz="1200">
              <a:solidFill>
                <a:srgbClr val="002060"/>
              </a:solidFill>
              <a:latin typeface="Arial" panose="020B0604020202020204" pitchFamily="34" charset="0"/>
              <a:cs typeface="Arial" panose="020B0604020202020204" pitchFamily="34" charset="0"/>
            </a:endParaRPr>
          </a:p>
        </p:txBody>
      </p:sp>
      <p:sp>
        <p:nvSpPr>
          <p:cNvPr id="19" name="Retângulo 18"/>
          <p:cNvSpPr/>
          <p:nvPr/>
        </p:nvSpPr>
        <p:spPr>
          <a:xfrm>
            <a:off x="338598" y="1171638"/>
            <a:ext cx="1967205" cy="369332"/>
          </a:xfrm>
          <a:prstGeom prst="rect">
            <a:avLst/>
          </a:prstGeom>
        </p:spPr>
        <p:txBody>
          <a:bodyPr wrap="none">
            <a:spAutoFit/>
          </a:bodyPr>
          <a:lstStyle/>
          <a:p>
            <a:pPr>
              <a:spcBef>
                <a:spcPts val="1200"/>
              </a:spcBef>
            </a:pPr>
            <a:r>
              <a:rPr lang="pt-BR">
                <a:solidFill>
                  <a:srgbClr val="002060"/>
                </a:solidFill>
                <a:latin typeface="Arial" panose="020B0604020202020204" pitchFamily="34" charset="0"/>
                <a:cs typeface="Arial" panose="020B0604020202020204" pitchFamily="34" charset="0"/>
              </a:rPr>
              <a:t>Deck de previsão</a:t>
            </a:r>
          </a:p>
        </p:txBody>
      </p:sp>
      <p:sp>
        <p:nvSpPr>
          <p:cNvPr id="20" name="Retângulo 19"/>
          <p:cNvSpPr/>
          <p:nvPr/>
        </p:nvSpPr>
        <p:spPr>
          <a:xfrm>
            <a:off x="2536636" y="1171638"/>
            <a:ext cx="4616648" cy="338554"/>
          </a:xfrm>
          <a:prstGeom prst="rect">
            <a:avLst/>
          </a:prstGeom>
        </p:spPr>
        <p:txBody>
          <a:bodyPr wrap="none">
            <a:spAutoFit/>
          </a:bodyPr>
          <a:lstStyle/>
          <a:p>
            <a:r>
              <a:rPr lang="pt-BR" sz="1600">
                <a:solidFill>
                  <a:prstClr val="black"/>
                </a:solidFill>
                <a:hlinkClick r:id="rId4"/>
              </a:rPr>
              <a:t>https://sintegre.ons.org.br/sites/9/78/Produtos/149/</a:t>
            </a:r>
            <a:endParaRPr lang="pt-BR" sz="1600">
              <a:solidFill>
                <a:prstClr val="black"/>
              </a:solidFill>
            </a:endParaRPr>
          </a:p>
        </p:txBody>
      </p:sp>
      <p:pic>
        <p:nvPicPr>
          <p:cNvPr id="21" name="Imagem 20"/>
          <p:cNvPicPr>
            <a:picLocks noChangeAspect="1"/>
          </p:cNvPicPr>
          <p:nvPr/>
        </p:nvPicPr>
        <p:blipFill>
          <a:blip r:embed="rId5">
            <a:extLst>
              <a:ext uri="{28A0092B-C50C-407E-A947-70E740481C1C}">
                <a14:useLocalDpi xmlns:a14="http://schemas.microsoft.com/office/drawing/2010/main" val="0"/>
              </a:ext>
            </a:extLst>
          </a:blip>
          <a:srcRect/>
          <a:stretch/>
        </p:blipFill>
        <p:spPr>
          <a:xfrm>
            <a:off x="3899636" y="4634634"/>
            <a:ext cx="2088805" cy="1982921"/>
          </a:xfrm>
          <a:prstGeom prst="rect">
            <a:avLst/>
          </a:prstGeom>
          <a:ln>
            <a:solidFill>
              <a:schemeClr val="accent1"/>
            </a:solidFill>
          </a:ln>
        </p:spPr>
      </p:pic>
      <p:pic>
        <p:nvPicPr>
          <p:cNvPr id="22" name="Imagem 21"/>
          <p:cNvPicPr>
            <a:picLocks noChangeAspect="1"/>
          </p:cNvPicPr>
          <p:nvPr/>
        </p:nvPicPr>
        <p:blipFill>
          <a:blip r:embed="rId6">
            <a:extLst>
              <a:ext uri="{28A0092B-C50C-407E-A947-70E740481C1C}">
                <a14:useLocalDpi xmlns:a14="http://schemas.microsoft.com/office/drawing/2010/main" val="0"/>
              </a:ext>
            </a:extLst>
          </a:blip>
          <a:srcRect/>
          <a:stretch/>
        </p:blipFill>
        <p:spPr>
          <a:xfrm>
            <a:off x="7213245" y="2647107"/>
            <a:ext cx="2166077" cy="4086225"/>
          </a:xfrm>
          <a:prstGeom prst="rect">
            <a:avLst/>
          </a:prstGeom>
          <a:ln>
            <a:solidFill>
              <a:schemeClr val="accent1"/>
            </a:solidFill>
          </a:ln>
        </p:spPr>
      </p:pic>
      <p:pic>
        <p:nvPicPr>
          <p:cNvPr id="23" name="Imagem 22"/>
          <p:cNvPicPr>
            <a:picLocks noChangeAspect="1"/>
          </p:cNvPicPr>
          <p:nvPr/>
        </p:nvPicPr>
        <p:blipFill>
          <a:blip r:embed="rId7">
            <a:extLst>
              <a:ext uri="{28A0092B-C50C-407E-A947-70E740481C1C}">
                <a14:useLocalDpi xmlns:a14="http://schemas.microsoft.com/office/drawing/2010/main" val="0"/>
              </a:ext>
            </a:extLst>
          </a:blip>
          <a:srcRect/>
          <a:stretch/>
        </p:blipFill>
        <p:spPr>
          <a:xfrm>
            <a:off x="3899636" y="3620409"/>
            <a:ext cx="2173834" cy="439792"/>
          </a:xfrm>
          <a:prstGeom prst="rect">
            <a:avLst/>
          </a:prstGeom>
          <a:ln>
            <a:solidFill>
              <a:schemeClr val="accent1"/>
            </a:solidFill>
          </a:ln>
        </p:spPr>
      </p:pic>
      <p:sp>
        <p:nvSpPr>
          <p:cNvPr id="24" name="Seta para Baixo 23"/>
          <p:cNvSpPr/>
          <p:nvPr/>
        </p:nvSpPr>
        <p:spPr>
          <a:xfrm>
            <a:off x="4817421" y="4167438"/>
            <a:ext cx="346363" cy="43929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25" name="Seta para Baixo 24"/>
          <p:cNvSpPr/>
          <p:nvPr/>
        </p:nvSpPr>
        <p:spPr>
          <a:xfrm rot="16200000">
            <a:off x="6393249" y="5423857"/>
            <a:ext cx="394128" cy="45050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26" name="CaixaDeTexto 25"/>
          <p:cNvSpPr txBox="1"/>
          <p:nvPr/>
        </p:nvSpPr>
        <p:spPr>
          <a:xfrm>
            <a:off x="9477244" y="3624868"/>
            <a:ext cx="2299682" cy="707886"/>
          </a:xfrm>
          <a:prstGeom prst="rect">
            <a:avLst/>
          </a:prstGeom>
          <a:noFill/>
        </p:spPr>
        <p:txBody>
          <a:bodyPr wrap="square" rtlCol="0">
            <a:spAutoFit/>
          </a:bodyPr>
          <a:lstStyle/>
          <a:p>
            <a:pPr algn="ctr"/>
            <a:r>
              <a:rPr lang="pt-BR" sz="2000" b="1">
                <a:solidFill>
                  <a:srgbClr val="C00000"/>
                </a:solidFill>
              </a:rPr>
              <a:t>Dados de entrada do DESSEM</a:t>
            </a:r>
          </a:p>
        </p:txBody>
      </p:sp>
      <p:sp>
        <p:nvSpPr>
          <p:cNvPr id="27" name="Elipse 26"/>
          <p:cNvSpPr/>
          <p:nvPr/>
        </p:nvSpPr>
        <p:spPr>
          <a:xfrm>
            <a:off x="7094206" y="2813863"/>
            <a:ext cx="2404070" cy="342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28" name="Elipse 27"/>
          <p:cNvSpPr/>
          <p:nvPr/>
        </p:nvSpPr>
        <p:spPr>
          <a:xfrm>
            <a:off x="3748912" y="5744775"/>
            <a:ext cx="1862977" cy="1845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29" name="Elipse 28"/>
          <p:cNvSpPr/>
          <p:nvPr/>
        </p:nvSpPr>
        <p:spPr>
          <a:xfrm>
            <a:off x="7115324" y="4846925"/>
            <a:ext cx="2404070" cy="34281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6" name="Estrela: 5 Pontas 15">
            <a:extLst>
              <a:ext uri="{FF2B5EF4-FFF2-40B4-BE49-F238E27FC236}">
                <a16:creationId xmlns:a16="http://schemas.microsoft.com/office/drawing/2014/main" id="{5E6547F2-FE23-4B81-B745-0F342433F64F}"/>
              </a:ext>
            </a:extLst>
          </p:cNvPr>
          <p:cNvSpPr/>
          <p:nvPr/>
        </p:nvSpPr>
        <p:spPr>
          <a:xfrm>
            <a:off x="2576051" y="985171"/>
            <a:ext cx="6548284" cy="559066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36675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2973B7A7-6FCD-4CDE-9E1C-7C682ACED7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04496" y="1063844"/>
            <a:ext cx="2780994" cy="3599992"/>
          </a:xfrm>
          <a:prstGeom prst="rect">
            <a:avLst/>
          </a:prstGeom>
        </p:spPr>
      </p:pic>
      <p:pic>
        <p:nvPicPr>
          <p:cNvPr id="9" name="Imagem 8">
            <a:extLst>
              <a:ext uri="{FF2B5EF4-FFF2-40B4-BE49-F238E27FC236}">
                <a16:creationId xmlns:a16="http://schemas.microsoft.com/office/drawing/2014/main" id="{7491D67E-9989-4FB6-8460-C302FEC672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9008" y="1075249"/>
            <a:ext cx="2780994" cy="3599992"/>
          </a:xfrm>
          <a:prstGeom prst="rect">
            <a:avLst/>
          </a:prstGeom>
        </p:spPr>
      </p:pic>
      <p:pic>
        <p:nvPicPr>
          <p:cNvPr id="11" name="Imagem 10">
            <a:extLst>
              <a:ext uri="{FF2B5EF4-FFF2-40B4-BE49-F238E27FC236}">
                <a16:creationId xmlns:a16="http://schemas.microsoft.com/office/drawing/2014/main" id="{1CDB5406-7DF4-4E58-92E2-551E5670FA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54067" y="1008395"/>
            <a:ext cx="2780994" cy="3599992"/>
          </a:xfrm>
          <a:prstGeom prst="rect">
            <a:avLst/>
          </a:prstGeom>
        </p:spPr>
      </p:pic>
      <p:pic>
        <p:nvPicPr>
          <p:cNvPr id="13" name="Imagem 12">
            <a:extLst>
              <a:ext uri="{FF2B5EF4-FFF2-40B4-BE49-F238E27FC236}">
                <a16:creationId xmlns:a16="http://schemas.microsoft.com/office/drawing/2014/main" id="{DC61216B-6E88-4E4A-BAC1-9E4F7E07D8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48117" y="1008395"/>
            <a:ext cx="2780994" cy="3599992"/>
          </a:xfrm>
          <a:prstGeom prst="rect">
            <a:avLst/>
          </a:prstGeom>
        </p:spPr>
      </p:pic>
      <p:sp>
        <p:nvSpPr>
          <p:cNvPr id="2" name="Título 1"/>
          <p:cNvSpPr>
            <a:spLocks noGrp="1"/>
          </p:cNvSpPr>
          <p:nvPr>
            <p:ph type="title"/>
          </p:nvPr>
        </p:nvSpPr>
        <p:spPr>
          <a:xfrm>
            <a:off x="498080" y="64226"/>
            <a:ext cx="9962102" cy="424732"/>
          </a:xfrm>
        </p:spPr>
        <p:txBody>
          <a:bodyPr/>
          <a:lstStyle/>
          <a:p>
            <a:r>
              <a:rPr lang="pt-BR">
                <a:latin typeface="Calibri" panose="020F0502020204030204" pitchFamily="34" charset="0"/>
              </a:rPr>
              <a:t>Temperatura observada</a:t>
            </a:r>
            <a:endParaRPr lang="pt-BR" sz="2000"/>
          </a:p>
        </p:txBody>
      </p:sp>
      <p:sp>
        <p:nvSpPr>
          <p:cNvPr id="3" name="Retângulo 2"/>
          <p:cNvSpPr/>
          <p:nvPr/>
        </p:nvSpPr>
        <p:spPr>
          <a:xfrm>
            <a:off x="498080" y="779938"/>
            <a:ext cx="11389120" cy="369332"/>
          </a:xfrm>
          <a:prstGeom prst="rect">
            <a:avLst/>
          </a:prstGeom>
        </p:spPr>
        <p:txBody>
          <a:bodyPr wrap="square">
            <a:spAutoFit/>
          </a:bodyPr>
          <a:lstStyle/>
          <a:p>
            <a:pPr algn="ctr"/>
            <a:r>
              <a:rPr lang="pt-BR" b="1">
                <a:solidFill>
                  <a:srgbClr val="002060"/>
                </a:solidFill>
              </a:rPr>
              <a:t>Anomalia das temperaturas mínimas e máximas por semanas operativas de abril/2022</a:t>
            </a:r>
          </a:p>
        </p:txBody>
      </p:sp>
      <p:sp>
        <p:nvSpPr>
          <p:cNvPr id="4" name="CaixaDeTexto 3"/>
          <p:cNvSpPr txBox="1"/>
          <p:nvPr/>
        </p:nvSpPr>
        <p:spPr>
          <a:xfrm>
            <a:off x="1" y="6526016"/>
            <a:ext cx="1106417" cy="3319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defTabSz="410751" hangingPunct="0"/>
            <a:r>
              <a:rPr lang="pt-BR" sz="844">
                <a:solidFill>
                  <a:srgbClr val="002060"/>
                </a:solidFill>
                <a:sym typeface="Helvetica Light"/>
              </a:rPr>
              <a:t>Fonte: CCEE</a:t>
            </a:r>
          </a:p>
          <a:p>
            <a:pPr defTabSz="410751" hangingPunct="0"/>
            <a:r>
              <a:rPr lang="pt-BR" sz="844">
                <a:solidFill>
                  <a:srgbClr val="002060"/>
                </a:solidFill>
              </a:rPr>
              <a:t>           </a:t>
            </a:r>
            <a:r>
              <a:rPr lang="pt-BR" sz="844">
                <a:solidFill>
                  <a:srgbClr val="002060"/>
                </a:solidFill>
                <a:sym typeface="Helvetica Light"/>
              </a:rPr>
              <a:t>CPC/NCEP</a:t>
            </a:r>
          </a:p>
        </p:txBody>
      </p:sp>
      <p:sp>
        <p:nvSpPr>
          <p:cNvPr id="5" name="CaixaDeTexto 4"/>
          <p:cNvSpPr txBox="1"/>
          <p:nvPr/>
        </p:nvSpPr>
        <p:spPr>
          <a:xfrm>
            <a:off x="2769704" y="4648940"/>
            <a:ext cx="7055938" cy="245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just"/>
            <a:r>
              <a:rPr lang="pt-BR" sz="1125" b="1">
                <a:solidFill>
                  <a:srgbClr val="000000"/>
                </a:solidFill>
                <a:latin typeface="Calibri" panose="020F0502020204030204" pitchFamily="34" charset="0"/>
                <a:cs typeface="Calibri" panose="020F0502020204030204" pitchFamily="34" charset="0"/>
                <a:sym typeface="Helvetica Light"/>
              </a:rPr>
              <a:t>Figura</a:t>
            </a:r>
            <a:r>
              <a:rPr lang="pt-BR" sz="1125">
                <a:solidFill>
                  <a:srgbClr val="000000"/>
                </a:solidFill>
                <a:latin typeface="Calibri" panose="020F0502020204030204" pitchFamily="34" charset="0"/>
                <a:cs typeface="Calibri" panose="020F0502020204030204" pitchFamily="34" charset="0"/>
                <a:sym typeface="Helvetica Light"/>
              </a:rPr>
              <a:t> –</a:t>
            </a:r>
            <a:r>
              <a:rPr lang="pt-BR" sz="1125">
                <a:latin typeface="Calibri" panose="020F0502020204030204" pitchFamily="34" charset="0"/>
                <a:cs typeface="Calibri" panose="020F0502020204030204" pitchFamily="34" charset="0"/>
              </a:rPr>
              <a:t> Anomalia das temperaturas mínimas e máximas observadas por semanas operativas de abril de 2022. </a:t>
            </a:r>
            <a:endParaRPr lang="pt-BR" sz="1125">
              <a:solidFill>
                <a:srgbClr val="000000"/>
              </a:solidFill>
              <a:latin typeface="Calibri" panose="020F0502020204030204" pitchFamily="34" charset="0"/>
              <a:cs typeface="Calibri" panose="020F0502020204030204" pitchFamily="34" charset="0"/>
              <a:sym typeface="Helvetica Light"/>
            </a:endParaRPr>
          </a:p>
        </p:txBody>
      </p:sp>
      <p:sp>
        <p:nvSpPr>
          <p:cNvPr id="14" name="Elipse 13">
            <a:extLst>
              <a:ext uri="{FF2B5EF4-FFF2-40B4-BE49-F238E27FC236}">
                <a16:creationId xmlns:a16="http://schemas.microsoft.com/office/drawing/2014/main" id="{28E8AAAC-D551-425B-929C-9915239E981F}"/>
              </a:ext>
            </a:extLst>
          </p:cNvPr>
          <p:cNvSpPr/>
          <p:nvPr/>
        </p:nvSpPr>
        <p:spPr>
          <a:xfrm rot="3261004">
            <a:off x="3515704" y="2938085"/>
            <a:ext cx="1523859" cy="1133246"/>
          </a:xfrm>
          <a:prstGeom prst="ellipse">
            <a:avLst/>
          </a:prstGeom>
          <a:noFill/>
          <a:ln w="1905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15" name="Elipse 14">
            <a:extLst>
              <a:ext uri="{FF2B5EF4-FFF2-40B4-BE49-F238E27FC236}">
                <a16:creationId xmlns:a16="http://schemas.microsoft.com/office/drawing/2014/main" id="{9A2D77F8-41C1-4578-8E10-D93C71D37B8C}"/>
              </a:ext>
            </a:extLst>
          </p:cNvPr>
          <p:cNvSpPr/>
          <p:nvPr/>
        </p:nvSpPr>
        <p:spPr>
          <a:xfrm rot="19563197">
            <a:off x="4567729" y="2106639"/>
            <a:ext cx="964547" cy="1380612"/>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12" name="Elipse 11">
            <a:extLst>
              <a:ext uri="{FF2B5EF4-FFF2-40B4-BE49-F238E27FC236}">
                <a16:creationId xmlns:a16="http://schemas.microsoft.com/office/drawing/2014/main" id="{BEF96A49-E45C-4A23-A52D-85833782BDD2}"/>
              </a:ext>
            </a:extLst>
          </p:cNvPr>
          <p:cNvSpPr/>
          <p:nvPr/>
        </p:nvSpPr>
        <p:spPr>
          <a:xfrm rot="3261004">
            <a:off x="9998094" y="3392146"/>
            <a:ext cx="922992" cy="802600"/>
          </a:xfrm>
          <a:prstGeom prst="ellipse">
            <a:avLst/>
          </a:prstGeom>
          <a:noFill/>
          <a:ln w="1905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16" name="Elipse 15">
            <a:extLst>
              <a:ext uri="{FF2B5EF4-FFF2-40B4-BE49-F238E27FC236}">
                <a16:creationId xmlns:a16="http://schemas.microsoft.com/office/drawing/2014/main" id="{231634AB-DFAD-4B2C-9545-0AA03BF83EA7}"/>
              </a:ext>
            </a:extLst>
          </p:cNvPr>
          <p:cNvSpPr/>
          <p:nvPr/>
        </p:nvSpPr>
        <p:spPr>
          <a:xfrm rot="19563197">
            <a:off x="10368784" y="2065784"/>
            <a:ext cx="964547" cy="1596044"/>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Tree>
    <p:extLst>
      <p:ext uri="{BB962C8B-B14F-4D97-AF65-F5344CB8AC3E}">
        <p14:creationId xmlns:p14="http://schemas.microsoft.com/office/powerpoint/2010/main" val="1084110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98080" y="64226"/>
            <a:ext cx="9962102" cy="424732"/>
          </a:xfrm>
        </p:spPr>
        <p:txBody>
          <a:bodyPr/>
          <a:lstStyle/>
          <a:p>
            <a:r>
              <a:rPr lang="pt-BR">
                <a:latin typeface="Calibri" panose="020F0502020204030204" pitchFamily="34" charset="0"/>
              </a:rPr>
              <a:t>Temperatura prevista</a:t>
            </a:r>
            <a:endParaRPr lang="pt-BR" sz="2000"/>
          </a:p>
        </p:txBody>
      </p:sp>
      <p:pic>
        <p:nvPicPr>
          <p:cNvPr id="4" name="Imagem 3">
            <a:extLst>
              <a:ext uri="{FF2B5EF4-FFF2-40B4-BE49-F238E27FC236}">
                <a16:creationId xmlns:a16="http://schemas.microsoft.com/office/drawing/2014/main" id="{0B4342DC-95BB-40C7-BA02-682103E059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17334" y="631546"/>
            <a:ext cx="8157617" cy="6075277"/>
          </a:xfrm>
          <a:prstGeom prst="rect">
            <a:avLst/>
          </a:prstGeom>
        </p:spPr>
      </p:pic>
    </p:spTree>
    <p:extLst>
      <p:ext uri="{BB962C8B-B14F-4D97-AF65-F5344CB8AC3E}">
        <p14:creationId xmlns:p14="http://schemas.microsoft.com/office/powerpoint/2010/main" val="4040676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a:t>Agenda</a:t>
            </a:r>
          </a:p>
        </p:txBody>
      </p:sp>
      <p:sp>
        <p:nvSpPr>
          <p:cNvPr id="5" name="Espaço Reservado para Conteúdo 4"/>
          <p:cNvSpPr>
            <a:spLocks noGrp="1"/>
          </p:cNvSpPr>
          <p:nvPr>
            <p:ph idx="1"/>
          </p:nvPr>
        </p:nvSpPr>
        <p:spPr>
          <a:xfrm>
            <a:off x="659312" y="637099"/>
            <a:ext cx="10655300" cy="5590664"/>
          </a:xfrm>
        </p:spPr>
        <p:txBody>
          <a:bodyPr/>
          <a:lstStyle/>
          <a:p>
            <a:pPr>
              <a:spcBef>
                <a:spcPts val="600"/>
              </a:spcBef>
            </a:pPr>
            <a:r>
              <a:rPr lang="pt-BR" sz="2000">
                <a:solidFill>
                  <a:schemeClr val="bg2">
                    <a:lumMod val="50000"/>
                  </a:schemeClr>
                </a:solidFill>
              </a:rPr>
              <a:t>Pontos de Destaque</a:t>
            </a:r>
          </a:p>
          <a:p>
            <a:pPr>
              <a:spcBef>
                <a:spcPts val="600"/>
              </a:spcBef>
            </a:pPr>
            <a:r>
              <a:rPr lang="pt-BR" sz="2000"/>
              <a:t>Análise do comportamento do PLD de abril de 2022</a:t>
            </a:r>
          </a:p>
          <a:p>
            <a:pPr lvl="1">
              <a:spcBef>
                <a:spcPts val="600"/>
              </a:spcBef>
            </a:pPr>
            <a:r>
              <a:rPr lang="pt-BR" sz="2000">
                <a:solidFill>
                  <a:schemeClr val="bg2">
                    <a:lumMod val="50000"/>
                  </a:schemeClr>
                </a:solidFill>
              </a:rPr>
              <a:t>Cenário </a:t>
            </a:r>
            <a:r>
              <a:rPr lang="pt-BR" sz="2000" err="1">
                <a:solidFill>
                  <a:schemeClr val="bg2">
                    <a:lumMod val="50000"/>
                  </a:schemeClr>
                </a:solidFill>
              </a:rPr>
              <a:t>Hidrometeorológico</a:t>
            </a:r>
            <a:endParaRPr lang="pt-BR" sz="2000">
              <a:solidFill>
                <a:schemeClr val="bg2">
                  <a:lumMod val="50000"/>
                </a:schemeClr>
              </a:solidFill>
            </a:endParaRPr>
          </a:p>
          <a:p>
            <a:pPr lvl="1">
              <a:spcBef>
                <a:spcPts val="600"/>
              </a:spcBef>
            </a:pPr>
            <a:r>
              <a:rPr lang="pt-BR" sz="2000"/>
              <a:t>Análise e Acompanhamento da Carga</a:t>
            </a:r>
          </a:p>
          <a:p>
            <a:pPr lvl="1">
              <a:spcBef>
                <a:spcPts val="600"/>
              </a:spcBef>
            </a:pPr>
            <a:r>
              <a:rPr lang="pt-BR" sz="2000">
                <a:solidFill>
                  <a:schemeClr val="bg2">
                    <a:lumMod val="50000"/>
                  </a:schemeClr>
                </a:solidFill>
              </a:rPr>
              <a:t>Previsibilidade para o cálculo do PLD</a:t>
            </a:r>
          </a:p>
          <a:p>
            <a:pPr lvl="1">
              <a:spcBef>
                <a:spcPts val="600"/>
              </a:spcBef>
            </a:pPr>
            <a:r>
              <a:rPr lang="pt-BR" sz="2000">
                <a:solidFill>
                  <a:schemeClr val="bg2">
                    <a:lumMod val="50000"/>
                  </a:schemeClr>
                </a:solidFill>
              </a:rPr>
              <a:t>Histórico do PLD</a:t>
            </a:r>
          </a:p>
          <a:p>
            <a:pPr lvl="1">
              <a:spcBef>
                <a:spcPts val="600"/>
              </a:spcBef>
            </a:pPr>
            <a:r>
              <a:rPr lang="pt-BR" sz="2000">
                <a:solidFill>
                  <a:schemeClr val="bg2">
                    <a:lumMod val="50000"/>
                  </a:schemeClr>
                </a:solidFill>
              </a:rPr>
              <a:t>DECOMP</a:t>
            </a:r>
          </a:p>
          <a:p>
            <a:pPr lvl="1">
              <a:spcBef>
                <a:spcPts val="600"/>
              </a:spcBef>
            </a:pPr>
            <a:r>
              <a:rPr lang="pt-BR" sz="2000">
                <a:solidFill>
                  <a:schemeClr val="bg2">
                    <a:lumMod val="50000"/>
                  </a:schemeClr>
                </a:solidFill>
              </a:rPr>
              <a:t>DESSEM</a:t>
            </a:r>
          </a:p>
          <a:p>
            <a:pPr>
              <a:spcBef>
                <a:spcPts val="600"/>
              </a:spcBef>
            </a:pPr>
            <a:r>
              <a:rPr lang="pt-BR" sz="2000">
                <a:solidFill>
                  <a:schemeClr val="bg2">
                    <a:lumMod val="50000"/>
                  </a:schemeClr>
                </a:solidFill>
              </a:rPr>
              <a:t>Próximos Encontros do PLD</a:t>
            </a:r>
          </a:p>
        </p:txBody>
      </p:sp>
    </p:spTree>
    <p:extLst>
      <p:ext uri="{BB962C8B-B14F-4D97-AF65-F5344CB8AC3E}">
        <p14:creationId xmlns:p14="http://schemas.microsoft.com/office/powerpoint/2010/main" val="3305280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o_Título 1_p"/>
          <p:cNvSpPr txBox="1">
            <a:spLocks/>
          </p:cNvSpPr>
          <p:nvPr/>
        </p:nvSpPr>
        <p:spPr>
          <a:xfrm>
            <a:off x="3287745" y="2595926"/>
            <a:ext cx="5666021" cy="11942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pt-BR" sz="1800" b="1" kern="12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BR" sz="18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BR"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B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4000">
                <a:solidFill>
                  <a:srgbClr val="002060"/>
                </a:solidFill>
              </a:rPr>
              <a:t>Carga Abr/22</a:t>
            </a:r>
            <a:endParaRPr lang="pt-BR" sz="4000">
              <a:solidFill>
                <a:srgbClr val="002060"/>
              </a:solidFill>
            </a:endParaRPr>
          </a:p>
        </p:txBody>
      </p:sp>
    </p:spTree>
    <p:extLst>
      <p:ext uri="{BB962C8B-B14F-4D97-AF65-F5344CB8AC3E}">
        <p14:creationId xmlns:p14="http://schemas.microsoft.com/office/powerpoint/2010/main" val="3830299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BR"/>
              <a:t>Objetivo do Encontro do PLD</a:t>
            </a:r>
          </a:p>
        </p:txBody>
      </p:sp>
      <p:sp>
        <p:nvSpPr>
          <p:cNvPr id="6" name="Espaço Reservado para Conteúdo 5"/>
          <p:cNvSpPr>
            <a:spLocks noGrp="1"/>
          </p:cNvSpPr>
          <p:nvPr>
            <p:ph idx="1"/>
          </p:nvPr>
        </p:nvSpPr>
        <p:spPr>
          <a:xfrm>
            <a:off x="498080" y="637099"/>
            <a:ext cx="10855720" cy="5590664"/>
          </a:xfrm>
        </p:spPr>
        <p:txBody>
          <a:bodyPr/>
          <a:lstStyle/>
          <a:p>
            <a:pPr marL="447675" indent="-447675" algn="just">
              <a:lnSpc>
                <a:spcPct val="100000"/>
              </a:lnSpc>
              <a:buFont typeface="Wingdings" panose="05000000000000000000" pitchFamily="2" charset="2"/>
              <a:buChar char="Ø"/>
            </a:pPr>
            <a:r>
              <a:rPr lang="pt-BR" sz="2000" b="0"/>
              <a:t>Discutir tecnicamente as informações relacionadas ao PLD e publicadas no boletim;</a:t>
            </a:r>
          </a:p>
          <a:p>
            <a:pPr marL="447675" indent="-447675" algn="just">
              <a:lnSpc>
                <a:spcPct val="100000"/>
              </a:lnSpc>
              <a:buFont typeface="Wingdings" panose="05000000000000000000" pitchFamily="2" charset="2"/>
              <a:buChar char="Ø"/>
            </a:pPr>
            <a:r>
              <a:rPr lang="pt-BR" sz="2000" b="0"/>
              <a:t>Tratar da adequabilidade dos dados, procedimentos e resultados da cadeia de programas  (Resolução ANEEL nº 843/2019):</a:t>
            </a:r>
          </a:p>
          <a:p>
            <a:pPr marL="971550" lvl="1" indent="-514350" algn="just">
              <a:lnSpc>
                <a:spcPct val="100000"/>
              </a:lnSpc>
              <a:spcBef>
                <a:spcPts val="1000"/>
              </a:spcBef>
              <a:buFont typeface="+mj-lt"/>
              <a:buAutoNum type="romanUcPeriod"/>
            </a:pPr>
            <a:r>
              <a:rPr lang="pt-BR" sz="2000" b="0"/>
              <a:t>apresentação das principais modificações nos arquivos de entrada dos modelos de formação de preço;</a:t>
            </a:r>
          </a:p>
          <a:p>
            <a:pPr marL="971550" lvl="1" indent="-514350" algn="just">
              <a:lnSpc>
                <a:spcPct val="100000"/>
              </a:lnSpc>
              <a:spcBef>
                <a:spcPts val="1000"/>
              </a:spcBef>
              <a:buFont typeface="+mj-lt"/>
              <a:buAutoNum type="romanUcPeriod"/>
            </a:pPr>
            <a:r>
              <a:rPr lang="pt-BR" sz="2000" b="0"/>
              <a:t>análise dos principais fatores que influenciam na formação do PLD; e</a:t>
            </a:r>
          </a:p>
          <a:p>
            <a:pPr marL="971550" lvl="1" indent="-514350" algn="just">
              <a:lnSpc>
                <a:spcPct val="100000"/>
              </a:lnSpc>
              <a:spcBef>
                <a:spcPts val="1000"/>
              </a:spcBef>
              <a:buFont typeface="+mj-lt"/>
              <a:buAutoNum type="romanUcPeriod"/>
            </a:pPr>
            <a:r>
              <a:rPr lang="pt-BR" sz="2000" b="0"/>
              <a:t>validação, pelos agentes, da adequabilidade dos dados, procedimentos e resultados.</a:t>
            </a:r>
          </a:p>
          <a:p>
            <a:pPr marL="447675" indent="-447675" algn="just">
              <a:lnSpc>
                <a:spcPct val="100000"/>
              </a:lnSpc>
              <a:buFont typeface="Wingdings" panose="05000000000000000000" pitchFamily="2" charset="2"/>
              <a:buChar char="Ø"/>
            </a:pPr>
            <a:r>
              <a:rPr lang="pt-BR" sz="2000" b="0"/>
              <a:t>Estreitar o relacionamento com os agentes;</a:t>
            </a:r>
          </a:p>
          <a:p>
            <a:pPr marL="447675" indent="-447675" algn="just">
              <a:lnSpc>
                <a:spcPct val="100000"/>
              </a:lnSpc>
              <a:buFont typeface="Wingdings" panose="05000000000000000000" pitchFamily="2" charset="2"/>
              <a:buChar char="Ø"/>
            </a:pPr>
            <a:r>
              <a:rPr lang="pt-BR" sz="2000" b="0"/>
              <a:t>Abrir espaço para recebimento de sugestões para o aperfeiçoamento deste evento e dos boletins;</a:t>
            </a:r>
          </a:p>
          <a:p>
            <a:pPr marL="447675" indent="-447675" algn="just">
              <a:lnSpc>
                <a:spcPct val="100000"/>
              </a:lnSpc>
              <a:buFont typeface="Wingdings" panose="05000000000000000000" pitchFamily="2" charset="2"/>
              <a:buChar char="Ø"/>
            </a:pPr>
            <a:r>
              <a:rPr lang="pt-BR" sz="2000" b="0"/>
              <a:t>Apoiar os agentes em suas análises de mercado, reforçando a transparência e a simetria na divulgação das informações publicadas pela CCEE.</a:t>
            </a:r>
          </a:p>
        </p:txBody>
      </p:sp>
    </p:spTree>
    <p:extLst>
      <p:ext uri="{BB962C8B-B14F-4D97-AF65-F5344CB8AC3E}">
        <p14:creationId xmlns:p14="http://schemas.microsoft.com/office/powerpoint/2010/main" val="3555557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_Título"/>
          <p:cNvSpPr txBox="1"/>
          <p:nvPr/>
        </p:nvSpPr>
        <p:spPr>
          <a:xfrm>
            <a:off x="479030" y="19378"/>
            <a:ext cx="9852325" cy="461665"/>
          </a:xfrm>
          <a:prstGeom prst="rect">
            <a:avLst/>
          </a:prstGeom>
          <a:noFill/>
        </p:spPr>
        <p:txBody>
          <a:bodyPr wrap="square" rtlCol="0">
            <a:spAutoFit/>
          </a:bodyPr>
          <a:lstStyle/>
          <a:p>
            <a:r>
              <a:rPr lang="pt-BR" sz="2400" b="1">
                <a:solidFill>
                  <a:prstClr val="white"/>
                </a:solidFill>
              </a:rPr>
              <a:t>Carga Abr/22 - SIN</a:t>
            </a:r>
          </a:p>
        </p:txBody>
      </p:sp>
      <p:sp>
        <p:nvSpPr>
          <p:cNvPr id="3" name="Texto_Comparação"/>
          <p:cNvSpPr txBox="1"/>
          <p:nvPr/>
        </p:nvSpPr>
        <p:spPr>
          <a:xfrm>
            <a:off x="5143627" y="6480050"/>
            <a:ext cx="2135328" cy="307777"/>
          </a:xfrm>
          <a:prstGeom prst="rect">
            <a:avLst/>
          </a:prstGeom>
          <a:noFill/>
        </p:spPr>
        <p:txBody>
          <a:bodyPr wrap="none" rtlCol="0">
            <a:spAutoFit/>
          </a:bodyPr>
          <a:lstStyle/>
          <a:p>
            <a:r>
              <a:rPr lang="pt-BR" sz="1400">
                <a:solidFill>
                  <a:srgbClr val="002060"/>
                </a:solidFill>
              </a:rPr>
              <a:t>*Comparação com </a:t>
            </a:r>
            <a:r>
              <a:rPr lang="pt-BR" sz="1400" err="1">
                <a:solidFill>
                  <a:srgbClr val="002060"/>
                </a:solidFill>
              </a:rPr>
              <a:t>Abr</a:t>
            </a:r>
            <a:r>
              <a:rPr lang="pt-BR" sz="1400">
                <a:solidFill>
                  <a:srgbClr val="002060"/>
                </a:solidFill>
              </a:rPr>
              <a:t>/21</a:t>
            </a:r>
          </a:p>
        </p:txBody>
      </p:sp>
      <p:pic>
        <p:nvPicPr>
          <p:cNvPr id="26" name="Gráfico 6">
            <a:extLst>
              <a:ext uri="{FF2B5EF4-FFF2-40B4-BE49-F238E27FC236}">
                <a16:creationId xmlns:a16="http://schemas.microsoft.com/office/drawing/2014/main" id="{1E3C4BB0-11B4-49E8-BA22-39ADC8163892}"/>
              </a:ext>
            </a:extLst>
          </p:cNvPr>
          <p:cNvPicPr>
            <a:picLocks noChangeAspect="1"/>
          </p:cNvPicPr>
          <p:nvPr/>
        </p:nvPicPr>
        <p:blipFill>
          <a:blip r:embed="rId2"/>
          <a:stretch>
            <a:fillRect/>
          </a:stretch>
        </p:blipFill>
        <p:spPr>
          <a:xfrm>
            <a:off x="68799" y="3192136"/>
            <a:ext cx="6558816" cy="3157473"/>
          </a:xfrm>
          <a:prstGeom prst="rect">
            <a:avLst/>
          </a:prstGeom>
        </p:spPr>
      </p:pic>
      <p:pic>
        <p:nvPicPr>
          <p:cNvPr id="28" name="Gráfico 1">
            <a:extLst>
              <a:ext uri="{FF2B5EF4-FFF2-40B4-BE49-F238E27FC236}">
                <a16:creationId xmlns:a16="http://schemas.microsoft.com/office/drawing/2014/main" id="{6047451D-4234-472C-B6CD-1AEA30B03B1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87"/>
          <a:stretch/>
        </p:blipFill>
        <p:spPr>
          <a:xfrm>
            <a:off x="6446835" y="3457216"/>
            <a:ext cx="5561802" cy="2854391"/>
          </a:xfrm>
          <a:prstGeom prst="rect">
            <a:avLst/>
          </a:prstGeom>
        </p:spPr>
      </p:pic>
      <p:sp>
        <p:nvSpPr>
          <p:cNvPr id="29" name="Texto_Info">
            <a:extLst>
              <a:ext uri="{FF2B5EF4-FFF2-40B4-BE49-F238E27FC236}">
                <a16:creationId xmlns:a16="http://schemas.microsoft.com/office/drawing/2014/main" id="{FF18307A-04DA-4FAA-835A-E7747B0D43B9}"/>
              </a:ext>
            </a:extLst>
          </p:cNvPr>
          <p:cNvSpPr/>
          <p:nvPr/>
        </p:nvSpPr>
        <p:spPr>
          <a:xfrm>
            <a:off x="6089748" y="566975"/>
            <a:ext cx="5939820" cy="2715857"/>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spcBef>
                <a:spcPts val="600"/>
              </a:spcBef>
            </a:pPr>
            <a:r>
              <a:rPr lang="pt-BR" sz="1400" b="1">
                <a:solidFill>
                  <a:srgbClr val="002060"/>
                </a:solidFill>
              </a:rPr>
              <a:t>Economia: </a:t>
            </a:r>
            <a:r>
              <a:rPr lang="pt-BR" sz="1400">
                <a:solidFill>
                  <a:srgbClr val="002060"/>
                </a:solidFill>
              </a:rPr>
              <a:t>O desempenho da carga é impactado pela desaceleração de diversos segmentos da economia ao longo do início de 2022. A confiança na Indústria recuou pelo oitavo mês consecutivo, devido a perda de fôlego da demanda interna e escassez de insumos em alguns segmentos. Com o aumento da atividade proporcionado pela melhora do quadro sanitário, o setor serviços, único a apresentar variação positiva no mês. </a:t>
            </a:r>
          </a:p>
          <a:p>
            <a:pPr algn="just">
              <a:spcBef>
                <a:spcPts val="600"/>
              </a:spcBef>
            </a:pPr>
            <a:r>
              <a:rPr lang="pt-BR" sz="1400" b="1">
                <a:solidFill>
                  <a:srgbClr val="002060"/>
                </a:solidFill>
              </a:rPr>
              <a:t>Meteorologia: </a:t>
            </a:r>
            <a:r>
              <a:rPr lang="pt-BR" sz="1400">
                <a:solidFill>
                  <a:srgbClr val="002060"/>
                </a:solidFill>
              </a:rPr>
              <a:t>estabilidade geral para temperaturas e totais de precipitação</a:t>
            </a:r>
          </a:p>
          <a:p>
            <a:pPr marL="285750" indent="-285750" algn="just">
              <a:spcBef>
                <a:spcPts val="600"/>
              </a:spcBef>
              <a:buFont typeface="Arial" panose="020B0604020202020204" pitchFamily="34" charset="0"/>
              <a:buChar char="•"/>
            </a:pPr>
            <a:r>
              <a:rPr lang="pt-BR" sz="1400" b="1">
                <a:solidFill>
                  <a:srgbClr val="002060"/>
                </a:solidFill>
              </a:rPr>
              <a:t>SECO e Sul: </a:t>
            </a:r>
            <a:r>
              <a:rPr lang="pt-BR" sz="1400">
                <a:solidFill>
                  <a:srgbClr val="002060"/>
                </a:solidFill>
              </a:rPr>
              <a:t>em decorrência a uma frente fria previsões indicam redução de temperatura nas capitais ao fim da semana corrente;</a:t>
            </a:r>
          </a:p>
          <a:p>
            <a:pPr marL="285750" indent="-285750" algn="just">
              <a:spcBef>
                <a:spcPts val="600"/>
              </a:spcBef>
              <a:buFont typeface="Arial" panose="020B0604020202020204" pitchFamily="34" charset="0"/>
              <a:buChar char="•"/>
            </a:pPr>
            <a:r>
              <a:rPr lang="pt-BR" sz="1400" b="1">
                <a:solidFill>
                  <a:srgbClr val="002060"/>
                </a:solidFill>
              </a:rPr>
              <a:t>NE e Norte: </a:t>
            </a:r>
            <a:r>
              <a:rPr lang="pt-BR" sz="1400">
                <a:solidFill>
                  <a:srgbClr val="002060"/>
                </a:solidFill>
              </a:rPr>
              <a:t>ocorrência de maiores totais de precipitação na costa Norte do Nordeste e nas capitais do subsistema Norte.</a:t>
            </a:r>
          </a:p>
        </p:txBody>
      </p:sp>
      <p:pic>
        <p:nvPicPr>
          <p:cNvPr id="30" name="Texto_Tab">
            <a:extLst>
              <a:ext uri="{FF2B5EF4-FFF2-40B4-BE49-F238E27FC236}">
                <a16:creationId xmlns:a16="http://schemas.microsoft.com/office/drawing/2014/main" id="{92F9E0D5-84DE-4223-8B18-D9F52E333A53}"/>
              </a:ext>
            </a:extLst>
          </p:cNvPr>
          <p:cNvPicPr>
            <a:picLocks noChangeAspect="1"/>
          </p:cNvPicPr>
          <p:nvPr/>
        </p:nvPicPr>
        <p:blipFill>
          <a:blip r:embed="rId5"/>
          <a:stretch>
            <a:fillRect/>
          </a:stretch>
        </p:blipFill>
        <p:spPr>
          <a:xfrm>
            <a:off x="243651" y="1014944"/>
            <a:ext cx="5211982" cy="1326686"/>
          </a:xfrm>
          <a:prstGeom prst="rect">
            <a:avLst/>
          </a:prstGeom>
        </p:spPr>
      </p:pic>
    </p:spTree>
    <p:extLst>
      <p:ext uri="{BB962C8B-B14F-4D97-AF65-F5344CB8AC3E}">
        <p14:creationId xmlns:p14="http://schemas.microsoft.com/office/powerpoint/2010/main" val="1796267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_Título"/>
          <p:cNvSpPr txBox="1"/>
          <p:nvPr/>
        </p:nvSpPr>
        <p:spPr>
          <a:xfrm>
            <a:off x="479030" y="19378"/>
            <a:ext cx="9852325" cy="461665"/>
          </a:xfrm>
          <a:prstGeom prst="rect">
            <a:avLst/>
          </a:prstGeom>
          <a:noFill/>
        </p:spPr>
        <p:txBody>
          <a:bodyPr wrap="square" rtlCol="0">
            <a:spAutoFit/>
          </a:bodyPr>
          <a:lstStyle/>
          <a:p>
            <a:r>
              <a:rPr lang="es-ES" sz="2400" b="1">
                <a:solidFill>
                  <a:prstClr val="white"/>
                </a:solidFill>
              </a:rPr>
              <a:t>Carga Abr/22, por submercado</a:t>
            </a:r>
            <a:endParaRPr lang="pt-BR" sz="2400" b="1">
              <a:solidFill>
                <a:prstClr val="white"/>
              </a:solidFill>
            </a:endParaRPr>
          </a:p>
        </p:txBody>
      </p:sp>
      <p:cxnSp>
        <p:nvCxnSpPr>
          <p:cNvPr id="20" name="Conector reto 19"/>
          <p:cNvCxnSpPr/>
          <p:nvPr/>
        </p:nvCxnSpPr>
        <p:spPr>
          <a:xfrm>
            <a:off x="88232" y="3553987"/>
            <a:ext cx="12103583" cy="0"/>
          </a:xfrm>
          <a:prstGeom prst="line">
            <a:avLst/>
          </a:prstGeom>
          <a:noFill/>
          <a:ln w="12700" cap="flat">
            <a:solidFill>
              <a:schemeClr val="tx1">
                <a:lumMod val="50000"/>
                <a:lumOff val="50000"/>
              </a:schemeClr>
            </a:solidFill>
            <a:prstDash val="sysDot"/>
            <a:miter lim="400000"/>
          </a:ln>
          <a:effectLst/>
          <a:sp3d/>
        </p:spPr>
        <p:style>
          <a:lnRef idx="0">
            <a:scrgbClr r="0" g="0" b="0"/>
          </a:lnRef>
          <a:fillRef idx="0">
            <a:scrgbClr r="0" g="0" b="0"/>
          </a:fillRef>
          <a:effectRef idx="0">
            <a:scrgbClr r="0" g="0" b="0"/>
          </a:effectRef>
          <a:fontRef idx="none"/>
        </p:style>
      </p:cxnSp>
      <p:sp>
        <p:nvSpPr>
          <p:cNvPr id="21" name="Texto_Comparação"/>
          <p:cNvSpPr txBox="1"/>
          <p:nvPr/>
        </p:nvSpPr>
        <p:spPr>
          <a:xfrm>
            <a:off x="5028336" y="6471555"/>
            <a:ext cx="2135328" cy="307777"/>
          </a:xfrm>
          <a:prstGeom prst="rect">
            <a:avLst/>
          </a:prstGeom>
          <a:noFill/>
        </p:spPr>
        <p:txBody>
          <a:bodyPr wrap="none" rtlCol="0">
            <a:spAutoFit/>
          </a:bodyPr>
          <a:lstStyle/>
          <a:p>
            <a:r>
              <a:rPr lang="pt-BR" sz="1400">
                <a:solidFill>
                  <a:srgbClr val="002060"/>
                </a:solidFill>
              </a:rPr>
              <a:t>*Comparação com </a:t>
            </a:r>
            <a:r>
              <a:rPr lang="pt-BR" sz="1400" err="1">
                <a:solidFill>
                  <a:srgbClr val="002060"/>
                </a:solidFill>
              </a:rPr>
              <a:t>Abr</a:t>
            </a:r>
            <a:r>
              <a:rPr lang="pt-BR" sz="1400">
                <a:solidFill>
                  <a:srgbClr val="002060"/>
                </a:solidFill>
              </a:rPr>
              <a:t>/21</a:t>
            </a:r>
          </a:p>
        </p:txBody>
      </p:sp>
      <p:pic>
        <p:nvPicPr>
          <p:cNvPr id="11" name="Gráfico 8">
            <a:extLst>
              <a:ext uri="{FF2B5EF4-FFF2-40B4-BE49-F238E27FC236}">
                <a16:creationId xmlns:a16="http://schemas.microsoft.com/office/drawing/2014/main" id="{B1064669-86EA-4916-B1D2-C431F98D24A5}"/>
              </a:ext>
            </a:extLst>
          </p:cNvPr>
          <p:cNvPicPr>
            <a:picLocks noChangeAspect="1"/>
          </p:cNvPicPr>
          <p:nvPr/>
        </p:nvPicPr>
        <p:blipFill>
          <a:blip r:embed="rId2"/>
          <a:stretch>
            <a:fillRect/>
          </a:stretch>
        </p:blipFill>
        <p:spPr>
          <a:xfrm>
            <a:off x="147909" y="3659507"/>
            <a:ext cx="6101217" cy="2797575"/>
          </a:xfrm>
          <a:prstGeom prst="rect">
            <a:avLst/>
          </a:prstGeom>
        </p:spPr>
      </p:pic>
      <p:pic>
        <p:nvPicPr>
          <p:cNvPr id="13" name="Gráfico 7">
            <a:extLst>
              <a:ext uri="{FF2B5EF4-FFF2-40B4-BE49-F238E27FC236}">
                <a16:creationId xmlns:a16="http://schemas.microsoft.com/office/drawing/2014/main" id="{0ED17830-C90C-44A5-8BF1-D1E68CABD2D5}"/>
              </a:ext>
            </a:extLst>
          </p:cNvPr>
          <p:cNvPicPr>
            <a:picLocks noChangeAspect="1"/>
          </p:cNvPicPr>
          <p:nvPr/>
        </p:nvPicPr>
        <p:blipFill>
          <a:blip r:embed="rId3"/>
          <a:stretch>
            <a:fillRect/>
          </a:stretch>
        </p:blipFill>
        <p:spPr>
          <a:xfrm>
            <a:off x="163329" y="725719"/>
            <a:ext cx="5971436" cy="2649185"/>
          </a:xfrm>
          <a:prstGeom prst="rect">
            <a:avLst/>
          </a:prstGeom>
        </p:spPr>
      </p:pic>
      <p:pic>
        <p:nvPicPr>
          <p:cNvPr id="14" name="Gráfico 2">
            <a:extLst>
              <a:ext uri="{FF2B5EF4-FFF2-40B4-BE49-F238E27FC236}">
                <a16:creationId xmlns:a16="http://schemas.microsoft.com/office/drawing/2014/main" id="{54E3C191-CEA9-4DB4-936B-F0E9D89EA6D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76" r="7679"/>
          <a:stretch/>
        </p:blipFill>
        <p:spPr>
          <a:xfrm>
            <a:off x="6628999" y="775125"/>
            <a:ext cx="5342804" cy="2755327"/>
          </a:xfrm>
          <a:prstGeom prst="rect">
            <a:avLst/>
          </a:prstGeom>
        </p:spPr>
      </p:pic>
      <p:pic>
        <p:nvPicPr>
          <p:cNvPr id="15" name="Gráfico 3">
            <a:extLst>
              <a:ext uri="{FF2B5EF4-FFF2-40B4-BE49-F238E27FC236}">
                <a16:creationId xmlns:a16="http://schemas.microsoft.com/office/drawing/2014/main" id="{E61C8DC7-464F-4088-932C-47C92ADEC76B}"/>
              </a:ext>
            </a:extLst>
          </p:cNvPr>
          <p:cNvPicPr>
            <a:picLocks noChangeAspect="1"/>
          </p:cNvPicPr>
          <p:nvPr/>
        </p:nvPicPr>
        <p:blipFill rotWithShape="1">
          <a:blip r:embed="rId6"/>
          <a:srcRect r="6939"/>
          <a:stretch/>
        </p:blipFill>
        <p:spPr>
          <a:xfrm>
            <a:off x="6845911" y="3740711"/>
            <a:ext cx="5102142" cy="2652387"/>
          </a:xfrm>
          <a:prstGeom prst="rect">
            <a:avLst/>
          </a:prstGeom>
        </p:spPr>
      </p:pic>
      <p:graphicFrame>
        <p:nvGraphicFramePr>
          <p:cNvPr id="16" name="Tabela_Comparação_S">
            <a:extLst>
              <a:ext uri="{FF2B5EF4-FFF2-40B4-BE49-F238E27FC236}">
                <a16:creationId xmlns:a16="http://schemas.microsoft.com/office/drawing/2014/main" id="{301C8593-0C1A-4002-AF68-243D120B3DD2}"/>
              </a:ext>
            </a:extLst>
          </p:cNvPr>
          <p:cNvGraphicFramePr>
            <a:graphicFrameLocks noGrp="1"/>
          </p:cNvGraphicFramePr>
          <p:nvPr/>
        </p:nvGraphicFramePr>
        <p:xfrm>
          <a:off x="10435325" y="4795217"/>
          <a:ext cx="1548000" cy="545571"/>
        </p:xfrm>
        <a:graphic>
          <a:graphicData uri="http://schemas.openxmlformats.org/drawingml/2006/table">
            <a:tbl>
              <a:tblPr firstRow="1" firstCol="1" lastRow="1" lastCol="1" bandRow="1" bandCol="1">
                <a:tableStyleId>{5940675A-B579-460E-94D1-54222C63F5DA}</a:tableStyleId>
              </a:tblPr>
              <a:tblGrid>
                <a:gridCol w="972000">
                  <a:extLst>
                    <a:ext uri="{9D8B030D-6E8A-4147-A177-3AD203B41FA5}">
                      <a16:colId xmlns:a16="http://schemas.microsoft.com/office/drawing/2014/main" val="20000"/>
                    </a:ext>
                  </a:extLst>
                </a:gridCol>
                <a:gridCol w="576000">
                  <a:extLst>
                    <a:ext uri="{9D8B030D-6E8A-4147-A177-3AD203B41FA5}">
                      <a16:colId xmlns:a16="http://schemas.microsoft.com/office/drawing/2014/main" val="20001"/>
                    </a:ext>
                  </a:extLst>
                </a:gridCol>
              </a:tblGrid>
              <a:tr h="235737">
                <a:tc gridSpan="2">
                  <a:txBody>
                    <a:bodyPr/>
                    <a:lstStyle/>
                    <a:p>
                      <a:pPr algn="ctr"/>
                      <a:r>
                        <a:rPr lang="pt-BR" sz="1350" b="1">
                          <a:solidFill>
                            <a:srgbClr val="102E66"/>
                          </a:solidFill>
                        </a:rPr>
                        <a:t>Rev 2 Abr/22*</a:t>
                      </a:r>
                      <a:endParaRPr lang="pt-BR" sz="1350" b="1">
                        <a:solidFill>
                          <a:srgbClr val="102E66"/>
                        </a:solidFill>
                        <a:latin typeface="Calibri" panose="020F0502020204030204" pitchFamily="34" charset="0"/>
                        <a:cs typeface="Calibri" panose="020F0502020204030204" pitchFamily="34" charset="0"/>
                      </a:endParaRPr>
                    </a:p>
                  </a:txBody>
                  <a:tcPr marL="64292" marR="64292" marT="32146" marB="32146" anchor="ctr"/>
                </a:tc>
                <a:tc hMerge="1">
                  <a:txBody>
                    <a:bodyPr/>
                    <a:lstStyle/>
                    <a:p>
                      <a:endParaRPr lang="pt-BR" b="1"/>
                    </a:p>
                  </a:txBody>
                  <a:tcPr anchor="ctr">
                    <a:lnL w="12700" cap="flat" cmpd="sng" algn="ctr">
                      <a:solidFill>
                        <a:schemeClr val="tx1"/>
                      </a:solidFill>
                      <a:prstDash val="sysDot"/>
                      <a:round/>
                      <a:headEnd type="none" w="med" len="med"/>
                      <a:tailEnd type="none" w="med" len="med"/>
                    </a:lnL>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0"/>
                  </a:ext>
                </a:extLst>
              </a:tr>
              <a:tr h="275539">
                <a:tc>
                  <a:txBody>
                    <a:bodyPr/>
                    <a:lstStyle/>
                    <a:p>
                      <a:r>
                        <a:rPr lang="pt-BR" sz="1350" b="1">
                          <a:solidFill>
                            <a:srgbClr val="FF0000"/>
                          </a:solidFill>
                        </a:rPr>
                        <a:t>-198 MWm</a:t>
                      </a:r>
                      <a:endParaRPr lang="pt-BR" sz="1350" b="0">
                        <a:solidFill>
                          <a:srgbClr val="FF0000"/>
                        </a:solidFill>
                        <a:latin typeface="Calibri" panose="020F0502020204030204" pitchFamily="34" charset="0"/>
                        <a:cs typeface="Calibri" panose="020F0502020204030204" pitchFamily="34" charset="0"/>
                      </a:endParaRPr>
                    </a:p>
                  </a:txBody>
                  <a:tcPr marL="64292" marR="64292" marT="32146" marB="32146" anchor="ctr"/>
                </a:tc>
                <a:tc>
                  <a:txBody>
                    <a:bodyPr/>
                    <a:lstStyle/>
                    <a:p>
                      <a:pPr marL="0" marR="0" indent="0" algn="ctr" defTabSz="584229" rtl="0" eaLnBrk="1" fontAlgn="auto" latinLnBrk="0" hangingPunct="1">
                        <a:lnSpc>
                          <a:spcPct val="100000"/>
                        </a:lnSpc>
                        <a:spcBef>
                          <a:spcPts val="0"/>
                        </a:spcBef>
                        <a:spcAft>
                          <a:spcPts val="0"/>
                        </a:spcAft>
                        <a:buClrTx/>
                        <a:buSzTx/>
                        <a:buFontTx/>
                        <a:buNone/>
                        <a:tabLst/>
                        <a:defRPr/>
                      </a:pPr>
                      <a:r>
                        <a:rPr lang="pt-BR" sz="1350" b="1">
                          <a:solidFill>
                            <a:srgbClr val="FF0000"/>
                          </a:solidFill>
                        </a:rPr>
                        <a:t>-1,7%</a:t>
                      </a:r>
                      <a:endParaRPr lang="pt-BR" sz="1350" b="1">
                        <a:solidFill>
                          <a:srgbClr val="FF0000"/>
                        </a:solidFill>
                        <a:latin typeface="Calibri" panose="020F0502020204030204" pitchFamily="34" charset="0"/>
                        <a:cs typeface="Calibri" panose="020F0502020204030204" pitchFamily="34" charset="0"/>
                      </a:endParaRPr>
                    </a:p>
                  </a:txBody>
                  <a:tcPr marL="64292" marR="64292" marT="32146" marB="32146" anchor="ctr"/>
                </a:tc>
                <a:extLst>
                  <a:ext uri="{0D108BD9-81ED-4DB2-BD59-A6C34878D82A}">
                    <a16:rowId xmlns:a16="http://schemas.microsoft.com/office/drawing/2014/main" val="10001"/>
                  </a:ext>
                </a:extLst>
              </a:tr>
            </a:tbl>
          </a:graphicData>
        </a:graphic>
      </p:graphicFrame>
      <p:graphicFrame>
        <p:nvGraphicFramePr>
          <p:cNvPr id="17" name="Tabela_Comparação_SECO">
            <a:extLst>
              <a:ext uri="{FF2B5EF4-FFF2-40B4-BE49-F238E27FC236}">
                <a16:creationId xmlns:a16="http://schemas.microsoft.com/office/drawing/2014/main" id="{3340CEAB-FF20-437C-BA9F-78CCE58A55F7}"/>
              </a:ext>
            </a:extLst>
          </p:cNvPr>
          <p:cNvGraphicFramePr>
            <a:graphicFrameLocks noGrp="1"/>
          </p:cNvGraphicFramePr>
          <p:nvPr/>
        </p:nvGraphicFramePr>
        <p:xfrm>
          <a:off x="10291325" y="1938671"/>
          <a:ext cx="1692000" cy="545571"/>
        </p:xfrm>
        <a:graphic>
          <a:graphicData uri="http://schemas.openxmlformats.org/drawingml/2006/table">
            <a:tbl>
              <a:tblPr firstRow="1" firstCol="1" lastRow="1" lastCol="1" bandRow="1" bandCol="1">
                <a:tableStyleId>{5940675A-B579-460E-94D1-54222C63F5DA}</a:tableStyleId>
              </a:tblPr>
              <a:tblGrid>
                <a:gridCol w="1116000">
                  <a:extLst>
                    <a:ext uri="{9D8B030D-6E8A-4147-A177-3AD203B41FA5}">
                      <a16:colId xmlns:a16="http://schemas.microsoft.com/office/drawing/2014/main" val="20000"/>
                    </a:ext>
                  </a:extLst>
                </a:gridCol>
                <a:gridCol w="576000">
                  <a:extLst>
                    <a:ext uri="{9D8B030D-6E8A-4147-A177-3AD203B41FA5}">
                      <a16:colId xmlns:a16="http://schemas.microsoft.com/office/drawing/2014/main" val="20001"/>
                    </a:ext>
                  </a:extLst>
                </a:gridCol>
              </a:tblGrid>
              <a:tr h="235737">
                <a:tc gridSpan="2">
                  <a:txBody>
                    <a:bodyPr/>
                    <a:lstStyle/>
                    <a:p>
                      <a:pPr algn="ctr"/>
                      <a:r>
                        <a:rPr lang="pt-BR" sz="1350" b="1">
                          <a:solidFill>
                            <a:srgbClr val="102E66"/>
                          </a:solidFill>
                        </a:rPr>
                        <a:t>Rev 2 Abr/22*</a:t>
                      </a:r>
                      <a:endParaRPr lang="pt-BR" sz="1350" b="1">
                        <a:solidFill>
                          <a:srgbClr val="102E66"/>
                        </a:solidFill>
                        <a:latin typeface="Calibri" panose="020F0502020204030204" pitchFamily="34" charset="0"/>
                        <a:cs typeface="Calibri" panose="020F0502020204030204" pitchFamily="34" charset="0"/>
                      </a:endParaRPr>
                    </a:p>
                  </a:txBody>
                  <a:tcPr marL="64292" marR="64292" marT="32146" marB="32146" anchor="ctr"/>
                </a:tc>
                <a:tc hMerge="1">
                  <a:txBody>
                    <a:bodyPr/>
                    <a:lstStyle/>
                    <a:p>
                      <a:endParaRPr lang="pt-BR" b="1"/>
                    </a:p>
                  </a:txBody>
                  <a:tcPr anchor="ctr">
                    <a:lnL w="12700" cap="flat" cmpd="sng" algn="ctr">
                      <a:solidFill>
                        <a:schemeClr val="tx1"/>
                      </a:solidFill>
                      <a:prstDash val="sysDot"/>
                      <a:round/>
                      <a:headEnd type="none" w="med" len="med"/>
                      <a:tailEnd type="none" w="med" len="med"/>
                    </a:lnL>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0"/>
                  </a:ext>
                </a:extLst>
              </a:tr>
              <a:tr h="275539">
                <a:tc>
                  <a:txBody>
                    <a:bodyPr/>
                    <a:lstStyle/>
                    <a:p>
                      <a:r>
                        <a:rPr lang="pt-BR" sz="1350" b="1">
                          <a:solidFill>
                            <a:srgbClr val="00B050"/>
                          </a:solidFill>
                        </a:rPr>
                        <a:t>+2.064 MWm</a:t>
                      </a:r>
                      <a:endParaRPr lang="pt-BR" sz="1350" b="0">
                        <a:solidFill>
                          <a:srgbClr val="00B050"/>
                        </a:solidFill>
                        <a:latin typeface="Calibri" panose="020F0502020204030204" pitchFamily="34" charset="0"/>
                        <a:cs typeface="Calibri" panose="020F0502020204030204" pitchFamily="34" charset="0"/>
                      </a:endParaRPr>
                    </a:p>
                  </a:txBody>
                  <a:tcPr marL="64292" marR="64292" marT="32146" marB="32146" anchor="ctr"/>
                </a:tc>
                <a:tc>
                  <a:txBody>
                    <a:bodyPr/>
                    <a:lstStyle/>
                    <a:p>
                      <a:pPr marL="0" marR="0" indent="0" algn="ctr" defTabSz="584229" rtl="0" eaLnBrk="1" fontAlgn="auto" latinLnBrk="0" hangingPunct="1">
                        <a:lnSpc>
                          <a:spcPct val="100000"/>
                        </a:lnSpc>
                        <a:spcBef>
                          <a:spcPts val="0"/>
                        </a:spcBef>
                        <a:spcAft>
                          <a:spcPts val="0"/>
                        </a:spcAft>
                        <a:buClrTx/>
                        <a:buSzTx/>
                        <a:buFontTx/>
                        <a:buNone/>
                        <a:tabLst/>
                        <a:defRPr/>
                      </a:pPr>
                      <a:r>
                        <a:rPr lang="pt-BR" sz="1350" b="1">
                          <a:solidFill>
                            <a:srgbClr val="00B050"/>
                          </a:solidFill>
                        </a:rPr>
                        <a:t>+5,2%</a:t>
                      </a:r>
                      <a:endParaRPr lang="pt-BR" sz="1350" b="1">
                        <a:solidFill>
                          <a:srgbClr val="00B050"/>
                        </a:solidFill>
                        <a:latin typeface="Calibri" panose="020F0502020204030204" pitchFamily="34" charset="0"/>
                        <a:cs typeface="Calibri" panose="020F0502020204030204" pitchFamily="34" charset="0"/>
                      </a:endParaRPr>
                    </a:p>
                  </a:txBody>
                  <a:tcPr marL="64292" marR="64292" marT="32146" marB="32146"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52752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_Título"/>
          <p:cNvSpPr txBox="1"/>
          <p:nvPr/>
        </p:nvSpPr>
        <p:spPr>
          <a:xfrm>
            <a:off x="479030" y="19378"/>
            <a:ext cx="9852325" cy="461665"/>
          </a:xfrm>
          <a:prstGeom prst="rect">
            <a:avLst/>
          </a:prstGeom>
          <a:noFill/>
        </p:spPr>
        <p:txBody>
          <a:bodyPr wrap="square" rtlCol="0">
            <a:spAutoFit/>
          </a:bodyPr>
          <a:lstStyle/>
          <a:p>
            <a:r>
              <a:rPr lang="es-ES" sz="2400" b="1">
                <a:solidFill>
                  <a:prstClr val="white"/>
                </a:solidFill>
              </a:rPr>
              <a:t>Carga Abr/22, por submercado</a:t>
            </a:r>
            <a:endParaRPr lang="pt-BR" sz="2400" b="1">
              <a:solidFill>
                <a:prstClr val="white"/>
              </a:solidFill>
            </a:endParaRPr>
          </a:p>
        </p:txBody>
      </p:sp>
      <p:cxnSp>
        <p:nvCxnSpPr>
          <p:cNvPr id="20" name="Conector reto 19"/>
          <p:cNvCxnSpPr/>
          <p:nvPr/>
        </p:nvCxnSpPr>
        <p:spPr>
          <a:xfrm>
            <a:off x="88232" y="3569227"/>
            <a:ext cx="12103583" cy="0"/>
          </a:xfrm>
          <a:prstGeom prst="line">
            <a:avLst/>
          </a:prstGeom>
          <a:noFill/>
          <a:ln w="12700" cap="flat">
            <a:solidFill>
              <a:schemeClr val="tx1">
                <a:lumMod val="50000"/>
                <a:lumOff val="50000"/>
              </a:schemeClr>
            </a:solidFill>
            <a:prstDash val="sysDot"/>
            <a:miter lim="400000"/>
          </a:ln>
          <a:effectLst/>
          <a:sp3d/>
        </p:spPr>
        <p:style>
          <a:lnRef idx="0">
            <a:scrgbClr r="0" g="0" b="0"/>
          </a:lnRef>
          <a:fillRef idx="0">
            <a:scrgbClr r="0" g="0" b="0"/>
          </a:fillRef>
          <a:effectRef idx="0">
            <a:scrgbClr r="0" g="0" b="0"/>
          </a:effectRef>
          <a:fontRef idx="none"/>
        </p:style>
      </p:cxnSp>
      <p:sp>
        <p:nvSpPr>
          <p:cNvPr id="21" name="Texto_Comparação"/>
          <p:cNvSpPr txBox="1"/>
          <p:nvPr/>
        </p:nvSpPr>
        <p:spPr>
          <a:xfrm>
            <a:off x="5028336" y="6471555"/>
            <a:ext cx="2135328" cy="307777"/>
          </a:xfrm>
          <a:prstGeom prst="rect">
            <a:avLst/>
          </a:prstGeom>
          <a:noFill/>
        </p:spPr>
        <p:txBody>
          <a:bodyPr wrap="none" rtlCol="0">
            <a:spAutoFit/>
          </a:bodyPr>
          <a:lstStyle/>
          <a:p>
            <a:r>
              <a:rPr lang="pt-BR" sz="1400">
                <a:solidFill>
                  <a:srgbClr val="002060"/>
                </a:solidFill>
              </a:rPr>
              <a:t>*Comparação com </a:t>
            </a:r>
            <a:r>
              <a:rPr lang="pt-BR" sz="1400" err="1">
                <a:solidFill>
                  <a:srgbClr val="002060"/>
                </a:solidFill>
              </a:rPr>
              <a:t>Abr</a:t>
            </a:r>
            <a:r>
              <a:rPr lang="pt-BR" sz="1400">
                <a:solidFill>
                  <a:srgbClr val="002060"/>
                </a:solidFill>
              </a:rPr>
              <a:t>/21</a:t>
            </a:r>
          </a:p>
        </p:txBody>
      </p:sp>
      <p:pic>
        <p:nvPicPr>
          <p:cNvPr id="11" name="Gráfico 10">
            <a:extLst>
              <a:ext uri="{FF2B5EF4-FFF2-40B4-BE49-F238E27FC236}">
                <a16:creationId xmlns:a16="http://schemas.microsoft.com/office/drawing/2014/main" id="{4B2613FF-A0D1-4477-B4E4-0E240B3F029A}"/>
              </a:ext>
            </a:extLst>
          </p:cNvPr>
          <p:cNvPicPr>
            <a:picLocks noChangeAspect="1"/>
          </p:cNvPicPr>
          <p:nvPr/>
        </p:nvPicPr>
        <p:blipFill>
          <a:blip r:embed="rId2"/>
          <a:stretch>
            <a:fillRect/>
          </a:stretch>
        </p:blipFill>
        <p:spPr>
          <a:xfrm>
            <a:off x="337817" y="3663296"/>
            <a:ext cx="5618141" cy="2794898"/>
          </a:xfrm>
          <a:prstGeom prst="rect">
            <a:avLst/>
          </a:prstGeom>
        </p:spPr>
      </p:pic>
      <p:pic>
        <p:nvPicPr>
          <p:cNvPr id="13" name="Gráfico 9">
            <a:extLst>
              <a:ext uri="{FF2B5EF4-FFF2-40B4-BE49-F238E27FC236}">
                <a16:creationId xmlns:a16="http://schemas.microsoft.com/office/drawing/2014/main" id="{F2353780-8B1D-43BA-97A0-2F98D6A99AE5}"/>
              </a:ext>
            </a:extLst>
          </p:cNvPr>
          <p:cNvPicPr>
            <a:picLocks noChangeAspect="1"/>
          </p:cNvPicPr>
          <p:nvPr/>
        </p:nvPicPr>
        <p:blipFill>
          <a:blip r:embed="rId3"/>
          <a:stretch>
            <a:fillRect/>
          </a:stretch>
        </p:blipFill>
        <p:spPr>
          <a:xfrm>
            <a:off x="312993" y="726381"/>
            <a:ext cx="5360969" cy="2661550"/>
          </a:xfrm>
          <a:prstGeom prst="rect">
            <a:avLst/>
          </a:prstGeom>
        </p:spPr>
      </p:pic>
      <p:pic>
        <p:nvPicPr>
          <p:cNvPr id="14" name="Gráfico 5">
            <a:extLst>
              <a:ext uri="{FF2B5EF4-FFF2-40B4-BE49-F238E27FC236}">
                <a16:creationId xmlns:a16="http://schemas.microsoft.com/office/drawing/2014/main" id="{3CA1600A-040E-4441-94E1-2A192B46006D}"/>
              </a:ext>
            </a:extLst>
          </p:cNvPr>
          <p:cNvPicPr>
            <a:picLocks noChangeAspect="1"/>
          </p:cNvPicPr>
          <p:nvPr/>
        </p:nvPicPr>
        <p:blipFill rotWithShape="1">
          <a:blip r:embed="rId4"/>
          <a:srcRect r="6553"/>
          <a:stretch/>
        </p:blipFill>
        <p:spPr>
          <a:xfrm>
            <a:off x="6498438" y="3712276"/>
            <a:ext cx="5195296" cy="2687370"/>
          </a:xfrm>
          <a:prstGeom prst="rect">
            <a:avLst/>
          </a:prstGeom>
        </p:spPr>
      </p:pic>
      <p:pic>
        <p:nvPicPr>
          <p:cNvPr id="15" name="Gráfico 4">
            <a:extLst>
              <a:ext uri="{FF2B5EF4-FFF2-40B4-BE49-F238E27FC236}">
                <a16:creationId xmlns:a16="http://schemas.microsoft.com/office/drawing/2014/main" id="{B5E8E435-8B93-47AF-B368-D0BEB567606D}"/>
              </a:ext>
            </a:extLst>
          </p:cNvPr>
          <p:cNvPicPr>
            <a:picLocks noChangeAspect="1"/>
          </p:cNvPicPr>
          <p:nvPr/>
        </p:nvPicPr>
        <p:blipFill rotWithShape="1">
          <a:blip r:embed="rId5"/>
          <a:srcRect r="5811"/>
          <a:stretch/>
        </p:blipFill>
        <p:spPr>
          <a:xfrm>
            <a:off x="6469239" y="799036"/>
            <a:ext cx="5224495" cy="2688094"/>
          </a:xfrm>
          <a:prstGeom prst="rect">
            <a:avLst/>
          </a:prstGeom>
        </p:spPr>
      </p:pic>
      <p:graphicFrame>
        <p:nvGraphicFramePr>
          <p:cNvPr id="16" name="Tabela_Comparação_NE">
            <a:extLst>
              <a:ext uri="{FF2B5EF4-FFF2-40B4-BE49-F238E27FC236}">
                <a16:creationId xmlns:a16="http://schemas.microsoft.com/office/drawing/2014/main" id="{AD56CFE5-4BD4-4C6D-8299-A15DA8E3A2E4}"/>
              </a:ext>
            </a:extLst>
          </p:cNvPr>
          <p:cNvGraphicFramePr>
            <a:graphicFrameLocks noGrp="1"/>
          </p:cNvGraphicFramePr>
          <p:nvPr/>
        </p:nvGraphicFramePr>
        <p:xfrm>
          <a:off x="10005096" y="1747299"/>
          <a:ext cx="1476000" cy="545571"/>
        </p:xfrm>
        <a:graphic>
          <a:graphicData uri="http://schemas.openxmlformats.org/drawingml/2006/table">
            <a:tbl>
              <a:tblPr firstRow="1" firstCol="1" lastRow="1" lastCol="1" bandRow="1" bandCol="1">
                <a:tableStyleId>{5940675A-B579-460E-94D1-54222C63F5DA}</a:tableStyleId>
              </a:tblPr>
              <a:tblGrid>
                <a:gridCol w="900000">
                  <a:extLst>
                    <a:ext uri="{9D8B030D-6E8A-4147-A177-3AD203B41FA5}">
                      <a16:colId xmlns:a16="http://schemas.microsoft.com/office/drawing/2014/main" val="20000"/>
                    </a:ext>
                  </a:extLst>
                </a:gridCol>
                <a:gridCol w="576000">
                  <a:extLst>
                    <a:ext uri="{9D8B030D-6E8A-4147-A177-3AD203B41FA5}">
                      <a16:colId xmlns:a16="http://schemas.microsoft.com/office/drawing/2014/main" val="20001"/>
                    </a:ext>
                  </a:extLst>
                </a:gridCol>
              </a:tblGrid>
              <a:tr h="0">
                <a:tc gridSpan="2">
                  <a:txBody>
                    <a:bodyPr/>
                    <a:lstStyle/>
                    <a:p>
                      <a:pPr algn="ctr"/>
                      <a:r>
                        <a:rPr lang="pt-BR" sz="1350" b="1">
                          <a:solidFill>
                            <a:srgbClr val="102E66"/>
                          </a:solidFill>
                        </a:rPr>
                        <a:t>Rev 2 Abr/22*</a:t>
                      </a:r>
                      <a:endParaRPr lang="pt-BR" sz="1350" b="1">
                        <a:solidFill>
                          <a:srgbClr val="102E66"/>
                        </a:solidFill>
                        <a:latin typeface="Calibri" panose="020F0502020204030204" pitchFamily="34" charset="0"/>
                        <a:cs typeface="Calibri" panose="020F0502020204030204" pitchFamily="34" charset="0"/>
                      </a:endParaRPr>
                    </a:p>
                  </a:txBody>
                  <a:tcPr marL="64292" marR="64292" marT="32146" marB="32146" anchor="ctr"/>
                </a:tc>
                <a:tc hMerge="1">
                  <a:txBody>
                    <a:bodyPr/>
                    <a:lstStyle/>
                    <a:p>
                      <a:endParaRPr lang="pt-BR" b="1"/>
                    </a:p>
                  </a:txBody>
                  <a:tcPr anchor="ctr">
                    <a:lnL w="12700" cap="flat" cmpd="sng" algn="ctr">
                      <a:solidFill>
                        <a:schemeClr val="tx1"/>
                      </a:solidFill>
                      <a:prstDash val="sysDot"/>
                      <a:round/>
                      <a:headEnd type="none" w="med" len="med"/>
                      <a:tailEnd type="none" w="med" len="med"/>
                    </a:lnL>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0"/>
                  </a:ext>
                </a:extLst>
              </a:tr>
              <a:tr h="275539">
                <a:tc>
                  <a:txBody>
                    <a:bodyPr/>
                    <a:lstStyle/>
                    <a:p>
                      <a:r>
                        <a:rPr lang="pt-BR" sz="1350" b="1">
                          <a:solidFill>
                            <a:srgbClr val="00B050"/>
                          </a:solidFill>
                        </a:rPr>
                        <a:t>+41 </a:t>
                      </a:r>
                      <a:r>
                        <a:rPr lang="pt-BR" sz="1350" b="1" err="1">
                          <a:solidFill>
                            <a:srgbClr val="00B050"/>
                          </a:solidFill>
                        </a:rPr>
                        <a:t>MWm</a:t>
                      </a:r>
                      <a:endParaRPr lang="pt-BR" sz="1350" b="0">
                        <a:solidFill>
                          <a:srgbClr val="00B050"/>
                        </a:solidFill>
                        <a:latin typeface="Calibri" panose="020F0502020204030204" pitchFamily="34" charset="0"/>
                        <a:cs typeface="Calibri" panose="020F0502020204030204" pitchFamily="34" charset="0"/>
                      </a:endParaRPr>
                    </a:p>
                  </a:txBody>
                  <a:tcPr marL="64292" marR="64292" marT="32146" marB="32146" anchor="ctr"/>
                </a:tc>
                <a:tc>
                  <a:txBody>
                    <a:bodyPr/>
                    <a:lstStyle/>
                    <a:p>
                      <a:pPr marL="0" marR="0" indent="0" algn="ctr" defTabSz="584229" rtl="0" eaLnBrk="1" fontAlgn="auto" latinLnBrk="0" hangingPunct="1">
                        <a:lnSpc>
                          <a:spcPct val="100000"/>
                        </a:lnSpc>
                        <a:spcBef>
                          <a:spcPts val="0"/>
                        </a:spcBef>
                        <a:spcAft>
                          <a:spcPts val="0"/>
                        </a:spcAft>
                        <a:buClrTx/>
                        <a:buSzTx/>
                        <a:buFontTx/>
                        <a:buNone/>
                        <a:tabLst/>
                        <a:defRPr/>
                      </a:pPr>
                      <a:r>
                        <a:rPr lang="pt-BR" sz="1350" b="1">
                          <a:solidFill>
                            <a:srgbClr val="00B050"/>
                          </a:solidFill>
                        </a:rPr>
                        <a:t>+0,4%</a:t>
                      </a:r>
                      <a:endParaRPr lang="pt-BR" sz="1350" b="1">
                        <a:solidFill>
                          <a:srgbClr val="00B050"/>
                        </a:solidFill>
                        <a:latin typeface="Calibri" panose="020F0502020204030204" pitchFamily="34" charset="0"/>
                        <a:cs typeface="Calibri" panose="020F0502020204030204" pitchFamily="34" charset="0"/>
                      </a:endParaRPr>
                    </a:p>
                  </a:txBody>
                  <a:tcPr marL="64292" marR="64292" marT="32146" marB="32146" anchor="ctr"/>
                </a:tc>
                <a:extLst>
                  <a:ext uri="{0D108BD9-81ED-4DB2-BD59-A6C34878D82A}">
                    <a16:rowId xmlns:a16="http://schemas.microsoft.com/office/drawing/2014/main" val="10001"/>
                  </a:ext>
                </a:extLst>
              </a:tr>
            </a:tbl>
          </a:graphicData>
        </a:graphic>
      </p:graphicFrame>
      <p:graphicFrame>
        <p:nvGraphicFramePr>
          <p:cNvPr id="17" name="Tabela_Comparação_N">
            <a:extLst>
              <a:ext uri="{FF2B5EF4-FFF2-40B4-BE49-F238E27FC236}">
                <a16:creationId xmlns:a16="http://schemas.microsoft.com/office/drawing/2014/main" id="{FC3A9A3E-3CCF-401E-8C43-6716BA027C5D}"/>
              </a:ext>
            </a:extLst>
          </p:cNvPr>
          <p:cNvGraphicFramePr>
            <a:graphicFrameLocks noGrp="1"/>
          </p:cNvGraphicFramePr>
          <p:nvPr/>
        </p:nvGraphicFramePr>
        <p:xfrm>
          <a:off x="10109734" y="4808664"/>
          <a:ext cx="1512000" cy="545571"/>
        </p:xfrm>
        <a:graphic>
          <a:graphicData uri="http://schemas.openxmlformats.org/drawingml/2006/table">
            <a:tbl>
              <a:tblPr firstRow="1" firstCol="1" lastRow="1" lastCol="1" bandRow="1" bandCol="1">
                <a:tableStyleId>{5940675A-B579-460E-94D1-54222C63F5DA}</a:tableStyleId>
              </a:tblPr>
              <a:tblGrid>
                <a:gridCol w="936000">
                  <a:extLst>
                    <a:ext uri="{9D8B030D-6E8A-4147-A177-3AD203B41FA5}">
                      <a16:colId xmlns:a16="http://schemas.microsoft.com/office/drawing/2014/main" val="20000"/>
                    </a:ext>
                  </a:extLst>
                </a:gridCol>
                <a:gridCol w="576000">
                  <a:extLst>
                    <a:ext uri="{9D8B030D-6E8A-4147-A177-3AD203B41FA5}">
                      <a16:colId xmlns:a16="http://schemas.microsoft.com/office/drawing/2014/main" val="20001"/>
                    </a:ext>
                  </a:extLst>
                </a:gridCol>
              </a:tblGrid>
              <a:tr h="188140">
                <a:tc gridSpan="2">
                  <a:txBody>
                    <a:bodyPr/>
                    <a:lstStyle/>
                    <a:p>
                      <a:pPr algn="ctr"/>
                      <a:r>
                        <a:rPr lang="pt-BR" sz="1350" b="1">
                          <a:solidFill>
                            <a:srgbClr val="102E66"/>
                          </a:solidFill>
                        </a:rPr>
                        <a:t>Rev 2 Abr/22*</a:t>
                      </a:r>
                      <a:endParaRPr lang="pt-BR" sz="1350" b="1">
                        <a:solidFill>
                          <a:srgbClr val="102E66"/>
                        </a:solidFill>
                        <a:latin typeface="Calibri" panose="020F0502020204030204" pitchFamily="34" charset="0"/>
                        <a:cs typeface="Calibri" panose="020F0502020204030204" pitchFamily="34" charset="0"/>
                      </a:endParaRPr>
                    </a:p>
                  </a:txBody>
                  <a:tcPr marL="64292" marR="64292" marT="32146" marB="32146" anchor="ctr"/>
                </a:tc>
                <a:tc hMerge="1">
                  <a:txBody>
                    <a:bodyPr/>
                    <a:lstStyle/>
                    <a:p>
                      <a:endParaRPr lang="pt-BR" b="1"/>
                    </a:p>
                  </a:txBody>
                  <a:tcPr anchor="ctr">
                    <a:lnL w="12700" cap="flat" cmpd="sng" algn="ctr">
                      <a:solidFill>
                        <a:schemeClr val="tx1"/>
                      </a:solidFill>
                      <a:prstDash val="sysDot"/>
                      <a:round/>
                      <a:headEnd type="none" w="med" len="med"/>
                      <a:tailEnd type="none" w="med" len="med"/>
                    </a:lnL>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0"/>
                  </a:ext>
                </a:extLst>
              </a:tr>
              <a:tr h="275539">
                <a:tc>
                  <a:txBody>
                    <a:bodyPr/>
                    <a:lstStyle/>
                    <a:p>
                      <a:r>
                        <a:rPr lang="pt-BR" sz="1350" b="1">
                          <a:solidFill>
                            <a:srgbClr val="FF0000"/>
                          </a:solidFill>
                        </a:rPr>
                        <a:t>-333 </a:t>
                      </a:r>
                      <a:r>
                        <a:rPr lang="pt-BR" sz="1350" b="1" err="1">
                          <a:solidFill>
                            <a:srgbClr val="FF0000"/>
                          </a:solidFill>
                        </a:rPr>
                        <a:t>MWm</a:t>
                      </a:r>
                      <a:endParaRPr lang="pt-BR" sz="1350" b="0">
                        <a:solidFill>
                          <a:srgbClr val="FF0000"/>
                        </a:solidFill>
                        <a:latin typeface="Calibri" panose="020F0502020204030204" pitchFamily="34" charset="0"/>
                        <a:cs typeface="Calibri" panose="020F0502020204030204" pitchFamily="34" charset="0"/>
                      </a:endParaRPr>
                    </a:p>
                  </a:txBody>
                  <a:tcPr marL="64292" marR="64292" marT="32146" marB="32146" anchor="ctr"/>
                </a:tc>
                <a:tc>
                  <a:txBody>
                    <a:bodyPr/>
                    <a:lstStyle/>
                    <a:p>
                      <a:pPr marL="0" marR="0" indent="0" algn="ctr" defTabSz="584229" rtl="0" eaLnBrk="1" fontAlgn="auto" latinLnBrk="0" hangingPunct="1">
                        <a:lnSpc>
                          <a:spcPct val="100000"/>
                        </a:lnSpc>
                        <a:spcBef>
                          <a:spcPts val="0"/>
                        </a:spcBef>
                        <a:spcAft>
                          <a:spcPts val="0"/>
                        </a:spcAft>
                        <a:buClrTx/>
                        <a:buSzTx/>
                        <a:buFontTx/>
                        <a:buNone/>
                        <a:tabLst/>
                        <a:defRPr/>
                      </a:pPr>
                      <a:r>
                        <a:rPr lang="pt-BR" sz="1350" b="1">
                          <a:solidFill>
                            <a:srgbClr val="FF0000"/>
                          </a:solidFill>
                        </a:rPr>
                        <a:t>-5,5%</a:t>
                      </a:r>
                      <a:endParaRPr lang="pt-BR" sz="1350" b="1">
                        <a:solidFill>
                          <a:srgbClr val="FF0000"/>
                        </a:solidFill>
                        <a:latin typeface="Calibri" panose="020F0502020204030204" pitchFamily="34" charset="0"/>
                        <a:cs typeface="Calibri" panose="020F0502020204030204" pitchFamily="34" charset="0"/>
                      </a:endParaRPr>
                    </a:p>
                  </a:txBody>
                  <a:tcPr marL="64292" marR="64292" marT="32146" marB="32146"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16392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479030" y="19378"/>
            <a:ext cx="9852325" cy="461665"/>
          </a:xfrm>
          <a:prstGeom prst="rect">
            <a:avLst/>
          </a:prstGeom>
          <a:noFill/>
        </p:spPr>
        <p:txBody>
          <a:bodyPr wrap="square" rtlCol="0">
            <a:spAutoFit/>
          </a:bodyPr>
          <a:lstStyle/>
          <a:p>
            <a:r>
              <a:rPr lang="pt-BR" sz="2400" b="1">
                <a:solidFill>
                  <a:prstClr val="white"/>
                </a:solidFill>
              </a:rPr>
              <a:t>Resumo das projeções de Carga</a:t>
            </a:r>
          </a:p>
        </p:txBody>
      </p:sp>
      <p:pic>
        <p:nvPicPr>
          <p:cNvPr id="6" name="Resumo_Carga">
            <a:extLst>
              <a:ext uri="{FF2B5EF4-FFF2-40B4-BE49-F238E27FC236}">
                <a16:creationId xmlns:a16="http://schemas.microsoft.com/office/drawing/2014/main" id="{87B97459-657A-493F-BFE8-44600B2F9D20}"/>
              </a:ext>
            </a:extLst>
          </p:cNvPr>
          <p:cNvPicPr>
            <a:picLocks noChangeAspect="1"/>
          </p:cNvPicPr>
          <p:nvPr/>
        </p:nvPicPr>
        <p:blipFill>
          <a:blip r:embed="rId2"/>
          <a:stretch>
            <a:fillRect/>
          </a:stretch>
        </p:blipFill>
        <p:spPr>
          <a:xfrm>
            <a:off x="414874" y="790783"/>
            <a:ext cx="9521082" cy="5940102"/>
          </a:xfrm>
          <a:prstGeom prst="rect">
            <a:avLst/>
          </a:prstGeom>
        </p:spPr>
      </p:pic>
      <p:graphicFrame>
        <p:nvGraphicFramePr>
          <p:cNvPr id="7" name="Resumo_Percentual">
            <a:extLst>
              <a:ext uri="{FF2B5EF4-FFF2-40B4-BE49-F238E27FC236}">
                <a16:creationId xmlns:a16="http://schemas.microsoft.com/office/drawing/2014/main" id="{E7324E88-26AE-4908-9169-C0CAAA4276A6}"/>
              </a:ext>
            </a:extLst>
          </p:cNvPr>
          <p:cNvGraphicFramePr>
            <a:graphicFrameLocks noGrp="1"/>
          </p:cNvGraphicFramePr>
          <p:nvPr/>
        </p:nvGraphicFramePr>
        <p:xfrm>
          <a:off x="10427239" y="1586566"/>
          <a:ext cx="1621513" cy="4212000"/>
        </p:xfrm>
        <a:graphic>
          <a:graphicData uri="http://schemas.openxmlformats.org/drawingml/2006/table">
            <a:tbl>
              <a:tblPr firstRow="1" bandRow="1"/>
              <a:tblGrid>
                <a:gridCol w="1621513">
                  <a:extLst>
                    <a:ext uri="{9D8B030D-6E8A-4147-A177-3AD203B41FA5}">
                      <a16:colId xmlns:a16="http://schemas.microsoft.com/office/drawing/2014/main" val="156485644"/>
                    </a:ext>
                  </a:extLst>
                </a:gridCol>
              </a:tblGrid>
              <a:tr h="324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l-GR" sz="1500" u="sng">
                          <a:latin typeface="+mn-lt"/>
                          <a:cs typeface="Calibri" panose="020F0502020204030204" pitchFamily="34" charset="0"/>
                        </a:rPr>
                        <a:t>Δ</a:t>
                      </a:r>
                      <a:r>
                        <a:rPr lang="pt-BR" sz="1500" u="sng">
                          <a:latin typeface="+mn-lt"/>
                          <a:cs typeface="Calibri" panose="020F0502020204030204" pitchFamily="34" charset="0"/>
                        </a:rPr>
                        <a:t> ante 2020</a:t>
                      </a:r>
                      <a:endParaRPr lang="pt-BR" sz="1500">
                        <a:latin typeface="+mn-lt"/>
                        <a:cs typeface="Calibri" panose="020F0502020204030204" pitchFamily="34" charset="0"/>
                      </a:endParaRPr>
                    </a:p>
                  </a:txBody>
                  <a:tcPr marL="18243" marR="18243"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020623797"/>
                  </a:ext>
                </a:extLst>
              </a:tr>
              <a:tr h="324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t-BR" sz="1500">
                          <a:solidFill>
                            <a:srgbClr val="0000FF"/>
                          </a:solidFill>
                          <a:latin typeface="+mn-lt"/>
                          <a:cs typeface="Calibri" panose="020F0502020204030204" pitchFamily="34" charset="0"/>
                        </a:rPr>
                        <a:t>PLAN: +6,8%</a:t>
                      </a:r>
                    </a:p>
                  </a:txBody>
                  <a:tcPr marL="18243" marR="18243" anchor="b">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56208300"/>
                  </a:ext>
                </a:extLst>
              </a:tr>
              <a:tr h="324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t-BR" sz="1500">
                          <a:solidFill>
                            <a:srgbClr val="0000FF"/>
                          </a:solidFill>
                          <a:latin typeface="+mn-lt"/>
                          <a:cs typeface="Calibri" panose="020F0502020204030204" pitchFamily="34" charset="0"/>
                        </a:rPr>
                        <a:t>1ª Rev PLAN: +5,8%</a:t>
                      </a:r>
                    </a:p>
                  </a:txBody>
                  <a:tcPr marL="18243" marR="18243">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353303939"/>
                  </a:ext>
                </a:extLst>
              </a:tr>
              <a:tr h="324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t-BR" sz="1500">
                          <a:solidFill>
                            <a:srgbClr val="FF0000"/>
                          </a:solidFill>
                          <a:latin typeface="+mn-lt"/>
                          <a:cs typeface="Calibri" panose="020F0502020204030204" pitchFamily="34" charset="0"/>
                        </a:rPr>
                        <a:t>Jan-</a:t>
                      </a:r>
                      <a:r>
                        <a:rPr lang="pt-BR" sz="1500" err="1">
                          <a:solidFill>
                            <a:srgbClr val="FF0000"/>
                          </a:solidFill>
                          <a:latin typeface="+mn-lt"/>
                          <a:cs typeface="Calibri" panose="020F0502020204030204" pitchFamily="34" charset="0"/>
                        </a:rPr>
                        <a:t>Abr</a:t>
                      </a:r>
                      <a:r>
                        <a:rPr lang="pt-BR" sz="1500">
                          <a:solidFill>
                            <a:srgbClr val="FF0000"/>
                          </a:solidFill>
                          <a:latin typeface="+mn-lt"/>
                          <a:cs typeface="Calibri" panose="020F0502020204030204" pitchFamily="34" charset="0"/>
                        </a:rPr>
                        <a:t>/22: +7,0%</a:t>
                      </a:r>
                    </a:p>
                  </a:txBody>
                  <a:tcPr marL="18243" marR="18243"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10150313"/>
                  </a:ext>
                </a:extLst>
              </a:tr>
              <a:tr h="324000">
                <a:tc>
                  <a:txBody>
                    <a:bodyPr/>
                    <a:lstStyle/>
                    <a:p>
                      <a:pPr algn="r"/>
                      <a:endParaRPr lang="pt-BR" sz="1500">
                        <a:latin typeface="+mn-lt"/>
                      </a:endParaRPr>
                    </a:p>
                  </a:txBody>
                  <a:tcPr marL="18243" marR="18243"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848039872"/>
                  </a:ext>
                </a:extLst>
              </a:tr>
              <a:tr h="324000">
                <a:tc>
                  <a:txBody>
                    <a:bodyPr/>
                    <a:lstStyle/>
                    <a:p>
                      <a:pPr algn="r"/>
                      <a:r>
                        <a:rPr lang="el-GR" sz="1500" b="1" u="sng">
                          <a:latin typeface="+mn-lt"/>
                          <a:cs typeface="Calibri" panose="020F0502020204030204" pitchFamily="34" charset="0"/>
                        </a:rPr>
                        <a:t>Δ</a:t>
                      </a:r>
                      <a:r>
                        <a:rPr lang="pt-BR" sz="1500" b="1" u="sng">
                          <a:latin typeface="+mn-lt"/>
                          <a:cs typeface="Calibri" panose="020F0502020204030204" pitchFamily="34" charset="0"/>
                        </a:rPr>
                        <a:t> ante 2021</a:t>
                      </a:r>
                      <a:endParaRPr lang="pt-BR" sz="1500">
                        <a:latin typeface="+mn-lt"/>
                      </a:endParaRPr>
                    </a:p>
                  </a:txBody>
                  <a:tcPr marL="18243" marR="18243"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078104378"/>
                  </a:ext>
                </a:extLst>
              </a:tr>
              <a:tr h="324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t-BR" sz="1500">
                          <a:solidFill>
                            <a:srgbClr val="0000FF"/>
                          </a:solidFill>
                          <a:latin typeface="+mn-lt"/>
                          <a:cs typeface="Calibri" panose="020F0502020204030204" pitchFamily="34" charset="0"/>
                        </a:rPr>
                        <a:t>PLAN: +2,7%</a:t>
                      </a:r>
                    </a:p>
                  </a:txBody>
                  <a:tcPr marL="18243" marR="18243"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84666887"/>
                  </a:ext>
                </a:extLst>
              </a:tr>
              <a:tr h="324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pt-BR" sz="1500">
                          <a:solidFill>
                            <a:srgbClr val="0000FF"/>
                          </a:solidFill>
                          <a:latin typeface="+mn-lt"/>
                          <a:cs typeface="Calibri" panose="020F0502020204030204" pitchFamily="34" charset="0"/>
                        </a:rPr>
                        <a:t>1ªRev PLAN: +1,8%</a:t>
                      </a:r>
                    </a:p>
                  </a:txBody>
                  <a:tcPr marL="18243" marR="18243"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529541324"/>
                  </a:ext>
                </a:extLst>
              </a:tr>
              <a:tr h="324000">
                <a:tc>
                  <a:txBody>
                    <a:bodyPr/>
                    <a:lstStyle/>
                    <a:p>
                      <a:pPr algn="r"/>
                      <a:r>
                        <a:rPr lang="pt-BR" sz="1500">
                          <a:solidFill>
                            <a:srgbClr val="FF0000"/>
                          </a:solidFill>
                          <a:latin typeface="+mn-lt"/>
                          <a:cs typeface="Calibri" panose="020F0502020204030204" pitchFamily="34" charset="0"/>
                        </a:rPr>
                        <a:t>Jan-</a:t>
                      </a:r>
                      <a:r>
                        <a:rPr lang="pt-BR" sz="1500" err="1">
                          <a:solidFill>
                            <a:srgbClr val="FF0000"/>
                          </a:solidFill>
                          <a:latin typeface="+mn-lt"/>
                          <a:cs typeface="Calibri" panose="020F0502020204030204" pitchFamily="34" charset="0"/>
                        </a:rPr>
                        <a:t>Abr</a:t>
                      </a:r>
                      <a:r>
                        <a:rPr lang="pt-BR" sz="1500">
                          <a:solidFill>
                            <a:srgbClr val="FF0000"/>
                          </a:solidFill>
                          <a:latin typeface="+mn-lt"/>
                          <a:cs typeface="Calibri" panose="020F0502020204030204" pitchFamily="34" charset="0"/>
                        </a:rPr>
                        <a:t>/22: +1,1%</a:t>
                      </a:r>
                      <a:endParaRPr lang="pt-BR" sz="1500">
                        <a:latin typeface="+mn-lt"/>
                      </a:endParaRPr>
                    </a:p>
                  </a:txBody>
                  <a:tcPr marL="18243" marR="18243"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542578792"/>
                  </a:ext>
                </a:extLst>
              </a:tr>
              <a:tr h="324000">
                <a:tc>
                  <a:txBody>
                    <a:bodyPr/>
                    <a:lstStyle/>
                    <a:p>
                      <a:pPr algn="r"/>
                      <a:endParaRPr lang="pt-BR" sz="1500">
                        <a:latin typeface="+mn-lt"/>
                      </a:endParaRPr>
                    </a:p>
                  </a:txBody>
                  <a:tcPr marL="18243" marR="18243"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81480462"/>
                  </a:ext>
                </a:extLst>
              </a:tr>
              <a:tr h="324000">
                <a:tc>
                  <a:txBody>
                    <a:bodyPr/>
                    <a:lstStyle/>
                    <a:p>
                      <a:pPr algn="r"/>
                      <a:r>
                        <a:rPr lang="el-GR" sz="1500" b="1" u="sng">
                          <a:latin typeface="+mn-lt"/>
                          <a:cs typeface="Calibri" panose="020F0502020204030204" pitchFamily="34" charset="0"/>
                        </a:rPr>
                        <a:t>Δ</a:t>
                      </a:r>
                      <a:r>
                        <a:rPr lang="pt-BR" sz="1500" b="1" u="sng">
                          <a:latin typeface="+mn-lt"/>
                          <a:cs typeface="Calibri" panose="020F0502020204030204" pitchFamily="34" charset="0"/>
                        </a:rPr>
                        <a:t> ante 1ª RQC</a:t>
                      </a:r>
                      <a:endParaRPr lang="pt-BR" sz="1500">
                        <a:latin typeface="+mn-lt"/>
                      </a:endParaRPr>
                    </a:p>
                  </a:txBody>
                  <a:tcPr marL="18243" marR="18243"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17654910"/>
                  </a:ext>
                </a:extLst>
              </a:tr>
              <a:tr h="324000">
                <a:tc>
                  <a:txBody>
                    <a:bodyPr/>
                    <a:lstStyle/>
                    <a:p>
                      <a:pPr algn="r"/>
                      <a:r>
                        <a:rPr lang="pt-BR" sz="1500">
                          <a:solidFill>
                            <a:srgbClr val="FF0000"/>
                          </a:solidFill>
                          <a:latin typeface="+mn-lt"/>
                          <a:cs typeface="Calibri" panose="020F0502020204030204" pitchFamily="34" charset="0"/>
                        </a:rPr>
                        <a:t>Jan-</a:t>
                      </a:r>
                      <a:r>
                        <a:rPr lang="pt-BR" sz="1500" err="1">
                          <a:solidFill>
                            <a:srgbClr val="FF0000"/>
                          </a:solidFill>
                          <a:latin typeface="+mn-lt"/>
                          <a:cs typeface="Calibri" panose="020F0502020204030204" pitchFamily="34" charset="0"/>
                        </a:rPr>
                        <a:t>Abr</a:t>
                      </a:r>
                      <a:r>
                        <a:rPr lang="pt-BR" sz="1500">
                          <a:solidFill>
                            <a:srgbClr val="FF0000"/>
                          </a:solidFill>
                          <a:latin typeface="+mn-lt"/>
                          <a:cs typeface="Calibri" panose="020F0502020204030204" pitchFamily="34" charset="0"/>
                        </a:rPr>
                        <a:t>/22: -0,3%</a:t>
                      </a:r>
                      <a:endParaRPr lang="pt-BR" sz="1500">
                        <a:latin typeface="+mn-lt"/>
                      </a:endParaRPr>
                    </a:p>
                  </a:txBody>
                  <a:tcPr marL="18243" marR="18243"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705050325"/>
                  </a:ext>
                </a:extLst>
              </a:tr>
              <a:tr h="324000">
                <a:tc>
                  <a:txBody>
                    <a:bodyPr/>
                    <a:lstStyle/>
                    <a:p>
                      <a:pPr algn="r"/>
                      <a:r>
                        <a:rPr lang="pt-BR" sz="1500" err="1">
                          <a:solidFill>
                            <a:srgbClr val="FF0000"/>
                          </a:solidFill>
                          <a:latin typeface="+mn-lt"/>
                          <a:cs typeface="Calibri" panose="020F0502020204030204" pitchFamily="34" charset="0"/>
                        </a:rPr>
                        <a:t>Abr</a:t>
                      </a:r>
                      <a:r>
                        <a:rPr lang="pt-BR" sz="1500">
                          <a:solidFill>
                            <a:srgbClr val="FF0000"/>
                          </a:solidFill>
                          <a:latin typeface="+mn-lt"/>
                          <a:cs typeface="Calibri" panose="020F0502020204030204" pitchFamily="34" charset="0"/>
                        </a:rPr>
                        <a:t>/22: -1,4%</a:t>
                      </a:r>
                      <a:endParaRPr lang="pt-BR" sz="1500">
                        <a:latin typeface="+mn-lt"/>
                      </a:endParaRPr>
                    </a:p>
                  </a:txBody>
                  <a:tcPr marL="18243" marR="18243"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18645534"/>
                  </a:ext>
                </a:extLst>
              </a:tr>
            </a:tbl>
          </a:graphicData>
        </a:graphic>
      </p:graphicFrame>
    </p:spTree>
    <p:extLst>
      <p:ext uri="{BB962C8B-B14F-4D97-AF65-F5344CB8AC3E}">
        <p14:creationId xmlns:p14="http://schemas.microsoft.com/office/powerpoint/2010/main" val="969124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Imagem 17">
            <a:extLst>
              <a:ext uri="{FF2B5EF4-FFF2-40B4-BE49-F238E27FC236}">
                <a16:creationId xmlns:a16="http://schemas.microsoft.com/office/drawing/2014/main" id="{49C79F46-A09A-41D3-8A82-DAD01D85FF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31346" y="696537"/>
            <a:ext cx="3951805" cy="2488982"/>
          </a:xfrm>
          <a:prstGeom prst="rect">
            <a:avLst/>
          </a:prstGeom>
        </p:spPr>
      </p:pic>
      <p:pic>
        <p:nvPicPr>
          <p:cNvPr id="24" name="Imagem 23">
            <a:extLst>
              <a:ext uri="{FF2B5EF4-FFF2-40B4-BE49-F238E27FC236}">
                <a16:creationId xmlns:a16="http://schemas.microsoft.com/office/drawing/2014/main" id="{2A7BB87E-CAA0-4839-95D3-95CBEC432D87}"/>
              </a:ext>
            </a:extLst>
          </p:cNvPr>
          <p:cNvPicPr>
            <a:picLocks noChangeAspect="1"/>
          </p:cNvPicPr>
          <p:nvPr/>
        </p:nvPicPr>
        <p:blipFill rotWithShape="1">
          <a:blip r:embed="rId3">
            <a:extLst>
              <a:ext uri="{28A0092B-C50C-407E-A947-70E740481C1C}">
                <a14:useLocalDpi xmlns:a14="http://schemas.microsoft.com/office/drawing/2010/main" val="0"/>
              </a:ext>
            </a:extLst>
          </a:blip>
          <a:srcRect l="1417" r="18571" b="12276"/>
          <a:stretch/>
        </p:blipFill>
        <p:spPr>
          <a:xfrm>
            <a:off x="196770" y="668396"/>
            <a:ext cx="6215605" cy="2462007"/>
          </a:xfrm>
          <a:prstGeom prst="rect">
            <a:avLst/>
          </a:prstGeom>
        </p:spPr>
      </p:pic>
      <p:sp>
        <p:nvSpPr>
          <p:cNvPr id="12" name="CaixaDeTexto 11"/>
          <p:cNvSpPr txBox="1"/>
          <p:nvPr/>
        </p:nvSpPr>
        <p:spPr>
          <a:xfrm>
            <a:off x="479030" y="19378"/>
            <a:ext cx="9852325" cy="461665"/>
          </a:xfrm>
          <a:prstGeom prst="rect">
            <a:avLst/>
          </a:prstGeom>
          <a:noFill/>
        </p:spPr>
        <p:txBody>
          <a:bodyPr wrap="square" rtlCol="0">
            <a:spAutoFit/>
          </a:bodyPr>
          <a:lstStyle/>
          <a:p>
            <a:r>
              <a:rPr lang="pt-BR" sz="2400" b="1">
                <a:solidFill>
                  <a:prstClr val="white"/>
                </a:solidFill>
              </a:rPr>
              <a:t>FOCUS: projeções de IPCA continuam em alta</a:t>
            </a:r>
          </a:p>
        </p:txBody>
      </p:sp>
      <p:sp>
        <p:nvSpPr>
          <p:cNvPr id="15" name="CaixaDeTexto 14">
            <a:extLst>
              <a:ext uri="{FF2B5EF4-FFF2-40B4-BE49-F238E27FC236}">
                <a16:creationId xmlns:a16="http://schemas.microsoft.com/office/drawing/2014/main" id="{AF8CCF8B-D241-44F7-90CA-74E6136E23B3}"/>
              </a:ext>
            </a:extLst>
          </p:cNvPr>
          <p:cNvSpPr txBox="1"/>
          <p:nvPr/>
        </p:nvSpPr>
        <p:spPr>
          <a:xfrm>
            <a:off x="320134" y="3358744"/>
            <a:ext cx="11813995" cy="3262432"/>
          </a:xfrm>
          <a:prstGeom prst="rect">
            <a:avLst/>
          </a:prstGeom>
          <a:noFill/>
        </p:spPr>
        <p:txBody>
          <a:bodyPr wrap="squar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342900" indent="-342900" algn="just">
              <a:spcBef>
                <a:spcPts val="600"/>
              </a:spcBef>
              <a:buFont typeface="Arial" panose="020B0604020202020204" pitchFamily="34" charset="0"/>
              <a:buChar char="•"/>
              <a:defRPr sz="2400" b="1">
                <a:latin typeface="Calibri" panose="020F0502020204030204" pitchFamily="34" charset="0"/>
              </a:defRPr>
            </a:lvl1pPr>
          </a:lstStyle>
          <a:p>
            <a:pPr marL="0" indent="0">
              <a:spcBef>
                <a:spcPts val="1200"/>
              </a:spcBef>
              <a:spcAft>
                <a:spcPts val="600"/>
              </a:spcAft>
              <a:buNone/>
            </a:pPr>
            <a:r>
              <a:rPr lang="pt-BR" sz="1800">
                <a:solidFill>
                  <a:srgbClr val="002060"/>
                </a:solidFill>
              </a:rPr>
              <a:t>Destaques</a:t>
            </a:r>
          </a:p>
          <a:p>
            <a:pPr>
              <a:spcBef>
                <a:spcPts val="1200"/>
              </a:spcBef>
              <a:spcAft>
                <a:spcPts val="600"/>
              </a:spcAft>
            </a:pPr>
            <a:r>
              <a:rPr lang="pt-BR" sz="1800">
                <a:solidFill>
                  <a:srgbClr val="002060"/>
                </a:solidFill>
              </a:rPr>
              <a:t>PIB: </a:t>
            </a:r>
            <a:r>
              <a:rPr lang="pt-BR" sz="1800" b="0">
                <a:solidFill>
                  <a:srgbClr val="002060"/>
                </a:solidFill>
              </a:rPr>
              <a:t>Para 2022 e 23, manutenção em </a:t>
            </a:r>
            <a:r>
              <a:rPr lang="pt-BR" sz="1800">
                <a:solidFill>
                  <a:srgbClr val="002060"/>
                </a:solidFill>
              </a:rPr>
              <a:t>0,50%</a:t>
            </a:r>
            <a:r>
              <a:rPr lang="pt-BR" sz="1800" b="0">
                <a:solidFill>
                  <a:srgbClr val="002060"/>
                </a:solidFill>
              </a:rPr>
              <a:t> e 1,30%, respectivamente.</a:t>
            </a:r>
          </a:p>
          <a:p>
            <a:pPr>
              <a:spcBef>
                <a:spcPts val="1200"/>
              </a:spcBef>
              <a:spcAft>
                <a:spcPts val="600"/>
              </a:spcAft>
            </a:pPr>
            <a:r>
              <a:rPr lang="pt-BR" sz="1800">
                <a:solidFill>
                  <a:srgbClr val="002060"/>
                </a:solidFill>
              </a:rPr>
              <a:t>Inflação: para 2022, 11ª semana de alta. Para 2023, 3ª semana de alta.</a:t>
            </a:r>
          </a:p>
          <a:p>
            <a:pPr marL="742950" lvl="1" indent="-285750">
              <a:spcBef>
                <a:spcPts val="1200"/>
              </a:spcBef>
              <a:spcAft>
                <a:spcPts val="600"/>
              </a:spcAft>
              <a:buSzPct val="60000"/>
              <a:buFont typeface="Courier New" panose="02070309020205020404" pitchFamily="49" charset="0"/>
              <a:buChar char="o"/>
            </a:pPr>
            <a:r>
              <a:rPr lang="pt-BR">
                <a:solidFill>
                  <a:srgbClr val="002060"/>
                </a:solidFill>
              </a:rPr>
              <a:t>IPCA: para 2022, alta de 6,59% para </a:t>
            </a:r>
            <a:r>
              <a:rPr lang="pt-BR" b="1">
                <a:solidFill>
                  <a:srgbClr val="002060"/>
                </a:solidFill>
              </a:rPr>
              <a:t>6,86%. </a:t>
            </a:r>
            <a:r>
              <a:rPr lang="pt-BR">
                <a:solidFill>
                  <a:srgbClr val="002060"/>
                </a:solidFill>
              </a:rPr>
              <a:t>Para 2023, alta de 3,75% para </a:t>
            </a:r>
            <a:r>
              <a:rPr lang="pt-BR" b="1">
                <a:solidFill>
                  <a:srgbClr val="002060"/>
                </a:solidFill>
              </a:rPr>
              <a:t>3,80%</a:t>
            </a:r>
            <a:r>
              <a:rPr lang="pt-BR">
                <a:solidFill>
                  <a:srgbClr val="002060"/>
                </a:solidFill>
              </a:rPr>
              <a:t>.</a:t>
            </a:r>
          </a:p>
          <a:p>
            <a:pPr marL="742950" lvl="1" indent="-285750">
              <a:spcBef>
                <a:spcPts val="1200"/>
              </a:spcBef>
              <a:spcAft>
                <a:spcPts val="600"/>
              </a:spcAft>
              <a:buSzPct val="60000"/>
              <a:buFont typeface="Courier New" panose="02070309020205020404" pitchFamily="49" charset="0"/>
              <a:buChar char="o"/>
            </a:pPr>
            <a:r>
              <a:rPr lang="pt-BR" sz="1800">
                <a:solidFill>
                  <a:srgbClr val="002060"/>
                </a:solidFill>
              </a:rPr>
              <a:t>IGP-M: para 2022, alta de 10,50% para </a:t>
            </a:r>
            <a:r>
              <a:rPr lang="pt-BR" sz="1800" b="1">
                <a:solidFill>
                  <a:srgbClr val="002060"/>
                </a:solidFill>
              </a:rPr>
              <a:t>10,88%. </a:t>
            </a:r>
            <a:r>
              <a:rPr lang="pt-BR" sz="1800">
                <a:solidFill>
                  <a:srgbClr val="002060"/>
                </a:solidFill>
              </a:rPr>
              <a:t>Para 2023, redução de 4,27% para </a:t>
            </a:r>
            <a:r>
              <a:rPr lang="pt-BR" sz="1800" b="1">
                <a:solidFill>
                  <a:srgbClr val="002060"/>
                </a:solidFill>
              </a:rPr>
              <a:t>4,22%</a:t>
            </a:r>
            <a:r>
              <a:rPr lang="pt-BR" sz="1800">
                <a:solidFill>
                  <a:srgbClr val="002060"/>
                </a:solidFill>
              </a:rPr>
              <a:t>. </a:t>
            </a:r>
            <a:endParaRPr lang="pt-BR">
              <a:solidFill>
                <a:srgbClr val="002060"/>
              </a:solidFill>
            </a:endParaRPr>
          </a:p>
          <a:p>
            <a:pPr>
              <a:spcAft>
                <a:spcPts val="600"/>
              </a:spcAft>
            </a:pPr>
            <a:r>
              <a:rPr lang="pt-BR" sz="1800">
                <a:solidFill>
                  <a:srgbClr val="002060"/>
                </a:solidFill>
              </a:rPr>
              <a:t>Câmbio (R$/US$):  </a:t>
            </a:r>
            <a:r>
              <a:rPr lang="pt-BR" sz="1800" b="0">
                <a:solidFill>
                  <a:srgbClr val="002060"/>
                </a:solidFill>
              </a:rPr>
              <a:t>para 2022, queda de 5,30 para </a:t>
            </a:r>
            <a:r>
              <a:rPr lang="pt-BR" sz="1800">
                <a:solidFill>
                  <a:srgbClr val="002060"/>
                </a:solidFill>
              </a:rPr>
              <a:t>5,25</a:t>
            </a:r>
            <a:r>
              <a:rPr lang="pt-BR" sz="1800" b="0">
                <a:solidFill>
                  <a:srgbClr val="002060"/>
                </a:solidFill>
              </a:rPr>
              <a:t>. Para 2023, queda de 5,22 para </a:t>
            </a:r>
            <a:r>
              <a:rPr lang="pt-BR" sz="1800">
                <a:solidFill>
                  <a:srgbClr val="002060"/>
                </a:solidFill>
              </a:rPr>
              <a:t>5,20</a:t>
            </a:r>
            <a:r>
              <a:rPr lang="pt-BR" sz="1800" b="0">
                <a:solidFill>
                  <a:srgbClr val="002060"/>
                </a:solidFill>
              </a:rPr>
              <a:t>. </a:t>
            </a:r>
          </a:p>
          <a:p>
            <a:pPr>
              <a:spcAft>
                <a:spcPts val="600"/>
              </a:spcAft>
            </a:pPr>
            <a:r>
              <a:rPr lang="pt-BR" sz="1800">
                <a:solidFill>
                  <a:srgbClr val="002060"/>
                </a:solidFill>
              </a:rPr>
              <a:t>SELIC: </a:t>
            </a:r>
            <a:r>
              <a:rPr lang="pt-BR" sz="1800" b="0">
                <a:solidFill>
                  <a:srgbClr val="002060"/>
                </a:solidFill>
              </a:rPr>
              <a:t>para 2022 e 23, manutenção em </a:t>
            </a:r>
            <a:r>
              <a:rPr lang="pt-BR" sz="1800">
                <a:solidFill>
                  <a:srgbClr val="002060"/>
                </a:solidFill>
              </a:rPr>
              <a:t>13,00% </a:t>
            </a:r>
            <a:r>
              <a:rPr lang="pt-BR" sz="1800" b="0">
                <a:solidFill>
                  <a:srgbClr val="002060"/>
                </a:solidFill>
              </a:rPr>
              <a:t>e 9,00%, respectivamente. </a:t>
            </a:r>
          </a:p>
        </p:txBody>
      </p:sp>
      <p:sp>
        <p:nvSpPr>
          <p:cNvPr id="16" name="Espaço Reservado para Número de Slide 3">
            <a:extLst>
              <a:ext uri="{FF2B5EF4-FFF2-40B4-BE49-F238E27FC236}">
                <a16:creationId xmlns:a16="http://schemas.microsoft.com/office/drawing/2014/main" id="{18E8ECEA-61B6-48F6-A8BB-F1BB7904139F}"/>
              </a:ext>
            </a:extLst>
          </p:cNvPr>
          <p:cNvSpPr txBox="1">
            <a:spLocks/>
          </p:cNvSpPr>
          <p:nvPr/>
        </p:nvSpPr>
        <p:spPr>
          <a:xfrm>
            <a:off x="8878126" y="6444594"/>
            <a:ext cx="2844452" cy="298020"/>
          </a:xfrm>
          <a:prstGeom prst="rect">
            <a:avLst/>
          </a:prstGeom>
        </p:spPr>
        <p:txBody>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E69268-9C8B-4EBF-A9EE-DC5DC2D48DC3}" type="slidenum">
              <a:rPr lang="en-US" smtClean="0"/>
              <a:pPr/>
              <a:t>34</a:t>
            </a:fld>
            <a:endParaRPr lang="en-US"/>
          </a:p>
        </p:txBody>
      </p:sp>
      <p:sp>
        <p:nvSpPr>
          <p:cNvPr id="17" name="Retângulo 16">
            <a:extLst>
              <a:ext uri="{FF2B5EF4-FFF2-40B4-BE49-F238E27FC236}">
                <a16:creationId xmlns:a16="http://schemas.microsoft.com/office/drawing/2014/main" id="{0C0D9216-18DC-446E-BB34-23F8920FA9ED}"/>
              </a:ext>
            </a:extLst>
          </p:cNvPr>
          <p:cNvSpPr/>
          <p:nvPr/>
        </p:nvSpPr>
        <p:spPr>
          <a:xfrm>
            <a:off x="2841320" y="2141312"/>
            <a:ext cx="1788576" cy="4480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a:extLst>
              <a:ext uri="{FF2B5EF4-FFF2-40B4-BE49-F238E27FC236}">
                <a16:creationId xmlns:a16="http://schemas.microsoft.com/office/drawing/2014/main" id="{09D4EDC3-73CD-4481-AE05-9F07D2F43904}"/>
              </a:ext>
            </a:extLst>
          </p:cNvPr>
          <p:cNvSpPr txBox="1"/>
          <p:nvPr/>
        </p:nvSpPr>
        <p:spPr>
          <a:xfrm>
            <a:off x="10249191" y="777916"/>
            <a:ext cx="1473387" cy="646331"/>
          </a:xfrm>
          <a:prstGeom prst="rect">
            <a:avLst/>
          </a:prstGeom>
          <a:noFill/>
        </p:spPr>
        <p:txBody>
          <a:bodyPr wrap="square" rtlCol="0">
            <a:spAutoFit/>
          </a:bodyPr>
          <a:lstStyle/>
          <a:p>
            <a:r>
              <a:rPr lang="pt-BR" sz="1200" b="1">
                <a:solidFill>
                  <a:srgbClr val="FF0000"/>
                </a:solidFill>
              </a:rPr>
              <a:t>2ª Rev. Quadrimestral (2021-25) = 2,3%</a:t>
            </a:r>
          </a:p>
        </p:txBody>
      </p:sp>
      <p:cxnSp>
        <p:nvCxnSpPr>
          <p:cNvPr id="20" name="Conector reto 19">
            <a:extLst>
              <a:ext uri="{FF2B5EF4-FFF2-40B4-BE49-F238E27FC236}">
                <a16:creationId xmlns:a16="http://schemas.microsoft.com/office/drawing/2014/main" id="{CBE95BA8-7D97-463D-845F-79C2BFD8A148}"/>
              </a:ext>
            </a:extLst>
          </p:cNvPr>
          <p:cNvCxnSpPr>
            <a:cxnSpLocks/>
          </p:cNvCxnSpPr>
          <p:nvPr/>
        </p:nvCxnSpPr>
        <p:spPr>
          <a:xfrm>
            <a:off x="7601201" y="1378464"/>
            <a:ext cx="3925435" cy="5927"/>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a16="http://schemas.microsoft.com/office/drawing/2014/main" id="{5582AC0A-6B44-467C-8B35-F924A94741E5}"/>
              </a:ext>
            </a:extLst>
          </p:cNvPr>
          <p:cNvCxnSpPr>
            <a:cxnSpLocks/>
          </p:cNvCxnSpPr>
          <p:nvPr/>
        </p:nvCxnSpPr>
        <p:spPr>
          <a:xfrm>
            <a:off x="7605320" y="1851252"/>
            <a:ext cx="3871658" cy="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2" name="CaixaDeTexto 21">
            <a:extLst>
              <a:ext uri="{FF2B5EF4-FFF2-40B4-BE49-F238E27FC236}">
                <a16:creationId xmlns:a16="http://schemas.microsoft.com/office/drawing/2014/main" id="{DC1FE9F9-25DF-40FC-A9D3-4F55F2D7E3C2}"/>
              </a:ext>
            </a:extLst>
          </p:cNvPr>
          <p:cNvSpPr txBox="1"/>
          <p:nvPr/>
        </p:nvSpPr>
        <p:spPr>
          <a:xfrm>
            <a:off x="7769188" y="2046261"/>
            <a:ext cx="1596912" cy="276999"/>
          </a:xfrm>
          <a:prstGeom prst="rect">
            <a:avLst/>
          </a:prstGeom>
          <a:noFill/>
        </p:spPr>
        <p:txBody>
          <a:bodyPr wrap="none" rtlCol="0">
            <a:spAutoFit/>
          </a:bodyPr>
          <a:lstStyle/>
          <a:p>
            <a:r>
              <a:rPr lang="pt-BR" sz="1200" b="1">
                <a:solidFill>
                  <a:srgbClr val="FF0000"/>
                </a:solidFill>
              </a:rPr>
              <a:t>PLAN (2022-26) : 1,3%</a:t>
            </a:r>
          </a:p>
        </p:txBody>
      </p:sp>
      <p:graphicFrame>
        <p:nvGraphicFramePr>
          <p:cNvPr id="23" name="Tabela 22">
            <a:extLst>
              <a:ext uri="{FF2B5EF4-FFF2-40B4-BE49-F238E27FC236}">
                <a16:creationId xmlns:a16="http://schemas.microsoft.com/office/drawing/2014/main" id="{90615807-E24E-4ABD-ADEA-4BF9581B009B}"/>
              </a:ext>
            </a:extLst>
          </p:cNvPr>
          <p:cNvGraphicFramePr>
            <a:graphicFrameLocks noGrp="1"/>
          </p:cNvGraphicFramePr>
          <p:nvPr/>
        </p:nvGraphicFramePr>
        <p:xfrm>
          <a:off x="9541149" y="3478151"/>
          <a:ext cx="2539528" cy="1423518"/>
        </p:xfrm>
        <a:graphic>
          <a:graphicData uri="http://schemas.openxmlformats.org/drawingml/2006/table">
            <a:tbl>
              <a:tblPr firstRow="1" bandRow="1">
                <a:tableStyleId>{5C22544A-7EE6-4342-B048-85BDC9FD1C3A}</a:tableStyleId>
              </a:tblPr>
              <a:tblGrid>
                <a:gridCol w="641668">
                  <a:extLst>
                    <a:ext uri="{9D8B030D-6E8A-4147-A177-3AD203B41FA5}">
                      <a16:colId xmlns:a16="http://schemas.microsoft.com/office/drawing/2014/main" val="20000"/>
                    </a:ext>
                  </a:extLst>
                </a:gridCol>
                <a:gridCol w="640080">
                  <a:extLst>
                    <a:ext uri="{9D8B030D-6E8A-4147-A177-3AD203B41FA5}">
                      <a16:colId xmlns:a16="http://schemas.microsoft.com/office/drawing/2014/main" val="20001"/>
                    </a:ext>
                  </a:extLst>
                </a:gridCol>
                <a:gridCol w="1257780">
                  <a:extLst>
                    <a:ext uri="{9D8B030D-6E8A-4147-A177-3AD203B41FA5}">
                      <a16:colId xmlns:a16="http://schemas.microsoft.com/office/drawing/2014/main" val="299561147"/>
                    </a:ext>
                  </a:extLst>
                </a:gridCol>
              </a:tblGrid>
              <a:tr h="691998">
                <a:tc gridSpan="2">
                  <a:txBody>
                    <a:bodyPr/>
                    <a:lstStyle/>
                    <a:p>
                      <a:pPr algn="ctr"/>
                      <a:r>
                        <a:rPr lang="pt-BR" sz="1600" b="0"/>
                        <a:t>PIB </a:t>
                      </a:r>
                    </a:p>
                    <a:p>
                      <a:pPr algn="ctr"/>
                      <a:r>
                        <a:rPr lang="pt-BR" sz="1600" b="0"/>
                        <a:t>(1ªRQ)</a:t>
                      </a:r>
                    </a:p>
                  </a:txBody>
                  <a:tcPr/>
                </a:tc>
                <a:tc hMerge="1">
                  <a:txBody>
                    <a:bodyPr/>
                    <a:lstStyle/>
                    <a:p>
                      <a:endParaRPr lang="pt-BR" sz="1400"/>
                    </a:p>
                  </a:txBody>
                  <a:tcPr/>
                </a:tc>
                <a:tc>
                  <a:txBody>
                    <a:bodyPr/>
                    <a:lstStyle/>
                    <a:p>
                      <a:pPr algn="ctr"/>
                      <a:r>
                        <a:rPr lang="pt-BR" sz="1800"/>
                        <a:t>PIB </a:t>
                      </a:r>
                    </a:p>
                    <a:p>
                      <a:pPr algn="ctr"/>
                      <a:r>
                        <a:rPr lang="pt-BR" sz="1800"/>
                        <a:t>(2ª RQ*)</a:t>
                      </a:r>
                    </a:p>
                  </a:txBody>
                  <a:tcPr/>
                </a:tc>
                <a:extLst>
                  <a:ext uri="{0D108BD9-81ED-4DB2-BD59-A6C34878D82A}">
                    <a16:rowId xmlns:a16="http://schemas.microsoft.com/office/drawing/2014/main" val="10000"/>
                  </a:ext>
                </a:extLst>
              </a:tr>
              <a:tr h="238699">
                <a:tc>
                  <a:txBody>
                    <a:bodyPr/>
                    <a:lstStyle/>
                    <a:p>
                      <a:pPr algn="ctr"/>
                      <a:r>
                        <a:rPr lang="pt-BR" sz="1600" b="1"/>
                        <a:t>2021</a:t>
                      </a:r>
                    </a:p>
                  </a:txBody>
                  <a:tcPr/>
                </a:tc>
                <a:tc>
                  <a:txBody>
                    <a:bodyPr/>
                    <a:lstStyle/>
                    <a:p>
                      <a:pPr algn="ctr"/>
                      <a:r>
                        <a:rPr lang="pt-BR" sz="1400" b="0"/>
                        <a:t>3,0%</a:t>
                      </a:r>
                    </a:p>
                  </a:txBody>
                  <a:tcPr/>
                </a:tc>
                <a:tc>
                  <a:txBody>
                    <a:bodyPr/>
                    <a:lstStyle/>
                    <a:p>
                      <a:pPr algn="ctr"/>
                      <a:r>
                        <a:rPr lang="pt-BR" sz="1800" b="1"/>
                        <a:t>5%</a:t>
                      </a:r>
                    </a:p>
                  </a:txBody>
                  <a:tcPr/>
                </a:tc>
                <a:extLst>
                  <a:ext uri="{0D108BD9-81ED-4DB2-BD59-A6C34878D82A}">
                    <a16:rowId xmlns:a16="http://schemas.microsoft.com/office/drawing/2014/main" val="10001"/>
                  </a:ext>
                </a:extLst>
              </a:tr>
              <a:tr h="238699">
                <a:tc>
                  <a:txBody>
                    <a:bodyPr/>
                    <a:lstStyle/>
                    <a:p>
                      <a:pPr algn="ctr"/>
                      <a:r>
                        <a:rPr lang="pt-BR" sz="1600" b="1"/>
                        <a:t>2022</a:t>
                      </a:r>
                    </a:p>
                  </a:txBody>
                  <a:tcPr/>
                </a:tc>
                <a:tc>
                  <a:txBody>
                    <a:bodyPr/>
                    <a:lstStyle/>
                    <a:p>
                      <a:pPr algn="ctr"/>
                      <a:r>
                        <a:rPr lang="pt-BR" sz="1400" b="0"/>
                        <a:t>2,8%</a:t>
                      </a:r>
                    </a:p>
                  </a:txBody>
                  <a:tcPr/>
                </a:tc>
                <a:tc>
                  <a:txBody>
                    <a:bodyPr/>
                    <a:lstStyle/>
                    <a:p>
                      <a:pPr algn="ctr"/>
                      <a:r>
                        <a:rPr lang="pt-BR" sz="1800" b="1"/>
                        <a:t>2,3%</a:t>
                      </a:r>
                    </a:p>
                  </a:txBody>
                  <a:tcPr/>
                </a:tc>
                <a:extLst>
                  <a:ext uri="{0D108BD9-81ED-4DB2-BD59-A6C34878D82A}">
                    <a16:rowId xmlns:a16="http://schemas.microsoft.com/office/drawing/2014/main" val="10002"/>
                  </a:ext>
                </a:extLst>
              </a:tr>
            </a:tbl>
          </a:graphicData>
        </a:graphic>
      </p:graphicFrame>
      <p:sp>
        <p:nvSpPr>
          <p:cNvPr id="13" name="Estrela: 5 Pontas 12">
            <a:extLst>
              <a:ext uri="{FF2B5EF4-FFF2-40B4-BE49-F238E27FC236}">
                <a16:creationId xmlns:a16="http://schemas.microsoft.com/office/drawing/2014/main" id="{BBFA1565-0B8C-4296-A93C-0F8E9D9E9650}"/>
              </a:ext>
            </a:extLst>
          </p:cNvPr>
          <p:cNvSpPr/>
          <p:nvPr/>
        </p:nvSpPr>
        <p:spPr>
          <a:xfrm>
            <a:off x="2184909" y="623878"/>
            <a:ext cx="6970426" cy="499052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a:t>Sem FOCUS essa semana</a:t>
            </a:r>
          </a:p>
        </p:txBody>
      </p:sp>
    </p:spTree>
    <p:extLst>
      <p:ext uri="{BB962C8B-B14F-4D97-AF65-F5344CB8AC3E}">
        <p14:creationId xmlns:p14="http://schemas.microsoft.com/office/powerpoint/2010/main" val="1701033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6">
            <a:extLst>
              <a:ext uri="{FF2B5EF4-FFF2-40B4-BE49-F238E27FC236}">
                <a16:creationId xmlns:a16="http://schemas.microsoft.com/office/drawing/2014/main" id="{3AAD4396-066C-4912-86D0-683CB902E366}"/>
              </a:ext>
            </a:extLst>
          </p:cNvPr>
          <p:cNvSpPr txBox="1">
            <a:spLocks/>
          </p:cNvSpPr>
          <p:nvPr/>
        </p:nvSpPr>
        <p:spPr>
          <a:xfrm>
            <a:off x="187" y="3154533"/>
            <a:ext cx="12013046" cy="754169"/>
          </a:xfrm>
          <a:prstGeom prst="rect">
            <a:avLst/>
          </a:prstGeom>
        </p:spPr>
        <p:txBody>
          <a:bodyPr vert="horz" lIns="38099" tIns="38099" rIns="38099" bIns="38099" rtlCol="0" anchor="ctr">
            <a:noAutofit/>
          </a:bodyPr>
          <a:lst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a:lstStyle>
          <a:p>
            <a:pPr algn="ctr">
              <a:spcBef>
                <a:spcPts val="844"/>
              </a:spcBef>
              <a:buClr>
                <a:srgbClr val="FFD12E"/>
              </a:buClr>
            </a:pPr>
            <a:r>
              <a:rPr lang="pt-BR" sz="3200">
                <a:solidFill>
                  <a:srgbClr val="08296C"/>
                </a:solidFill>
              </a:rPr>
              <a:t>Previsão da Carga 2022-2026 - 1ª Revisão Quadrimestral</a:t>
            </a:r>
            <a:endParaRPr lang="pt-BR" b="0">
              <a:solidFill>
                <a:srgbClr val="002060"/>
              </a:solidFill>
            </a:endParaRPr>
          </a:p>
        </p:txBody>
      </p:sp>
    </p:spTree>
    <p:extLst>
      <p:ext uri="{BB962C8B-B14F-4D97-AF65-F5344CB8AC3E}">
        <p14:creationId xmlns:p14="http://schemas.microsoft.com/office/powerpoint/2010/main" val="2135295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FB6454C6-CA6F-42B9-A629-22D052D569C3}"/>
              </a:ext>
            </a:extLst>
          </p:cNvPr>
          <p:cNvGrpSpPr/>
          <p:nvPr/>
        </p:nvGrpSpPr>
        <p:grpSpPr>
          <a:xfrm>
            <a:off x="207034" y="768932"/>
            <a:ext cx="11852216" cy="5925954"/>
            <a:chOff x="111784" y="768932"/>
            <a:chExt cx="11852216" cy="5925954"/>
          </a:xfrm>
        </p:grpSpPr>
        <p:sp>
          <p:nvSpPr>
            <p:cNvPr id="5" name="CaixaDeTexto 4">
              <a:extLst>
                <a:ext uri="{FF2B5EF4-FFF2-40B4-BE49-F238E27FC236}">
                  <a16:creationId xmlns:a16="http://schemas.microsoft.com/office/drawing/2014/main" id="{C2C4A2EC-B682-425F-8F39-5E25B2AFC7E3}"/>
                </a:ext>
              </a:extLst>
            </p:cNvPr>
            <p:cNvSpPr txBox="1"/>
            <p:nvPr/>
          </p:nvSpPr>
          <p:spPr>
            <a:xfrm>
              <a:off x="111784" y="2586069"/>
              <a:ext cx="5868000" cy="4108817"/>
            </a:xfrm>
            <a:prstGeom prst="rect">
              <a:avLst/>
            </a:prstGeom>
            <a:noFill/>
          </p:spPr>
          <p:txBody>
            <a:bodyPr wrap="square" rtlCol="0">
              <a:spAutoFit/>
            </a:bodyPr>
            <a:lstStyle/>
            <a:p>
              <a:pPr>
                <a:spcBef>
                  <a:spcPts val="600"/>
                </a:spcBef>
              </a:pPr>
              <a:r>
                <a:rPr lang="pt-BR" b="1">
                  <a:solidFill>
                    <a:srgbClr val="002060"/>
                  </a:solidFill>
                </a:rPr>
                <a:t>Premissas curto prazo</a:t>
              </a:r>
            </a:p>
            <a:p>
              <a:pPr marL="342900" indent="-342900" algn="just">
                <a:spcBef>
                  <a:spcPts val="600"/>
                </a:spcBef>
                <a:buFont typeface="+mj-lt"/>
                <a:buAutoNum type="arabicPeriod"/>
              </a:pPr>
              <a:r>
                <a:rPr lang="pt-BR" sz="1600" b="1">
                  <a:solidFill>
                    <a:srgbClr val="002060"/>
                  </a:solidFill>
                </a:rPr>
                <a:t>Elevada incerteza </a:t>
              </a:r>
              <a:r>
                <a:rPr lang="pt-BR" sz="1600">
                  <a:solidFill>
                    <a:srgbClr val="002060"/>
                  </a:solidFill>
                </a:rPr>
                <a:t>tanto no ambiente externo quanto doméstico;</a:t>
              </a:r>
            </a:p>
            <a:p>
              <a:pPr marL="342900" indent="-342900" algn="just">
                <a:spcBef>
                  <a:spcPts val="600"/>
                </a:spcBef>
                <a:buFont typeface="+mj-lt"/>
                <a:buAutoNum type="arabicPeriod"/>
              </a:pPr>
              <a:r>
                <a:rPr lang="pt-BR" sz="1600" b="1">
                  <a:solidFill>
                    <a:srgbClr val="002060"/>
                  </a:solidFill>
                </a:rPr>
                <a:t>Inflação elevada </a:t>
              </a:r>
              <a:r>
                <a:rPr lang="pt-BR" sz="1600">
                  <a:solidFill>
                    <a:srgbClr val="002060"/>
                  </a:solidFill>
                </a:rPr>
                <a:t>vem exigindo uma política monetária restritiva, o que deve impactar negativamente na atividade econômica em 2022 e 2023;</a:t>
              </a:r>
            </a:p>
            <a:p>
              <a:pPr marL="342900" indent="-342900" algn="just">
                <a:spcBef>
                  <a:spcPts val="600"/>
                </a:spcBef>
                <a:buFont typeface="+mj-lt"/>
                <a:buAutoNum type="arabicPeriod"/>
              </a:pPr>
              <a:r>
                <a:rPr lang="pt-BR" sz="1600">
                  <a:solidFill>
                    <a:srgbClr val="002060"/>
                  </a:solidFill>
                </a:rPr>
                <a:t>Conflito na Ucrânia deve pressionar ainda mais a inflação;</a:t>
              </a:r>
            </a:p>
            <a:p>
              <a:pPr marL="342900" indent="-342900" algn="just">
                <a:spcBef>
                  <a:spcPts val="600"/>
                </a:spcBef>
                <a:buFont typeface="+mj-lt"/>
                <a:buAutoNum type="arabicPeriod"/>
              </a:pPr>
              <a:r>
                <a:rPr lang="pt-BR" sz="1600">
                  <a:solidFill>
                    <a:srgbClr val="002060"/>
                  </a:solidFill>
                </a:rPr>
                <a:t>Gradual recuperação do mercado de trabalho, ainda que a taxa de desocupação esteja elevada;</a:t>
              </a:r>
              <a:endParaRPr lang="pt-BR" sz="1600" b="1">
                <a:solidFill>
                  <a:srgbClr val="002060"/>
                </a:solidFill>
              </a:endParaRPr>
            </a:p>
            <a:p>
              <a:pPr marL="342900" indent="-342900" algn="just">
                <a:spcBef>
                  <a:spcPts val="600"/>
                </a:spcBef>
                <a:buFont typeface="+mj-lt"/>
                <a:buAutoNum type="arabicPeriod"/>
              </a:pPr>
              <a:r>
                <a:rPr lang="pt-BR" sz="1600">
                  <a:solidFill>
                    <a:srgbClr val="002060"/>
                  </a:solidFill>
                </a:rPr>
                <a:t>Indústria deve ser impactada pelo ambiente de incerteza e pelo prolongamento dos gargalos na cadeia de suprimentos;</a:t>
              </a:r>
            </a:p>
            <a:p>
              <a:pPr marL="342900" indent="-342900" algn="just">
                <a:spcBef>
                  <a:spcPts val="600"/>
                </a:spcBef>
                <a:buFont typeface="+mj-lt"/>
                <a:buAutoNum type="arabicPeriod"/>
              </a:pPr>
              <a:r>
                <a:rPr lang="pt-BR" sz="1600" b="1">
                  <a:solidFill>
                    <a:srgbClr val="002060"/>
                  </a:solidFill>
                </a:rPr>
                <a:t>Situação fiscal </a:t>
              </a:r>
              <a:r>
                <a:rPr lang="pt-BR" sz="1600">
                  <a:solidFill>
                    <a:srgbClr val="002060"/>
                  </a:solidFill>
                </a:rPr>
                <a:t>segue sendo um ponto de atenção, apesar do resultado mais favorável em 2021;</a:t>
              </a:r>
              <a:endParaRPr lang="pt-BR" sz="1600" b="1">
                <a:solidFill>
                  <a:srgbClr val="002060"/>
                </a:solidFill>
              </a:endParaRPr>
            </a:p>
            <a:p>
              <a:pPr marL="342900" indent="-342900" algn="just">
                <a:spcBef>
                  <a:spcPts val="600"/>
                </a:spcBef>
                <a:buFont typeface="+mj-lt"/>
                <a:buAutoNum type="arabicPeriod"/>
              </a:pPr>
              <a:r>
                <a:rPr lang="pt-BR" sz="1600">
                  <a:solidFill>
                    <a:srgbClr val="002060"/>
                  </a:solidFill>
                </a:rPr>
                <a:t>Por esses fatores, </a:t>
              </a:r>
              <a:r>
                <a:rPr lang="pt-BR" sz="1600" b="1">
                  <a:solidFill>
                    <a:srgbClr val="002060"/>
                  </a:solidFill>
                </a:rPr>
                <a:t>o PIB para 2022 foi revisto de 1,3% para 0,6% e em 2023 de 2,2% para 1,9%.</a:t>
              </a:r>
            </a:p>
          </p:txBody>
        </p:sp>
        <p:cxnSp>
          <p:nvCxnSpPr>
            <p:cNvPr id="6" name="Conector reto 5">
              <a:extLst>
                <a:ext uri="{FF2B5EF4-FFF2-40B4-BE49-F238E27FC236}">
                  <a16:creationId xmlns:a16="http://schemas.microsoft.com/office/drawing/2014/main" id="{6EFE8A07-E63D-4C90-BF76-4B65F92D08A0}"/>
                </a:ext>
              </a:extLst>
            </p:cNvPr>
            <p:cNvCxnSpPr>
              <a:cxnSpLocks/>
            </p:cNvCxnSpPr>
            <p:nvPr/>
          </p:nvCxnSpPr>
          <p:spPr>
            <a:xfrm flipV="1">
              <a:off x="6025335" y="2651622"/>
              <a:ext cx="0" cy="3960000"/>
            </a:xfrm>
            <a:prstGeom prst="line">
              <a:avLst/>
            </a:prstGeom>
            <a:noFill/>
            <a:ln w="12700" cap="flat">
              <a:solidFill>
                <a:schemeClr val="tx1">
                  <a:lumMod val="50000"/>
                  <a:lumOff val="50000"/>
                </a:schemeClr>
              </a:solidFill>
              <a:prstDash val="sysDot"/>
              <a:miter lim="400000"/>
            </a:ln>
            <a:effectLst/>
            <a:sp3d/>
          </p:spPr>
          <p:style>
            <a:lnRef idx="0">
              <a:scrgbClr r="0" g="0" b="0"/>
            </a:lnRef>
            <a:fillRef idx="0">
              <a:scrgbClr r="0" g="0" b="0"/>
            </a:fillRef>
            <a:effectRef idx="0">
              <a:scrgbClr r="0" g="0" b="0"/>
            </a:effectRef>
            <a:fontRef idx="none"/>
          </p:style>
        </p:cxnSp>
        <p:sp>
          <p:nvSpPr>
            <p:cNvPr id="7" name="CaixaDeTexto 6">
              <a:extLst>
                <a:ext uri="{FF2B5EF4-FFF2-40B4-BE49-F238E27FC236}">
                  <a16:creationId xmlns:a16="http://schemas.microsoft.com/office/drawing/2014/main" id="{27253A58-8AFA-4762-B708-25AF5F105C77}"/>
                </a:ext>
              </a:extLst>
            </p:cNvPr>
            <p:cNvSpPr txBox="1"/>
            <p:nvPr/>
          </p:nvSpPr>
          <p:spPr>
            <a:xfrm>
              <a:off x="6096000" y="2561604"/>
              <a:ext cx="5868000" cy="3877985"/>
            </a:xfrm>
            <a:prstGeom prst="rect">
              <a:avLst/>
            </a:prstGeom>
            <a:noFill/>
          </p:spPr>
          <p:txBody>
            <a:bodyPr wrap="square" rtlCol="0">
              <a:spAutoFit/>
            </a:bodyPr>
            <a:lstStyle/>
            <a:p>
              <a:pPr>
                <a:spcBef>
                  <a:spcPts val="600"/>
                </a:spcBef>
              </a:pPr>
              <a:r>
                <a:rPr lang="pt-BR" b="1">
                  <a:solidFill>
                    <a:srgbClr val="002060"/>
                  </a:solidFill>
                </a:rPr>
                <a:t>Premissas de longo prazo</a:t>
              </a:r>
            </a:p>
            <a:p>
              <a:pPr marL="342900" indent="-342900" algn="just">
                <a:spcBef>
                  <a:spcPts val="600"/>
                </a:spcBef>
                <a:buFont typeface="+mj-lt"/>
                <a:buAutoNum type="arabicPeriod"/>
              </a:pPr>
              <a:r>
                <a:rPr lang="pt-BR" sz="1600">
                  <a:solidFill>
                    <a:srgbClr val="002060"/>
                  </a:solidFill>
                </a:rPr>
                <a:t>Para os demais anos espera-se um contexto macroeconômico mais estável, com maior dinamismo da demanda interna e maior confiança dos agentes;</a:t>
              </a:r>
            </a:p>
            <a:p>
              <a:pPr marL="342900" indent="-342900" algn="just">
                <a:spcBef>
                  <a:spcPts val="600"/>
                </a:spcBef>
                <a:buFont typeface="+mj-lt"/>
                <a:buAutoNum type="arabicPeriod"/>
              </a:pPr>
              <a:r>
                <a:rPr lang="pt-BR" sz="1600">
                  <a:solidFill>
                    <a:srgbClr val="002060"/>
                  </a:solidFill>
                </a:rPr>
                <a:t>Ambiente de maior estabilidade deve estimular os investimentos, principalmente no setor de infraestrutura, com efeitos sobre a competitividade da economia;</a:t>
              </a:r>
            </a:p>
            <a:p>
              <a:pPr marL="342900" indent="-342900" algn="just">
                <a:spcBef>
                  <a:spcPts val="600"/>
                </a:spcBef>
                <a:buFont typeface="+mj-lt"/>
                <a:buAutoNum type="arabicPeriod"/>
              </a:pPr>
              <a:r>
                <a:rPr lang="pt-BR" sz="1600">
                  <a:solidFill>
                    <a:srgbClr val="002060"/>
                  </a:solidFill>
                </a:rPr>
                <a:t>Manutenção das perspectivas do bom desempenho para os setores produtores de commodities em que o país possui boa competitividade e posicionamento internacional;</a:t>
              </a:r>
            </a:p>
            <a:p>
              <a:pPr marL="342900" indent="-342900" algn="just">
                <a:spcBef>
                  <a:spcPts val="600"/>
                </a:spcBef>
                <a:buFont typeface="+mj-lt"/>
                <a:buAutoNum type="arabicPeriod"/>
              </a:pPr>
              <a:r>
                <a:rPr lang="pt-BR" sz="1600">
                  <a:solidFill>
                    <a:srgbClr val="002060"/>
                  </a:solidFill>
                </a:rPr>
                <a:t>Riscos ao cenário: evolução da pandemia, surgimento de novas variantes do vírus, evolução do conflito na Ucrânia, o encaminhamento das questões fiscais, a dinâmica inflacionária e as  incertezas políticas e econômicas.</a:t>
              </a:r>
            </a:p>
          </p:txBody>
        </p:sp>
        <p:pic>
          <p:nvPicPr>
            <p:cNvPr id="8" name="Imagem 7">
              <a:extLst>
                <a:ext uri="{FF2B5EF4-FFF2-40B4-BE49-F238E27FC236}">
                  <a16:creationId xmlns:a16="http://schemas.microsoft.com/office/drawing/2014/main" id="{D28683F6-F375-4C21-A152-B6FA5B94E65A}"/>
                </a:ext>
              </a:extLst>
            </p:cNvPr>
            <p:cNvPicPr>
              <a:picLocks noChangeAspect="1"/>
            </p:cNvPicPr>
            <p:nvPr/>
          </p:nvPicPr>
          <p:blipFill>
            <a:blip r:embed="rId2"/>
            <a:stretch>
              <a:fillRect/>
            </a:stretch>
          </p:blipFill>
          <p:spPr>
            <a:xfrm>
              <a:off x="2653692" y="768932"/>
              <a:ext cx="6087600" cy="1640819"/>
            </a:xfrm>
            <a:prstGeom prst="rect">
              <a:avLst/>
            </a:prstGeom>
          </p:spPr>
        </p:pic>
        <p:sp>
          <p:nvSpPr>
            <p:cNvPr id="9" name="Retângulo 8">
              <a:extLst>
                <a:ext uri="{FF2B5EF4-FFF2-40B4-BE49-F238E27FC236}">
                  <a16:creationId xmlns:a16="http://schemas.microsoft.com/office/drawing/2014/main" id="{C273BC11-0D59-4AA7-9514-C16299292133}"/>
                </a:ext>
              </a:extLst>
            </p:cNvPr>
            <p:cNvSpPr/>
            <p:nvPr/>
          </p:nvSpPr>
          <p:spPr>
            <a:xfrm>
              <a:off x="2653689" y="1952252"/>
              <a:ext cx="6087600" cy="478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sp>
        <p:nvSpPr>
          <p:cNvPr id="10" name="Título 1">
            <a:extLst>
              <a:ext uri="{FF2B5EF4-FFF2-40B4-BE49-F238E27FC236}">
                <a16:creationId xmlns:a16="http://schemas.microsoft.com/office/drawing/2014/main" id="{E8A0E158-1678-4BD1-8DC7-DD83C43443F9}"/>
              </a:ext>
            </a:extLst>
          </p:cNvPr>
          <p:cNvSpPr txBox="1">
            <a:spLocks/>
          </p:cNvSpPr>
          <p:nvPr/>
        </p:nvSpPr>
        <p:spPr>
          <a:xfrm>
            <a:off x="769009" y="41372"/>
            <a:ext cx="11610794" cy="754077"/>
          </a:xfrm>
          <a:prstGeom prst="rect">
            <a:avLst/>
          </a:prstGeom>
        </p:spPr>
        <p:txBody>
          <a:bodyPr>
            <a:normAutofit/>
          </a:bodyPr>
          <a:lst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a:lstStyle>
          <a:p>
            <a:r>
              <a:rPr lang="pt-BR" altLang="pt-BR"/>
              <a:t>Cenário econômico e premissas</a:t>
            </a:r>
            <a:endParaRPr lang="pt-BR"/>
          </a:p>
        </p:txBody>
      </p:sp>
    </p:spTree>
    <p:extLst>
      <p:ext uri="{BB962C8B-B14F-4D97-AF65-F5344CB8AC3E}">
        <p14:creationId xmlns:p14="http://schemas.microsoft.com/office/powerpoint/2010/main" val="754783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3754E4F7-BC46-4225-A1C7-126D2BC3B916}"/>
              </a:ext>
            </a:extLst>
          </p:cNvPr>
          <p:cNvSpPr txBox="1">
            <a:spLocks/>
          </p:cNvSpPr>
          <p:nvPr/>
        </p:nvSpPr>
        <p:spPr>
          <a:xfrm>
            <a:off x="491301" y="55085"/>
            <a:ext cx="11612563" cy="511163"/>
          </a:xfrm>
          <a:prstGeom prst="rect">
            <a:avLst/>
          </a:prstGeom>
        </p:spPr>
        <p:txBody>
          <a:bodyPr>
            <a:normAutofit/>
          </a:bodyPr>
          <a:lst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a:lstStyle>
          <a:p>
            <a:pPr>
              <a:defRPr/>
            </a:pPr>
            <a:r>
              <a:rPr lang="pt-BR" altLang="pt-BR"/>
              <a:t>Previsão de carga 2022-2026 – 1ª Revisão Quadrimestral</a:t>
            </a:r>
          </a:p>
        </p:txBody>
      </p:sp>
      <p:grpSp>
        <p:nvGrpSpPr>
          <p:cNvPr id="11" name="Agrupar 10">
            <a:extLst>
              <a:ext uri="{FF2B5EF4-FFF2-40B4-BE49-F238E27FC236}">
                <a16:creationId xmlns:a16="http://schemas.microsoft.com/office/drawing/2014/main" id="{E822551F-1D47-426F-A008-907A4A960770}"/>
              </a:ext>
            </a:extLst>
          </p:cNvPr>
          <p:cNvGrpSpPr/>
          <p:nvPr/>
        </p:nvGrpSpPr>
        <p:grpSpPr>
          <a:xfrm>
            <a:off x="1503190" y="1290501"/>
            <a:ext cx="8544933" cy="4052062"/>
            <a:chOff x="1503190" y="1660369"/>
            <a:chExt cx="8544933" cy="4052062"/>
          </a:xfrm>
        </p:grpSpPr>
        <p:pic>
          <p:nvPicPr>
            <p:cNvPr id="12" name="Imagem 11">
              <a:extLst>
                <a:ext uri="{FF2B5EF4-FFF2-40B4-BE49-F238E27FC236}">
                  <a16:creationId xmlns:a16="http://schemas.microsoft.com/office/drawing/2014/main" id="{586303C0-021D-4CC7-8D3C-9142C2EB54A1}"/>
                </a:ext>
              </a:extLst>
            </p:cNvPr>
            <p:cNvPicPr>
              <a:picLocks noChangeAspect="1"/>
            </p:cNvPicPr>
            <p:nvPr/>
          </p:nvPicPr>
          <p:blipFill>
            <a:blip r:embed="rId2"/>
            <a:stretch>
              <a:fillRect/>
            </a:stretch>
          </p:blipFill>
          <p:spPr>
            <a:xfrm>
              <a:off x="1503190" y="1660369"/>
              <a:ext cx="8544933" cy="4052062"/>
            </a:xfrm>
            <a:prstGeom prst="rect">
              <a:avLst/>
            </a:prstGeom>
          </p:spPr>
        </p:pic>
        <p:sp>
          <p:nvSpPr>
            <p:cNvPr id="13" name="Seta: Curva para Baixo 12">
              <a:extLst>
                <a:ext uri="{FF2B5EF4-FFF2-40B4-BE49-F238E27FC236}">
                  <a16:creationId xmlns:a16="http://schemas.microsoft.com/office/drawing/2014/main" id="{31D93CDC-29AD-43A3-82B4-359DFCED40AF}"/>
                </a:ext>
              </a:extLst>
            </p:cNvPr>
            <p:cNvSpPr/>
            <p:nvPr/>
          </p:nvSpPr>
          <p:spPr>
            <a:xfrm rot="20716764">
              <a:off x="2641600" y="3520145"/>
              <a:ext cx="2318327" cy="33250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4" name="Seta: Curva para Baixo 13">
              <a:extLst>
                <a:ext uri="{FF2B5EF4-FFF2-40B4-BE49-F238E27FC236}">
                  <a16:creationId xmlns:a16="http://schemas.microsoft.com/office/drawing/2014/main" id="{1EAB23CC-5748-4F11-962E-5EF685AB5848}"/>
                </a:ext>
              </a:extLst>
            </p:cNvPr>
            <p:cNvSpPr/>
            <p:nvPr/>
          </p:nvSpPr>
          <p:spPr>
            <a:xfrm rot="21083981">
              <a:off x="4932821" y="3114547"/>
              <a:ext cx="1776506" cy="33250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5" name="Seta: Curva para Baixo 14">
              <a:extLst>
                <a:ext uri="{FF2B5EF4-FFF2-40B4-BE49-F238E27FC236}">
                  <a16:creationId xmlns:a16="http://schemas.microsoft.com/office/drawing/2014/main" id="{E5652FC7-4C56-4DF7-B97F-220361B0F7A9}"/>
                </a:ext>
              </a:extLst>
            </p:cNvPr>
            <p:cNvSpPr/>
            <p:nvPr/>
          </p:nvSpPr>
          <p:spPr>
            <a:xfrm rot="20574054">
              <a:off x="7437225" y="2525607"/>
              <a:ext cx="2433974" cy="332509"/>
            </a:xfrm>
            <a:prstGeom prst="curved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6" name="CaixaDeTexto 15">
              <a:extLst>
                <a:ext uri="{FF2B5EF4-FFF2-40B4-BE49-F238E27FC236}">
                  <a16:creationId xmlns:a16="http://schemas.microsoft.com/office/drawing/2014/main" id="{2C320D77-BC8E-486B-8FB8-88456A0659A8}"/>
                </a:ext>
              </a:extLst>
            </p:cNvPr>
            <p:cNvSpPr txBox="1"/>
            <p:nvPr/>
          </p:nvSpPr>
          <p:spPr>
            <a:xfrm>
              <a:off x="3326114" y="3067229"/>
              <a:ext cx="1141659" cy="369332"/>
            </a:xfrm>
            <a:prstGeom prst="rect">
              <a:avLst/>
            </a:prstGeom>
            <a:noFill/>
          </p:spPr>
          <p:txBody>
            <a:bodyPr wrap="none" lIns="91440" tIns="45720" rIns="91440" bIns="45720" rtlCol="0" anchor="t">
              <a:spAutoFit/>
            </a:bodyPr>
            <a:lstStyle/>
            <a:p>
              <a:r>
                <a:rPr lang="pt-BR">
                  <a:solidFill>
                    <a:srgbClr val="002060"/>
                  </a:solidFill>
                </a:rPr>
                <a:t>+ 3,6% </a:t>
              </a:r>
              <a:r>
                <a:rPr lang="pt-BR" err="1">
                  <a:solidFill>
                    <a:srgbClr val="002060"/>
                  </a:solidFill>
                </a:rPr>
                <a:t>a.a</a:t>
              </a:r>
              <a:endParaRPr lang="pt-BR">
                <a:solidFill>
                  <a:srgbClr val="002060"/>
                </a:solidFill>
                <a:cs typeface="Calibri" panose="020F0502020204030204"/>
              </a:endParaRPr>
            </a:p>
          </p:txBody>
        </p:sp>
        <p:sp>
          <p:nvSpPr>
            <p:cNvPr id="17" name="CaixaDeTexto 16">
              <a:extLst>
                <a:ext uri="{FF2B5EF4-FFF2-40B4-BE49-F238E27FC236}">
                  <a16:creationId xmlns:a16="http://schemas.microsoft.com/office/drawing/2014/main" id="{FE957010-C3AB-4DB4-9DA2-D397A1B3AD72}"/>
                </a:ext>
              </a:extLst>
            </p:cNvPr>
            <p:cNvSpPr txBox="1"/>
            <p:nvPr/>
          </p:nvSpPr>
          <p:spPr>
            <a:xfrm>
              <a:off x="5364087" y="2697897"/>
              <a:ext cx="1141659" cy="369332"/>
            </a:xfrm>
            <a:prstGeom prst="rect">
              <a:avLst/>
            </a:prstGeom>
            <a:noFill/>
          </p:spPr>
          <p:txBody>
            <a:bodyPr wrap="none" lIns="91440" tIns="45720" rIns="91440" bIns="45720" rtlCol="0" anchor="t">
              <a:spAutoFit/>
            </a:bodyPr>
            <a:lstStyle/>
            <a:p>
              <a:r>
                <a:rPr lang="pt-BR">
                  <a:solidFill>
                    <a:srgbClr val="002060"/>
                  </a:solidFill>
                </a:rPr>
                <a:t>+ 1,2% </a:t>
              </a:r>
              <a:r>
                <a:rPr lang="pt-BR" err="1">
                  <a:solidFill>
                    <a:srgbClr val="002060"/>
                  </a:solidFill>
                </a:rPr>
                <a:t>a.a</a:t>
              </a:r>
              <a:endParaRPr lang="pt-BR">
                <a:solidFill>
                  <a:srgbClr val="002060"/>
                </a:solidFill>
                <a:cs typeface="Calibri" panose="020F0502020204030204"/>
              </a:endParaRPr>
            </a:p>
          </p:txBody>
        </p:sp>
        <p:sp>
          <p:nvSpPr>
            <p:cNvPr id="18" name="CaixaDeTexto 17">
              <a:extLst>
                <a:ext uri="{FF2B5EF4-FFF2-40B4-BE49-F238E27FC236}">
                  <a16:creationId xmlns:a16="http://schemas.microsoft.com/office/drawing/2014/main" id="{D1FAA018-5D58-4019-A3B6-E10612B5528D}"/>
                </a:ext>
              </a:extLst>
            </p:cNvPr>
            <p:cNvSpPr txBox="1"/>
            <p:nvPr/>
          </p:nvSpPr>
          <p:spPr>
            <a:xfrm>
              <a:off x="8108592" y="2171472"/>
              <a:ext cx="1088760" cy="369332"/>
            </a:xfrm>
            <a:prstGeom prst="rect">
              <a:avLst/>
            </a:prstGeom>
            <a:noFill/>
          </p:spPr>
          <p:txBody>
            <a:bodyPr wrap="none" lIns="91440" tIns="45720" rIns="91440" bIns="45720" rtlCol="0" anchor="t">
              <a:spAutoFit/>
            </a:bodyPr>
            <a:lstStyle/>
            <a:p>
              <a:r>
                <a:rPr lang="pt-BR">
                  <a:solidFill>
                    <a:schemeClr val="accent2">
                      <a:lumMod val="75000"/>
                    </a:schemeClr>
                  </a:solidFill>
                </a:rPr>
                <a:t>+3,1% </a:t>
              </a:r>
              <a:r>
                <a:rPr lang="pt-BR" err="1">
                  <a:solidFill>
                    <a:schemeClr val="accent2">
                      <a:lumMod val="75000"/>
                    </a:schemeClr>
                  </a:solidFill>
                </a:rPr>
                <a:t>a.a</a:t>
              </a:r>
              <a:endParaRPr lang="pt-BR">
                <a:solidFill>
                  <a:schemeClr val="accent2">
                    <a:lumMod val="75000"/>
                  </a:schemeClr>
                </a:solidFill>
                <a:cs typeface="Calibri" panose="020F0502020204030204"/>
              </a:endParaRPr>
            </a:p>
          </p:txBody>
        </p:sp>
        <p:sp>
          <p:nvSpPr>
            <p:cNvPr id="19" name="CaixaDeTexto 18">
              <a:extLst>
                <a:ext uri="{FF2B5EF4-FFF2-40B4-BE49-F238E27FC236}">
                  <a16:creationId xmlns:a16="http://schemas.microsoft.com/office/drawing/2014/main" id="{3859866B-3A46-48F7-B822-0BD72CD77BC1}"/>
                </a:ext>
              </a:extLst>
            </p:cNvPr>
            <p:cNvSpPr txBox="1"/>
            <p:nvPr/>
          </p:nvSpPr>
          <p:spPr>
            <a:xfrm rot="16200000">
              <a:off x="6635535" y="2731730"/>
              <a:ext cx="910185" cy="523220"/>
            </a:xfrm>
            <a:prstGeom prst="rect">
              <a:avLst/>
            </a:prstGeom>
            <a:solidFill>
              <a:schemeClr val="bg1"/>
            </a:solidFill>
          </p:spPr>
          <p:txBody>
            <a:bodyPr wrap="none" rtlCol="0">
              <a:spAutoFit/>
            </a:bodyPr>
            <a:lstStyle/>
            <a:p>
              <a:pPr algn="ctr"/>
              <a:r>
                <a:rPr lang="pt-BR" sz="1400">
                  <a:solidFill>
                    <a:schemeClr val="accent1">
                      <a:lumMod val="75000"/>
                    </a:schemeClr>
                  </a:solidFill>
                </a:rPr>
                <a:t>Pandemia</a:t>
              </a:r>
            </a:p>
            <a:p>
              <a:pPr algn="ctr"/>
              <a:r>
                <a:rPr lang="pt-BR" sz="1400">
                  <a:solidFill>
                    <a:schemeClr val="accent1">
                      <a:lumMod val="75000"/>
                    </a:schemeClr>
                  </a:solidFill>
                </a:rPr>
                <a:t>COVID-19</a:t>
              </a:r>
            </a:p>
          </p:txBody>
        </p:sp>
      </p:grpSp>
      <p:sp>
        <p:nvSpPr>
          <p:cNvPr id="20" name="Texto_Info">
            <a:extLst>
              <a:ext uri="{FF2B5EF4-FFF2-40B4-BE49-F238E27FC236}">
                <a16:creationId xmlns:a16="http://schemas.microsoft.com/office/drawing/2014/main" id="{7EB8DD4A-7DF6-4638-AD8D-41CB7F52A917}"/>
              </a:ext>
            </a:extLst>
          </p:cNvPr>
          <p:cNvSpPr/>
          <p:nvPr/>
        </p:nvSpPr>
        <p:spPr>
          <a:xfrm>
            <a:off x="593766" y="5514674"/>
            <a:ext cx="11208506" cy="1151106"/>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spcBef>
                <a:spcPts val="600"/>
              </a:spcBef>
            </a:pPr>
            <a:r>
              <a:rPr lang="pt-BR" sz="1600" b="1">
                <a:solidFill>
                  <a:srgbClr val="002060"/>
                </a:solidFill>
              </a:rPr>
              <a:t>Pandemia COVID-19</a:t>
            </a:r>
            <a:r>
              <a:rPr lang="pt-BR" sz="1600">
                <a:solidFill>
                  <a:srgbClr val="002060"/>
                </a:solidFill>
              </a:rPr>
              <a:t>: No ano de 2020, a atividade econômica recuou significativamente, majoritariamente em decorrência das medidas de isolamento adotadas no país para a contenção da COVID-19. Um dos reflexos da redução da atividade econômica pode ser observado na queda do PIB em 3,9% nesse ano. A carga do SIN seguiu a mesma tendência do PIB, recuando 1,5%, interrompendo a tendência de crescimento observada em 2019.</a:t>
            </a:r>
          </a:p>
        </p:txBody>
      </p:sp>
    </p:spTree>
    <p:extLst>
      <p:ext uri="{BB962C8B-B14F-4D97-AF65-F5344CB8AC3E}">
        <p14:creationId xmlns:p14="http://schemas.microsoft.com/office/powerpoint/2010/main" val="1773254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89857567-BCDD-4304-AE20-CCEF33F70EAC}"/>
              </a:ext>
            </a:extLst>
          </p:cNvPr>
          <p:cNvPicPr>
            <a:picLocks noChangeAspect="1"/>
          </p:cNvPicPr>
          <p:nvPr/>
        </p:nvPicPr>
        <p:blipFill rotWithShape="1">
          <a:blip r:embed="rId2"/>
          <a:srcRect t="11754"/>
          <a:stretch/>
        </p:blipFill>
        <p:spPr>
          <a:xfrm>
            <a:off x="1397050" y="1390602"/>
            <a:ext cx="9041152" cy="4901150"/>
          </a:xfrm>
          <a:prstGeom prst="rect">
            <a:avLst/>
          </a:prstGeom>
        </p:spPr>
      </p:pic>
      <p:sp>
        <p:nvSpPr>
          <p:cNvPr id="5" name="Título 2">
            <a:extLst>
              <a:ext uri="{FF2B5EF4-FFF2-40B4-BE49-F238E27FC236}">
                <a16:creationId xmlns:a16="http://schemas.microsoft.com/office/drawing/2014/main" id="{3754E4F7-BC46-4225-A1C7-126D2BC3B916}"/>
              </a:ext>
            </a:extLst>
          </p:cNvPr>
          <p:cNvSpPr txBox="1">
            <a:spLocks/>
          </p:cNvSpPr>
          <p:nvPr/>
        </p:nvSpPr>
        <p:spPr>
          <a:xfrm>
            <a:off x="491301" y="55085"/>
            <a:ext cx="11612563" cy="511163"/>
          </a:xfrm>
          <a:prstGeom prst="rect">
            <a:avLst/>
          </a:prstGeom>
        </p:spPr>
        <p:txBody>
          <a:bodyPr>
            <a:normAutofit/>
          </a:bodyPr>
          <a:lst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a:lstStyle>
          <a:p>
            <a:pPr>
              <a:defRPr/>
            </a:pPr>
            <a:r>
              <a:rPr lang="pt-BR" altLang="pt-BR"/>
              <a:t>Previsão de carga 2022-2026 – 1ª Revisão Quadrimestral</a:t>
            </a:r>
          </a:p>
        </p:txBody>
      </p:sp>
    </p:spTree>
    <p:extLst>
      <p:ext uri="{BB962C8B-B14F-4D97-AF65-F5344CB8AC3E}">
        <p14:creationId xmlns:p14="http://schemas.microsoft.com/office/powerpoint/2010/main" val="3335113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3754E4F7-BC46-4225-A1C7-126D2BC3B916}"/>
              </a:ext>
            </a:extLst>
          </p:cNvPr>
          <p:cNvSpPr txBox="1">
            <a:spLocks/>
          </p:cNvSpPr>
          <p:nvPr/>
        </p:nvSpPr>
        <p:spPr>
          <a:xfrm>
            <a:off x="491301" y="55085"/>
            <a:ext cx="11612563" cy="511163"/>
          </a:xfrm>
          <a:prstGeom prst="rect">
            <a:avLst/>
          </a:prstGeom>
        </p:spPr>
        <p:txBody>
          <a:bodyPr>
            <a:normAutofit/>
          </a:bodyPr>
          <a:lst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a:lstStyle>
          <a:p>
            <a:pPr>
              <a:defRPr/>
            </a:pPr>
            <a:r>
              <a:rPr lang="pt-BR" altLang="pt-BR"/>
              <a:t>Previsão de carga 2022-2026 – 1ª Revisão Quadrimestral</a:t>
            </a:r>
          </a:p>
        </p:txBody>
      </p:sp>
      <p:sp>
        <p:nvSpPr>
          <p:cNvPr id="6" name="CaixaDeTexto 2">
            <a:extLst>
              <a:ext uri="{FF2B5EF4-FFF2-40B4-BE49-F238E27FC236}">
                <a16:creationId xmlns:a16="http://schemas.microsoft.com/office/drawing/2014/main" id="{8A2D0CDB-F66A-4A10-8503-587FE99731D5}"/>
              </a:ext>
            </a:extLst>
          </p:cNvPr>
          <p:cNvSpPr txBox="1">
            <a:spLocks noChangeArrowheads="1"/>
          </p:cNvSpPr>
          <p:nvPr/>
        </p:nvSpPr>
        <p:spPr bwMode="auto">
          <a:xfrm>
            <a:off x="703908" y="3103346"/>
            <a:ext cx="3212123" cy="13234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5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pt-BR" sz="2000">
                <a:solidFill>
                  <a:srgbClr val="002060"/>
                </a:solidFill>
                <a:latin typeface="Calibri" panose="020F0502020204030204" pitchFamily="34" charset="0"/>
              </a:rPr>
              <a:t>1ª Rev. Quadrimestral</a:t>
            </a:r>
            <a:endParaRPr lang="pt-BR" altLang="pt-BR" sz="2000" b="1">
              <a:solidFill>
                <a:srgbClr val="002060"/>
              </a:solidFill>
              <a:latin typeface="Calibri" panose="020F0502020204030204" pitchFamily="34" charset="0"/>
            </a:endParaRPr>
          </a:p>
          <a:p>
            <a:pPr algn="ctr">
              <a:spcBef>
                <a:spcPct val="0"/>
              </a:spcBef>
              <a:buNone/>
            </a:pPr>
            <a:r>
              <a:rPr lang="pt-BR" altLang="pt-BR" sz="2000" b="1">
                <a:solidFill>
                  <a:srgbClr val="002060"/>
                </a:solidFill>
                <a:latin typeface="Calibri" panose="020F0502020204030204" pitchFamily="34" charset="0"/>
              </a:rPr>
              <a:t>Crescimento Médio do Período 2022-2026</a:t>
            </a:r>
            <a:br>
              <a:rPr lang="pt-BR" altLang="pt-BR" sz="2000" b="1">
                <a:solidFill>
                  <a:srgbClr val="002060"/>
                </a:solidFill>
                <a:latin typeface="Calibri" panose="020F0502020204030204" pitchFamily="34" charset="0"/>
              </a:rPr>
            </a:br>
            <a:r>
              <a:rPr lang="pt-BR" altLang="pt-BR" sz="2000" b="1">
                <a:solidFill>
                  <a:srgbClr val="002060"/>
                </a:solidFill>
                <a:latin typeface="Calibri" panose="020F0502020204030204" pitchFamily="34" charset="0"/>
              </a:rPr>
              <a:t>PIB = 2,0%   Carga = 3,1%</a:t>
            </a:r>
            <a:endParaRPr lang="pt-BR" altLang="pt-BR" sz="1800" b="1">
              <a:solidFill>
                <a:srgbClr val="002060"/>
              </a:solidFill>
              <a:latin typeface="Calibri" panose="020F0502020204030204" pitchFamily="34" charset="0"/>
            </a:endParaRPr>
          </a:p>
        </p:txBody>
      </p:sp>
      <p:grpSp>
        <p:nvGrpSpPr>
          <p:cNvPr id="7" name="Agrupar 6">
            <a:extLst>
              <a:ext uri="{FF2B5EF4-FFF2-40B4-BE49-F238E27FC236}">
                <a16:creationId xmlns:a16="http://schemas.microsoft.com/office/drawing/2014/main" id="{96C8D952-970D-4CB1-93E9-4768D7315931}"/>
              </a:ext>
            </a:extLst>
          </p:cNvPr>
          <p:cNvGrpSpPr/>
          <p:nvPr/>
        </p:nvGrpSpPr>
        <p:grpSpPr>
          <a:xfrm>
            <a:off x="4119937" y="860773"/>
            <a:ext cx="7870004" cy="5766057"/>
            <a:chOff x="4119937" y="860773"/>
            <a:chExt cx="7870004" cy="5766057"/>
          </a:xfrm>
        </p:grpSpPr>
        <p:sp>
          <p:nvSpPr>
            <p:cNvPr id="8" name="Título 1">
              <a:extLst>
                <a:ext uri="{FF2B5EF4-FFF2-40B4-BE49-F238E27FC236}">
                  <a16:creationId xmlns:a16="http://schemas.microsoft.com/office/drawing/2014/main" id="{0FD7AE3D-93F1-4D1A-93FB-CA10907DBAD2}"/>
                </a:ext>
              </a:extLst>
            </p:cNvPr>
            <p:cNvSpPr txBox="1">
              <a:spLocks/>
            </p:cNvSpPr>
            <p:nvPr/>
          </p:nvSpPr>
          <p:spPr bwMode="auto">
            <a:xfrm>
              <a:off x="4187143" y="860773"/>
              <a:ext cx="7715138" cy="760413"/>
            </a:xfrm>
            <a:prstGeom prst="rect">
              <a:avLst/>
            </a:prstGeom>
            <a:noFill/>
            <a:ln>
              <a:noFill/>
            </a:ln>
          </p:spPr>
          <p:txBody>
            <a:bodyPr anchor="ct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5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pt-BR" sz="1600" b="1">
                  <a:solidFill>
                    <a:srgbClr val="002060"/>
                  </a:solidFill>
                  <a:latin typeface="+mn-lt"/>
                </a:rPr>
                <a:t>SIN e Subsistemas - Projeção da carga de energia </a:t>
              </a:r>
            </a:p>
            <a:p>
              <a:pPr eaLnBrk="1" hangingPunct="1">
                <a:spcBef>
                  <a:spcPct val="0"/>
                </a:spcBef>
                <a:buFontTx/>
                <a:buNone/>
                <a:defRPr/>
              </a:pPr>
              <a:r>
                <a:rPr lang="pt-BR" sz="1600" b="1">
                  <a:solidFill>
                    <a:srgbClr val="002060"/>
                  </a:solidFill>
                  <a:latin typeface="+mn-lt"/>
                </a:rPr>
                <a:t>(MW médios e em %)</a:t>
              </a:r>
              <a:endParaRPr lang="pt-BR" altLang="pt-BR" sz="2400" b="1">
                <a:solidFill>
                  <a:srgbClr val="002060"/>
                </a:solidFill>
                <a:latin typeface="+mn-lt"/>
              </a:endParaRPr>
            </a:p>
          </p:txBody>
        </p:sp>
        <p:pic>
          <p:nvPicPr>
            <p:cNvPr id="9" name="Imagem 8">
              <a:extLst>
                <a:ext uri="{FF2B5EF4-FFF2-40B4-BE49-F238E27FC236}">
                  <a16:creationId xmlns:a16="http://schemas.microsoft.com/office/drawing/2014/main" id="{312469B2-537E-43E4-8EEC-339E9834BD92}"/>
                </a:ext>
              </a:extLst>
            </p:cNvPr>
            <p:cNvPicPr>
              <a:picLocks noChangeAspect="1"/>
            </p:cNvPicPr>
            <p:nvPr/>
          </p:nvPicPr>
          <p:blipFill>
            <a:blip r:embed="rId2"/>
            <a:stretch>
              <a:fillRect/>
            </a:stretch>
          </p:blipFill>
          <p:spPr>
            <a:xfrm>
              <a:off x="4187143" y="1624533"/>
              <a:ext cx="7782250" cy="5002297"/>
            </a:xfrm>
            <a:prstGeom prst="rect">
              <a:avLst/>
            </a:prstGeom>
          </p:spPr>
        </p:pic>
        <p:sp>
          <p:nvSpPr>
            <p:cNvPr id="10" name="Retângulo 9">
              <a:extLst>
                <a:ext uri="{FF2B5EF4-FFF2-40B4-BE49-F238E27FC236}">
                  <a16:creationId xmlns:a16="http://schemas.microsoft.com/office/drawing/2014/main" id="{6846A007-1C14-458E-822D-820748AD6EC2}"/>
                </a:ext>
              </a:extLst>
            </p:cNvPr>
            <p:cNvSpPr/>
            <p:nvPr/>
          </p:nvSpPr>
          <p:spPr>
            <a:xfrm>
              <a:off x="4119937" y="3267182"/>
              <a:ext cx="7870004" cy="16130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grpSp>
    </p:spTree>
    <p:extLst>
      <p:ext uri="{BB962C8B-B14F-4D97-AF65-F5344CB8AC3E}">
        <p14:creationId xmlns:p14="http://schemas.microsoft.com/office/powerpoint/2010/main" val="78144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a:t>Agenda</a:t>
            </a:r>
          </a:p>
        </p:txBody>
      </p:sp>
      <p:sp>
        <p:nvSpPr>
          <p:cNvPr id="5" name="Espaço Reservado para Conteúdo 4"/>
          <p:cNvSpPr>
            <a:spLocks noGrp="1"/>
          </p:cNvSpPr>
          <p:nvPr>
            <p:ph idx="1"/>
          </p:nvPr>
        </p:nvSpPr>
        <p:spPr>
          <a:xfrm>
            <a:off x="659312" y="637099"/>
            <a:ext cx="10655300" cy="5590664"/>
          </a:xfrm>
        </p:spPr>
        <p:txBody>
          <a:bodyPr/>
          <a:lstStyle/>
          <a:p>
            <a:pPr>
              <a:spcBef>
                <a:spcPts val="600"/>
              </a:spcBef>
            </a:pPr>
            <a:r>
              <a:rPr lang="pt-BR" sz="2000"/>
              <a:t>Pontos de Destaque</a:t>
            </a:r>
          </a:p>
          <a:p>
            <a:pPr>
              <a:spcBef>
                <a:spcPts val="600"/>
              </a:spcBef>
            </a:pPr>
            <a:r>
              <a:rPr lang="pt-BR" sz="2000"/>
              <a:t>Análise do comportamento do PLD de abril de 2022</a:t>
            </a:r>
          </a:p>
          <a:p>
            <a:pPr lvl="1">
              <a:spcBef>
                <a:spcPts val="600"/>
              </a:spcBef>
            </a:pPr>
            <a:r>
              <a:rPr lang="pt-BR" sz="2000"/>
              <a:t>Cenário </a:t>
            </a:r>
            <a:r>
              <a:rPr lang="pt-BR" sz="2000" err="1"/>
              <a:t>Hidrometeorológico</a:t>
            </a:r>
            <a:endParaRPr lang="pt-BR" sz="2000"/>
          </a:p>
          <a:p>
            <a:pPr lvl="1">
              <a:spcBef>
                <a:spcPts val="600"/>
              </a:spcBef>
            </a:pPr>
            <a:r>
              <a:rPr lang="pt-BR" sz="2000"/>
              <a:t>Análise e Acompanhamento da Carga</a:t>
            </a:r>
          </a:p>
          <a:p>
            <a:pPr lvl="1">
              <a:spcBef>
                <a:spcPts val="600"/>
              </a:spcBef>
            </a:pPr>
            <a:r>
              <a:rPr lang="pt-BR" sz="2000"/>
              <a:t>Previsibilidade para o cálculo do PLD</a:t>
            </a:r>
          </a:p>
          <a:p>
            <a:pPr lvl="1">
              <a:spcBef>
                <a:spcPts val="600"/>
              </a:spcBef>
            </a:pPr>
            <a:r>
              <a:rPr lang="pt-BR" sz="2000"/>
              <a:t>Histórico do PLD</a:t>
            </a:r>
          </a:p>
          <a:p>
            <a:pPr lvl="1">
              <a:spcBef>
                <a:spcPts val="600"/>
              </a:spcBef>
            </a:pPr>
            <a:r>
              <a:rPr lang="pt-BR" sz="2000"/>
              <a:t>DECOMP</a:t>
            </a:r>
          </a:p>
          <a:p>
            <a:pPr lvl="1">
              <a:spcBef>
                <a:spcPts val="600"/>
              </a:spcBef>
            </a:pPr>
            <a:r>
              <a:rPr lang="pt-BR" sz="2000"/>
              <a:t>DESSEM</a:t>
            </a:r>
          </a:p>
          <a:p>
            <a:pPr>
              <a:spcBef>
                <a:spcPts val="600"/>
              </a:spcBef>
            </a:pPr>
            <a:r>
              <a:rPr lang="pt-BR" sz="2000"/>
              <a:t>Próximos Encontros do PLD</a:t>
            </a:r>
          </a:p>
        </p:txBody>
      </p:sp>
    </p:spTree>
    <p:extLst>
      <p:ext uri="{BB962C8B-B14F-4D97-AF65-F5344CB8AC3E}">
        <p14:creationId xmlns:p14="http://schemas.microsoft.com/office/powerpoint/2010/main" val="1057671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3754E4F7-BC46-4225-A1C7-126D2BC3B916}"/>
              </a:ext>
            </a:extLst>
          </p:cNvPr>
          <p:cNvSpPr txBox="1">
            <a:spLocks/>
          </p:cNvSpPr>
          <p:nvPr/>
        </p:nvSpPr>
        <p:spPr>
          <a:xfrm>
            <a:off x="491301" y="55085"/>
            <a:ext cx="11612563" cy="511163"/>
          </a:xfrm>
          <a:prstGeom prst="rect">
            <a:avLst/>
          </a:prstGeom>
        </p:spPr>
        <p:txBody>
          <a:bodyPr>
            <a:normAutofit/>
          </a:bodyPr>
          <a:lst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a:lstStyle>
          <a:p>
            <a:pPr>
              <a:defRPr/>
            </a:pPr>
            <a:r>
              <a:rPr lang="pt-BR" altLang="pt-BR"/>
              <a:t>Previsão de carga 2022-2026 – 1ª Revisão Quadrimestral</a:t>
            </a:r>
          </a:p>
        </p:txBody>
      </p:sp>
      <p:pic>
        <p:nvPicPr>
          <p:cNvPr id="11" name="Imagem 10">
            <a:extLst>
              <a:ext uri="{FF2B5EF4-FFF2-40B4-BE49-F238E27FC236}">
                <a16:creationId xmlns:a16="http://schemas.microsoft.com/office/drawing/2014/main" id="{E4182C37-AC07-4753-BAD8-B416515484DC}"/>
              </a:ext>
            </a:extLst>
          </p:cNvPr>
          <p:cNvPicPr>
            <a:picLocks noChangeAspect="1"/>
          </p:cNvPicPr>
          <p:nvPr/>
        </p:nvPicPr>
        <p:blipFill rotWithShape="1">
          <a:blip r:embed="rId2"/>
          <a:srcRect l="3204" t="84418" r="3733"/>
          <a:stretch/>
        </p:blipFill>
        <p:spPr>
          <a:xfrm>
            <a:off x="1634162" y="5890047"/>
            <a:ext cx="8413961" cy="865426"/>
          </a:xfrm>
          <a:prstGeom prst="rect">
            <a:avLst/>
          </a:prstGeom>
        </p:spPr>
      </p:pic>
      <p:pic>
        <p:nvPicPr>
          <p:cNvPr id="12" name="Imagem 11">
            <a:extLst>
              <a:ext uri="{FF2B5EF4-FFF2-40B4-BE49-F238E27FC236}">
                <a16:creationId xmlns:a16="http://schemas.microsoft.com/office/drawing/2014/main" id="{F1FAFEB3-EF09-445F-BD52-E3F213A28C2A}"/>
              </a:ext>
            </a:extLst>
          </p:cNvPr>
          <p:cNvPicPr>
            <a:picLocks noChangeAspect="1"/>
          </p:cNvPicPr>
          <p:nvPr/>
        </p:nvPicPr>
        <p:blipFill>
          <a:blip r:embed="rId3"/>
          <a:stretch>
            <a:fillRect/>
          </a:stretch>
        </p:blipFill>
        <p:spPr>
          <a:xfrm>
            <a:off x="1501723" y="1029984"/>
            <a:ext cx="8546400" cy="4798032"/>
          </a:xfrm>
          <a:prstGeom prst="rect">
            <a:avLst/>
          </a:prstGeom>
        </p:spPr>
      </p:pic>
    </p:spTree>
    <p:extLst>
      <p:ext uri="{BB962C8B-B14F-4D97-AF65-F5344CB8AC3E}">
        <p14:creationId xmlns:p14="http://schemas.microsoft.com/office/powerpoint/2010/main" val="3411287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3754E4F7-BC46-4225-A1C7-126D2BC3B916}"/>
              </a:ext>
            </a:extLst>
          </p:cNvPr>
          <p:cNvSpPr txBox="1">
            <a:spLocks/>
          </p:cNvSpPr>
          <p:nvPr/>
        </p:nvSpPr>
        <p:spPr>
          <a:xfrm>
            <a:off x="491301" y="55085"/>
            <a:ext cx="11612563" cy="511163"/>
          </a:xfrm>
          <a:prstGeom prst="rect">
            <a:avLst/>
          </a:prstGeom>
        </p:spPr>
        <p:txBody>
          <a:bodyPr>
            <a:normAutofit/>
          </a:bodyPr>
          <a:lst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a:lstStyle>
          <a:p>
            <a:pPr>
              <a:defRPr/>
            </a:pPr>
            <a:r>
              <a:rPr lang="pt-BR" altLang="pt-BR"/>
              <a:t>Previsão de carga 2022-2026 – 1ª Revisão Quadrimestral</a:t>
            </a:r>
          </a:p>
        </p:txBody>
      </p:sp>
      <p:pic>
        <p:nvPicPr>
          <p:cNvPr id="11" name="Imagem 10">
            <a:extLst>
              <a:ext uri="{FF2B5EF4-FFF2-40B4-BE49-F238E27FC236}">
                <a16:creationId xmlns:a16="http://schemas.microsoft.com/office/drawing/2014/main" id="{52606B45-86BC-48DC-B07A-A208D4BF4794}"/>
              </a:ext>
            </a:extLst>
          </p:cNvPr>
          <p:cNvPicPr>
            <a:picLocks noChangeAspect="1"/>
          </p:cNvPicPr>
          <p:nvPr/>
        </p:nvPicPr>
        <p:blipFill>
          <a:blip r:embed="rId2"/>
          <a:stretch>
            <a:fillRect/>
          </a:stretch>
        </p:blipFill>
        <p:spPr>
          <a:xfrm>
            <a:off x="718716" y="1593034"/>
            <a:ext cx="10717553" cy="4394199"/>
          </a:xfrm>
          <a:prstGeom prst="rect">
            <a:avLst/>
          </a:prstGeom>
        </p:spPr>
      </p:pic>
    </p:spTree>
    <p:extLst>
      <p:ext uri="{BB962C8B-B14F-4D97-AF65-F5344CB8AC3E}">
        <p14:creationId xmlns:p14="http://schemas.microsoft.com/office/powerpoint/2010/main" val="3684127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3754E4F7-BC46-4225-A1C7-126D2BC3B916}"/>
              </a:ext>
            </a:extLst>
          </p:cNvPr>
          <p:cNvSpPr txBox="1">
            <a:spLocks/>
          </p:cNvSpPr>
          <p:nvPr/>
        </p:nvSpPr>
        <p:spPr>
          <a:xfrm>
            <a:off x="491301" y="55085"/>
            <a:ext cx="11612563" cy="511163"/>
          </a:xfrm>
          <a:prstGeom prst="rect">
            <a:avLst/>
          </a:prstGeom>
        </p:spPr>
        <p:txBody>
          <a:bodyPr>
            <a:normAutofit/>
          </a:bodyPr>
          <a:lst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a:lstStyle>
          <a:p>
            <a:pPr>
              <a:defRPr/>
            </a:pPr>
            <a:r>
              <a:rPr lang="pt-BR" altLang="pt-BR"/>
              <a:t>Previsão de carga 2022-2026 – 1ª Revisão Quadrimestral</a:t>
            </a:r>
          </a:p>
        </p:txBody>
      </p:sp>
      <p:pic>
        <p:nvPicPr>
          <p:cNvPr id="6" name="Imagem 5">
            <a:extLst>
              <a:ext uri="{FF2B5EF4-FFF2-40B4-BE49-F238E27FC236}">
                <a16:creationId xmlns:a16="http://schemas.microsoft.com/office/drawing/2014/main" id="{748E4B5A-1105-4EF7-AB0E-5FAF8102CED5}"/>
              </a:ext>
            </a:extLst>
          </p:cNvPr>
          <p:cNvPicPr>
            <a:picLocks noChangeAspect="1"/>
          </p:cNvPicPr>
          <p:nvPr/>
        </p:nvPicPr>
        <p:blipFill>
          <a:blip r:embed="rId2"/>
          <a:stretch>
            <a:fillRect/>
          </a:stretch>
        </p:blipFill>
        <p:spPr>
          <a:xfrm>
            <a:off x="1601449" y="895350"/>
            <a:ext cx="8546400" cy="4818896"/>
          </a:xfrm>
          <a:prstGeom prst="rect">
            <a:avLst/>
          </a:prstGeom>
        </p:spPr>
      </p:pic>
      <p:grpSp>
        <p:nvGrpSpPr>
          <p:cNvPr id="7" name="Agrupar 6">
            <a:extLst>
              <a:ext uri="{FF2B5EF4-FFF2-40B4-BE49-F238E27FC236}">
                <a16:creationId xmlns:a16="http://schemas.microsoft.com/office/drawing/2014/main" id="{E81FF0A8-BAE4-4821-8A7E-5868AF275088}"/>
              </a:ext>
            </a:extLst>
          </p:cNvPr>
          <p:cNvGrpSpPr/>
          <p:nvPr/>
        </p:nvGrpSpPr>
        <p:grpSpPr>
          <a:xfrm>
            <a:off x="1634162" y="5890047"/>
            <a:ext cx="8413961" cy="865426"/>
            <a:chOff x="1634162" y="5890047"/>
            <a:chExt cx="8413961" cy="865426"/>
          </a:xfrm>
        </p:grpSpPr>
        <p:pic>
          <p:nvPicPr>
            <p:cNvPr id="8" name="Imagem 7">
              <a:extLst>
                <a:ext uri="{FF2B5EF4-FFF2-40B4-BE49-F238E27FC236}">
                  <a16:creationId xmlns:a16="http://schemas.microsoft.com/office/drawing/2014/main" id="{23F0EAE1-2346-4045-AA62-C9E2E2B927DF}"/>
                </a:ext>
              </a:extLst>
            </p:cNvPr>
            <p:cNvPicPr>
              <a:picLocks noChangeAspect="1"/>
            </p:cNvPicPr>
            <p:nvPr/>
          </p:nvPicPr>
          <p:blipFill rotWithShape="1">
            <a:blip r:embed="rId3"/>
            <a:srcRect l="3204" t="84418" r="3733"/>
            <a:stretch/>
          </p:blipFill>
          <p:spPr>
            <a:xfrm>
              <a:off x="1634162" y="5890047"/>
              <a:ext cx="8413961" cy="865426"/>
            </a:xfrm>
            <a:prstGeom prst="rect">
              <a:avLst/>
            </a:prstGeom>
          </p:spPr>
        </p:pic>
        <p:sp>
          <p:nvSpPr>
            <p:cNvPr id="9" name="CaixaDeTexto 8">
              <a:extLst>
                <a:ext uri="{FF2B5EF4-FFF2-40B4-BE49-F238E27FC236}">
                  <a16:creationId xmlns:a16="http://schemas.microsoft.com/office/drawing/2014/main" id="{24A875F2-7CE0-4923-AC25-AC5323DB1688}"/>
                </a:ext>
              </a:extLst>
            </p:cNvPr>
            <p:cNvSpPr txBox="1"/>
            <p:nvPr/>
          </p:nvSpPr>
          <p:spPr>
            <a:xfrm>
              <a:off x="6503542" y="6246688"/>
              <a:ext cx="750014" cy="400110"/>
            </a:xfrm>
            <a:prstGeom prst="rect">
              <a:avLst/>
            </a:prstGeom>
            <a:noFill/>
          </p:spPr>
          <p:txBody>
            <a:bodyPr wrap="square" rtlCol="0">
              <a:spAutoFit/>
            </a:bodyPr>
            <a:lstStyle/>
            <a:p>
              <a:r>
                <a:rPr lang="pt-BR" sz="2000" b="1">
                  <a:highlight>
                    <a:srgbClr val="FFFFFF"/>
                  </a:highlight>
                </a:rPr>
                <a:t>2,7%</a:t>
              </a:r>
            </a:p>
          </p:txBody>
        </p:sp>
      </p:grpSp>
    </p:spTree>
    <p:extLst>
      <p:ext uri="{BB962C8B-B14F-4D97-AF65-F5344CB8AC3E}">
        <p14:creationId xmlns:p14="http://schemas.microsoft.com/office/powerpoint/2010/main" val="401822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3754E4F7-BC46-4225-A1C7-126D2BC3B916}"/>
              </a:ext>
            </a:extLst>
          </p:cNvPr>
          <p:cNvSpPr txBox="1">
            <a:spLocks/>
          </p:cNvSpPr>
          <p:nvPr/>
        </p:nvSpPr>
        <p:spPr>
          <a:xfrm>
            <a:off x="491301" y="55085"/>
            <a:ext cx="11612563" cy="511163"/>
          </a:xfrm>
          <a:prstGeom prst="rect">
            <a:avLst/>
          </a:prstGeom>
        </p:spPr>
        <p:txBody>
          <a:bodyPr>
            <a:normAutofit/>
          </a:bodyPr>
          <a:lst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a:lstStyle>
          <a:p>
            <a:pPr>
              <a:defRPr/>
            </a:pPr>
            <a:r>
              <a:rPr lang="pt-BR" altLang="pt-BR"/>
              <a:t>Previsão de carga 2022-2026 – 1ª Revisão Quadrimestral</a:t>
            </a:r>
          </a:p>
        </p:txBody>
      </p:sp>
      <p:pic>
        <p:nvPicPr>
          <p:cNvPr id="6" name="Imagem 5">
            <a:extLst>
              <a:ext uri="{FF2B5EF4-FFF2-40B4-BE49-F238E27FC236}">
                <a16:creationId xmlns:a16="http://schemas.microsoft.com/office/drawing/2014/main" id="{60157AEF-B011-4FE9-99CB-78703E8412A4}"/>
              </a:ext>
            </a:extLst>
          </p:cNvPr>
          <p:cNvPicPr>
            <a:picLocks noChangeAspect="1"/>
          </p:cNvPicPr>
          <p:nvPr/>
        </p:nvPicPr>
        <p:blipFill>
          <a:blip r:embed="rId2"/>
          <a:stretch>
            <a:fillRect/>
          </a:stretch>
        </p:blipFill>
        <p:spPr>
          <a:xfrm>
            <a:off x="1634162" y="904125"/>
            <a:ext cx="8546400" cy="4894250"/>
          </a:xfrm>
          <a:prstGeom prst="rect">
            <a:avLst/>
          </a:prstGeom>
        </p:spPr>
      </p:pic>
      <p:grpSp>
        <p:nvGrpSpPr>
          <p:cNvPr id="7" name="Agrupar 6">
            <a:extLst>
              <a:ext uri="{FF2B5EF4-FFF2-40B4-BE49-F238E27FC236}">
                <a16:creationId xmlns:a16="http://schemas.microsoft.com/office/drawing/2014/main" id="{61C81B41-81BF-4631-8A4B-177E63F53CA7}"/>
              </a:ext>
            </a:extLst>
          </p:cNvPr>
          <p:cNvGrpSpPr/>
          <p:nvPr/>
        </p:nvGrpSpPr>
        <p:grpSpPr>
          <a:xfrm>
            <a:off x="1634162" y="5890047"/>
            <a:ext cx="8413961" cy="865426"/>
            <a:chOff x="1634162" y="5890047"/>
            <a:chExt cx="8413961" cy="865426"/>
          </a:xfrm>
        </p:grpSpPr>
        <p:pic>
          <p:nvPicPr>
            <p:cNvPr id="8" name="Imagem 7">
              <a:extLst>
                <a:ext uri="{FF2B5EF4-FFF2-40B4-BE49-F238E27FC236}">
                  <a16:creationId xmlns:a16="http://schemas.microsoft.com/office/drawing/2014/main" id="{F6198121-E677-4E2B-85F9-D70872BF63A0}"/>
                </a:ext>
              </a:extLst>
            </p:cNvPr>
            <p:cNvPicPr>
              <a:picLocks noChangeAspect="1"/>
            </p:cNvPicPr>
            <p:nvPr/>
          </p:nvPicPr>
          <p:blipFill rotWithShape="1">
            <a:blip r:embed="rId3"/>
            <a:srcRect l="3204" t="84418" r="3733"/>
            <a:stretch/>
          </p:blipFill>
          <p:spPr>
            <a:xfrm>
              <a:off x="1634162" y="5890047"/>
              <a:ext cx="8413961" cy="865426"/>
            </a:xfrm>
            <a:prstGeom prst="rect">
              <a:avLst/>
            </a:prstGeom>
          </p:spPr>
        </p:pic>
        <p:sp>
          <p:nvSpPr>
            <p:cNvPr id="9" name="CaixaDeTexto 8">
              <a:extLst>
                <a:ext uri="{FF2B5EF4-FFF2-40B4-BE49-F238E27FC236}">
                  <a16:creationId xmlns:a16="http://schemas.microsoft.com/office/drawing/2014/main" id="{CC53ADF3-CDCF-4D89-8CFD-F4E44C623E5E}"/>
                </a:ext>
              </a:extLst>
            </p:cNvPr>
            <p:cNvSpPr txBox="1"/>
            <p:nvPr/>
          </p:nvSpPr>
          <p:spPr>
            <a:xfrm>
              <a:off x="6524090" y="6246688"/>
              <a:ext cx="750014" cy="400110"/>
            </a:xfrm>
            <a:prstGeom prst="rect">
              <a:avLst/>
            </a:prstGeom>
            <a:noFill/>
          </p:spPr>
          <p:txBody>
            <a:bodyPr wrap="square" rtlCol="0">
              <a:spAutoFit/>
            </a:bodyPr>
            <a:lstStyle/>
            <a:p>
              <a:r>
                <a:rPr lang="pt-BR" sz="2000" b="1">
                  <a:highlight>
                    <a:srgbClr val="FFFFFF"/>
                  </a:highlight>
                </a:rPr>
                <a:t>3,0%</a:t>
              </a:r>
            </a:p>
          </p:txBody>
        </p:sp>
      </p:grpSp>
    </p:spTree>
    <p:extLst>
      <p:ext uri="{BB962C8B-B14F-4D97-AF65-F5344CB8AC3E}">
        <p14:creationId xmlns:p14="http://schemas.microsoft.com/office/powerpoint/2010/main" val="2982699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3754E4F7-BC46-4225-A1C7-126D2BC3B916}"/>
              </a:ext>
            </a:extLst>
          </p:cNvPr>
          <p:cNvSpPr txBox="1">
            <a:spLocks/>
          </p:cNvSpPr>
          <p:nvPr/>
        </p:nvSpPr>
        <p:spPr>
          <a:xfrm>
            <a:off x="491301" y="55085"/>
            <a:ext cx="11612563" cy="511163"/>
          </a:xfrm>
          <a:prstGeom prst="rect">
            <a:avLst/>
          </a:prstGeom>
        </p:spPr>
        <p:txBody>
          <a:bodyPr>
            <a:normAutofit/>
          </a:bodyPr>
          <a:lst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a:lstStyle>
          <a:p>
            <a:pPr>
              <a:defRPr/>
            </a:pPr>
            <a:r>
              <a:rPr lang="pt-BR" altLang="pt-BR"/>
              <a:t>Previsão de carga 2022-2026 – 1ª Revisão Quadrimestral</a:t>
            </a:r>
          </a:p>
        </p:txBody>
      </p:sp>
      <p:pic>
        <p:nvPicPr>
          <p:cNvPr id="6" name="Imagem 5">
            <a:extLst>
              <a:ext uri="{FF2B5EF4-FFF2-40B4-BE49-F238E27FC236}">
                <a16:creationId xmlns:a16="http://schemas.microsoft.com/office/drawing/2014/main" id="{CEF400B2-CEE2-4FF9-809F-4DF7D245EB15}"/>
              </a:ext>
            </a:extLst>
          </p:cNvPr>
          <p:cNvPicPr>
            <a:picLocks noChangeAspect="1"/>
          </p:cNvPicPr>
          <p:nvPr/>
        </p:nvPicPr>
        <p:blipFill>
          <a:blip r:embed="rId2"/>
          <a:stretch>
            <a:fillRect/>
          </a:stretch>
        </p:blipFill>
        <p:spPr>
          <a:xfrm>
            <a:off x="1634162" y="1023940"/>
            <a:ext cx="8546400" cy="4829170"/>
          </a:xfrm>
          <a:prstGeom prst="rect">
            <a:avLst/>
          </a:prstGeom>
        </p:spPr>
      </p:pic>
      <p:grpSp>
        <p:nvGrpSpPr>
          <p:cNvPr id="7" name="Agrupar 6">
            <a:extLst>
              <a:ext uri="{FF2B5EF4-FFF2-40B4-BE49-F238E27FC236}">
                <a16:creationId xmlns:a16="http://schemas.microsoft.com/office/drawing/2014/main" id="{0C77A5AF-5D86-4A5F-B7E5-382C8FDF9C97}"/>
              </a:ext>
            </a:extLst>
          </p:cNvPr>
          <p:cNvGrpSpPr/>
          <p:nvPr/>
        </p:nvGrpSpPr>
        <p:grpSpPr>
          <a:xfrm>
            <a:off x="1634162" y="5899572"/>
            <a:ext cx="8413961" cy="865426"/>
            <a:chOff x="1634162" y="5890047"/>
            <a:chExt cx="8413961" cy="865426"/>
          </a:xfrm>
        </p:grpSpPr>
        <p:pic>
          <p:nvPicPr>
            <p:cNvPr id="8" name="Imagem 7">
              <a:extLst>
                <a:ext uri="{FF2B5EF4-FFF2-40B4-BE49-F238E27FC236}">
                  <a16:creationId xmlns:a16="http://schemas.microsoft.com/office/drawing/2014/main" id="{5DE46EFD-DC10-4CCF-A6F2-5DFC781AB3AA}"/>
                </a:ext>
              </a:extLst>
            </p:cNvPr>
            <p:cNvPicPr>
              <a:picLocks noChangeAspect="1"/>
            </p:cNvPicPr>
            <p:nvPr/>
          </p:nvPicPr>
          <p:blipFill rotWithShape="1">
            <a:blip r:embed="rId3"/>
            <a:srcRect l="3204" t="84418" r="3733"/>
            <a:stretch/>
          </p:blipFill>
          <p:spPr>
            <a:xfrm>
              <a:off x="1634162" y="5890047"/>
              <a:ext cx="8413961" cy="865426"/>
            </a:xfrm>
            <a:prstGeom prst="rect">
              <a:avLst/>
            </a:prstGeom>
          </p:spPr>
        </p:pic>
        <p:sp>
          <p:nvSpPr>
            <p:cNvPr id="9" name="CaixaDeTexto 8">
              <a:extLst>
                <a:ext uri="{FF2B5EF4-FFF2-40B4-BE49-F238E27FC236}">
                  <a16:creationId xmlns:a16="http://schemas.microsoft.com/office/drawing/2014/main" id="{5AAC8A21-0670-45B1-BC81-1E759F15E231}"/>
                </a:ext>
              </a:extLst>
            </p:cNvPr>
            <p:cNvSpPr txBox="1"/>
            <p:nvPr/>
          </p:nvSpPr>
          <p:spPr>
            <a:xfrm>
              <a:off x="6524090" y="6246688"/>
              <a:ext cx="750014" cy="400110"/>
            </a:xfrm>
            <a:prstGeom prst="rect">
              <a:avLst/>
            </a:prstGeom>
            <a:noFill/>
          </p:spPr>
          <p:txBody>
            <a:bodyPr wrap="square" rtlCol="0">
              <a:spAutoFit/>
            </a:bodyPr>
            <a:lstStyle/>
            <a:p>
              <a:r>
                <a:rPr lang="pt-BR" sz="2000" b="1">
                  <a:highlight>
                    <a:srgbClr val="FFFFFF"/>
                  </a:highlight>
                </a:rPr>
                <a:t>3,3%</a:t>
              </a:r>
            </a:p>
          </p:txBody>
        </p:sp>
      </p:grpSp>
    </p:spTree>
    <p:extLst>
      <p:ext uri="{BB962C8B-B14F-4D97-AF65-F5344CB8AC3E}">
        <p14:creationId xmlns:p14="http://schemas.microsoft.com/office/powerpoint/2010/main" val="3293440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3754E4F7-BC46-4225-A1C7-126D2BC3B916}"/>
              </a:ext>
            </a:extLst>
          </p:cNvPr>
          <p:cNvSpPr txBox="1">
            <a:spLocks/>
          </p:cNvSpPr>
          <p:nvPr/>
        </p:nvSpPr>
        <p:spPr>
          <a:xfrm>
            <a:off x="491301" y="55085"/>
            <a:ext cx="11612563" cy="511163"/>
          </a:xfrm>
          <a:prstGeom prst="rect">
            <a:avLst/>
          </a:prstGeom>
        </p:spPr>
        <p:txBody>
          <a:bodyPr>
            <a:normAutofit/>
          </a:bodyPr>
          <a:lstStyle>
            <a:lvl1pPr algn="l" defTabSz="914400" rtl="0" eaLnBrk="1" latinLnBrk="0" hangingPunct="1">
              <a:lnSpc>
                <a:spcPct val="90000"/>
              </a:lnSpc>
              <a:spcBef>
                <a:spcPct val="0"/>
              </a:spcBef>
              <a:buNone/>
              <a:defRPr lang="pt-BR" sz="2400" b="1" kern="1200" dirty="0">
                <a:solidFill>
                  <a:schemeClr val="bg1"/>
                </a:solidFill>
                <a:latin typeface="+mn-lt"/>
                <a:ea typeface="+mn-ea"/>
                <a:cs typeface="+mn-cs"/>
              </a:defRPr>
            </a:lvl1pPr>
          </a:lstStyle>
          <a:p>
            <a:pPr>
              <a:defRPr/>
            </a:pPr>
            <a:r>
              <a:rPr lang="pt-BR" altLang="pt-BR"/>
              <a:t>Previsão de carga 2022-2026 – 1ª Revisão Quadrimestral</a:t>
            </a:r>
          </a:p>
        </p:txBody>
      </p:sp>
      <p:pic>
        <p:nvPicPr>
          <p:cNvPr id="6" name="Imagem 5">
            <a:extLst>
              <a:ext uri="{FF2B5EF4-FFF2-40B4-BE49-F238E27FC236}">
                <a16:creationId xmlns:a16="http://schemas.microsoft.com/office/drawing/2014/main" id="{E964DFAA-83E6-4D07-AD0B-61D57D0DBEF4}"/>
              </a:ext>
            </a:extLst>
          </p:cNvPr>
          <p:cNvPicPr>
            <a:picLocks noChangeAspect="1"/>
          </p:cNvPicPr>
          <p:nvPr/>
        </p:nvPicPr>
        <p:blipFill>
          <a:blip r:embed="rId2"/>
          <a:stretch>
            <a:fillRect/>
          </a:stretch>
        </p:blipFill>
        <p:spPr>
          <a:xfrm>
            <a:off x="1634162" y="1012698"/>
            <a:ext cx="8546400" cy="4894250"/>
          </a:xfrm>
          <a:prstGeom prst="rect">
            <a:avLst/>
          </a:prstGeom>
        </p:spPr>
      </p:pic>
      <p:grpSp>
        <p:nvGrpSpPr>
          <p:cNvPr id="7" name="Agrupar 6">
            <a:extLst>
              <a:ext uri="{FF2B5EF4-FFF2-40B4-BE49-F238E27FC236}">
                <a16:creationId xmlns:a16="http://schemas.microsoft.com/office/drawing/2014/main" id="{24A54EDB-FC51-445E-90C2-A370C7E7AA94}"/>
              </a:ext>
            </a:extLst>
          </p:cNvPr>
          <p:cNvGrpSpPr/>
          <p:nvPr/>
        </p:nvGrpSpPr>
        <p:grpSpPr>
          <a:xfrm>
            <a:off x="1634162" y="5920870"/>
            <a:ext cx="8413961" cy="865426"/>
            <a:chOff x="1634162" y="5890047"/>
            <a:chExt cx="8413961" cy="865426"/>
          </a:xfrm>
        </p:grpSpPr>
        <p:pic>
          <p:nvPicPr>
            <p:cNvPr id="8" name="Imagem 7">
              <a:extLst>
                <a:ext uri="{FF2B5EF4-FFF2-40B4-BE49-F238E27FC236}">
                  <a16:creationId xmlns:a16="http://schemas.microsoft.com/office/drawing/2014/main" id="{295544A2-0CE8-4C72-8C34-167B96DFCBCE}"/>
                </a:ext>
              </a:extLst>
            </p:cNvPr>
            <p:cNvPicPr>
              <a:picLocks noChangeAspect="1"/>
            </p:cNvPicPr>
            <p:nvPr/>
          </p:nvPicPr>
          <p:blipFill rotWithShape="1">
            <a:blip r:embed="rId3"/>
            <a:srcRect l="3204" t="84418" r="3733"/>
            <a:stretch/>
          </p:blipFill>
          <p:spPr>
            <a:xfrm>
              <a:off x="1634162" y="5890047"/>
              <a:ext cx="8413961" cy="865426"/>
            </a:xfrm>
            <a:prstGeom prst="rect">
              <a:avLst/>
            </a:prstGeom>
          </p:spPr>
        </p:pic>
        <p:sp>
          <p:nvSpPr>
            <p:cNvPr id="9" name="CaixaDeTexto 8">
              <a:extLst>
                <a:ext uri="{FF2B5EF4-FFF2-40B4-BE49-F238E27FC236}">
                  <a16:creationId xmlns:a16="http://schemas.microsoft.com/office/drawing/2014/main" id="{F84F1C83-A746-4E74-9535-147A361190DC}"/>
                </a:ext>
              </a:extLst>
            </p:cNvPr>
            <p:cNvSpPr txBox="1"/>
            <p:nvPr/>
          </p:nvSpPr>
          <p:spPr>
            <a:xfrm>
              <a:off x="6524090" y="6246688"/>
              <a:ext cx="750014" cy="400110"/>
            </a:xfrm>
            <a:prstGeom prst="rect">
              <a:avLst/>
            </a:prstGeom>
            <a:noFill/>
          </p:spPr>
          <p:txBody>
            <a:bodyPr wrap="square" rtlCol="0">
              <a:spAutoFit/>
            </a:bodyPr>
            <a:lstStyle/>
            <a:p>
              <a:r>
                <a:rPr lang="pt-BR" sz="2000" b="1">
                  <a:highlight>
                    <a:srgbClr val="FFFFFF"/>
                  </a:highlight>
                </a:rPr>
                <a:t>5,0%</a:t>
              </a:r>
            </a:p>
          </p:txBody>
        </p:sp>
      </p:grpSp>
    </p:spTree>
    <p:extLst>
      <p:ext uri="{BB962C8B-B14F-4D97-AF65-F5344CB8AC3E}">
        <p14:creationId xmlns:p14="http://schemas.microsoft.com/office/powerpoint/2010/main" val="41208263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a:t>Agenda</a:t>
            </a:r>
          </a:p>
        </p:txBody>
      </p:sp>
      <p:sp>
        <p:nvSpPr>
          <p:cNvPr id="5" name="Espaço Reservado para Conteúdo 4"/>
          <p:cNvSpPr>
            <a:spLocks noGrp="1"/>
          </p:cNvSpPr>
          <p:nvPr>
            <p:ph idx="1"/>
          </p:nvPr>
        </p:nvSpPr>
        <p:spPr>
          <a:xfrm>
            <a:off x="659312" y="637099"/>
            <a:ext cx="10655300" cy="5590664"/>
          </a:xfrm>
        </p:spPr>
        <p:txBody>
          <a:bodyPr/>
          <a:lstStyle/>
          <a:p>
            <a:pPr>
              <a:spcBef>
                <a:spcPts val="600"/>
              </a:spcBef>
            </a:pPr>
            <a:r>
              <a:rPr lang="pt-BR" sz="2000">
                <a:solidFill>
                  <a:schemeClr val="bg2">
                    <a:lumMod val="50000"/>
                  </a:schemeClr>
                </a:solidFill>
              </a:rPr>
              <a:t>Pontos de Destaque</a:t>
            </a:r>
          </a:p>
          <a:p>
            <a:pPr>
              <a:spcBef>
                <a:spcPts val="600"/>
              </a:spcBef>
            </a:pPr>
            <a:r>
              <a:rPr lang="pt-BR" sz="2000"/>
              <a:t>Análise do comportamento do PLD de abril de 2022</a:t>
            </a:r>
          </a:p>
          <a:p>
            <a:pPr lvl="1">
              <a:spcBef>
                <a:spcPts val="600"/>
              </a:spcBef>
            </a:pPr>
            <a:r>
              <a:rPr lang="pt-BR" sz="2000">
                <a:solidFill>
                  <a:schemeClr val="bg2">
                    <a:lumMod val="50000"/>
                  </a:schemeClr>
                </a:solidFill>
              </a:rPr>
              <a:t>Cenário </a:t>
            </a:r>
            <a:r>
              <a:rPr lang="pt-BR" sz="2000" err="1">
                <a:solidFill>
                  <a:schemeClr val="bg2">
                    <a:lumMod val="50000"/>
                  </a:schemeClr>
                </a:solidFill>
              </a:rPr>
              <a:t>Hidrometeorológico</a:t>
            </a:r>
            <a:endParaRPr lang="pt-BR" sz="2000">
              <a:solidFill>
                <a:schemeClr val="bg2">
                  <a:lumMod val="50000"/>
                </a:schemeClr>
              </a:solidFill>
            </a:endParaRPr>
          </a:p>
          <a:p>
            <a:pPr lvl="1">
              <a:spcBef>
                <a:spcPts val="600"/>
              </a:spcBef>
            </a:pPr>
            <a:r>
              <a:rPr lang="pt-BR" sz="2000">
                <a:solidFill>
                  <a:schemeClr val="bg2">
                    <a:lumMod val="50000"/>
                  </a:schemeClr>
                </a:solidFill>
              </a:rPr>
              <a:t>Análise e Acompanhamento da Carga</a:t>
            </a:r>
          </a:p>
          <a:p>
            <a:pPr lvl="1">
              <a:spcBef>
                <a:spcPts val="600"/>
              </a:spcBef>
            </a:pPr>
            <a:r>
              <a:rPr lang="pt-BR" sz="2000"/>
              <a:t>Previsibilidade para o cálculo do PLD</a:t>
            </a:r>
          </a:p>
          <a:p>
            <a:pPr lvl="1">
              <a:spcBef>
                <a:spcPts val="600"/>
              </a:spcBef>
            </a:pPr>
            <a:r>
              <a:rPr lang="pt-BR" sz="2000">
                <a:solidFill>
                  <a:schemeClr val="bg2">
                    <a:lumMod val="50000"/>
                  </a:schemeClr>
                </a:solidFill>
              </a:rPr>
              <a:t>Histórico do PLD</a:t>
            </a:r>
          </a:p>
          <a:p>
            <a:pPr lvl="1">
              <a:spcBef>
                <a:spcPts val="600"/>
              </a:spcBef>
            </a:pPr>
            <a:r>
              <a:rPr lang="pt-BR" sz="2000">
                <a:solidFill>
                  <a:schemeClr val="bg2">
                    <a:lumMod val="50000"/>
                  </a:schemeClr>
                </a:solidFill>
              </a:rPr>
              <a:t>DECOMP</a:t>
            </a:r>
          </a:p>
          <a:p>
            <a:pPr lvl="1">
              <a:spcBef>
                <a:spcPts val="600"/>
              </a:spcBef>
            </a:pPr>
            <a:r>
              <a:rPr lang="pt-BR" sz="2000">
                <a:solidFill>
                  <a:schemeClr val="bg2">
                    <a:lumMod val="50000"/>
                  </a:schemeClr>
                </a:solidFill>
              </a:rPr>
              <a:t>DESSEM</a:t>
            </a:r>
          </a:p>
          <a:p>
            <a:pPr>
              <a:spcBef>
                <a:spcPts val="600"/>
              </a:spcBef>
            </a:pPr>
            <a:r>
              <a:rPr lang="pt-BR" sz="2000">
                <a:solidFill>
                  <a:schemeClr val="bg2">
                    <a:lumMod val="50000"/>
                  </a:schemeClr>
                </a:solidFill>
              </a:rPr>
              <a:t>Próximos Encontros do PLD</a:t>
            </a:r>
          </a:p>
        </p:txBody>
      </p:sp>
    </p:spTree>
    <p:extLst>
      <p:ext uri="{BB962C8B-B14F-4D97-AF65-F5344CB8AC3E}">
        <p14:creationId xmlns:p14="http://schemas.microsoft.com/office/powerpoint/2010/main" val="2216749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98080" y="38100"/>
            <a:ext cx="9496819" cy="424732"/>
          </a:xfrm>
        </p:spPr>
        <p:txBody>
          <a:bodyPr/>
          <a:lstStyle/>
          <a:p>
            <a:r>
              <a:rPr lang="pt-BR"/>
              <a:t>Restrições Enquadradas na Previsibilidade para Cálculo do PLD</a:t>
            </a:r>
          </a:p>
        </p:txBody>
      </p:sp>
      <p:sp>
        <p:nvSpPr>
          <p:cNvPr id="7" name="Espaço Reservado para Conteúdo 6">
            <a:extLst>
              <a:ext uri="{FF2B5EF4-FFF2-40B4-BE49-F238E27FC236}">
                <a16:creationId xmlns:a16="http://schemas.microsoft.com/office/drawing/2014/main" id="{4BD1ED23-9593-418A-BC37-9A0F4D04727E}"/>
              </a:ext>
            </a:extLst>
          </p:cNvPr>
          <p:cNvSpPr>
            <a:spLocks noGrp="1"/>
          </p:cNvSpPr>
          <p:nvPr>
            <p:ph idx="1"/>
          </p:nvPr>
        </p:nvSpPr>
        <p:spPr/>
        <p:txBody>
          <a:bodyPr/>
          <a:lstStyle/>
          <a:p>
            <a:pPr algn="just"/>
            <a:r>
              <a:rPr lang="pt-BR" u="sng"/>
              <a:t>Resolução CNPE nº 22/2021</a:t>
            </a:r>
          </a:p>
          <a:p>
            <a:pPr marL="273050" indent="0" algn="just">
              <a:buNone/>
            </a:pPr>
            <a:r>
              <a:rPr lang="pt-BR" b="0"/>
              <a:t>“Art. 6º A gestão dos dados de entrada da cadeia de modelos computacionais de suporte ao planejamento e à programação da operação eletroenergética e de formação de preço no setor de energia elétrica será regulada e fiscalizada pela Agência Nacional de Energia Elétrica - ANEEL.</a:t>
            </a:r>
          </a:p>
          <a:p>
            <a:pPr marL="273050" indent="0" algn="just">
              <a:buNone/>
            </a:pPr>
            <a:r>
              <a:rPr lang="pt-BR" b="0"/>
              <a:t>§ 1º O ONS deverá considerar, na definição da política operativa, a melhor representação possível nos modelos computacionais do Sistema Interligado Nacional e de suas restrições operativas por meio dos dados de entrada, sob regulação e fiscalização da ANEEL.</a:t>
            </a:r>
          </a:p>
          <a:p>
            <a:pPr marL="273050" indent="0" algn="just">
              <a:buNone/>
            </a:pPr>
            <a:r>
              <a:rPr lang="pt-BR" b="0"/>
              <a:t>§ 2º </a:t>
            </a:r>
            <a:r>
              <a:rPr lang="pt-BR" u="sng"/>
              <a:t>Alterações nos dados de entrada que não decorrerem de correção de erros ou de atualização com calendário predefinido, conforme regulação da ANEEL, deverão ser comunicadas aos agentes com antecedência não inferior a um mês do Programa Mensal de Operação - PMO em que serão implementadas para que tenham efeitos na formação de preço.</a:t>
            </a:r>
            <a:endParaRPr lang="pt-BR" b="0"/>
          </a:p>
          <a:p>
            <a:pPr marL="273050" indent="0" algn="just">
              <a:buNone/>
            </a:pPr>
            <a:r>
              <a:rPr lang="pt-BR" b="0"/>
              <a:t>Em relação a antecedência não inferior a um mês do PMO em que serão implementadas, indicamos que:</a:t>
            </a:r>
          </a:p>
          <a:p>
            <a:pPr marL="558800" indent="-285750" algn="just"/>
            <a:r>
              <a:rPr lang="pt-BR" u="sng"/>
              <a:t>Serão consideradas para o PMO de maio de 2022, </a:t>
            </a:r>
            <a:r>
              <a:rPr lang="pt-BR" b="0"/>
              <a:t>as alterações nos dados de entrada que não decorrerem de correção de erros ou de atualização com calendário predefinido, conforme regulação da ANEEL, </a:t>
            </a:r>
            <a:r>
              <a:rPr lang="pt-BR" u="sng"/>
              <a:t>que sejam divulgados até o dia 29/03/2022.</a:t>
            </a:r>
          </a:p>
          <a:p>
            <a:pPr marL="558800" indent="-285750" algn="just"/>
            <a:r>
              <a:rPr lang="pt-BR" u="sng"/>
              <a:t>Serão consideradas para o PMO de junho de 2022, </a:t>
            </a:r>
            <a:r>
              <a:rPr lang="pt-BR" b="0"/>
              <a:t>as alterações nos dados de entrada que não decorrerem de correção de erros ou de atualização com calendário predefinido, conforme regulação da ANEEL,</a:t>
            </a:r>
            <a:r>
              <a:rPr lang="pt-BR" u="sng"/>
              <a:t> que sejam divulgados até o dia 27/04/2022.</a:t>
            </a:r>
          </a:p>
          <a:p>
            <a:pPr marL="558800" indent="-285750" algn="just"/>
            <a:endParaRPr lang="pt-BR" u="sng"/>
          </a:p>
          <a:p>
            <a:pPr marL="558800" indent="-285750" algn="just"/>
            <a:endParaRPr lang="pt-BR" u="sng"/>
          </a:p>
        </p:txBody>
      </p:sp>
    </p:spTree>
    <p:extLst>
      <p:ext uri="{BB962C8B-B14F-4D97-AF65-F5344CB8AC3E}">
        <p14:creationId xmlns:p14="http://schemas.microsoft.com/office/powerpoint/2010/main" val="2575667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a:t>Agenda</a:t>
            </a:r>
          </a:p>
        </p:txBody>
      </p:sp>
      <p:sp>
        <p:nvSpPr>
          <p:cNvPr id="5" name="Espaço Reservado para Conteúdo 4"/>
          <p:cNvSpPr>
            <a:spLocks noGrp="1"/>
          </p:cNvSpPr>
          <p:nvPr>
            <p:ph idx="1"/>
          </p:nvPr>
        </p:nvSpPr>
        <p:spPr>
          <a:xfrm>
            <a:off x="659312" y="637099"/>
            <a:ext cx="10655300" cy="5590664"/>
          </a:xfrm>
        </p:spPr>
        <p:txBody>
          <a:bodyPr/>
          <a:lstStyle/>
          <a:p>
            <a:pPr>
              <a:spcBef>
                <a:spcPts val="600"/>
              </a:spcBef>
            </a:pPr>
            <a:r>
              <a:rPr lang="pt-BR" sz="2000">
                <a:solidFill>
                  <a:schemeClr val="bg2">
                    <a:lumMod val="50000"/>
                  </a:schemeClr>
                </a:solidFill>
              </a:rPr>
              <a:t>Pontos de Destaque</a:t>
            </a:r>
          </a:p>
          <a:p>
            <a:pPr>
              <a:spcBef>
                <a:spcPts val="600"/>
              </a:spcBef>
            </a:pPr>
            <a:r>
              <a:rPr lang="pt-BR" sz="2000"/>
              <a:t>Análise do comportamento do PLD de abril de 2022</a:t>
            </a:r>
          </a:p>
          <a:p>
            <a:pPr lvl="1">
              <a:spcBef>
                <a:spcPts val="600"/>
              </a:spcBef>
            </a:pPr>
            <a:r>
              <a:rPr lang="pt-BR" sz="2000">
                <a:solidFill>
                  <a:schemeClr val="bg2">
                    <a:lumMod val="50000"/>
                  </a:schemeClr>
                </a:solidFill>
              </a:rPr>
              <a:t>Cenário </a:t>
            </a:r>
            <a:r>
              <a:rPr lang="pt-BR" sz="2000" err="1">
                <a:solidFill>
                  <a:schemeClr val="bg2">
                    <a:lumMod val="50000"/>
                  </a:schemeClr>
                </a:solidFill>
              </a:rPr>
              <a:t>Hidrometeorológico</a:t>
            </a:r>
            <a:endParaRPr lang="pt-BR" sz="2000">
              <a:solidFill>
                <a:schemeClr val="bg2">
                  <a:lumMod val="50000"/>
                </a:schemeClr>
              </a:solidFill>
            </a:endParaRPr>
          </a:p>
          <a:p>
            <a:pPr lvl="1">
              <a:spcBef>
                <a:spcPts val="600"/>
              </a:spcBef>
            </a:pPr>
            <a:r>
              <a:rPr lang="pt-BR" sz="2000">
                <a:solidFill>
                  <a:schemeClr val="bg2">
                    <a:lumMod val="50000"/>
                  </a:schemeClr>
                </a:solidFill>
              </a:rPr>
              <a:t>Análise e Acompanhamento da Carga</a:t>
            </a:r>
          </a:p>
          <a:p>
            <a:pPr lvl="1">
              <a:spcBef>
                <a:spcPts val="600"/>
              </a:spcBef>
            </a:pPr>
            <a:r>
              <a:rPr lang="pt-BR" sz="2000">
                <a:solidFill>
                  <a:schemeClr val="tx1">
                    <a:lumMod val="50000"/>
                    <a:lumOff val="50000"/>
                  </a:schemeClr>
                </a:solidFill>
              </a:rPr>
              <a:t>Previsibilidade para o cálculo do PLD</a:t>
            </a:r>
          </a:p>
          <a:p>
            <a:pPr lvl="1">
              <a:spcBef>
                <a:spcPts val="600"/>
              </a:spcBef>
            </a:pPr>
            <a:r>
              <a:rPr lang="pt-BR" sz="2000"/>
              <a:t>Histórico do PLD</a:t>
            </a:r>
          </a:p>
          <a:p>
            <a:pPr lvl="1">
              <a:spcBef>
                <a:spcPts val="600"/>
              </a:spcBef>
            </a:pPr>
            <a:r>
              <a:rPr lang="pt-BR" sz="2000">
                <a:solidFill>
                  <a:schemeClr val="bg2">
                    <a:lumMod val="50000"/>
                  </a:schemeClr>
                </a:solidFill>
              </a:rPr>
              <a:t>DECOMP</a:t>
            </a:r>
          </a:p>
          <a:p>
            <a:pPr lvl="1">
              <a:spcBef>
                <a:spcPts val="600"/>
              </a:spcBef>
            </a:pPr>
            <a:r>
              <a:rPr lang="pt-BR" sz="2000">
                <a:solidFill>
                  <a:schemeClr val="bg2">
                    <a:lumMod val="50000"/>
                  </a:schemeClr>
                </a:solidFill>
              </a:rPr>
              <a:t>DESSEM</a:t>
            </a:r>
          </a:p>
          <a:p>
            <a:pPr>
              <a:spcBef>
                <a:spcPts val="600"/>
              </a:spcBef>
            </a:pPr>
            <a:r>
              <a:rPr lang="pt-BR" sz="2000">
                <a:solidFill>
                  <a:schemeClr val="bg2">
                    <a:lumMod val="50000"/>
                  </a:schemeClr>
                </a:solidFill>
              </a:rPr>
              <a:t>Próximos Encontros do PLD</a:t>
            </a:r>
          </a:p>
        </p:txBody>
      </p:sp>
    </p:spTree>
    <p:extLst>
      <p:ext uri="{BB962C8B-B14F-4D97-AF65-F5344CB8AC3E}">
        <p14:creationId xmlns:p14="http://schemas.microsoft.com/office/powerpoint/2010/main" val="1585656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BR"/>
              <a:t>Comportamento do Preço – Abril de 2022</a:t>
            </a:r>
          </a:p>
        </p:txBody>
      </p:sp>
      <p:graphicFrame>
        <p:nvGraphicFramePr>
          <p:cNvPr id="6" name="Gráfico 5">
            <a:extLst>
              <a:ext uri="{FF2B5EF4-FFF2-40B4-BE49-F238E27FC236}">
                <a16:creationId xmlns:a16="http://schemas.microsoft.com/office/drawing/2014/main" id="{00000000-0008-0000-0100-000002000000}"/>
              </a:ext>
            </a:extLst>
          </p:cNvPr>
          <p:cNvGraphicFramePr>
            <a:graphicFrameLocks noGrp="1"/>
          </p:cNvGraphicFramePr>
          <p:nvPr>
            <p:extLst>
              <p:ext uri="{D42A27DB-BD31-4B8C-83A1-F6EECF244321}">
                <p14:modId xmlns:p14="http://schemas.microsoft.com/office/powerpoint/2010/main" val="3821133894"/>
              </p:ext>
            </p:extLst>
          </p:nvPr>
        </p:nvGraphicFramePr>
        <p:xfrm>
          <a:off x="72520" y="656491"/>
          <a:ext cx="12046960" cy="61634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6790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a:t>Agenda</a:t>
            </a:r>
          </a:p>
        </p:txBody>
      </p:sp>
      <p:sp>
        <p:nvSpPr>
          <p:cNvPr id="5" name="Espaço Reservado para Conteúdo 4"/>
          <p:cNvSpPr>
            <a:spLocks noGrp="1"/>
          </p:cNvSpPr>
          <p:nvPr>
            <p:ph idx="1"/>
          </p:nvPr>
        </p:nvSpPr>
        <p:spPr>
          <a:xfrm>
            <a:off x="659312" y="637099"/>
            <a:ext cx="10655300" cy="5590664"/>
          </a:xfrm>
        </p:spPr>
        <p:txBody>
          <a:bodyPr/>
          <a:lstStyle/>
          <a:p>
            <a:pPr>
              <a:spcBef>
                <a:spcPts val="600"/>
              </a:spcBef>
            </a:pPr>
            <a:r>
              <a:rPr lang="pt-BR" sz="2000"/>
              <a:t>Pontos de Destaque</a:t>
            </a:r>
          </a:p>
          <a:p>
            <a:pPr>
              <a:spcBef>
                <a:spcPts val="600"/>
              </a:spcBef>
            </a:pPr>
            <a:r>
              <a:rPr lang="pt-BR" sz="2000">
                <a:solidFill>
                  <a:schemeClr val="bg2">
                    <a:lumMod val="50000"/>
                  </a:schemeClr>
                </a:solidFill>
              </a:rPr>
              <a:t>Análise do comportamento do PLD de abril de 2022</a:t>
            </a:r>
          </a:p>
          <a:p>
            <a:pPr lvl="1">
              <a:spcBef>
                <a:spcPts val="600"/>
              </a:spcBef>
            </a:pPr>
            <a:r>
              <a:rPr lang="pt-BR" sz="2000">
                <a:solidFill>
                  <a:schemeClr val="bg2">
                    <a:lumMod val="50000"/>
                  </a:schemeClr>
                </a:solidFill>
              </a:rPr>
              <a:t>Cenário </a:t>
            </a:r>
            <a:r>
              <a:rPr lang="pt-BR" sz="2000" err="1">
                <a:solidFill>
                  <a:schemeClr val="bg2">
                    <a:lumMod val="50000"/>
                  </a:schemeClr>
                </a:solidFill>
              </a:rPr>
              <a:t>Hidrometeorológico</a:t>
            </a:r>
            <a:endParaRPr lang="pt-BR" sz="2000">
              <a:solidFill>
                <a:schemeClr val="bg2">
                  <a:lumMod val="50000"/>
                </a:schemeClr>
              </a:solidFill>
            </a:endParaRPr>
          </a:p>
          <a:p>
            <a:pPr lvl="1">
              <a:spcBef>
                <a:spcPts val="600"/>
              </a:spcBef>
            </a:pPr>
            <a:r>
              <a:rPr lang="pt-BR" sz="2000">
                <a:solidFill>
                  <a:schemeClr val="bg2">
                    <a:lumMod val="50000"/>
                  </a:schemeClr>
                </a:solidFill>
              </a:rPr>
              <a:t>Análise e Acompanhamento da Carga</a:t>
            </a:r>
          </a:p>
          <a:p>
            <a:pPr lvl="1">
              <a:spcBef>
                <a:spcPts val="600"/>
              </a:spcBef>
            </a:pPr>
            <a:r>
              <a:rPr lang="pt-BR" sz="2000">
                <a:solidFill>
                  <a:schemeClr val="bg2">
                    <a:lumMod val="50000"/>
                  </a:schemeClr>
                </a:solidFill>
              </a:rPr>
              <a:t>Previsibilidade para o cálculo do PLD</a:t>
            </a:r>
          </a:p>
          <a:p>
            <a:pPr lvl="1">
              <a:spcBef>
                <a:spcPts val="600"/>
              </a:spcBef>
            </a:pPr>
            <a:r>
              <a:rPr lang="pt-BR" sz="2000">
                <a:solidFill>
                  <a:schemeClr val="bg2">
                    <a:lumMod val="50000"/>
                  </a:schemeClr>
                </a:solidFill>
              </a:rPr>
              <a:t>Histórico do PLD</a:t>
            </a:r>
          </a:p>
          <a:p>
            <a:pPr lvl="1">
              <a:spcBef>
                <a:spcPts val="600"/>
              </a:spcBef>
            </a:pPr>
            <a:r>
              <a:rPr lang="pt-BR" sz="2000">
                <a:solidFill>
                  <a:schemeClr val="bg2">
                    <a:lumMod val="50000"/>
                  </a:schemeClr>
                </a:solidFill>
              </a:rPr>
              <a:t>DECOMP</a:t>
            </a:r>
          </a:p>
          <a:p>
            <a:pPr lvl="1">
              <a:spcBef>
                <a:spcPts val="600"/>
              </a:spcBef>
            </a:pPr>
            <a:r>
              <a:rPr lang="pt-BR" sz="2000">
                <a:solidFill>
                  <a:schemeClr val="bg2">
                    <a:lumMod val="50000"/>
                  </a:schemeClr>
                </a:solidFill>
              </a:rPr>
              <a:t>DESSEM</a:t>
            </a:r>
          </a:p>
          <a:p>
            <a:pPr>
              <a:spcBef>
                <a:spcPts val="600"/>
              </a:spcBef>
            </a:pPr>
            <a:r>
              <a:rPr lang="pt-BR" sz="2000">
                <a:solidFill>
                  <a:schemeClr val="bg2">
                    <a:lumMod val="50000"/>
                  </a:schemeClr>
                </a:solidFill>
              </a:rPr>
              <a:t>Próximos Encontros do PLD</a:t>
            </a:r>
          </a:p>
        </p:txBody>
      </p:sp>
    </p:spTree>
    <p:extLst>
      <p:ext uri="{BB962C8B-B14F-4D97-AF65-F5344CB8AC3E}">
        <p14:creationId xmlns:p14="http://schemas.microsoft.com/office/powerpoint/2010/main" val="1251009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7FAFB546-BE68-4463-B0D2-916ECD3B5708}"/>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267647" y="821700"/>
            <a:ext cx="11657905" cy="5412599"/>
          </a:xfrm>
          <a:prstGeom prst="rect">
            <a:avLst/>
          </a:prstGeom>
          <a:ln>
            <a:solidFill>
              <a:schemeClr val="tx1"/>
            </a:solidFill>
          </a:ln>
        </p:spPr>
      </p:pic>
      <p:sp>
        <p:nvSpPr>
          <p:cNvPr id="2" name="Título 1"/>
          <p:cNvSpPr>
            <a:spLocks noGrp="1"/>
          </p:cNvSpPr>
          <p:nvPr>
            <p:ph type="title"/>
          </p:nvPr>
        </p:nvSpPr>
        <p:spPr/>
        <p:txBody>
          <a:bodyPr/>
          <a:lstStyle/>
          <a:p>
            <a:r>
              <a:rPr lang="pt-BR"/>
              <a:t>Histórico do PLD Horário</a:t>
            </a:r>
          </a:p>
        </p:txBody>
      </p:sp>
      <p:pic>
        <p:nvPicPr>
          <p:cNvPr id="8" name="Imagem 7">
            <a:extLst>
              <a:ext uri="{FF2B5EF4-FFF2-40B4-BE49-F238E27FC236}">
                <a16:creationId xmlns:a16="http://schemas.microsoft.com/office/drawing/2014/main" id="{EEC00738-8103-48E8-B563-6ACBA82322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6440" y="1308412"/>
            <a:ext cx="9967047" cy="520666"/>
          </a:xfrm>
          <a:prstGeom prst="rect">
            <a:avLst/>
          </a:prstGeom>
        </p:spPr>
      </p:pic>
    </p:spTree>
    <p:extLst>
      <p:ext uri="{BB962C8B-B14F-4D97-AF65-F5344CB8AC3E}">
        <p14:creationId xmlns:p14="http://schemas.microsoft.com/office/powerpoint/2010/main" val="119923804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30E1928-4958-4716-AC94-E006F6A39D4D}"/>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267047" y="821700"/>
            <a:ext cx="11657905" cy="5412599"/>
          </a:xfrm>
          <a:prstGeom prst="rect">
            <a:avLst/>
          </a:prstGeom>
          <a:ln>
            <a:solidFill>
              <a:schemeClr val="tx1"/>
            </a:solidFill>
          </a:ln>
        </p:spPr>
      </p:pic>
      <p:pic>
        <p:nvPicPr>
          <p:cNvPr id="3" name="Imagem 2">
            <a:extLst>
              <a:ext uri="{FF2B5EF4-FFF2-40B4-BE49-F238E27FC236}">
                <a16:creationId xmlns:a16="http://schemas.microsoft.com/office/drawing/2014/main" id="{D28EA65F-3B8B-499B-B13D-B7F30B5D6F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6440" y="1308412"/>
            <a:ext cx="9967047" cy="520666"/>
          </a:xfrm>
          <a:prstGeom prst="rect">
            <a:avLst/>
          </a:prstGeom>
        </p:spPr>
      </p:pic>
      <p:sp>
        <p:nvSpPr>
          <p:cNvPr id="2" name="Título 1"/>
          <p:cNvSpPr>
            <a:spLocks noGrp="1"/>
          </p:cNvSpPr>
          <p:nvPr>
            <p:ph type="title"/>
          </p:nvPr>
        </p:nvSpPr>
        <p:spPr/>
        <p:txBody>
          <a:bodyPr/>
          <a:lstStyle/>
          <a:p>
            <a:r>
              <a:rPr lang="pt-BR"/>
              <a:t>Histórico do PLD Horário</a:t>
            </a:r>
          </a:p>
        </p:txBody>
      </p:sp>
    </p:spTree>
    <p:extLst>
      <p:ext uri="{BB962C8B-B14F-4D97-AF65-F5344CB8AC3E}">
        <p14:creationId xmlns:p14="http://schemas.microsoft.com/office/powerpoint/2010/main" val="202476046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77ADF06-46F2-4B12-8359-472D0739BC43}"/>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267047" y="821700"/>
            <a:ext cx="11657905" cy="5412599"/>
          </a:xfrm>
          <a:prstGeom prst="rect">
            <a:avLst/>
          </a:prstGeom>
          <a:ln>
            <a:solidFill>
              <a:schemeClr val="tx1"/>
            </a:solidFill>
          </a:ln>
        </p:spPr>
      </p:pic>
      <p:pic>
        <p:nvPicPr>
          <p:cNvPr id="3" name="Imagem 2">
            <a:extLst>
              <a:ext uri="{FF2B5EF4-FFF2-40B4-BE49-F238E27FC236}">
                <a16:creationId xmlns:a16="http://schemas.microsoft.com/office/drawing/2014/main" id="{B9644CCE-6134-45BA-A791-B695016EA2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6440" y="1308412"/>
            <a:ext cx="9967047" cy="520666"/>
          </a:xfrm>
          <a:prstGeom prst="rect">
            <a:avLst/>
          </a:prstGeom>
        </p:spPr>
      </p:pic>
      <p:sp>
        <p:nvSpPr>
          <p:cNvPr id="2" name="Título 1"/>
          <p:cNvSpPr>
            <a:spLocks noGrp="1"/>
          </p:cNvSpPr>
          <p:nvPr>
            <p:ph type="title"/>
          </p:nvPr>
        </p:nvSpPr>
        <p:spPr/>
        <p:txBody>
          <a:bodyPr/>
          <a:lstStyle/>
          <a:p>
            <a:r>
              <a:rPr lang="pt-BR"/>
              <a:t>Histórico do PLD Horário</a:t>
            </a:r>
          </a:p>
        </p:txBody>
      </p:sp>
    </p:spTree>
    <p:extLst>
      <p:ext uri="{BB962C8B-B14F-4D97-AF65-F5344CB8AC3E}">
        <p14:creationId xmlns:p14="http://schemas.microsoft.com/office/powerpoint/2010/main" val="192671523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F6345527-DA35-408F-A45E-BA775891BDDD}"/>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267047" y="821700"/>
            <a:ext cx="11657905" cy="5412599"/>
          </a:xfrm>
          <a:prstGeom prst="rect">
            <a:avLst/>
          </a:prstGeom>
          <a:ln>
            <a:solidFill>
              <a:schemeClr val="tx1"/>
            </a:solidFill>
          </a:ln>
        </p:spPr>
      </p:pic>
      <p:pic>
        <p:nvPicPr>
          <p:cNvPr id="3" name="Imagem 2">
            <a:extLst>
              <a:ext uri="{FF2B5EF4-FFF2-40B4-BE49-F238E27FC236}">
                <a16:creationId xmlns:a16="http://schemas.microsoft.com/office/drawing/2014/main" id="{97E0B55A-4399-41E9-87C1-CF100B40BE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6440" y="1308412"/>
            <a:ext cx="9967047" cy="520666"/>
          </a:xfrm>
          <a:prstGeom prst="rect">
            <a:avLst/>
          </a:prstGeom>
        </p:spPr>
      </p:pic>
      <p:sp>
        <p:nvSpPr>
          <p:cNvPr id="2" name="Título 1"/>
          <p:cNvSpPr>
            <a:spLocks noGrp="1"/>
          </p:cNvSpPr>
          <p:nvPr>
            <p:ph type="title"/>
          </p:nvPr>
        </p:nvSpPr>
        <p:spPr/>
        <p:txBody>
          <a:bodyPr/>
          <a:lstStyle/>
          <a:p>
            <a:r>
              <a:rPr lang="pt-BR"/>
              <a:t>Histórico do PLD Horário</a:t>
            </a:r>
          </a:p>
        </p:txBody>
      </p:sp>
    </p:spTree>
    <p:extLst>
      <p:ext uri="{BB962C8B-B14F-4D97-AF65-F5344CB8AC3E}">
        <p14:creationId xmlns:p14="http://schemas.microsoft.com/office/powerpoint/2010/main" val="1030866915"/>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a:t>Agenda</a:t>
            </a:r>
          </a:p>
        </p:txBody>
      </p:sp>
      <p:sp>
        <p:nvSpPr>
          <p:cNvPr id="5" name="Espaço Reservado para Conteúdo 4"/>
          <p:cNvSpPr>
            <a:spLocks noGrp="1"/>
          </p:cNvSpPr>
          <p:nvPr>
            <p:ph idx="1"/>
          </p:nvPr>
        </p:nvSpPr>
        <p:spPr>
          <a:xfrm>
            <a:off x="659312" y="637099"/>
            <a:ext cx="10655300" cy="5590664"/>
          </a:xfrm>
        </p:spPr>
        <p:txBody>
          <a:bodyPr/>
          <a:lstStyle/>
          <a:p>
            <a:pPr>
              <a:spcBef>
                <a:spcPts val="600"/>
              </a:spcBef>
            </a:pPr>
            <a:r>
              <a:rPr lang="pt-BR" sz="2000">
                <a:solidFill>
                  <a:schemeClr val="bg2">
                    <a:lumMod val="50000"/>
                  </a:schemeClr>
                </a:solidFill>
              </a:rPr>
              <a:t>Pontos de Destaque</a:t>
            </a:r>
          </a:p>
          <a:p>
            <a:pPr>
              <a:spcBef>
                <a:spcPts val="600"/>
              </a:spcBef>
            </a:pPr>
            <a:r>
              <a:rPr lang="pt-BR" sz="2000"/>
              <a:t>Análise do comportamento do PLD de abril de 2022</a:t>
            </a:r>
          </a:p>
          <a:p>
            <a:pPr lvl="1">
              <a:spcBef>
                <a:spcPts val="600"/>
              </a:spcBef>
            </a:pPr>
            <a:r>
              <a:rPr lang="pt-BR" sz="2000">
                <a:solidFill>
                  <a:schemeClr val="bg2">
                    <a:lumMod val="50000"/>
                  </a:schemeClr>
                </a:solidFill>
              </a:rPr>
              <a:t>Cenário </a:t>
            </a:r>
            <a:r>
              <a:rPr lang="pt-BR" sz="2000" err="1">
                <a:solidFill>
                  <a:schemeClr val="bg2">
                    <a:lumMod val="50000"/>
                  </a:schemeClr>
                </a:solidFill>
              </a:rPr>
              <a:t>Hidrometeorológico</a:t>
            </a:r>
            <a:endParaRPr lang="pt-BR" sz="2000">
              <a:solidFill>
                <a:schemeClr val="bg2">
                  <a:lumMod val="50000"/>
                </a:schemeClr>
              </a:solidFill>
            </a:endParaRPr>
          </a:p>
          <a:p>
            <a:pPr lvl="1">
              <a:spcBef>
                <a:spcPts val="600"/>
              </a:spcBef>
            </a:pPr>
            <a:r>
              <a:rPr lang="pt-BR" sz="2000">
                <a:solidFill>
                  <a:schemeClr val="bg2">
                    <a:lumMod val="50000"/>
                  </a:schemeClr>
                </a:solidFill>
              </a:rPr>
              <a:t>Análise e Acompanhamento da Carga</a:t>
            </a:r>
          </a:p>
          <a:p>
            <a:pPr lvl="1">
              <a:spcBef>
                <a:spcPts val="600"/>
              </a:spcBef>
            </a:pPr>
            <a:r>
              <a:rPr lang="pt-BR" sz="2000">
                <a:solidFill>
                  <a:schemeClr val="tx1">
                    <a:lumMod val="50000"/>
                    <a:lumOff val="50000"/>
                  </a:schemeClr>
                </a:solidFill>
              </a:rPr>
              <a:t>Previsibilidade para o cálculo do PLD</a:t>
            </a:r>
          </a:p>
          <a:p>
            <a:pPr lvl="1">
              <a:spcBef>
                <a:spcPts val="600"/>
              </a:spcBef>
            </a:pPr>
            <a:r>
              <a:rPr lang="pt-BR" sz="2000">
                <a:solidFill>
                  <a:schemeClr val="tx1">
                    <a:lumMod val="50000"/>
                    <a:lumOff val="50000"/>
                  </a:schemeClr>
                </a:solidFill>
              </a:rPr>
              <a:t>Histórico do PLD</a:t>
            </a:r>
          </a:p>
          <a:p>
            <a:pPr lvl="1">
              <a:spcBef>
                <a:spcPts val="600"/>
              </a:spcBef>
            </a:pPr>
            <a:r>
              <a:rPr lang="pt-BR" sz="2000"/>
              <a:t>DECOMP</a:t>
            </a:r>
          </a:p>
          <a:p>
            <a:pPr lvl="1">
              <a:spcBef>
                <a:spcPts val="600"/>
              </a:spcBef>
            </a:pPr>
            <a:r>
              <a:rPr lang="pt-BR" sz="2000">
                <a:solidFill>
                  <a:schemeClr val="bg2">
                    <a:lumMod val="50000"/>
                  </a:schemeClr>
                </a:solidFill>
              </a:rPr>
              <a:t>DESSEM</a:t>
            </a:r>
          </a:p>
          <a:p>
            <a:pPr>
              <a:spcBef>
                <a:spcPts val="600"/>
              </a:spcBef>
            </a:pPr>
            <a:r>
              <a:rPr lang="pt-BR" sz="2000">
                <a:solidFill>
                  <a:schemeClr val="bg2">
                    <a:lumMod val="50000"/>
                  </a:schemeClr>
                </a:solidFill>
              </a:rPr>
              <a:t>Próximos Encontros do PLD</a:t>
            </a:r>
          </a:p>
        </p:txBody>
      </p:sp>
    </p:spTree>
    <p:extLst>
      <p:ext uri="{BB962C8B-B14F-4D97-AF65-F5344CB8AC3E}">
        <p14:creationId xmlns:p14="http://schemas.microsoft.com/office/powerpoint/2010/main" val="44773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áfico 15">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4086417000"/>
              </p:ext>
            </p:extLst>
          </p:nvPr>
        </p:nvGraphicFramePr>
        <p:xfrm>
          <a:off x="0" y="1752600"/>
          <a:ext cx="12192000" cy="5067300"/>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Conector reto 6">
            <a:extLst>
              <a:ext uri="{FF2B5EF4-FFF2-40B4-BE49-F238E27FC236}">
                <a16:creationId xmlns:a16="http://schemas.microsoft.com/office/drawing/2014/main" id="{E3FBFEB9-7E6D-4F53-B0A6-2E6995DA39D1}"/>
              </a:ext>
            </a:extLst>
          </p:cNvPr>
          <p:cNvCxnSpPr>
            <a:cxnSpLocks/>
          </p:cNvCxnSpPr>
          <p:nvPr/>
        </p:nvCxnSpPr>
        <p:spPr>
          <a:xfrm>
            <a:off x="6005052" y="923102"/>
            <a:ext cx="0" cy="4954950"/>
          </a:xfrm>
          <a:prstGeom prst="line">
            <a:avLst/>
          </a:prstGeom>
          <a:ln w="285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Título 4"/>
          <p:cNvSpPr>
            <a:spLocks noGrp="1"/>
          </p:cNvSpPr>
          <p:nvPr>
            <p:ph type="title"/>
          </p:nvPr>
        </p:nvSpPr>
        <p:spPr>
          <a:xfrm>
            <a:off x="498080" y="38100"/>
            <a:ext cx="9496819" cy="424732"/>
          </a:xfrm>
        </p:spPr>
        <p:txBody>
          <a:bodyPr/>
          <a:lstStyle/>
          <a:p>
            <a:r>
              <a:rPr lang="pt-BR"/>
              <a:t>Comportamento da FCF do DECOMP – Abril de 2022</a:t>
            </a:r>
          </a:p>
        </p:txBody>
      </p:sp>
      <p:sp>
        <p:nvSpPr>
          <p:cNvPr id="8" name="Retângulo 7"/>
          <p:cNvSpPr/>
          <p:nvPr/>
        </p:nvSpPr>
        <p:spPr>
          <a:xfrm>
            <a:off x="498080" y="522992"/>
            <a:ext cx="850425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0" i="1" u="none" strike="noStrike" kern="1200" cap="none" spc="0" normalizeH="0" baseline="0" noProof="0">
                <a:ln>
                  <a:noFill/>
                </a:ln>
                <a:solidFill>
                  <a:prstClr val="black"/>
                </a:solidFill>
                <a:effectLst/>
                <a:uLnTx/>
                <a:uFillTx/>
                <a:latin typeface="Calibri" panose="020F0502020204030204"/>
                <a:ea typeface="+mn-ea"/>
                <a:cs typeface="+mn-cs"/>
              </a:rPr>
              <a:t>Decomposição da Função de Custo Futuro do DECOMP – Sudeste/Centro-Oeste</a:t>
            </a:r>
          </a:p>
        </p:txBody>
      </p:sp>
      <p:cxnSp>
        <p:nvCxnSpPr>
          <p:cNvPr id="13" name="Conector reto 12">
            <a:extLst>
              <a:ext uri="{FF2B5EF4-FFF2-40B4-BE49-F238E27FC236}">
                <a16:creationId xmlns:a16="http://schemas.microsoft.com/office/drawing/2014/main" id="{356500CC-57B5-4927-9C00-DEFA6A1D8EB8}"/>
              </a:ext>
            </a:extLst>
          </p:cNvPr>
          <p:cNvCxnSpPr>
            <a:cxnSpLocks/>
          </p:cNvCxnSpPr>
          <p:nvPr/>
        </p:nvCxnSpPr>
        <p:spPr>
          <a:xfrm>
            <a:off x="7107494" y="923102"/>
            <a:ext cx="0" cy="4954950"/>
          </a:xfrm>
          <a:prstGeom prst="line">
            <a:avLst/>
          </a:prstGeom>
          <a:ln w="285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id="{9974F03E-0C29-448D-858C-D73F0528BC70}"/>
              </a:ext>
            </a:extLst>
          </p:cNvPr>
          <p:cNvCxnSpPr>
            <a:cxnSpLocks/>
          </p:cNvCxnSpPr>
          <p:nvPr/>
        </p:nvCxnSpPr>
        <p:spPr>
          <a:xfrm>
            <a:off x="11133394" y="923102"/>
            <a:ext cx="0" cy="4954950"/>
          </a:xfrm>
          <a:prstGeom prst="line">
            <a:avLst/>
          </a:prstGeom>
          <a:ln w="285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FF950BAA-9A0D-4E0E-9359-09BED6624CB6}"/>
              </a:ext>
            </a:extLst>
          </p:cNvPr>
          <p:cNvCxnSpPr>
            <a:cxnSpLocks/>
          </p:cNvCxnSpPr>
          <p:nvPr/>
        </p:nvCxnSpPr>
        <p:spPr>
          <a:xfrm>
            <a:off x="1941052" y="951525"/>
            <a:ext cx="0" cy="4954950"/>
          </a:xfrm>
          <a:prstGeom prst="line">
            <a:avLst/>
          </a:prstGeom>
          <a:ln w="285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0" name="Tabela 9">
            <a:extLst>
              <a:ext uri="{FF2B5EF4-FFF2-40B4-BE49-F238E27FC236}">
                <a16:creationId xmlns:a16="http://schemas.microsoft.com/office/drawing/2014/main" id="{A1F20C9B-EA49-432E-B85C-8F478CA1228A}"/>
              </a:ext>
            </a:extLst>
          </p:cNvPr>
          <p:cNvGraphicFramePr>
            <a:graphicFrameLocks noGrp="1"/>
          </p:cNvGraphicFramePr>
          <p:nvPr>
            <p:extLst>
              <p:ext uri="{D42A27DB-BD31-4B8C-83A1-F6EECF244321}">
                <p14:modId xmlns:p14="http://schemas.microsoft.com/office/powerpoint/2010/main" val="641013842"/>
              </p:ext>
            </p:extLst>
          </p:nvPr>
        </p:nvGraphicFramePr>
        <p:xfrm>
          <a:off x="6983434" y="903158"/>
          <a:ext cx="4493750" cy="1667538"/>
        </p:xfrm>
        <a:graphic>
          <a:graphicData uri="http://schemas.openxmlformats.org/drawingml/2006/table">
            <a:tbl>
              <a:tblPr/>
              <a:tblGrid>
                <a:gridCol w="965599">
                  <a:extLst>
                    <a:ext uri="{9D8B030D-6E8A-4147-A177-3AD203B41FA5}">
                      <a16:colId xmlns:a16="http://schemas.microsoft.com/office/drawing/2014/main" val="20000"/>
                    </a:ext>
                  </a:extLst>
                </a:gridCol>
                <a:gridCol w="1225568">
                  <a:extLst>
                    <a:ext uri="{9D8B030D-6E8A-4147-A177-3AD203B41FA5}">
                      <a16:colId xmlns:a16="http://schemas.microsoft.com/office/drawing/2014/main" val="20001"/>
                    </a:ext>
                  </a:extLst>
                </a:gridCol>
                <a:gridCol w="1225568">
                  <a:extLst>
                    <a:ext uri="{9D8B030D-6E8A-4147-A177-3AD203B41FA5}">
                      <a16:colId xmlns:a16="http://schemas.microsoft.com/office/drawing/2014/main" val="20002"/>
                    </a:ext>
                  </a:extLst>
                </a:gridCol>
                <a:gridCol w="1077015">
                  <a:extLst>
                    <a:ext uri="{9D8B030D-6E8A-4147-A177-3AD203B41FA5}">
                      <a16:colId xmlns:a16="http://schemas.microsoft.com/office/drawing/2014/main" val="20003"/>
                    </a:ext>
                  </a:extLst>
                </a:gridCol>
              </a:tblGrid>
              <a:tr h="277923">
                <a:tc rowSpan="2">
                  <a:txBody>
                    <a:bodyPr/>
                    <a:lstStyle>
                      <a:lvl1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1pPr>
                      <a:lvl2pPr marL="0" marR="0" indent="228611"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2pPr>
                      <a:lvl3pPr marL="0" marR="0" indent="457223"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3pPr>
                      <a:lvl4pPr marL="0" marR="0" indent="685835"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4pPr>
                      <a:lvl5pPr marL="0" marR="0" indent="914446"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5pPr>
                      <a:lvl6pPr marL="0" marR="0" indent="1143057"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6pPr>
                      <a:lvl7pPr marL="0" marR="0" indent="1371668"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7pPr>
                      <a:lvl8pPr marL="0" marR="0" indent="160028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8pPr>
                      <a:lvl9pPr marL="0" marR="0" indent="1828892"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9pPr>
                    </a:lstStyle>
                    <a:p>
                      <a:pPr marL="0" algn="ctr" defTabSz="914400" rtl="0" eaLnBrk="1" latinLnBrk="0" hangingPunct="1">
                        <a:lnSpc>
                          <a:spcPct val="115000"/>
                        </a:lnSpc>
                        <a:spcAft>
                          <a:spcPts val="1000"/>
                        </a:spcAft>
                      </a:pPr>
                      <a:r>
                        <a:rPr lang="en-US" sz="1100" b="1" kern="1200">
                          <a:solidFill>
                            <a:srgbClr val="FFFFFF"/>
                          </a:solidFill>
                          <a:latin typeface="Verdana"/>
                          <a:ea typeface="Verdana"/>
                          <a:cs typeface="Verdana" panose="020B0604030504040204" pitchFamily="34" charset="0"/>
                        </a:rPr>
                        <a:t>Subm.</a:t>
                      </a:r>
                    </a:p>
                  </a:txBody>
                  <a:tcPr marL="44450" marR="44450" marT="6668"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gridSpan="3">
                  <a:txBody>
                    <a:bodyPr/>
                    <a:lstStyle>
                      <a:lvl1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1pPr>
                      <a:lvl2pPr marL="0" marR="0" indent="228611"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2pPr>
                      <a:lvl3pPr marL="0" marR="0" indent="457223"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3pPr>
                      <a:lvl4pPr marL="0" marR="0" indent="685835"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4pPr>
                      <a:lvl5pPr marL="0" marR="0" indent="914446"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5pPr>
                      <a:lvl6pPr marL="0" marR="0" indent="1143057"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6pPr>
                      <a:lvl7pPr marL="0" marR="0" indent="1371668"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7pPr>
                      <a:lvl8pPr marL="0" marR="0" indent="160028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8pPr>
                      <a:lvl9pPr marL="0" marR="0" indent="1828892"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9pPr>
                    </a:lstStyle>
                    <a:p>
                      <a:pPr algn="ctr">
                        <a:lnSpc>
                          <a:spcPct val="115000"/>
                        </a:lnSpc>
                        <a:spcAft>
                          <a:spcPts val="1000"/>
                        </a:spcAft>
                      </a:pPr>
                      <a:r>
                        <a:rPr lang="pt-BR" sz="1100" b="1">
                          <a:solidFill>
                            <a:srgbClr val="FFFFFF"/>
                          </a:solidFill>
                          <a:latin typeface="Verdana"/>
                          <a:ea typeface="Verdana"/>
                          <a:cs typeface="Verdana" panose="020B0604030504040204" pitchFamily="34" charset="0"/>
                        </a:rPr>
                        <a:t>Média FCF do DECOMP (R$/MWh)</a:t>
                      </a:r>
                    </a:p>
                  </a:txBody>
                  <a:tcPr marL="44450" marR="44450" marT="6668"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algn="ctr">
                        <a:lnSpc>
                          <a:spcPct val="115000"/>
                        </a:lnSpc>
                        <a:spcAft>
                          <a:spcPts val="1000"/>
                        </a:spcAft>
                      </a:pPr>
                      <a:endParaRPr lang="en-US" sz="800">
                        <a:latin typeface="Calibri"/>
                        <a:ea typeface="Calibri"/>
                        <a:cs typeface="Times New Roman"/>
                      </a:endParaRPr>
                    </a:p>
                  </a:txBody>
                  <a:tcPr marL="44450" marR="44450" marT="666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sng" algn="ctr">
                      <a:solidFill>
                        <a:srgbClr val="4F81BD"/>
                      </a:solidFill>
                      <a:prstDash val="solid"/>
                      <a:round/>
                      <a:headEnd type="none" w="med" len="med"/>
                      <a:tailEnd type="none" w="med" len="med"/>
                    </a:lnT>
                    <a:lnB w="19050" cap="flat" cmpd="sng" algn="ctr">
                      <a:solidFill>
                        <a:srgbClr val="4F81BD"/>
                      </a:solidFill>
                      <a:prstDash val="solid"/>
                      <a:round/>
                      <a:headEnd type="none" w="med" len="med"/>
                      <a:tailEnd type="none" w="med" len="med"/>
                    </a:lnB>
                    <a:solidFill>
                      <a:srgbClr val="4F81BD"/>
                    </a:solidFill>
                  </a:tcPr>
                </a:tc>
                <a:tc hMerge="1">
                  <a:txBody>
                    <a:bodyPr/>
                    <a:lstStyle/>
                    <a:p>
                      <a:pPr algn="ctr">
                        <a:lnSpc>
                          <a:spcPct val="115000"/>
                        </a:lnSpc>
                        <a:spcAft>
                          <a:spcPts val="1000"/>
                        </a:spcAft>
                      </a:pPr>
                      <a:endParaRPr lang="en-US" sz="800">
                        <a:latin typeface="Calibri"/>
                        <a:ea typeface="Calibri"/>
                        <a:cs typeface="Times New Roman"/>
                      </a:endParaRPr>
                    </a:p>
                  </a:txBody>
                  <a:tcPr marL="44450" marR="44450" marT="666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sng" algn="ctr">
                      <a:solidFill>
                        <a:srgbClr val="4F81BD"/>
                      </a:solidFill>
                      <a:prstDash val="solid"/>
                      <a:round/>
                      <a:headEnd type="none" w="med" len="med"/>
                      <a:tailEnd type="none" w="med" len="med"/>
                    </a:lnT>
                    <a:lnB w="1905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77923">
                <a:tc vMerge="1">
                  <a:txBody>
                    <a:bodyPr/>
                    <a:lstStyle/>
                    <a:p>
                      <a:pPr algn="ctr">
                        <a:lnSpc>
                          <a:spcPct val="115000"/>
                        </a:lnSpc>
                        <a:spcAft>
                          <a:spcPts val="1000"/>
                        </a:spcAft>
                      </a:pPr>
                      <a:endParaRPr lang="en-US" sz="800">
                        <a:latin typeface="Calibri"/>
                        <a:ea typeface="Calibri"/>
                        <a:cs typeface="Times New Roman"/>
                      </a:endParaRPr>
                    </a:p>
                  </a:txBody>
                  <a:tcPr marL="44450" marR="44450" marT="6668" marB="0" anchor="ctr">
                    <a:lnL w="1905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sng" algn="ctr">
                      <a:solidFill>
                        <a:srgbClr val="4F81BD"/>
                      </a:solidFill>
                      <a:prstDash val="solid"/>
                      <a:round/>
                      <a:headEnd type="none" w="med" len="med"/>
                      <a:tailEnd type="none" w="med" len="med"/>
                    </a:lnT>
                    <a:lnB w="1905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pt-BR" sz="1100" b="1">
                          <a:solidFill>
                            <a:srgbClr val="FFFFFF"/>
                          </a:solidFill>
                          <a:effectLst/>
                          <a:latin typeface="Verdana"/>
                          <a:ea typeface="Times New Roman" panose="02020603050405020304" pitchFamily="18" charset="0"/>
                          <a:cs typeface="Arial"/>
                        </a:rPr>
                        <a:t>2ª sem - </a:t>
                      </a:r>
                      <a:r>
                        <a:rPr lang="pt-BR" sz="1100" b="1" err="1">
                          <a:solidFill>
                            <a:srgbClr val="FFFFFF"/>
                          </a:solidFill>
                          <a:effectLst/>
                          <a:latin typeface="Verdana"/>
                          <a:ea typeface="Times New Roman" panose="02020603050405020304" pitchFamily="18" charset="0"/>
                          <a:cs typeface="Arial"/>
                        </a:rPr>
                        <a:t>abr</a:t>
                      </a:r>
                      <a:endParaRPr lang="pt-BR" sz="1200">
                        <a:solidFill>
                          <a:srgbClr val="808080"/>
                        </a:solidFill>
                        <a:effectLst/>
                        <a:latin typeface="Verdana"/>
                        <a:ea typeface="Calibri" panose="020F0502020204030204" pitchFamily="34" charset="0"/>
                        <a:cs typeface="Arial"/>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ct val="115000"/>
                        </a:lnSpc>
                        <a:spcAft>
                          <a:spcPts val="0"/>
                        </a:spcAft>
                      </a:pPr>
                      <a:r>
                        <a:rPr lang="pt-BR" sz="1100" b="1">
                          <a:solidFill>
                            <a:srgbClr val="FFFFFF"/>
                          </a:solidFill>
                          <a:effectLst/>
                          <a:latin typeface="Verdana"/>
                          <a:ea typeface="Times New Roman" panose="02020603050405020304" pitchFamily="18" charset="0"/>
                          <a:cs typeface="Arial"/>
                        </a:rPr>
                        <a:t>3ª sem - </a:t>
                      </a:r>
                      <a:r>
                        <a:rPr lang="pt-BR" sz="1100" b="1" err="1">
                          <a:solidFill>
                            <a:srgbClr val="FFFFFF"/>
                          </a:solidFill>
                          <a:effectLst/>
                          <a:latin typeface="Verdana"/>
                          <a:ea typeface="Times New Roman" panose="02020603050405020304" pitchFamily="18" charset="0"/>
                          <a:cs typeface="Arial"/>
                        </a:rPr>
                        <a:t>abr</a:t>
                      </a:r>
                      <a:endParaRPr lang="pt-BR" sz="1200">
                        <a:solidFill>
                          <a:srgbClr val="808080"/>
                        </a:solidFill>
                        <a:effectLst/>
                        <a:latin typeface="Verdana"/>
                        <a:ea typeface="Calibri" panose="020F0502020204030204" pitchFamily="34" charset="0"/>
                        <a:cs typeface="Arial"/>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ct val="115000"/>
                        </a:lnSpc>
                        <a:spcAft>
                          <a:spcPts val="0"/>
                        </a:spcAft>
                      </a:pPr>
                      <a:r>
                        <a:rPr lang="pt-BR" sz="1100" b="1">
                          <a:solidFill>
                            <a:srgbClr val="FFFFFF"/>
                          </a:solidFill>
                          <a:effectLst/>
                          <a:latin typeface="Verdana"/>
                          <a:ea typeface="Times New Roman" panose="02020603050405020304" pitchFamily="18" charset="0"/>
                          <a:cs typeface="Calibri"/>
                        </a:rPr>
                        <a:t>Variação</a:t>
                      </a:r>
                      <a:endParaRPr lang="pt-BR" sz="1200">
                        <a:solidFill>
                          <a:srgbClr val="808080"/>
                        </a:solidFill>
                        <a:effectLst/>
                        <a:latin typeface="Verdana"/>
                        <a:ea typeface="Calibri" panose="020F0502020204030204" pitchFamily="34" charset="0"/>
                        <a:cs typeface="Calibri"/>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1"/>
                  </a:ext>
                </a:extLst>
              </a:tr>
              <a:tr h="277923">
                <a:tc>
                  <a:txBody>
                    <a:bodyPr/>
                    <a:lstStyle>
                      <a:lvl1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1pPr>
                      <a:lvl2pPr marL="0" marR="0" indent="228611"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2pPr>
                      <a:lvl3pPr marL="0" marR="0" indent="457223"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3pPr>
                      <a:lvl4pPr marL="0" marR="0" indent="685835"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4pPr>
                      <a:lvl5pPr marL="0" marR="0" indent="914446"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5pPr>
                      <a:lvl6pPr marL="0" marR="0" indent="1143057"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6pPr>
                      <a:lvl7pPr marL="0" marR="0" indent="1371668"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7pPr>
                      <a:lvl8pPr marL="0" marR="0" indent="160028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8pPr>
                      <a:lvl9pPr marL="0" marR="0" indent="1828892"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9pPr>
                    </a:lstStyle>
                    <a:p>
                      <a:pPr marL="0" algn="ctr" defTabSz="914400" rtl="0" eaLnBrk="1" latinLnBrk="0" hangingPunct="1">
                        <a:lnSpc>
                          <a:spcPct val="115000"/>
                        </a:lnSpc>
                        <a:spcAft>
                          <a:spcPts val="0"/>
                        </a:spcAft>
                      </a:pPr>
                      <a:r>
                        <a:rPr lang="pt-BR" sz="1100" b="1" kern="1200">
                          <a:solidFill>
                            <a:schemeClr val="tx1">
                              <a:lumMod val="85000"/>
                              <a:lumOff val="15000"/>
                            </a:schemeClr>
                          </a:solidFill>
                          <a:latin typeface="Verdana"/>
                          <a:ea typeface="Verdana"/>
                          <a:cs typeface="Verdana" panose="020B0604030504040204" pitchFamily="34" charset="0"/>
                        </a:rPr>
                        <a:t>Sudeste</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584229" rtl="0" eaLnBrk="1" fontAlgn="auto" latinLnBrk="0" hangingPunct="1">
                        <a:lnSpc>
                          <a:spcPct val="115000"/>
                        </a:lnSpc>
                        <a:spcBef>
                          <a:spcPts val="0"/>
                        </a:spcBef>
                        <a:spcAft>
                          <a:spcPts val="0"/>
                        </a:spcAft>
                        <a:buClrTx/>
                        <a:buSzTx/>
                        <a:buFontTx/>
                        <a:buNone/>
                        <a:tabLst/>
                        <a:defRPr/>
                      </a:pPr>
                      <a:r>
                        <a:rPr kumimoji="0" lang="pt-BR" sz="1200" b="1" i="0" u="none" strike="noStrike" kern="0" cap="none" spc="0" normalizeH="0" baseline="0">
                          <a:ln>
                            <a:noFill/>
                          </a:ln>
                          <a:solidFill>
                            <a:schemeClr val="tx1">
                              <a:lumMod val="85000"/>
                              <a:lumOff val="15000"/>
                            </a:schemeClr>
                          </a:solidFill>
                          <a:effectLst/>
                          <a:uLnTx/>
                          <a:uFillTx/>
                          <a:latin typeface="Verdana"/>
                          <a:ea typeface="Times New Roman" panose="02020603050405020304" pitchFamily="18" charset="0"/>
                          <a:cs typeface="Calibri"/>
                        </a:rPr>
                        <a:t>37,13</a:t>
                      </a: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584229" rtl="0" eaLnBrk="1" fontAlgn="auto" latinLnBrk="0" hangingPunct="1">
                        <a:lnSpc>
                          <a:spcPct val="115000"/>
                        </a:lnSpc>
                        <a:spcBef>
                          <a:spcPts val="0"/>
                        </a:spcBef>
                        <a:spcAft>
                          <a:spcPts val="0"/>
                        </a:spcAft>
                        <a:buClrTx/>
                        <a:buSzTx/>
                        <a:buFontTx/>
                        <a:buNone/>
                        <a:tabLst/>
                        <a:defRPr/>
                      </a:pPr>
                      <a:r>
                        <a:rPr kumimoji="0" lang="pt-BR" sz="1200" b="1" i="0" u="none" strike="noStrike" kern="0" cap="none" spc="0" normalizeH="0" baseline="0" noProof="0">
                          <a:ln>
                            <a:noFill/>
                          </a:ln>
                          <a:effectLst/>
                          <a:uLnTx/>
                          <a:uFillTx/>
                          <a:latin typeface="Verdana"/>
                          <a:ea typeface="Times New Roman" panose="02020603050405020304" pitchFamily="18" charset="0"/>
                          <a:cs typeface="Calibri"/>
                        </a:rPr>
                        <a:t>6,00</a:t>
                      </a: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584229" rtl="0" eaLnBrk="1" fontAlgn="auto" latinLnBrk="0" hangingPunct="1">
                        <a:lnSpc>
                          <a:spcPct val="115000"/>
                        </a:lnSpc>
                        <a:spcBef>
                          <a:spcPts val="0"/>
                        </a:spcBef>
                        <a:spcAft>
                          <a:spcPts val="0"/>
                        </a:spcAft>
                        <a:buClrTx/>
                        <a:buSzTx/>
                        <a:buFontTx/>
                        <a:buNone/>
                        <a:tabLst/>
                        <a:defRPr/>
                      </a:pPr>
                      <a:r>
                        <a:rPr kumimoji="0" lang="pt-BR" sz="1200" b="1" i="0" u="none" strike="noStrike" kern="1200" cap="none" spc="0" normalizeH="0" baseline="0" noProof="0">
                          <a:ln>
                            <a:noFill/>
                          </a:ln>
                          <a:effectLst/>
                          <a:uLnTx/>
                          <a:uFillTx/>
                          <a:latin typeface="Verdana"/>
                          <a:ea typeface="Times New Roman" panose="02020603050405020304" pitchFamily="18" charset="0"/>
                          <a:cs typeface="Calibri"/>
                          <a:sym typeface="Helvetica Light"/>
                        </a:rPr>
                        <a:t>- 83,8 %</a:t>
                      </a: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77923">
                <a:tc>
                  <a:txBody>
                    <a:bodyPr/>
                    <a:lstStyle>
                      <a:lvl1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1pPr>
                      <a:lvl2pPr marL="0" marR="0" indent="228611"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2pPr>
                      <a:lvl3pPr marL="0" marR="0" indent="457223"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3pPr>
                      <a:lvl4pPr marL="0" marR="0" indent="685835"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4pPr>
                      <a:lvl5pPr marL="0" marR="0" indent="914446"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5pPr>
                      <a:lvl6pPr marL="0" marR="0" indent="1143057"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6pPr>
                      <a:lvl7pPr marL="0" marR="0" indent="1371668"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7pPr>
                      <a:lvl8pPr marL="0" marR="0" indent="160028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8pPr>
                      <a:lvl9pPr marL="0" marR="0" indent="1828892"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9pPr>
                    </a:lstStyle>
                    <a:p>
                      <a:pPr marL="0" algn="ctr" defTabSz="914400" rtl="0" eaLnBrk="1" latinLnBrk="0" hangingPunct="1">
                        <a:lnSpc>
                          <a:spcPct val="115000"/>
                        </a:lnSpc>
                        <a:spcAft>
                          <a:spcPts val="0"/>
                        </a:spcAft>
                      </a:pPr>
                      <a:r>
                        <a:rPr lang="pt-BR" sz="1100" b="1" kern="1200">
                          <a:solidFill>
                            <a:schemeClr val="tx1">
                              <a:lumMod val="85000"/>
                              <a:lumOff val="15000"/>
                            </a:schemeClr>
                          </a:solidFill>
                          <a:latin typeface="Verdana"/>
                          <a:ea typeface="Verdana"/>
                          <a:cs typeface="Verdana" panose="020B0604030504040204" pitchFamily="34" charset="0"/>
                        </a:rPr>
                        <a:t>Sul</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584229" rtl="0" eaLnBrk="1" fontAlgn="auto" latinLnBrk="0" hangingPunct="1">
                        <a:lnSpc>
                          <a:spcPct val="115000"/>
                        </a:lnSpc>
                        <a:spcBef>
                          <a:spcPts val="0"/>
                        </a:spcBef>
                        <a:spcAft>
                          <a:spcPts val="0"/>
                        </a:spcAft>
                        <a:buClrTx/>
                        <a:buSzTx/>
                        <a:buFontTx/>
                        <a:buNone/>
                        <a:tabLst/>
                        <a:defRPr/>
                      </a:pPr>
                      <a:r>
                        <a:rPr lang="pt-BR" sz="1200" b="1" i="0" u="none" strike="noStrike" kern="0" cap="none" spc="0" normalizeH="0" baseline="0">
                          <a:ln>
                            <a:noFill/>
                          </a:ln>
                          <a:solidFill>
                            <a:schemeClr val="tx1">
                              <a:lumMod val="85000"/>
                              <a:lumOff val="15000"/>
                            </a:schemeClr>
                          </a:solidFill>
                          <a:effectLst/>
                          <a:uLnTx/>
                          <a:uFillTx/>
                          <a:latin typeface="Verdana"/>
                          <a:ea typeface="Times New Roman" panose="02020603050405020304" pitchFamily="18" charset="0"/>
                          <a:cs typeface="Calibri"/>
                        </a:rPr>
                        <a:t>37,13</a:t>
                      </a:r>
                      <a:endParaRPr kumimoji="0" lang="pt-BR" sz="1200" b="1" i="0" u="none" strike="noStrike" kern="0" cap="none" spc="0" normalizeH="0" baseline="0">
                        <a:ln>
                          <a:noFill/>
                        </a:ln>
                        <a:solidFill>
                          <a:schemeClr val="tx1">
                            <a:lumMod val="85000"/>
                            <a:lumOff val="15000"/>
                          </a:schemeClr>
                        </a:solidFill>
                        <a:effectLst/>
                        <a:uLnTx/>
                        <a:uFillTx/>
                        <a:latin typeface="Verdana" panose="020B0604030504040204" pitchFamily="34" charset="0"/>
                        <a:ea typeface="Times New Roman" panose="02020603050405020304" pitchFamily="18" charset="0"/>
                        <a:cs typeface="Calibri" panose="020F0502020204030204" pitchFamily="34" charset="0"/>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584229" rtl="0" eaLnBrk="1" fontAlgn="auto" latinLnBrk="0" hangingPunct="1">
                        <a:lnSpc>
                          <a:spcPct val="115000"/>
                        </a:lnSpc>
                        <a:spcBef>
                          <a:spcPts val="0"/>
                        </a:spcBef>
                        <a:spcAft>
                          <a:spcPts val="0"/>
                        </a:spcAft>
                        <a:buClrTx/>
                        <a:buSzTx/>
                        <a:buFontTx/>
                        <a:buNone/>
                        <a:tabLst/>
                        <a:defRPr/>
                      </a:pPr>
                      <a:r>
                        <a:rPr lang="pt-BR" sz="1200" b="1" i="0" u="none" strike="noStrike" kern="0" cap="none" spc="0" normalizeH="0" baseline="0" noProof="0">
                          <a:ln>
                            <a:noFill/>
                          </a:ln>
                          <a:effectLst/>
                          <a:uLnTx/>
                          <a:uFillTx/>
                          <a:latin typeface="Verdana"/>
                          <a:ea typeface="Times New Roman" panose="02020603050405020304" pitchFamily="18" charset="0"/>
                          <a:cs typeface="Calibri"/>
                        </a:rPr>
                        <a:t>6,00</a:t>
                      </a:r>
                      <a:endParaRPr kumimoji="0" lang="pt-BR" sz="1200" b="1" i="0" u="none" strike="noStrike" kern="0" cap="none" spc="0" normalizeH="0" baseline="0" noProof="0">
                        <a:ln>
                          <a:noFill/>
                        </a:ln>
                        <a:solidFill>
                          <a:prstClr val="black">
                            <a:lumMod val="85000"/>
                            <a:lumOff val="15000"/>
                          </a:prstClr>
                        </a:solidFill>
                        <a:effectLst/>
                        <a:uLnTx/>
                        <a:uFillTx/>
                        <a:latin typeface="Verdana" panose="020B0604030504040204" pitchFamily="34" charset="0"/>
                        <a:ea typeface="Times New Roman" panose="02020603050405020304" pitchFamily="18" charset="0"/>
                        <a:cs typeface="Calibri" panose="020F0502020204030204" pitchFamily="34" charset="0"/>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rtl="0" eaLnBrk="1" fontAlgn="auto" latinLnBrk="0" hangingPunct="1">
                        <a:lnSpc>
                          <a:spcPct val="115000"/>
                        </a:lnSpc>
                        <a:spcBef>
                          <a:spcPts val="0"/>
                        </a:spcBef>
                        <a:spcAft>
                          <a:spcPts val="0"/>
                        </a:spcAft>
                        <a:buClrTx/>
                        <a:buSzTx/>
                        <a:buFontTx/>
                        <a:buNone/>
                      </a:pPr>
                      <a:r>
                        <a:rPr lang="pt-BR" sz="1200" b="1" i="0" u="none" strike="noStrike" kern="1200" cap="none" spc="0" normalizeH="0" baseline="0" noProof="0">
                          <a:ln>
                            <a:noFill/>
                          </a:ln>
                          <a:effectLst/>
                          <a:uLnTx/>
                          <a:uFillTx/>
                          <a:latin typeface="Verdana"/>
                          <a:ea typeface="Times New Roman" panose="02020603050405020304" pitchFamily="18" charset="0"/>
                          <a:cs typeface="Calibri"/>
                        </a:rPr>
                        <a:t>- 83,8 %</a:t>
                      </a:r>
                      <a:endParaRPr kumimoji="0" lang="pt-BR" sz="1200" b="1" i="0" u="none" strike="noStrike" kern="1200" cap="none" spc="0" normalizeH="0" baseline="0" noProof="0">
                        <a:ln>
                          <a:noFill/>
                        </a:ln>
                        <a:solidFill>
                          <a:prstClr val="black">
                            <a:lumMod val="85000"/>
                            <a:lumOff val="15000"/>
                          </a:prstClr>
                        </a:solidFill>
                        <a:effectLst/>
                        <a:uLnTx/>
                        <a:uFillTx/>
                        <a:latin typeface="Verdana" panose="020B0604030504040204" pitchFamily="34" charset="0"/>
                        <a:ea typeface="Times New Roman" panose="02020603050405020304" pitchFamily="18" charset="0"/>
                        <a:cs typeface="Calibri" panose="020F0502020204030204" pitchFamily="34" charset="0"/>
                        <a:sym typeface="Helvetica Light"/>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3"/>
                  </a:ext>
                </a:extLst>
              </a:tr>
              <a:tr h="277923">
                <a:tc>
                  <a:txBody>
                    <a:bodyPr/>
                    <a:lstStyle>
                      <a:lvl1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1pPr>
                      <a:lvl2pPr marL="0" marR="0" indent="228611"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2pPr>
                      <a:lvl3pPr marL="0" marR="0" indent="457223"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3pPr>
                      <a:lvl4pPr marL="0" marR="0" indent="685835"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4pPr>
                      <a:lvl5pPr marL="0" marR="0" indent="914446"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5pPr>
                      <a:lvl6pPr marL="0" marR="0" indent="1143057"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6pPr>
                      <a:lvl7pPr marL="0" marR="0" indent="1371668"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7pPr>
                      <a:lvl8pPr marL="0" marR="0" indent="160028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8pPr>
                      <a:lvl9pPr marL="0" marR="0" indent="1828892"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9pPr>
                    </a:lstStyle>
                    <a:p>
                      <a:pPr marL="0" algn="ctr" defTabSz="914400" rtl="0" eaLnBrk="1" latinLnBrk="0" hangingPunct="1">
                        <a:lnSpc>
                          <a:spcPct val="115000"/>
                        </a:lnSpc>
                        <a:spcAft>
                          <a:spcPts val="0"/>
                        </a:spcAft>
                      </a:pPr>
                      <a:r>
                        <a:rPr lang="pt-BR" sz="1100" b="1" kern="1200">
                          <a:solidFill>
                            <a:schemeClr val="tx1">
                              <a:lumMod val="85000"/>
                              <a:lumOff val="15000"/>
                            </a:schemeClr>
                          </a:solidFill>
                          <a:latin typeface="Verdana"/>
                          <a:ea typeface="Verdana"/>
                          <a:cs typeface="Verdana" panose="020B0604030504040204" pitchFamily="34" charset="0"/>
                        </a:rPr>
                        <a:t>Nordeste</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584229" rtl="0" eaLnBrk="1" fontAlgn="auto" latinLnBrk="0" hangingPunct="1">
                        <a:lnSpc>
                          <a:spcPct val="115000"/>
                        </a:lnSpc>
                        <a:spcBef>
                          <a:spcPts val="0"/>
                        </a:spcBef>
                        <a:spcAft>
                          <a:spcPts val="0"/>
                        </a:spcAft>
                        <a:buClrTx/>
                        <a:buSzTx/>
                        <a:buFontTx/>
                        <a:buNone/>
                        <a:tabLst/>
                        <a:defRPr/>
                      </a:pPr>
                      <a:r>
                        <a:rPr lang="pt-BR" sz="1200" b="1" i="0" u="none" strike="noStrike" kern="0" cap="none" spc="0" normalizeH="0" baseline="0">
                          <a:ln>
                            <a:noFill/>
                          </a:ln>
                          <a:solidFill>
                            <a:schemeClr val="tx1">
                              <a:lumMod val="85000"/>
                              <a:lumOff val="15000"/>
                            </a:schemeClr>
                          </a:solidFill>
                          <a:effectLst/>
                          <a:uLnTx/>
                          <a:uFillTx/>
                          <a:latin typeface="Verdana"/>
                          <a:ea typeface="Times New Roman" panose="02020603050405020304" pitchFamily="18" charset="0"/>
                          <a:cs typeface="Calibri"/>
                        </a:rPr>
                        <a:t>0,00</a:t>
                      </a:r>
                      <a:endParaRPr kumimoji="0" lang="pt-BR" sz="1200" b="1" i="0" u="none" strike="noStrike" kern="0" cap="none" spc="0" normalizeH="0" baseline="0">
                        <a:ln>
                          <a:noFill/>
                        </a:ln>
                        <a:solidFill>
                          <a:schemeClr val="tx1">
                            <a:lumMod val="85000"/>
                            <a:lumOff val="15000"/>
                          </a:schemeClr>
                        </a:solidFill>
                        <a:effectLst/>
                        <a:uLnTx/>
                        <a:uFillTx/>
                        <a:latin typeface="Verdana" panose="020B0604030504040204" pitchFamily="34" charset="0"/>
                        <a:ea typeface="Times New Roman" panose="02020603050405020304" pitchFamily="18" charset="0"/>
                        <a:cs typeface="Calibri" panose="020F0502020204030204" pitchFamily="34" charset="0"/>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15000"/>
                        </a:lnSpc>
                        <a:spcBef>
                          <a:spcPts val="0"/>
                        </a:spcBef>
                        <a:spcAft>
                          <a:spcPts val="0"/>
                        </a:spcAft>
                        <a:buClrTx/>
                        <a:buSzTx/>
                        <a:buFontTx/>
                        <a:buNone/>
                      </a:pPr>
                      <a:r>
                        <a:rPr lang="pt-BR" sz="1200" b="1" i="0" u="none" strike="noStrike" kern="0" cap="none" spc="0" normalizeH="0" baseline="0" noProof="0">
                          <a:ln>
                            <a:noFill/>
                          </a:ln>
                          <a:effectLst/>
                          <a:uLnTx/>
                          <a:uFillTx/>
                          <a:latin typeface="Verdana"/>
                          <a:ea typeface="Times New Roman" panose="02020603050405020304" pitchFamily="18" charset="0"/>
                          <a:cs typeface="Calibri"/>
                        </a:rPr>
                        <a:t>0,00</a:t>
                      </a:r>
                      <a:endParaRPr kumimoji="0" lang="pt-BR" sz="1200" b="1" i="0" u="none" strike="noStrike" kern="0" cap="none" spc="0" normalizeH="0" baseline="0" noProof="0">
                        <a:ln>
                          <a:noFill/>
                        </a:ln>
                        <a:solidFill>
                          <a:prstClr val="black">
                            <a:lumMod val="85000"/>
                            <a:lumOff val="15000"/>
                          </a:prstClr>
                        </a:solidFill>
                        <a:effectLst/>
                        <a:uLnTx/>
                        <a:uFillTx/>
                        <a:latin typeface="Verdana" panose="020B0604030504040204" pitchFamily="34" charset="0"/>
                        <a:ea typeface="Times New Roman" panose="02020603050405020304" pitchFamily="18" charset="0"/>
                        <a:cs typeface="Calibri" panose="020F0502020204030204" pitchFamily="34" charset="0"/>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15000"/>
                        </a:lnSpc>
                        <a:spcBef>
                          <a:spcPts val="0"/>
                        </a:spcBef>
                        <a:spcAft>
                          <a:spcPts val="0"/>
                        </a:spcAft>
                        <a:buClrTx/>
                        <a:buSzTx/>
                        <a:buFontTx/>
                        <a:buNone/>
                      </a:pPr>
                      <a:r>
                        <a:rPr lang="pt-BR" sz="1200" b="1" i="0" u="none" strike="noStrike" kern="1200" cap="none" spc="0" normalizeH="0" baseline="0" noProof="0">
                          <a:ln>
                            <a:noFill/>
                          </a:ln>
                          <a:effectLst/>
                          <a:uLnTx/>
                          <a:uFillTx/>
                          <a:latin typeface="Verdana"/>
                          <a:ea typeface="Times New Roman" panose="02020603050405020304" pitchFamily="18" charset="0"/>
                          <a:cs typeface="Calibri"/>
                        </a:rPr>
                        <a:t>-</a:t>
                      </a:r>
                      <a:endParaRPr kumimoji="0" lang="pt-BR" sz="1200" b="1" i="0" u="none" strike="noStrike" kern="1200" cap="none" spc="0" normalizeH="0" baseline="0" noProof="0">
                        <a:ln>
                          <a:noFill/>
                        </a:ln>
                        <a:solidFill>
                          <a:prstClr val="black">
                            <a:lumMod val="85000"/>
                            <a:lumOff val="15000"/>
                          </a:prstClr>
                        </a:solidFill>
                        <a:effectLst/>
                        <a:uLnTx/>
                        <a:uFillTx/>
                        <a:latin typeface="Verdana" panose="020B0604030504040204" pitchFamily="34" charset="0"/>
                        <a:ea typeface="Times New Roman" panose="02020603050405020304" pitchFamily="18" charset="0"/>
                        <a:cs typeface="Calibri" panose="020F0502020204030204" pitchFamily="34" charset="0"/>
                        <a:sym typeface="Helvetica Light"/>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77923">
                <a:tc>
                  <a:txBody>
                    <a:bodyPr/>
                    <a:lstStyle>
                      <a:lvl1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1pPr>
                      <a:lvl2pPr marL="0" marR="0" indent="228611"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2pPr>
                      <a:lvl3pPr marL="0" marR="0" indent="457223"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3pPr>
                      <a:lvl4pPr marL="0" marR="0" indent="685835"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4pPr>
                      <a:lvl5pPr marL="0" marR="0" indent="914446"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5pPr>
                      <a:lvl6pPr marL="0" marR="0" indent="1143057"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6pPr>
                      <a:lvl7pPr marL="0" marR="0" indent="1371668"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7pPr>
                      <a:lvl8pPr marL="0" marR="0" indent="160028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8pPr>
                      <a:lvl9pPr marL="0" marR="0" indent="1828892"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9pPr>
                    </a:lstStyle>
                    <a:p>
                      <a:pPr marL="0" algn="ctr" defTabSz="914400" rtl="0" eaLnBrk="1" latinLnBrk="0" hangingPunct="1">
                        <a:lnSpc>
                          <a:spcPct val="115000"/>
                        </a:lnSpc>
                        <a:spcAft>
                          <a:spcPts val="0"/>
                        </a:spcAft>
                      </a:pPr>
                      <a:r>
                        <a:rPr lang="pt-BR" sz="1100" b="1" kern="1200">
                          <a:solidFill>
                            <a:schemeClr val="tx1">
                              <a:lumMod val="85000"/>
                              <a:lumOff val="15000"/>
                            </a:schemeClr>
                          </a:solidFill>
                          <a:latin typeface="Verdana"/>
                          <a:ea typeface="Verdana"/>
                          <a:cs typeface="Verdana" panose="020B0604030504040204" pitchFamily="34" charset="0"/>
                        </a:rPr>
                        <a:t>Norte</a:t>
                      </a:r>
                      <a:endParaRPr lang="en-US" sz="1100" b="1" kern="1200">
                        <a:solidFill>
                          <a:schemeClr val="tx1">
                            <a:lumMod val="85000"/>
                            <a:lumOff val="15000"/>
                          </a:schemeClr>
                        </a:solidFill>
                        <a:latin typeface="Verdana"/>
                        <a:ea typeface="Verdana"/>
                        <a:cs typeface="Verdana" panose="020B0604030504040204" pitchFamily="34" charset="0"/>
                      </a:endParaRPr>
                    </a:p>
                  </a:txBody>
                  <a:tcPr marL="44450" marR="44450" marT="6668"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584229" rtl="0" eaLnBrk="1" fontAlgn="auto" latinLnBrk="0" hangingPunct="1">
                        <a:lnSpc>
                          <a:spcPct val="115000"/>
                        </a:lnSpc>
                        <a:spcBef>
                          <a:spcPts val="0"/>
                        </a:spcBef>
                        <a:spcAft>
                          <a:spcPts val="0"/>
                        </a:spcAft>
                        <a:buClrTx/>
                        <a:buSzTx/>
                        <a:buFontTx/>
                        <a:buNone/>
                        <a:tabLst/>
                        <a:defRPr/>
                      </a:pPr>
                      <a:r>
                        <a:rPr lang="pt-BR" sz="1200" b="1" i="0" u="none" strike="noStrike" kern="0" cap="none" spc="0" normalizeH="0" baseline="0">
                          <a:ln>
                            <a:noFill/>
                          </a:ln>
                          <a:solidFill>
                            <a:schemeClr val="tx1">
                              <a:lumMod val="85000"/>
                              <a:lumOff val="15000"/>
                            </a:schemeClr>
                          </a:solidFill>
                          <a:effectLst/>
                          <a:uLnTx/>
                          <a:uFillTx/>
                          <a:latin typeface="Verdana"/>
                          <a:ea typeface="Times New Roman" panose="02020603050405020304" pitchFamily="18" charset="0"/>
                          <a:cs typeface="Calibri"/>
                        </a:rPr>
                        <a:t>0,00</a:t>
                      </a:r>
                      <a:endParaRPr kumimoji="0" lang="pt-BR" sz="1200" b="1" i="0" u="none" strike="noStrike" kern="0" cap="none" spc="0" normalizeH="0" baseline="0">
                        <a:ln>
                          <a:noFill/>
                        </a:ln>
                        <a:solidFill>
                          <a:schemeClr val="tx1">
                            <a:lumMod val="85000"/>
                            <a:lumOff val="15000"/>
                          </a:schemeClr>
                        </a:solidFill>
                        <a:effectLst/>
                        <a:uLnTx/>
                        <a:uFillTx/>
                        <a:latin typeface="Verdana" panose="020B0604030504040204" pitchFamily="34" charset="0"/>
                        <a:ea typeface="Times New Roman" panose="02020603050405020304" pitchFamily="18" charset="0"/>
                        <a:cs typeface="Calibri" panose="020F0502020204030204" pitchFamily="34" charset="0"/>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584229" rtl="0" eaLnBrk="1" fontAlgn="auto" latinLnBrk="0" hangingPunct="1">
                        <a:lnSpc>
                          <a:spcPct val="115000"/>
                        </a:lnSpc>
                        <a:spcBef>
                          <a:spcPts val="0"/>
                        </a:spcBef>
                        <a:spcAft>
                          <a:spcPts val="0"/>
                        </a:spcAft>
                        <a:buClrTx/>
                        <a:buSzTx/>
                        <a:buFontTx/>
                        <a:buNone/>
                        <a:tabLst/>
                        <a:defRPr/>
                      </a:pPr>
                      <a:r>
                        <a:rPr lang="pt-BR" sz="1200" b="1" i="0" u="none" strike="noStrike" kern="0" cap="none" spc="0" normalizeH="0" baseline="0" noProof="0">
                          <a:ln>
                            <a:noFill/>
                          </a:ln>
                          <a:effectLst/>
                          <a:uLnTx/>
                          <a:uFillTx/>
                          <a:latin typeface="Verdana"/>
                          <a:ea typeface="Times New Roman" panose="02020603050405020304" pitchFamily="18" charset="0"/>
                          <a:cs typeface="Calibri"/>
                        </a:rPr>
                        <a:t>0,00</a:t>
                      </a:r>
                      <a:endParaRPr kumimoji="0" lang="pt-BR" sz="1200" b="1" i="0" u="none" strike="noStrike" kern="0" cap="none" spc="0" normalizeH="0" baseline="0" noProof="0">
                        <a:ln>
                          <a:noFill/>
                        </a:ln>
                        <a:solidFill>
                          <a:prstClr val="black">
                            <a:lumMod val="85000"/>
                            <a:lumOff val="15000"/>
                          </a:prstClr>
                        </a:solidFill>
                        <a:effectLst/>
                        <a:uLnTx/>
                        <a:uFillTx/>
                        <a:latin typeface="Verdana" panose="020B0604030504040204" pitchFamily="34" charset="0"/>
                        <a:ea typeface="Times New Roman" panose="02020603050405020304" pitchFamily="18" charset="0"/>
                        <a:cs typeface="Calibri" panose="020F0502020204030204" pitchFamily="34" charset="0"/>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rtl="0" eaLnBrk="1" fontAlgn="auto" latinLnBrk="0" hangingPunct="1">
                        <a:lnSpc>
                          <a:spcPct val="115000"/>
                        </a:lnSpc>
                        <a:spcBef>
                          <a:spcPts val="0"/>
                        </a:spcBef>
                        <a:spcAft>
                          <a:spcPts val="0"/>
                        </a:spcAft>
                        <a:buClrTx/>
                        <a:buSzTx/>
                        <a:buFontTx/>
                        <a:buNone/>
                      </a:pPr>
                      <a:r>
                        <a:rPr lang="pt-BR" sz="1200" b="1" i="0" u="none" strike="noStrike" kern="1200" cap="none" spc="0" normalizeH="0" baseline="0" noProof="0">
                          <a:ln>
                            <a:noFill/>
                          </a:ln>
                          <a:effectLst/>
                          <a:uLnTx/>
                          <a:uFillTx/>
                          <a:latin typeface="Verdana"/>
                          <a:ea typeface="Times New Roman" panose="02020603050405020304" pitchFamily="18" charset="0"/>
                          <a:cs typeface="Calibri"/>
                        </a:rPr>
                        <a:t>-</a:t>
                      </a:r>
                      <a:endParaRPr kumimoji="0" lang="pt-BR" sz="1200" b="1" i="0" u="none" strike="noStrike" kern="1200" cap="none" spc="0" normalizeH="0" baseline="0" noProof="0">
                        <a:ln>
                          <a:noFill/>
                        </a:ln>
                        <a:solidFill>
                          <a:prstClr val="black">
                            <a:lumMod val="85000"/>
                            <a:lumOff val="15000"/>
                          </a:prstClr>
                        </a:solidFill>
                        <a:effectLst/>
                        <a:uLnTx/>
                        <a:uFillTx/>
                        <a:latin typeface="Verdana" panose="020B0604030504040204" pitchFamily="34" charset="0"/>
                        <a:ea typeface="Times New Roman" panose="02020603050405020304" pitchFamily="18" charset="0"/>
                        <a:cs typeface="Calibri" panose="020F0502020204030204" pitchFamily="34" charset="0"/>
                        <a:sym typeface="Helvetica Light"/>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5"/>
                  </a:ext>
                </a:extLst>
              </a:tr>
            </a:tbl>
          </a:graphicData>
        </a:graphic>
      </p:graphicFrame>
      <p:graphicFrame>
        <p:nvGraphicFramePr>
          <p:cNvPr id="15" name="Tabela 14">
            <a:extLst>
              <a:ext uri="{FF2B5EF4-FFF2-40B4-BE49-F238E27FC236}">
                <a16:creationId xmlns:a16="http://schemas.microsoft.com/office/drawing/2014/main" id="{7A9BF5D3-BD58-41C8-A35C-4D1333D49E75}"/>
              </a:ext>
            </a:extLst>
          </p:cNvPr>
          <p:cNvGraphicFramePr>
            <a:graphicFrameLocks noGrp="1"/>
          </p:cNvGraphicFramePr>
          <p:nvPr>
            <p:extLst>
              <p:ext uri="{D42A27DB-BD31-4B8C-83A1-F6EECF244321}">
                <p14:modId xmlns:p14="http://schemas.microsoft.com/office/powerpoint/2010/main" val="920513448"/>
              </p:ext>
            </p:extLst>
          </p:nvPr>
        </p:nvGraphicFramePr>
        <p:xfrm>
          <a:off x="1619727" y="923102"/>
          <a:ext cx="4689136" cy="1647596"/>
        </p:xfrm>
        <a:graphic>
          <a:graphicData uri="http://schemas.openxmlformats.org/drawingml/2006/table">
            <a:tbl>
              <a:tblPr/>
              <a:tblGrid>
                <a:gridCol w="1114422">
                  <a:extLst>
                    <a:ext uri="{9D8B030D-6E8A-4147-A177-3AD203B41FA5}">
                      <a16:colId xmlns:a16="http://schemas.microsoft.com/office/drawing/2014/main" val="20000"/>
                    </a:ext>
                  </a:extLst>
                </a:gridCol>
                <a:gridCol w="1230146">
                  <a:extLst>
                    <a:ext uri="{9D8B030D-6E8A-4147-A177-3AD203B41FA5}">
                      <a16:colId xmlns:a16="http://schemas.microsoft.com/office/drawing/2014/main" val="20001"/>
                    </a:ext>
                  </a:extLst>
                </a:gridCol>
                <a:gridCol w="1230146">
                  <a:extLst>
                    <a:ext uri="{9D8B030D-6E8A-4147-A177-3AD203B41FA5}">
                      <a16:colId xmlns:a16="http://schemas.microsoft.com/office/drawing/2014/main" val="20002"/>
                    </a:ext>
                  </a:extLst>
                </a:gridCol>
                <a:gridCol w="1114422">
                  <a:extLst>
                    <a:ext uri="{9D8B030D-6E8A-4147-A177-3AD203B41FA5}">
                      <a16:colId xmlns:a16="http://schemas.microsoft.com/office/drawing/2014/main" val="20003"/>
                    </a:ext>
                  </a:extLst>
                </a:gridCol>
              </a:tblGrid>
              <a:tr h="268135">
                <a:tc rowSpan="2">
                  <a:txBody>
                    <a:bodyPr/>
                    <a:lstStyle>
                      <a:lvl1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1pPr>
                      <a:lvl2pPr marL="0" marR="0" indent="228611"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2pPr>
                      <a:lvl3pPr marL="0" marR="0" indent="457223"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3pPr>
                      <a:lvl4pPr marL="0" marR="0" indent="685835"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4pPr>
                      <a:lvl5pPr marL="0" marR="0" indent="914446"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5pPr>
                      <a:lvl6pPr marL="0" marR="0" indent="1143057"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6pPr>
                      <a:lvl7pPr marL="0" marR="0" indent="1371668"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7pPr>
                      <a:lvl8pPr marL="0" marR="0" indent="160028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8pPr>
                      <a:lvl9pPr marL="0" marR="0" indent="1828892"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9pPr>
                    </a:lstStyle>
                    <a:p>
                      <a:pPr marL="0" algn="ctr" defTabSz="914400" rtl="0" eaLnBrk="1" latinLnBrk="0" hangingPunct="1">
                        <a:lnSpc>
                          <a:spcPct val="115000"/>
                        </a:lnSpc>
                        <a:spcAft>
                          <a:spcPts val="1000"/>
                        </a:spcAft>
                      </a:pPr>
                      <a:r>
                        <a:rPr lang="en-US" sz="1100" b="1" kern="1200" err="1">
                          <a:solidFill>
                            <a:srgbClr val="FFFFFF"/>
                          </a:solidFill>
                          <a:latin typeface="Verdana" panose="020B0604030504040204" pitchFamily="34" charset="0"/>
                          <a:ea typeface="Verdana" panose="020B0604030504040204" pitchFamily="34" charset="0"/>
                          <a:cs typeface="Verdana" panose="020B0604030504040204" pitchFamily="34" charset="0"/>
                        </a:rPr>
                        <a:t>Submercado</a:t>
                      </a:r>
                      <a:endParaRPr lang="en-US" sz="1100" b="1" kern="1200">
                        <a:solidFill>
                          <a:srgbClr val="FFFFFF"/>
                        </a:solidFill>
                        <a:latin typeface="Verdana" panose="020B0604030504040204" pitchFamily="34" charset="0"/>
                        <a:ea typeface="Verdana" panose="020B0604030504040204" pitchFamily="34" charset="0"/>
                        <a:cs typeface="Verdana" panose="020B0604030504040204" pitchFamily="34" charset="0"/>
                      </a:endParaRPr>
                    </a:p>
                  </a:txBody>
                  <a:tcPr marL="44450" marR="44450" marT="6668"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gridSpan="3">
                  <a:txBody>
                    <a:bodyPr/>
                    <a:lstStyle>
                      <a:lvl1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1pPr>
                      <a:lvl2pPr marL="0" marR="0" indent="228611"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2pPr>
                      <a:lvl3pPr marL="0" marR="0" indent="457223"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3pPr>
                      <a:lvl4pPr marL="0" marR="0" indent="685835"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4pPr>
                      <a:lvl5pPr marL="0" marR="0" indent="914446"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5pPr>
                      <a:lvl6pPr marL="0" marR="0" indent="1143057"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6pPr>
                      <a:lvl7pPr marL="0" marR="0" indent="1371668"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7pPr>
                      <a:lvl8pPr marL="0" marR="0" indent="160028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8pPr>
                      <a:lvl9pPr marL="0" marR="0" indent="1828892"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9pPr>
                    </a:lstStyle>
                    <a:p>
                      <a:pPr algn="ctr">
                        <a:lnSpc>
                          <a:spcPct val="115000"/>
                        </a:lnSpc>
                        <a:spcAft>
                          <a:spcPts val="1000"/>
                        </a:spcAft>
                      </a:pPr>
                      <a:r>
                        <a:rPr lang="pt-BR" sz="1100" b="1">
                          <a:solidFill>
                            <a:srgbClr val="FFFFFF"/>
                          </a:solidFill>
                          <a:latin typeface="Verdana"/>
                          <a:ea typeface="Verdana"/>
                          <a:cs typeface="Verdana" panose="020B0604030504040204" pitchFamily="34" charset="0"/>
                        </a:rPr>
                        <a:t>Média FCF do DECOMP (R$/MWh)</a:t>
                      </a:r>
                    </a:p>
                  </a:txBody>
                  <a:tcPr marL="44450" marR="44450" marT="6668"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algn="ctr">
                        <a:lnSpc>
                          <a:spcPct val="115000"/>
                        </a:lnSpc>
                        <a:spcAft>
                          <a:spcPts val="1000"/>
                        </a:spcAft>
                      </a:pPr>
                      <a:endParaRPr lang="en-US" sz="800">
                        <a:latin typeface="Calibri"/>
                        <a:ea typeface="Calibri"/>
                        <a:cs typeface="Times New Roman"/>
                      </a:endParaRPr>
                    </a:p>
                  </a:txBody>
                  <a:tcPr marL="44450" marR="44450" marT="666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sng" algn="ctr">
                      <a:solidFill>
                        <a:srgbClr val="4F81BD"/>
                      </a:solidFill>
                      <a:prstDash val="solid"/>
                      <a:round/>
                      <a:headEnd type="none" w="med" len="med"/>
                      <a:tailEnd type="none" w="med" len="med"/>
                    </a:lnT>
                    <a:lnB w="19050" cap="flat" cmpd="sng" algn="ctr">
                      <a:solidFill>
                        <a:srgbClr val="4F81BD"/>
                      </a:solidFill>
                      <a:prstDash val="solid"/>
                      <a:round/>
                      <a:headEnd type="none" w="med" len="med"/>
                      <a:tailEnd type="none" w="med" len="med"/>
                    </a:lnB>
                    <a:solidFill>
                      <a:srgbClr val="4F81BD"/>
                    </a:solidFill>
                  </a:tcPr>
                </a:tc>
                <a:tc hMerge="1">
                  <a:txBody>
                    <a:bodyPr/>
                    <a:lstStyle/>
                    <a:p>
                      <a:pPr algn="ctr">
                        <a:lnSpc>
                          <a:spcPct val="115000"/>
                        </a:lnSpc>
                        <a:spcAft>
                          <a:spcPts val="1000"/>
                        </a:spcAft>
                      </a:pPr>
                      <a:endParaRPr lang="en-US" sz="800">
                        <a:latin typeface="Calibri"/>
                        <a:ea typeface="Calibri"/>
                        <a:cs typeface="Times New Roman"/>
                      </a:endParaRPr>
                    </a:p>
                  </a:txBody>
                  <a:tcPr marL="44450" marR="44450" marT="6668"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sng" algn="ctr">
                      <a:solidFill>
                        <a:srgbClr val="4F81BD"/>
                      </a:solidFill>
                      <a:prstDash val="solid"/>
                      <a:round/>
                      <a:headEnd type="none" w="med" len="med"/>
                      <a:tailEnd type="none" w="med" len="med"/>
                    </a:lnT>
                    <a:lnB w="1905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95530">
                <a:tc vMerge="1">
                  <a:txBody>
                    <a:bodyPr/>
                    <a:lstStyle/>
                    <a:p>
                      <a:pPr algn="ctr">
                        <a:lnSpc>
                          <a:spcPct val="115000"/>
                        </a:lnSpc>
                        <a:spcAft>
                          <a:spcPts val="1000"/>
                        </a:spcAft>
                      </a:pPr>
                      <a:endParaRPr lang="en-US" sz="800">
                        <a:latin typeface="Calibri"/>
                        <a:ea typeface="Calibri"/>
                        <a:cs typeface="Times New Roman"/>
                      </a:endParaRPr>
                    </a:p>
                  </a:txBody>
                  <a:tcPr marL="44450" marR="44450" marT="6668" marB="0" anchor="ctr">
                    <a:lnL w="1905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9050" cap="flat" cmpd="sng" algn="ctr">
                      <a:solidFill>
                        <a:srgbClr val="4F81BD"/>
                      </a:solidFill>
                      <a:prstDash val="solid"/>
                      <a:round/>
                      <a:headEnd type="none" w="med" len="med"/>
                      <a:tailEnd type="none" w="med" len="med"/>
                    </a:lnT>
                    <a:lnB w="1905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pt-BR" sz="1100" b="1">
                          <a:solidFill>
                            <a:srgbClr val="FFFFFF"/>
                          </a:solidFill>
                          <a:effectLst/>
                          <a:latin typeface="Verdana"/>
                          <a:ea typeface="Times New Roman" panose="02020603050405020304" pitchFamily="18" charset="0"/>
                          <a:cs typeface="Arial"/>
                        </a:rPr>
                        <a:t>1ª sem - </a:t>
                      </a:r>
                      <a:r>
                        <a:rPr lang="pt-BR" sz="1100" b="1" err="1">
                          <a:solidFill>
                            <a:srgbClr val="FFFFFF"/>
                          </a:solidFill>
                          <a:effectLst/>
                          <a:latin typeface="Verdana"/>
                          <a:ea typeface="Times New Roman" panose="02020603050405020304" pitchFamily="18" charset="0"/>
                          <a:cs typeface="Arial"/>
                        </a:rPr>
                        <a:t>abr</a:t>
                      </a:r>
                      <a:endParaRPr lang="pt-BR" sz="1200">
                        <a:solidFill>
                          <a:srgbClr val="808080"/>
                        </a:solidFill>
                        <a:effectLst/>
                        <a:latin typeface="Verdana"/>
                        <a:ea typeface="Calibri" panose="020F0502020204030204" pitchFamily="34" charset="0"/>
                        <a:cs typeface="Arial"/>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ct val="115000"/>
                        </a:lnSpc>
                        <a:spcAft>
                          <a:spcPts val="0"/>
                        </a:spcAft>
                      </a:pPr>
                      <a:r>
                        <a:rPr lang="pt-BR" sz="1100" b="1">
                          <a:solidFill>
                            <a:srgbClr val="FFFFFF"/>
                          </a:solidFill>
                          <a:effectLst/>
                          <a:latin typeface="Verdana"/>
                          <a:ea typeface="Times New Roman" panose="02020603050405020304" pitchFamily="18" charset="0"/>
                          <a:cs typeface="Arial"/>
                        </a:rPr>
                        <a:t>2ª sem - </a:t>
                      </a:r>
                      <a:r>
                        <a:rPr lang="pt-BR" sz="1100" b="1" err="1">
                          <a:solidFill>
                            <a:srgbClr val="FFFFFF"/>
                          </a:solidFill>
                          <a:effectLst/>
                          <a:latin typeface="Verdana"/>
                          <a:ea typeface="Times New Roman" panose="02020603050405020304" pitchFamily="18" charset="0"/>
                          <a:cs typeface="Arial"/>
                        </a:rPr>
                        <a:t>abr</a:t>
                      </a:r>
                      <a:endParaRPr lang="pt-BR" sz="1200">
                        <a:solidFill>
                          <a:srgbClr val="808080"/>
                        </a:solidFill>
                        <a:effectLst/>
                        <a:latin typeface="Verdana"/>
                        <a:ea typeface="Calibri" panose="020F0502020204030204" pitchFamily="34" charset="0"/>
                        <a:cs typeface="Arial"/>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lnSpc>
                          <a:spcPct val="115000"/>
                        </a:lnSpc>
                        <a:spcAft>
                          <a:spcPts val="0"/>
                        </a:spcAft>
                      </a:pPr>
                      <a:r>
                        <a:rPr lang="pt-BR" sz="1100" b="1">
                          <a:solidFill>
                            <a:srgbClr val="FFFFFF"/>
                          </a:solidFill>
                          <a:effectLst/>
                          <a:latin typeface="Verdana"/>
                          <a:ea typeface="Times New Roman" panose="02020603050405020304" pitchFamily="18" charset="0"/>
                          <a:cs typeface="Calibri"/>
                        </a:rPr>
                        <a:t>Variação %</a:t>
                      </a:r>
                      <a:endParaRPr lang="pt-BR" sz="1200">
                        <a:solidFill>
                          <a:srgbClr val="808080"/>
                        </a:solidFill>
                        <a:effectLst/>
                        <a:latin typeface="Verdana"/>
                        <a:ea typeface="Calibri" panose="020F0502020204030204" pitchFamily="34" charset="0"/>
                        <a:cs typeface="Calibri"/>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1"/>
                  </a:ext>
                </a:extLst>
              </a:tr>
              <a:tr h="271932">
                <a:tc>
                  <a:txBody>
                    <a:bodyPr/>
                    <a:lstStyle>
                      <a:lvl1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1pPr>
                      <a:lvl2pPr marL="0" marR="0" indent="228611"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2pPr>
                      <a:lvl3pPr marL="0" marR="0" indent="457223"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3pPr>
                      <a:lvl4pPr marL="0" marR="0" indent="685835"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4pPr>
                      <a:lvl5pPr marL="0" marR="0" indent="914446"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5pPr>
                      <a:lvl6pPr marL="0" marR="0" indent="1143057"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6pPr>
                      <a:lvl7pPr marL="0" marR="0" indent="1371668"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7pPr>
                      <a:lvl8pPr marL="0" marR="0" indent="160028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8pPr>
                      <a:lvl9pPr marL="0" marR="0" indent="1828892"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9pPr>
                    </a:lstStyle>
                    <a:p>
                      <a:pPr marL="0" algn="ctr" defTabSz="914400" rtl="0" eaLnBrk="1" latinLnBrk="0" hangingPunct="1">
                        <a:lnSpc>
                          <a:spcPct val="115000"/>
                        </a:lnSpc>
                        <a:spcAft>
                          <a:spcPts val="0"/>
                        </a:spcAft>
                      </a:pPr>
                      <a:r>
                        <a:rPr lang="pt-BR" sz="1100" b="1" kern="1200">
                          <a:solidFill>
                            <a:schemeClr val="tx1">
                              <a:lumMod val="85000"/>
                              <a:lumOff val="15000"/>
                            </a:schemeClr>
                          </a:solidFill>
                          <a:latin typeface="Verdana"/>
                          <a:ea typeface="Verdana"/>
                          <a:cs typeface="Verdana" panose="020B0604030504040204" pitchFamily="34" charset="0"/>
                        </a:rPr>
                        <a:t>Sudeste</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584229" rtl="0" eaLnBrk="1" fontAlgn="auto" latinLnBrk="0" hangingPunct="1">
                        <a:lnSpc>
                          <a:spcPct val="115000"/>
                        </a:lnSpc>
                        <a:spcBef>
                          <a:spcPts val="0"/>
                        </a:spcBef>
                        <a:spcAft>
                          <a:spcPts val="0"/>
                        </a:spcAft>
                        <a:buClrTx/>
                        <a:buSzTx/>
                        <a:buFontTx/>
                        <a:buNone/>
                        <a:tabLst/>
                        <a:defRPr/>
                      </a:pPr>
                      <a:r>
                        <a:rPr lang="pt-BR" sz="1200" b="1" i="0" u="none" strike="noStrike" cap="none" spc="0" baseline="0">
                          <a:ln>
                            <a:noFill/>
                          </a:ln>
                          <a:solidFill>
                            <a:schemeClr val="tx1">
                              <a:lumMod val="85000"/>
                              <a:lumOff val="15000"/>
                            </a:schemeClr>
                          </a:solidFill>
                          <a:effectLst/>
                          <a:uFillTx/>
                          <a:latin typeface="Verdana"/>
                          <a:ea typeface="Calibri" panose="020F0502020204030204" pitchFamily="34" charset="0"/>
                          <a:cs typeface="Calibri"/>
                        </a:rPr>
                        <a:t>39,89</a:t>
                      </a:r>
                      <a:endParaRPr lang="pt-BR" sz="1200">
                        <a:solidFill>
                          <a:schemeClr val="tx1">
                            <a:lumMod val="85000"/>
                            <a:lumOff val="15000"/>
                          </a:schemeClr>
                        </a:solidFill>
                        <a:effectLst/>
                        <a:latin typeface="Verdana" panose="020B0604030504040204" pitchFamily="34" charset="0"/>
                        <a:ea typeface="Calibri" panose="020F0502020204030204" pitchFamily="34" charset="0"/>
                        <a:cs typeface="Times New Roman" panose="02020603050405020304" pitchFamily="18" charset="0"/>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584229" rtl="0" eaLnBrk="1" fontAlgn="auto" latinLnBrk="0" hangingPunct="1">
                        <a:lnSpc>
                          <a:spcPct val="115000"/>
                        </a:lnSpc>
                        <a:spcBef>
                          <a:spcPts val="0"/>
                        </a:spcBef>
                        <a:spcAft>
                          <a:spcPts val="0"/>
                        </a:spcAft>
                        <a:buClrTx/>
                        <a:buSzTx/>
                        <a:buFontTx/>
                        <a:buNone/>
                        <a:tabLst/>
                        <a:defRPr/>
                      </a:pPr>
                      <a:r>
                        <a:rPr kumimoji="0" lang="pt-BR" sz="1200" b="1" i="0" u="none" strike="noStrike" kern="0" cap="none" spc="0" normalizeH="0" baseline="0">
                          <a:ln>
                            <a:noFill/>
                          </a:ln>
                          <a:solidFill>
                            <a:schemeClr val="tx1">
                              <a:lumMod val="85000"/>
                              <a:lumOff val="15000"/>
                            </a:schemeClr>
                          </a:solidFill>
                          <a:effectLst/>
                          <a:uLnTx/>
                          <a:uFillTx/>
                          <a:latin typeface="Verdana"/>
                          <a:ea typeface="Times New Roman" panose="02020603050405020304" pitchFamily="18" charset="0"/>
                          <a:cs typeface="Calibri"/>
                        </a:rPr>
                        <a:t>37,13</a:t>
                      </a: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15000"/>
                        </a:lnSpc>
                        <a:spcBef>
                          <a:spcPts val="0"/>
                        </a:spcBef>
                        <a:spcAft>
                          <a:spcPts val="0"/>
                        </a:spcAft>
                        <a:buClrTx/>
                        <a:buSzTx/>
                        <a:buFontTx/>
                        <a:buNone/>
                      </a:pPr>
                      <a:r>
                        <a:rPr lang="pt-BR" sz="1200" b="1" i="0" u="none" strike="noStrike" cap="none" spc="0" baseline="0">
                          <a:ln>
                            <a:noFill/>
                          </a:ln>
                          <a:solidFill>
                            <a:schemeClr val="tx1">
                              <a:lumMod val="85000"/>
                              <a:lumOff val="15000"/>
                            </a:schemeClr>
                          </a:solidFill>
                          <a:effectLst/>
                          <a:uFillTx/>
                          <a:latin typeface="Verdana"/>
                          <a:ea typeface="Times New Roman" panose="02020603050405020304" pitchFamily="18" charset="0"/>
                          <a:cs typeface="Calibri"/>
                          <a:sym typeface="Helvetica Light"/>
                        </a:rPr>
                        <a:t>- 4,5 %</a:t>
                      </a: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71932">
                <a:tc>
                  <a:txBody>
                    <a:bodyPr/>
                    <a:lstStyle>
                      <a:lvl1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1pPr>
                      <a:lvl2pPr marL="0" marR="0" indent="228611"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2pPr>
                      <a:lvl3pPr marL="0" marR="0" indent="457223"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3pPr>
                      <a:lvl4pPr marL="0" marR="0" indent="685835"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4pPr>
                      <a:lvl5pPr marL="0" marR="0" indent="914446"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5pPr>
                      <a:lvl6pPr marL="0" marR="0" indent="1143057"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6pPr>
                      <a:lvl7pPr marL="0" marR="0" indent="1371668"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7pPr>
                      <a:lvl8pPr marL="0" marR="0" indent="160028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8pPr>
                      <a:lvl9pPr marL="0" marR="0" indent="1828892"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9pPr>
                    </a:lstStyle>
                    <a:p>
                      <a:pPr marL="0" algn="ctr" defTabSz="914400" rtl="0" eaLnBrk="1" latinLnBrk="0" hangingPunct="1">
                        <a:lnSpc>
                          <a:spcPct val="115000"/>
                        </a:lnSpc>
                        <a:spcAft>
                          <a:spcPts val="0"/>
                        </a:spcAft>
                      </a:pPr>
                      <a:r>
                        <a:rPr lang="pt-BR" sz="1100" b="1" kern="1200">
                          <a:solidFill>
                            <a:schemeClr val="tx1">
                              <a:lumMod val="85000"/>
                              <a:lumOff val="15000"/>
                            </a:schemeClr>
                          </a:solidFill>
                          <a:latin typeface="Verdana"/>
                          <a:ea typeface="Verdana"/>
                          <a:cs typeface="Verdana" panose="020B0604030504040204" pitchFamily="34" charset="0"/>
                        </a:rPr>
                        <a:t>Sul</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584229" rtl="0" eaLnBrk="1" fontAlgn="auto" latinLnBrk="0" hangingPunct="1">
                        <a:lnSpc>
                          <a:spcPct val="115000"/>
                        </a:lnSpc>
                        <a:spcBef>
                          <a:spcPts val="0"/>
                        </a:spcBef>
                        <a:spcAft>
                          <a:spcPts val="0"/>
                        </a:spcAft>
                        <a:buClrTx/>
                        <a:buSzTx/>
                        <a:buFontTx/>
                        <a:buNone/>
                        <a:tabLst/>
                        <a:defRPr/>
                      </a:pPr>
                      <a:r>
                        <a:rPr lang="pt-BR" sz="1200" b="1" i="0" u="none" strike="noStrike" kern="0" cap="none" spc="0" normalizeH="0" baseline="0">
                          <a:ln>
                            <a:noFill/>
                          </a:ln>
                          <a:solidFill>
                            <a:schemeClr val="tx1">
                              <a:lumMod val="85000"/>
                              <a:lumOff val="15000"/>
                            </a:schemeClr>
                          </a:solidFill>
                          <a:effectLst/>
                          <a:uLnTx/>
                          <a:uFillTx/>
                          <a:latin typeface="Verdana"/>
                          <a:ea typeface="Calibri" panose="020F0502020204030204" pitchFamily="34" charset="0"/>
                          <a:cs typeface="Calibri"/>
                        </a:rPr>
                        <a:t>38,89</a:t>
                      </a: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584229" rtl="0" eaLnBrk="1" fontAlgn="auto" latinLnBrk="0" hangingPunct="1">
                        <a:lnSpc>
                          <a:spcPct val="115000"/>
                        </a:lnSpc>
                        <a:spcBef>
                          <a:spcPts val="0"/>
                        </a:spcBef>
                        <a:spcAft>
                          <a:spcPts val="0"/>
                        </a:spcAft>
                        <a:buClrTx/>
                        <a:buSzTx/>
                        <a:buFontTx/>
                        <a:buNone/>
                        <a:tabLst/>
                        <a:defRPr/>
                      </a:pPr>
                      <a:r>
                        <a:rPr lang="pt-BR" sz="1200" b="1" i="0" u="none" strike="noStrike" kern="0" cap="none" spc="0" normalizeH="0" baseline="0">
                          <a:ln>
                            <a:noFill/>
                          </a:ln>
                          <a:solidFill>
                            <a:schemeClr val="tx1">
                              <a:lumMod val="85000"/>
                              <a:lumOff val="15000"/>
                            </a:schemeClr>
                          </a:solidFill>
                          <a:effectLst/>
                          <a:uLnTx/>
                          <a:uFillTx/>
                          <a:latin typeface="Verdana"/>
                          <a:ea typeface="Times New Roman" panose="02020603050405020304" pitchFamily="18" charset="0"/>
                          <a:cs typeface="Calibri"/>
                        </a:rPr>
                        <a:t>37,13</a:t>
                      </a:r>
                      <a:endParaRPr kumimoji="0" lang="pt-BR" sz="1200" b="1" i="0" u="none" strike="noStrike" kern="0" cap="none" spc="0" normalizeH="0" baseline="0">
                        <a:ln>
                          <a:noFill/>
                        </a:ln>
                        <a:solidFill>
                          <a:schemeClr val="tx1">
                            <a:lumMod val="85000"/>
                            <a:lumOff val="15000"/>
                          </a:schemeClr>
                        </a:solidFill>
                        <a:effectLst/>
                        <a:uLnTx/>
                        <a:uFillTx/>
                        <a:latin typeface="Verdana" panose="020B0604030504040204" pitchFamily="34" charset="0"/>
                        <a:ea typeface="Times New Roman" panose="02020603050405020304" pitchFamily="18" charset="0"/>
                        <a:cs typeface="Calibri" panose="020F0502020204030204" pitchFamily="34" charset="0"/>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a:lnSpc>
                          <a:spcPct val="114999"/>
                        </a:lnSpc>
                        <a:spcBef>
                          <a:spcPts val="0"/>
                        </a:spcBef>
                        <a:spcAft>
                          <a:spcPts val="0"/>
                        </a:spcAft>
                        <a:buNone/>
                      </a:pPr>
                      <a:r>
                        <a:rPr lang="pt-BR" sz="1200" b="1" i="0" u="none" strike="noStrike" cap="none" spc="0" baseline="0" noProof="0">
                          <a:ln>
                            <a:noFill/>
                          </a:ln>
                          <a:solidFill>
                            <a:schemeClr val="tx1">
                              <a:lumMod val="85000"/>
                              <a:lumOff val="15000"/>
                            </a:schemeClr>
                          </a:solidFill>
                          <a:effectLst/>
                          <a:uFillTx/>
                          <a:latin typeface="Verdana"/>
                          <a:sym typeface="Helvetica Light"/>
                        </a:rPr>
                        <a:t>-4,5 %</a:t>
                      </a:r>
                      <a:endParaRPr lang="pt-BR">
                        <a:sym typeface="Helvetica Light"/>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3"/>
                  </a:ext>
                </a:extLst>
              </a:tr>
              <a:tr h="271932">
                <a:tc>
                  <a:txBody>
                    <a:bodyPr/>
                    <a:lstStyle>
                      <a:lvl1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1pPr>
                      <a:lvl2pPr marL="0" marR="0" indent="228611"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2pPr>
                      <a:lvl3pPr marL="0" marR="0" indent="457223"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3pPr>
                      <a:lvl4pPr marL="0" marR="0" indent="685835"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4pPr>
                      <a:lvl5pPr marL="0" marR="0" indent="914446"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5pPr>
                      <a:lvl6pPr marL="0" marR="0" indent="1143057"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6pPr>
                      <a:lvl7pPr marL="0" marR="0" indent="1371668"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7pPr>
                      <a:lvl8pPr marL="0" marR="0" indent="160028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8pPr>
                      <a:lvl9pPr marL="0" marR="0" indent="1828892"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9pPr>
                    </a:lstStyle>
                    <a:p>
                      <a:pPr marL="0" algn="ctr" defTabSz="914400" rtl="0" eaLnBrk="1" latinLnBrk="0" hangingPunct="1">
                        <a:lnSpc>
                          <a:spcPct val="115000"/>
                        </a:lnSpc>
                        <a:spcAft>
                          <a:spcPts val="0"/>
                        </a:spcAft>
                      </a:pPr>
                      <a:r>
                        <a:rPr lang="pt-BR" sz="1100" b="1" kern="1200">
                          <a:solidFill>
                            <a:schemeClr val="tx1">
                              <a:lumMod val="85000"/>
                              <a:lumOff val="15000"/>
                            </a:schemeClr>
                          </a:solidFill>
                          <a:latin typeface="Verdana"/>
                          <a:ea typeface="Verdana"/>
                          <a:cs typeface="Verdana" panose="020B0604030504040204" pitchFamily="34" charset="0"/>
                        </a:rPr>
                        <a:t>Nordeste</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584229" rtl="0" eaLnBrk="1" fontAlgn="auto" latinLnBrk="0" hangingPunct="1">
                        <a:lnSpc>
                          <a:spcPct val="115000"/>
                        </a:lnSpc>
                        <a:spcBef>
                          <a:spcPts val="0"/>
                        </a:spcBef>
                        <a:spcAft>
                          <a:spcPts val="0"/>
                        </a:spcAft>
                        <a:buClrTx/>
                        <a:buSzTx/>
                        <a:buFontTx/>
                        <a:buNone/>
                        <a:tabLst/>
                        <a:defRPr/>
                      </a:pPr>
                      <a:r>
                        <a:rPr lang="pt-BR" sz="1200" b="1" i="0" u="none" strike="noStrike" kern="0" cap="none" spc="0" normalizeH="0" baseline="0">
                          <a:ln>
                            <a:noFill/>
                          </a:ln>
                          <a:solidFill>
                            <a:schemeClr val="tx1">
                              <a:lumMod val="85000"/>
                              <a:lumOff val="15000"/>
                            </a:schemeClr>
                          </a:solidFill>
                          <a:effectLst/>
                          <a:uLnTx/>
                          <a:uFillTx/>
                          <a:latin typeface="Verdana"/>
                          <a:ea typeface="Calibri" panose="020F0502020204030204" pitchFamily="34" charset="0"/>
                          <a:cs typeface="Calibri"/>
                        </a:rPr>
                        <a:t>0,00</a:t>
                      </a: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584229" rtl="0" eaLnBrk="1" fontAlgn="auto" latinLnBrk="0" hangingPunct="1">
                        <a:lnSpc>
                          <a:spcPct val="115000"/>
                        </a:lnSpc>
                        <a:spcBef>
                          <a:spcPts val="0"/>
                        </a:spcBef>
                        <a:spcAft>
                          <a:spcPts val="0"/>
                        </a:spcAft>
                        <a:buClrTx/>
                        <a:buSzTx/>
                        <a:buFontTx/>
                        <a:buNone/>
                        <a:tabLst/>
                        <a:defRPr/>
                      </a:pPr>
                      <a:r>
                        <a:rPr lang="pt-BR" sz="1200" b="1" i="0" u="none" strike="noStrike" kern="0" cap="none" spc="0" normalizeH="0" baseline="0">
                          <a:ln>
                            <a:noFill/>
                          </a:ln>
                          <a:solidFill>
                            <a:schemeClr val="tx1">
                              <a:lumMod val="85000"/>
                              <a:lumOff val="15000"/>
                            </a:schemeClr>
                          </a:solidFill>
                          <a:effectLst/>
                          <a:uLnTx/>
                          <a:uFillTx/>
                          <a:latin typeface="Verdana"/>
                          <a:ea typeface="Times New Roman" panose="02020603050405020304" pitchFamily="18" charset="0"/>
                          <a:cs typeface="Calibri"/>
                        </a:rPr>
                        <a:t>0,00</a:t>
                      </a:r>
                      <a:endParaRPr kumimoji="0" lang="pt-BR" sz="1200" b="1" i="0" u="none" strike="noStrike" kern="0" cap="none" spc="0" normalizeH="0" baseline="0">
                        <a:ln>
                          <a:noFill/>
                        </a:ln>
                        <a:solidFill>
                          <a:schemeClr val="tx1">
                            <a:lumMod val="85000"/>
                            <a:lumOff val="15000"/>
                          </a:schemeClr>
                        </a:solidFill>
                        <a:effectLst/>
                        <a:uLnTx/>
                        <a:uFillTx/>
                        <a:latin typeface="Verdana" panose="020B0604030504040204" pitchFamily="34" charset="0"/>
                        <a:ea typeface="Times New Roman" panose="02020603050405020304" pitchFamily="18" charset="0"/>
                        <a:cs typeface="Calibri" panose="020F0502020204030204" pitchFamily="34" charset="0"/>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rtl="0" eaLnBrk="1" fontAlgn="auto" latinLnBrk="0" hangingPunct="1">
                        <a:lnSpc>
                          <a:spcPct val="115000"/>
                        </a:lnSpc>
                        <a:spcBef>
                          <a:spcPts val="0"/>
                        </a:spcBef>
                        <a:spcAft>
                          <a:spcPts val="0"/>
                        </a:spcAft>
                        <a:buClrTx/>
                        <a:buSzTx/>
                        <a:buFontTx/>
                        <a:buNone/>
                      </a:pPr>
                      <a:r>
                        <a:rPr lang="pt-BR" sz="1200" b="1" i="0" u="none" strike="noStrike" cap="none" spc="0" baseline="0">
                          <a:ln>
                            <a:noFill/>
                          </a:ln>
                          <a:solidFill>
                            <a:schemeClr val="tx1">
                              <a:lumMod val="85000"/>
                              <a:lumOff val="15000"/>
                            </a:schemeClr>
                          </a:solidFill>
                          <a:effectLst/>
                          <a:uFillTx/>
                          <a:latin typeface="Verdana"/>
                          <a:ea typeface="Times New Roman" panose="02020603050405020304" pitchFamily="18" charset="0"/>
                          <a:cs typeface="Calibri"/>
                        </a:rPr>
                        <a:t>-</a:t>
                      </a:r>
                      <a:endParaRPr lang="pt-BR" sz="1200" b="1" i="0" u="none" strike="noStrike" cap="none" spc="0" baseline="0">
                        <a:ln>
                          <a:noFill/>
                        </a:ln>
                        <a:solidFill>
                          <a:schemeClr val="tx1">
                            <a:lumMod val="85000"/>
                            <a:lumOff val="15000"/>
                          </a:schemeClr>
                        </a:solidFill>
                        <a:effectLst/>
                        <a:uFillTx/>
                        <a:latin typeface="Verdana" panose="020B0604030504040204" pitchFamily="34" charset="0"/>
                        <a:ea typeface="Times New Roman" panose="02020603050405020304" pitchFamily="18" charset="0"/>
                        <a:cs typeface="Calibri" panose="020F0502020204030204" pitchFamily="34" charset="0"/>
                        <a:sym typeface="Helvetica Light"/>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68135">
                <a:tc>
                  <a:txBody>
                    <a:bodyPr/>
                    <a:lstStyle>
                      <a:lvl1pPr marL="0" marR="0" indent="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1pPr>
                      <a:lvl2pPr marL="0" marR="0" indent="228611"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2pPr>
                      <a:lvl3pPr marL="0" marR="0" indent="457223"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3pPr>
                      <a:lvl4pPr marL="0" marR="0" indent="685835"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4pPr>
                      <a:lvl5pPr marL="0" marR="0" indent="914446"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5pPr>
                      <a:lvl6pPr marL="0" marR="0" indent="1143057"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6pPr>
                      <a:lvl7pPr marL="0" marR="0" indent="1371668"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7pPr>
                      <a:lvl8pPr marL="0" marR="0" indent="1600280"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8pPr>
                      <a:lvl9pPr marL="0" marR="0" indent="1828892" algn="ctr" defTabSz="584229"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Calibri"/>
                          <a:sym typeface="Helvetica Light"/>
                        </a:defRPr>
                      </a:lvl9pPr>
                    </a:lstStyle>
                    <a:p>
                      <a:pPr marL="0" algn="ctr" defTabSz="914400" rtl="0" eaLnBrk="1" latinLnBrk="0" hangingPunct="1">
                        <a:lnSpc>
                          <a:spcPct val="115000"/>
                        </a:lnSpc>
                        <a:spcAft>
                          <a:spcPts val="0"/>
                        </a:spcAft>
                      </a:pPr>
                      <a:r>
                        <a:rPr lang="pt-BR" sz="1100" b="1" kern="1200">
                          <a:solidFill>
                            <a:schemeClr val="tx1">
                              <a:lumMod val="85000"/>
                              <a:lumOff val="15000"/>
                            </a:schemeClr>
                          </a:solidFill>
                          <a:latin typeface="Verdana"/>
                          <a:ea typeface="Verdana"/>
                          <a:cs typeface="Verdana" panose="020B0604030504040204" pitchFamily="34" charset="0"/>
                        </a:rPr>
                        <a:t>Norte</a:t>
                      </a:r>
                      <a:endParaRPr lang="en-US" sz="1100" b="1" kern="1200">
                        <a:solidFill>
                          <a:schemeClr val="tx1">
                            <a:lumMod val="85000"/>
                            <a:lumOff val="15000"/>
                          </a:schemeClr>
                        </a:solidFill>
                        <a:latin typeface="Verdana"/>
                        <a:ea typeface="Verdana"/>
                        <a:cs typeface="Verdana" panose="020B0604030504040204" pitchFamily="34" charset="0"/>
                      </a:endParaRPr>
                    </a:p>
                  </a:txBody>
                  <a:tcPr marL="44450" marR="44450" marT="6668"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584229" rtl="0" eaLnBrk="1" fontAlgn="auto" latinLnBrk="0" hangingPunct="1">
                        <a:lnSpc>
                          <a:spcPct val="115000"/>
                        </a:lnSpc>
                        <a:spcBef>
                          <a:spcPts val="0"/>
                        </a:spcBef>
                        <a:spcAft>
                          <a:spcPts val="0"/>
                        </a:spcAft>
                        <a:buClrTx/>
                        <a:buSzTx/>
                        <a:buFontTx/>
                        <a:buNone/>
                        <a:tabLst/>
                        <a:defRPr/>
                      </a:pPr>
                      <a:r>
                        <a:rPr lang="pt-BR" sz="1200" b="1" i="0" u="none" strike="noStrike" kern="0" cap="none" spc="0" normalizeH="0" baseline="0">
                          <a:ln>
                            <a:noFill/>
                          </a:ln>
                          <a:solidFill>
                            <a:schemeClr val="tx1">
                              <a:lumMod val="85000"/>
                              <a:lumOff val="15000"/>
                            </a:schemeClr>
                          </a:solidFill>
                          <a:effectLst/>
                          <a:uLnTx/>
                          <a:uFillTx/>
                          <a:latin typeface="Verdana"/>
                          <a:ea typeface="Calibri" panose="020F0502020204030204" pitchFamily="34" charset="0"/>
                          <a:cs typeface="Calibri"/>
                        </a:rPr>
                        <a:t>0,00</a:t>
                      </a: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lvl="0" indent="0" algn="ctr" defTabSz="584229" rtl="0" eaLnBrk="1" fontAlgn="auto" latinLnBrk="0" hangingPunct="1">
                        <a:lnSpc>
                          <a:spcPct val="115000"/>
                        </a:lnSpc>
                        <a:spcBef>
                          <a:spcPts val="0"/>
                        </a:spcBef>
                        <a:spcAft>
                          <a:spcPts val="0"/>
                        </a:spcAft>
                        <a:buClrTx/>
                        <a:buSzTx/>
                        <a:buFontTx/>
                        <a:buNone/>
                        <a:tabLst/>
                        <a:defRPr/>
                      </a:pPr>
                      <a:r>
                        <a:rPr lang="pt-BR" sz="1200" b="1" i="0" u="none" strike="noStrike" kern="0" cap="none" spc="0" normalizeH="0" baseline="0">
                          <a:ln>
                            <a:noFill/>
                          </a:ln>
                          <a:solidFill>
                            <a:schemeClr val="tx1">
                              <a:lumMod val="85000"/>
                              <a:lumOff val="15000"/>
                            </a:schemeClr>
                          </a:solidFill>
                          <a:effectLst/>
                          <a:uLnTx/>
                          <a:uFillTx/>
                          <a:latin typeface="Verdana"/>
                          <a:ea typeface="Times New Roman" panose="02020603050405020304" pitchFamily="18" charset="0"/>
                          <a:cs typeface="Calibri"/>
                        </a:rPr>
                        <a:t>0,00</a:t>
                      </a:r>
                      <a:endParaRPr kumimoji="0" lang="pt-BR" sz="1200" b="1" i="0" u="none" strike="noStrike" kern="0" cap="none" spc="0" normalizeH="0" baseline="0">
                        <a:ln>
                          <a:noFill/>
                        </a:ln>
                        <a:solidFill>
                          <a:schemeClr val="tx1">
                            <a:lumMod val="85000"/>
                            <a:lumOff val="15000"/>
                          </a:schemeClr>
                        </a:solidFill>
                        <a:effectLst/>
                        <a:uLnTx/>
                        <a:uFillTx/>
                        <a:latin typeface="Verdana" panose="020B0604030504040204" pitchFamily="34" charset="0"/>
                        <a:ea typeface="Times New Roman" panose="02020603050405020304" pitchFamily="18" charset="0"/>
                        <a:cs typeface="Calibri" panose="020F0502020204030204" pitchFamily="34" charset="0"/>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lvl="0" algn="ctr">
                        <a:lnSpc>
                          <a:spcPct val="100000"/>
                        </a:lnSpc>
                        <a:spcBef>
                          <a:spcPts val="0"/>
                        </a:spcBef>
                        <a:spcAft>
                          <a:spcPts val="0"/>
                        </a:spcAft>
                        <a:buNone/>
                      </a:pPr>
                      <a:r>
                        <a:rPr lang="pt-BR" sz="1200" b="1" i="0" u="none" strike="noStrike" cap="none" spc="0" baseline="0" noProof="0">
                          <a:ln>
                            <a:noFill/>
                          </a:ln>
                          <a:solidFill>
                            <a:schemeClr val="tx1">
                              <a:lumMod val="85000"/>
                              <a:lumOff val="15000"/>
                            </a:schemeClr>
                          </a:solidFill>
                          <a:effectLst/>
                          <a:uFillTx/>
                          <a:latin typeface="Verdana"/>
                        </a:rPr>
                        <a:t>-</a:t>
                      </a:r>
                      <a:endParaRPr lang="pt-BR" sz="1200" b="0" i="0" u="none" strike="noStrike" cap="none" spc="0" baseline="0" noProof="0">
                        <a:ln>
                          <a:noFill/>
                        </a:ln>
                        <a:effectLst/>
                        <a:uFillTx/>
                      </a:endParaRPr>
                    </a:p>
                  </a:txBody>
                  <a:tcPr marL="84290" marR="8429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104084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3676C1E-C6D5-456A-AAAC-32E1C1670E0C}"/>
              </a:ext>
            </a:extLst>
          </p:cNvPr>
          <p:cNvPicPr>
            <a:picLocks noChangeAspect="1"/>
          </p:cNvPicPr>
          <p:nvPr/>
        </p:nvPicPr>
        <p:blipFill>
          <a:blip r:embed="rId3"/>
          <a:stretch>
            <a:fillRect/>
          </a:stretch>
        </p:blipFill>
        <p:spPr>
          <a:xfrm>
            <a:off x="326571" y="896143"/>
            <a:ext cx="11395779" cy="5812386"/>
          </a:xfrm>
          <a:prstGeom prst="rect">
            <a:avLst/>
          </a:prstGeom>
        </p:spPr>
      </p:pic>
      <p:sp>
        <p:nvSpPr>
          <p:cNvPr id="18" name="Título 1"/>
          <p:cNvSpPr txBox="1">
            <a:spLocks/>
          </p:cNvSpPr>
          <p:nvPr/>
        </p:nvSpPr>
        <p:spPr>
          <a:xfrm>
            <a:off x="618066" y="0"/>
            <a:ext cx="11033160" cy="506627"/>
          </a:xfrm>
          <a:prstGeom prst="rect">
            <a:avLst/>
          </a:prstGeom>
        </p:spPr>
        <p:txBody>
          <a:bodyPr lIns="38100" tIns="38100" rIns="38100" bIns="38100" anchor="ctr">
            <a:noAutofit/>
          </a:bodyPr>
          <a:lstStyle>
            <a:lvl1pPr algn="l" defTabSz="914400" rtl="0" eaLnBrk="1" latinLnBrk="0" hangingPunct="1">
              <a:lnSpc>
                <a:spcPct val="90000"/>
              </a:lnSpc>
              <a:spcBef>
                <a:spcPct val="0"/>
              </a:spcBef>
              <a:buNone/>
              <a:defRPr sz="2400" b="1" kern="1200">
                <a:solidFill>
                  <a:schemeClr val="bg1"/>
                </a:solidFill>
                <a:latin typeface="Calibri" charset="0"/>
                <a:ea typeface="Calibri" charset="0"/>
                <a:cs typeface="Calibri" charset="0"/>
              </a:defRPr>
            </a:lvl1pPr>
          </a:lstStyle>
          <a:p>
            <a:r>
              <a:rPr lang="pt-BR" sz="2600"/>
              <a:t>Comportamento da FCF do DECOMP - Abril de 2022 - Semana 3</a:t>
            </a:r>
          </a:p>
        </p:txBody>
      </p:sp>
      <p:sp>
        <p:nvSpPr>
          <p:cNvPr id="17" name="Título 2"/>
          <p:cNvSpPr txBox="1">
            <a:spLocks/>
          </p:cNvSpPr>
          <p:nvPr/>
        </p:nvSpPr>
        <p:spPr>
          <a:xfrm>
            <a:off x="618066" y="522924"/>
            <a:ext cx="11033160" cy="435429"/>
          </a:xfrm>
          <a:prstGeom prst="rect">
            <a:avLst/>
          </a:prstGeom>
        </p:spPr>
        <p:txBody>
          <a:bodyPr lIns="38100" tIns="38100" rIns="38100" bIns="38100" anchor="ctr">
            <a:normAutofit/>
          </a:bodyPr>
          <a:lstStyle>
            <a:lvl1pPr algn="l" defTabSz="914400" rtl="0" eaLnBrk="1" latinLnBrk="0" hangingPunct="1">
              <a:lnSpc>
                <a:spcPct val="90000"/>
              </a:lnSpc>
              <a:spcBef>
                <a:spcPct val="0"/>
              </a:spcBef>
              <a:buNone/>
              <a:defRPr sz="2400" b="1" kern="1200">
                <a:solidFill>
                  <a:schemeClr val="bg1"/>
                </a:solidFill>
                <a:latin typeface="Calibri" charset="0"/>
                <a:ea typeface="Calibri" charset="0"/>
                <a:cs typeface="Calibri" charset="0"/>
              </a:defRPr>
            </a:lvl1pPr>
          </a:lstStyle>
          <a:p>
            <a:pPr lvl="0" eaLnBrk="0"/>
            <a:r>
              <a:rPr lang="pt-BR" sz="1800" i="1">
                <a:solidFill>
                  <a:schemeClr val="tx1"/>
                </a:solidFill>
                <a:ea typeface="ＭＳ Ｐゴシック" charset="0"/>
              </a:rPr>
              <a:t>Curva de Oferta e Demanda – Sudeste/Centro-Oeste e Sul</a:t>
            </a:r>
          </a:p>
        </p:txBody>
      </p:sp>
      <p:sp>
        <p:nvSpPr>
          <p:cNvPr id="9" name="Texto Explicativo 2 5">
            <a:extLst>
              <a:ext uri="{FF2B5EF4-FFF2-40B4-BE49-F238E27FC236}">
                <a16:creationId xmlns:a16="http://schemas.microsoft.com/office/drawing/2014/main" id="{937D15B0-71BE-487B-8892-D8A8CDC01019}"/>
              </a:ext>
            </a:extLst>
          </p:cNvPr>
          <p:cNvSpPr/>
          <p:nvPr/>
        </p:nvSpPr>
        <p:spPr>
          <a:xfrm>
            <a:off x="4928112" y="5037939"/>
            <a:ext cx="1995055" cy="595035"/>
          </a:xfrm>
          <a:prstGeom prst="borderCallout2">
            <a:avLst>
              <a:gd name="adj1" fmla="val 51663"/>
              <a:gd name="adj2" fmla="val 99995"/>
              <a:gd name="adj3" fmla="val 52812"/>
              <a:gd name="adj4" fmla="val 114845"/>
              <a:gd name="adj5" fmla="val 160655"/>
              <a:gd name="adj6" fmla="val 142133"/>
            </a:avLst>
          </a:prstGeom>
          <a:noFill/>
          <a:ln w="12700" cap="flat">
            <a:solidFill>
              <a:srgbClr val="0829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pt-BR" sz="1600">
                <a:solidFill>
                  <a:srgbClr val="08296C"/>
                </a:solidFill>
                <a:sym typeface="Helvetica Light"/>
              </a:rPr>
              <a:t>R$ 6,00/MWh</a:t>
            </a:r>
          </a:p>
          <a:p>
            <a:pPr algn="ctr" defTabSz="584200" hangingPunct="0"/>
            <a:r>
              <a:rPr lang="pt-BR" sz="1600">
                <a:solidFill>
                  <a:srgbClr val="08296C"/>
                </a:solidFill>
                <a:sym typeface="Helvetica Light"/>
              </a:rPr>
              <a:t>(R$ 55,70/MWh)</a:t>
            </a:r>
            <a:endParaRPr kumimoji="0" lang="pt-BR" sz="1600" b="0" i="0" u="none" strike="noStrike" cap="none" spc="0" normalizeH="0" baseline="0">
              <a:ln>
                <a:noFill/>
              </a:ln>
              <a:solidFill>
                <a:srgbClr val="08296C"/>
              </a:solidFill>
              <a:effectLst/>
              <a:uFillTx/>
              <a:sym typeface="Helvetica Light"/>
            </a:endParaRPr>
          </a:p>
        </p:txBody>
      </p:sp>
    </p:spTree>
    <p:extLst>
      <p:ext uri="{BB962C8B-B14F-4D97-AF65-F5344CB8AC3E}">
        <p14:creationId xmlns:p14="http://schemas.microsoft.com/office/powerpoint/2010/main" val="472525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D0C9947-F18F-48BE-BBE1-B6BD935E7A5A}"/>
              </a:ext>
            </a:extLst>
          </p:cNvPr>
          <p:cNvPicPr>
            <a:picLocks noChangeAspect="1"/>
          </p:cNvPicPr>
          <p:nvPr/>
        </p:nvPicPr>
        <p:blipFill>
          <a:blip r:embed="rId2"/>
          <a:stretch>
            <a:fillRect/>
          </a:stretch>
        </p:blipFill>
        <p:spPr>
          <a:xfrm>
            <a:off x="283028" y="1037366"/>
            <a:ext cx="11368197" cy="5820510"/>
          </a:xfrm>
          <a:prstGeom prst="rect">
            <a:avLst/>
          </a:prstGeom>
        </p:spPr>
      </p:pic>
      <p:sp>
        <p:nvSpPr>
          <p:cNvPr id="18" name="Título 1"/>
          <p:cNvSpPr txBox="1">
            <a:spLocks/>
          </p:cNvSpPr>
          <p:nvPr/>
        </p:nvSpPr>
        <p:spPr>
          <a:xfrm>
            <a:off x="618066" y="0"/>
            <a:ext cx="11033160" cy="506627"/>
          </a:xfrm>
          <a:prstGeom prst="rect">
            <a:avLst/>
          </a:prstGeom>
        </p:spPr>
        <p:txBody>
          <a:bodyPr lIns="38100" tIns="38100" rIns="38100" bIns="38100" anchor="ctr">
            <a:noAutofit/>
          </a:bodyPr>
          <a:lstStyle>
            <a:lvl1pPr algn="l" defTabSz="914400" rtl="0" eaLnBrk="1" latinLnBrk="0" hangingPunct="1">
              <a:lnSpc>
                <a:spcPct val="90000"/>
              </a:lnSpc>
              <a:spcBef>
                <a:spcPct val="0"/>
              </a:spcBef>
              <a:buNone/>
              <a:defRPr sz="2400" b="1" kern="1200">
                <a:solidFill>
                  <a:schemeClr val="bg1"/>
                </a:solidFill>
                <a:latin typeface="Calibri" charset="0"/>
                <a:ea typeface="Calibri" charset="0"/>
                <a:cs typeface="Calibri" charset="0"/>
              </a:defRPr>
            </a:lvl1pPr>
          </a:lstStyle>
          <a:p>
            <a:r>
              <a:rPr lang="pt-BR" sz="2600"/>
              <a:t>Comportamento da FCF do DECOMP - Abril de 2022 - Semana 3</a:t>
            </a:r>
          </a:p>
        </p:txBody>
      </p:sp>
      <p:sp>
        <p:nvSpPr>
          <p:cNvPr id="17" name="Título 2"/>
          <p:cNvSpPr txBox="1">
            <a:spLocks/>
          </p:cNvSpPr>
          <p:nvPr/>
        </p:nvSpPr>
        <p:spPr>
          <a:xfrm>
            <a:off x="618066" y="522924"/>
            <a:ext cx="11033160" cy="435429"/>
          </a:xfrm>
          <a:prstGeom prst="rect">
            <a:avLst/>
          </a:prstGeom>
        </p:spPr>
        <p:txBody>
          <a:bodyPr lIns="38100" tIns="38100" rIns="38100" bIns="38100" anchor="ctr">
            <a:normAutofit/>
          </a:bodyPr>
          <a:lstStyle>
            <a:lvl1pPr algn="l" defTabSz="914400" rtl="0" eaLnBrk="1" latinLnBrk="0" hangingPunct="1">
              <a:lnSpc>
                <a:spcPct val="90000"/>
              </a:lnSpc>
              <a:spcBef>
                <a:spcPct val="0"/>
              </a:spcBef>
              <a:buNone/>
              <a:defRPr sz="2400" b="1" kern="1200">
                <a:solidFill>
                  <a:schemeClr val="bg1"/>
                </a:solidFill>
                <a:latin typeface="Calibri" charset="0"/>
                <a:ea typeface="Calibri" charset="0"/>
                <a:cs typeface="Calibri" charset="0"/>
              </a:defRPr>
            </a:lvl1pPr>
          </a:lstStyle>
          <a:p>
            <a:pPr lvl="0" eaLnBrk="0"/>
            <a:r>
              <a:rPr lang="pt-BR" sz="1800" i="1">
                <a:solidFill>
                  <a:schemeClr val="tx1"/>
                </a:solidFill>
                <a:ea typeface="ＭＳ Ｐゴシック" charset="0"/>
              </a:rPr>
              <a:t>Curva de Oferta e Demanda – Nordeste e Norte</a:t>
            </a:r>
          </a:p>
        </p:txBody>
      </p:sp>
      <p:sp>
        <p:nvSpPr>
          <p:cNvPr id="7" name="Texto Explicativo 2 5">
            <a:extLst>
              <a:ext uri="{FF2B5EF4-FFF2-40B4-BE49-F238E27FC236}">
                <a16:creationId xmlns:a16="http://schemas.microsoft.com/office/drawing/2014/main" id="{812D9BD4-9A05-4BB9-BD41-D43733DFE7E8}"/>
              </a:ext>
            </a:extLst>
          </p:cNvPr>
          <p:cNvSpPr/>
          <p:nvPr/>
        </p:nvSpPr>
        <p:spPr>
          <a:xfrm>
            <a:off x="6298095" y="5082394"/>
            <a:ext cx="1935689" cy="595035"/>
          </a:xfrm>
          <a:prstGeom prst="borderCallout2">
            <a:avLst>
              <a:gd name="adj1" fmla="val 51663"/>
              <a:gd name="adj2" fmla="val 99995"/>
              <a:gd name="adj3" fmla="val 52812"/>
              <a:gd name="adj4" fmla="val 114845"/>
              <a:gd name="adj5" fmla="val 140785"/>
              <a:gd name="adj6" fmla="val 135623"/>
            </a:avLst>
          </a:prstGeom>
          <a:noFill/>
          <a:ln w="12700" cap="flat">
            <a:solidFill>
              <a:srgbClr val="08296C"/>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pt-BR" sz="1600">
                <a:solidFill>
                  <a:srgbClr val="08296C"/>
                </a:solidFill>
                <a:sym typeface="Helvetica Light"/>
              </a:rPr>
              <a:t>R$ 0,00/MWh</a:t>
            </a:r>
          </a:p>
          <a:p>
            <a:pPr algn="ctr" defTabSz="584200" hangingPunct="0"/>
            <a:r>
              <a:rPr lang="pt-BR" sz="1600">
                <a:solidFill>
                  <a:srgbClr val="08296C"/>
                </a:solidFill>
                <a:sym typeface="Helvetica Light"/>
              </a:rPr>
              <a:t>(R$ 55,70/MWh)</a:t>
            </a:r>
            <a:endParaRPr kumimoji="0" lang="pt-BR" sz="1600" b="0" i="0" u="none" strike="noStrike" cap="none" spc="0" normalizeH="0" baseline="0">
              <a:ln>
                <a:noFill/>
              </a:ln>
              <a:solidFill>
                <a:srgbClr val="08296C"/>
              </a:solidFill>
              <a:effectLst/>
              <a:uFillTx/>
              <a:sym typeface="Helvetica Light"/>
            </a:endParaRPr>
          </a:p>
        </p:txBody>
      </p:sp>
    </p:spTree>
    <p:extLst>
      <p:ext uri="{BB962C8B-B14F-4D97-AF65-F5344CB8AC3E}">
        <p14:creationId xmlns:p14="http://schemas.microsoft.com/office/powerpoint/2010/main" val="20816374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40AF2686-2731-4D83-93CB-FF3F340D2DE9}"/>
              </a:ext>
            </a:extLst>
          </p:cNvPr>
          <p:cNvPicPr>
            <a:picLocks noChangeAspect="1"/>
          </p:cNvPicPr>
          <p:nvPr/>
        </p:nvPicPr>
        <p:blipFill>
          <a:blip r:embed="rId2"/>
          <a:stretch>
            <a:fillRect/>
          </a:stretch>
        </p:blipFill>
        <p:spPr>
          <a:xfrm>
            <a:off x="2483867" y="964156"/>
            <a:ext cx="7565048" cy="4392888"/>
          </a:xfrm>
          <a:prstGeom prst="rect">
            <a:avLst/>
          </a:prstGeom>
        </p:spPr>
      </p:pic>
      <p:sp>
        <p:nvSpPr>
          <p:cNvPr id="2" name="Título 1"/>
          <p:cNvSpPr>
            <a:spLocks noGrp="1"/>
          </p:cNvSpPr>
          <p:nvPr>
            <p:ph type="title"/>
          </p:nvPr>
        </p:nvSpPr>
        <p:spPr/>
        <p:txBody>
          <a:bodyPr/>
          <a:lstStyle/>
          <a:p>
            <a:r>
              <a:rPr lang="pt-BR"/>
              <a:t>Comportamento da FCF do DECOMP – Abril de 2022</a:t>
            </a:r>
          </a:p>
        </p:txBody>
      </p:sp>
      <p:sp>
        <p:nvSpPr>
          <p:cNvPr id="7" name="Retângulo 6"/>
          <p:cNvSpPr/>
          <p:nvPr/>
        </p:nvSpPr>
        <p:spPr>
          <a:xfrm>
            <a:off x="498080" y="462832"/>
            <a:ext cx="270619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a:ln>
                  <a:noFill/>
                </a:ln>
                <a:solidFill>
                  <a:prstClr val="black"/>
                </a:solidFill>
                <a:effectLst/>
                <a:uLnTx/>
                <a:uFillTx/>
                <a:latin typeface="Calibri" panose="020F0502020204030204"/>
                <a:ea typeface="+mn-ea"/>
                <a:cs typeface="+mn-cs"/>
              </a:rPr>
              <a:t>Armazenamento do SIN</a:t>
            </a:r>
          </a:p>
        </p:txBody>
      </p:sp>
      <p:pic>
        <p:nvPicPr>
          <p:cNvPr id="10" name="Imagem 9">
            <a:extLst>
              <a:ext uri="{FF2B5EF4-FFF2-40B4-BE49-F238E27FC236}">
                <a16:creationId xmlns:a16="http://schemas.microsoft.com/office/drawing/2014/main" id="{F75D6943-1FCB-463E-8AF5-48346B326726}"/>
              </a:ext>
            </a:extLst>
          </p:cNvPr>
          <p:cNvPicPr>
            <a:picLocks noChangeAspect="1"/>
          </p:cNvPicPr>
          <p:nvPr/>
        </p:nvPicPr>
        <p:blipFill>
          <a:blip r:embed="rId3"/>
          <a:stretch>
            <a:fillRect/>
          </a:stretch>
        </p:blipFill>
        <p:spPr>
          <a:xfrm>
            <a:off x="2483867" y="5357043"/>
            <a:ext cx="7511032" cy="1298517"/>
          </a:xfrm>
          <a:prstGeom prst="rect">
            <a:avLst/>
          </a:prstGeom>
        </p:spPr>
      </p:pic>
    </p:spTree>
    <p:extLst>
      <p:ext uri="{BB962C8B-B14F-4D97-AF65-F5344CB8AC3E}">
        <p14:creationId xmlns:p14="http://schemas.microsoft.com/office/powerpoint/2010/main" val="3131975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p:cNvSpPr txBox="1">
            <a:spLocks/>
          </p:cNvSpPr>
          <p:nvPr/>
        </p:nvSpPr>
        <p:spPr>
          <a:xfrm>
            <a:off x="618066" y="0"/>
            <a:ext cx="11033160" cy="506627"/>
          </a:xfrm>
          <a:prstGeom prst="rect">
            <a:avLst/>
          </a:prstGeom>
        </p:spPr>
        <p:txBody>
          <a:bodyPr lIns="38100" tIns="38100" rIns="38100" bIns="38100" anchor="ctr">
            <a:noAutofit/>
          </a:bodyPr>
          <a:lstStyle>
            <a:lvl1pPr algn="l" defTabSz="914400" rtl="0" eaLnBrk="1" latinLnBrk="0" hangingPunct="1">
              <a:lnSpc>
                <a:spcPct val="90000"/>
              </a:lnSpc>
              <a:spcBef>
                <a:spcPct val="0"/>
              </a:spcBef>
              <a:buNone/>
              <a:defRPr sz="2400" b="1" kern="1200">
                <a:solidFill>
                  <a:schemeClr val="bg1"/>
                </a:solidFill>
                <a:latin typeface="Calibri" charset="0"/>
                <a:ea typeface="Calibri" charset="0"/>
                <a:cs typeface="Calibri" charset="0"/>
              </a:defRPr>
            </a:lvl1pPr>
          </a:lstStyle>
          <a:p>
            <a:r>
              <a:rPr lang="pt-BR" sz="2800"/>
              <a:t>Comportamento da FCF do DECOMP - Abril de 2022 - Semana 2</a:t>
            </a:r>
          </a:p>
        </p:txBody>
      </p:sp>
      <p:sp>
        <p:nvSpPr>
          <p:cNvPr id="3" name="CaixaDeTexto 2"/>
          <p:cNvSpPr txBox="1"/>
          <p:nvPr/>
        </p:nvSpPr>
        <p:spPr>
          <a:xfrm>
            <a:off x="1683811" y="1313567"/>
            <a:ext cx="796885" cy="338554"/>
          </a:xfrm>
          <a:prstGeom prst="rect">
            <a:avLst/>
          </a:prstGeom>
          <a:noFill/>
        </p:spPr>
        <p:txBody>
          <a:bodyPr wrap="none" rtlCol="0">
            <a:spAutoFit/>
          </a:bodyPr>
          <a:lstStyle/>
          <a:p>
            <a:r>
              <a:rPr lang="pt-BR" sz="1600" b="1">
                <a:solidFill>
                  <a:srgbClr val="002060"/>
                </a:solidFill>
              </a:rPr>
              <a:t>Pesado</a:t>
            </a:r>
          </a:p>
        </p:txBody>
      </p:sp>
      <p:sp>
        <p:nvSpPr>
          <p:cNvPr id="10" name="CaixaDeTexto 9"/>
          <p:cNvSpPr txBox="1"/>
          <p:nvPr/>
        </p:nvSpPr>
        <p:spPr>
          <a:xfrm>
            <a:off x="5728545" y="1318527"/>
            <a:ext cx="737702" cy="338554"/>
          </a:xfrm>
          <a:prstGeom prst="rect">
            <a:avLst/>
          </a:prstGeom>
          <a:noFill/>
        </p:spPr>
        <p:txBody>
          <a:bodyPr wrap="none" rtlCol="0">
            <a:spAutoFit/>
          </a:bodyPr>
          <a:lstStyle/>
          <a:p>
            <a:r>
              <a:rPr lang="pt-BR" sz="1600" b="1">
                <a:solidFill>
                  <a:srgbClr val="002060"/>
                </a:solidFill>
              </a:rPr>
              <a:t>Médio</a:t>
            </a:r>
          </a:p>
        </p:txBody>
      </p:sp>
      <p:sp>
        <p:nvSpPr>
          <p:cNvPr id="11" name="CaixaDeTexto 10"/>
          <p:cNvSpPr txBox="1"/>
          <p:nvPr/>
        </p:nvSpPr>
        <p:spPr>
          <a:xfrm>
            <a:off x="9814865" y="1318527"/>
            <a:ext cx="571247" cy="338554"/>
          </a:xfrm>
          <a:prstGeom prst="rect">
            <a:avLst/>
          </a:prstGeom>
          <a:noFill/>
        </p:spPr>
        <p:txBody>
          <a:bodyPr wrap="none" rtlCol="0">
            <a:spAutoFit/>
          </a:bodyPr>
          <a:lstStyle/>
          <a:p>
            <a:r>
              <a:rPr lang="pt-BR" sz="1600" b="1">
                <a:solidFill>
                  <a:srgbClr val="002060"/>
                </a:solidFill>
              </a:rPr>
              <a:t>Leve</a:t>
            </a:r>
          </a:p>
        </p:txBody>
      </p:sp>
      <p:sp>
        <p:nvSpPr>
          <p:cNvPr id="17" name="Título 2"/>
          <p:cNvSpPr txBox="1">
            <a:spLocks/>
          </p:cNvSpPr>
          <p:nvPr/>
        </p:nvSpPr>
        <p:spPr>
          <a:xfrm>
            <a:off x="618066" y="510732"/>
            <a:ext cx="11033160" cy="435429"/>
          </a:xfrm>
          <a:prstGeom prst="rect">
            <a:avLst/>
          </a:prstGeom>
        </p:spPr>
        <p:txBody>
          <a:bodyPr lIns="38100" tIns="38100" rIns="38100" bIns="38100" anchor="ctr">
            <a:normAutofit/>
          </a:bodyPr>
          <a:lstStyle>
            <a:lvl1pPr algn="l" defTabSz="914400" rtl="0" eaLnBrk="1" latinLnBrk="0" hangingPunct="1">
              <a:lnSpc>
                <a:spcPct val="90000"/>
              </a:lnSpc>
              <a:spcBef>
                <a:spcPct val="0"/>
              </a:spcBef>
              <a:buNone/>
              <a:defRPr sz="2400" b="1" kern="1200">
                <a:solidFill>
                  <a:schemeClr val="bg1"/>
                </a:solidFill>
                <a:latin typeface="Calibri" charset="0"/>
                <a:ea typeface="Calibri" charset="0"/>
                <a:cs typeface="Calibri" charset="0"/>
              </a:defRPr>
            </a:lvl1pPr>
          </a:lstStyle>
          <a:p>
            <a:pPr lvl="0" eaLnBrk="0"/>
            <a:r>
              <a:rPr lang="pt-BR" sz="1800" i="1">
                <a:solidFill>
                  <a:schemeClr val="tx1"/>
                </a:solidFill>
                <a:ea typeface="ＭＳ Ｐゴシック" charset="0"/>
              </a:rPr>
              <a:t>Fluxo de Intercâmbio</a:t>
            </a:r>
          </a:p>
        </p:txBody>
      </p:sp>
      <p:sp>
        <p:nvSpPr>
          <p:cNvPr id="13" name="CaixaDeTexto 12">
            <a:extLst>
              <a:ext uri="{FF2B5EF4-FFF2-40B4-BE49-F238E27FC236}">
                <a16:creationId xmlns:a16="http://schemas.microsoft.com/office/drawing/2014/main" id="{2B86DEA0-E46E-4B68-9ABD-5481F15B1587}"/>
              </a:ext>
            </a:extLst>
          </p:cNvPr>
          <p:cNvSpPr txBox="1"/>
          <p:nvPr/>
        </p:nvSpPr>
        <p:spPr>
          <a:xfrm>
            <a:off x="578942" y="869461"/>
            <a:ext cx="11613058" cy="564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marL="321457" indent="-321457" defTabSz="410751" hangingPunct="0">
              <a:buFont typeface="Wingdings" panose="05000000000000000000" pitchFamily="2" charset="2"/>
              <a:buChar char="ü"/>
            </a:pPr>
            <a:r>
              <a:rPr lang="pt-BR" sz="1600">
                <a:solidFill>
                  <a:srgbClr val="0070C0"/>
                </a:solidFill>
              </a:rPr>
              <a:t>Limite de exportação atingidos descolando a FCF do DECOMP entre os submercados Nordeste e Norte em relação ao Sudeste/Centro-Oeste</a:t>
            </a:r>
            <a:endParaRPr lang="pt-BR" sz="1600">
              <a:solidFill>
                <a:srgbClr val="0070C0"/>
              </a:solidFill>
              <a:sym typeface="Helvetica Light"/>
            </a:endParaRPr>
          </a:p>
        </p:txBody>
      </p:sp>
      <p:pic>
        <p:nvPicPr>
          <p:cNvPr id="14" name="Imagem 13">
            <a:extLst>
              <a:ext uri="{FF2B5EF4-FFF2-40B4-BE49-F238E27FC236}">
                <a16:creationId xmlns:a16="http://schemas.microsoft.com/office/drawing/2014/main" id="{8177F898-0B77-4A88-AC76-68434E86D5A8}"/>
              </a:ext>
            </a:extLst>
          </p:cNvPr>
          <p:cNvPicPr>
            <a:picLocks noChangeAspect="1"/>
          </p:cNvPicPr>
          <p:nvPr/>
        </p:nvPicPr>
        <p:blipFill>
          <a:blip r:embed="rId2"/>
          <a:stretch>
            <a:fillRect/>
          </a:stretch>
        </p:blipFill>
        <p:spPr>
          <a:xfrm>
            <a:off x="127001" y="1698500"/>
            <a:ext cx="4068000" cy="4825530"/>
          </a:xfrm>
          <a:prstGeom prst="rect">
            <a:avLst/>
          </a:prstGeom>
        </p:spPr>
      </p:pic>
      <p:pic>
        <p:nvPicPr>
          <p:cNvPr id="15" name="Imagem 14">
            <a:extLst>
              <a:ext uri="{FF2B5EF4-FFF2-40B4-BE49-F238E27FC236}">
                <a16:creationId xmlns:a16="http://schemas.microsoft.com/office/drawing/2014/main" id="{FB938206-C7A0-44F9-A2DB-7747BB1125EA}"/>
              </a:ext>
            </a:extLst>
          </p:cNvPr>
          <p:cNvPicPr>
            <a:picLocks noChangeAspect="1"/>
          </p:cNvPicPr>
          <p:nvPr/>
        </p:nvPicPr>
        <p:blipFill>
          <a:blip r:embed="rId3"/>
          <a:stretch>
            <a:fillRect/>
          </a:stretch>
        </p:blipFill>
        <p:spPr>
          <a:xfrm>
            <a:off x="4127501" y="1698500"/>
            <a:ext cx="4068000" cy="4825530"/>
          </a:xfrm>
          <a:prstGeom prst="rect">
            <a:avLst/>
          </a:prstGeom>
        </p:spPr>
      </p:pic>
      <p:pic>
        <p:nvPicPr>
          <p:cNvPr id="16" name="Imagem 15">
            <a:extLst>
              <a:ext uri="{FF2B5EF4-FFF2-40B4-BE49-F238E27FC236}">
                <a16:creationId xmlns:a16="http://schemas.microsoft.com/office/drawing/2014/main" id="{695146BC-73DC-4A01-A4A4-397C841E885C}"/>
              </a:ext>
            </a:extLst>
          </p:cNvPr>
          <p:cNvPicPr>
            <a:picLocks noChangeAspect="1"/>
          </p:cNvPicPr>
          <p:nvPr/>
        </p:nvPicPr>
        <p:blipFill>
          <a:blip r:embed="rId4"/>
          <a:stretch>
            <a:fillRect/>
          </a:stretch>
        </p:blipFill>
        <p:spPr>
          <a:xfrm>
            <a:off x="8128001" y="1698500"/>
            <a:ext cx="4068000" cy="4825530"/>
          </a:xfrm>
          <a:prstGeom prst="rect">
            <a:avLst/>
          </a:prstGeom>
        </p:spPr>
      </p:pic>
    </p:spTree>
    <p:extLst>
      <p:ext uri="{BB962C8B-B14F-4D97-AF65-F5344CB8AC3E}">
        <p14:creationId xmlns:p14="http://schemas.microsoft.com/office/powerpoint/2010/main" val="3852953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B1C22B-5805-4E4E-9F8C-1DB1F94E4BC8}"/>
              </a:ext>
            </a:extLst>
          </p:cNvPr>
          <p:cNvSpPr>
            <a:spLocks noGrp="1"/>
          </p:cNvSpPr>
          <p:nvPr>
            <p:ph type="title"/>
          </p:nvPr>
        </p:nvSpPr>
        <p:spPr/>
        <p:txBody>
          <a:bodyPr/>
          <a:lstStyle/>
          <a:p>
            <a:r>
              <a:rPr lang="pt-BR"/>
              <a:t>Pontos de Destaque</a:t>
            </a:r>
          </a:p>
        </p:txBody>
      </p:sp>
      <p:sp>
        <p:nvSpPr>
          <p:cNvPr id="5" name="Retângulo 4">
            <a:extLst>
              <a:ext uri="{FF2B5EF4-FFF2-40B4-BE49-F238E27FC236}">
                <a16:creationId xmlns:a16="http://schemas.microsoft.com/office/drawing/2014/main" id="{11C89360-E889-4B38-86AD-2F2B1DCD39C7}"/>
              </a:ext>
            </a:extLst>
          </p:cNvPr>
          <p:cNvSpPr/>
          <p:nvPr/>
        </p:nvSpPr>
        <p:spPr>
          <a:xfrm>
            <a:off x="419651" y="676969"/>
            <a:ext cx="11642610" cy="5489195"/>
          </a:xfrm>
          <a:prstGeom prst="rect">
            <a:avLst/>
          </a:prstGeom>
          <a:noFill/>
          <a:ln w="9525">
            <a:noFill/>
            <a:miter lim="800000"/>
            <a:headEnd/>
            <a:tailEnd/>
          </a:ln>
        </p:spPr>
        <p:txBody>
          <a:bodyPr wrap="square" lIns="91440" tIns="45720" rIns="91440" bIns="45720" anchor="t">
            <a:spAutoFit/>
          </a:bodyPr>
          <a:lstStyle/>
          <a:p>
            <a:pPr marL="0" lvl="2" algn="just">
              <a:lnSpc>
                <a:spcPct val="90000"/>
              </a:lnSpc>
              <a:spcBef>
                <a:spcPts val="500"/>
              </a:spcBef>
              <a:spcAft>
                <a:spcPts val="1200"/>
              </a:spcAft>
              <a:buClr>
                <a:srgbClr val="FFC000"/>
              </a:buClr>
              <a:defRPr/>
            </a:pPr>
            <a:r>
              <a:rPr lang="pt-BR" sz="2000" b="1">
                <a:latin typeface="Calibri" panose="020F0502020204030204"/>
              </a:rPr>
              <a:t>Datas de divulgação do FCF do DECOMP para a 4ª e 5ª semana operativa de abril de 2022</a:t>
            </a:r>
          </a:p>
          <a:p>
            <a:pPr marL="0" lvl="2" algn="just">
              <a:lnSpc>
                <a:spcPct val="90000"/>
              </a:lnSpc>
              <a:spcBef>
                <a:spcPts val="500"/>
              </a:spcBef>
              <a:spcAft>
                <a:spcPts val="1200"/>
              </a:spcAft>
              <a:buClr>
                <a:srgbClr val="FFC000"/>
              </a:buClr>
              <a:defRPr/>
            </a:pPr>
            <a:endParaRPr lang="pt-BR" sz="1200" b="1">
              <a:latin typeface="Calibri" panose="020F0502020204030204"/>
            </a:endParaRPr>
          </a:p>
          <a:p>
            <a:pPr marL="285750" lvl="2" indent="-285750" algn="just">
              <a:lnSpc>
                <a:spcPct val="90000"/>
              </a:lnSpc>
              <a:spcBef>
                <a:spcPts val="500"/>
              </a:spcBef>
              <a:spcAft>
                <a:spcPts val="1200"/>
              </a:spcAft>
              <a:buClr>
                <a:srgbClr val="FFC000"/>
              </a:buClr>
              <a:buFont typeface="Wingdings" panose="05000000000000000000" pitchFamily="2" charset="2"/>
              <a:buChar char="ü"/>
              <a:defRPr/>
            </a:pPr>
            <a:r>
              <a:rPr lang="pt-BR">
                <a:latin typeface="Calibri" panose="020F0502020204030204"/>
                <a:cs typeface="Calibri"/>
              </a:rPr>
              <a:t>Para a </a:t>
            </a:r>
            <a:r>
              <a:rPr lang="pt-BR" u="sng">
                <a:latin typeface="Calibri" panose="020F0502020204030204"/>
                <a:cs typeface="Calibri"/>
              </a:rPr>
              <a:t>4ª semana operativa</a:t>
            </a:r>
            <a:r>
              <a:rPr lang="pt-BR">
                <a:latin typeface="Calibri" panose="020F0502020204030204"/>
                <a:cs typeface="Calibri"/>
              </a:rPr>
              <a:t>, referente ao período entre os dias 16 e 22/04, para o uso no modelo DESSEM a divulgação será feita nesta </a:t>
            </a:r>
            <a:r>
              <a:rPr lang="pt-BR" u="sng">
                <a:latin typeface="Calibri" panose="020F0502020204030204"/>
                <a:cs typeface="Calibri"/>
              </a:rPr>
              <a:t>quinta-feira (14/04)</a:t>
            </a:r>
            <a:r>
              <a:rPr lang="pt-BR">
                <a:latin typeface="Calibri" panose="020F0502020204030204"/>
                <a:cs typeface="Calibri"/>
              </a:rPr>
              <a:t>;</a:t>
            </a:r>
          </a:p>
          <a:p>
            <a:pPr marL="285750" lvl="2" indent="-285750" algn="just">
              <a:lnSpc>
                <a:spcPct val="90000"/>
              </a:lnSpc>
              <a:spcBef>
                <a:spcPts val="500"/>
              </a:spcBef>
              <a:spcAft>
                <a:spcPts val="1200"/>
              </a:spcAft>
              <a:buClr>
                <a:srgbClr val="FFC000"/>
              </a:buClr>
              <a:buFont typeface="Wingdings" panose="05000000000000000000" pitchFamily="2" charset="2"/>
              <a:buChar char="ü"/>
              <a:defRPr/>
            </a:pPr>
            <a:r>
              <a:rPr lang="pt-BR">
                <a:ea typeface="+mn-lt"/>
                <a:cs typeface="+mn-lt"/>
              </a:rPr>
              <a:t>Para a </a:t>
            </a:r>
            <a:r>
              <a:rPr lang="pt-BR" u="sng">
                <a:ea typeface="+mn-lt"/>
                <a:cs typeface="+mn-lt"/>
              </a:rPr>
              <a:t>5ª semana operativa</a:t>
            </a:r>
            <a:r>
              <a:rPr lang="pt-BR">
                <a:ea typeface="+mn-lt"/>
                <a:cs typeface="+mn-lt"/>
              </a:rPr>
              <a:t>, referente ao período entre os dias 23 e 29/04, para o uso no modelo DESSEM a divulgação será feita na </a:t>
            </a:r>
            <a:r>
              <a:rPr lang="pt-BR" u="sng">
                <a:ea typeface="+mn-lt"/>
                <a:cs typeface="+mn-lt"/>
              </a:rPr>
              <a:t>quarta-feira (20/04)</a:t>
            </a:r>
            <a:r>
              <a:rPr lang="pt-BR">
                <a:ea typeface="+mn-lt"/>
                <a:cs typeface="+mn-lt"/>
              </a:rPr>
              <a:t>.</a:t>
            </a:r>
          </a:p>
          <a:p>
            <a:pPr marL="0" lvl="2" algn="just">
              <a:lnSpc>
                <a:spcPct val="90000"/>
              </a:lnSpc>
              <a:spcBef>
                <a:spcPts val="500"/>
              </a:spcBef>
              <a:spcAft>
                <a:spcPts val="1200"/>
              </a:spcAft>
              <a:buClr>
                <a:srgbClr val="FFC000"/>
              </a:buClr>
              <a:defRPr/>
            </a:pPr>
            <a:r>
              <a:rPr lang="pt-BR">
                <a:ea typeface="+mn-lt"/>
                <a:cs typeface="+mn-lt"/>
              </a:rPr>
              <a:t>As antecipações são necessárias por conta dos feriados nacionais da </a:t>
            </a:r>
            <a:r>
              <a:rPr lang="pt-BR" u="sng">
                <a:ea typeface="+mn-lt"/>
                <a:cs typeface="+mn-lt"/>
              </a:rPr>
              <a:t>Sexta-Feira da Paixão </a:t>
            </a:r>
            <a:r>
              <a:rPr lang="pt-BR">
                <a:ea typeface="+mn-lt"/>
                <a:cs typeface="+mn-lt"/>
              </a:rPr>
              <a:t>e </a:t>
            </a:r>
            <a:r>
              <a:rPr lang="pt-BR" u="sng">
                <a:ea typeface="+mn-lt"/>
                <a:cs typeface="+mn-lt"/>
              </a:rPr>
              <a:t>Tiradentes</a:t>
            </a:r>
            <a:r>
              <a:rPr lang="pt-BR">
                <a:ea typeface="+mn-lt"/>
                <a:cs typeface="+mn-lt"/>
              </a:rPr>
              <a:t>, nos dias </a:t>
            </a:r>
            <a:r>
              <a:rPr lang="pt-BR" u="sng">
                <a:ea typeface="+mn-lt"/>
                <a:cs typeface="+mn-lt"/>
              </a:rPr>
              <a:t>15/04</a:t>
            </a:r>
            <a:r>
              <a:rPr lang="pt-BR">
                <a:ea typeface="+mn-lt"/>
                <a:cs typeface="+mn-lt"/>
              </a:rPr>
              <a:t> e </a:t>
            </a:r>
            <a:r>
              <a:rPr lang="pt-BR" u="sng">
                <a:ea typeface="+mn-lt"/>
                <a:cs typeface="+mn-lt"/>
              </a:rPr>
              <a:t>21/04</a:t>
            </a:r>
            <a:r>
              <a:rPr lang="pt-BR">
                <a:ea typeface="+mn-lt"/>
                <a:cs typeface="+mn-lt"/>
              </a:rPr>
              <a:t>, respectivamente.</a:t>
            </a:r>
          </a:p>
          <a:p>
            <a:pPr marL="0" lvl="2" algn="just">
              <a:lnSpc>
                <a:spcPct val="90000"/>
              </a:lnSpc>
              <a:spcBef>
                <a:spcPts val="500"/>
              </a:spcBef>
              <a:spcAft>
                <a:spcPts val="1200"/>
              </a:spcAft>
              <a:buClr>
                <a:srgbClr val="FFC000"/>
              </a:buClr>
              <a:defRPr/>
            </a:pPr>
            <a:r>
              <a:rPr lang="pt-BR">
                <a:ea typeface="+mn-lt"/>
                <a:cs typeface="+mn-lt"/>
              </a:rPr>
              <a:t>A publicação diária do Preço de Liquidação das Diferenças (PLD) considerando o modelo DESSEM não será impactada e seguirá normalmente para todos os dias. </a:t>
            </a:r>
          </a:p>
          <a:p>
            <a:pPr marL="0" lvl="2" algn="just">
              <a:lnSpc>
                <a:spcPct val="90000"/>
              </a:lnSpc>
              <a:spcBef>
                <a:spcPts val="500"/>
              </a:spcBef>
              <a:spcAft>
                <a:spcPts val="1200"/>
              </a:spcAft>
              <a:buClr>
                <a:srgbClr val="FFC000"/>
              </a:buClr>
              <a:defRPr/>
            </a:pPr>
            <a:r>
              <a:rPr lang="pt-BR">
                <a:ea typeface="+mn-lt"/>
                <a:cs typeface="+mn-lt"/>
              </a:rPr>
              <a:t>Para mais informações clique </a:t>
            </a:r>
            <a:r>
              <a:rPr lang="pt-BR">
                <a:ea typeface="+mn-lt"/>
                <a:cs typeface="+mn-lt"/>
                <a:hlinkClick r:id="rId3"/>
              </a:rPr>
              <a:t>aqui </a:t>
            </a:r>
            <a:endParaRPr lang="pt-BR">
              <a:ea typeface="+mn-lt"/>
              <a:cs typeface="+mn-lt"/>
            </a:endParaRPr>
          </a:p>
          <a:p>
            <a:pPr marL="0" lvl="2" algn="just">
              <a:lnSpc>
                <a:spcPct val="90000"/>
              </a:lnSpc>
              <a:spcBef>
                <a:spcPts val="500"/>
              </a:spcBef>
              <a:spcAft>
                <a:spcPts val="1200"/>
              </a:spcAft>
              <a:buClr>
                <a:srgbClr val="FFC000"/>
              </a:buClr>
              <a:defRPr/>
            </a:pPr>
            <a:endParaRPr lang="pt-BR">
              <a:ea typeface="+mn-lt"/>
              <a:cs typeface="+mn-lt"/>
            </a:endParaRPr>
          </a:p>
          <a:p>
            <a:pPr marL="457200" lvl="3" algn="just">
              <a:lnSpc>
                <a:spcPct val="90000"/>
              </a:lnSpc>
              <a:spcBef>
                <a:spcPts val="500"/>
              </a:spcBef>
              <a:spcAft>
                <a:spcPts val="1200"/>
              </a:spcAft>
              <a:defRPr/>
            </a:pPr>
            <a:endParaRPr lang="pt-BR">
              <a:solidFill>
                <a:srgbClr val="000000"/>
              </a:solidFill>
              <a:latin typeface="Calibri" panose="020F0502020204030204"/>
              <a:cs typeface="Calibri"/>
            </a:endParaRPr>
          </a:p>
          <a:p>
            <a:pPr marL="0" lvl="2" algn="just">
              <a:lnSpc>
                <a:spcPct val="90000"/>
              </a:lnSpc>
              <a:spcBef>
                <a:spcPts val="500"/>
              </a:spcBef>
              <a:spcAft>
                <a:spcPts val="1200"/>
              </a:spcAft>
              <a:buClr>
                <a:srgbClr val="FFC000"/>
              </a:buClr>
              <a:defRPr/>
            </a:pPr>
            <a:endParaRPr lang="en-US"/>
          </a:p>
        </p:txBody>
      </p:sp>
      <p:grpSp>
        <p:nvGrpSpPr>
          <p:cNvPr id="11" name="Agrupar 10">
            <a:extLst>
              <a:ext uri="{FF2B5EF4-FFF2-40B4-BE49-F238E27FC236}">
                <a16:creationId xmlns:a16="http://schemas.microsoft.com/office/drawing/2014/main" id="{7BC66BAF-016A-4B2D-BD69-83CA6964C096}"/>
              </a:ext>
            </a:extLst>
          </p:cNvPr>
          <p:cNvGrpSpPr/>
          <p:nvPr/>
        </p:nvGrpSpPr>
        <p:grpSpPr>
          <a:xfrm>
            <a:off x="4517868" y="4302731"/>
            <a:ext cx="6652745" cy="2077570"/>
            <a:chOff x="6063374" y="5112299"/>
            <a:chExt cx="6097972" cy="1624357"/>
          </a:xfrm>
        </p:grpSpPr>
        <p:graphicFrame>
          <p:nvGraphicFramePr>
            <p:cNvPr id="6" name="Objeto 5">
              <a:extLst>
                <a:ext uri="{FF2B5EF4-FFF2-40B4-BE49-F238E27FC236}">
                  <a16:creationId xmlns:a16="http://schemas.microsoft.com/office/drawing/2014/main" id="{5FECC8CA-3ABE-407E-AB07-EE66236C0479}"/>
                </a:ext>
              </a:extLst>
            </p:cNvPr>
            <p:cNvGraphicFramePr>
              <a:graphicFrameLocks noChangeAspect="1"/>
            </p:cNvGraphicFramePr>
            <p:nvPr/>
          </p:nvGraphicFramePr>
          <p:xfrm>
            <a:off x="6063374" y="5112299"/>
            <a:ext cx="3931525" cy="1624357"/>
          </p:xfrm>
          <a:graphic>
            <a:graphicData uri="http://schemas.openxmlformats.org/presentationml/2006/ole">
              <mc:AlternateContent xmlns:mc="http://schemas.openxmlformats.org/markup-compatibility/2006">
                <mc:Choice xmlns:v="urn:schemas-microsoft-com:vml" Requires="v">
                  <p:oleObj spid="_x0000_s70657" name="Worksheet" r:id="rId4" imgW="3207798" imgH="1325722" progId="Excel.Sheet.12">
                    <p:embed/>
                  </p:oleObj>
                </mc:Choice>
                <mc:Fallback>
                  <p:oleObj name="Worksheet" r:id="rId4" imgW="3207798" imgH="1325722" progId="Excel.Sheet.12">
                    <p:embed/>
                    <p:pic>
                      <p:nvPicPr>
                        <p:cNvPr id="6" name="Objeto 5">
                          <a:extLst>
                            <a:ext uri="{FF2B5EF4-FFF2-40B4-BE49-F238E27FC236}">
                              <a16:creationId xmlns:a16="http://schemas.microsoft.com/office/drawing/2014/main" id="{5FECC8CA-3ABE-407E-AB07-EE66236C0479}"/>
                            </a:ext>
                          </a:extLst>
                        </p:cNvPr>
                        <p:cNvPicPr/>
                        <p:nvPr/>
                      </p:nvPicPr>
                      <p:blipFill>
                        <a:blip r:embed="rId5"/>
                        <a:stretch>
                          <a:fillRect/>
                        </a:stretch>
                      </p:blipFill>
                      <p:spPr>
                        <a:xfrm>
                          <a:off x="6063374" y="5112299"/>
                          <a:ext cx="3931525" cy="1624357"/>
                        </a:xfrm>
                        <a:prstGeom prst="rect">
                          <a:avLst/>
                        </a:prstGeom>
                      </p:spPr>
                    </p:pic>
                  </p:oleObj>
                </mc:Fallback>
              </mc:AlternateContent>
            </a:graphicData>
          </a:graphic>
        </p:graphicFrame>
        <p:graphicFrame>
          <p:nvGraphicFramePr>
            <p:cNvPr id="10" name="Objeto 9">
              <a:extLst>
                <a:ext uri="{FF2B5EF4-FFF2-40B4-BE49-F238E27FC236}">
                  <a16:creationId xmlns:a16="http://schemas.microsoft.com/office/drawing/2014/main" id="{22603A58-1D5D-4DD3-9FCD-E7147B366744}"/>
                </a:ext>
              </a:extLst>
            </p:cNvPr>
            <p:cNvGraphicFramePr>
              <a:graphicFrameLocks noChangeAspect="1"/>
            </p:cNvGraphicFramePr>
            <p:nvPr/>
          </p:nvGraphicFramePr>
          <p:xfrm>
            <a:off x="10066992" y="5979095"/>
            <a:ext cx="2094354" cy="739775"/>
          </p:xfrm>
          <a:graphic>
            <a:graphicData uri="http://schemas.openxmlformats.org/presentationml/2006/ole">
              <mc:AlternateContent xmlns:mc="http://schemas.openxmlformats.org/markup-compatibility/2006">
                <mc:Choice xmlns:v="urn:schemas-microsoft-com:vml" Requires="v">
                  <p:oleObj spid="_x0000_s70658" name="Worksheet" r:id="rId6" imgW="2019374" imgH="739245" progId="Excel.Sheet.12">
                    <p:embed/>
                  </p:oleObj>
                </mc:Choice>
                <mc:Fallback>
                  <p:oleObj name="Worksheet" r:id="rId6" imgW="2019374" imgH="739245" progId="Excel.Sheet.12">
                    <p:embed/>
                    <p:pic>
                      <p:nvPicPr>
                        <p:cNvPr id="10" name="Objeto 9">
                          <a:extLst>
                            <a:ext uri="{FF2B5EF4-FFF2-40B4-BE49-F238E27FC236}">
                              <a16:creationId xmlns:a16="http://schemas.microsoft.com/office/drawing/2014/main" id="{22603A58-1D5D-4DD3-9FCD-E7147B366744}"/>
                            </a:ext>
                          </a:extLst>
                        </p:cNvPr>
                        <p:cNvPicPr/>
                        <p:nvPr/>
                      </p:nvPicPr>
                      <p:blipFill>
                        <a:blip r:embed="rId7"/>
                        <a:stretch>
                          <a:fillRect/>
                        </a:stretch>
                      </p:blipFill>
                      <p:spPr>
                        <a:xfrm>
                          <a:off x="10066992" y="5979095"/>
                          <a:ext cx="2094354" cy="739775"/>
                        </a:xfrm>
                        <a:prstGeom prst="rect">
                          <a:avLst/>
                        </a:prstGeom>
                      </p:spPr>
                    </p:pic>
                  </p:oleObj>
                </mc:Fallback>
              </mc:AlternateContent>
            </a:graphicData>
          </a:graphic>
        </p:graphicFrame>
      </p:grpSp>
    </p:spTree>
    <p:extLst>
      <p:ext uri="{BB962C8B-B14F-4D97-AF65-F5344CB8AC3E}">
        <p14:creationId xmlns:p14="http://schemas.microsoft.com/office/powerpoint/2010/main" val="20331906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p:cNvSpPr txBox="1">
            <a:spLocks/>
          </p:cNvSpPr>
          <p:nvPr/>
        </p:nvSpPr>
        <p:spPr>
          <a:xfrm>
            <a:off x="618066" y="0"/>
            <a:ext cx="11033160" cy="506627"/>
          </a:xfrm>
          <a:prstGeom prst="rect">
            <a:avLst/>
          </a:prstGeom>
        </p:spPr>
        <p:txBody>
          <a:bodyPr lIns="38100" tIns="38100" rIns="38100" bIns="38100" anchor="ctr">
            <a:noAutofit/>
          </a:bodyPr>
          <a:lstStyle>
            <a:lvl1pPr algn="l" defTabSz="914400" rtl="0" eaLnBrk="1" latinLnBrk="0" hangingPunct="1">
              <a:lnSpc>
                <a:spcPct val="90000"/>
              </a:lnSpc>
              <a:spcBef>
                <a:spcPct val="0"/>
              </a:spcBef>
              <a:buNone/>
              <a:defRPr sz="2400" b="1" kern="1200">
                <a:solidFill>
                  <a:schemeClr val="bg1"/>
                </a:solidFill>
                <a:latin typeface="Calibri" charset="0"/>
                <a:ea typeface="Calibri" charset="0"/>
                <a:cs typeface="Calibri" charset="0"/>
              </a:defRPr>
            </a:lvl1pPr>
          </a:lstStyle>
          <a:p>
            <a:r>
              <a:rPr lang="pt-BR" sz="2800"/>
              <a:t>Comportamento da FCF do DECOMP - Abril de 2022 - Semana 3</a:t>
            </a:r>
          </a:p>
        </p:txBody>
      </p:sp>
      <p:sp>
        <p:nvSpPr>
          <p:cNvPr id="3" name="CaixaDeTexto 2"/>
          <p:cNvSpPr txBox="1"/>
          <p:nvPr/>
        </p:nvSpPr>
        <p:spPr>
          <a:xfrm>
            <a:off x="1683811" y="1313567"/>
            <a:ext cx="796885" cy="338554"/>
          </a:xfrm>
          <a:prstGeom prst="rect">
            <a:avLst/>
          </a:prstGeom>
          <a:noFill/>
        </p:spPr>
        <p:txBody>
          <a:bodyPr wrap="none" rtlCol="0">
            <a:spAutoFit/>
          </a:bodyPr>
          <a:lstStyle/>
          <a:p>
            <a:r>
              <a:rPr lang="pt-BR" sz="1600" b="1">
                <a:solidFill>
                  <a:srgbClr val="002060"/>
                </a:solidFill>
              </a:rPr>
              <a:t>Pesado</a:t>
            </a:r>
          </a:p>
        </p:txBody>
      </p:sp>
      <p:sp>
        <p:nvSpPr>
          <p:cNvPr id="10" name="CaixaDeTexto 9"/>
          <p:cNvSpPr txBox="1"/>
          <p:nvPr/>
        </p:nvSpPr>
        <p:spPr>
          <a:xfrm>
            <a:off x="5728545" y="1318527"/>
            <a:ext cx="737702" cy="338554"/>
          </a:xfrm>
          <a:prstGeom prst="rect">
            <a:avLst/>
          </a:prstGeom>
          <a:noFill/>
        </p:spPr>
        <p:txBody>
          <a:bodyPr wrap="none" rtlCol="0">
            <a:spAutoFit/>
          </a:bodyPr>
          <a:lstStyle/>
          <a:p>
            <a:r>
              <a:rPr lang="pt-BR" sz="1600" b="1">
                <a:solidFill>
                  <a:srgbClr val="002060"/>
                </a:solidFill>
              </a:rPr>
              <a:t>Médio</a:t>
            </a:r>
          </a:p>
        </p:txBody>
      </p:sp>
      <p:sp>
        <p:nvSpPr>
          <p:cNvPr id="11" name="CaixaDeTexto 10"/>
          <p:cNvSpPr txBox="1"/>
          <p:nvPr/>
        </p:nvSpPr>
        <p:spPr>
          <a:xfrm>
            <a:off x="9814865" y="1318527"/>
            <a:ext cx="571247" cy="338554"/>
          </a:xfrm>
          <a:prstGeom prst="rect">
            <a:avLst/>
          </a:prstGeom>
          <a:noFill/>
        </p:spPr>
        <p:txBody>
          <a:bodyPr wrap="none" rtlCol="0">
            <a:spAutoFit/>
          </a:bodyPr>
          <a:lstStyle/>
          <a:p>
            <a:r>
              <a:rPr lang="pt-BR" sz="1600" b="1">
                <a:solidFill>
                  <a:srgbClr val="002060"/>
                </a:solidFill>
              </a:rPr>
              <a:t>Leve</a:t>
            </a:r>
          </a:p>
        </p:txBody>
      </p:sp>
      <p:sp>
        <p:nvSpPr>
          <p:cNvPr id="17" name="Título 2"/>
          <p:cNvSpPr txBox="1">
            <a:spLocks/>
          </p:cNvSpPr>
          <p:nvPr/>
        </p:nvSpPr>
        <p:spPr>
          <a:xfrm>
            <a:off x="618066" y="510732"/>
            <a:ext cx="11033160" cy="435429"/>
          </a:xfrm>
          <a:prstGeom prst="rect">
            <a:avLst/>
          </a:prstGeom>
        </p:spPr>
        <p:txBody>
          <a:bodyPr lIns="38100" tIns="38100" rIns="38100" bIns="38100" anchor="ctr">
            <a:normAutofit/>
          </a:bodyPr>
          <a:lstStyle>
            <a:lvl1pPr algn="l" defTabSz="914400" rtl="0" eaLnBrk="1" latinLnBrk="0" hangingPunct="1">
              <a:lnSpc>
                <a:spcPct val="90000"/>
              </a:lnSpc>
              <a:spcBef>
                <a:spcPct val="0"/>
              </a:spcBef>
              <a:buNone/>
              <a:defRPr sz="2400" b="1" kern="1200">
                <a:solidFill>
                  <a:schemeClr val="bg1"/>
                </a:solidFill>
                <a:latin typeface="Calibri" charset="0"/>
                <a:ea typeface="Calibri" charset="0"/>
                <a:cs typeface="Calibri" charset="0"/>
              </a:defRPr>
            </a:lvl1pPr>
          </a:lstStyle>
          <a:p>
            <a:pPr lvl="0" eaLnBrk="0"/>
            <a:r>
              <a:rPr lang="pt-BR" sz="1800" i="1">
                <a:solidFill>
                  <a:schemeClr val="tx1"/>
                </a:solidFill>
                <a:ea typeface="ＭＳ Ｐゴシック" charset="0"/>
              </a:rPr>
              <a:t>Fluxo de Intercâmbio</a:t>
            </a:r>
          </a:p>
        </p:txBody>
      </p:sp>
      <p:sp>
        <p:nvSpPr>
          <p:cNvPr id="12" name="CaixaDeTexto 11">
            <a:extLst>
              <a:ext uri="{FF2B5EF4-FFF2-40B4-BE49-F238E27FC236}">
                <a16:creationId xmlns:a16="http://schemas.microsoft.com/office/drawing/2014/main" id="{B409A1C9-F3F9-4B4F-8BC6-E0D175FCADBC}"/>
              </a:ext>
            </a:extLst>
          </p:cNvPr>
          <p:cNvSpPr txBox="1"/>
          <p:nvPr/>
        </p:nvSpPr>
        <p:spPr>
          <a:xfrm>
            <a:off x="578942" y="870729"/>
            <a:ext cx="11613058" cy="564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t">
            <a:spAutoFit/>
          </a:bodyPr>
          <a:lstStyle/>
          <a:p>
            <a:pPr marL="321457" indent="-321457" defTabSz="410751" hangingPunct="0">
              <a:buFont typeface="Wingdings" panose="05000000000000000000" pitchFamily="2" charset="2"/>
              <a:buChar char="ü"/>
            </a:pPr>
            <a:r>
              <a:rPr lang="pt-BR" sz="1600">
                <a:solidFill>
                  <a:srgbClr val="0070C0"/>
                </a:solidFill>
              </a:rPr>
              <a:t>Limite de exportação atingidos descolando a FCF do DECOMP entre os submercados Nordeste e Norte em relação ao Sudeste/Centro-Oeste para os patamares Pesado e Médio</a:t>
            </a:r>
            <a:endParaRPr lang="pt-BR" sz="1600">
              <a:solidFill>
                <a:srgbClr val="0070C0"/>
              </a:solidFill>
              <a:sym typeface="Helvetica Light"/>
            </a:endParaRPr>
          </a:p>
        </p:txBody>
      </p:sp>
      <p:pic>
        <p:nvPicPr>
          <p:cNvPr id="19" name="Imagem 18">
            <a:extLst>
              <a:ext uri="{FF2B5EF4-FFF2-40B4-BE49-F238E27FC236}">
                <a16:creationId xmlns:a16="http://schemas.microsoft.com/office/drawing/2014/main" id="{57E4A5FE-3F4A-4887-A1AE-E04DAD39A1D0}"/>
              </a:ext>
            </a:extLst>
          </p:cNvPr>
          <p:cNvPicPr>
            <a:picLocks noChangeAspect="1"/>
          </p:cNvPicPr>
          <p:nvPr/>
        </p:nvPicPr>
        <p:blipFill>
          <a:blip r:embed="rId2"/>
          <a:stretch>
            <a:fillRect/>
          </a:stretch>
        </p:blipFill>
        <p:spPr>
          <a:xfrm>
            <a:off x="127001" y="1699768"/>
            <a:ext cx="4068000" cy="4825530"/>
          </a:xfrm>
          <a:prstGeom prst="rect">
            <a:avLst/>
          </a:prstGeom>
        </p:spPr>
      </p:pic>
      <p:pic>
        <p:nvPicPr>
          <p:cNvPr id="20" name="Imagem 19">
            <a:extLst>
              <a:ext uri="{FF2B5EF4-FFF2-40B4-BE49-F238E27FC236}">
                <a16:creationId xmlns:a16="http://schemas.microsoft.com/office/drawing/2014/main" id="{5F021C3E-7DD6-4FDA-9827-1D59838FFF55}"/>
              </a:ext>
            </a:extLst>
          </p:cNvPr>
          <p:cNvPicPr>
            <a:picLocks noChangeAspect="1"/>
          </p:cNvPicPr>
          <p:nvPr/>
        </p:nvPicPr>
        <p:blipFill>
          <a:blip r:embed="rId3"/>
          <a:stretch>
            <a:fillRect/>
          </a:stretch>
        </p:blipFill>
        <p:spPr>
          <a:xfrm>
            <a:off x="4127501" y="1699768"/>
            <a:ext cx="4068000" cy="4825530"/>
          </a:xfrm>
          <a:prstGeom prst="rect">
            <a:avLst/>
          </a:prstGeom>
        </p:spPr>
      </p:pic>
      <p:pic>
        <p:nvPicPr>
          <p:cNvPr id="21" name="Imagem 20">
            <a:extLst>
              <a:ext uri="{FF2B5EF4-FFF2-40B4-BE49-F238E27FC236}">
                <a16:creationId xmlns:a16="http://schemas.microsoft.com/office/drawing/2014/main" id="{882F080A-F91B-4EF5-BC60-0CF28FB9441A}"/>
              </a:ext>
            </a:extLst>
          </p:cNvPr>
          <p:cNvPicPr>
            <a:picLocks noChangeAspect="1"/>
          </p:cNvPicPr>
          <p:nvPr/>
        </p:nvPicPr>
        <p:blipFill>
          <a:blip r:embed="rId4"/>
          <a:stretch>
            <a:fillRect/>
          </a:stretch>
        </p:blipFill>
        <p:spPr>
          <a:xfrm>
            <a:off x="8128001" y="1699768"/>
            <a:ext cx="4068000" cy="4825530"/>
          </a:xfrm>
          <a:prstGeom prst="rect">
            <a:avLst/>
          </a:prstGeom>
        </p:spPr>
      </p:pic>
    </p:spTree>
    <p:extLst>
      <p:ext uri="{BB962C8B-B14F-4D97-AF65-F5344CB8AC3E}">
        <p14:creationId xmlns:p14="http://schemas.microsoft.com/office/powerpoint/2010/main" val="29221291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a:extLst>
              <a:ext uri="{FF2B5EF4-FFF2-40B4-BE49-F238E27FC236}">
                <a16:creationId xmlns:a16="http://schemas.microsoft.com/office/drawing/2014/main" id="{2A33B672-6FAC-4250-9709-1E1753436556}"/>
              </a:ext>
            </a:extLst>
          </p:cNvPr>
          <p:cNvGraphicFramePr>
            <a:graphicFrameLocks noGrp="1"/>
          </p:cNvGraphicFramePr>
          <p:nvPr>
            <p:extLst>
              <p:ext uri="{D42A27DB-BD31-4B8C-83A1-F6EECF244321}">
                <p14:modId xmlns:p14="http://schemas.microsoft.com/office/powerpoint/2010/main" val="4044137288"/>
              </p:ext>
            </p:extLst>
          </p:nvPr>
        </p:nvGraphicFramePr>
        <p:xfrm>
          <a:off x="129511" y="1403006"/>
          <a:ext cx="5728424" cy="5193741"/>
        </p:xfrm>
        <a:graphic>
          <a:graphicData uri="http://schemas.openxmlformats.org/drawingml/2006/table">
            <a:tbl>
              <a:tblPr/>
              <a:tblGrid>
                <a:gridCol w="1034691">
                  <a:extLst>
                    <a:ext uri="{9D8B030D-6E8A-4147-A177-3AD203B41FA5}">
                      <a16:colId xmlns:a16="http://schemas.microsoft.com/office/drawing/2014/main" val="1885661536"/>
                    </a:ext>
                  </a:extLst>
                </a:gridCol>
                <a:gridCol w="968846">
                  <a:extLst>
                    <a:ext uri="{9D8B030D-6E8A-4147-A177-3AD203B41FA5}">
                      <a16:colId xmlns:a16="http://schemas.microsoft.com/office/drawing/2014/main" val="1171734458"/>
                    </a:ext>
                  </a:extLst>
                </a:gridCol>
                <a:gridCol w="837159">
                  <a:extLst>
                    <a:ext uri="{9D8B030D-6E8A-4147-A177-3AD203B41FA5}">
                      <a16:colId xmlns:a16="http://schemas.microsoft.com/office/drawing/2014/main" val="1268900418"/>
                    </a:ext>
                  </a:extLst>
                </a:gridCol>
                <a:gridCol w="1034691">
                  <a:extLst>
                    <a:ext uri="{9D8B030D-6E8A-4147-A177-3AD203B41FA5}">
                      <a16:colId xmlns:a16="http://schemas.microsoft.com/office/drawing/2014/main" val="1229279802"/>
                    </a:ext>
                  </a:extLst>
                </a:gridCol>
                <a:gridCol w="1072316">
                  <a:extLst>
                    <a:ext uri="{9D8B030D-6E8A-4147-A177-3AD203B41FA5}">
                      <a16:colId xmlns:a16="http://schemas.microsoft.com/office/drawing/2014/main" val="3285503903"/>
                    </a:ext>
                  </a:extLst>
                </a:gridCol>
                <a:gridCol w="780721">
                  <a:extLst>
                    <a:ext uri="{9D8B030D-6E8A-4147-A177-3AD203B41FA5}">
                      <a16:colId xmlns:a16="http://schemas.microsoft.com/office/drawing/2014/main" val="2944010162"/>
                    </a:ext>
                  </a:extLst>
                </a:gridCol>
              </a:tblGrid>
              <a:tr h="440148">
                <a:tc>
                  <a:txBody>
                    <a:bodyPr/>
                    <a:lstStyle/>
                    <a:p>
                      <a:pPr algn="ctr" fontAlgn="ctr"/>
                      <a:r>
                        <a:rPr lang="pt-BR" sz="1100" b="1" i="0" u="none" strike="noStrike">
                          <a:solidFill>
                            <a:srgbClr val="000000"/>
                          </a:solidFill>
                          <a:effectLst/>
                          <a:latin typeface="Calibri" panose="020F0502020204030204" pitchFamily="34" charset="0"/>
                        </a:rPr>
                        <a:t>SUBMERCADO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ctr" fontAlgn="ctr"/>
                      <a:r>
                        <a:rPr lang="pt-BR" sz="1100" b="1" i="0" u="none" strike="noStrike">
                          <a:solidFill>
                            <a:srgbClr val="000000"/>
                          </a:solidFill>
                          <a:effectLst/>
                          <a:latin typeface="Calibri" panose="020F0502020204030204" pitchFamily="34" charset="0"/>
                        </a:rPr>
                        <a:t>UTE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ctr" fontAlgn="ctr"/>
                      <a:r>
                        <a:rPr lang="pt-BR" sz="1100" b="1" i="0" u="none" strike="noStrike">
                          <a:solidFill>
                            <a:srgbClr val="000000"/>
                          </a:solidFill>
                          <a:effectLst/>
                          <a:latin typeface="Calibri" panose="020F0502020204030204" pitchFamily="34" charset="0"/>
                        </a:rPr>
                        <a:t>COMB</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t-BR" sz="1100" b="1" i="0" u="none" strike="noStrike">
                          <a:solidFill>
                            <a:srgbClr val="000000"/>
                          </a:solidFill>
                          <a:effectLst/>
                          <a:latin typeface="Calibri" panose="020F0502020204030204" pitchFamily="34" charset="0"/>
                        </a:rPr>
                        <a:t>Abr RV0  CVU [R$/MWh]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t-BR" sz="1100" b="1" i="0" u="none" strike="noStrike">
                          <a:solidFill>
                            <a:srgbClr val="000000"/>
                          </a:solidFill>
                          <a:effectLst/>
                          <a:latin typeface="Calibri" panose="020F0502020204030204" pitchFamily="34" charset="0"/>
                        </a:rPr>
                        <a:t>Abr RV2  CVU [R$/MWh]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t-BR" sz="1100" b="1" i="0" u="none" strike="noStrike">
                          <a:solidFill>
                            <a:srgbClr val="000000"/>
                          </a:solidFill>
                          <a:effectLst/>
                          <a:latin typeface="Calibri" panose="020F0502020204030204" pitchFamily="34" charset="0"/>
                        </a:rPr>
                        <a:t>DIF</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507999338"/>
                  </a:ext>
                </a:extLst>
              </a:tr>
              <a:tr h="176059">
                <a:tc>
                  <a:txBody>
                    <a:bodyPr/>
                    <a:lstStyle/>
                    <a:p>
                      <a:pPr algn="ctr" fontAlgn="b"/>
                      <a:r>
                        <a:rPr lang="pt-BR" sz="1100" b="0" i="0" u="none" strike="noStrike">
                          <a:solidFill>
                            <a:srgbClr val="000000"/>
                          </a:solidFill>
                          <a:effectLst/>
                          <a:latin typeface="Calibri" panose="020F0502020204030204" pitchFamily="34" charset="0"/>
                        </a:rPr>
                        <a:t>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TERMONE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Oleo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1.244,02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1.356,94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9,08%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3869493217"/>
                  </a:ext>
                </a:extLst>
              </a:tr>
              <a:tr h="176059">
                <a:tc>
                  <a:txBody>
                    <a:bodyPr/>
                    <a:lstStyle/>
                    <a:p>
                      <a:pPr algn="ctr" fontAlgn="b"/>
                      <a:r>
                        <a:rPr lang="pt-BR" sz="1100" b="0" i="0" u="none" strike="noStrike">
                          <a:solidFill>
                            <a:srgbClr val="000000"/>
                          </a:solidFill>
                          <a:effectLst/>
                          <a:latin typeface="Calibri" panose="020F0502020204030204" pitchFamily="34" charset="0"/>
                        </a:rPr>
                        <a:t>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TERMOPB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Oleo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1.244,02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1.356,94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9,08%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834294655"/>
                  </a:ext>
                </a:extLst>
              </a:tr>
              <a:tr h="176059">
                <a:tc>
                  <a:txBody>
                    <a:bodyPr/>
                    <a:lstStyle/>
                    <a:p>
                      <a:pPr algn="ctr" fontAlgn="b"/>
                      <a:r>
                        <a:rPr lang="pt-BR" sz="1100" b="0" i="0" u="none" strike="noStrike">
                          <a:solidFill>
                            <a:srgbClr val="000000"/>
                          </a:solidFill>
                          <a:effectLst/>
                          <a:latin typeface="Calibri" panose="020F0502020204030204" pitchFamily="34" charset="0"/>
                        </a:rPr>
                        <a:t>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GLOBAL 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Oleo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1.423,8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1.553,93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9,14%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3600056431"/>
                  </a:ext>
                </a:extLst>
              </a:tr>
              <a:tr h="176059">
                <a:tc>
                  <a:txBody>
                    <a:bodyPr/>
                    <a:lstStyle/>
                    <a:p>
                      <a:pPr algn="ctr" fontAlgn="b"/>
                      <a:r>
                        <a:rPr lang="pt-BR" sz="1100" b="0" i="0" u="none" strike="noStrike">
                          <a:solidFill>
                            <a:srgbClr val="000000"/>
                          </a:solidFill>
                          <a:effectLst/>
                          <a:latin typeface="Calibri" panose="020F0502020204030204" pitchFamily="34" charset="0"/>
                        </a:rPr>
                        <a:t>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GLOBAL II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Oleo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1.423,8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1.553,93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9,14%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1884129709"/>
                  </a:ext>
                </a:extLst>
              </a:tr>
              <a:tr h="176059">
                <a:tc>
                  <a:txBody>
                    <a:bodyPr/>
                    <a:lstStyle/>
                    <a:p>
                      <a:pPr algn="ctr" fontAlgn="b"/>
                      <a:r>
                        <a:rPr lang="pt-BR" sz="1100" b="0" i="0" u="none" strike="noStrike">
                          <a:solidFill>
                            <a:srgbClr val="000000"/>
                          </a:solidFill>
                          <a:effectLst/>
                          <a:latin typeface="Calibri" panose="020F0502020204030204" pitchFamily="34" charset="0"/>
                        </a:rPr>
                        <a:t>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TERMOCABO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Oleo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1.241,89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1.355,67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9,16%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3908445494"/>
                  </a:ext>
                </a:extLst>
              </a:tr>
              <a:tr h="176059">
                <a:tc>
                  <a:txBody>
                    <a:bodyPr/>
                    <a:lstStyle/>
                    <a:p>
                      <a:pPr algn="ctr" fontAlgn="b"/>
                      <a:r>
                        <a:rPr lang="pt-BR" sz="1100" b="0" i="0" u="none" strike="noStrike">
                          <a:solidFill>
                            <a:srgbClr val="000000"/>
                          </a:solidFill>
                          <a:effectLst/>
                          <a:latin typeface="Calibri" panose="020F0502020204030204" pitchFamily="34" charset="0"/>
                        </a:rPr>
                        <a:t>SE/CO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VIANA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Oleo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1.257,47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1.372,74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9,17%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3282725110"/>
                  </a:ext>
                </a:extLst>
              </a:tr>
              <a:tr h="176059">
                <a:tc>
                  <a:txBody>
                    <a:bodyPr/>
                    <a:lstStyle/>
                    <a:p>
                      <a:pPr algn="ctr" fontAlgn="b"/>
                      <a:r>
                        <a:rPr lang="pt-BR" sz="1100" b="0" i="0" u="none" strike="noStrike">
                          <a:solidFill>
                            <a:srgbClr val="000000"/>
                          </a:solidFill>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GERAMAR2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Oleo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1.257,44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1.372,71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9,17%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4118549672"/>
                  </a:ext>
                </a:extLst>
              </a:tr>
              <a:tr h="176059">
                <a:tc>
                  <a:txBody>
                    <a:bodyPr/>
                    <a:lstStyle/>
                    <a:p>
                      <a:pPr algn="ctr" fontAlgn="b"/>
                      <a:r>
                        <a:rPr lang="pt-BR" sz="1100" b="0" i="0" u="none" strike="noStrike">
                          <a:solidFill>
                            <a:srgbClr val="000000"/>
                          </a:solidFill>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GERAMAR1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Oleo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1.257,44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1.372,71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9,17%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3903186987"/>
                  </a:ext>
                </a:extLst>
              </a:tr>
              <a:tr h="176059">
                <a:tc>
                  <a:txBody>
                    <a:bodyPr/>
                    <a:lstStyle/>
                    <a:p>
                      <a:pPr algn="ctr" fontAlgn="b"/>
                      <a:r>
                        <a:rPr lang="pt-BR" sz="1100" b="0" i="0" u="none" strike="noStrike">
                          <a:solidFill>
                            <a:srgbClr val="000000"/>
                          </a:solidFill>
                          <a:effectLst/>
                          <a:latin typeface="Calibri" panose="020F0502020204030204" pitchFamily="34" charset="0"/>
                        </a:rPr>
                        <a:t>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CAMPINA_GR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Oleo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1.257,49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1.372,77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9,17%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2544354043"/>
                  </a:ext>
                </a:extLst>
              </a:tr>
              <a:tr h="176059">
                <a:tc>
                  <a:txBody>
                    <a:bodyPr/>
                    <a:lstStyle/>
                    <a:p>
                      <a:pPr algn="ctr" fontAlgn="b"/>
                      <a:r>
                        <a:rPr lang="pt-BR" sz="1100" b="0" i="0" u="none" strike="noStrike">
                          <a:solidFill>
                            <a:srgbClr val="000000"/>
                          </a:solidFill>
                          <a:effectLst/>
                          <a:latin typeface="Calibri" panose="020F0502020204030204" pitchFamily="34" charset="0"/>
                        </a:rPr>
                        <a:t>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MARACANAU</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Oleo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1.226,76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1.340,74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9,29%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874369455"/>
                  </a:ext>
                </a:extLst>
              </a:tr>
              <a:tr h="176059">
                <a:tc>
                  <a:txBody>
                    <a:bodyPr/>
                    <a:lstStyle/>
                    <a:p>
                      <a:pPr algn="ctr" fontAlgn="b"/>
                      <a:r>
                        <a:rPr lang="pt-BR" sz="1100" b="0" i="0" u="none" strike="noStrike">
                          <a:solidFill>
                            <a:srgbClr val="000000"/>
                          </a:solidFill>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UTE MAUA 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Gas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134,62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147,13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9,29%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3339619726"/>
                  </a:ext>
                </a:extLst>
              </a:tr>
              <a:tr h="176059">
                <a:tc>
                  <a:txBody>
                    <a:bodyPr/>
                    <a:lstStyle/>
                    <a:p>
                      <a:pPr algn="ctr" fontAlgn="b"/>
                      <a:r>
                        <a:rPr lang="pt-BR" sz="1100" b="0" i="0" u="none" strike="noStrike">
                          <a:solidFill>
                            <a:srgbClr val="000000"/>
                          </a:solidFill>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APARECIDA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Gas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134,62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147,13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9,29%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1476197156"/>
                  </a:ext>
                </a:extLst>
              </a:tr>
              <a:tr h="176059">
                <a:tc>
                  <a:txBody>
                    <a:bodyPr/>
                    <a:lstStyle/>
                    <a:p>
                      <a:pPr algn="ctr" fontAlgn="b"/>
                      <a:r>
                        <a:rPr lang="pt-BR" sz="1100" b="0" i="0" u="none" strike="noStrike">
                          <a:solidFill>
                            <a:srgbClr val="000000"/>
                          </a:solidFill>
                          <a:effectLst/>
                          <a:latin typeface="Calibri" panose="020F0502020204030204" pitchFamily="34" charset="0"/>
                        </a:rPr>
                        <a:t>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PERNAMBU_3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Oleo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1.090,09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1.192,49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9,39%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1768616997"/>
                  </a:ext>
                </a:extLst>
              </a:tr>
              <a:tr h="176059">
                <a:tc>
                  <a:txBody>
                    <a:bodyPr/>
                    <a:lstStyle/>
                    <a:p>
                      <a:pPr algn="ctr" fontAlgn="b"/>
                      <a:r>
                        <a:rPr lang="pt-BR" sz="1100" b="0" i="0" u="none" strike="noStrike">
                          <a:solidFill>
                            <a:srgbClr val="000000"/>
                          </a:solidFill>
                          <a:effectLst/>
                          <a:latin typeface="Calibri" panose="020F0502020204030204" pitchFamily="34" charset="0"/>
                        </a:rPr>
                        <a:t>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SUAPE II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Oleo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1.294,50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1.416,83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9,45%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1796095212"/>
                  </a:ext>
                </a:extLst>
              </a:tr>
              <a:tr h="176059">
                <a:tc>
                  <a:txBody>
                    <a:bodyPr/>
                    <a:lstStyle/>
                    <a:p>
                      <a:pPr algn="ctr" fontAlgn="b"/>
                      <a:r>
                        <a:rPr lang="pt-BR" sz="1100" b="0" i="0" u="none" strike="noStrike">
                          <a:solidFill>
                            <a:srgbClr val="000000"/>
                          </a:solidFill>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MARAN_VL22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Gas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270,74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300,46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10,98%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17F"/>
                    </a:solidFill>
                  </a:tcPr>
                </a:tc>
                <a:extLst>
                  <a:ext uri="{0D108BD9-81ED-4DB2-BD59-A6C34878D82A}">
                    <a16:rowId xmlns:a16="http://schemas.microsoft.com/office/drawing/2014/main" val="3661553639"/>
                  </a:ext>
                </a:extLst>
              </a:tr>
              <a:tr h="176059">
                <a:tc>
                  <a:txBody>
                    <a:bodyPr/>
                    <a:lstStyle/>
                    <a:p>
                      <a:pPr algn="ctr" fontAlgn="b"/>
                      <a:r>
                        <a:rPr lang="pt-BR" sz="1100" b="0" i="0" u="none" strike="noStrike">
                          <a:solidFill>
                            <a:srgbClr val="000000"/>
                          </a:solidFill>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MARANIVL22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Gas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270,74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300,46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10,98%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17F"/>
                    </a:solidFill>
                  </a:tcPr>
                </a:tc>
                <a:extLst>
                  <a:ext uri="{0D108BD9-81ED-4DB2-BD59-A6C34878D82A}">
                    <a16:rowId xmlns:a16="http://schemas.microsoft.com/office/drawing/2014/main" val="3719303456"/>
                  </a:ext>
                </a:extLst>
              </a:tr>
              <a:tr h="176059">
                <a:tc>
                  <a:txBody>
                    <a:bodyPr/>
                    <a:lstStyle/>
                    <a:p>
                      <a:pPr algn="ctr" fontAlgn="b"/>
                      <a:r>
                        <a:rPr lang="pt-BR" sz="1100" b="0" i="0" u="none" strike="noStrike">
                          <a:solidFill>
                            <a:srgbClr val="000000"/>
                          </a:solidFill>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MARAN_VL_7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Gas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270,73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300,45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10,98%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17F"/>
                    </a:solidFill>
                  </a:tcPr>
                </a:tc>
                <a:extLst>
                  <a:ext uri="{0D108BD9-81ED-4DB2-BD59-A6C34878D82A}">
                    <a16:rowId xmlns:a16="http://schemas.microsoft.com/office/drawing/2014/main" val="1789528263"/>
                  </a:ext>
                </a:extLst>
              </a:tr>
              <a:tr h="176059">
                <a:tc>
                  <a:txBody>
                    <a:bodyPr/>
                    <a:lstStyle/>
                    <a:p>
                      <a:pPr algn="ctr" fontAlgn="b"/>
                      <a:r>
                        <a:rPr lang="pt-BR" sz="1100" b="0" i="0" u="none" strike="noStrike">
                          <a:solidFill>
                            <a:srgbClr val="000000"/>
                          </a:solidFill>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MARANIVL_7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Gas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270,73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300,45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10,98%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17F"/>
                    </a:solidFill>
                  </a:tcPr>
                </a:tc>
                <a:extLst>
                  <a:ext uri="{0D108BD9-81ED-4DB2-BD59-A6C34878D82A}">
                    <a16:rowId xmlns:a16="http://schemas.microsoft.com/office/drawing/2014/main" val="3087326649"/>
                  </a:ext>
                </a:extLst>
              </a:tr>
              <a:tr h="176059">
                <a:tc>
                  <a:txBody>
                    <a:bodyPr/>
                    <a:lstStyle/>
                    <a:p>
                      <a:pPr algn="ctr" fontAlgn="b"/>
                      <a:r>
                        <a:rPr lang="pt-BR" sz="1100" b="0" i="0" u="none" strike="noStrike">
                          <a:solidFill>
                            <a:srgbClr val="000000"/>
                          </a:solidFill>
                          <a:effectLst/>
                          <a:latin typeface="Calibri" panose="020F0502020204030204" pitchFamily="34" charset="0"/>
                        </a:rPr>
                        <a:t>SE/CO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SANTA CRUZ</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GNL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294,95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327,9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11,17%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07F"/>
                    </a:solidFill>
                  </a:tcPr>
                </a:tc>
                <a:extLst>
                  <a:ext uri="{0D108BD9-81ED-4DB2-BD59-A6C34878D82A}">
                    <a16:rowId xmlns:a16="http://schemas.microsoft.com/office/drawing/2014/main" val="310751135"/>
                  </a:ext>
                </a:extLst>
              </a:tr>
              <a:tr h="176059">
                <a:tc>
                  <a:txBody>
                    <a:bodyPr/>
                    <a:lstStyle/>
                    <a:p>
                      <a:pPr algn="ctr" fontAlgn="b"/>
                      <a:r>
                        <a:rPr lang="pt-BR" sz="1100" b="0" i="0" u="none" strike="noStrike">
                          <a:solidFill>
                            <a:srgbClr val="000000"/>
                          </a:solidFill>
                          <a:effectLst/>
                          <a:latin typeface="Calibri" panose="020F0502020204030204" pitchFamily="34" charset="0"/>
                        </a:rPr>
                        <a:t>SE/CO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BAIXADA FL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Gas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290,92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323,59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11,23%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07F"/>
                    </a:solidFill>
                  </a:tcPr>
                </a:tc>
                <a:extLst>
                  <a:ext uri="{0D108BD9-81ED-4DB2-BD59-A6C34878D82A}">
                    <a16:rowId xmlns:a16="http://schemas.microsoft.com/office/drawing/2014/main" val="3148036376"/>
                  </a:ext>
                </a:extLst>
              </a:tr>
              <a:tr h="176059">
                <a:tc>
                  <a:txBody>
                    <a:bodyPr/>
                    <a:lstStyle/>
                    <a:p>
                      <a:pPr algn="ctr" fontAlgn="b"/>
                      <a:r>
                        <a:rPr lang="pt-BR" sz="1100" b="0" i="0" u="none" strike="noStrike">
                          <a:solidFill>
                            <a:srgbClr val="000000"/>
                          </a:solidFill>
                          <a:effectLst/>
                          <a:latin typeface="Calibri" panose="020F0502020204030204" pitchFamily="34" charset="0"/>
                        </a:rPr>
                        <a:t>SE/CO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UTE GNA I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Gas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572,01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637,96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11,53%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07F"/>
                    </a:solidFill>
                  </a:tcPr>
                </a:tc>
                <a:extLst>
                  <a:ext uri="{0D108BD9-81ED-4DB2-BD59-A6C34878D82A}">
                    <a16:rowId xmlns:a16="http://schemas.microsoft.com/office/drawing/2014/main" val="1310233541"/>
                  </a:ext>
                </a:extLst>
              </a:tr>
              <a:tr h="176059">
                <a:tc>
                  <a:txBody>
                    <a:bodyPr/>
                    <a:lstStyle/>
                    <a:p>
                      <a:pPr algn="ctr" fontAlgn="b"/>
                      <a:r>
                        <a:rPr lang="pt-BR" sz="1100" b="0" i="0" u="none" strike="noStrike">
                          <a:solidFill>
                            <a:srgbClr val="000000"/>
                          </a:solidFill>
                          <a:effectLst/>
                          <a:latin typeface="Calibri" panose="020F0502020204030204" pitchFamily="34" charset="0"/>
                        </a:rPr>
                        <a:t>SE/CO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LUIZORMELO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GNL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454,19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506,73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11,57%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F7F"/>
                    </a:solidFill>
                  </a:tcPr>
                </a:tc>
                <a:extLst>
                  <a:ext uri="{0D108BD9-81ED-4DB2-BD59-A6C34878D82A}">
                    <a16:rowId xmlns:a16="http://schemas.microsoft.com/office/drawing/2014/main" val="3611001972"/>
                  </a:ext>
                </a:extLst>
              </a:tr>
              <a:tr h="176059">
                <a:tc>
                  <a:txBody>
                    <a:bodyPr/>
                    <a:lstStyle/>
                    <a:p>
                      <a:pPr algn="ctr" fontAlgn="b"/>
                      <a:r>
                        <a:rPr lang="pt-BR" sz="1100" b="0" i="0" u="none" strike="noStrike">
                          <a:solidFill>
                            <a:srgbClr val="000000"/>
                          </a:solidFill>
                          <a:effectLst/>
                          <a:latin typeface="Calibri" panose="020F0502020204030204" pitchFamily="34" charset="0"/>
                        </a:rPr>
                        <a:t>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PSERGIPE 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GNL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416,26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475,48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14,23%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97E"/>
                    </a:solidFill>
                  </a:tcPr>
                </a:tc>
                <a:extLst>
                  <a:ext uri="{0D108BD9-81ED-4DB2-BD59-A6C34878D82A}">
                    <a16:rowId xmlns:a16="http://schemas.microsoft.com/office/drawing/2014/main" val="2678469873"/>
                  </a:ext>
                </a:extLst>
              </a:tr>
              <a:tr h="176059">
                <a:tc>
                  <a:txBody>
                    <a:bodyPr/>
                    <a:lstStyle/>
                    <a:p>
                      <a:pPr algn="ctr" fontAlgn="b"/>
                      <a:r>
                        <a:rPr lang="pt-BR" sz="1100" b="0" i="0" u="none" strike="noStrike">
                          <a:solidFill>
                            <a:srgbClr val="000000"/>
                          </a:solidFill>
                          <a:effectLst/>
                          <a:latin typeface="Calibri" panose="020F0502020204030204" pitchFamily="34" charset="0"/>
                        </a:rPr>
                        <a:t>SE/CO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IBIRITE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Gas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1.496,82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2.083,17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39,17%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C72"/>
                    </a:solidFill>
                  </a:tcPr>
                </a:tc>
                <a:extLst>
                  <a:ext uri="{0D108BD9-81ED-4DB2-BD59-A6C34878D82A}">
                    <a16:rowId xmlns:a16="http://schemas.microsoft.com/office/drawing/2014/main" val="1654078626"/>
                  </a:ext>
                </a:extLst>
              </a:tr>
              <a:tr h="176059">
                <a:tc>
                  <a:txBody>
                    <a:bodyPr/>
                    <a:lstStyle/>
                    <a:p>
                      <a:pPr algn="ctr" fontAlgn="b"/>
                      <a:r>
                        <a:rPr lang="pt-BR" sz="1100" b="0" i="0" u="none" strike="noStrike">
                          <a:solidFill>
                            <a:srgbClr val="000000"/>
                          </a:solidFill>
                          <a:effectLst/>
                          <a:latin typeface="Calibri" panose="020F0502020204030204" pitchFamily="34" charset="0"/>
                        </a:rPr>
                        <a:t>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P.PECEM2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Carvao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574,14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869,72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51,48%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6F6C"/>
                    </a:solidFill>
                  </a:tcPr>
                </a:tc>
                <a:extLst>
                  <a:ext uri="{0D108BD9-81ED-4DB2-BD59-A6C34878D82A}">
                    <a16:rowId xmlns:a16="http://schemas.microsoft.com/office/drawing/2014/main" val="1062309818"/>
                  </a:ext>
                </a:extLst>
              </a:tr>
              <a:tr h="176059">
                <a:tc>
                  <a:txBody>
                    <a:bodyPr/>
                    <a:lstStyle/>
                    <a:p>
                      <a:pPr algn="ctr" fontAlgn="b"/>
                      <a:r>
                        <a:rPr lang="pt-BR" sz="1100" b="0" i="0" u="none" strike="noStrike">
                          <a:solidFill>
                            <a:srgbClr val="000000"/>
                          </a:solidFill>
                          <a:effectLst/>
                          <a:latin typeface="Calibri" panose="020F0502020204030204" pitchFamily="34" charset="0"/>
                        </a:rPr>
                        <a:t>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P. ITAQUI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Carvao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565,94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860,04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51,97%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6D6C"/>
                    </a:solidFill>
                  </a:tcPr>
                </a:tc>
                <a:extLst>
                  <a:ext uri="{0D108BD9-81ED-4DB2-BD59-A6C34878D82A}">
                    <a16:rowId xmlns:a16="http://schemas.microsoft.com/office/drawing/2014/main" val="2476667563"/>
                  </a:ext>
                </a:extLst>
              </a:tr>
              <a:tr h="176059">
                <a:tc>
                  <a:txBody>
                    <a:bodyPr/>
                    <a:lstStyle/>
                    <a:p>
                      <a:pPr algn="ctr" fontAlgn="b"/>
                      <a:r>
                        <a:rPr lang="pt-BR" sz="1100" b="0" i="0" u="none" strike="noStrike">
                          <a:solidFill>
                            <a:srgbClr val="000000"/>
                          </a:solidFill>
                          <a:effectLst/>
                          <a:latin typeface="Calibri" panose="020F0502020204030204" pitchFamily="34" charset="0"/>
                        </a:rPr>
                        <a:t>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pt-BR" sz="1100" b="0" i="0" u="none" strike="noStrike">
                          <a:solidFill>
                            <a:srgbClr val="000000"/>
                          </a:solidFill>
                          <a:effectLst/>
                          <a:latin typeface="Calibri" panose="020F0502020204030204" pitchFamily="34" charset="0"/>
                        </a:rPr>
                        <a:t>P.PECEM1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0" i="0" u="none" strike="noStrike">
                          <a:solidFill>
                            <a:srgbClr val="000000"/>
                          </a:solidFill>
                          <a:effectLst/>
                          <a:latin typeface="Calibri" panose="020F0502020204030204" pitchFamily="34" charset="0"/>
                        </a:rPr>
                        <a:t>Carvao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2060"/>
                          </a:solidFill>
                          <a:effectLst/>
                          <a:latin typeface="Calibri" panose="020F0502020204030204" pitchFamily="34" charset="0"/>
                        </a:rPr>
                        <a:t>583,03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FF0000"/>
                          </a:solidFill>
                          <a:effectLst/>
                          <a:latin typeface="Calibri" panose="020F0502020204030204" pitchFamily="34" charset="0"/>
                        </a:rPr>
                        <a:t>895,26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100" b="1" i="0" u="none" strike="noStrike">
                          <a:solidFill>
                            <a:srgbClr val="000000"/>
                          </a:solidFill>
                          <a:effectLst/>
                          <a:latin typeface="Calibri" panose="020F0502020204030204" pitchFamily="34" charset="0"/>
                        </a:rPr>
                        <a:t>53,55%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2297388936"/>
                  </a:ext>
                </a:extLst>
              </a:tr>
            </a:tbl>
          </a:graphicData>
        </a:graphic>
      </p:graphicFrame>
      <p:sp>
        <p:nvSpPr>
          <p:cNvPr id="2" name="Título 1"/>
          <p:cNvSpPr>
            <a:spLocks noGrp="1"/>
          </p:cNvSpPr>
          <p:nvPr>
            <p:ph type="title"/>
          </p:nvPr>
        </p:nvSpPr>
        <p:spPr/>
        <p:txBody>
          <a:bodyPr/>
          <a:lstStyle/>
          <a:p>
            <a:r>
              <a:rPr lang="pt-BR" sz="2400"/>
              <a:t>Comportamento da FCF do DECOMP - Abril de 2022 - Semana 3</a:t>
            </a:r>
          </a:p>
        </p:txBody>
      </p:sp>
      <p:sp>
        <p:nvSpPr>
          <p:cNvPr id="10" name="Retângulo 9"/>
          <p:cNvSpPr/>
          <p:nvPr/>
        </p:nvSpPr>
        <p:spPr>
          <a:xfrm>
            <a:off x="43099" y="544340"/>
            <a:ext cx="12096000" cy="6264000"/>
          </a:xfrm>
          <a:prstGeom prst="rect">
            <a:avLst/>
          </a:prstGeom>
          <a:noFill/>
          <a:ln w="38100" cap="flat">
            <a:solidFill>
              <a:srgbClr val="102E66"/>
            </a:solidFill>
            <a:prstDash val="sysDash"/>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pt-BR" sz="24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CaixaDeTexto 11"/>
          <p:cNvSpPr txBox="1"/>
          <p:nvPr/>
        </p:nvSpPr>
        <p:spPr>
          <a:xfrm>
            <a:off x="-154357" y="554280"/>
            <a:ext cx="274528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pt-BR" sz="2400" b="0" i="0" u="none" strike="noStrike" cap="none" spc="0" normalizeH="0" baseline="0">
                <a:ln>
                  <a:noFill/>
                </a:ln>
                <a:solidFill>
                  <a:srgbClr val="102E66"/>
                </a:solidFill>
                <a:effectLst/>
                <a:uFillTx/>
                <a:latin typeface="+mn-lt"/>
                <a:ea typeface="+mn-ea"/>
                <a:cs typeface="+mn-cs"/>
                <a:sym typeface="Helvetica Light"/>
              </a:rPr>
              <a:t>CVU</a:t>
            </a:r>
            <a:r>
              <a:rPr kumimoji="0" lang="pt-BR" sz="3600" b="0" i="0" u="none" strike="noStrike" cap="none" spc="0" normalizeH="0" baseline="0">
                <a:ln>
                  <a:noFill/>
                </a:ln>
                <a:solidFill>
                  <a:srgbClr val="102E66"/>
                </a:solidFill>
                <a:effectLst/>
                <a:uFillTx/>
                <a:latin typeface="+mn-lt"/>
                <a:ea typeface="+mn-ea"/>
                <a:cs typeface="+mn-cs"/>
                <a:sym typeface="Helvetica Light"/>
              </a:rPr>
              <a:t> </a:t>
            </a:r>
            <a:r>
              <a:rPr lang="pt-BR">
                <a:solidFill>
                  <a:srgbClr val="102E66"/>
                </a:solidFill>
              </a:rPr>
              <a:t>Conjuntural</a:t>
            </a:r>
            <a:endParaRPr kumimoji="0" lang="pt-BR" sz="3600" b="0" i="0" u="none" strike="noStrike" cap="none" spc="0" normalizeH="0" baseline="0">
              <a:ln>
                <a:noFill/>
              </a:ln>
              <a:solidFill>
                <a:srgbClr val="102E66"/>
              </a:solidFill>
              <a:effectLst/>
              <a:uFillTx/>
              <a:latin typeface="+mn-lt"/>
              <a:ea typeface="+mn-ea"/>
              <a:cs typeface="+mn-cs"/>
              <a:sym typeface="Helvetica Light"/>
            </a:endParaRPr>
          </a:p>
        </p:txBody>
      </p:sp>
      <p:sp>
        <p:nvSpPr>
          <p:cNvPr id="7" name="CaixaDeTexto 6">
            <a:extLst>
              <a:ext uri="{FF2B5EF4-FFF2-40B4-BE49-F238E27FC236}">
                <a16:creationId xmlns:a16="http://schemas.microsoft.com/office/drawing/2014/main" id="{961F3D99-AD74-4F4F-994F-AA5023EDEF62}"/>
              </a:ext>
            </a:extLst>
          </p:cNvPr>
          <p:cNvSpPr txBox="1"/>
          <p:nvPr/>
        </p:nvSpPr>
        <p:spPr>
          <a:xfrm>
            <a:off x="6234038" y="544938"/>
            <a:ext cx="6097299" cy="5539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t-BR" sz="1500" b="0" i="0" u="none" strike="noStrike" kern="1200" cap="none" spc="0" normalizeH="0" baseline="0" noProof="0">
                <a:ln>
                  <a:noFill/>
                </a:ln>
                <a:solidFill>
                  <a:srgbClr val="002060"/>
                </a:solidFill>
                <a:effectLst/>
                <a:uLnTx/>
                <a:uFillTx/>
                <a:latin typeface="Calibri" panose="020F0502020204030204"/>
                <a:ea typeface="+mn-ea"/>
                <a:cs typeface="+mn-cs"/>
              </a:rPr>
              <a:t>Divulgado no site da CCEE: </a:t>
            </a:r>
            <a:r>
              <a:rPr lang="pt-BR" sz="1500">
                <a:solidFill>
                  <a:srgbClr val="002060"/>
                </a:solidFill>
                <a:latin typeface="Calibri" panose="020F0502020204030204"/>
              </a:rPr>
              <a:t>06</a:t>
            </a:r>
            <a:r>
              <a:rPr kumimoji="0" lang="pt-BR" sz="1500" b="0" i="0" u="none" strike="noStrike" kern="1200" cap="none" spc="0" normalizeH="0" baseline="0" noProof="0">
                <a:ln>
                  <a:noFill/>
                </a:ln>
                <a:solidFill>
                  <a:srgbClr val="002060"/>
                </a:solidFill>
                <a:effectLst/>
                <a:uLnTx/>
                <a:uFillTx/>
                <a:latin typeface="Calibri" panose="020F0502020204030204"/>
                <a:ea typeface="+mn-ea"/>
                <a:cs typeface="+mn-cs"/>
              </a:rPr>
              <a:t>/04/2022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pt-BR" sz="1500" b="0" i="0" u="none" strike="noStrike" kern="1200" cap="none" spc="0" normalizeH="0" baseline="0" noProof="0">
                <a:ln>
                  <a:noFill/>
                </a:ln>
                <a:solidFill>
                  <a:srgbClr val="002060"/>
                </a:solidFill>
                <a:effectLst/>
                <a:uLnTx/>
                <a:uFillTx/>
                <a:latin typeface="Calibri" panose="020F0502020204030204"/>
                <a:ea typeface="+mn-ea"/>
                <a:cs typeface="+mn-cs"/>
              </a:rPr>
              <a:t>Utilizado no cálculo do PLD a partir da RV2 (</a:t>
            </a:r>
            <a:r>
              <a:rPr lang="pt-BR" sz="1500">
                <a:solidFill>
                  <a:srgbClr val="002060"/>
                </a:solidFill>
                <a:latin typeface="Calibri" panose="020F0502020204030204"/>
              </a:rPr>
              <a:t>09</a:t>
            </a:r>
            <a:r>
              <a:rPr kumimoji="0" lang="pt-BR" sz="1500" b="0" i="0" u="none" strike="noStrike" kern="1200" cap="none" spc="0" normalizeH="0" baseline="0" noProof="0">
                <a:ln>
                  <a:noFill/>
                </a:ln>
                <a:solidFill>
                  <a:srgbClr val="002060"/>
                </a:solidFill>
                <a:effectLst/>
                <a:uLnTx/>
                <a:uFillTx/>
                <a:latin typeface="Calibri" panose="020F0502020204030204"/>
                <a:ea typeface="+mn-ea"/>
                <a:cs typeface="+mn-cs"/>
              </a:rPr>
              <a:t>/04/2022)</a:t>
            </a:r>
          </a:p>
        </p:txBody>
      </p:sp>
      <p:graphicFrame>
        <p:nvGraphicFramePr>
          <p:cNvPr id="11" name="Gráfico 10">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1924584778"/>
              </p:ext>
            </p:extLst>
          </p:nvPr>
        </p:nvGraphicFramePr>
        <p:xfrm>
          <a:off x="5857935" y="1403005"/>
          <a:ext cx="6204553" cy="51937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80104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Conector reto 17">
            <a:extLst>
              <a:ext uri="{FF2B5EF4-FFF2-40B4-BE49-F238E27FC236}">
                <a16:creationId xmlns:a16="http://schemas.microsoft.com/office/drawing/2014/main" id="{1FB19E53-661C-4CDA-8C52-5942651D8699}"/>
              </a:ext>
            </a:extLst>
          </p:cNvPr>
          <p:cNvCxnSpPr/>
          <p:nvPr/>
        </p:nvCxnSpPr>
        <p:spPr>
          <a:xfrm>
            <a:off x="1568991" y="1134443"/>
            <a:ext cx="0" cy="5174917"/>
          </a:xfrm>
          <a:prstGeom prst="line">
            <a:avLst/>
          </a:prstGeom>
          <a:ln w="28575">
            <a:solidFill>
              <a:srgbClr val="7030A0">
                <a:alpha val="3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ector reto 18">
            <a:extLst>
              <a:ext uri="{FF2B5EF4-FFF2-40B4-BE49-F238E27FC236}">
                <a16:creationId xmlns:a16="http://schemas.microsoft.com/office/drawing/2014/main" id="{7E274AFC-2190-4588-B4A4-B6BCA33AF0D9}"/>
              </a:ext>
            </a:extLst>
          </p:cNvPr>
          <p:cNvCxnSpPr/>
          <p:nvPr/>
        </p:nvCxnSpPr>
        <p:spPr>
          <a:xfrm>
            <a:off x="2456189" y="1134442"/>
            <a:ext cx="0" cy="5174917"/>
          </a:xfrm>
          <a:prstGeom prst="line">
            <a:avLst/>
          </a:prstGeom>
          <a:ln w="28575">
            <a:solidFill>
              <a:srgbClr val="7030A0">
                <a:alpha val="3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Conector reto 19">
            <a:extLst>
              <a:ext uri="{FF2B5EF4-FFF2-40B4-BE49-F238E27FC236}">
                <a16:creationId xmlns:a16="http://schemas.microsoft.com/office/drawing/2014/main" id="{DF040102-74B6-4137-BE8E-E1BD94357C48}"/>
              </a:ext>
            </a:extLst>
          </p:cNvPr>
          <p:cNvCxnSpPr/>
          <p:nvPr/>
        </p:nvCxnSpPr>
        <p:spPr>
          <a:xfrm>
            <a:off x="3912118" y="1128352"/>
            <a:ext cx="0" cy="5174917"/>
          </a:xfrm>
          <a:prstGeom prst="line">
            <a:avLst/>
          </a:prstGeom>
          <a:ln w="28575">
            <a:solidFill>
              <a:srgbClr val="7030A0">
                <a:alpha val="35000"/>
              </a:srgb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ector reto 20">
            <a:extLst>
              <a:ext uri="{FF2B5EF4-FFF2-40B4-BE49-F238E27FC236}">
                <a16:creationId xmlns:a16="http://schemas.microsoft.com/office/drawing/2014/main" id="{C0568615-96CB-4188-B86D-41F481418E0B}"/>
              </a:ext>
            </a:extLst>
          </p:cNvPr>
          <p:cNvCxnSpPr/>
          <p:nvPr/>
        </p:nvCxnSpPr>
        <p:spPr>
          <a:xfrm>
            <a:off x="7531022" y="1128351"/>
            <a:ext cx="0" cy="5174917"/>
          </a:xfrm>
          <a:prstGeom prst="line">
            <a:avLst/>
          </a:prstGeom>
          <a:ln w="28575">
            <a:solidFill>
              <a:srgbClr val="7030A0">
                <a:alpha val="35000"/>
              </a:srgb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30" name="Gráfico 29">
            <a:extLst>
              <a:ext uri="{FF2B5EF4-FFF2-40B4-BE49-F238E27FC236}">
                <a16:creationId xmlns:a16="http://schemas.microsoft.com/office/drawing/2014/main" id="{FA1AE72B-5D02-4D30-B802-0BAD5EA78304}"/>
              </a:ext>
            </a:extLst>
          </p:cNvPr>
          <p:cNvGraphicFramePr>
            <a:graphicFrameLocks noGrp="1"/>
          </p:cNvGraphicFramePr>
          <p:nvPr>
            <p:extLst>
              <p:ext uri="{D42A27DB-BD31-4B8C-83A1-F6EECF244321}">
                <p14:modId xmlns:p14="http://schemas.microsoft.com/office/powerpoint/2010/main" val="3774285001"/>
              </p:ext>
            </p:extLst>
          </p:nvPr>
        </p:nvGraphicFramePr>
        <p:xfrm>
          <a:off x="-2355" y="548640"/>
          <a:ext cx="12175270" cy="6006539"/>
        </p:xfrm>
        <a:graphic>
          <a:graphicData uri="http://schemas.openxmlformats.org/drawingml/2006/chart">
            <c:chart xmlns:c="http://schemas.openxmlformats.org/drawingml/2006/chart" xmlns:r="http://schemas.openxmlformats.org/officeDocument/2006/relationships" r:id="rId2"/>
          </a:graphicData>
        </a:graphic>
      </p:graphicFrame>
      <p:sp>
        <p:nvSpPr>
          <p:cNvPr id="2" name="Título 1"/>
          <p:cNvSpPr>
            <a:spLocks noGrp="1"/>
          </p:cNvSpPr>
          <p:nvPr>
            <p:ph type="title"/>
          </p:nvPr>
        </p:nvSpPr>
        <p:spPr/>
        <p:txBody>
          <a:bodyPr/>
          <a:lstStyle/>
          <a:p>
            <a:r>
              <a:rPr lang="pt-BR"/>
              <a:t>Variação das cotações dos Combustíveis </a:t>
            </a:r>
          </a:p>
        </p:txBody>
      </p:sp>
      <p:sp>
        <p:nvSpPr>
          <p:cNvPr id="9" name="CaixaDeTexto 1"/>
          <p:cNvSpPr txBox="1"/>
          <p:nvPr/>
        </p:nvSpPr>
        <p:spPr>
          <a:xfrm>
            <a:off x="3971766" y="1115001"/>
            <a:ext cx="1873807" cy="66531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900" b="1">
                <a:solidFill>
                  <a:srgbClr val="002060"/>
                </a:solidFill>
              </a:rPr>
              <a:t>9/03 (Domingo) Anuncio pela Arábia Saudita de redução do preço de venda do barril e aumento na produção.</a:t>
            </a:r>
          </a:p>
        </p:txBody>
      </p:sp>
      <p:sp>
        <p:nvSpPr>
          <p:cNvPr id="10" name="CaixaDeTexto 1"/>
          <p:cNvSpPr txBox="1"/>
          <p:nvPr/>
        </p:nvSpPr>
        <p:spPr>
          <a:xfrm>
            <a:off x="423517" y="1127190"/>
            <a:ext cx="1701450" cy="41200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984" b="1">
                <a:solidFill>
                  <a:srgbClr val="002060"/>
                </a:solidFill>
              </a:rPr>
              <a:t>14/09 (sábado) Ataque na refinaria da Arábia Saudita</a:t>
            </a:r>
          </a:p>
        </p:txBody>
      </p:sp>
      <p:sp>
        <p:nvSpPr>
          <p:cNvPr id="11" name="CaixaDeTexto 1"/>
          <p:cNvSpPr txBox="1"/>
          <p:nvPr/>
        </p:nvSpPr>
        <p:spPr>
          <a:xfrm>
            <a:off x="2250711" y="1127190"/>
            <a:ext cx="1578414" cy="41200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984" b="1">
                <a:solidFill>
                  <a:srgbClr val="002060"/>
                </a:solidFill>
              </a:rPr>
              <a:t>31/12 (Terça) surgimento do corona vírus na China</a:t>
            </a:r>
          </a:p>
        </p:txBody>
      </p:sp>
      <p:sp>
        <p:nvSpPr>
          <p:cNvPr id="17" name="CaixaDeTexto 1">
            <a:extLst>
              <a:ext uri="{FF2B5EF4-FFF2-40B4-BE49-F238E27FC236}">
                <a16:creationId xmlns:a16="http://schemas.microsoft.com/office/drawing/2014/main" id="{083545BD-4C48-4316-8691-2704E1A3CCD7}"/>
              </a:ext>
            </a:extLst>
          </p:cNvPr>
          <p:cNvSpPr txBox="1"/>
          <p:nvPr/>
        </p:nvSpPr>
        <p:spPr>
          <a:xfrm>
            <a:off x="5890693" y="1136189"/>
            <a:ext cx="1805201" cy="66531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000" b="1">
                <a:solidFill>
                  <a:srgbClr val="002060"/>
                </a:solidFill>
              </a:rPr>
              <a:t>01/02  Efeito da decisão da Opep+ no corte da produção de petróleo</a:t>
            </a:r>
          </a:p>
        </p:txBody>
      </p:sp>
      <p:cxnSp>
        <p:nvCxnSpPr>
          <p:cNvPr id="14" name="Conector reto 13">
            <a:extLst>
              <a:ext uri="{FF2B5EF4-FFF2-40B4-BE49-F238E27FC236}">
                <a16:creationId xmlns:a16="http://schemas.microsoft.com/office/drawing/2014/main" id="{9DD421D6-CA90-49AA-AB55-68A68D3B7694}"/>
              </a:ext>
            </a:extLst>
          </p:cNvPr>
          <p:cNvCxnSpPr>
            <a:cxnSpLocks/>
          </p:cNvCxnSpPr>
          <p:nvPr/>
        </p:nvCxnSpPr>
        <p:spPr>
          <a:xfrm>
            <a:off x="10367324" y="1152585"/>
            <a:ext cx="0" cy="5174917"/>
          </a:xfrm>
          <a:prstGeom prst="line">
            <a:avLst/>
          </a:prstGeom>
          <a:ln w="28575">
            <a:solidFill>
              <a:srgbClr val="7030A0">
                <a:alpha val="35000"/>
              </a:srgbClr>
            </a:solidFill>
            <a:prstDash val="sysDash"/>
          </a:ln>
        </p:spPr>
        <p:style>
          <a:lnRef idx="1">
            <a:schemeClr val="accent1"/>
          </a:lnRef>
          <a:fillRef idx="0">
            <a:schemeClr val="accent1"/>
          </a:fillRef>
          <a:effectRef idx="0">
            <a:schemeClr val="accent1"/>
          </a:effectRef>
          <a:fontRef idx="minor">
            <a:schemeClr val="tx1"/>
          </a:fontRef>
        </p:style>
      </p:cxnSp>
      <p:sp>
        <p:nvSpPr>
          <p:cNvPr id="16" name="CaixaDeTexto 1">
            <a:extLst>
              <a:ext uri="{FF2B5EF4-FFF2-40B4-BE49-F238E27FC236}">
                <a16:creationId xmlns:a16="http://schemas.microsoft.com/office/drawing/2014/main" id="{7C78DCDF-84E8-47E8-8989-16F0A27707AC}"/>
              </a:ext>
            </a:extLst>
          </p:cNvPr>
          <p:cNvSpPr txBox="1"/>
          <p:nvPr/>
        </p:nvSpPr>
        <p:spPr>
          <a:xfrm>
            <a:off x="8598097" y="1110639"/>
            <a:ext cx="1610394" cy="66531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900" b="1">
                <a:solidFill>
                  <a:srgbClr val="002060"/>
                </a:solidFill>
              </a:rPr>
              <a:t>26/11  (Sexta) OMS - nova variante do Covid</a:t>
            </a:r>
          </a:p>
        </p:txBody>
      </p:sp>
      <p:cxnSp>
        <p:nvCxnSpPr>
          <p:cNvPr id="31" name="Conector reto 30">
            <a:extLst>
              <a:ext uri="{FF2B5EF4-FFF2-40B4-BE49-F238E27FC236}">
                <a16:creationId xmlns:a16="http://schemas.microsoft.com/office/drawing/2014/main" id="{1E499EA7-B731-4DB3-A6C8-167A267B9732}"/>
              </a:ext>
            </a:extLst>
          </p:cNvPr>
          <p:cNvCxnSpPr>
            <a:cxnSpLocks/>
          </p:cNvCxnSpPr>
          <p:nvPr/>
        </p:nvCxnSpPr>
        <p:spPr>
          <a:xfrm>
            <a:off x="11029769" y="1179502"/>
            <a:ext cx="0" cy="5148000"/>
          </a:xfrm>
          <a:prstGeom prst="line">
            <a:avLst/>
          </a:prstGeom>
          <a:ln w="28575">
            <a:solidFill>
              <a:srgbClr val="7030A0">
                <a:alpha val="35000"/>
              </a:srgbClr>
            </a:solidFill>
            <a:prstDash val="sysDash"/>
          </a:ln>
        </p:spPr>
        <p:style>
          <a:lnRef idx="1">
            <a:schemeClr val="accent1"/>
          </a:lnRef>
          <a:fillRef idx="0">
            <a:schemeClr val="accent1"/>
          </a:fillRef>
          <a:effectRef idx="0">
            <a:schemeClr val="accent1"/>
          </a:effectRef>
          <a:fontRef idx="minor">
            <a:schemeClr val="tx1"/>
          </a:fontRef>
        </p:style>
      </p:cxnSp>
      <p:sp>
        <p:nvSpPr>
          <p:cNvPr id="32" name="CaixaDeTexto 1">
            <a:extLst>
              <a:ext uri="{FF2B5EF4-FFF2-40B4-BE49-F238E27FC236}">
                <a16:creationId xmlns:a16="http://schemas.microsoft.com/office/drawing/2014/main" id="{7F192A98-1FBE-4A87-A396-D7E2B18CA0FB}"/>
              </a:ext>
            </a:extLst>
          </p:cNvPr>
          <p:cNvSpPr txBox="1"/>
          <p:nvPr/>
        </p:nvSpPr>
        <p:spPr>
          <a:xfrm>
            <a:off x="10347499" y="1103772"/>
            <a:ext cx="1444184" cy="41200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000" b="1">
                <a:solidFill>
                  <a:srgbClr val="002060"/>
                </a:solidFill>
              </a:rPr>
              <a:t>24/02 </a:t>
            </a:r>
          </a:p>
          <a:p>
            <a:r>
              <a:rPr lang="pt-BR" sz="1000" b="1">
                <a:solidFill>
                  <a:srgbClr val="002060"/>
                </a:solidFill>
              </a:rPr>
              <a:t>Guerra da Ucrânia</a:t>
            </a:r>
          </a:p>
        </p:txBody>
      </p:sp>
    </p:spTree>
    <p:extLst>
      <p:ext uri="{BB962C8B-B14F-4D97-AF65-F5344CB8AC3E}">
        <p14:creationId xmlns:p14="http://schemas.microsoft.com/office/powerpoint/2010/main" val="9705736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1019FEAF-027A-453B-B065-BCCBBDA2D3F5}"/>
              </a:ext>
            </a:extLst>
          </p:cNvPr>
          <p:cNvPicPr>
            <a:picLocks noChangeAspect="1"/>
          </p:cNvPicPr>
          <p:nvPr/>
        </p:nvPicPr>
        <p:blipFill>
          <a:blip r:embed="rId2"/>
          <a:stretch>
            <a:fillRect/>
          </a:stretch>
        </p:blipFill>
        <p:spPr>
          <a:xfrm>
            <a:off x="838199" y="851044"/>
            <a:ext cx="10655299" cy="3731389"/>
          </a:xfrm>
          <a:prstGeom prst="rect">
            <a:avLst/>
          </a:prstGeom>
        </p:spPr>
      </p:pic>
      <p:sp>
        <p:nvSpPr>
          <p:cNvPr id="2" name="Título 1"/>
          <p:cNvSpPr>
            <a:spLocks noGrp="1"/>
          </p:cNvSpPr>
          <p:nvPr>
            <p:ph type="title"/>
          </p:nvPr>
        </p:nvSpPr>
        <p:spPr/>
        <p:txBody>
          <a:bodyPr/>
          <a:lstStyle/>
          <a:p>
            <a:r>
              <a:rPr lang="pt-BR"/>
              <a:t>Geração Térmica com Despacho Antecipado</a:t>
            </a:r>
          </a:p>
        </p:txBody>
      </p:sp>
      <p:sp>
        <p:nvSpPr>
          <p:cNvPr id="4" name="Espaço Reservado para Conteúdo 3">
            <a:extLst>
              <a:ext uri="{FF2B5EF4-FFF2-40B4-BE49-F238E27FC236}">
                <a16:creationId xmlns:a16="http://schemas.microsoft.com/office/drawing/2014/main" id="{7BE27B77-24EC-4329-9213-6FB2D847A882}"/>
              </a:ext>
            </a:extLst>
          </p:cNvPr>
          <p:cNvSpPr>
            <a:spLocks noGrp="1"/>
          </p:cNvSpPr>
          <p:nvPr>
            <p:ph idx="1"/>
          </p:nvPr>
        </p:nvSpPr>
        <p:spPr>
          <a:xfrm>
            <a:off x="698500" y="518346"/>
            <a:ext cx="10655300" cy="838958"/>
          </a:xfrm>
        </p:spPr>
        <p:txBody>
          <a:bodyPr/>
          <a:lstStyle/>
          <a:p>
            <a:pPr marL="0" indent="0">
              <a:buNone/>
            </a:pPr>
            <a:r>
              <a:rPr lang="pt-BR" b="0"/>
              <a:t>Indicação do despacho de usinas termelétricas a GNL com despacho antecipado:</a:t>
            </a:r>
          </a:p>
        </p:txBody>
      </p:sp>
      <p:sp>
        <p:nvSpPr>
          <p:cNvPr id="25" name="Título 1">
            <a:extLst>
              <a:ext uri="{FF2B5EF4-FFF2-40B4-BE49-F238E27FC236}">
                <a16:creationId xmlns:a16="http://schemas.microsoft.com/office/drawing/2014/main" id="{46B0867A-D388-44D3-9035-8588FB45FE14}"/>
              </a:ext>
            </a:extLst>
          </p:cNvPr>
          <p:cNvSpPr txBox="1">
            <a:spLocks/>
          </p:cNvSpPr>
          <p:nvPr/>
        </p:nvSpPr>
        <p:spPr>
          <a:xfrm>
            <a:off x="228048" y="5602553"/>
            <a:ext cx="4732904" cy="1126392"/>
          </a:xfrm>
          <a:prstGeom prst="rect">
            <a:avLst/>
          </a:prstGeom>
          <a:solidFill>
            <a:schemeClr val="bg1"/>
          </a:solidFill>
        </p:spPr>
        <p:txBody>
          <a:bodyPr vert="horz" lIns="68580" tIns="34290" rIns="68580" bIns="34290" rtlCol="0" anchor="ctr">
            <a:noAutofit/>
          </a:bodyPr>
          <a:lstStyle>
            <a:lvl1pPr algn="l" defTabSz="829544" rtl="0" eaLnBrk="1" latinLnBrk="0" hangingPunct="1">
              <a:spcBef>
                <a:spcPct val="0"/>
              </a:spcBef>
              <a:buNone/>
              <a:defRPr sz="2903" kern="1200">
                <a:solidFill>
                  <a:schemeClr val="tx1"/>
                </a:solidFill>
                <a:latin typeface="Arial" pitchFamily="34" charset="0"/>
                <a:ea typeface="+mj-ea"/>
                <a:cs typeface="Arial" pitchFamily="34" charset="0"/>
              </a:defRPr>
            </a:lvl1pPr>
          </a:lstStyle>
          <a:p>
            <a:pPr marL="0" marR="0" lvl="0" indent="0" algn="l" defTabSz="829544" rtl="0" eaLnBrk="1" fontAlgn="auto" latinLnBrk="0" hangingPunct="1">
              <a:lnSpc>
                <a:spcPct val="100000"/>
              </a:lnSpc>
              <a:spcBef>
                <a:spcPct val="0"/>
              </a:spcBef>
              <a:spcAft>
                <a:spcPts val="0"/>
              </a:spcAft>
              <a:buClrTx/>
              <a:buSzTx/>
              <a:buFontTx/>
              <a:buNone/>
              <a:tabLst/>
              <a:defRPr/>
            </a:pPr>
            <a:r>
              <a:rPr kumimoji="0" lang="pt-BR" sz="1200" b="1" i="0" u="none" strike="noStrike" kern="1200" cap="none" spc="0" normalizeH="0" baseline="0" noProof="0">
                <a:ln>
                  <a:noFill/>
                </a:ln>
                <a:solidFill>
                  <a:srgbClr val="002060"/>
                </a:solidFill>
                <a:effectLst/>
                <a:uLnTx/>
                <a:uFillTx/>
                <a:latin typeface="Arial" pitchFamily="34" charset="0"/>
                <a:ea typeface="+mj-ea"/>
                <a:cs typeface="Arial" pitchFamily="34" charset="0"/>
                <a:sym typeface="Wingdings" panose="05000000000000000000" pitchFamily="2" charset="2"/>
              </a:rPr>
              <a:t>Motivo do Despacho:</a:t>
            </a:r>
          </a:p>
          <a:p>
            <a:pPr marL="0" marR="0" lvl="0" indent="0" algn="l" defTabSz="829544" rtl="0" eaLnBrk="1" fontAlgn="auto" latinLnBrk="0" hangingPunct="1">
              <a:lnSpc>
                <a:spcPct val="100000"/>
              </a:lnSpc>
              <a:spcBef>
                <a:spcPct val="0"/>
              </a:spcBef>
              <a:spcAft>
                <a:spcPts val="0"/>
              </a:spcAft>
              <a:buClrTx/>
              <a:buSzTx/>
              <a:buFontTx/>
              <a:buNone/>
              <a:tabLst/>
              <a:defRPr/>
            </a:pPr>
            <a:r>
              <a:rPr kumimoji="0" lang="pt-BR" sz="1200" b="0" i="0" u="none" strike="noStrike" kern="1200" cap="none" spc="0" normalizeH="0" baseline="0" noProof="0">
                <a:ln>
                  <a:noFill/>
                </a:ln>
                <a:solidFill>
                  <a:srgbClr val="002060"/>
                </a:solidFill>
                <a:effectLst/>
                <a:uLnTx/>
                <a:uFillTx/>
                <a:latin typeface="Arial" pitchFamily="34" charset="0"/>
                <a:ea typeface="+mj-ea"/>
                <a:cs typeface="Arial" pitchFamily="34" charset="0"/>
                <a:sym typeface="Wingdings" panose="05000000000000000000" pitchFamily="2" charset="2"/>
              </a:rPr>
              <a:t>INF  Inflexibilidade (Considerado no Cálculo do PLD)</a:t>
            </a:r>
            <a:endParaRPr kumimoji="0" lang="pt-BR" sz="1200" b="0" i="0" u="none" strike="noStrike" kern="1200" cap="none" spc="0" normalizeH="0" baseline="0" noProof="0">
              <a:ln>
                <a:noFill/>
              </a:ln>
              <a:solidFill>
                <a:srgbClr val="002060"/>
              </a:solidFill>
              <a:effectLst/>
              <a:uLnTx/>
              <a:uFillTx/>
              <a:latin typeface="Arial" pitchFamily="34" charset="0"/>
              <a:ea typeface="+mj-ea"/>
              <a:cs typeface="Arial" pitchFamily="34" charset="0"/>
            </a:endParaRPr>
          </a:p>
          <a:p>
            <a:pPr marL="0" marR="0" lvl="0" indent="0" algn="l" defTabSz="829544" rtl="0" eaLnBrk="1" fontAlgn="auto" latinLnBrk="0" hangingPunct="1">
              <a:lnSpc>
                <a:spcPct val="100000"/>
              </a:lnSpc>
              <a:spcBef>
                <a:spcPct val="0"/>
              </a:spcBef>
              <a:spcAft>
                <a:spcPts val="0"/>
              </a:spcAft>
              <a:buClrTx/>
              <a:buSzTx/>
              <a:buFontTx/>
              <a:buNone/>
              <a:tabLst/>
              <a:defRPr/>
            </a:pPr>
            <a:r>
              <a:rPr kumimoji="0" lang="pt-BR" sz="1200" b="0" i="0" u="none" strike="noStrike" kern="1200" cap="none" spc="0" normalizeH="0" baseline="0" noProof="0">
                <a:ln>
                  <a:noFill/>
                </a:ln>
                <a:solidFill>
                  <a:srgbClr val="002060"/>
                </a:solidFill>
                <a:effectLst/>
                <a:uLnTx/>
                <a:uFillTx/>
                <a:latin typeface="Arial" pitchFamily="34" charset="0"/>
                <a:ea typeface="+mj-ea"/>
                <a:cs typeface="Arial" pitchFamily="34" charset="0"/>
              </a:rPr>
              <a:t>OM </a:t>
            </a:r>
            <a:r>
              <a:rPr kumimoji="0" lang="pt-BR" sz="1200" b="0" i="0" u="none" strike="noStrike" kern="1200" cap="none" spc="0" normalizeH="0" baseline="0" noProof="0">
                <a:ln>
                  <a:noFill/>
                </a:ln>
                <a:solidFill>
                  <a:srgbClr val="002060"/>
                </a:solidFill>
                <a:effectLst/>
                <a:uLnTx/>
                <a:uFillTx/>
                <a:latin typeface="Arial" pitchFamily="34" charset="0"/>
                <a:ea typeface="+mj-ea"/>
                <a:cs typeface="Arial" pitchFamily="34" charset="0"/>
                <a:sym typeface="Wingdings" panose="05000000000000000000" pitchFamily="2" charset="2"/>
              </a:rPr>
              <a:t> Ordem de Mérito (Considerado no Cálculo do PLD)</a:t>
            </a:r>
          </a:p>
          <a:p>
            <a:pPr marL="0" marR="0" lvl="0" indent="0" algn="l" defTabSz="829544" rtl="0" eaLnBrk="1" fontAlgn="auto" latinLnBrk="0" hangingPunct="1">
              <a:lnSpc>
                <a:spcPct val="100000"/>
              </a:lnSpc>
              <a:spcBef>
                <a:spcPct val="0"/>
              </a:spcBef>
              <a:spcAft>
                <a:spcPts val="0"/>
              </a:spcAft>
              <a:buClrTx/>
              <a:buSzTx/>
              <a:buFontTx/>
              <a:buNone/>
              <a:tabLst/>
              <a:defRPr/>
            </a:pPr>
            <a:r>
              <a:rPr lang="pt-BR" sz="1200">
                <a:solidFill>
                  <a:schemeClr val="accent4">
                    <a:lumMod val="50000"/>
                  </a:schemeClr>
                </a:solidFill>
                <a:sym typeface="Wingdings" panose="05000000000000000000" pitchFamily="2" charset="2"/>
              </a:rPr>
              <a:t>RE -&gt; Restrição Operativa (Não considerado no Cálculo do PLD)</a:t>
            </a:r>
          </a:p>
          <a:p>
            <a:pPr>
              <a:defRPr/>
            </a:pPr>
            <a:r>
              <a:rPr lang="pt-BR" sz="1200">
                <a:solidFill>
                  <a:srgbClr val="FF0000"/>
                </a:solidFill>
                <a:sym typeface="Wingdings" panose="05000000000000000000" pitchFamily="2" charset="2"/>
              </a:rPr>
              <a:t>GE -&gt; Segurança Energética (Não considerado no Cálculo do PLD)</a:t>
            </a:r>
            <a:endParaRPr kumimoji="0" lang="pt-BR" sz="1200" b="0" i="0" u="none" strike="noStrike" kern="1200" cap="none" spc="0" normalizeH="0" baseline="0" noProof="0">
              <a:ln>
                <a:noFill/>
              </a:ln>
              <a:solidFill>
                <a:srgbClr val="FF0000"/>
              </a:solidFill>
              <a:effectLst/>
              <a:uLnTx/>
              <a:uFillTx/>
              <a:latin typeface="Arial" pitchFamily="34" charset="0"/>
              <a:ea typeface="+mj-ea"/>
              <a:cs typeface="Arial" pitchFamily="34" charset="0"/>
              <a:sym typeface="Wingdings" panose="05000000000000000000" pitchFamily="2" charset="2"/>
            </a:endParaRPr>
          </a:p>
        </p:txBody>
      </p:sp>
      <p:sp>
        <p:nvSpPr>
          <p:cNvPr id="8" name="CaixaDeTexto 7">
            <a:extLst>
              <a:ext uri="{FF2B5EF4-FFF2-40B4-BE49-F238E27FC236}">
                <a16:creationId xmlns:a16="http://schemas.microsoft.com/office/drawing/2014/main" id="{895D1BC1-C0AA-420D-B0F6-A53AC518FA7B}"/>
              </a:ext>
            </a:extLst>
          </p:cNvPr>
          <p:cNvSpPr txBox="1"/>
          <p:nvPr/>
        </p:nvSpPr>
        <p:spPr>
          <a:xfrm>
            <a:off x="1917289" y="4755042"/>
            <a:ext cx="3199661" cy="756000"/>
          </a:xfrm>
          <a:prstGeom prst="rect">
            <a:avLst/>
          </a:prstGeom>
          <a:solidFill>
            <a:schemeClr val="bg1"/>
          </a:solidFill>
          <a:ln>
            <a:solidFill>
              <a:srgbClr val="FF0000"/>
            </a:solidFill>
          </a:ln>
          <a:effectLst/>
        </p:spPr>
        <p:txBody>
          <a:bodyPr wrap="square" rtlCol="0" anchor="ctr">
            <a:spAutoFit/>
          </a:bodyPr>
          <a:lstStyle>
            <a:defPPr>
              <a:defRPr lang="pt-BR"/>
            </a:defPPr>
            <a:lvl1pPr algn="ctr">
              <a:defRPr sz="1600">
                <a:solidFill>
                  <a:srgbClr val="002060"/>
                </a:solidFill>
              </a:defRPr>
            </a:lvl1pPr>
          </a:lstStyle>
          <a:p>
            <a:r>
              <a:rPr lang="pt-BR" sz="1400">
                <a:solidFill>
                  <a:srgbClr val="FF0000"/>
                </a:solidFill>
              </a:rPr>
              <a:t>Despacho antecipado da UTE Santa Cruz </a:t>
            </a:r>
            <a:r>
              <a:rPr lang="pt-BR" sz="1400" b="1">
                <a:solidFill>
                  <a:srgbClr val="FF0000"/>
                </a:solidFill>
              </a:rPr>
              <a:t>por garantia energética </a:t>
            </a:r>
            <a:r>
              <a:rPr lang="pt-BR" sz="1400">
                <a:solidFill>
                  <a:srgbClr val="FF0000"/>
                </a:solidFill>
              </a:rPr>
              <a:t>até o dia 29/04/2022</a:t>
            </a:r>
          </a:p>
        </p:txBody>
      </p:sp>
      <p:sp>
        <p:nvSpPr>
          <p:cNvPr id="9" name="CaixaDeTexto 8">
            <a:extLst>
              <a:ext uri="{FF2B5EF4-FFF2-40B4-BE49-F238E27FC236}">
                <a16:creationId xmlns:a16="http://schemas.microsoft.com/office/drawing/2014/main" id="{D389DA09-0946-434B-8C7C-B2CE913A179E}"/>
              </a:ext>
            </a:extLst>
          </p:cNvPr>
          <p:cNvSpPr txBox="1"/>
          <p:nvPr/>
        </p:nvSpPr>
        <p:spPr>
          <a:xfrm>
            <a:off x="5096255" y="4758538"/>
            <a:ext cx="3204000" cy="756000"/>
          </a:xfrm>
          <a:prstGeom prst="rect">
            <a:avLst/>
          </a:prstGeom>
          <a:solidFill>
            <a:schemeClr val="bg1"/>
          </a:solidFill>
          <a:ln>
            <a:solidFill>
              <a:srgbClr val="FF0000"/>
            </a:solidFill>
          </a:ln>
          <a:effectLst/>
        </p:spPr>
        <p:txBody>
          <a:bodyPr wrap="square" rtlCol="0" anchor="ctr">
            <a:spAutoFit/>
          </a:bodyPr>
          <a:lstStyle>
            <a:defPPr>
              <a:defRPr lang="pt-BR"/>
            </a:defPPr>
            <a:lvl1pPr algn="ctr">
              <a:defRPr sz="1600">
                <a:solidFill>
                  <a:srgbClr val="002060"/>
                </a:solidFill>
              </a:defRPr>
            </a:lvl1pPr>
          </a:lstStyle>
          <a:p>
            <a:r>
              <a:rPr lang="pt-BR" sz="1400">
                <a:solidFill>
                  <a:srgbClr val="FF0000"/>
                </a:solidFill>
              </a:rPr>
              <a:t>Despacho antecipado da UTE Luiz O. R. Melo </a:t>
            </a:r>
            <a:r>
              <a:rPr lang="pt-BR" sz="1400" b="1">
                <a:solidFill>
                  <a:srgbClr val="FF0000"/>
                </a:solidFill>
              </a:rPr>
              <a:t>por garantia energética</a:t>
            </a:r>
            <a:r>
              <a:rPr lang="pt-BR" sz="1400">
                <a:solidFill>
                  <a:srgbClr val="FF0000"/>
                </a:solidFill>
              </a:rPr>
              <a:t> até o dia 15/04/2022</a:t>
            </a:r>
          </a:p>
        </p:txBody>
      </p:sp>
    </p:spTree>
    <p:extLst>
      <p:ext uri="{BB962C8B-B14F-4D97-AF65-F5344CB8AC3E}">
        <p14:creationId xmlns:p14="http://schemas.microsoft.com/office/powerpoint/2010/main" val="174354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0457915-1ABC-4769-AB5E-42C71BD85BCB}"/>
              </a:ext>
            </a:extLst>
          </p:cNvPr>
          <p:cNvPicPr>
            <a:picLocks noChangeAspect="1"/>
          </p:cNvPicPr>
          <p:nvPr/>
        </p:nvPicPr>
        <p:blipFill>
          <a:blip r:embed="rId2"/>
          <a:stretch>
            <a:fillRect/>
          </a:stretch>
        </p:blipFill>
        <p:spPr>
          <a:xfrm>
            <a:off x="208277" y="1792840"/>
            <a:ext cx="11775446" cy="4531763"/>
          </a:xfrm>
          <a:prstGeom prst="rect">
            <a:avLst/>
          </a:prstGeom>
          <a:ln w="31750">
            <a:solidFill>
              <a:schemeClr val="accent4"/>
            </a:solidFill>
            <a:prstDash val="dash"/>
          </a:ln>
        </p:spPr>
      </p:pic>
      <p:sp>
        <p:nvSpPr>
          <p:cNvPr id="33" name="Espaço Reservado para Conteúdo 5">
            <a:extLst>
              <a:ext uri="{FF2B5EF4-FFF2-40B4-BE49-F238E27FC236}">
                <a16:creationId xmlns:a16="http://schemas.microsoft.com/office/drawing/2014/main" id="{0DE4AD90-6DFF-42EB-86D4-39AB518E6C56}"/>
              </a:ext>
            </a:extLst>
          </p:cNvPr>
          <p:cNvSpPr>
            <a:spLocks noGrp="1"/>
          </p:cNvSpPr>
          <p:nvPr>
            <p:ph idx="1"/>
          </p:nvPr>
        </p:nvSpPr>
        <p:spPr>
          <a:xfrm>
            <a:off x="336884" y="637099"/>
            <a:ext cx="11562348" cy="1162341"/>
          </a:xfrm>
        </p:spPr>
        <p:txBody>
          <a:bodyPr/>
          <a:lstStyle/>
          <a:p>
            <a:pPr marL="0" indent="0">
              <a:buNone/>
            </a:pPr>
            <a:r>
              <a:rPr lang="pt-BR" b="1" u="sng"/>
              <a:t>Restrições Enquadradas na Previsibilidade para Cálculo do PLD</a:t>
            </a:r>
          </a:p>
          <a:p>
            <a:pPr marL="0" indent="0">
              <a:buNone/>
            </a:pPr>
            <a:endParaRPr lang="pt-BR" sz="1100" b="1" u="sng"/>
          </a:p>
          <a:p>
            <a:pPr marL="0" indent="0">
              <a:buNone/>
            </a:pPr>
            <a:r>
              <a:rPr lang="pt-BR" b="1" u="sng"/>
              <a:t>Defluência mínima da UHE </a:t>
            </a:r>
            <a:r>
              <a:rPr lang="pt-BR" b="1" u="sng" err="1"/>
              <a:t>Jupiá</a:t>
            </a:r>
            <a:endParaRPr lang="pt-BR" b="1" u="sng"/>
          </a:p>
        </p:txBody>
      </p:sp>
      <p:sp>
        <p:nvSpPr>
          <p:cNvPr id="5" name="Título 4"/>
          <p:cNvSpPr>
            <a:spLocks noGrp="1"/>
          </p:cNvSpPr>
          <p:nvPr>
            <p:ph type="title"/>
          </p:nvPr>
        </p:nvSpPr>
        <p:spPr/>
        <p:txBody>
          <a:bodyPr/>
          <a:lstStyle/>
          <a:p>
            <a:r>
              <a:rPr lang="pt-BR"/>
              <a:t>Modelagem de Restrições Hidráulicas</a:t>
            </a:r>
          </a:p>
        </p:txBody>
      </p:sp>
      <p:sp>
        <p:nvSpPr>
          <p:cNvPr id="12" name="CaixaDeTexto 11">
            <a:extLst>
              <a:ext uri="{FF2B5EF4-FFF2-40B4-BE49-F238E27FC236}">
                <a16:creationId xmlns:a16="http://schemas.microsoft.com/office/drawing/2014/main" id="{2CCC8DB7-6B36-4056-B08C-EBDB9557002B}"/>
              </a:ext>
            </a:extLst>
          </p:cNvPr>
          <p:cNvSpPr txBox="1"/>
          <p:nvPr/>
        </p:nvSpPr>
        <p:spPr>
          <a:xfrm>
            <a:off x="9872841" y="1799440"/>
            <a:ext cx="1044000" cy="584775"/>
          </a:xfrm>
          <a:prstGeom prst="rect">
            <a:avLst/>
          </a:prstGeom>
          <a:noFill/>
        </p:spPr>
        <p:txBody>
          <a:bodyPr wrap="square" rtlCol="0">
            <a:spAutoFit/>
          </a:bodyPr>
          <a:lstStyle/>
          <a:p>
            <a:r>
              <a:rPr lang="pt-BR" sz="3200" b="1">
                <a:solidFill>
                  <a:srgbClr val="FFC000"/>
                </a:solidFill>
              </a:rPr>
              <a:t>CCEE</a:t>
            </a:r>
          </a:p>
        </p:txBody>
      </p:sp>
      <p:sp>
        <p:nvSpPr>
          <p:cNvPr id="6" name="Estrela: 5 Pontas 5">
            <a:extLst>
              <a:ext uri="{FF2B5EF4-FFF2-40B4-BE49-F238E27FC236}">
                <a16:creationId xmlns:a16="http://schemas.microsoft.com/office/drawing/2014/main" id="{BAEB43FF-8ED5-4B7F-A610-C71C2AEA2E92}"/>
              </a:ext>
            </a:extLst>
          </p:cNvPr>
          <p:cNvSpPr/>
          <p:nvPr/>
        </p:nvSpPr>
        <p:spPr>
          <a:xfrm>
            <a:off x="2547663" y="1802898"/>
            <a:ext cx="6258296" cy="441800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88191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a:t>Agenda</a:t>
            </a:r>
          </a:p>
        </p:txBody>
      </p:sp>
      <p:sp>
        <p:nvSpPr>
          <p:cNvPr id="5" name="Espaço Reservado para Conteúdo 4"/>
          <p:cNvSpPr>
            <a:spLocks noGrp="1"/>
          </p:cNvSpPr>
          <p:nvPr>
            <p:ph idx="1"/>
          </p:nvPr>
        </p:nvSpPr>
        <p:spPr>
          <a:xfrm>
            <a:off x="659312" y="637099"/>
            <a:ext cx="10655300" cy="5590664"/>
          </a:xfrm>
        </p:spPr>
        <p:txBody>
          <a:bodyPr/>
          <a:lstStyle/>
          <a:p>
            <a:pPr>
              <a:spcBef>
                <a:spcPts val="600"/>
              </a:spcBef>
            </a:pPr>
            <a:r>
              <a:rPr lang="pt-BR" sz="2000">
                <a:solidFill>
                  <a:schemeClr val="bg2">
                    <a:lumMod val="50000"/>
                  </a:schemeClr>
                </a:solidFill>
              </a:rPr>
              <a:t>Pontos de Destaque</a:t>
            </a:r>
          </a:p>
          <a:p>
            <a:pPr>
              <a:spcBef>
                <a:spcPts val="600"/>
              </a:spcBef>
            </a:pPr>
            <a:r>
              <a:rPr lang="pt-BR" sz="2000"/>
              <a:t>Análise do comportamento do PLD de abril de 2022</a:t>
            </a:r>
          </a:p>
          <a:p>
            <a:pPr lvl="1">
              <a:spcBef>
                <a:spcPts val="600"/>
              </a:spcBef>
            </a:pPr>
            <a:r>
              <a:rPr lang="pt-BR" sz="2000">
                <a:solidFill>
                  <a:schemeClr val="bg2">
                    <a:lumMod val="50000"/>
                  </a:schemeClr>
                </a:solidFill>
              </a:rPr>
              <a:t>Cenário </a:t>
            </a:r>
            <a:r>
              <a:rPr lang="pt-BR" sz="2000" err="1">
                <a:solidFill>
                  <a:schemeClr val="bg2">
                    <a:lumMod val="50000"/>
                  </a:schemeClr>
                </a:solidFill>
              </a:rPr>
              <a:t>Hidrometeorológico</a:t>
            </a:r>
            <a:endParaRPr lang="pt-BR" sz="2000">
              <a:solidFill>
                <a:schemeClr val="bg2">
                  <a:lumMod val="50000"/>
                </a:schemeClr>
              </a:solidFill>
            </a:endParaRPr>
          </a:p>
          <a:p>
            <a:pPr lvl="1">
              <a:spcBef>
                <a:spcPts val="600"/>
              </a:spcBef>
            </a:pPr>
            <a:r>
              <a:rPr lang="pt-BR" sz="2000">
                <a:solidFill>
                  <a:schemeClr val="bg2">
                    <a:lumMod val="50000"/>
                  </a:schemeClr>
                </a:solidFill>
              </a:rPr>
              <a:t>Análise e Acompanhamento da Carga</a:t>
            </a:r>
          </a:p>
          <a:p>
            <a:pPr lvl="1">
              <a:spcBef>
                <a:spcPts val="600"/>
              </a:spcBef>
            </a:pPr>
            <a:r>
              <a:rPr lang="pt-BR" sz="2000">
                <a:solidFill>
                  <a:schemeClr val="tx1">
                    <a:lumMod val="50000"/>
                    <a:lumOff val="50000"/>
                  </a:schemeClr>
                </a:solidFill>
              </a:rPr>
              <a:t>Previsibilidade para o cálculo do PLD</a:t>
            </a:r>
          </a:p>
          <a:p>
            <a:pPr lvl="1">
              <a:spcBef>
                <a:spcPts val="600"/>
              </a:spcBef>
            </a:pPr>
            <a:r>
              <a:rPr lang="pt-BR" sz="2000">
                <a:solidFill>
                  <a:schemeClr val="tx1">
                    <a:lumMod val="50000"/>
                    <a:lumOff val="50000"/>
                  </a:schemeClr>
                </a:solidFill>
              </a:rPr>
              <a:t>Histórico do PLD</a:t>
            </a:r>
          </a:p>
          <a:p>
            <a:pPr lvl="1">
              <a:spcBef>
                <a:spcPts val="600"/>
              </a:spcBef>
            </a:pPr>
            <a:r>
              <a:rPr lang="pt-BR" sz="2000">
                <a:solidFill>
                  <a:schemeClr val="tx1">
                    <a:lumMod val="50000"/>
                    <a:lumOff val="50000"/>
                  </a:schemeClr>
                </a:solidFill>
              </a:rPr>
              <a:t>DECOMP</a:t>
            </a:r>
          </a:p>
          <a:p>
            <a:pPr lvl="1">
              <a:spcBef>
                <a:spcPts val="600"/>
              </a:spcBef>
            </a:pPr>
            <a:r>
              <a:rPr lang="pt-BR" sz="2000"/>
              <a:t>DESSEM</a:t>
            </a:r>
          </a:p>
          <a:p>
            <a:pPr>
              <a:spcBef>
                <a:spcPts val="600"/>
              </a:spcBef>
            </a:pPr>
            <a:r>
              <a:rPr lang="pt-BR" sz="2000">
                <a:solidFill>
                  <a:schemeClr val="bg2">
                    <a:lumMod val="50000"/>
                  </a:schemeClr>
                </a:solidFill>
              </a:rPr>
              <a:t>Próximos Encontros do PLD</a:t>
            </a:r>
          </a:p>
        </p:txBody>
      </p:sp>
    </p:spTree>
    <p:extLst>
      <p:ext uri="{BB962C8B-B14F-4D97-AF65-F5344CB8AC3E}">
        <p14:creationId xmlns:p14="http://schemas.microsoft.com/office/powerpoint/2010/main" val="104204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FF5BD922-6CC7-4E57-85B1-9D449254F4CF}"/>
              </a:ext>
            </a:extLst>
          </p:cNvPr>
          <p:cNvPicPr>
            <a:picLocks noChangeAspect="1"/>
          </p:cNvPicPr>
          <p:nvPr/>
        </p:nvPicPr>
        <p:blipFill>
          <a:blip r:embed="rId2"/>
          <a:stretch>
            <a:fillRect/>
          </a:stretch>
        </p:blipFill>
        <p:spPr>
          <a:xfrm>
            <a:off x="54600" y="1477502"/>
            <a:ext cx="12061199" cy="3925510"/>
          </a:xfrm>
          <a:prstGeom prst="rect">
            <a:avLst/>
          </a:prstGeom>
        </p:spPr>
      </p:pic>
      <p:pic>
        <p:nvPicPr>
          <p:cNvPr id="3" name="Imagem 2">
            <a:extLst>
              <a:ext uri="{FF2B5EF4-FFF2-40B4-BE49-F238E27FC236}">
                <a16:creationId xmlns:a16="http://schemas.microsoft.com/office/drawing/2014/main" id="{15756C0D-0333-41D6-80D0-11705581FDA4}"/>
              </a:ext>
            </a:extLst>
          </p:cNvPr>
          <p:cNvPicPr>
            <a:picLocks noChangeAspect="1"/>
          </p:cNvPicPr>
          <p:nvPr/>
        </p:nvPicPr>
        <p:blipFill>
          <a:blip r:embed="rId3"/>
          <a:stretch>
            <a:fillRect/>
          </a:stretch>
        </p:blipFill>
        <p:spPr>
          <a:xfrm>
            <a:off x="3744139" y="5519159"/>
            <a:ext cx="4067538" cy="1189753"/>
          </a:xfrm>
          <a:prstGeom prst="rect">
            <a:avLst/>
          </a:prstGeom>
        </p:spPr>
      </p:pic>
      <p:sp>
        <p:nvSpPr>
          <p:cNvPr id="11" name="Título 2"/>
          <p:cNvSpPr>
            <a:spLocks noGrp="1"/>
          </p:cNvSpPr>
          <p:nvPr>
            <p:ph type="title"/>
          </p:nvPr>
        </p:nvSpPr>
        <p:spPr/>
        <p:txBody>
          <a:bodyPr/>
          <a:lstStyle/>
          <a:p>
            <a:r>
              <a:rPr lang="pt-BR"/>
              <a:t>Análise do Preço Horário – 1ª Semana – Abril</a:t>
            </a:r>
          </a:p>
        </p:txBody>
      </p:sp>
      <p:sp>
        <p:nvSpPr>
          <p:cNvPr id="7" name="CaixaDeTexto 6"/>
          <p:cNvSpPr txBox="1"/>
          <p:nvPr/>
        </p:nvSpPr>
        <p:spPr>
          <a:xfrm>
            <a:off x="579437" y="1027402"/>
            <a:ext cx="2808267" cy="375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l"/>
            <a:r>
              <a:rPr lang="pt-BR" sz="1969" b="1">
                <a:solidFill>
                  <a:srgbClr val="102E66"/>
                </a:solidFill>
                <a:latin typeface="Calibri" panose="020F0502020204030204" pitchFamily="34" charset="0"/>
              </a:rPr>
              <a:t>Balanço Energético do SIN</a:t>
            </a:r>
          </a:p>
        </p:txBody>
      </p:sp>
      <p:sp>
        <p:nvSpPr>
          <p:cNvPr id="12" name="Retângulo 11">
            <a:extLst>
              <a:ext uri="{FF2B5EF4-FFF2-40B4-BE49-F238E27FC236}">
                <a16:creationId xmlns:a16="http://schemas.microsoft.com/office/drawing/2014/main" id="{8C588011-BF48-4715-8EC9-9E2E9E441533}"/>
              </a:ext>
            </a:extLst>
          </p:cNvPr>
          <p:cNvSpPr/>
          <p:nvPr/>
        </p:nvSpPr>
        <p:spPr>
          <a:xfrm>
            <a:off x="8447863" y="5659341"/>
            <a:ext cx="3050119" cy="391468"/>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66">
                <a:solidFill>
                  <a:schemeClr val="tx1"/>
                </a:solidFill>
              </a:rPr>
              <a:t>Geração Média de UNSI nos últimos 5 anos:</a:t>
            </a:r>
          </a:p>
          <a:p>
            <a:pPr algn="ctr"/>
            <a:r>
              <a:rPr lang="pt-BR" sz="1266" b="1">
                <a:solidFill>
                  <a:schemeClr val="tx1"/>
                </a:solidFill>
              </a:rPr>
              <a:t>14.903 </a:t>
            </a:r>
            <a:r>
              <a:rPr lang="pt-BR" sz="1266" b="1" err="1">
                <a:solidFill>
                  <a:schemeClr val="tx1"/>
                </a:solidFill>
              </a:rPr>
              <a:t>MWmed</a:t>
            </a:r>
            <a:endParaRPr lang="pt-BR" sz="1266" b="1">
              <a:solidFill>
                <a:schemeClr val="tx1"/>
              </a:solidFill>
            </a:endParaRPr>
          </a:p>
        </p:txBody>
      </p:sp>
      <p:cxnSp>
        <p:nvCxnSpPr>
          <p:cNvPr id="13" name="Conector de Seta Reta 12">
            <a:extLst>
              <a:ext uri="{FF2B5EF4-FFF2-40B4-BE49-F238E27FC236}">
                <a16:creationId xmlns:a16="http://schemas.microsoft.com/office/drawing/2014/main" id="{93374CEB-0546-4E4B-9E2D-E1D1545E07CB}"/>
              </a:ext>
            </a:extLst>
          </p:cNvPr>
          <p:cNvCxnSpPr>
            <a:cxnSpLocks/>
          </p:cNvCxnSpPr>
          <p:nvPr/>
        </p:nvCxnSpPr>
        <p:spPr>
          <a:xfrm flipV="1">
            <a:off x="6860293" y="5713311"/>
            <a:ext cx="1531344" cy="49701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ector de Seta Reta 14">
            <a:extLst>
              <a:ext uri="{FF2B5EF4-FFF2-40B4-BE49-F238E27FC236}">
                <a16:creationId xmlns:a16="http://schemas.microsoft.com/office/drawing/2014/main" id="{5E65899E-5E92-408B-8DD5-338DFC2701DB}"/>
              </a:ext>
            </a:extLst>
          </p:cNvPr>
          <p:cNvCxnSpPr>
            <a:cxnSpLocks/>
          </p:cNvCxnSpPr>
          <p:nvPr/>
        </p:nvCxnSpPr>
        <p:spPr>
          <a:xfrm flipV="1">
            <a:off x="7652084" y="6344035"/>
            <a:ext cx="849836" cy="807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tângulo 16">
            <a:extLst>
              <a:ext uri="{FF2B5EF4-FFF2-40B4-BE49-F238E27FC236}">
                <a16:creationId xmlns:a16="http://schemas.microsoft.com/office/drawing/2014/main" id="{5BFEED0B-4D3F-4AC9-A2A7-7A13201F3DE0}"/>
              </a:ext>
            </a:extLst>
          </p:cNvPr>
          <p:cNvSpPr/>
          <p:nvPr/>
        </p:nvSpPr>
        <p:spPr>
          <a:xfrm>
            <a:off x="7811676" y="6154427"/>
            <a:ext cx="588765" cy="197678"/>
          </a:xfrm>
          <a:prstGeom prst="rect">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25" b="1">
                <a:solidFill>
                  <a:schemeClr val="tx1"/>
                </a:solidFill>
              </a:rPr>
              <a:t>101%</a:t>
            </a:r>
          </a:p>
        </p:txBody>
      </p:sp>
      <p:sp>
        <p:nvSpPr>
          <p:cNvPr id="18" name="Retângulo 17">
            <a:extLst>
              <a:ext uri="{FF2B5EF4-FFF2-40B4-BE49-F238E27FC236}">
                <a16:creationId xmlns:a16="http://schemas.microsoft.com/office/drawing/2014/main" id="{322A0B7E-74AE-403B-AF82-50E3D9BB3378}"/>
              </a:ext>
            </a:extLst>
          </p:cNvPr>
          <p:cNvSpPr/>
          <p:nvPr/>
        </p:nvSpPr>
        <p:spPr>
          <a:xfrm>
            <a:off x="7830431" y="5811339"/>
            <a:ext cx="542451" cy="190010"/>
          </a:xfrm>
          <a:prstGeom prst="rect">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25" b="1">
                <a:solidFill>
                  <a:schemeClr val="tx1"/>
                </a:solidFill>
              </a:rPr>
              <a:t>93%</a:t>
            </a:r>
          </a:p>
        </p:txBody>
      </p:sp>
      <p:sp>
        <p:nvSpPr>
          <p:cNvPr id="19" name="Retângulo 18">
            <a:extLst>
              <a:ext uri="{FF2B5EF4-FFF2-40B4-BE49-F238E27FC236}">
                <a16:creationId xmlns:a16="http://schemas.microsoft.com/office/drawing/2014/main" id="{E6327A69-0FCD-4627-B326-1145D8A141EF}"/>
              </a:ext>
            </a:extLst>
          </p:cNvPr>
          <p:cNvSpPr/>
          <p:nvPr/>
        </p:nvSpPr>
        <p:spPr>
          <a:xfrm>
            <a:off x="8501920" y="6154428"/>
            <a:ext cx="2503958" cy="391468"/>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66">
                <a:solidFill>
                  <a:schemeClr val="tx1"/>
                </a:solidFill>
              </a:rPr>
              <a:t>Carga Média do DECOMP: </a:t>
            </a:r>
          </a:p>
          <a:p>
            <a:pPr algn="ctr"/>
            <a:r>
              <a:rPr lang="pt-BR" sz="1266" b="1">
                <a:solidFill>
                  <a:schemeClr val="tx1"/>
                </a:solidFill>
              </a:rPr>
              <a:t>73.602 </a:t>
            </a:r>
            <a:r>
              <a:rPr lang="pt-BR" sz="1266" b="1" err="1">
                <a:solidFill>
                  <a:schemeClr val="tx1"/>
                </a:solidFill>
              </a:rPr>
              <a:t>MWmed</a:t>
            </a:r>
            <a:endParaRPr lang="pt-BR" sz="1266" b="1">
              <a:solidFill>
                <a:schemeClr val="tx1"/>
              </a:solidFill>
            </a:endParaRPr>
          </a:p>
        </p:txBody>
      </p:sp>
    </p:spTree>
    <p:extLst>
      <p:ext uri="{BB962C8B-B14F-4D97-AF65-F5344CB8AC3E}">
        <p14:creationId xmlns:p14="http://schemas.microsoft.com/office/powerpoint/2010/main" val="18075799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Gráfico 20">
            <a:extLst>
              <a:ext uri="{FF2B5EF4-FFF2-40B4-BE49-F238E27FC236}">
                <a16:creationId xmlns:a16="http://schemas.microsoft.com/office/drawing/2014/main" id="{17A5ACFB-E7BF-4A2A-82A7-A0BFEC6D5754}"/>
              </a:ext>
            </a:extLst>
          </p:cNvPr>
          <p:cNvGraphicFramePr>
            <a:graphicFrameLocks/>
          </p:cNvGraphicFramePr>
          <p:nvPr>
            <p:extLst>
              <p:ext uri="{D42A27DB-BD31-4B8C-83A1-F6EECF244321}">
                <p14:modId xmlns:p14="http://schemas.microsoft.com/office/powerpoint/2010/main" val="4212058790"/>
              </p:ext>
            </p:extLst>
          </p:nvPr>
        </p:nvGraphicFramePr>
        <p:xfrm>
          <a:off x="20910" y="1849217"/>
          <a:ext cx="11419029" cy="3695860"/>
        </p:xfrm>
        <a:graphic>
          <a:graphicData uri="http://schemas.openxmlformats.org/drawingml/2006/chart">
            <c:chart xmlns:c="http://schemas.openxmlformats.org/drawingml/2006/chart" xmlns:r="http://schemas.openxmlformats.org/officeDocument/2006/relationships" r:id="rId2"/>
          </a:graphicData>
        </a:graphic>
      </p:graphicFrame>
      <p:sp>
        <p:nvSpPr>
          <p:cNvPr id="11" name="Título 2"/>
          <p:cNvSpPr>
            <a:spLocks noGrp="1"/>
          </p:cNvSpPr>
          <p:nvPr>
            <p:ph type="title"/>
          </p:nvPr>
        </p:nvSpPr>
        <p:spPr/>
        <p:txBody>
          <a:bodyPr/>
          <a:lstStyle/>
          <a:p>
            <a:r>
              <a:rPr lang="pt-BR"/>
              <a:t>Análise do Preço Horário – 1ª Semana – Abril</a:t>
            </a:r>
          </a:p>
        </p:txBody>
      </p:sp>
      <p:sp>
        <p:nvSpPr>
          <p:cNvPr id="7" name="CaixaDeTexto 6"/>
          <p:cNvSpPr txBox="1"/>
          <p:nvPr/>
        </p:nvSpPr>
        <p:spPr>
          <a:xfrm>
            <a:off x="579606" y="1027471"/>
            <a:ext cx="2570572" cy="375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38100" rtlCol="0" anchor="ctr">
            <a:spAutoFit/>
          </a:bodyPr>
          <a:lstStyle/>
          <a:p>
            <a:pPr algn="l"/>
            <a:r>
              <a:rPr lang="pt-BR" sz="1969" b="1">
                <a:solidFill>
                  <a:srgbClr val="102E66"/>
                </a:solidFill>
                <a:latin typeface="Calibri" panose="020F0502020204030204" pitchFamily="34" charset="0"/>
              </a:rPr>
              <a:t>Geração de UNSI do SIN</a:t>
            </a:r>
          </a:p>
        </p:txBody>
      </p:sp>
      <p:sp>
        <p:nvSpPr>
          <p:cNvPr id="12" name="CaixaDeTexto 11">
            <a:extLst>
              <a:ext uri="{FF2B5EF4-FFF2-40B4-BE49-F238E27FC236}">
                <a16:creationId xmlns:a16="http://schemas.microsoft.com/office/drawing/2014/main" id="{E864478F-F73B-4C15-A368-3177A4A30596}"/>
              </a:ext>
            </a:extLst>
          </p:cNvPr>
          <p:cNvSpPr txBox="1"/>
          <p:nvPr/>
        </p:nvSpPr>
        <p:spPr>
          <a:xfrm>
            <a:off x="1238727" y="1533682"/>
            <a:ext cx="1252330" cy="338554"/>
          </a:xfrm>
          <a:prstGeom prst="rect">
            <a:avLst/>
          </a:prstGeom>
          <a:noFill/>
          <a:ln>
            <a:solidFill>
              <a:schemeClr val="tx1"/>
            </a:solidFill>
          </a:ln>
        </p:spPr>
        <p:txBody>
          <a:bodyPr wrap="square" rtlCol="0">
            <a:spAutoFit/>
          </a:bodyPr>
          <a:lstStyle/>
          <a:p>
            <a:pPr algn="ctr"/>
            <a:r>
              <a:rPr lang="pt-BR" sz="1600"/>
              <a:t>12.983 MW</a:t>
            </a:r>
          </a:p>
        </p:txBody>
      </p:sp>
      <p:sp>
        <p:nvSpPr>
          <p:cNvPr id="13" name="CaixaDeTexto 12">
            <a:extLst>
              <a:ext uri="{FF2B5EF4-FFF2-40B4-BE49-F238E27FC236}">
                <a16:creationId xmlns:a16="http://schemas.microsoft.com/office/drawing/2014/main" id="{2CD1CC76-712C-4BFD-B608-C607BDDCDD78}"/>
              </a:ext>
            </a:extLst>
          </p:cNvPr>
          <p:cNvSpPr txBox="1"/>
          <p:nvPr/>
        </p:nvSpPr>
        <p:spPr>
          <a:xfrm>
            <a:off x="2673275" y="1533682"/>
            <a:ext cx="1252330" cy="338554"/>
          </a:xfrm>
          <a:prstGeom prst="rect">
            <a:avLst/>
          </a:prstGeom>
          <a:noFill/>
          <a:ln>
            <a:solidFill>
              <a:schemeClr val="tx1"/>
            </a:solidFill>
          </a:ln>
        </p:spPr>
        <p:txBody>
          <a:bodyPr wrap="square" rtlCol="0">
            <a:spAutoFit/>
          </a:bodyPr>
          <a:lstStyle/>
          <a:p>
            <a:pPr algn="ctr"/>
            <a:r>
              <a:rPr lang="pt-BR" sz="1600"/>
              <a:t>13.552 MW</a:t>
            </a:r>
          </a:p>
        </p:txBody>
      </p:sp>
      <p:sp>
        <p:nvSpPr>
          <p:cNvPr id="14" name="CaixaDeTexto 13">
            <a:extLst>
              <a:ext uri="{FF2B5EF4-FFF2-40B4-BE49-F238E27FC236}">
                <a16:creationId xmlns:a16="http://schemas.microsoft.com/office/drawing/2014/main" id="{7375B359-6CBC-4789-B045-A55C4444BA4A}"/>
              </a:ext>
            </a:extLst>
          </p:cNvPr>
          <p:cNvSpPr txBox="1"/>
          <p:nvPr/>
        </p:nvSpPr>
        <p:spPr>
          <a:xfrm>
            <a:off x="4107823" y="1523743"/>
            <a:ext cx="1252330" cy="338554"/>
          </a:xfrm>
          <a:prstGeom prst="rect">
            <a:avLst/>
          </a:prstGeom>
          <a:noFill/>
          <a:ln>
            <a:solidFill>
              <a:schemeClr val="tx1"/>
            </a:solidFill>
          </a:ln>
        </p:spPr>
        <p:txBody>
          <a:bodyPr wrap="square" rtlCol="0">
            <a:spAutoFit/>
          </a:bodyPr>
          <a:lstStyle/>
          <a:p>
            <a:pPr algn="ctr"/>
            <a:r>
              <a:rPr lang="pt-BR" sz="1600"/>
              <a:t>15.012 MW</a:t>
            </a:r>
          </a:p>
        </p:txBody>
      </p:sp>
      <p:sp>
        <p:nvSpPr>
          <p:cNvPr id="9" name="CaixaDeTexto 8">
            <a:extLst>
              <a:ext uri="{FF2B5EF4-FFF2-40B4-BE49-F238E27FC236}">
                <a16:creationId xmlns:a16="http://schemas.microsoft.com/office/drawing/2014/main" id="{31B86A70-76DE-4638-8B34-F77645DE93F7}"/>
              </a:ext>
            </a:extLst>
          </p:cNvPr>
          <p:cNvSpPr txBox="1"/>
          <p:nvPr/>
        </p:nvSpPr>
        <p:spPr>
          <a:xfrm>
            <a:off x="5504201" y="1518774"/>
            <a:ext cx="1252330" cy="338554"/>
          </a:xfrm>
          <a:prstGeom prst="rect">
            <a:avLst/>
          </a:prstGeom>
          <a:noFill/>
          <a:ln>
            <a:solidFill>
              <a:schemeClr val="tx1"/>
            </a:solidFill>
          </a:ln>
        </p:spPr>
        <p:txBody>
          <a:bodyPr wrap="square" rtlCol="0">
            <a:spAutoFit/>
          </a:bodyPr>
          <a:lstStyle/>
          <a:p>
            <a:pPr algn="ctr"/>
            <a:r>
              <a:rPr lang="pt-BR" sz="1600" u="none" strike="noStrike">
                <a:effectLst/>
              </a:rPr>
              <a:t>15.032</a:t>
            </a:r>
            <a:r>
              <a:rPr lang="pt-BR" sz="1600"/>
              <a:t> MW</a:t>
            </a:r>
          </a:p>
        </p:txBody>
      </p:sp>
      <p:sp>
        <p:nvSpPr>
          <p:cNvPr id="10" name="CaixaDeTexto 9">
            <a:extLst>
              <a:ext uri="{FF2B5EF4-FFF2-40B4-BE49-F238E27FC236}">
                <a16:creationId xmlns:a16="http://schemas.microsoft.com/office/drawing/2014/main" id="{058A8D31-8574-47CD-9C38-13301F0E775D}"/>
              </a:ext>
            </a:extLst>
          </p:cNvPr>
          <p:cNvSpPr txBox="1"/>
          <p:nvPr/>
        </p:nvSpPr>
        <p:spPr>
          <a:xfrm>
            <a:off x="7016675" y="1523743"/>
            <a:ext cx="1252330" cy="338554"/>
          </a:xfrm>
          <a:prstGeom prst="rect">
            <a:avLst/>
          </a:prstGeom>
          <a:noFill/>
          <a:ln>
            <a:solidFill>
              <a:schemeClr val="tx1"/>
            </a:solidFill>
          </a:ln>
        </p:spPr>
        <p:txBody>
          <a:bodyPr wrap="square" rtlCol="0">
            <a:spAutoFit/>
          </a:bodyPr>
          <a:lstStyle/>
          <a:p>
            <a:pPr algn="ctr"/>
            <a:r>
              <a:rPr lang="pt-BR" sz="1600" u="none" strike="noStrike">
                <a:effectLst/>
              </a:rPr>
              <a:t>14.298</a:t>
            </a:r>
            <a:r>
              <a:rPr lang="pt-BR" sz="1600"/>
              <a:t> MW</a:t>
            </a:r>
          </a:p>
        </p:txBody>
      </p:sp>
      <p:sp>
        <p:nvSpPr>
          <p:cNvPr id="15" name="CaixaDeTexto 14">
            <a:extLst>
              <a:ext uri="{FF2B5EF4-FFF2-40B4-BE49-F238E27FC236}">
                <a16:creationId xmlns:a16="http://schemas.microsoft.com/office/drawing/2014/main" id="{30F6EF6C-019E-4173-902C-16FB313B9FCD}"/>
              </a:ext>
            </a:extLst>
          </p:cNvPr>
          <p:cNvSpPr txBox="1"/>
          <p:nvPr/>
        </p:nvSpPr>
        <p:spPr>
          <a:xfrm>
            <a:off x="8522181" y="1523743"/>
            <a:ext cx="1252330" cy="338554"/>
          </a:xfrm>
          <a:prstGeom prst="rect">
            <a:avLst/>
          </a:prstGeom>
          <a:noFill/>
          <a:ln>
            <a:solidFill>
              <a:schemeClr val="tx1"/>
            </a:solidFill>
          </a:ln>
        </p:spPr>
        <p:txBody>
          <a:bodyPr wrap="square" rtlCol="0">
            <a:spAutoFit/>
          </a:bodyPr>
          <a:lstStyle/>
          <a:p>
            <a:pPr algn="ctr"/>
            <a:r>
              <a:rPr lang="pt-BR" sz="1600" u="none" strike="noStrike">
                <a:effectLst/>
              </a:rPr>
              <a:t>13.249</a:t>
            </a:r>
            <a:r>
              <a:rPr lang="pt-BR" sz="1600"/>
              <a:t> MW</a:t>
            </a:r>
          </a:p>
        </p:txBody>
      </p:sp>
      <p:sp>
        <p:nvSpPr>
          <p:cNvPr id="16" name="CaixaDeTexto 15">
            <a:extLst>
              <a:ext uri="{FF2B5EF4-FFF2-40B4-BE49-F238E27FC236}">
                <a16:creationId xmlns:a16="http://schemas.microsoft.com/office/drawing/2014/main" id="{D7F59A01-B818-4C82-A068-3F4C13059DFC}"/>
              </a:ext>
            </a:extLst>
          </p:cNvPr>
          <p:cNvSpPr txBox="1"/>
          <p:nvPr/>
        </p:nvSpPr>
        <p:spPr>
          <a:xfrm>
            <a:off x="9994899" y="1523743"/>
            <a:ext cx="1252330" cy="338554"/>
          </a:xfrm>
          <a:prstGeom prst="rect">
            <a:avLst/>
          </a:prstGeom>
          <a:noFill/>
          <a:ln>
            <a:solidFill>
              <a:schemeClr val="tx1"/>
            </a:solidFill>
          </a:ln>
        </p:spPr>
        <p:txBody>
          <a:bodyPr wrap="square" rtlCol="0">
            <a:spAutoFit/>
          </a:bodyPr>
          <a:lstStyle/>
          <a:p>
            <a:pPr algn="ctr"/>
            <a:r>
              <a:rPr lang="pt-BR" sz="1600" u="none" strike="noStrike">
                <a:effectLst/>
              </a:rPr>
              <a:t>12.640</a:t>
            </a:r>
            <a:r>
              <a:rPr lang="pt-BR" sz="1600"/>
              <a:t> MW</a:t>
            </a:r>
          </a:p>
        </p:txBody>
      </p:sp>
      <p:pic>
        <p:nvPicPr>
          <p:cNvPr id="5" name="Imagem 4">
            <a:extLst>
              <a:ext uri="{FF2B5EF4-FFF2-40B4-BE49-F238E27FC236}">
                <a16:creationId xmlns:a16="http://schemas.microsoft.com/office/drawing/2014/main" id="{A163469B-6357-4052-B6E6-AE94ED460B5D}"/>
              </a:ext>
            </a:extLst>
          </p:cNvPr>
          <p:cNvPicPr>
            <a:picLocks noChangeAspect="1"/>
          </p:cNvPicPr>
          <p:nvPr/>
        </p:nvPicPr>
        <p:blipFill>
          <a:blip r:embed="rId3"/>
          <a:stretch>
            <a:fillRect/>
          </a:stretch>
        </p:blipFill>
        <p:spPr>
          <a:xfrm>
            <a:off x="4200074" y="5630735"/>
            <a:ext cx="3691596" cy="903752"/>
          </a:xfrm>
          <a:prstGeom prst="rect">
            <a:avLst/>
          </a:prstGeom>
        </p:spPr>
      </p:pic>
    </p:spTree>
    <p:extLst>
      <p:ext uri="{BB962C8B-B14F-4D97-AF65-F5344CB8AC3E}">
        <p14:creationId xmlns:p14="http://schemas.microsoft.com/office/powerpoint/2010/main" val="36326373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98FA882-BD5B-4B1B-8F93-88D7C1A081BF}"/>
              </a:ext>
            </a:extLst>
          </p:cNvPr>
          <p:cNvPicPr>
            <a:picLocks noChangeAspect="1"/>
          </p:cNvPicPr>
          <p:nvPr/>
        </p:nvPicPr>
        <p:blipFill>
          <a:blip r:embed="rId2"/>
          <a:stretch>
            <a:fillRect/>
          </a:stretch>
        </p:blipFill>
        <p:spPr>
          <a:xfrm>
            <a:off x="154954" y="1475928"/>
            <a:ext cx="11828743" cy="3991689"/>
          </a:xfrm>
          <a:prstGeom prst="rect">
            <a:avLst/>
          </a:prstGeom>
        </p:spPr>
      </p:pic>
      <p:sp>
        <p:nvSpPr>
          <p:cNvPr id="11" name="Título 2"/>
          <p:cNvSpPr>
            <a:spLocks noGrp="1"/>
          </p:cNvSpPr>
          <p:nvPr>
            <p:ph type="title"/>
          </p:nvPr>
        </p:nvSpPr>
        <p:spPr/>
        <p:txBody>
          <a:bodyPr/>
          <a:lstStyle/>
          <a:p>
            <a:r>
              <a:rPr lang="pt-BR"/>
              <a:t>Análise do Preço Horário – 1ª Semana – Abril</a:t>
            </a:r>
          </a:p>
        </p:txBody>
      </p:sp>
      <p:sp>
        <p:nvSpPr>
          <p:cNvPr id="7" name="CaixaDeTexto 6"/>
          <p:cNvSpPr txBox="1"/>
          <p:nvPr/>
        </p:nvSpPr>
        <p:spPr>
          <a:xfrm>
            <a:off x="579437" y="1027402"/>
            <a:ext cx="6263316" cy="375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l"/>
            <a:r>
              <a:rPr lang="pt-BR" sz="1969" b="1">
                <a:solidFill>
                  <a:srgbClr val="102E66"/>
                </a:solidFill>
                <a:latin typeface="Calibri" panose="020F0502020204030204" pitchFamily="34" charset="0"/>
              </a:rPr>
              <a:t>PLD Horário – Sudeste/Centro-Oeste, Sul, Nordeste e Norte</a:t>
            </a:r>
          </a:p>
        </p:txBody>
      </p:sp>
      <p:sp>
        <p:nvSpPr>
          <p:cNvPr id="15" name="CaixaDeTexto 14">
            <a:extLst>
              <a:ext uri="{FF2B5EF4-FFF2-40B4-BE49-F238E27FC236}">
                <a16:creationId xmlns:a16="http://schemas.microsoft.com/office/drawing/2014/main" id="{327A7DB2-29F3-4A44-ADA9-F7804C2B067E}"/>
              </a:ext>
            </a:extLst>
          </p:cNvPr>
          <p:cNvSpPr txBox="1"/>
          <p:nvPr/>
        </p:nvSpPr>
        <p:spPr>
          <a:xfrm>
            <a:off x="5121422" y="1823572"/>
            <a:ext cx="2259065" cy="287130"/>
          </a:xfrm>
          <a:prstGeom prst="rect">
            <a:avLst/>
          </a:prstGeom>
          <a:noFill/>
        </p:spPr>
        <p:txBody>
          <a:bodyPr wrap="square" rtlCol="0">
            <a:spAutoFit/>
          </a:bodyPr>
          <a:lstStyle/>
          <a:p>
            <a:pPr algn="ctr"/>
            <a:r>
              <a:rPr lang="pt-BR" sz="1266" b="1"/>
              <a:t>PLD vale/pico</a:t>
            </a:r>
            <a:r>
              <a:rPr lang="pt-BR" sz="1266"/>
              <a:t> R$ 55,70/MWh</a:t>
            </a:r>
          </a:p>
        </p:txBody>
      </p:sp>
      <p:pic>
        <p:nvPicPr>
          <p:cNvPr id="12" name="Imagem 11">
            <a:extLst>
              <a:ext uri="{FF2B5EF4-FFF2-40B4-BE49-F238E27FC236}">
                <a16:creationId xmlns:a16="http://schemas.microsoft.com/office/drawing/2014/main" id="{F60F2C07-EFC7-4414-9FBC-1AA9D481D070}"/>
              </a:ext>
            </a:extLst>
          </p:cNvPr>
          <p:cNvPicPr>
            <a:picLocks noChangeAspect="1"/>
          </p:cNvPicPr>
          <p:nvPr/>
        </p:nvPicPr>
        <p:blipFill>
          <a:blip r:embed="rId3"/>
          <a:stretch>
            <a:fillRect/>
          </a:stretch>
        </p:blipFill>
        <p:spPr>
          <a:xfrm>
            <a:off x="4114799" y="5435911"/>
            <a:ext cx="4272313" cy="1383989"/>
          </a:xfrm>
          <a:prstGeom prst="rect">
            <a:avLst/>
          </a:prstGeom>
        </p:spPr>
      </p:pic>
    </p:spTree>
    <p:extLst>
      <p:ext uri="{BB962C8B-B14F-4D97-AF65-F5344CB8AC3E}">
        <p14:creationId xmlns:p14="http://schemas.microsoft.com/office/powerpoint/2010/main" val="3161329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215515C-3DD8-4D4A-AF12-F4CE5833A2D4}"/>
              </a:ext>
            </a:extLst>
          </p:cNvPr>
          <p:cNvPicPr>
            <a:picLocks noChangeAspect="1"/>
          </p:cNvPicPr>
          <p:nvPr/>
        </p:nvPicPr>
        <p:blipFill>
          <a:blip r:embed="rId2"/>
          <a:stretch>
            <a:fillRect/>
          </a:stretch>
        </p:blipFill>
        <p:spPr>
          <a:xfrm>
            <a:off x="40880" y="1448545"/>
            <a:ext cx="12074920" cy="3910128"/>
          </a:xfrm>
          <a:prstGeom prst="rect">
            <a:avLst/>
          </a:prstGeom>
        </p:spPr>
      </p:pic>
      <p:pic>
        <p:nvPicPr>
          <p:cNvPr id="3" name="Imagem 2">
            <a:extLst>
              <a:ext uri="{FF2B5EF4-FFF2-40B4-BE49-F238E27FC236}">
                <a16:creationId xmlns:a16="http://schemas.microsoft.com/office/drawing/2014/main" id="{7D36F23E-5C3A-4E5B-A789-A3BC5BE40252}"/>
              </a:ext>
            </a:extLst>
          </p:cNvPr>
          <p:cNvPicPr>
            <a:picLocks noChangeAspect="1"/>
          </p:cNvPicPr>
          <p:nvPr/>
        </p:nvPicPr>
        <p:blipFill>
          <a:blip r:embed="rId3"/>
          <a:stretch>
            <a:fillRect/>
          </a:stretch>
        </p:blipFill>
        <p:spPr>
          <a:xfrm>
            <a:off x="3822772" y="5565273"/>
            <a:ext cx="3907987" cy="1119943"/>
          </a:xfrm>
          <a:prstGeom prst="rect">
            <a:avLst/>
          </a:prstGeom>
        </p:spPr>
      </p:pic>
      <p:sp>
        <p:nvSpPr>
          <p:cNvPr id="11" name="Título 2"/>
          <p:cNvSpPr>
            <a:spLocks noGrp="1"/>
          </p:cNvSpPr>
          <p:nvPr>
            <p:ph type="title"/>
          </p:nvPr>
        </p:nvSpPr>
        <p:spPr/>
        <p:txBody>
          <a:bodyPr/>
          <a:lstStyle/>
          <a:p>
            <a:r>
              <a:rPr lang="pt-BR"/>
              <a:t>Análise do Preço Horário – 2ª Semana – Abril</a:t>
            </a:r>
          </a:p>
        </p:txBody>
      </p:sp>
      <p:sp>
        <p:nvSpPr>
          <p:cNvPr id="7" name="CaixaDeTexto 6"/>
          <p:cNvSpPr txBox="1"/>
          <p:nvPr/>
        </p:nvSpPr>
        <p:spPr>
          <a:xfrm>
            <a:off x="579437" y="1027402"/>
            <a:ext cx="2808267" cy="375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l"/>
            <a:r>
              <a:rPr lang="pt-BR" sz="1969" b="1">
                <a:solidFill>
                  <a:srgbClr val="102E66"/>
                </a:solidFill>
                <a:latin typeface="Calibri" panose="020F0502020204030204" pitchFamily="34" charset="0"/>
              </a:rPr>
              <a:t>Balanço Energético do SIN</a:t>
            </a:r>
          </a:p>
        </p:txBody>
      </p:sp>
      <p:sp>
        <p:nvSpPr>
          <p:cNvPr id="12" name="Retângulo 11">
            <a:extLst>
              <a:ext uri="{FF2B5EF4-FFF2-40B4-BE49-F238E27FC236}">
                <a16:creationId xmlns:a16="http://schemas.microsoft.com/office/drawing/2014/main" id="{8C588011-BF48-4715-8EC9-9E2E9E441533}"/>
              </a:ext>
            </a:extLst>
          </p:cNvPr>
          <p:cNvSpPr/>
          <p:nvPr/>
        </p:nvSpPr>
        <p:spPr>
          <a:xfrm>
            <a:off x="8447863" y="5659341"/>
            <a:ext cx="3050119" cy="391468"/>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66">
                <a:solidFill>
                  <a:schemeClr val="tx1"/>
                </a:solidFill>
              </a:rPr>
              <a:t>Geração Média de UNSI nos últimos 5 anos:</a:t>
            </a:r>
          </a:p>
          <a:p>
            <a:pPr algn="ctr"/>
            <a:r>
              <a:rPr lang="pt-BR" sz="1266" b="1">
                <a:solidFill>
                  <a:schemeClr val="tx1"/>
                </a:solidFill>
              </a:rPr>
              <a:t>14.903 </a:t>
            </a:r>
            <a:r>
              <a:rPr lang="pt-BR" sz="1266" b="1" err="1">
                <a:solidFill>
                  <a:schemeClr val="tx1"/>
                </a:solidFill>
              </a:rPr>
              <a:t>MWmed</a:t>
            </a:r>
            <a:endParaRPr lang="pt-BR" sz="1266" b="1">
              <a:solidFill>
                <a:schemeClr val="tx1"/>
              </a:solidFill>
            </a:endParaRPr>
          </a:p>
        </p:txBody>
      </p:sp>
      <p:cxnSp>
        <p:nvCxnSpPr>
          <p:cNvPr id="13" name="Conector de Seta Reta 12">
            <a:extLst>
              <a:ext uri="{FF2B5EF4-FFF2-40B4-BE49-F238E27FC236}">
                <a16:creationId xmlns:a16="http://schemas.microsoft.com/office/drawing/2014/main" id="{93374CEB-0546-4E4B-9E2D-E1D1545E07CB}"/>
              </a:ext>
            </a:extLst>
          </p:cNvPr>
          <p:cNvCxnSpPr>
            <a:cxnSpLocks/>
          </p:cNvCxnSpPr>
          <p:nvPr/>
        </p:nvCxnSpPr>
        <p:spPr>
          <a:xfrm flipV="1">
            <a:off x="6900358" y="5801039"/>
            <a:ext cx="1531344" cy="49701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ector de Seta Reta 14">
            <a:extLst>
              <a:ext uri="{FF2B5EF4-FFF2-40B4-BE49-F238E27FC236}">
                <a16:creationId xmlns:a16="http://schemas.microsoft.com/office/drawing/2014/main" id="{5E65899E-5E92-408B-8DD5-338DFC2701DB}"/>
              </a:ext>
            </a:extLst>
          </p:cNvPr>
          <p:cNvCxnSpPr>
            <a:cxnSpLocks/>
          </p:cNvCxnSpPr>
          <p:nvPr/>
        </p:nvCxnSpPr>
        <p:spPr>
          <a:xfrm flipV="1">
            <a:off x="7652084" y="6344035"/>
            <a:ext cx="849836" cy="807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tângulo 16">
            <a:extLst>
              <a:ext uri="{FF2B5EF4-FFF2-40B4-BE49-F238E27FC236}">
                <a16:creationId xmlns:a16="http://schemas.microsoft.com/office/drawing/2014/main" id="{5BFEED0B-4D3F-4AC9-A2A7-7A13201F3DE0}"/>
              </a:ext>
            </a:extLst>
          </p:cNvPr>
          <p:cNvSpPr/>
          <p:nvPr/>
        </p:nvSpPr>
        <p:spPr>
          <a:xfrm>
            <a:off x="7811676" y="6154427"/>
            <a:ext cx="588765" cy="197678"/>
          </a:xfrm>
          <a:prstGeom prst="rect">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25" b="1">
                <a:solidFill>
                  <a:schemeClr val="tx1"/>
                </a:solidFill>
              </a:rPr>
              <a:t>98%</a:t>
            </a:r>
          </a:p>
        </p:txBody>
      </p:sp>
      <p:sp>
        <p:nvSpPr>
          <p:cNvPr id="18" name="Retângulo 17">
            <a:extLst>
              <a:ext uri="{FF2B5EF4-FFF2-40B4-BE49-F238E27FC236}">
                <a16:creationId xmlns:a16="http://schemas.microsoft.com/office/drawing/2014/main" id="{322A0B7E-74AE-403B-AF82-50E3D9BB3378}"/>
              </a:ext>
            </a:extLst>
          </p:cNvPr>
          <p:cNvSpPr/>
          <p:nvPr/>
        </p:nvSpPr>
        <p:spPr>
          <a:xfrm>
            <a:off x="7811676" y="5940742"/>
            <a:ext cx="542451" cy="190010"/>
          </a:xfrm>
          <a:prstGeom prst="rect">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25" b="1">
                <a:solidFill>
                  <a:schemeClr val="tx1"/>
                </a:solidFill>
              </a:rPr>
              <a:t>98%</a:t>
            </a:r>
          </a:p>
        </p:txBody>
      </p:sp>
      <p:sp>
        <p:nvSpPr>
          <p:cNvPr id="19" name="Retângulo 18">
            <a:extLst>
              <a:ext uri="{FF2B5EF4-FFF2-40B4-BE49-F238E27FC236}">
                <a16:creationId xmlns:a16="http://schemas.microsoft.com/office/drawing/2014/main" id="{E6327A69-0FCD-4627-B326-1145D8A141EF}"/>
              </a:ext>
            </a:extLst>
          </p:cNvPr>
          <p:cNvSpPr/>
          <p:nvPr/>
        </p:nvSpPr>
        <p:spPr>
          <a:xfrm>
            <a:off x="8501920" y="6154428"/>
            <a:ext cx="2503958" cy="391468"/>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66">
                <a:solidFill>
                  <a:schemeClr val="tx1"/>
                </a:solidFill>
              </a:rPr>
              <a:t>Carga Média do DECOMP: </a:t>
            </a:r>
          </a:p>
          <a:p>
            <a:pPr algn="ctr"/>
            <a:r>
              <a:rPr lang="pt-BR" sz="1266" b="1">
                <a:solidFill>
                  <a:schemeClr val="tx1"/>
                </a:solidFill>
              </a:rPr>
              <a:t>74.541 </a:t>
            </a:r>
            <a:r>
              <a:rPr lang="pt-BR" sz="1266" b="1" err="1">
                <a:solidFill>
                  <a:schemeClr val="tx1"/>
                </a:solidFill>
              </a:rPr>
              <a:t>MWmed</a:t>
            </a:r>
            <a:endParaRPr lang="pt-BR" sz="1266" b="1">
              <a:solidFill>
                <a:schemeClr val="tx1"/>
              </a:solidFill>
            </a:endParaRPr>
          </a:p>
        </p:txBody>
      </p:sp>
    </p:spTree>
    <p:extLst>
      <p:ext uri="{BB962C8B-B14F-4D97-AF65-F5344CB8AC3E}">
        <p14:creationId xmlns:p14="http://schemas.microsoft.com/office/powerpoint/2010/main" val="3016038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1C6F24-78C2-4F05-A5F4-E3763FDEEB9B}"/>
              </a:ext>
            </a:extLst>
          </p:cNvPr>
          <p:cNvSpPr>
            <a:spLocks noGrp="1"/>
          </p:cNvSpPr>
          <p:nvPr>
            <p:ph type="title"/>
          </p:nvPr>
        </p:nvSpPr>
        <p:spPr/>
        <p:txBody>
          <a:bodyPr/>
          <a:lstStyle/>
          <a:p>
            <a:r>
              <a:rPr lang="pt-BR"/>
              <a:t>Leilão de Reserva de Capacidade </a:t>
            </a:r>
          </a:p>
        </p:txBody>
      </p:sp>
      <p:sp>
        <p:nvSpPr>
          <p:cNvPr id="3" name="Espaço Reservado para Texto 2">
            <a:extLst>
              <a:ext uri="{FF2B5EF4-FFF2-40B4-BE49-F238E27FC236}">
                <a16:creationId xmlns:a16="http://schemas.microsoft.com/office/drawing/2014/main" id="{BCA9F6D4-B241-4CC0-83A8-4F47A47F0263}"/>
              </a:ext>
            </a:extLst>
          </p:cNvPr>
          <p:cNvSpPr>
            <a:spLocks noGrp="1"/>
          </p:cNvSpPr>
          <p:nvPr>
            <p:ph idx="1"/>
          </p:nvPr>
        </p:nvSpPr>
        <p:spPr/>
        <p:txBody>
          <a:bodyPr/>
          <a:lstStyle/>
          <a:p>
            <a:pPr marL="0" indent="0">
              <a:buNone/>
            </a:pPr>
            <a:r>
              <a:rPr lang="pt-BR" sz="1600"/>
              <a:t>Despacho da ANEEL nº 908 de 01 de abril de 2022 </a:t>
            </a:r>
          </a:p>
          <a:p>
            <a:pPr>
              <a:buFont typeface="Wingdings" panose="05000000000000000000" pitchFamily="2" charset="2"/>
              <a:buChar char="Ø"/>
            </a:pPr>
            <a:r>
              <a:rPr lang="pt-BR" sz="1600"/>
              <a:t> Decide </a:t>
            </a:r>
            <a:r>
              <a:rPr lang="pt-BR" sz="1600" u="sng"/>
              <a:t>invalidar</a:t>
            </a:r>
            <a:r>
              <a:rPr lang="pt-BR" sz="1600"/>
              <a:t> a habilitação das Proponentes Vendedoras das seguinte usinas: </a:t>
            </a:r>
          </a:p>
        </p:txBody>
      </p:sp>
      <p:graphicFrame>
        <p:nvGraphicFramePr>
          <p:cNvPr id="9" name="Objeto 8">
            <a:extLst>
              <a:ext uri="{FF2B5EF4-FFF2-40B4-BE49-F238E27FC236}">
                <a16:creationId xmlns:a16="http://schemas.microsoft.com/office/drawing/2014/main" id="{25176236-CE67-4568-A953-4FD3A804EF34}"/>
              </a:ext>
            </a:extLst>
          </p:cNvPr>
          <p:cNvGraphicFramePr>
            <a:graphicFrameLocks noChangeAspect="1"/>
          </p:cNvGraphicFramePr>
          <p:nvPr/>
        </p:nvGraphicFramePr>
        <p:xfrm>
          <a:off x="1936750" y="1437251"/>
          <a:ext cx="8015288" cy="4841875"/>
        </p:xfrm>
        <a:graphic>
          <a:graphicData uri="http://schemas.openxmlformats.org/presentationml/2006/ole">
            <mc:AlternateContent xmlns:mc="http://schemas.openxmlformats.org/markup-compatibility/2006">
              <mc:Choice xmlns:v="urn:schemas-microsoft-com:vml" Requires="v">
                <p:oleObj spid="_x0000_s71681" name="Worksheet" r:id="rId3" imgW="6781593" imgH="4099665" progId="Excel.Sheet.12">
                  <p:embed/>
                </p:oleObj>
              </mc:Choice>
              <mc:Fallback>
                <p:oleObj name="Worksheet" r:id="rId3" imgW="6781593" imgH="4099665" progId="Excel.Sheet.12">
                  <p:embed/>
                  <p:pic>
                    <p:nvPicPr>
                      <p:cNvPr id="9" name="Objeto 8">
                        <a:extLst>
                          <a:ext uri="{FF2B5EF4-FFF2-40B4-BE49-F238E27FC236}">
                            <a16:creationId xmlns:a16="http://schemas.microsoft.com/office/drawing/2014/main" id="{25176236-CE67-4568-A953-4FD3A804EF34}"/>
                          </a:ext>
                        </a:extLst>
                      </p:cNvPr>
                      <p:cNvPicPr/>
                      <p:nvPr/>
                    </p:nvPicPr>
                    <p:blipFill>
                      <a:blip r:embed="rId4"/>
                      <a:stretch>
                        <a:fillRect/>
                      </a:stretch>
                    </p:blipFill>
                    <p:spPr>
                      <a:xfrm>
                        <a:off x="1936750" y="1437251"/>
                        <a:ext cx="8015288" cy="4841875"/>
                      </a:xfrm>
                      <a:prstGeom prst="rect">
                        <a:avLst/>
                      </a:prstGeom>
                    </p:spPr>
                  </p:pic>
                </p:oleObj>
              </mc:Fallback>
            </mc:AlternateContent>
          </a:graphicData>
        </a:graphic>
      </p:graphicFrame>
    </p:spTree>
    <p:extLst>
      <p:ext uri="{BB962C8B-B14F-4D97-AF65-F5344CB8AC3E}">
        <p14:creationId xmlns:p14="http://schemas.microsoft.com/office/powerpoint/2010/main" val="31038947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0FF22B34-2118-4B50-B20D-F6C72C91E31F}"/>
              </a:ext>
            </a:extLst>
          </p:cNvPr>
          <p:cNvPicPr>
            <a:picLocks noChangeAspect="1"/>
          </p:cNvPicPr>
          <p:nvPr/>
        </p:nvPicPr>
        <p:blipFill>
          <a:blip r:embed="rId2"/>
          <a:stretch>
            <a:fillRect/>
          </a:stretch>
        </p:blipFill>
        <p:spPr>
          <a:xfrm>
            <a:off x="4176570" y="5606544"/>
            <a:ext cx="3790410" cy="927943"/>
          </a:xfrm>
          <a:prstGeom prst="rect">
            <a:avLst/>
          </a:prstGeom>
        </p:spPr>
      </p:pic>
      <p:pic>
        <p:nvPicPr>
          <p:cNvPr id="3" name="Imagem 2">
            <a:extLst>
              <a:ext uri="{FF2B5EF4-FFF2-40B4-BE49-F238E27FC236}">
                <a16:creationId xmlns:a16="http://schemas.microsoft.com/office/drawing/2014/main" id="{F4CE9BD3-9D82-46D9-A161-B17D50F31683}"/>
              </a:ext>
            </a:extLst>
          </p:cNvPr>
          <p:cNvPicPr>
            <a:picLocks noChangeAspect="1"/>
          </p:cNvPicPr>
          <p:nvPr/>
        </p:nvPicPr>
        <p:blipFill>
          <a:blip r:embed="rId3"/>
          <a:stretch>
            <a:fillRect/>
          </a:stretch>
        </p:blipFill>
        <p:spPr>
          <a:xfrm>
            <a:off x="0" y="1773792"/>
            <a:ext cx="11567220" cy="3771285"/>
          </a:xfrm>
          <a:prstGeom prst="rect">
            <a:avLst/>
          </a:prstGeom>
        </p:spPr>
      </p:pic>
      <p:sp>
        <p:nvSpPr>
          <p:cNvPr id="11" name="Título 2"/>
          <p:cNvSpPr>
            <a:spLocks noGrp="1"/>
          </p:cNvSpPr>
          <p:nvPr>
            <p:ph type="title"/>
          </p:nvPr>
        </p:nvSpPr>
        <p:spPr/>
        <p:txBody>
          <a:bodyPr/>
          <a:lstStyle/>
          <a:p>
            <a:r>
              <a:rPr lang="pt-BR"/>
              <a:t>Análise do Preço Horário – 2ª Semana – Abril</a:t>
            </a:r>
          </a:p>
        </p:txBody>
      </p:sp>
      <p:sp>
        <p:nvSpPr>
          <p:cNvPr id="7" name="CaixaDeTexto 6"/>
          <p:cNvSpPr txBox="1"/>
          <p:nvPr/>
        </p:nvSpPr>
        <p:spPr>
          <a:xfrm>
            <a:off x="579606" y="1027471"/>
            <a:ext cx="2570572" cy="375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38100" rtlCol="0" anchor="ctr">
            <a:spAutoFit/>
          </a:bodyPr>
          <a:lstStyle/>
          <a:p>
            <a:pPr algn="l"/>
            <a:r>
              <a:rPr lang="pt-BR" sz="1969" b="1">
                <a:solidFill>
                  <a:srgbClr val="102E66"/>
                </a:solidFill>
                <a:latin typeface="Calibri" panose="020F0502020204030204" pitchFamily="34" charset="0"/>
              </a:rPr>
              <a:t>Geração de UNSI do SIN</a:t>
            </a:r>
          </a:p>
        </p:txBody>
      </p:sp>
      <p:sp>
        <p:nvSpPr>
          <p:cNvPr id="20" name="CaixaDeTexto 19">
            <a:extLst>
              <a:ext uri="{FF2B5EF4-FFF2-40B4-BE49-F238E27FC236}">
                <a16:creationId xmlns:a16="http://schemas.microsoft.com/office/drawing/2014/main" id="{3FC222BF-EEED-4865-AEDE-6C11BEB59D6F}"/>
              </a:ext>
            </a:extLst>
          </p:cNvPr>
          <p:cNvSpPr txBox="1"/>
          <p:nvPr/>
        </p:nvSpPr>
        <p:spPr>
          <a:xfrm>
            <a:off x="1109520" y="1533682"/>
            <a:ext cx="1252330" cy="338554"/>
          </a:xfrm>
          <a:prstGeom prst="rect">
            <a:avLst/>
          </a:prstGeom>
          <a:noFill/>
          <a:ln>
            <a:solidFill>
              <a:schemeClr val="tx1"/>
            </a:solidFill>
          </a:ln>
        </p:spPr>
        <p:txBody>
          <a:bodyPr wrap="square" rtlCol="0">
            <a:spAutoFit/>
          </a:bodyPr>
          <a:lstStyle/>
          <a:p>
            <a:pPr algn="ctr"/>
            <a:r>
              <a:rPr lang="pt-BR" sz="1600" u="none" strike="noStrike">
                <a:effectLst/>
              </a:rPr>
              <a:t>14.263</a:t>
            </a:r>
            <a:r>
              <a:rPr lang="pt-BR" sz="1600"/>
              <a:t> MW</a:t>
            </a:r>
          </a:p>
        </p:txBody>
      </p:sp>
      <p:sp>
        <p:nvSpPr>
          <p:cNvPr id="21" name="CaixaDeTexto 20">
            <a:extLst>
              <a:ext uri="{FF2B5EF4-FFF2-40B4-BE49-F238E27FC236}">
                <a16:creationId xmlns:a16="http://schemas.microsoft.com/office/drawing/2014/main" id="{C6D93D19-0D21-4F73-82D2-9FC671089F6C}"/>
              </a:ext>
            </a:extLst>
          </p:cNvPr>
          <p:cNvSpPr txBox="1"/>
          <p:nvPr/>
        </p:nvSpPr>
        <p:spPr>
          <a:xfrm>
            <a:off x="2544068" y="1533682"/>
            <a:ext cx="1252330" cy="338554"/>
          </a:xfrm>
          <a:prstGeom prst="rect">
            <a:avLst/>
          </a:prstGeom>
          <a:noFill/>
          <a:ln>
            <a:solidFill>
              <a:schemeClr val="tx1"/>
            </a:solidFill>
          </a:ln>
        </p:spPr>
        <p:txBody>
          <a:bodyPr wrap="square" rtlCol="0">
            <a:spAutoFit/>
          </a:bodyPr>
          <a:lstStyle/>
          <a:p>
            <a:pPr algn="ctr"/>
            <a:r>
              <a:rPr lang="pt-BR" sz="1600" u="none" strike="noStrike">
                <a:effectLst/>
              </a:rPr>
              <a:t>16.934</a:t>
            </a:r>
            <a:r>
              <a:rPr lang="pt-BR" sz="1600"/>
              <a:t> MW</a:t>
            </a:r>
          </a:p>
        </p:txBody>
      </p:sp>
      <p:sp>
        <p:nvSpPr>
          <p:cNvPr id="22" name="CaixaDeTexto 21">
            <a:extLst>
              <a:ext uri="{FF2B5EF4-FFF2-40B4-BE49-F238E27FC236}">
                <a16:creationId xmlns:a16="http://schemas.microsoft.com/office/drawing/2014/main" id="{EE6D9620-3AE0-4C52-AD74-14E21B1A3791}"/>
              </a:ext>
            </a:extLst>
          </p:cNvPr>
          <p:cNvSpPr txBox="1"/>
          <p:nvPr/>
        </p:nvSpPr>
        <p:spPr>
          <a:xfrm>
            <a:off x="3978616" y="1523743"/>
            <a:ext cx="1252330" cy="338554"/>
          </a:xfrm>
          <a:prstGeom prst="rect">
            <a:avLst/>
          </a:prstGeom>
          <a:noFill/>
          <a:ln>
            <a:solidFill>
              <a:schemeClr val="tx1"/>
            </a:solidFill>
          </a:ln>
        </p:spPr>
        <p:txBody>
          <a:bodyPr wrap="square" rtlCol="0">
            <a:spAutoFit/>
          </a:bodyPr>
          <a:lstStyle/>
          <a:p>
            <a:pPr algn="ctr"/>
            <a:r>
              <a:rPr lang="pt-BR" sz="1600" u="none" strike="noStrike">
                <a:effectLst/>
              </a:rPr>
              <a:t>15.372</a:t>
            </a:r>
            <a:r>
              <a:rPr lang="pt-BR" sz="1600"/>
              <a:t> MW</a:t>
            </a:r>
          </a:p>
        </p:txBody>
      </p:sp>
      <p:sp>
        <p:nvSpPr>
          <p:cNvPr id="23" name="CaixaDeTexto 22">
            <a:extLst>
              <a:ext uri="{FF2B5EF4-FFF2-40B4-BE49-F238E27FC236}">
                <a16:creationId xmlns:a16="http://schemas.microsoft.com/office/drawing/2014/main" id="{C93BD137-F03A-4A78-915D-88F7C8DD117C}"/>
              </a:ext>
            </a:extLst>
          </p:cNvPr>
          <p:cNvSpPr txBox="1"/>
          <p:nvPr/>
        </p:nvSpPr>
        <p:spPr>
          <a:xfrm>
            <a:off x="5374994" y="1518774"/>
            <a:ext cx="1252330" cy="338554"/>
          </a:xfrm>
          <a:prstGeom prst="rect">
            <a:avLst/>
          </a:prstGeom>
          <a:noFill/>
          <a:ln>
            <a:solidFill>
              <a:schemeClr val="tx1"/>
            </a:solidFill>
          </a:ln>
        </p:spPr>
        <p:txBody>
          <a:bodyPr wrap="square" rtlCol="0">
            <a:spAutoFit/>
          </a:bodyPr>
          <a:lstStyle/>
          <a:p>
            <a:pPr algn="ctr"/>
            <a:r>
              <a:rPr lang="pt-BR" sz="1600" u="none" strike="noStrike">
                <a:effectLst/>
              </a:rPr>
              <a:t>14.137</a:t>
            </a:r>
            <a:r>
              <a:rPr lang="pt-BR" sz="1600"/>
              <a:t> MW</a:t>
            </a:r>
          </a:p>
        </p:txBody>
      </p:sp>
      <p:sp>
        <p:nvSpPr>
          <p:cNvPr id="24" name="CaixaDeTexto 23">
            <a:extLst>
              <a:ext uri="{FF2B5EF4-FFF2-40B4-BE49-F238E27FC236}">
                <a16:creationId xmlns:a16="http://schemas.microsoft.com/office/drawing/2014/main" id="{4122CADE-9EEB-4E62-8683-52079CED5595}"/>
              </a:ext>
            </a:extLst>
          </p:cNvPr>
          <p:cNvSpPr txBox="1"/>
          <p:nvPr/>
        </p:nvSpPr>
        <p:spPr>
          <a:xfrm>
            <a:off x="6887468" y="1523743"/>
            <a:ext cx="1252330" cy="338554"/>
          </a:xfrm>
          <a:prstGeom prst="rect">
            <a:avLst/>
          </a:prstGeom>
          <a:noFill/>
          <a:ln>
            <a:solidFill>
              <a:schemeClr val="tx1"/>
            </a:solidFill>
          </a:ln>
        </p:spPr>
        <p:txBody>
          <a:bodyPr wrap="square" rtlCol="0">
            <a:spAutoFit/>
          </a:bodyPr>
          <a:lstStyle/>
          <a:p>
            <a:pPr algn="ctr"/>
            <a:r>
              <a:rPr lang="pt-BR" sz="1600" u="none" strike="noStrike">
                <a:effectLst/>
              </a:rPr>
              <a:t>13.378</a:t>
            </a:r>
            <a:r>
              <a:rPr lang="pt-BR" sz="1600"/>
              <a:t> MW</a:t>
            </a:r>
          </a:p>
        </p:txBody>
      </p:sp>
      <p:sp>
        <p:nvSpPr>
          <p:cNvPr id="25" name="CaixaDeTexto 24">
            <a:extLst>
              <a:ext uri="{FF2B5EF4-FFF2-40B4-BE49-F238E27FC236}">
                <a16:creationId xmlns:a16="http://schemas.microsoft.com/office/drawing/2014/main" id="{C86CC674-5C1D-463C-83AA-C6EB663FE046}"/>
              </a:ext>
            </a:extLst>
          </p:cNvPr>
          <p:cNvSpPr txBox="1"/>
          <p:nvPr/>
        </p:nvSpPr>
        <p:spPr>
          <a:xfrm>
            <a:off x="8392974" y="1523743"/>
            <a:ext cx="1252330" cy="338554"/>
          </a:xfrm>
          <a:prstGeom prst="rect">
            <a:avLst/>
          </a:prstGeom>
          <a:noFill/>
          <a:ln>
            <a:solidFill>
              <a:schemeClr val="tx1"/>
            </a:solidFill>
          </a:ln>
        </p:spPr>
        <p:txBody>
          <a:bodyPr wrap="square" rtlCol="0">
            <a:spAutoFit/>
          </a:bodyPr>
          <a:lstStyle/>
          <a:p>
            <a:pPr algn="ctr"/>
            <a:r>
              <a:rPr lang="pt-BR" sz="1600" u="none" strike="noStrike">
                <a:effectLst/>
              </a:rPr>
              <a:t>13.643</a:t>
            </a:r>
            <a:r>
              <a:rPr lang="pt-BR" sz="1600"/>
              <a:t> MW</a:t>
            </a:r>
          </a:p>
        </p:txBody>
      </p:sp>
      <p:sp>
        <p:nvSpPr>
          <p:cNvPr id="26" name="CaixaDeTexto 25">
            <a:extLst>
              <a:ext uri="{FF2B5EF4-FFF2-40B4-BE49-F238E27FC236}">
                <a16:creationId xmlns:a16="http://schemas.microsoft.com/office/drawing/2014/main" id="{8E285B2B-2266-43D3-B2FB-2BED69D7C4AA}"/>
              </a:ext>
            </a:extLst>
          </p:cNvPr>
          <p:cNvSpPr txBox="1"/>
          <p:nvPr/>
        </p:nvSpPr>
        <p:spPr>
          <a:xfrm>
            <a:off x="9865692" y="1523743"/>
            <a:ext cx="1252330" cy="338554"/>
          </a:xfrm>
          <a:prstGeom prst="rect">
            <a:avLst/>
          </a:prstGeom>
          <a:noFill/>
          <a:ln>
            <a:solidFill>
              <a:schemeClr val="tx1"/>
            </a:solidFill>
          </a:ln>
        </p:spPr>
        <p:txBody>
          <a:bodyPr wrap="square" rtlCol="0">
            <a:spAutoFit/>
          </a:bodyPr>
          <a:lstStyle/>
          <a:p>
            <a:pPr algn="ctr"/>
            <a:r>
              <a:rPr lang="pt-BR" sz="1600" u="none" strike="noStrike">
                <a:effectLst/>
              </a:rPr>
              <a:t>14.234</a:t>
            </a:r>
            <a:r>
              <a:rPr lang="pt-BR" sz="1600"/>
              <a:t> MW</a:t>
            </a:r>
          </a:p>
        </p:txBody>
      </p:sp>
    </p:spTree>
    <p:extLst>
      <p:ext uri="{BB962C8B-B14F-4D97-AF65-F5344CB8AC3E}">
        <p14:creationId xmlns:p14="http://schemas.microsoft.com/office/powerpoint/2010/main" val="10613235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9243C16-AC0E-49BB-BBF3-47D3AB1BC2CD}"/>
              </a:ext>
            </a:extLst>
          </p:cNvPr>
          <p:cNvPicPr>
            <a:picLocks noChangeAspect="1"/>
          </p:cNvPicPr>
          <p:nvPr/>
        </p:nvPicPr>
        <p:blipFill>
          <a:blip r:embed="rId2"/>
          <a:stretch>
            <a:fillRect/>
          </a:stretch>
        </p:blipFill>
        <p:spPr>
          <a:xfrm>
            <a:off x="0" y="1437972"/>
            <a:ext cx="11983698" cy="4006321"/>
          </a:xfrm>
          <a:prstGeom prst="rect">
            <a:avLst/>
          </a:prstGeom>
        </p:spPr>
      </p:pic>
      <p:sp>
        <p:nvSpPr>
          <p:cNvPr id="11" name="Título 2"/>
          <p:cNvSpPr>
            <a:spLocks noGrp="1"/>
          </p:cNvSpPr>
          <p:nvPr>
            <p:ph type="title"/>
          </p:nvPr>
        </p:nvSpPr>
        <p:spPr/>
        <p:txBody>
          <a:bodyPr/>
          <a:lstStyle/>
          <a:p>
            <a:r>
              <a:rPr lang="pt-BR"/>
              <a:t>Análise do Preço Horário – 2ª Semana – Abril</a:t>
            </a:r>
          </a:p>
        </p:txBody>
      </p:sp>
      <p:sp>
        <p:nvSpPr>
          <p:cNvPr id="7" name="CaixaDeTexto 6"/>
          <p:cNvSpPr txBox="1"/>
          <p:nvPr/>
        </p:nvSpPr>
        <p:spPr>
          <a:xfrm>
            <a:off x="579437" y="1027402"/>
            <a:ext cx="6263316" cy="375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l"/>
            <a:r>
              <a:rPr lang="pt-BR" sz="1969" b="1">
                <a:solidFill>
                  <a:srgbClr val="102E66"/>
                </a:solidFill>
                <a:latin typeface="Calibri" panose="020F0502020204030204" pitchFamily="34" charset="0"/>
              </a:rPr>
              <a:t>PLD Horário – Sudeste/Centro-Oeste, Sul, Nordeste e Norte</a:t>
            </a:r>
          </a:p>
        </p:txBody>
      </p:sp>
      <p:sp>
        <p:nvSpPr>
          <p:cNvPr id="15" name="CaixaDeTexto 14">
            <a:extLst>
              <a:ext uri="{FF2B5EF4-FFF2-40B4-BE49-F238E27FC236}">
                <a16:creationId xmlns:a16="http://schemas.microsoft.com/office/drawing/2014/main" id="{327A7DB2-29F3-4A44-ADA9-F7804C2B067E}"/>
              </a:ext>
            </a:extLst>
          </p:cNvPr>
          <p:cNvSpPr txBox="1"/>
          <p:nvPr/>
        </p:nvSpPr>
        <p:spPr>
          <a:xfrm>
            <a:off x="5246489" y="1803240"/>
            <a:ext cx="2259065" cy="287130"/>
          </a:xfrm>
          <a:prstGeom prst="rect">
            <a:avLst/>
          </a:prstGeom>
          <a:noFill/>
        </p:spPr>
        <p:txBody>
          <a:bodyPr wrap="square" rtlCol="0">
            <a:spAutoFit/>
          </a:bodyPr>
          <a:lstStyle/>
          <a:p>
            <a:pPr algn="ctr"/>
            <a:r>
              <a:rPr lang="pt-BR" sz="1266" b="1"/>
              <a:t>PLD vale/pico</a:t>
            </a:r>
            <a:r>
              <a:rPr lang="pt-BR" sz="1266"/>
              <a:t> R$ 55,70/MWh</a:t>
            </a:r>
          </a:p>
        </p:txBody>
      </p:sp>
      <p:pic>
        <p:nvPicPr>
          <p:cNvPr id="12" name="Imagem 11">
            <a:extLst>
              <a:ext uri="{FF2B5EF4-FFF2-40B4-BE49-F238E27FC236}">
                <a16:creationId xmlns:a16="http://schemas.microsoft.com/office/drawing/2014/main" id="{F60F2C07-EFC7-4414-9FBC-1AA9D481D070}"/>
              </a:ext>
            </a:extLst>
          </p:cNvPr>
          <p:cNvPicPr>
            <a:picLocks noChangeAspect="1"/>
          </p:cNvPicPr>
          <p:nvPr/>
        </p:nvPicPr>
        <p:blipFill>
          <a:blip r:embed="rId3"/>
          <a:stretch>
            <a:fillRect/>
          </a:stretch>
        </p:blipFill>
        <p:spPr>
          <a:xfrm>
            <a:off x="4114799" y="5435911"/>
            <a:ext cx="4272313" cy="1383989"/>
          </a:xfrm>
          <a:prstGeom prst="rect">
            <a:avLst/>
          </a:prstGeom>
        </p:spPr>
      </p:pic>
    </p:spTree>
    <p:extLst>
      <p:ext uri="{BB962C8B-B14F-4D97-AF65-F5344CB8AC3E}">
        <p14:creationId xmlns:p14="http://schemas.microsoft.com/office/powerpoint/2010/main" val="22891732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C89CE10-3AD5-4AC2-B464-3E8C21BA7ED1}"/>
              </a:ext>
            </a:extLst>
          </p:cNvPr>
          <p:cNvPicPr>
            <a:picLocks noChangeAspect="1"/>
          </p:cNvPicPr>
          <p:nvPr/>
        </p:nvPicPr>
        <p:blipFill>
          <a:blip r:embed="rId2"/>
          <a:stretch>
            <a:fillRect/>
          </a:stretch>
        </p:blipFill>
        <p:spPr>
          <a:xfrm>
            <a:off x="0" y="1190754"/>
            <a:ext cx="12018248" cy="5066052"/>
          </a:xfrm>
          <a:prstGeom prst="rect">
            <a:avLst/>
          </a:prstGeom>
        </p:spPr>
      </p:pic>
      <p:sp>
        <p:nvSpPr>
          <p:cNvPr id="11" name="Título 2"/>
          <p:cNvSpPr>
            <a:spLocks noGrp="1"/>
          </p:cNvSpPr>
          <p:nvPr>
            <p:ph type="title"/>
          </p:nvPr>
        </p:nvSpPr>
        <p:spPr/>
        <p:txBody>
          <a:bodyPr/>
          <a:lstStyle/>
          <a:p>
            <a:r>
              <a:rPr lang="pt-BR"/>
              <a:t>Análise do Preço Horário – 2ª Semana – Abril</a:t>
            </a:r>
          </a:p>
        </p:txBody>
      </p:sp>
      <p:sp>
        <p:nvSpPr>
          <p:cNvPr id="7" name="CaixaDeTexto 6"/>
          <p:cNvSpPr txBox="1"/>
          <p:nvPr/>
        </p:nvSpPr>
        <p:spPr>
          <a:xfrm>
            <a:off x="498080" y="596531"/>
            <a:ext cx="4563299" cy="375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l"/>
            <a:r>
              <a:rPr lang="pt-BR" sz="1969" b="1">
                <a:solidFill>
                  <a:srgbClr val="102E66"/>
                </a:solidFill>
                <a:latin typeface="Calibri" panose="020F0502020204030204" pitchFamily="34" charset="0"/>
              </a:rPr>
              <a:t>Carga líquida – Sudeste/Centro-Oeste e Sul</a:t>
            </a:r>
          </a:p>
        </p:txBody>
      </p:sp>
      <p:sp>
        <p:nvSpPr>
          <p:cNvPr id="8" name="CaixaDeTexto 7">
            <a:extLst>
              <a:ext uri="{FF2B5EF4-FFF2-40B4-BE49-F238E27FC236}">
                <a16:creationId xmlns:a16="http://schemas.microsoft.com/office/drawing/2014/main" id="{85A7D7A7-6486-4BD2-BA7A-435AE59B1784}"/>
              </a:ext>
            </a:extLst>
          </p:cNvPr>
          <p:cNvSpPr txBox="1"/>
          <p:nvPr/>
        </p:nvSpPr>
        <p:spPr>
          <a:xfrm>
            <a:off x="9829802" y="3429000"/>
            <a:ext cx="819614" cy="250902"/>
          </a:xfrm>
          <a:prstGeom prst="rect">
            <a:avLst/>
          </a:prstGeom>
          <a:solidFill>
            <a:schemeClr val="bg1"/>
          </a:solidFill>
          <a:ln>
            <a:solidFill>
              <a:schemeClr val="tx1"/>
            </a:solidFill>
          </a:ln>
        </p:spPr>
        <p:txBody>
          <a:bodyPr wrap="square" rtlCol="0">
            <a:spAutoFit/>
          </a:bodyPr>
          <a:lstStyle/>
          <a:p>
            <a:r>
              <a:rPr lang="pt-BR" sz="1000" b="1"/>
              <a:t>41.628 MW</a:t>
            </a:r>
          </a:p>
        </p:txBody>
      </p:sp>
      <p:sp>
        <p:nvSpPr>
          <p:cNvPr id="10" name="CaixaDeTexto 9">
            <a:extLst>
              <a:ext uri="{FF2B5EF4-FFF2-40B4-BE49-F238E27FC236}">
                <a16:creationId xmlns:a16="http://schemas.microsoft.com/office/drawing/2014/main" id="{3F38957D-FA17-4C70-B2B6-7E7BA073B6C5}"/>
              </a:ext>
            </a:extLst>
          </p:cNvPr>
          <p:cNvSpPr txBox="1"/>
          <p:nvPr/>
        </p:nvSpPr>
        <p:spPr>
          <a:xfrm>
            <a:off x="8276065" y="3429000"/>
            <a:ext cx="819614" cy="250902"/>
          </a:xfrm>
          <a:prstGeom prst="rect">
            <a:avLst/>
          </a:prstGeom>
          <a:solidFill>
            <a:schemeClr val="bg1"/>
          </a:solidFill>
          <a:ln>
            <a:solidFill>
              <a:schemeClr val="tx1"/>
            </a:solidFill>
          </a:ln>
        </p:spPr>
        <p:txBody>
          <a:bodyPr wrap="square" rtlCol="0">
            <a:spAutoFit/>
          </a:bodyPr>
          <a:lstStyle/>
          <a:p>
            <a:r>
              <a:rPr lang="pt-BR" sz="1000" b="1"/>
              <a:t>41.620 MW</a:t>
            </a:r>
          </a:p>
        </p:txBody>
      </p:sp>
      <p:sp>
        <p:nvSpPr>
          <p:cNvPr id="12" name="CaixaDeTexto 11">
            <a:extLst>
              <a:ext uri="{FF2B5EF4-FFF2-40B4-BE49-F238E27FC236}">
                <a16:creationId xmlns:a16="http://schemas.microsoft.com/office/drawing/2014/main" id="{FE5DAF49-ECAA-49D4-A8CD-4C0429889C1F}"/>
              </a:ext>
            </a:extLst>
          </p:cNvPr>
          <p:cNvSpPr txBox="1"/>
          <p:nvPr/>
        </p:nvSpPr>
        <p:spPr>
          <a:xfrm>
            <a:off x="6722328" y="3429000"/>
            <a:ext cx="819614" cy="250902"/>
          </a:xfrm>
          <a:prstGeom prst="rect">
            <a:avLst/>
          </a:prstGeom>
          <a:solidFill>
            <a:schemeClr val="bg1"/>
          </a:solidFill>
          <a:ln>
            <a:solidFill>
              <a:schemeClr val="tx1"/>
            </a:solidFill>
          </a:ln>
        </p:spPr>
        <p:txBody>
          <a:bodyPr wrap="square" rtlCol="0">
            <a:spAutoFit/>
          </a:bodyPr>
          <a:lstStyle/>
          <a:p>
            <a:r>
              <a:rPr lang="pt-BR" sz="1000" b="1"/>
              <a:t>41.783 MW</a:t>
            </a:r>
          </a:p>
        </p:txBody>
      </p:sp>
      <p:sp>
        <p:nvSpPr>
          <p:cNvPr id="13" name="CaixaDeTexto 12">
            <a:extLst>
              <a:ext uri="{FF2B5EF4-FFF2-40B4-BE49-F238E27FC236}">
                <a16:creationId xmlns:a16="http://schemas.microsoft.com/office/drawing/2014/main" id="{E1031434-2D93-4463-AAB5-4E92363E1F82}"/>
              </a:ext>
            </a:extLst>
          </p:cNvPr>
          <p:cNvSpPr txBox="1"/>
          <p:nvPr/>
        </p:nvSpPr>
        <p:spPr>
          <a:xfrm>
            <a:off x="5109120" y="3429000"/>
            <a:ext cx="819614" cy="250902"/>
          </a:xfrm>
          <a:prstGeom prst="rect">
            <a:avLst/>
          </a:prstGeom>
          <a:solidFill>
            <a:schemeClr val="bg1"/>
          </a:solidFill>
          <a:ln>
            <a:solidFill>
              <a:schemeClr val="tx1"/>
            </a:solidFill>
          </a:ln>
        </p:spPr>
        <p:txBody>
          <a:bodyPr wrap="square" rtlCol="0">
            <a:spAutoFit/>
          </a:bodyPr>
          <a:lstStyle/>
          <a:p>
            <a:r>
              <a:rPr lang="pt-BR" sz="1000" b="1"/>
              <a:t>41.885 MW</a:t>
            </a:r>
          </a:p>
        </p:txBody>
      </p:sp>
      <p:sp>
        <p:nvSpPr>
          <p:cNvPr id="14" name="CaixaDeTexto 13">
            <a:extLst>
              <a:ext uri="{FF2B5EF4-FFF2-40B4-BE49-F238E27FC236}">
                <a16:creationId xmlns:a16="http://schemas.microsoft.com/office/drawing/2014/main" id="{29DE640A-9B70-40F0-83DE-06950FB8290E}"/>
              </a:ext>
            </a:extLst>
          </p:cNvPr>
          <p:cNvSpPr txBox="1"/>
          <p:nvPr/>
        </p:nvSpPr>
        <p:spPr>
          <a:xfrm>
            <a:off x="3689161" y="3679902"/>
            <a:ext cx="819614" cy="250902"/>
          </a:xfrm>
          <a:prstGeom prst="rect">
            <a:avLst/>
          </a:prstGeom>
          <a:solidFill>
            <a:schemeClr val="bg1"/>
          </a:solidFill>
          <a:ln>
            <a:solidFill>
              <a:schemeClr val="tx1"/>
            </a:solidFill>
          </a:ln>
        </p:spPr>
        <p:txBody>
          <a:bodyPr wrap="square" rtlCol="0">
            <a:spAutoFit/>
          </a:bodyPr>
          <a:lstStyle/>
          <a:p>
            <a:r>
              <a:rPr lang="pt-BR" sz="1000" b="1"/>
              <a:t>37.651 MW</a:t>
            </a:r>
          </a:p>
        </p:txBody>
      </p:sp>
      <p:sp>
        <p:nvSpPr>
          <p:cNvPr id="15" name="CaixaDeTexto 14">
            <a:extLst>
              <a:ext uri="{FF2B5EF4-FFF2-40B4-BE49-F238E27FC236}">
                <a16:creationId xmlns:a16="http://schemas.microsoft.com/office/drawing/2014/main" id="{217B93F7-DDDA-4955-BB0E-7BE7DA59DFA7}"/>
              </a:ext>
            </a:extLst>
          </p:cNvPr>
          <p:cNvSpPr txBox="1"/>
          <p:nvPr/>
        </p:nvSpPr>
        <p:spPr>
          <a:xfrm>
            <a:off x="2503415" y="3851566"/>
            <a:ext cx="819614" cy="250902"/>
          </a:xfrm>
          <a:prstGeom prst="rect">
            <a:avLst/>
          </a:prstGeom>
          <a:solidFill>
            <a:schemeClr val="bg1"/>
          </a:solidFill>
          <a:ln>
            <a:solidFill>
              <a:schemeClr val="tx1"/>
            </a:solidFill>
          </a:ln>
        </p:spPr>
        <p:txBody>
          <a:bodyPr wrap="square" rtlCol="0">
            <a:spAutoFit/>
          </a:bodyPr>
          <a:lstStyle/>
          <a:p>
            <a:r>
              <a:rPr lang="pt-BR" sz="1000" b="1"/>
              <a:t>32.714 MW</a:t>
            </a:r>
          </a:p>
        </p:txBody>
      </p:sp>
      <p:sp>
        <p:nvSpPr>
          <p:cNvPr id="16" name="CaixaDeTexto 15">
            <a:extLst>
              <a:ext uri="{FF2B5EF4-FFF2-40B4-BE49-F238E27FC236}">
                <a16:creationId xmlns:a16="http://schemas.microsoft.com/office/drawing/2014/main" id="{0511FC6C-36E3-4979-A2E3-6500213BD7B6}"/>
              </a:ext>
            </a:extLst>
          </p:cNvPr>
          <p:cNvSpPr txBox="1"/>
          <p:nvPr/>
        </p:nvSpPr>
        <p:spPr>
          <a:xfrm>
            <a:off x="893922" y="3501184"/>
            <a:ext cx="819614" cy="250902"/>
          </a:xfrm>
          <a:prstGeom prst="rect">
            <a:avLst/>
          </a:prstGeom>
          <a:solidFill>
            <a:schemeClr val="bg1"/>
          </a:solidFill>
          <a:ln>
            <a:solidFill>
              <a:schemeClr val="tx1"/>
            </a:solidFill>
          </a:ln>
        </p:spPr>
        <p:txBody>
          <a:bodyPr wrap="square" rtlCol="0">
            <a:spAutoFit/>
          </a:bodyPr>
          <a:lstStyle/>
          <a:p>
            <a:r>
              <a:rPr lang="pt-BR" sz="1000" b="1"/>
              <a:t>39.409 MW</a:t>
            </a:r>
          </a:p>
        </p:txBody>
      </p:sp>
    </p:spTree>
    <p:extLst>
      <p:ext uri="{BB962C8B-B14F-4D97-AF65-F5344CB8AC3E}">
        <p14:creationId xmlns:p14="http://schemas.microsoft.com/office/powerpoint/2010/main" val="919978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3A94EB01-915A-40DC-BFE8-936E113332A7}"/>
              </a:ext>
            </a:extLst>
          </p:cNvPr>
          <p:cNvPicPr>
            <a:picLocks noChangeAspect="1"/>
          </p:cNvPicPr>
          <p:nvPr/>
        </p:nvPicPr>
        <p:blipFill>
          <a:blip r:embed="rId2"/>
          <a:stretch>
            <a:fillRect/>
          </a:stretch>
        </p:blipFill>
        <p:spPr>
          <a:xfrm>
            <a:off x="54482" y="1237786"/>
            <a:ext cx="11963766" cy="4984334"/>
          </a:xfrm>
          <a:prstGeom prst="rect">
            <a:avLst/>
          </a:prstGeom>
        </p:spPr>
      </p:pic>
      <p:sp>
        <p:nvSpPr>
          <p:cNvPr id="11" name="Título 2"/>
          <p:cNvSpPr>
            <a:spLocks noGrp="1"/>
          </p:cNvSpPr>
          <p:nvPr>
            <p:ph type="title"/>
          </p:nvPr>
        </p:nvSpPr>
        <p:spPr/>
        <p:txBody>
          <a:bodyPr/>
          <a:lstStyle/>
          <a:p>
            <a:r>
              <a:rPr lang="pt-BR"/>
              <a:t>Análise do Preço Horário – 2ª Semana – Abril</a:t>
            </a:r>
          </a:p>
        </p:txBody>
      </p:sp>
      <p:sp>
        <p:nvSpPr>
          <p:cNvPr id="7" name="CaixaDeTexto 6"/>
          <p:cNvSpPr txBox="1"/>
          <p:nvPr/>
        </p:nvSpPr>
        <p:spPr>
          <a:xfrm>
            <a:off x="498080" y="596531"/>
            <a:ext cx="5466944" cy="375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l"/>
            <a:r>
              <a:rPr lang="pt-BR" sz="1969" b="1" err="1">
                <a:solidFill>
                  <a:srgbClr val="102E66"/>
                </a:solidFill>
                <a:latin typeface="Calibri" panose="020F0502020204030204" pitchFamily="34" charset="0"/>
              </a:rPr>
              <a:t>Vertimento</a:t>
            </a:r>
            <a:r>
              <a:rPr lang="pt-BR" sz="1969" b="1">
                <a:solidFill>
                  <a:srgbClr val="102E66"/>
                </a:solidFill>
                <a:latin typeface="Calibri" panose="020F0502020204030204" pitchFamily="34" charset="0"/>
              </a:rPr>
              <a:t> </a:t>
            </a:r>
            <a:r>
              <a:rPr lang="pt-BR" sz="1969" b="1" err="1">
                <a:solidFill>
                  <a:srgbClr val="102E66"/>
                </a:solidFill>
                <a:latin typeface="Calibri" panose="020F0502020204030204" pitchFamily="34" charset="0"/>
              </a:rPr>
              <a:t>Turbinável</a:t>
            </a:r>
            <a:r>
              <a:rPr lang="pt-BR" sz="1969" b="1">
                <a:solidFill>
                  <a:srgbClr val="102E66"/>
                </a:solidFill>
                <a:latin typeface="Calibri" panose="020F0502020204030204" pitchFamily="34" charset="0"/>
              </a:rPr>
              <a:t>– Sudeste/Centro-Oeste e Sul</a:t>
            </a:r>
          </a:p>
        </p:txBody>
      </p:sp>
      <p:sp>
        <p:nvSpPr>
          <p:cNvPr id="5" name="CaixaDeTexto 4">
            <a:extLst>
              <a:ext uri="{FF2B5EF4-FFF2-40B4-BE49-F238E27FC236}">
                <a16:creationId xmlns:a16="http://schemas.microsoft.com/office/drawing/2014/main" id="{72C89366-391C-448B-9009-48681E31B66C}"/>
              </a:ext>
            </a:extLst>
          </p:cNvPr>
          <p:cNvSpPr txBox="1"/>
          <p:nvPr/>
        </p:nvSpPr>
        <p:spPr>
          <a:xfrm>
            <a:off x="5508961" y="5951564"/>
            <a:ext cx="819614" cy="270556"/>
          </a:xfrm>
          <a:prstGeom prst="rect">
            <a:avLst/>
          </a:prstGeom>
          <a:solidFill>
            <a:schemeClr val="bg1"/>
          </a:solidFill>
        </p:spPr>
        <p:txBody>
          <a:bodyPr wrap="square" rtlCol="0">
            <a:spAutoFit/>
          </a:bodyPr>
          <a:lstStyle/>
          <a:p>
            <a:endParaRPr lang="pt-BR"/>
          </a:p>
        </p:txBody>
      </p:sp>
      <p:pic>
        <p:nvPicPr>
          <p:cNvPr id="9" name="Imagem 8">
            <a:extLst>
              <a:ext uri="{FF2B5EF4-FFF2-40B4-BE49-F238E27FC236}">
                <a16:creationId xmlns:a16="http://schemas.microsoft.com/office/drawing/2014/main" id="{4B3E7908-A3B2-4780-B1AE-41CF75801F46}"/>
              </a:ext>
            </a:extLst>
          </p:cNvPr>
          <p:cNvPicPr>
            <a:picLocks noChangeAspect="1"/>
          </p:cNvPicPr>
          <p:nvPr/>
        </p:nvPicPr>
        <p:blipFill>
          <a:blip r:embed="rId3"/>
          <a:stretch>
            <a:fillRect/>
          </a:stretch>
        </p:blipFill>
        <p:spPr>
          <a:xfrm>
            <a:off x="4572000" y="5963480"/>
            <a:ext cx="1662344" cy="185763"/>
          </a:xfrm>
          <a:prstGeom prst="rect">
            <a:avLst/>
          </a:prstGeom>
        </p:spPr>
      </p:pic>
    </p:spTree>
    <p:extLst>
      <p:ext uri="{BB962C8B-B14F-4D97-AF65-F5344CB8AC3E}">
        <p14:creationId xmlns:p14="http://schemas.microsoft.com/office/powerpoint/2010/main" val="42924173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09F0A8C-2256-4F42-8134-EA81495CA638}"/>
              </a:ext>
            </a:extLst>
          </p:cNvPr>
          <p:cNvPicPr>
            <a:picLocks noChangeAspect="1"/>
          </p:cNvPicPr>
          <p:nvPr/>
        </p:nvPicPr>
        <p:blipFill>
          <a:blip r:embed="rId2"/>
          <a:stretch>
            <a:fillRect/>
          </a:stretch>
        </p:blipFill>
        <p:spPr>
          <a:xfrm>
            <a:off x="0" y="1384496"/>
            <a:ext cx="12115800" cy="3995957"/>
          </a:xfrm>
          <a:prstGeom prst="rect">
            <a:avLst/>
          </a:prstGeom>
        </p:spPr>
      </p:pic>
      <p:pic>
        <p:nvPicPr>
          <p:cNvPr id="3" name="Imagem 2">
            <a:extLst>
              <a:ext uri="{FF2B5EF4-FFF2-40B4-BE49-F238E27FC236}">
                <a16:creationId xmlns:a16="http://schemas.microsoft.com/office/drawing/2014/main" id="{AB9FF1FE-A342-4109-B82C-8BB63DB52DE3}"/>
              </a:ext>
            </a:extLst>
          </p:cNvPr>
          <p:cNvPicPr>
            <a:picLocks noChangeAspect="1"/>
          </p:cNvPicPr>
          <p:nvPr/>
        </p:nvPicPr>
        <p:blipFill>
          <a:blip r:embed="rId3"/>
          <a:stretch>
            <a:fillRect/>
          </a:stretch>
        </p:blipFill>
        <p:spPr>
          <a:xfrm>
            <a:off x="3822772" y="5571167"/>
            <a:ext cx="3887425" cy="1114050"/>
          </a:xfrm>
          <a:prstGeom prst="rect">
            <a:avLst/>
          </a:prstGeom>
        </p:spPr>
      </p:pic>
      <p:sp>
        <p:nvSpPr>
          <p:cNvPr id="11" name="Título 2"/>
          <p:cNvSpPr>
            <a:spLocks noGrp="1"/>
          </p:cNvSpPr>
          <p:nvPr>
            <p:ph type="title"/>
          </p:nvPr>
        </p:nvSpPr>
        <p:spPr/>
        <p:txBody>
          <a:bodyPr/>
          <a:lstStyle/>
          <a:p>
            <a:r>
              <a:rPr lang="pt-BR"/>
              <a:t>Análise do Preço Horário – 3ª Semana – Abril</a:t>
            </a:r>
          </a:p>
        </p:txBody>
      </p:sp>
      <p:sp>
        <p:nvSpPr>
          <p:cNvPr id="7" name="CaixaDeTexto 6"/>
          <p:cNvSpPr txBox="1"/>
          <p:nvPr/>
        </p:nvSpPr>
        <p:spPr>
          <a:xfrm>
            <a:off x="579437" y="1027402"/>
            <a:ext cx="2808267" cy="375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l"/>
            <a:r>
              <a:rPr lang="pt-BR" sz="1969" b="1">
                <a:solidFill>
                  <a:srgbClr val="102E66"/>
                </a:solidFill>
                <a:latin typeface="Calibri" panose="020F0502020204030204" pitchFamily="34" charset="0"/>
              </a:rPr>
              <a:t>Balanço Energético do SIN</a:t>
            </a:r>
          </a:p>
        </p:txBody>
      </p:sp>
      <p:sp>
        <p:nvSpPr>
          <p:cNvPr id="12" name="Retângulo 11">
            <a:extLst>
              <a:ext uri="{FF2B5EF4-FFF2-40B4-BE49-F238E27FC236}">
                <a16:creationId xmlns:a16="http://schemas.microsoft.com/office/drawing/2014/main" id="{8C588011-BF48-4715-8EC9-9E2E9E441533}"/>
              </a:ext>
            </a:extLst>
          </p:cNvPr>
          <p:cNvSpPr/>
          <p:nvPr/>
        </p:nvSpPr>
        <p:spPr>
          <a:xfrm>
            <a:off x="8447863" y="5659341"/>
            <a:ext cx="3050119" cy="391468"/>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66">
                <a:solidFill>
                  <a:schemeClr val="tx1"/>
                </a:solidFill>
              </a:rPr>
              <a:t>Geração Média de UNSI nos últimos 5 anos:</a:t>
            </a:r>
          </a:p>
          <a:p>
            <a:pPr algn="ctr"/>
            <a:r>
              <a:rPr lang="pt-BR" sz="1266" b="1">
                <a:solidFill>
                  <a:schemeClr val="tx1"/>
                </a:solidFill>
              </a:rPr>
              <a:t>14.903 </a:t>
            </a:r>
            <a:r>
              <a:rPr lang="pt-BR" sz="1266" b="1" err="1">
                <a:solidFill>
                  <a:schemeClr val="tx1"/>
                </a:solidFill>
              </a:rPr>
              <a:t>MWmed</a:t>
            </a:r>
            <a:endParaRPr lang="pt-BR" sz="1266" b="1">
              <a:solidFill>
                <a:schemeClr val="tx1"/>
              </a:solidFill>
            </a:endParaRPr>
          </a:p>
        </p:txBody>
      </p:sp>
      <p:cxnSp>
        <p:nvCxnSpPr>
          <p:cNvPr id="13" name="Conector de Seta Reta 12">
            <a:extLst>
              <a:ext uri="{FF2B5EF4-FFF2-40B4-BE49-F238E27FC236}">
                <a16:creationId xmlns:a16="http://schemas.microsoft.com/office/drawing/2014/main" id="{93374CEB-0546-4E4B-9E2D-E1D1545E07CB}"/>
              </a:ext>
            </a:extLst>
          </p:cNvPr>
          <p:cNvCxnSpPr>
            <a:cxnSpLocks/>
          </p:cNvCxnSpPr>
          <p:nvPr/>
        </p:nvCxnSpPr>
        <p:spPr>
          <a:xfrm flipV="1">
            <a:off x="6900358" y="5801039"/>
            <a:ext cx="1531344" cy="49701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ector de Seta Reta 14">
            <a:extLst>
              <a:ext uri="{FF2B5EF4-FFF2-40B4-BE49-F238E27FC236}">
                <a16:creationId xmlns:a16="http://schemas.microsoft.com/office/drawing/2014/main" id="{5E65899E-5E92-408B-8DD5-338DFC2701DB}"/>
              </a:ext>
            </a:extLst>
          </p:cNvPr>
          <p:cNvCxnSpPr>
            <a:cxnSpLocks/>
          </p:cNvCxnSpPr>
          <p:nvPr/>
        </p:nvCxnSpPr>
        <p:spPr>
          <a:xfrm flipV="1">
            <a:off x="7652084" y="6344035"/>
            <a:ext cx="849836" cy="807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tângulo 16">
            <a:extLst>
              <a:ext uri="{FF2B5EF4-FFF2-40B4-BE49-F238E27FC236}">
                <a16:creationId xmlns:a16="http://schemas.microsoft.com/office/drawing/2014/main" id="{5BFEED0B-4D3F-4AC9-A2A7-7A13201F3DE0}"/>
              </a:ext>
            </a:extLst>
          </p:cNvPr>
          <p:cNvSpPr/>
          <p:nvPr/>
        </p:nvSpPr>
        <p:spPr>
          <a:xfrm>
            <a:off x="7811676" y="6154427"/>
            <a:ext cx="588765" cy="197678"/>
          </a:xfrm>
          <a:prstGeom prst="rect">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25" b="1">
                <a:solidFill>
                  <a:schemeClr val="tx1"/>
                </a:solidFill>
              </a:rPr>
              <a:t>102%</a:t>
            </a:r>
          </a:p>
        </p:txBody>
      </p:sp>
      <p:sp>
        <p:nvSpPr>
          <p:cNvPr id="18" name="Retângulo 17">
            <a:extLst>
              <a:ext uri="{FF2B5EF4-FFF2-40B4-BE49-F238E27FC236}">
                <a16:creationId xmlns:a16="http://schemas.microsoft.com/office/drawing/2014/main" id="{322A0B7E-74AE-403B-AF82-50E3D9BB3378}"/>
              </a:ext>
            </a:extLst>
          </p:cNvPr>
          <p:cNvSpPr/>
          <p:nvPr/>
        </p:nvSpPr>
        <p:spPr>
          <a:xfrm>
            <a:off x="7811676" y="5940742"/>
            <a:ext cx="542451" cy="190010"/>
          </a:xfrm>
          <a:prstGeom prst="rect">
            <a:avLst/>
          </a:prstGeom>
          <a:no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25" b="1">
                <a:solidFill>
                  <a:schemeClr val="tx1"/>
                </a:solidFill>
              </a:rPr>
              <a:t>81%</a:t>
            </a:r>
          </a:p>
        </p:txBody>
      </p:sp>
      <p:sp>
        <p:nvSpPr>
          <p:cNvPr id="19" name="Retângulo 18">
            <a:extLst>
              <a:ext uri="{FF2B5EF4-FFF2-40B4-BE49-F238E27FC236}">
                <a16:creationId xmlns:a16="http://schemas.microsoft.com/office/drawing/2014/main" id="{E6327A69-0FCD-4627-B326-1145D8A141EF}"/>
              </a:ext>
            </a:extLst>
          </p:cNvPr>
          <p:cNvSpPr/>
          <p:nvPr/>
        </p:nvSpPr>
        <p:spPr>
          <a:xfrm>
            <a:off x="8501920" y="6154428"/>
            <a:ext cx="2503958" cy="391468"/>
          </a:xfrm>
          <a:prstGeom prst="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66">
                <a:solidFill>
                  <a:schemeClr val="tx1"/>
                </a:solidFill>
              </a:rPr>
              <a:t>Carga Média do DECOMP: </a:t>
            </a:r>
          </a:p>
          <a:p>
            <a:pPr algn="ctr"/>
            <a:r>
              <a:rPr lang="pt-BR" sz="1266" b="1">
                <a:solidFill>
                  <a:schemeClr val="tx1"/>
                </a:solidFill>
              </a:rPr>
              <a:t>71.771 </a:t>
            </a:r>
            <a:r>
              <a:rPr lang="pt-BR" sz="1266" b="1" err="1">
                <a:solidFill>
                  <a:schemeClr val="tx1"/>
                </a:solidFill>
              </a:rPr>
              <a:t>MWmed</a:t>
            </a:r>
            <a:endParaRPr lang="pt-BR" sz="1266" b="1">
              <a:solidFill>
                <a:schemeClr val="tx1"/>
              </a:solidFill>
            </a:endParaRPr>
          </a:p>
        </p:txBody>
      </p:sp>
    </p:spTree>
    <p:extLst>
      <p:ext uri="{BB962C8B-B14F-4D97-AF65-F5344CB8AC3E}">
        <p14:creationId xmlns:p14="http://schemas.microsoft.com/office/powerpoint/2010/main" val="16281903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Gráfico 18">
            <a:extLst>
              <a:ext uri="{FF2B5EF4-FFF2-40B4-BE49-F238E27FC236}">
                <a16:creationId xmlns:a16="http://schemas.microsoft.com/office/drawing/2014/main" id="{C0138705-A3C9-45E1-A5BC-5477F94D7548}"/>
              </a:ext>
            </a:extLst>
          </p:cNvPr>
          <p:cNvGraphicFramePr>
            <a:graphicFrameLocks/>
          </p:cNvGraphicFramePr>
          <p:nvPr>
            <p:extLst>
              <p:ext uri="{D42A27DB-BD31-4B8C-83A1-F6EECF244321}">
                <p14:modId xmlns:p14="http://schemas.microsoft.com/office/powerpoint/2010/main" val="3483782982"/>
              </p:ext>
            </p:extLst>
          </p:nvPr>
        </p:nvGraphicFramePr>
        <p:xfrm>
          <a:off x="97961" y="1849217"/>
          <a:ext cx="11351917" cy="3607366"/>
        </p:xfrm>
        <a:graphic>
          <a:graphicData uri="http://schemas.openxmlformats.org/drawingml/2006/chart">
            <c:chart xmlns:c="http://schemas.openxmlformats.org/drawingml/2006/chart" xmlns:r="http://schemas.openxmlformats.org/officeDocument/2006/relationships" r:id="rId2"/>
          </a:graphicData>
        </a:graphic>
      </p:graphicFrame>
      <p:sp>
        <p:nvSpPr>
          <p:cNvPr id="11" name="Título 2"/>
          <p:cNvSpPr>
            <a:spLocks noGrp="1"/>
          </p:cNvSpPr>
          <p:nvPr>
            <p:ph type="title"/>
          </p:nvPr>
        </p:nvSpPr>
        <p:spPr/>
        <p:txBody>
          <a:bodyPr/>
          <a:lstStyle/>
          <a:p>
            <a:r>
              <a:rPr lang="pt-BR"/>
              <a:t>Análise do Preço Horário – 3ª Semana – Abril</a:t>
            </a:r>
          </a:p>
        </p:txBody>
      </p:sp>
      <p:sp>
        <p:nvSpPr>
          <p:cNvPr id="7" name="CaixaDeTexto 6"/>
          <p:cNvSpPr txBox="1"/>
          <p:nvPr/>
        </p:nvSpPr>
        <p:spPr>
          <a:xfrm>
            <a:off x="579606" y="1027471"/>
            <a:ext cx="2570572" cy="3751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38100" rtlCol="0" anchor="ctr">
            <a:spAutoFit/>
          </a:bodyPr>
          <a:lstStyle/>
          <a:p>
            <a:pPr algn="l"/>
            <a:r>
              <a:rPr lang="pt-BR" sz="1969" b="1">
                <a:solidFill>
                  <a:srgbClr val="102E66"/>
                </a:solidFill>
                <a:latin typeface="Calibri" panose="020F0502020204030204" pitchFamily="34" charset="0"/>
              </a:rPr>
              <a:t>Geração de UNSI do SIN</a:t>
            </a:r>
          </a:p>
        </p:txBody>
      </p:sp>
      <p:sp>
        <p:nvSpPr>
          <p:cNvPr id="10" name="CaixaDeTexto 9">
            <a:extLst>
              <a:ext uri="{FF2B5EF4-FFF2-40B4-BE49-F238E27FC236}">
                <a16:creationId xmlns:a16="http://schemas.microsoft.com/office/drawing/2014/main" id="{67B167B9-5436-4581-A5B7-537B775E73E9}"/>
              </a:ext>
            </a:extLst>
          </p:cNvPr>
          <p:cNvSpPr txBox="1"/>
          <p:nvPr/>
        </p:nvSpPr>
        <p:spPr>
          <a:xfrm>
            <a:off x="1059825" y="1533682"/>
            <a:ext cx="1252330" cy="338554"/>
          </a:xfrm>
          <a:prstGeom prst="rect">
            <a:avLst/>
          </a:prstGeom>
          <a:noFill/>
          <a:ln>
            <a:solidFill>
              <a:schemeClr val="tx1"/>
            </a:solidFill>
          </a:ln>
        </p:spPr>
        <p:txBody>
          <a:bodyPr wrap="square" rtlCol="0">
            <a:spAutoFit/>
          </a:bodyPr>
          <a:lstStyle/>
          <a:p>
            <a:pPr algn="ctr"/>
            <a:r>
              <a:rPr lang="pt-BR" sz="1600" u="none" strike="noStrike">
                <a:effectLst/>
              </a:rPr>
              <a:t>13.839</a:t>
            </a:r>
            <a:r>
              <a:rPr lang="pt-BR" sz="1600"/>
              <a:t> MW</a:t>
            </a:r>
          </a:p>
        </p:txBody>
      </p:sp>
      <p:sp>
        <p:nvSpPr>
          <p:cNvPr id="15" name="CaixaDeTexto 14">
            <a:extLst>
              <a:ext uri="{FF2B5EF4-FFF2-40B4-BE49-F238E27FC236}">
                <a16:creationId xmlns:a16="http://schemas.microsoft.com/office/drawing/2014/main" id="{E7124091-CDBD-4141-B5EC-E2911ED399D0}"/>
              </a:ext>
            </a:extLst>
          </p:cNvPr>
          <p:cNvSpPr txBox="1"/>
          <p:nvPr/>
        </p:nvSpPr>
        <p:spPr>
          <a:xfrm>
            <a:off x="2494373" y="1533682"/>
            <a:ext cx="1252330" cy="338554"/>
          </a:xfrm>
          <a:prstGeom prst="rect">
            <a:avLst/>
          </a:prstGeom>
          <a:noFill/>
          <a:ln>
            <a:solidFill>
              <a:schemeClr val="tx1"/>
            </a:solidFill>
          </a:ln>
        </p:spPr>
        <p:txBody>
          <a:bodyPr wrap="square" rtlCol="0">
            <a:spAutoFit/>
          </a:bodyPr>
          <a:lstStyle/>
          <a:p>
            <a:pPr algn="ctr"/>
            <a:r>
              <a:rPr lang="pt-BR" sz="1600" u="none" strike="noStrike">
                <a:effectLst/>
              </a:rPr>
              <a:t>12.546</a:t>
            </a:r>
            <a:r>
              <a:rPr lang="pt-BR" sz="1600"/>
              <a:t> MW</a:t>
            </a:r>
          </a:p>
        </p:txBody>
      </p:sp>
      <p:sp>
        <p:nvSpPr>
          <p:cNvPr id="16" name="CaixaDeTexto 15">
            <a:extLst>
              <a:ext uri="{FF2B5EF4-FFF2-40B4-BE49-F238E27FC236}">
                <a16:creationId xmlns:a16="http://schemas.microsoft.com/office/drawing/2014/main" id="{C210BB09-DAA7-4D4F-B72B-A37A485E92BD}"/>
              </a:ext>
            </a:extLst>
          </p:cNvPr>
          <p:cNvSpPr txBox="1"/>
          <p:nvPr/>
        </p:nvSpPr>
        <p:spPr>
          <a:xfrm>
            <a:off x="3928921" y="1523743"/>
            <a:ext cx="1252330" cy="338554"/>
          </a:xfrm>
          <a:prstGeom prst="rect">
            <a:avLst/>
          </a:prstGeom>
          <a:noFill/>
          <a:ln>
            <a:solidFill>
              <a:schemeClr val="tx1"/>
            </a:solidFill>
          </a:ln>
        </p:spPr>
        <p:txBody>
          <a:bodyPr wrap="square" rtlCol="0">
            <a:spAutoFit/>
          </a:bodyPr>
          <a:lstStyle/>
          <a:p>
            <a:pPr algn="ctr"/>
            <a:r>
              <a:rPr lang="pt-BR" sz="1600" u="none" strike="noStrike">
                <a:effectLst/>
              </a:rPr>
              <a:t>11.834</a:t>
            </a:r>
            <a:r>
              <a:rPr lang="pt-BR" sz="1600"/>
              <a:t> MW</a:t>
            </a:r>
          </a:p>
        </p:txBody>
      </p:sp>
      <p:sp>
        <p:nvSpPr>
          <p:cNvPr id="17" name="CaixaDeTexto 16">
            <a:extLst>
              <a:ext uri="{FF2B5EF4-FFF2-40B4-BE49-F238E27FC236}">
                <a16:creationId xmlns:a16="http://schemas.microsoft.com/office/drawing/2014/main" id="{1E8FF6FF-7224-466F-8DC3-527479B05BA1}"/>
              </a:ext>
            </a:extLst>
          </p:cNvPr>
          <p:cNvSpPr txBox="1"/>
          <p:nvPr/>
        </p:nvSpPr>
        <p:spPr>
          <a:xfrm>
            <a:off x="5325299" y="1518774"/>
            <a:ext cx="1252330" cy="338554"/>
          </a:xfrm>
          <a:prstGeom prst="rect">
            <a:avLst/>
          </a:prstGeom>
          <a:noFill/>
          <a:ln>
            <a:solidFill>
              <a:schemeClr val="tx1"/>
            </a:solidFill>
          </a:ln>
        </p:spPr>
        <p:txBody>
          <a:bodyPr wrap="square" rtlCol="0">
            <a:spAutoFit/>
          </a:bodyPr>
          <a:lstStyle/>
          <a:p>
            <a:pPr algn="ctr"/>
            <a:r>
              <a:rPr lang="pt-BR" sz="1600" u="none" strike="noStrike">
                <a:effectLst/>
              </a:rPr>
              <a:t>11.705</a:t>
            </a:r>
            <a:r>
              <a:rPr lang="pt-BR" sz="1600"/>
              <a:t> MW</a:t>
            </a:r>
          </a:p>
        </p:txBody>
      </p:sp>
      <p:sp>
        <p:nvSpPr>
          <p:cNvPr id="18" name="CaixaDeTexto 17">
            <a:extLst>
              <a:ext uri="{FF2B5EF4-FFF2-40B4-BE49-F238E27FC236}">
                <a16:creationId xmlns:a16="http://schemas.microsoft.com/office/drawing/2014/main" id="{07A5FBD7-58BB-4D79-886F-18C1F0233FB8}"/>
              </a:ext>
            </a:extLst>
          </p:cNvPr>
          <p:cNvSpPr txBox="1"/>
          <p:nvPr/>
        </p:nvSpPr>
        <p:spPr>
          <a:xfrm>
            <a:off x="6837773" y="1523743"/>
            <a:ext cx="1252330" cy="338554"/>
          </a:xfrm>
          <a:prstGeom prst="rect">
            <a:avLst/>
          </a:prstGeom>
          <a:noFill/>
          <a:ln>
            <a:solidFill>
              <a:schemeClr val="tx1"/>
            </a:solidFill>
          </a:ln>
        </p:spPr>
        <p:txBody>
          <a:bodyPr wrap="square" rtlCol="0">
            <a:spAutoFit/>
          </a:bodyPr>
          <a:lstStyle/>
          <a:p>
            <a:pPr algn="ctr"/>
            <a:r>
              <a:rPr lang="pt-BR" sz="1600" u="none" strike="noStrike">
                <a:effectLst/>
              </a:rPr>
              <a:t>10.632</a:t>
            </a:r>
            <a:r>
              <a:rPr lang="pt-BR" sz="1600"/>
              <a:t> MW</a:t>
            </a:r>
          </a:p>
        </p:txBody>
      </p:sp>
      <p:pic>
        <p:nvPicPr>
          <p:cNvPr id="6" name="Imagem 5">
            <a:extLst>
              <a:ext uri="{FF2B5EF4-FFF2-40B4-BE49-F238E27FC236}">
                <a16:creationId xmlns:a16="http://schemas.microsoft.com/office/drawing/2014/main" id="{282161A8-8698-4840-B023-871490166C50}"/>
              </a:ext>
            </a:extLst>
          </p:cNvPr>
          <p:cNvPicPr>
            <a:picLocks noChangeAspect="1"/>
          </p:cNvPicPr>
          <p:nvPr/>
        </p:nvPicPr>
        <p:blipFill>
          <a:blip r:embed="rId3"/>
          <a:stretch>
            <a:fillRect/>
          </a:stretch>
        </p:blipFill>
        <p:spPr>
          <a:xfrm>
            <a:off x="4107822" y="5603414"/>
            <a:ext cx="3790411" cy="927943"/>
          </a:xfrm>
          <a:prstGeom prst="rect">
            <a:avLst/>
          </a:prstGeom>
        </p:spPr>
      </p:pic>
    </p:spTree>
    <p:extLst>
      <p:ext uri="{BB962C8B-B14F-4D97-AF65-F5344CB8AC3E}">
        <p14:creationId xmlns:p14="http://schemas.microsoft.com/office/powerpoint/2010/main" val="1800014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45F9E85E-B806-417F-9B71-3690739C31FD}"/>
              </a:ext>
            </a:extLst>
          </p:cNvPr>
          <p:cNvPicPr>
            <a:picLocks noChangeAspect="1"/>
          </p:cNvPicPr>
          <p:nvPr/>
        </p:nvPicPr>
        <p:blipFill>
          <a:blip r:embed="rId2"/>
          <a:stretch>
            <a:fillRect/>
          </a:stretch>
        </p:blipFill>
        <p:spPr>
          <a:xfrm>
            <a:off x="0" y="1437972"/>
            <a:ext cx="11983698" cy="3989888"/>
          </a:xfrm>
          <a:prstGeom prst="rect">
            <a:avLst/>
          </a:prstGeom>
        </p:spPr>
      </p:pic>
      <p:sp>
        <p:nvSpPr>
          <p:cNvPr id="11" name="Título 2"/>
          <p:cNvSpPr>
            <a:spLocks noGrp="1"/>
          </p:cNvSpPr>
          <p:nvPr>
            <p:ph type="title"/>
          </p:nvPr>
        </p:nvSpPr>
        <p:spPr/>
        <p:txBody>
          <a:bodyPr/>
          <a:lstStyle/>
          <a:p>
            <a:r>
              <a:rPr lang="pt-BR"/>
              <a:t>Análise do Preço Horário – 3ª Semana – Abril</a:t>
            </a:r>
          </a:p>
        </p:txBody>
      </p:sp>
      <p:sp>
        <p:nvSpPr>
          <p:cNvPr id="7" name="CaixaDeTexto 6"/>
          <p:cNvSpPr txBox="1"/>
          <p:nvPr/>
        </p:nvSpPr>
        <p:spPr>
          <a:xfrm>
            <a:off x="579437" y="1027402"/>
            <a:ext cx="6263316" cy="375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l"/>
            <a:r>
              <a:rPr lang="pt-BR" sz="1969" b="1">
                <a:solidFill>
                  <a:srgbClr val="102E66"/>
                </a:solidFill>
                <a:latin typeface="Calibri" panose="020F0502020204030204" pitchFamily="34" charset="0"/>
              </a:rPr>
              <a:t>PLD Horário – Sudeste/Centro-Oeste, Sul, Nordeste e Norte</a:t>
            </a:r>
          </a:p>
        </p:txBody>
      </p:sp>
      <p:sp>
        <p:nvSpPr>
          <p:cNvPr id="15" name="CaixaDeTexto 14">
            <a:extLst>
              <a:ext uri="{FF2B5EF4-FFF2-40B4-BE49-F238E27FC236}">
                <a16:creationId xmlns:a16="http://schemas.microsoft.com/office/drawing/2014/main" id="{327A7DB2-29F3-4A44-ADA9-F7804C2B067E}"/>
              </a:ext>
            </a:extLst>
          </p:cNvPr>
          <p:cNvSpPr txBox="1"/>
          <p:nvPr/>
        </p:nvSpPr>
        <p:spPr>
          <a:xfrm>
            <a:off x="3339631" y="1823572"/>
            <a:ext cx="2259065" cy="287130"/>
          </a:xfrm>
          <a:prstGeom prst="rect">
            <a:avLst/>
          </a:prstGeom>
          <a:noFill/>
        </p:spPr>
        <p:txBody>
          <a:bodyPr wrap="square" rtlCol="0">
            <a:spAutoFit/>
          </a:bodyPr>
          <a:lstStyle/>
          <a:p>
            <a:pPr algn="ctr"/>
            <a:r>
              <a:rPr lang="pt-BR" sz="1266" b="1"/>
              <a:t>PLD vale/pico</a:t>
            </a:r>
            <a:r>
              <a:rPr lang="pt-BR" sz="1266"/>
              <a:t> R$ 55,70/MWh</a:t>
            </a:r>
          </a:p>
        </p:txBody>
      </p:sp>
      <p:pic>
        <p:nvPicPr>
          <p:cNvPr id="12" name="Imagem 11">
            <a:extLst>
              <a:ext uri="{FF2B5EF4-FFF2-40B4-BE49-F238E27FC236}">
                <a16:creationId xmlns:a16="http://schemas.microsoft.com/office/drawing/2014/main" id="{F60F2C07-EFC7-4414-9FBC-1AA9D481D070}"/>
              </a:ext>
            </a:extLst>
          </p:cNvPr>
          <p:cNvPicPr>
            <a:picLocks noChangeAspect="1"/>
          </p:cNvPicPr>
          <p:nvPr/>
        </p:nvPicPr>
        <p:blipFill>
          <a:blip r:embed="rId3"/>
          <a:stretch>
            <a:fillRect/>
          </a:stretch>
        </p:blipFill>
        <p:spPr>
          <a:xfrm>
            <a:off x="4114799" y="5435911"/>
            <a:ext cx="4272313" cy="1383989"/>
          </a:xfrm>
          <a:prstGeom prst="rect">
            <a:avLst/>
          </a:prstGeom>
        </p:spPr>
      </p:pic>
    </p:spTree>
    <p:extLst>
      <p:ext uri="{BB962C8B-B14F-4D97-AF65-F5344CB8AC3E}">
        <p14:creationId xmlns:p14="http://schemas.microsoft.com/office/powerpoint/2010/main" val="33223945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E2AE46D4-B897-4488-9B9B-B2FCD2C0E350}"/>
              </a:ext>
            </a:extLst>
          </p:cNvPr>
          <p:cNvPicPr>
            <a:picLocks noChangeAspect="1"/>
          </p:cNvPicPr>
          <p:nvPr/>
        </p:nvPicPr>
        <p:blipFill>
          <a:blip r:embed="rId2"/>
          <a:stretch>
            <a:fillRect/>
          </a:stretch>
        </p:blipFill>
        <p:spPr>
          <a:xfrm>
            <a:off x="173752" y="1190753"/>
            <a:ext cx="11844496" cy="5085846"/>
          </a:xfrm>
          <a:prstGeom prst="rect">
            <a:avLst/>
          </a:prstGeom>
        </p:spPr>
      </p:pic>
      <p:sp>
        <p:nvSpPr>
          <p:cNvPr id="11" name="Título 2"/>
          <p:cNvSpPr>
            <a:spLocks noGrp="1"/>
          </p:cNvSpPr>
          <p:nvPr>
            <p:ph type="title"/>
          </p:nvPr>
        </p:nvSpPr>
        <p:spPr/>
        <p:txBody>
          <a:bodyPr/>
          <a:lstStyle/>
          <a:p>
            <a:r>
              <a:rPr lang="pt-BR"/>
              <a:t>Análise do Preço Horário – 3ª Semana – Abril</a:t>
            </a:r>
          </a:p>
        </p:txBody>
      </p:sp>
      <p:sp>
        <p:nvSpPr>
          <p:cNvPr id="7" name="CaixaDeTexto 6"/>
          <p:cNvSpPr txBox="1"/>
          <p:nvPr/>
        </p:nvSpPr>
        <p:spPr>
          <a:xfrm>
            <a:off x="498080" y="596531"/>
            <a:ext cx="4563299" cy="375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l"/>
            <a:r>
              <a:rPr lang="pt-BR" sz="1969" b="1">
                <a:solidFill>
                  <a:srgbClr val="102E66"/>
                </a:solidFill>
                <a:latin typeface="Calibri" panose="020F0502020204030204" pitchFamily="34" charset="0"/>
              </a:rPr>
              <a:t>Carga líquida – Sudeste/Centro-Oeste e Sul</a:t>
            </a:r>
          </a:p>
        </p:txBody>
      </p:sp>
      <p:sp>
        <p:nvSpPr>
          <p:cNvPr id="12" name="CaixaDeTexto 11">
            <a:extLst>
              <a:ext uri="{FF2B5EF4-FFF2-40B4-BE49-F238E27FC236}">
                <a16:creationId xmlns:a16="http://schemas.microsoft.com/office/drawing/2014/main" id="{D9BCF0DE-AC53-41BE-BB50-FF2D0D055B1D}"/>
              </a:ext>
            </a:extLst>
          </p:cNvPr>
          <p:cNvSpPr txBox="1"/>
          <p:nvPr/>
        </p:nvSpPr>
        <p:spPr>
          <a:xfrm>
            <a:off x="6806403" y="3446025"/>
            <a:ext cx="819614" cy="250902"/>
          </a:xfrm>
          <a:prstGeom prst="rect">
            <a:avLst/>
          </a:prstGeom>
          <a:solidFill>
            <a:schemeClr val="bg1"/>
          </a:solidFill>
          <a:ln>
            <a:solidFill>
              <a:schemeClr val="tx1"/>
            </a:solidFill>
          </a:ln>
        </p:spPr>
        <p:txBody>
          <a:bodyPr wrap="square" rtlCol="0">
            <a:spAutoFit/>
          </a:bodyPr>
          <a:lstStyle/>
          <a:p>
            <a:r>
              <a:rPr lang="pt-BR" sz="1000" b="1"/>
              <a:t>41.326 MW</a:t>
            </a:r>
          </a:p>
        </p:txBody>
      </p:sp>
      <p:sp>
        <p:nvSpPr>
          <p:cNvPr id="15" name="CaixaDeTexto 14">
            <a:extLst>
              <a:ext uri="{FF2B5EF4-FFF2-40B4-BE49-F238E27FC236}">
                <a16:creationId xmlns:a16="http://schemas.microsoft.com/office/drawing/2014/main" id="{9DF8229A-C5E6-4260-BAB2-DC94514C8AA2}"/>
              </a:ext>
            </a:extLst>
          </p:cNvPr>
          <p:cNvSpPr txBox="1"/>
          <p:nvPr/>
        </p:nvSpPr>
        <p:spPr>
          <a:xfrm>
            <a:off x="5325841" y="3429000"/>
            <a:ext cx="819614" cy="250902"/>
          </a:xfrm>
          <a:prstGeom prst="rect">
            <a:avLst/>
          </a:prstGeom>
          <a:solidFill>
            <a:schemeClr val="bg1"/>
          </a:solidFill>
          <a:ln>
            <a:solidFill>
              <a:schemeClr val="tx1"/>
            </a:solidFill>
          </a:ln>
        </p:spPr>
        <p:txBody>
          <a:bodyPr wrap="square" rtlCol="0">
            <a:spAutoFit/>
          </a:bodyPr>
          <a:lstStyle/>
          <a:p>
            <a:r>
              <a:rPr lang="pt-BR" sz="1000" b="1"/>
              <a:t>42.111 MW</a:t>
            </a:r>
          </a:p>
        </p:txBody>
      </p:sp>
      <p:sp>
        <p:nvSpPr>
          <p:cNvPr id="17" name="CaixaDeTexto 16">
            <a:extLst>
              <a:ext uri="{FF2B5EF4-FFF2-40B4-BE49-F238E27FC236}">
                <a16:creationId xmlns:a16="http://schemas.microsoft.com/office/drawing/2014/main" id="{C4EC6705-354D-41A4-B2E9-32D7CFBC1AFA}"/>
              </a:ext>
            </a:extLst>
          </p:cNvPr>
          <p:cNvSpPr txBox="1"/>
          <p:nvPr/>
        </p:nvSpPr>
        <p:spPr>
          <a:xfrm>
            <a:off x="3845279" y="3607718"/>
            <a:ext cx="819614" cy="250902"/>
          </a:xfrm>
          <a:prstGeom prst="rect">
            <a:avLst/>
          </a:prstGeom>
          <a:solidFill>
            <a:schemeClr val="bg1"/>
          </a:solidFill>
          <a:ln>
            <a:solidFill>
              <a:schemeClr val="tx1"/>
            </a:solidFill>
          </a:ln>
        </p:spPr>
        <p:txBody>
          <a:bodyPr wrap="square" rtlCol="0">
            <a:spAutoFit/>
          </a:bodyPr>
          <a:lstStyle/>
          <a:p>
            <a:r>
              <a:rPr lang="pt-BR" sz="1000" b="1"/>
              <a:t>38.770 MW</a:t>
            </a:r>
          </a:p>
        </p:txBody>
      </p:sp>
      <p:sp>
        <p:nvSpPr>
          <p:cNvPr id="18" name="CaixaDeTexto 17">
            <a:extLst>
              <a:ext uri="{FF2B5EF4-FFF2-40B4-BE49-F238E27FC236}">
                <a16:creationId xmlns:a16="http://schemas.microsoft.com/office/drawing/2014/main" id="{8B82A69A-0CBA-4B5E-98BE-D761624EDE09}"/>
              </a:ext>
            </a:extLst>
          </p:cNvPr>
          <p:cNvSpPr txBox="1"/>
          <p:nvPr/>
        </p:nvSpPr>
        <p:spPr>
          <a:xfrm>
            <a:off x="2614928" y="3771316"/>
            <a:ext cx="819614" cy="250902"/>
          </a:xfrm>
          <a:prstGeom prst="rect">
            <a:avLst/>
          </a:prstGeom>
          <a:solidFill>
            <a:schemeClr val="bg1"/>
          </a:solidFill>
          <a:ln>
            <a:solidFill>
              <a:schemeClr val="tx1"/>
            </a:solidFill>
          </a:ln>
        </p:spPr>
        <p:txBody>
          <a:bodyPr wrap="square" rtlCol="0">
            <a:spAutoFit/>
          </a:bodyPr>
          <a:lstStyle/>
          <a:p>
            <a:r>
              <a:rPr lang="pt-BR" sz="1000" b="1"/>
              <a:t>34.507 MW</a:t>
            </a:r>
          </a:p>
        </p:txBody>
      </p:sp>
      <p:sp>
        <p:nvSpPr>
          <p:cNvPr id="19" name="CaixaDeTexto 18">
            <a:extLst>
              <a:ext uri="{FF2B5EF4-FFF2-40B4-BE49-F238E27FC236}">
                <a16:creationId xmlns:a16="http://schemas.microsoft.com/office/drawing/2014/main" id="{A537E63D-9FC5-46E9-A559-3625752AC0EE}"/>
              </a:ext>
            </a:extLst>
          </p:cNvPr>
          <p:cNvSpPr txBox="1"/>
          <p:nvPr/>
        </p:nvSpPr>
        <p:spPr>
          <a:xfrm>
            <a:off x="1050040" y="3429000"/>
            <a:ext cx="819614" cy="250902"/>
          </a:xfrm>
          <a:prstGeom prst="rect">
            <a:avLst/>
          </a:prstGeom>
          <a:solidFill>
            <a:schemeClr val="bg1"/>
          </a:solidFill>
          <a:ln>
            <a:solidFill>
              <a:schemeClr val="tx1"/>
            </a:solidFill>
          </a:ln>
        </p:spPr>
        <p:txBody>
          <a:bodyPr wrap="square" rtlCol="0">
            <a:spAutoFit/>
          </a:bodyPr>
          <a:lstStyle/>
          <a:p>
            <a:r>
              <a:rPr lang="pt-BR" sz="1000" b="1"/>
              <a:t>41.332 MW</a:t>
            </a:r>
          </a:p>
        </p:txBody>
      </p:sp>
    </p:spTree>
    <p:extLst>
      <p:ext uri="{BB962C8B-B14F-4D97-AF65-F5344CB8AC3E}">
        <p14:creationId xmlns:p14="http://schemas.microsoft.com/office/powerpoint/2010/main" val="23611893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730F218-891F-4ABA-903D-8F2F7EEE88E6}"/>
              </a:ext>
            </a:extLst>
          </p:cNvPr>
          <p:cNvPicPr>
            <a:picLocks noChangeAspect="1"/>
          </p:cNvPicPr>
          <p:nvPr/>
        </p:nvPicPr>
        <p:blipFill>
          <a:blip r:embed="rId2"/>
          <a:stretch>
            <a:fillRect/>
          </a:stretch>
        </p:blipFill>
        <p:spPr>
          <a:xfrm>
            <a:off x="0" y="1180715"/>
            <a:ext cx="12018248" cy="5023822"/>
          </a:xfrm>
          <a:prstGeom prst="rect">
            <a:avLst/>
          </a:prstGeom>
        </p:spPr>
      </p:pic>
      <p:sp>
        <p:nvSpPr>
          <p:cNvPr id="11" name="Título 2"/>
          <p:cNvSpPr>
            <a:spLocks noGrp="1"/>
          </p:cNvSpPr>
          <p:nvPr>
            <p:ph type="title"/>
          </p:nvPr>
        </p:nvSpPr>
        <p:spPr/>
        <p:txBody>
          <a:bodyPr/>
          <a:lstStyle/>
          <a:p>
            <a:r>
              <a:rPr lang="pt-BR"/>
              <a:t>Análise do Preço Horário – 2ª Semana – Abril</a:t>
            </a:r>
          </a:p>
        </p:txBody>
      </p:sp>
      <p:sp>
        <p:nvSpPr>
          <p:cNvPr id="7" name="CaixaDeTexto 6"/>
          <p:cNvSpPr txBox="1"/>
          <p:nvPr/>
        </p:nvSpPr>
        <p:spPr>
          <a:xfrm>
            <a:off x="498080" y="596531"/>
            <a:ext cx="5466944" cy="375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8" tIns="35718" rIns="35718" bIns="35718" numCol="1" spcCol="38100" rtlCol="0" anchor="ctr">
            <a:spAutoFit/>
          </a:bodyPr>
          <a:lstStyle/>
          <a:p>
            <a:pPr algn="l"/>
            <a:r>
              <a:rPr lang="pt-BR" sz="1969" b="1" err="1">
                <a:solidFill>
                  <a:srgbClr val="102E66"/>
                </a:solidFill>
                <a:latin typeface="Calibri" panose="020F0502020204030204" pitchFamily="34" charset="0"/>
              </a:rPr>
              <a:t>Vertimento</a:t>
            </a:r>
            <a:r>
              <a:rPr lang="pt-BR" sz="1969" b="1">
                <a:solidFill>
                  <a:srgbClr val="102E66"/>
                </a:solidFill>
                <a:latin typeface="Calibri" panose="020F0502020204030204" pitchFamily="34" charset="0"/>
              </a:rPr>
              <a:t> </a:t>
            </a:r>
            <a:r>
              <a:rPr lang="pt-BR" sz="1969" b="1" err="1">
                <a:solidFill>
                  <a:srgbClr val="102E66"/>
                </a:solidFill>
                <a:latin typeface="Calibri" panose="020F0502020204030204" pitchFamily="34" charset="0"/>
              </a:rPr>
              <a:t>Turbinável</a:t>
            </a:r>
            <a:r>
              <a:rPr lang="pt-BR" sz="1969" b="1">
                <a:solidFill>
                  <a:srgbClr val="102E66"/>
                </a:solidFill>
                <a:latin typeface="Calibri" panose="020F0502020204030204" pitchFamily="34" charset="0"/>
              </a:rPr>
              <a:t>– Sudeste/Centro-Oeste e Sul</a:t>
            </a:r>
          </a:p>
        </p:txBody>
      </p:sp>
      <p:sp>
        <p:nvSpPr>
          <p:cNvPr id="5" name="CaixaDeTexto 4">
            <a:extLst>
              <a:ext uri="{FF2B5EF4-FFF2-40B4-BE49-F238E27FC236}">
                <a16:creationId xmlns:a16="http://schemas.microsoft.com/office/drawing/2014/main" id="{72C89366-391C-448B-9009-48681E31B66C}"/>
              </a:ext>
            </a:extLst>
          </p:cNvPr>
          <p:cNvSpPr txBox="1"/>
          <p:nvPr/>
        </p:nvSpPr>
        <p:spPr>
          <a:xfrm>
            <a:off x="5508961" y="5951564"/>
            <a:ext cx="819614" cy="270556"/>
          </a:xfrm>
          <a:prstGeom prst="rect">
            <a:avLst/>
          </a:prstGeom>
          <a:solidFill>
            <a:schemeClr val="bg1"/>
          </a:solidFill>
        </p:spPr>
        <p:txBody>
          <a:bodyPr wrap="square" rtlCol="0">
            <a:spAutoFit/>
          </a:bodyPr>
          <a:lstStyle/>
          <a:p>
            <a:endParaRPr lang="pt-BR"/>
          </a:p>
        </p:txBody>
      </p:sp>
      <p:pic>
        <p:nvPicPr>
          <p:cNvPr id="9" name="Imagem 8">
            <a:extLst>
              <a:ext uri="{FF2B5EF4-FFF2-40B4-BE49-F238E27FC236}">
                <a16:creationId xmlns:a16="http://schemas.microsoft.com/office/drawing/2014/main" id="{038596AD-449B-4BC7-897D-F3CC2CF35BFF}"/>
              </a:ext>
            </a:extLst>
          </p:cNvPr>
          <p:cNvPicPr>
            <a:picLocks noChangeAspect="1"/>
          </p:cNvPicPr>
          <p:nvPr/>
        </p:nvPicPr>
        <p:blipFill>
          <a:blip r:embed="rId3"/>
          <a:stretch>
            <a:fillRect/>
          </a:stretch>
        </p:blipFill>
        <p:spPr>
          <a:xfrm>
            <a:off x="4572000" y="5940620"/>
            <a:ext cx="1662344" cy="185763"/>
          </a:xfrm>
          <a:prstGeom prst="rect">
            <a:avLst/>
          </a:prstGeom>
        </p:spPr>
      </p:pic>
    </p:spTree>
    <p:extLst>
      <p:ext uri="{BB962C8B-B14F-4D97-AF65-F5344CB8AC3E}">
        <p14:creationId xmlns:p14="http://schemas.microsoft.com/office/powerpoint/2010/main" val="31158375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o 35"/>
          <p:cNvGrpSpPr/>
          <p:nvPr/>
        </p:nvGrpSpPr>
        <p:grpSpPr>
          <a:xfrm>
            <a:off x="37246" y="1402593"/>
            <a:ext cx="4019718" cy="4167052"/>
            <a:chOff x="905438" y="685801"/>
            <a:chExt cx="5717282" cy="5926835"/>
          </a:xfrm>
        </p:grpSpPr>
        <p:pic>
          <p:nvPicPr>
            <p:cNvPr id="37" name="Imagem 36"/>
            <p:cNvPicPr>
              <a:picLocks noChangeAspect="1"/>
            </p:cNvPicPr>
            <p:nvPr/>
          </p:nvPicPr>
          <p:blipFill rotWithShape="1">
            <a:blip r:embed="rId2"/>
            <a:srcRect l="12202"/>
            <a:stretch/>
          </p:blipFill>
          <p:spPr>
            <a:xfrm>
              <a:off x="905438" y="685801"/>
              <a:ext cx="5717282" cy="5926835"/>
            </a:xfrm>
            <a:prstGeom prst="rect">
              <a:avLst/>
            </a:prstGeom>
          </p:spPr>
        </p:pic>
        <p:sp>
          <p:nvSpPr>
            <p:cNvPr id="38" name="CaixaDeTexto 37"/>
            <p:cNvSpPr txBox="1"/>
            <p:nvPr/>
          </p:nvSpPr>
          <p:spPr>
            <a:xfrm rot="2820000">
              <a:off x="1409971" y="2141412"/>
              <a:ext cx="1147278" cy="300500"/>
            </a:xfrm>
            <a:prstGeom prst="rect">
              <a:avLst/>
            </a:prstGeom>
            <a:solidFill>
              <a:schemeClr val="bg1"/>
            </a:solidFill>
          </p:spPr>
          <p:txBody>
            <a:bodyPr wrap="none" rtlCol="0">
              <a:spAutoFit/>
            </a:bodyPr>
            <a:lstStyle/>
            <a:p>
              <a:pPr defTabSz="410730">
                <a:defRPr/>
              </a:pPr>
              <a:r>
                <a:rPr lang="pt-BR" sz="773" b="1">
                  <a:solidFill>
                    <a:srgbClr val="FF0000"/>
                  </a:solidFill>
                  <a:latin typeface="Calibri" panose="020F0502020204030204"/>
                </a:rPr>
                <a:t>FXGET + FXGTR</a:t>
              </a:r>
              <a:endParaRPr lang="pt-BR" sz="844" b="1">
                <a:solidFill>
                  <a:srgbClr val="FF0000"/>
                </a:solidFill>
                <a:latin typeface="Calibri" panose="020F0502020204030204"/>
              </a:endParaRPr>
            </a:p>
          </p:txBody>
        </p:sp>
        <p:sp>
          <p:nvSpPr>
            <p:cNvPr id="39" name="CaixaDeTexto 38"/>
            <p:cNvSpPr txBox="1"/>
            <p:nvPr/>
          </p:nvSpPr>
          <p:spPr>
            <a:xfrm rot="2820000">
              <a:off x="2205308" y="2960561"/>
              <a:ext cx="1147278" cy="300500"/>
            </a:xfrm>
            <a:prstGeom prst="rect">
              <a:avLst/>
            </a:prstGeom>
            <a:solidFill>
              <a:schemeClr val="bg1"/>
            </a:solidFill>
          </p:spPr>
          <p:txBody>
            <a:bodyPr wrap="none" rtlCol="0">
              <a:spAutoFit/>
            </a:bodyPr>
            <a:lstStyle/>
            <a:p>
              <a:pPr defTabSz="410730">
                <a:defRPr/>
              </a:pPr>
              <a:r>
                <a:rPr lang="pt-BR" sz="773" b="1">
                  <a:solidFill>
                    <a:srgbClr val="FF0000"/>
                  </a:solidFill>
                  <a:latin typeface="Calibri" panose="020F0502020204030204"/>
                </a:rPr>
                <a:t>FETXG + FTRXG</a:t>
              </a:r>
              <a:endParaRPr lang="pt-BR" sz="844" b="1">
                <a:solidFill>
                  <a:srgbClr val="FF0000"/>
                </a:solidFill>
                <a:latin typeface="Calibri" panose="020F0502020204030204"/>
              </a:endParaRPr>
            </a:p>
          </p:txBody>
        </p:sp>
      </p:grpSp>
      <p:sp>
        <p:nvSpPr>
          <p:cNvPr id="11" name="Título 2"/>
          <p:cNvSpPr>
            <a:spLocks noGrp="1"/>
          </p:cNvSpPr>
          <p:nvPr>
            <p:ph type="title"/>
          </p:nvPr>
        </p:nvSpPr>
        <p:spPr/>
        <p:txBody>
          <a:bodyPr/>
          <a:lstStyle/>
          <a:p>
            <a:r>
              <a:rPr lang="pt-BR"/>
              <a:t>Análise do Preço Horário – 3ª Semana – Abril</a:t>
            </a:r>
          </a:p>
        </p:txBody>
      </p:sp>
      <p:sp>
        <p:nvSpPr>
          <p:cNvPr id="21" name="CaixaDeTexto 20"/>
          <p:cNvSpPr txBox="1"/>
          <p:nvPr/>
        </p:nvSpPr>
        <p:spPr>
          <a:xfrm>
            <a:off x="576801" y="1027471"/>
            <a:ext cx="3725311" cy="375163"/>
          </a:xfrm>
          <a:prstGeom prst="rect">
            <a:avLst/>
          </a:prstGeom>
          <a:noFill/>
          <a:ln w="12700" cap="flat">
            <a:noFill/>
            <a:miter lim="400000"/>
          </a:ln>
          <a:effectLst/>
          <a:sp3d/>
        </p:spPr>
        <p:txBody>
          <a:bodyPr rot="0" spcFirstLastPara="1" vertOverflow="overflow" horzOverflow="overflow" vert="horz" wrap="none" lIns="35717" tIns="35717" rIns="35717" bIns="35717" numCol="1" spcCol="38100" rtlCol="0" anchor="ctr">
            <a:spAutoFit/>
          </a:bodyPr>
          <a:lstStyle/>
          <a:p>
            <a:pPr defTabSz="642882">
              <a:defRPr/>
            </a:pPr>
            <a:r>
              <a:rPr lang="pt-BR" sz="1969" b="1">
                <a:solidFill>
                  <a:srgbClr val="102E66"/>
                </a:solidFill>
                <a:latin typeface="Calibri" panose="020F0502020204030204"/>
              </a:rPr>
              <a:t>Diagrama de Intercâmbio (13/</a:t>
            </a:r>
            <a:r>
              <a:rPr lang="pt-BR" sz="1969" b="1" err="1">
                <a:solidFill>
                  <a:srgbClr val="102E66"/>
                </a:solidFill>
                <a:latin typeface="Calibri" panose="020F0502020204030204"/>
              </a:rPr>
              <a:t>abr</a:t>
            </a:r>
            <a:r>
              <a:rPr lang="pt-BR" sz="1969" b="1">
                <a:solidFill>
                  <a:srgbClr val="102E66"/>
                </a:solidFill>
                <a:latin typeface="Calibri" panose="020F0502020204030204"/>
              </a:rPr>
              <a:t>)</a:t>
            </a:r>
          </a:p>
        </p:txBody>
      </p:sp>
      <p:sp>
        <p:nvSpPr>
          <p:cNvPr id="15" name="CaixaDeTexto 14"/>
          <p:cNvSpPr txBox="1"/>
          <p:nvPr/>
        </p:nvSpPr>
        <p:spPr>
          <a:xfrm>
            <a:off x="3649745" y="3489114"/>
            <a:ext cx="5918745" cy="266929"/>
          </a:xfrm>
          <a:prstGeom prst="rect">
            <a:avLst/>
          </a:prstGeom>
          <a:noFill/>
          <a:ln w="12700" cap="flat">
            <a:noFill/>
            <a:miter lim="400000"/>
          </a:ln>
          <a:effectLst/>
          <a:sp3d/>
        </p:spPr>
        <p:txBody>
          <a:bodyPr rot="0" spcFirstLastPara="1" vertOverflow="overflow" horzOverflow="overflow" vert="horz" wrap="square" lIns="35717" tIns="35717" rIns="35717" bIns="35717" numCol="1" spcCol="38100" rtlCol="0" anchor="ctr">
            <a:spAutoFit/>
          </a:bodyPr>
          <a:lstStyle/>
          <a:p>
            <a:pPr defTabSz="642882">
              <a:defRPr/>
            </a:pPr>
            <a:r>
              <a:rPr lang="pt-BR" sz="1266">
                <a:solidFill>
                  <a:srgbClr val="102E66"/>
                </a:solidFill>
                <a:latin typeface="Calibri" panose="020F0502020204030204"/>
              </a:rPr>
              <a:t>Fluxos </a:t>
            </a:r>
            <a:r>
              <a:rPr lang="pt-BR" sz="1266" b="1">
                <a:solidFill>
                  <a:srgbClr val="102E66"/>
                </a:solidFill>
                <a:latin typeface="Calibri" panose="020F0502020204030204"/>
              </a:rPr>
              <a:t>FXGET + FXGTR e FNS </a:t>
            </a:r>
            <a:r>
              <a:rPr lang="pt-BR" sz="1266">
                <a:solidFill>
                  <a:srgbClr val="102E66"/>
                </a:solidFill>
                <a:latin typeface="Calibri" panose="020F0502020204030204"/>
              </a:rPr>
              <a:t>com limite atingido durante todo o horizonte do dia</a:t>
            </a:r>
          </a:p>
        </p:txBody>
      </p:sp>
      <p:sp>
        <p:nvSpPr>
          <p:cNvPr id="34" name="Retângulo 33">
            <a:extLst>
              <a:ext uri="{FF2B5EF4-FFF2-40B4-BE49-F238E27FC236}">
                <a16:creationId xmlns:a16="http://schemas.microsoft.com/office/drawing/2014/main" id="{659C3D17-782F-413A-8321-4C3951A51A98}"/>
              </a:ext>
            </a:extLst>
          </p:cNvPr>
          <p:cNvSpPr/>
          <p:nvPr/>
        </p:nvSpPr>
        <p:spPr>
          <a:xfrm rot="2940000">
            <a:off x="698706" y="2496623"/>
            <a:ext cx="883572" cy="333723"/>
          </a:xfrm>
          <a:prstGeom prst="rect">
            <a:avLst/>
          </a:prstGeom>
          <a:solidFill>
            <a:schemeClr val="accent6">
              <a:alpha val="2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10730">
              <a:defRPr/>
            </a:pPr>
            <a:endParaRPr lang="pt-BR" sz="1266">
              <a:solidFill>
                <a:prstClr val="white"/>
              </a:solidFill>
              <a:latin typeface="Calibri" panose="020F0502020204030204"/>
            </a:endParaRPr>
          </a:p>
        </p:txBody>
      </p:sp>
      <p:cxnSp>
        <p:nvCxnSpPr>
          <p:cNvPr id="35" name="Conector de Seta Reta 34">
            <a:extLst>
              <a:ext uri="{FF2B5EF4-FFF2-40B4-BE49-F238E27FC236}">
                <a16:creationId xmlns:a16="http://schemas.microsoft.com/office/drawing/2014/main" id="{04297C17-70C3-4D92-AA64-3E34A305185D}"/>
              </a:ext>
            </a:extLst>
          </p:cNvPr>
          <p:cNvCxnSpPr>
            <a:cxnSpLocks/>
          </p:cNvCxnSpPr>
          <p:nvPr/>
        </p:nvCxnSpPr>
        <p:spPr>
          <a:xfrm>
            <a:off x="829143" y="2740572"/>
            <a:ext cx="262611" cy="320310"/>
          </a:xfrm>
          <a:prstGeom prst="straightConnector1">
            <a:avLst/>
          </a:prstGeom>
          <a:ln w="57150">
            <a:solidFill>
              <a:schemeClr val="accent6"/>
            </a:solidFill>
            <a:tailEnd type="triangle"/>
          </a:ln>
        </p:spPr>
        <p:style>
          <a:lnRef idx="1">
            <a:schemeClr val="accent2"/>
          </a:lnRef>
          <a:fillRef idx="0">
            <a:schemeClr val="accent2"/>
          </a:fillRef>
          <a:effectRef idx="0">
            <a:schemeClr val="accent2"/>
          </a:effectRef>
          <a:fontRef idx="minor">
            <a:schemeClr val="tx1"/>
          </a:fontRef>
        </p:style>
      </p:cxnSp>
      <p:pic>
        <p:nvPicPr>
          <p:cNvPr id="19" name="Imagem 18">
            <a:extLst>
              <a:ext uri="{FF2B5EF4-FFF2-40B4-BE49-F238E27FC236}">
                <a16:creationId xmlns:a16="http://schemas.microsoft.com/office/drawing/2014/main" id="{E9FF29B8-D8B1-49F3-AD2F-84800F8BA257}"/>
              </a:ext>
            </a:extLst>
          </p:cNvPr>
          <p:cNvPicPr>
            <a:picLocks noChangeAspect="1"/>
          </p:cNvPicPr>
          <p:nvPr/>
        </p:nvPicPr>
        <p:blipFill>
          <a:blip r:embed="rId3"/>
          <a:stretch>
            <a:fillRect/>
          </a:stretch>
        </p:blipFill>
        <p:spPr>
          <a:xfrm>
            <a:off x="5104368" y="596839"/>
            <a:ext cx="5629384" cy="2816347"/>
          </a:xfrm>
          <a:prstGeom prst="rect">
            <a:avLst/>
          </a:prstGeom>
        </p:spPr>
      </p:pic>
      <p:graphicFrame>
        <p:nvGraphicFramePr>
          <p:cNvPr id="23" name="Gráfico 22">
            <a:extLst>
              <a:ext uri="{FF2B5EF4-FFF2-40B4-BE49-F238E27FC236}">
                <a16:creationId xmlns:a16="http://schemas.microsoft.com/office/drawing/2014/main" id="{00000000-0008-0000-0800-000002000000}"/>
              </a:ext>
            </a:extLst>
          </p:cNvPr>
          <p:cNvGraphicFramePr>
            <a:graphicFrameLocks/>
          </p:cNvGraphicFramePr>
          <p:nvPr>
            <p:extLst>
              <p:ext uri="{D42A27DB-BD31-4B8C-83A1-F6EECF244321}">
                <p14:modId xmlns:p14="http://schemas.microsoft.com/office/powerpoint/2010/main" val="3655446644"/>
              </p:ext>
            </p:extLst>
          </p:nvPr>
        </p:nvGraphicFramePr>
        <p:xfrm>
          <a:off x="4704253" y="538760"/>
          <a:ext cx="6319347" cy="2886854"/>
        </p:xfrm>
        <a:graphic>
          <a:graphicData uri="http://schemas.openxmlformats.org/drawingml/2006/chart">
            <c:chart xmlns:c="http://schemas.openxmlformats.org/drawingml/2006/chart" xmlns:r="http://schemas.openxmlformats.org/officeDocument/2006/relationships" r:id="rId4"/>
          </a:graphicData>
        </a:graphic>
      </p:graphicFrame>
      <p:pic>
        <p:nvPicPr>
          <p:cNvPr id="6" name="Imagem 5">
            <a:extLst>
              <a:ext uri="{FF2B5EF4-FFF2-40B4-BE49-F238E27FC236}">
                <a16:creationId xmlns:a16="http://schemas.microsoft.com/office/drawing/2014/main" id="{7F8A523C-1D64-4B7F-80FD-3EA76E934A62}"/>
              </a:ext>
            </a:extLst>
          </p:cNvPr>
          <p:cNvPicPr>
            <a:picLocks noChangeAspect="1"/>
          </p:cNvPicPr>
          <p:nvPr/>
        </p:nvPicPr>
        <p:blipFill>
          <a:blip r:embed="rId5"/>
          <a:stretch>
            <a:fillRect/>
          </a:stretch>
        </p:blipFill>
        <p:spPr>
          <a:xfrm>
            <a:off x="2367096" y="3800736"/>
            <a:ext cx="4792704" cy="2765922"/>
          </a:xfrm>
          <a:prstGeom prst="rect">
            <a:avLst/>
          </a:prstGeom>
          <a:ln w="28575">
            <a:solidFill>
              <a:schemeClr val="accent6"/>
            </a:solidFill>
          </a:ln>
        </p:spPr>
      </p:pic>
      <p:pic>
        <p:nvPicPr>
          <p:cNvPr id="7" name="Imagem 6">
            <a:extLst>
              <a:ext uri="{FF2B5EF4-FFF2-40B4-BE49-F238E27FC236}">
                <a16:creationId xmlns:a16="http://schemas.microsoft.com/office/drawing/2014/main" id="{996018F1-E548-4363-BEB4-061327BA71B3}"/>
              </a:ext>
            </a:extLst>
          </p:cNvPr>
          <p:cNvPicPr>
            <a:picLocks noChangeAspect="1"/>
          </p:cNvPicPr>
          <p:nvPr/>
        </p:nvPicPr>
        <p:blipFill>
          <a:blip r:embed="rId6"/>
          <a:stretch>
            <a:fillRect/>
          </a:stretch>
        </p:blipFill>
        <p:spPr>
          <a:xfrm>
            <a:off x="7249008" y="3800736"/>
            <a:ext cx="4792704" cy="2765922"/>
          </a:xfrm>
          <a:prstGeom prst="rect">
            <a:avLst/>
          </a:prstGeom>
          <a:ln w="28575">
            <a:solidFill>
              <a:schemeClr val="accent5">
                <a:lumMod val="75000"/>
              </a:schemeClr>
            </a:solidFill>
          </a:ln>
        </p:spPr>
      </p:pic>
      <p:sp>
        <p:nvSpPr>
          <p:cNvPr id="25" name="Retângulo 24">
            <a:extLst>
              <a:ext uri="{FF2B5EF4-FFF2-40B4-BE49-F238E27FC236}">
                <a16:creationId xmlns:a16="http://schemas.microsoft.com/office/drawing/2014/main" id="{D8C21E08-F13A-405C-B5C1-9FA12D35EEB8}"/>
              </a:ext>
            </a:extLst>
          </p:cNvPr>
          <p:cNvSpPr/>
          <p:nvPr/>
        </p:nvSpPr>
        <p:spPr>
          <a:xfrm rot="5400000">
            <a:off x="1504102" y="2428016"/>
            <a:ext cx="883572" cy="234176"/>
          </a:xfrm>
          <a:prstGeom prst="rect">
            <a:avLst/>
          </a:prstGeom>
          <a:solidFill>
            <a:srgbClr val="002060">
              <a:alpha val="20000"/>
            </a:srgb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10730">
              <a:defRPr/>
            </a:pPr>
            <a:endParaRPr lang="pt-BR" sz="1266">
              <a:solidFill>
                <a:prstClr val="white"/>
              </a:solidFill>
              <a:latin typeface="Calibri" panose="020F0502020204030204"/>
            </a:endParaRPr>
          </a:p>
        </p:txBody>
      </p:sp>
      <p:cxnSp>
        <p:nvCxnSpPr>
          <p:cNvPr id="26" name="Conector de Seta Reta 25">
            <a:extLst>
              <a:ext uri="{FF2B5EF4-FFF2-40B4-BE49-F238E27FC236}">
                <a16:creationId xmlns:a16="http://schemas.microsoft.com/office/drawing/2014/main" id="{5BE6B8CB-C4F3-4231-86FD-0C591AFC2D10}"/>
              </a:ext>
            </a:extLst>
          </p:cNvPr>
          <p:cNvCxnSpPr>
            <a:cxnSpLocks/>
          </p:cNvCxnSpPr>
          <p:nvPr/>
        </p:nvCxnSpPr>
        <p:spPr>
          <a:xfrm rot="2460000">
            <a:off x="2038568" y="2326841"/>
            <a:ext cx="262611" cy="320310"/>
          </a:xfrm>
          <a:prstGeom prst="straightConnector1">
            <a:avLst/>
          </a:prstGeom>
          <a:ln w="57150">
            <a:solidFill>
              <a:schemeClr val="accent5">
                <a:lumMod val="75000"/>
              </a:schemeClr>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813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4205430340"/>
              </p:ext>
            </p:extLst>
          </p:nvPr>
        </p:nvGraphicFramePr>
        <p:xfrm>
          <a:off x="498080" y="637847"/>
          <a:ext cx="11548656" cy="51670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ítulo 4">
            <a:extLst>
              <a:ext uri="{FF2B5EF4-FFF2-40B4-BE49-F238E27FC236}">
                <a16:creationId xmlns:a16="http://schemas.microsoft.com/office/drawing/2014/main" id="{69E6E732-5384-4252-BD64-797650788D63}"/>
              </a:ext>
            </a:extLst>
          </p:cNvPr>
          <p:cNvSpPr>
            <a:spLocks noGrp="1"/>
          </p:cNvSpPr>
          <p:nvPr>
            <p:ph type="title"/>
          </p:nvPr>
        </p:nvSpPr>
        <p:spPr>
          <a:xfrm>
            <a:off x="498080" y="38100"/>
            <a:ext cx="9496819" cy="424732"/>
          </a:xfrm>
        </p:spPr>
        <p:txBody>
          <a:bodyPr/>
          <a:lstStyle/>
          <a:p>
            <a:r>
              <a:rPr lang="pt-BR"/>
              <a:t>Pontos de Destaque</a:t>
            </a:r>
          </a:p>
        </p:txBody>
      </p:sp>
    </p:spTree>
    <p:extLst>
      <p:ext uri="{BB962C8B-B14F-4D97-AF65-F5344CB8AC3E}">
        <p14:creationId xmlns:p14="http://schemas.microsoft.com/office/powerpoint/2010/main" val="17736943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o 35"/>
          <p:cNvGrpSpPr/>
          <p:nvPr/>
        </p:nvGrpSpPr>
        <p:grpSpPr>
          <a:xfrm>
            <a:off x="37246" y="1402593"/>
            <a:ext cx="4019718" cy="4167052"/>
            <a:chOff x="905438" y="685801"/>
            <a:chExt cx="5717282" cy="5926835"/>
          </a:xfrm>
        </p:grpSpPr>
        <p:pic>
          <p:nvPicPr>
            <p:cNvPr id="37" name="Imagem 36"/>
            <p:cNvPicPr>
              <a:picLocks noChangeAspect="1"/>
            </p:cNvPicPr>
            <p:nvPr/>
          </p:nvPicPr>
          <p:blipFill rotWithShape="1">
            <a:blip r:embed="rId2"/>
            <a:srcRect l="12202"/>
            <a:stretch/>
          </p:blipFill>
          <p:spPr>
            <a:xfrm>
              <a:off x="905438" y="685801"/>
              <a:ext cx="5717282" cy="5926835"/>
            </a:xfrm>
            <a:prstGeom prst="rect">
              <a:avLst/>
            </a:prstGeom>
          </p:spPr>
        </p:pic>
        <p:sp>
          <p:nvSpPr>
            <p:cNvPr id="38" name="CaixaDeTexto 37"/>
            <p:cNvSpPr txBox="1"/>
            <p:nvPr/>
          </p:nvSpPr>
          <p:spPr>
            <a:xfrm rot="2820000">
              <a:off x="1409971" y="2141412"/>
              <a:ext cx="1147278" cy="300500"/>
            </a:xfrm>
            <a:prstGeom prst="rect">
              <a:avLst/>
            </a:prstGeom>
            <a:solidFill>
              <a:schemeClr val="bg1"/>
            </a:solidFill>
          </p:spPr>
          <p:txBody>
            <a:bodyPr wrap="none" rtlCol="0">
              <a:spAutoFit/>
            </a:bodyPr>
            <a:lstStyle/>
            <a:p>
              <a:pPr defTabSz="410730">
                <a:defRPr/>
              </a:pPr>
              <a:r>
                <a:rPr lang="pt-BR" sz="773" b="1">
                  <a:solidFill>
                    <a:srgbClr val="FF0000"/>
                  </a:solidFill>
                  <a:latin typeface="Calibri" panose="020F0502020204030204"/>
                </a:rPr>
                <a:t>FXGET + FXGTR</a:t>
              </a:r>
              <a:endParaRPr lang="pt-BR" sz="844" b="1">
                <a:solidFill>
                  <a:srgbClr val="FF0000"/>
                </a:solidFill>
                <a:latin typeface="Calibri" panose="020F0502020204030204"/>
              </a:endParaRPr>
            </a:p>
          </p:txBody>
        </p:sp>
        <p:sp>
          <p:nvSpPr>
            <p:cNvPr id="39" name="CaixaDeTexto 38"/>
            <p:cNvSpPr txBox="1"/>
            <p:nvPr/>
          </p:nvSpPr>
          <p:spPr>
            <a:xfrm rot="2820000">
              <a:off x="2205308" y="2960561"/>
              <a:ext cx="1147278" cy="300500"/>
            </a:xfrm>
            <a:prstGeom prst="rect">
              <a:avLst/>
            </a:prstGeom>
            <a:solidFill>
              <a:schemeClr val="bg1"/>
            </a:solidFill>
          </p:spPr>
          <p:txBody>
            <a:bodyPr wrap="none" rtlCol="0">
              <a:spAutoFit/>
            </a:bodyPr>
            <a:lstStyle/>
            <a:p>
              <a:pPr defTabSz="410730">
                <a:defRPr/>
              </a:pPr>
              <a:r>
                <a:rPr lang="pt-BR" sz="773" b="1">
                  <a:solidFill>
                    <a:srgbClr val="FF0000"/>
                  </a:solidFill>
                  <a:latin typeface="Calibri" panose="020F0502020204030204"/>
                </a:rPr>
                <a:t>FETXG + FTRXG</a:t>
              </a:r>
              <a:endParaRPr lang="pt-BR" sz="844" b="1">
                <a:solidFill>
                  <a:srgbClr val="FF0000"/>
                </a:solidFill>
                <a:latin typeface="Calibri" panose="020F0502020204030204"/>
              </a:endParaRPr>
            </a:p>
          </p:txBody>
        </p:sp>
      </p:grpSp>
      <p:sp>
        <p:nvSpPr>
          <p:cNvPr id="11" name="Título 2"/>
          <p:cNvSpPr>
            <a:spLocks noGrp="1"/>
          </p:cNvSpPr>
          <p:nvPr>
            <p:ph type="title"/>
          </p:nvPr>
        </p:nvSpPr>
        <p:spPr/>
        <p:txBody>
          <a:bodyPr/>
          <a:lstStyle/>
          <a:p>
            <a:r>
              <a:rPr lang="pt-BR"/>
              <a:t>Análise do Preço Horário – 3ª Semana – Abril</a:t>
            </a:r>
          </a:p>
        </p:txBody>
      </p:sp>
      <p:sp>
        <p:nvSpPr>
          <p:cNvPr id="4" name="Espaço Reservado para Número de Slide 3"/>
          <p:cNvSpPr>
            <a:spLocks noGrp="1"/>
          </p:cNvSpPr>
          <p:nvPr>
            <p:ph type="sldNum" sz="quarter" idx="4294967295"/>
          </p:nvPr>
        </p:nvSpPr>
        <p:spPr>
          <a:xfrm>
            <a:off x="11303000" y="6434138"/>
            <a:ext cx="889000" cy="423862"/>
          </a:xfrm>
          <a:prstGeom prst="rect">
            <a:avLst/>
          </a:prstGeom>
        </p:spPr>
        <p:txBody>
          <a:bodyPr/>
          <a:lstStyle/>
          <a:p>
            <a:pPr defTabSz="410730">
              <a:defRPr/>
            </a:pPr>
            <a:fld id="{96E69268-9C8B-4EBF-A9EE-DC5DC2D48DC3}" type="slidenum">
              <a:rPr lang="en-US" kern="0">
                <a:latin typeface="Calibri" panose="020F0502020204030204"/>
                <a:sym typeface="Helvetica Light"/>
              </a:rPr>
              <a:pPr defTabSz="410730">
                <a:defRPr/>
              </a:pPr>
              <a:t>80</a:t>
            </a:fld>
            <a:endParaRPr lang="en-US" kern="0">
              <a:latin typeface="Calibri" panose="020F0502020204030204"/>
              <a:sym typeface="Helvetica Light"/>
            </a:endParaRPr>
          </a:p>
        </p:txBody>
      </p:sp>
      <p:sp>
        <p:nvSpPr>
          <p:cNvPr id="15" name="CaixaDeTexto 14"/>
          <p:cNvSpPr txBox="1"/>
          <p:nvPr/>
        </p:nvSpPr>
        <p:spPr>
          <a:xfrm>
            <a:off x="2484358" y="3392604"/>
            <a:ext cx="9788006" cy="461725"/>
          </a:xfrm>
          <a:prstGeom prst="rect">
            <a:avLst/>
          </a:prstGeom>
          <a:noFill/>
          <a:ln w="12700" cap="flat">
            <a:noFill/>
            <a:miter lim="400000"/>
          </a:ln>
          <a:effectLst/>
          <a:sp3d/>
        </p:spPr>
        <p:txBody>
          <a:bodyPr rot="0" spcFirstLastPara="1" vertOverflow="overflow" horzOverflow="overflow" vert="horz" wrap="square" lIns="35717" tIns="35717" rIns="35717" bIns="35717" numCol="1" spcCol="38100" rtlCol="0" anchor="ctr">
            <a:spAutoFit/>
          </a:bodyPr>
          <a:lstStyle/>
          <a:p>
            <a:pPr defTabSz="642882">
              <a:defRPr/>
            </a:pPr>
            <a:r>
              <a:rPr lang="pt-BR" sz="1266">
                <a:solidFill>
                  <a:srgbClr val="102E66"/>
                </a:solidFill>
                <a:latin typeface="Calibri" panose="020F0502020204030204"/>
              </a:rPr>
              <a:t>Fluxo </a:t>
            </a:r>
            <a:r>
              <a:rPr lang="pt-BR" sz="1266" b="1">
                <a:solidFill>
                  <a:srgbClr val="102E66"/>
                </a:solidFill>
                <a:latin typeface="Calibri" panose="020F0502020204030204"/>
              </a:rPr>
              <a:t>EXPN </a:t>
            </a:r>
            <a:r>
              <a:rPr lang="pt-BR" sz="1266">
                <a:solidFill>
                  <a:srgbClr val="102E66"/>
                </a:solidFill>
                <a:latin typeface="Calibri" panose="020F0502020204030204"/>
              </a:rPr>
              <a:t>com limite atingido, causando o descolamento do </a:t>
            </a:r>
            <a:r>
              <a:rPr lang="pt-BR" sz="1266" err="1">
                <a:solidFill>
                  <a:srgbClr val="102E66"/>
                </a:solidFill>
                <a:latin typeface="Calibri" panose="020F0502020204030204"/>
              </a:rPr>
              <a:t>submercado</a:t>
            </a:r>
            <a:r>
              <a:rPr lang="pt-BR" sz="1266">
                <a:solidFill>
                  <a:srgbClr val="102E66"/>
                </a:solidFill>
                <a:latin typeface="Calibri" panose="020F0502020204030204"/>
              </a:rPr>
              <a:t> </a:t>
            </a:r>
            <a:r>
              <a:rPr lang="pt-BR" sz="1266" b="1">
                <a:solidFill>
                  <a:srgbClr val="102E66"/>
                </a:solidFill>
                <a:latin typeface="Calibri" panose="020F0502020204030204"/>
              </a:rPr>
              <a:t>N </a:t>
            </a:r>
            <a:r>
              <a:rPr lang="pt-BR" sz="1266">
                <a:solidFill>
                  <a:srgbClr val="102E66"/>
                </a:solidFill>
                <a:latin typeface="Calibri" panose="020F0502020204030204"/>
              </a:rPr>
              <a:t>com os demais </a:t>
            </a:r>
            <a:r>
              <a:rPr lang="pt-BR" sz="1266" err="1">
                <a:solidFill>
                  <a:srgbClr val="102E66"/>
                </a:solidFill>
                <a:latin typeface="Calibri" panose="020F0502020204030204"/>
              </a:rPr>
              <a:t>submercados</a:t>
            </a:r>
            <a:endParaRPr lang="pt-BR" sz="1266">
              <a:solidFill>
                <a:srgbClr val="102E66"/>
              </a:solidFill>
              <a:latin typeface="Calibri" panose="020F0502020204030204"/>
            </a:endParaRPr>
          </a:p>
          <a:p>
            <a:pPr defTabSz="642882">
              <a:defRPr/>
            </a:pPr>
            <a:r>
              <a:rPr lang="pt-BR" sz="1266">
                <a:solidFill>
                  <a:srgbClr val="102E66"/>
                </a:solidFill>
                <a:latin typeface="Calibri" panose="020F0502020204030204"/>
              </a:rPr>
              <a:t>Fluxo </a:t>
            </a:r>
            <a:r>
              <a:rPr lang="pt-BR" sz="1266" b="1">
                <a:solidFill>
                  <a:srgbClr val="102E66"/>
                </a:solidFill>
                <a:latin typeface="Calibri" panose="020F0502020204030204"/>
              </a:rPr>
              <a:t>FNE </a:t>
            </a:r>
            <a:r>
              <a:rPr lang="pt-BR" sz="1266">
                <a:solidFill>
                  <a:srgbClr val="102E66"/>
                </a:solidFill>
                <a:latin typeface="Calibri" panose="020F0502020204030204"/>
              </a:rPr>
              <a:t>com limite atingido, causando o descolamento do </a:t>
            </a:r>
            <a:r>
              <a:rPr lang="pt-BR" sz="1266" err="1">
                <a:solidFill>
                  <a:srgbClr val="102E66"/>
                </a:solidFill>
                <a:latin typeface="Calibri" panose="020F0502020204030204"/>
              </a:rPr>
              <a:t>submercado</a:t>
            </a:r>
            <a:r>
              <a:rPr lang="pt-BR" sz="1266">
                <a:solidFill>
                  <a:srgbClr val="102E66"/>
                </a:solidFill>
                <a:latin typeface="Calibri" panose="020F0502020204030204"/>
              </a:rPr>
              <a:t> </a:t>
            </a:r>
            <a:r>
              <a:rPr lang="pt-BR" sz="1266" b="1">
                <a:solidFill>
                  <a:srgbClr val="102E66"/>
                </a:solidFill>
                <a:latin typeface="Calibri" panose="020F0502020204030204"/>
              </a:rPr>
              <a:t>N </a:t>
            </a:r>
            <a:r>
              <a:rPr lang="pt-BR" sz="1266">
                <a:solidFill>
                  <a:srgbClr val="102E66"/>
                </a:solidFill>
                <a:latin typeface="Calibri" panose="020F0502020204030204"/>
              </a:rPr>
              <a:t>com o </a:t>
            </a:r>
            <a:r>
              <a:rPr lang="pt-BR" sz="1266" b="1">
                <a:solidFill>
                  <a:srgbClr val="102E66"/>
                </a:solidFill>
                <a:latin typeface="Calibri" panose="020F0502020204030204"/>
              </a:rPr>
              <a:t>NE</a:t>
            </a:r>
          </a:p>
        </p:txBody>
      </p:sp>
      <p:sp>
        <p:nvSpPr>
          <p:cNvPr id="25" name="CaixaDeTexto 24">
            <a:extLst>
              <a:ext uri="{FF2B5EF4-FFF2-40B4-BE49-F238E27FC236}">
                <a16:creationId xmlns:a16="http://schemas.microsoft.com/office/drawing/2014/main" id="{45658838-DFC7-4D0B-BB1B-B097DFBAC00A}"/>
              </a:ext>
            </a:extLst>
          </p:cNvPr>
          <p:cNvSpPr txBox="1"/>
          <p:nvPr/>
        </p:nvSpPr>
        <p:spPr>
          <a:xfrm>
            <a:off x="576801" y="1027471"/>
            <a:ext cx="3725311" cy="375163"/>
          </a:xfrm>
          <a:prstGeom prst="rect">
            <a:avLst/>
          </a:prstGeom>
          <a:noFill/>
          <a:ln w="12700" cap="flat">
            <a:noFill/>
            <a:miter lim="400000"/>
          </a:ln>
          <a:effectLst/>
          <a:sp3d/>
        </p:spPr>
        <p:txBody>
          <a:bodyPr rot="0" spcFirstLastPara="1" vertOverflow="overflow" horzOverflow="overflow" vert="horz" wrap="none" lIns="35717" tIns="35717" rIns="35717" bIns="35717" numCol="1" spcCol="38100" rtlCol="0" anchor="ctr">
            <a:spAutoFit/>
          </a:bodyPr>
          <a:lstStyle/>
          <a:p>
            <a:pPr defTabSz="642882">
              <a:defRPr/>
            </a:pPr>
            <a:r>
              <a:rPr lang="pt-BR" sz="1969" b="1">
                <a:solidFill>
                  <a:srgbClr val="102E66"/>
                </a:solidFill>
                <a:latin typeface="Calibri" panose="020F0502020204030204"/>
              </a:rPr>
              <a:t>Diagrama de Intercâmbio (13/</a:t>
            </a:r>
            <a:r>
              <a:rPr lang="pt-BR" sz="1969" b="1" err="1">
                <a:solidFill>
                  <a:srgbClr val="102E66"/>
                </a:solidFill>
                <a:latin typeface="Calibri" panose="020F0502020204030204"/>
              </a:rPr>
              <a:t>abr</a:t>
            </a:r>
            <a:r>
              <a:rPr lang="pt-BR" sz="1969" b="1">
                <a:solidFill>
                  <a:srgbClr val="102E66"/>
                </a:solidFill>
                <a:latin typeface="Calibri" panose="020F0502020204030204"/>
              </a:rPr>
              <a:t>)</a:t>
            </a:r>
          </a:p>
        </p:txBody>
      </p:sp>
      <p:pic>
        <p:nvPicPr>
          <p:cNvPr id="3" name="Imagem 2">
            <a:extLst>
              <a:ext uri="{FF2B5EF4-FFF2-40B4-BE49-F238E27FC236}">
                <a16:creationId xmlns:a16="http://schemas.microsoft.com/office/drawing/2014/main" id="{4F902493-A585-4C0D-96F9-2831A8B6D8DC}"/>
              </a:ext>
            </a:extLst>
          </p:cNvPr>
          <p:cNvPicPr>
            <a:picLocks noChangeAspect="1"/>
          </p:cNvPicPr>
          <p:nvPr/>
        </p:nvPicPr>
        <p:blipFill>
          <a:blip r:embed="rId3"/>
          <a:stretch>
            <a:fillRect/>
          </a:stretch>
        </p:blipFill>
        <p:spPr>
          <a:xfrm>
            <a:off x="2421462" y="4073660"/>
            <a:ext cx="4700374" cy="2702715"/>
          </a:xfrm>
          <a:prstGeom prst="rect">
            <a:avLst/>
          </a:prstGeom>
          <a:ln w="28575">
            <a:solidFill>
              <a:schemeClr val="accent4"/>
            </a:solidFill>
          </a:ln>
        </p:spPr>
      </p:pic>
      <p:pic>
        <p:nvPicPr>
          <p:cNvPr id="6" name="Imagem 5">
            <a:extLst>
              <a:ext uri="{FF2B5EF4-FFF2-40B4-BE49-F238E27FC236}">
                <a16:creationId xmlns:a16="http://schemas.microsoft.com/office/drawing/2014/main" id="{092814D5-F4E3-431F-A383-4577D73DA0E8}"/>
              </a:ext>
            </a:extLst>
          </p:cNvPr>
          <p:cNvPicPr>
            <a:picLocks noChangeAspect="1"/>
          </p:cNvPicPr>
          <p:nvPr/>
        </p:nvPicPr>
        <p:blipFill>
          <a:blip r:embed="rId4"/>
          <a:stretch>
            <a:fillRect/>
          </a:stretch>
        </p:blipFill>
        <p:spPr>
          <a:xfrm>
            <a:off x="7204894" y="4093347"/>
            <a:ext cx="4666135" cy="2683028"/>
          </a:xfrm>
          <a:prstGeom prst="rect">
            <a:avLst/>
          </a:prstGeom>
          <a:ln w="28575">
            <a:solidFill>
              <a:srgbClr val="FF0000"/>
            </a:solidFill>
          </a:ln>
        </p:spPr>
      </p:pic>
      <p:sp>
        <p:nvSpPr>
          <p:cNvPr id="20" name="Retângulo 19">
            <a:extLst>
              <a:ext uri="{FF2B5EF4-FFF2-40B4-BE49-F238E27FC236}">
                <a16:creationId xmlns:a16="http://schemas.microsoft.com/office/drawing/2014/main" id="{39797D7E-14F7-46C9-A1EE-60396D11E86A}"/>
              </a:ext>
            </a:extLst>
          </p:cNvPr>
          <p:cNvSpPr/>
          <p:nvPr/>
        </p:nvSpPr>
        <p:spPr>
          <a:xfrm>
            <a:off x="2013559" y="1801738"/>
            <a:ext cx="941599" cy="189517"/>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10730">
              <a:defRPr/>
            </a:pPr>
            <a:endParaRPr lang="pt-BR" sz="1266">
              <a:solidFill>
                <a:prstClr val="white"/>
              </a:solidFill>
              <a:latin typeface="Calibri" panose="020F0502020204030204"/>
            </a:endParaRPr>
          </a:p>
        </p:txBody>
      </p:sp>
      <p:cxnSp>
        <p:nvCxnSpPr>
          <p:cNvPr id="21" name="Conector de Seta Reta 20">
            <a:extLst>
              <a:ext uri="{FF2B5EF4-FFF2-40B4-BE49-F238E27FC236}">
                <a16:creationId xmlns:a16="http://schemas.microsoft.com/office/drawing/2014/main" id="{DF6C74C8-AE01-4F5E-8CFC-EA2E0F36C5B6}"/>
              </a:ext>
            </a:extLst>
          </p:cNvPr>
          <p:cNvCxnSpPr>
            <a:cxnSpLocks/>
          </p:cNvCxnSpPr>
          <p:nvPr/>
        </p:nvCxnSpPr>
        <p:spPr>
          <a:xfrm>
            <a:off x="2226507" y="1714297"/>
            <a:ext cx="515702" cy="755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0" name="Retângulo 29">
            <a:extLst>
              <a:ext uri="{FF2B5EF4-FFF2-40B4-BE49-F238E27FC236}">
                <a16:creationId xmlns:a16="http://schemas.microsoft.com/office/drawing/2014/main" id="{6CA2F64F-1635-4894-BA2B-A8ADB50EB9FF}"/>
              </a:ext>
            </a:extLst>
          </p:cNvPr>
          <p:cNvSpPr/>
          <p:nvPr/>
        </p:nvSpPr>
        <p:spPr>
          <a:xfrm>
            <a:off x="829143" y="1806195"/>
            <a:ext cx="941599" cy="189517"/>
          </a:xfrm>
          <a:prstGeom prst="rect">
            <a:avLst/>
          </a:prstGeom>
          <a:solidFill>
            <a:schemeClr val="accent4">
              <a:lumMod val="60000"/>
              <a:lumOff val="40000"/>
              <a:alpha val="2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10730">
              <a:defRPr/>
            </a:pPr>
            <a:endParaRPr lang="pt-BR" sz="1266">
              <a:solidFill>
                <a:prstClr val="white"/>
              </a:solidFill>
              <a:latin typeface="Calibri" panose="020F0502020204030204"/>
            </a:endParaRPr>
          </a:p>
        </p:txBody>
      </p:sp>
      <p:cxnSp>
        <p:nvCxnSpPr>
          <p:cNvPr id="31" name="Conector de Seta Reta 30">
            <a:extLst>
              <a:ext uri="{FF2B5EF4-FFF2-40B4-BE49-F238E27FC236}">
                <a16:creationId xmlns:a16="http://schemas.microsoft.com/office/drawing/2014/main" id="{655C117B-EA22-4E9C-B4DD-031015BA43C1}"/>
              </a:ext>
            </a:extLst>
          </p:cNvPr>
          <p:cNvCxnSpPr>
            <a:cxnSpLocks/>
          </p:cNvCxnSpPr>
          <p:nvPr/>
        </p:nvCxnSpPr>
        <p:spPr>
          <a:xfrm>
            <a:off x="1042091" y="1719594"/>
            <a:ext cx="515702" cy="7554"/>
          </a:xfrm>
          <a:prstGeom prst="straightConnector1">
            <a:avLst/>
          </a:prstGeom>
          <a:ln w="57150">
            <a:solidFill>
              <a:schemeClr val="accent4"/>
            </a:solidFill>
            <a:tailEnd type="triangle"/>
          </a:ln>
        </p:spPr>
        <p:style>
          <a:lnRef idx="1">
            <a:schemeClr val="accent2"/>
          </a:lnRef>
          <a:fillRef idx="0">
            <a:schemeClr val="accent2"/>
          </a:fillRef>
          <a:effectRef idx="0">
            <a:schemeClr val="accent2"/>
          </a:effectRef>
          <a:fontRef idx="minor">
            <a:schemeClr val="tx1"/>
          </a:fontRef>
        </p:style>
      </p:cxnSp>
      <p:sp>
        <p:nvSpPr>
          <p:cNvPr id="8" name="Retângulo 7">
            <a:extLst>
              <a:ext uri="{FF2B5EF4-FFF2-40B4-BE49-F238E27FC236}">
                <a16:creationId xmlns:a16="http://schemas.microsoft.com/office/drawing/2014/main" id="{2610C6C1-76FB-475C-AF63-3FBC7A1C82B4}"/>
              </a:ext>
            </a:extLst>
          </p:cNvPr>
          <p:cNvSpPr/>
          <p:nvPr/>
        </p:nvSpPr>
        <p:spPr>
          <a:xfrm>
            <a:off x="3981450" y="4495801"/>
            <a:ext cx="2547938" cy="342900"/>
          </a:xfrm>
          <a:prstGeom prst="rect">
            <a:avLst/>
          </a:prstGeom>
          <a:solidFill>
            <a:srgbClr val="FF00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a:extLst>
              <a:ext uri="{FF2B5EF4-FFF2-40B4-BE49-F238E27FC236}">
                <a16:creationId xmlns:a16="http://schemas.microsoft.com/office/drawing/2014/main" id="{6AA4F674-9742-443F-97C9-68D6672C9B9D}"/>
              </a:ext>
            </a:extLst>
          </p:cNvPr>
          <p:cNvSpPr/>
          <p:nvPr/>
        </p:nvSpPr>
        <p:spPr>
          <a:xfrm>
            <a:off x="9194800" y="4448672"/>
            <a:ext cx="2108200" cy="342900"/>
          </a:xfrm>
          <a:prstGeom prst="rect">
            <a:avLst/>
          </a:prstGeom>
          <a:solidFill>
            <a:srgbClr val="FF00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34">
            <a:extLst>
              <a:ext uri="{FF2B5EF4-FFF2-40B4-BE49-F238E27FC236}">
                <a16:creationId xmlns:a16="http://schemas.microsoft.com/office/drawing/2014/main" id="{2D09E12F-4EE9-4AA0-8F2A-40AD0725FB28}"/>
              </a:ext>
            </a:extLst>
          </p:cNvPr>
          <p:cNvSpPr/>
          <p:nvPr/>
        </p:nvSpPr>
        <p:spPr>
          <a:xfrm>
            <a:off x="8771462" y="4448672"/>
            <a:ext cx="102367" cy="342900"/>
          </a:xfrm>
          <a:prstGeom prst="rect">
            <a:avLst/>
          </a:prstGeom>
          <a:solidFill>
            <a:srgbClr val="FF00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Retângulo 39">
            <a:extLst>
              <a:ext uri="{FF2B5EF4-FFF2-40B4-BE49-F238E27FC236}">
                <a16:creationId xmlns:a16="http://schemas.microsoft.com/office/drawing/2014/main" id="{9F8D0536-D267-49EC-B2CB-76DE8AFDEEA4}"/>
              </a:ext>
            </a:extLst>
          </p:cNvPr>
          <p:cNvSpPr/>
          <p:nvPr/>
        </p:nvSpPr>
        <p:spPr>
          <a:xfrm>
            <a:off x="8524404" y="4448672"/>
            <a:ext cx="102367" cy="342900"/>
          </a:xfrm>
          <a:prstGeom prst="rect">
            <a:avLst/>
          </a:prstGeom>
          <a:solidFill>
            <a:srgbClr val="FF00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3" name="Gráfico 42">
            <a:extLst>
              <a:ext uri="{FF2B5EF4-FFF2-40B4-BE49-F238E27FC236}">
                <a16:creationId xmlns:a16="http://schemas.microsoft.com/office/drawing/2014/main" id="{E6A22A65-897B-4F4D-939A-91EF372F5C69}"/>
              </a:ext>
            </a:extLst>
          </p:cNvPr>
          <p:cNvGraphicFramePr>
            <a:graphicFrameLocks/>
          </p:cNvGraphicFramePr>
          <p:nvPr>
            <p:extLst>
              <p:ext uri="{D42A27DB-BD31-4B8C-83A1-F6EECF244321}">
                <p14:modId xmlns:p14="http://schemas.microsoft.com/office/powerpoint/2010/main" val="1927939979"/>
              </p:ext>
            </p:extLst>
          </p:nvPr>
        </p:nvGraphicFramePr>
        <p:xfrm>
          <a:off x="4704253" y="538760"/>
          <a:ext cx="6319347" cy="288685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345012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02E3AA61-9E84-4DD8-B09B-6FC6E98FB745}"/>
              </a:ext>
            </a:extLst>
          </p:cNvPr>
          <p:cNvPicPr>
            <a:picLocks noChangeAspect="1"/>
          </p:cNvPicPr>
          <p:nvPr/>
        </p:nvPicPr>
        <p:blipFill>
          <a:blip r:embed="rId2"/>
          <a:stretch>
            <a:fillRect/>
          </a:stretch>
        </p:blipFill>
        <p:spPr>
          <a:xfrm>
            <a:off x="7224360" y="3978634"/>
            <a:ext cx="4687409" cy="2705155"/>
          </a:xfrm>
          <a:prstGeom prst="rect">
            <a:avLst/>
          </a:prstGeom>
          <a:solidFill>
            <a:srgbClr val="7030A0"/>
          </a:solidFill>
          <a:ln w="28575">
            <a:solidFill>
              <a:srgbClr val="7030A0"/>
            </a:solidFill>
          </a:ln>
        </p:spPr>
      </p:pic>
      <p:grpSp>
        <p:nvGrpSpPr>
          <p:cNvPr id="36" name="Grupo 35"/>
          <p:cNvGrpSpPr/>
          <p:nvPr/>
        </p:nvGrpSpPr>
        <p:grpSpPr>
          <a:xfrm>
            <a:off x="37246" y="1402593"/>
            <a:ext cx="4019718" cy="4167052"/>
            <a:chOff x="905438" y="685801"/>
            <a:chExt cx="5717282" cy="5926835"/>
          </a:xfrm>
        </p:grpSpPr>
        <p:pic>
          <p:nvPicPr>
            <p:cNvPr id="37" name="Imagem 36"/>
            <p:cNvPicPr>
              <a:picLocks noChangeAspect="1"/>
            </p:cNvPicPr>
            <p:nvPr/>
          </p:nvPicPr>
          <p:blipFill rotWithShape="1">
            <a:blip r:embed="rId3"/>
            <a:srcRect l="12202"/>
            <a:stretch/>
          </p:blipFill>
          <p:spPr>
            <a:xfrm>
              <a:off x="905438" y="685801"/>
              <a:ext cx="5717282" cy="5926835"/>
            </a:xfrm>
            <a:prstGeom prst="rect">
              <a:avLst/>
            </a:prstGeom>
          </p:spPr>
        </p:pic>
        <p:sp>
          <p:nvSpPr>
            <p:cNvPr id="38" name="CaixaDeTexto 37"/>
            <p:cNvSpPr txBox="1"/>
            <p:nvPr/>
          </p:nvSpPr>
          <p:spPr>
            <a:xfrm rot="2820000">
              <a:off x="1409971" y="2141412"/>
              <a:ext cx="1147278" cy="300500"/>
            </a:xfrm>
            <a:prstGeom prst="rect">
              <a:avLst/>
            </a:prstGeom>
            <a:solidFill>
              <a:schemeClr val="bg1"/>
            </a:solidFill>
          </p:spPr>
          <p:txBody>
            <a:bodyPr wrap="none" rtlCol="0">
              <a:spAutoFit/>
            </a:bodyPr>
            <a:lstStyle/>
            <a:p>
              <a:pPr defTabSz="410730">
                <a:defRPr/>
              </a:pPr>
              <a:r>
                <a:rPr lang="pt-BR" sz="773" b="1">
                  <a:solidFill>
                    <a:srgbClr val="FF0000"/>
                  </a:solidFill>
                  <a:latin typeface="Calibri" panose="020F0502020204030204"/>
                </a:rPr>
                <a:t>FXGET + FXGTR</a:t>
              </a:r>
              <a:endParaRPr lang="pt-BR" sz="844" b="1">
                <a:solidFill>
                  <a:srgbClr val="FF0000"/>
                </a:solidFill>
                <a:latin typeface="Calibri" panose="020F0502020204030204"/>
              </a:endParaRPr>
            </a:p>
          </p:txBody>
        </p:sp>
        <p:sp>
          <p:nvSpPr>
            <p:cNvPr id="39" name="CaixaDeTexto 38"/>
            <p:cNvSpPr txBox="1"/>
            <p:nvPr/>
          </p:nvSpPr>
          <p:spPr>
            <a:xfrm rot="2820000">
              <a:off x="2205308" y="2960561"/>
              <a:ext cx="1147278" cy="300500"/>
            </a:xfrm>
            <a:prstGeom prst="rect">
              <a:avLst/>
            </a:prstGeom>
            <a:solidFill>
              <a:schemeClr val="bg1"/>
            </a:solidFill>
          </p:spPr>
          <p:txBody>
            <a:bodyPr wrap="none" rtlCol="0">
              <a:spAutoFit/>
            </a:bodyPr>
            <a:lstStyle/>
            <a:p>
              <a:pPr defTabSz="410730">
                <a:defRPr/>
              </a:pPr>
              <a:r>
                <a:rPr lang="pt-BR" sz="773" b="1">
                  <a:solidFill>
                    <a:srgbClr val="FF0000"/>
                  </a:solidFill>
                  <a:latin typeface="Calibri" panose="020F0502020204030204"/>
                </a:rPr>
                <a:t>FETXG + FTRXG</a:t>
              </a:r>
              <a:endParaRPr lang="pt-BR" sz="844" b="1">
                <a:solidFill>
                  <a:srgbClr val="FF0000"/>
                </a:solidFill>
                <a:latin typeface="Calibri" panose="020F0502020204030204"/>
              </a:endParaRPr>
            </a:p>
          </p:txBody>
        </p:sp>
      </p:grpSp>
      <p:sp>
        <p:nvSpPr>
          <p:cNvPr id="11" name="Título 2"/>
          <p:cNvSpPr>
            <a:spLocks noGrp="1"/>
          </p:cNvSpPr>
          <p:nvPr>
            <p:ph type="title"/>
          </p:nvPr>
        </p:nvSpPr>
        <p:spPr/>
        <p:txBody>
          <a:bodyPr/>
          <a:lstStyle/>
          <a:p>
            <a:r>
              <a:rPr lang="pt-BR"/>
              <a:t>Análise do Preço Horário – 3ª Semana – Abril</a:t>
            </a:r>
          </a:p>
        </p:txBody>
      </p:sp>
      <p:sp>
        <p:nvSpPr>
          <p:cNvPr id="4" name="Espaço Reservado para Número de Slide 3"/>
          <p:cNvSpPr>
            <a:spLocks noGrp="1"/>
          </p:cNvSpPr>
          <p:nvPr>
            <p:ph type="sldNum" sz="quarter" idx="4294967295"/>
          </p:nvPr>
        </p:nvSpPr>
        <p:spPr>
          <a:xfrm>
            <a:off x="11303000" y="6434138"/>
            <a:ext cx="889000" cy="423862"/>
          </a:xfrm>
          <a:prstGeom prst="rect">
            <a:avLst/>
          </a:prstGeom>
        </p:spPr>
        <p:txBody>
          <a:bodyPr/>
          <a:lstStyle/>
          <a:p>
            <a:pPr defTabSz="410730">
              <a:defRPr/>
            </a:pPr>
            <a:fld id="{96E69268-9C8B-4EBF-A9EE-DC5DC2D48DC3}" type="slidenum">
              <a:rPr lang="en-US" kern="0">
                <a:latin typeface="Calibri" panose="020F0502020204030204"/>
                <a:sym typeface="Helvetica Light"/>
              </a:rPr>
              <a:pPr defTabSz="410730">
                <a:defRPr/>
              </a:pPr>
              <a:t>81</a:t>
            </a:fld>
            <a:endParaRPr lang="en-US" kern="0">
              <a:latin typeface="Calibri" panose="020F0502020204030204"/>
              <a:sym typeface="Helvetica Light"/>
            </a:endParaRPr>
          </a:p>
        </p:txBody>
      </p:sp>
      <p:sp>
        <p:nvSpPr>
          <p:cNvPr id="15" name="CaixaDeTexto 14"/>
          <p:cNvSpPr txBox="1"/>
          <p:nvPr/>
        </p:nvSpPr>
        <p:spPr>
          <a:xfrm>
            <a:off x="2660719" y="3413728"/>
            <a:ext cx="9788006" cy="266929"/>
          </a:xfrm>
          <a:prstGeom prst="rect">
            <a:avLst/>
          </a:prstGeom>
          <a:noFill/>
          <a:ln w="12700" cap="flat">
            <a:noFill/>
            <a:miter lim="400000"/>
          </a:ln>
          <a:effectLst/>
          <a:sp3d/>
        </p:spPr>
        <p:txBody>
          <a:bodyPr rot="0" spcFirstLastPara="1" vertOverflow="overflow" horzOverflow="overflow" vert="horz" wrap="square" lIns="35717" tIns="35717" rIns="35717" bIns="35717" numCol="1" spcCol="38100" rtlCol="0" anchor="ctr">
            <a:spAutoFit/>
          </a:bodyPr>
          <a:lstStyle/>
          <a:p>
            <a:pPr defTabSz="642882">
              <a:defRPr/>
            </a:pPr>
            <a:r>
              <a:rPr lang="pt-BR" sz="1266">
                <a:solidFill>
                  <a:srgbClr val="102E66"/>
                </a:solidFill>
                <a:latin typeface="Calibri" panose="020F0502020204030204"/>
              </a:rPr>
              <a:t>Fluxos </a:t>
            </a:r>
            <a:r>
              <a:rPr lang="pt-BR" sz="1266" b="1">
                <a:solidFill>
                  <a:srgbClr val="102E66"/>
                </a:solidFill>
                <a:latin typeface="Calibri" panose="020F0502020204030204"/>
              </a:rPr>
              <a:t>FNESE</a:t>
            </a:r>
            <a:r>
              <a:rPr lang="pt-BR" sz="1266">
                <a:solidFill>
                  <a:srgbClr val="102E66"/>
                </a:solidFill>
                <a:latin typeface="Calibri" panose="020F0502020204030204"/>
              </a:rPr>
              <a:t> e </a:t>
            </a:r>
            <a:r>
              <a:rPr lang="pt-BR" sz="1266" b="1">
                <a:solidFill>
                  <a:srgbClr val="102E66"/>
                </a:solidFill>
                <a:latin typeface="Calibri" panose="020F0502020204030204"/>
              </a:rPr>
              <a:t>FNS + FNESE </a:t>
            </a:r>
            <a:r>
              <a:rPr lang="pt-BR" sz="1266">
                <a:solidFill>
                  <a:srgbClr val="102E66"/>
                </a:solidFill>
                <a:latin typeface="Calibri" panose="020F0502020204030204"/>
              </a:rPr>
              <a:t>com limite atingido, causando o descolamento do </a:t>
            </a:r>
            <a:r>
              <a:rPr lang="pt-BR" sz="1266" err="1">
                <a:solidFill>
                  <a:srgbClr val="102E66"/>
                </a:solidFill>
                <a:latin typeface="Calibri" panose="020F0502020204030204"/>
              </a:rPr>
              <a:t>submercado</a:t>
            </a:r>
            <a:r>
              <a:rPr lang="pt-BR" sz="1266">
                <a:solidFill>
                  <a:srgbClr val="102E66"/>
                </a:solidFill>
                <a:latin typeface="Calibri" panose="020F0502020204030204"/>
              </a:rPr>
              <a:t> </a:t>
            </a:r>
            <a:r>
              <a:rPr lang="pt-BR" sz="1266" b="1">
                <a:solidFill>
                  <a:srgbClr val="102E66"/>
                </a:solidFill>
                <a:latin typeface="Calibri" panose="020F0502020204030204"/>
              </a:rPr>
              <a:t>NE </a:t>
            </a:r>
            <a:r>
              <a:rPr lang="pt-BR" sz="1266">
                <a:solidFill>
                  <a:srgbClr val="102E66"/>
                </a:solidFill>
                <a:latin typeface="Calibri" panose="020F0502020204030204"/>
              </a:rPr>
              <a:t>com </a:t>
            </a:r>
            <a:r>
              <a:rPr lang="pt-BR" sz="1266" b="1">
                <a:solidFill>
                  <a:srgbClr val="102E66"/>
                </a:solidFill>
                <a:latin typeface="Calibri" panose="020F0502020204030204"/>
              </a:rPr>
              <a:t>SE/CO </a:t>
            </a:r>
            <a:r>
              <a:rPr lang="pt-BR" sz="1266">
                <a:solidFill>
                  <a:srgbClr val="102E66"/>
                </a:solidFill>
                <a:latin typeface="Calibri" panose="020F0502020204030204"/>
              </a:rPr>
              <a:t>e </a:t>
            </a:r>
            <a:r>
              <a:rPr lang="pt-BR" sz="1266" b="1">
                <a:solidFill>
                  <a:srgbClr val="102E66"/>
                </a:solidFill>
                <a:latin typeface="Calibri" panose="020F0502020204030204"/>
              </a:rPr>
              <a:t>S</a:t>
            </a:r>
            <a:endParaRPr lang="pt-BR" sz="1266">
              <a:solidFill>
                <a:srgbClr val="102E66"/>
              </a:solidFill>
              <a:latin typeface="Calibri" panose="020F0502020204030204"/>
            </a:endParaRPr>
          </a:p>
        </p:txBody>
      </p:sp>
      <p:sp>
        <p:nvSpPr>
          <p:cNvPr id="25" name="CaixaDeTexto 24">
            <a:extLst>
              <a:ext uri="{FF2B5EF4-FFF2-40B4-BE49-F238E27FC236}">
                <a16:creationId xmlns:a16="http://schemas.microsoft.com/office/drawing/2014/main" id="{45658838-DFC7-4D0B-BB1B-B097DFBAC00A}"/>
              </a:ext>
            </a:extLst>
          </p:cNvPr>
          <p:cNvSpPr txBox="1"/>
          <p:nvPr/>
        </p:nvSpPr>
        <p:spPr>
          <a:xfrm>
            <a:off x="576801" y="1027471"/>
            <a:ext cx="3725311" cy="375163"/>
          </a:xfrm>
          <a:prstGeom prst="rect">
            <a:avLst/>
          </a:prstGeom>
          <a:noFill/>
          <a:ln w="12700" cap="flat">
            <a:noFill/>
            <a:miter lim="400000"/>
          </a:ln>
          <a:effectLst/>
          <a:sp3d/>
        </p:spPr>
        <p:txBody>
          <a:bodyPr rot="0" spcFirstLastPara="1" vertOverflow="overflow" horzOverflow="overflow" vert="horz" wrap="none" lIns="35717" tIns="35717" rIns="35717" bIns="35717" numCol="1" spcCol="38100" rtlCol="0" anchor="ctr">
            <a:spAutoFit/>
          </a:bodyPr>
          <a:lstStyle/>
          <a:p>
            <a:pPr defTabSz="642882">
              <a:defRPr/>
            </a:pPr>
            <a:r>
              <a:rPr lang="pt-BR" sz="1969" b="1">
                <a:solidFill>
                  <a:srgbClr val="102E66"/>
                </a:solidFill>
                <a:latin typeface="Calibri" panose="020F0502020204030204"/>
              </a:rPr>
              <a:t>Diagrama de Intercâmbio (13/</a:t>
            </a:r>
            <a:r>
              <a:rPr lang="pt-BR" sz="1969" b="1" err="1">
                <a:solidFill>
                  <a:srgbClr val="102E66"/>
                </a:solidFill>
                <a:latin typeface="Calibri" panose="020F0502020204030204"/>
              </a:rPr>
              <a:t>abr</a:t>
            </a:r>
            <a:r>
              <a:rPr lang="pt-BR" sz="1969" b="1">
                <a:solidFill>
                  <a:srgbClr val="102E66"/>
                </a:solidFill>
                <a:latin typeface="Calibri" panose="020F0502020204030204"/>
              </a:rPr>
              <a:t>)</a:t>
            </a:r>
          </a:p>
        </p:txBody>
      </p:sp>
      <p:sp>
        <p:nvSpPr>
          <p:cNvPr id="2" name="Arco 1">
            <a:extLst>
              <a:ext uri="{FF2B5EF4-FFF2-40B4-BE49-F238E27FC236}">
                <a16:creationId xmlns:a16="http://schemas.microsoft.com/office/drawing/2014/main" id="{1137DDAA-9C0C-41EC-A2EE-2E6A9BAB9184}"/>
              </a:ext>
            </a:extLst>
          </p:cNvPr>
          <p:cNvSpPr/>
          <p:nvPr/>
        </p:nvSpPr>
        <p:spPr>
          <a:xfrm flipH="1" flipV="1">
            <a:off x="1879810" y="2289431"/>
            <a:ext cx="1398649" cy="1084580"/>
          </a:xfrm>
          <a:prstGeom prst="arc">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30" name="Retângulo 29">
            <a:extLst>
              <a:ext uri="{FF2B5EF4-FFF2-40B4-BE49-F238E27FC236}">
                <a16:creationId xmlns:a16="http://schemas.microsoft.com/office/drawing/2014/main" id="{6CA2F64F-1635-4894-BA2B-A8ADB50EB9FF}"/>
              </a:ext>
            </a:extLst>
          </p:cNvPr>
          <p:cNvSpPr/>
          <p:nvPr/>
        </p:nvSpPr>
        <p:spPr>
          <a:xfrm rot="2579264">
            <a:off x="2541966" y="2387908"/>
            <a:ext cx="260370" cy="717716"/>
          </a:xfrm>
          <a:prstGeom prst="rect">
            <a:avLst/>
          </a:prstGeom>
          <a:solidFill>
            <a:srgbClr val="7030A0">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10730">
              <a:defRPr/>
            </a:pPr>
            <a:endParaRPr lang="pt-BR" sz="1266">
              <a:solidFill>
                <a:prstClr val="white"/>
              </a:solidFill>
              <a:latin typeface="Calibri" panose="020F0502020204030204"/>
            </a:endParaRPr>
          </a:p>
        </p:txBody>
      </p:sp>
      <p:cxnSp>
        <p:nvCxnSpPr>
          <p:cNvPr id="31" name="Conector de Seta Reta 30">
            <a:extLst>
              <a:ext uri="{FF2B5EF4-FFF2-40B4-BE49-F238E27FC236}">
                <a16:creationId xmlns:a16="http://schemas.microsoft.com/office/drawing/2014/main" id="{655C117B-EA22-4E9C-B4DD-031015BA43C1}"/>
              </a:ext>
            </a:extLst>
          </p:cNvPr>
          <p:cNvCxnSpPr>
            <a:cxnSpLocks/>
          </p:cNvCxnSpPr>
          <p:nvPr/>
        </p:nvCxnSpPr>
        <p:spPr>
          <a:xfrm flipH="1">
            <a:off x="2671707" y="2751957"/>
            <a:ext cx="257715" cy="316140"/>
          </a:xfrm>
          <a:prstGeom prst="straightConnector1">
            <a:avLst/>
          </a:prstGeom>
          <a:ln w="57150">
            <a:solidFill>
              <a:srgbClr val="7030A0"/>
            </a:solidFill>
            <a:tailEnd type="triangle"/>
          </a:ln>
        </p:spPr>
        <p:style>
          <a:lnRef idx="1">
            <a:schemeClr val="accent2"/>
          </a:lnRef>
          <a:fillRef idx="0">
            <a:schemeClr val="accent2"/>
          </a:fillRef>
          <a:effectRef idx="0">
            <a:schemeClr val="accent2"/>
          </a:effectRef>
          <a:fontRef idx="minor">
            <a:schemeClr val="tx1"/>
          </a:fontRef>
        </p:style>
      </p:cxnSp>
      <p:pic>
        <p:nvPicPr>
          <p:cNvPr id="7" name="Imagem 6">
            <a:extLst>
              <a:ext uri="{FF2B5EF4-FFF2-40B4-BE49-F238E27FC236}">
                <a16:creationId xmlns:a16="http://schemas.microsoft.com/office/drawing/2014/main" id="{D3140B70-F252-4AD9-A02F-40447199FD9B}"/>
              </a:ext>
            </a:extLst>
          </p:cNvPr>
          <p:cNvPicPr>
            <a:picLocks noChangeAspect="1"/>
          </p:cNvPicPr>
          <p:nvPr/>
        </p:nvPicPr>
        <p:blipFill>
          <a:blip r:embed="rId4"/>
          <a:stretch>
            <a:fillRect/>
          </a:stretch>
        </p:blipFill>
        <p:spPr>
          <a:xfrm>
            <a:off x="2421462" y="3957236"/>
            <a:ext cx="4623229" cy="2726553"/>
          </a:xfrm>
          <a:prstGeom prst="rect">
            <a:avLst/>
          </a:prstGeom>
          <a:solidFill>
            <a:schemeClr val="tx1"/>
          </a:solidFill>
          <a:ln w="28575">
            <a:solidFill>
              <a:schemeClr val="tx1"/>
            </a:solidFill>
          </a:ln>
        </p:spPr>
      </p:pic>
      <p:sp>
        <p:nvSpPr>
          <p:cNvPr id="9" name="Elipse 8">
            <a:extLst>
              <a:ext uri="{FF2B5EF4-FFF2-40B4-BE49-F238E27FC236}">
                <a16:creationId xmlns:a16="http://schemas.microsoft.com/office/drawing/2014/main" id="{0CD37A61-A5BD-4B56-8AE1-87284D7E7092}"/>
              </a:ext>
            </a:extLst>
          </p:cNvPr>
          <p:cNvSpPr/>
          <p:nvPr/>
        </p:nvSpPr>
        <p:spPr>
          <a:xfrm>
            <a:off x="3066586" y="4647164"/>
            <a:ext cx="423746" cy="381685"/>
          </a:xfrm>
          <a:prstGeom prst="ellipse">
            <a:avLst/>
          </a:prstGeom>
          <a:solidFill>
            <a:srgbClr val="FF00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Elipse 31">
            <a:extLst>
              <a:ext uri="{FF2B5EF4-FFF2-40B4-BE49-F238E27FC236}">
                <a16:creationId xmlns:a16="http://schemas.microsoft.com/office/drawing/2014/main" id="{5430D22E-DB05-41FD-A811-30DBC5FF2381}"/>
              </a:ext>
            </a:extLst>
          </p:cNvPr>
          <p:cNvSpPr/>
          <p:nvPr/>
        </p:nvSpPr>
        <p:spPr>
          <a:xfrm>
            <a:off x="9318603" y="4336917"/>
            <a:ext cx="2478109" cy="381685"/>
          </a:xfrm>
          <a:prstGeom prst="ellipse">
            <a:avLst/>
          </a:prstGeom>
          <a:solidFill>
            <a:srgbClr val="FF00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lipse 32">
            <a:extLst>
              <a:ext uri="{FF2B5EF4-FFF2-40B4-BE49-F238E27FC236}">
                <a16:creationId xmlns:a16="http://schemas.microsoft.com/office/drawing/2014/main" id="{0242BA00-01EA-4F98-9402-19DCEDC71BD7}"/>
              </a:ext>
            </a:extLst>
          </p:cNvPr>
          <p:cNvSpPr/>
          <p:nvPr/>
        </p:nvSpPr>
        <p:spPr>
          <a:xfrm>
            <a:off x="8829675" y="4675712"/>
            <a:ext cx="309260" cy="381685"/>
          </a:xfrm>
          <a:prstGeom prst="ellipse">
            <a:avLst/>
          </a:prstGeom>
          <a:solidFill>
            <a:srgbClr val="FF00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Elipse 33">
            <a:extLst>
              <a:ext uri="{FF2B5EF4-FFF2-40B4-BE49-F238E27FC236}">
                <a16:creationId xmlns:a16="http://schemas.microsoft.com/office/drawing/2014/main" id="{5DAA1D0C-A8A0-46E5-A77E-93A695943C92}"/>
              </a:ext>
            </a:extLst>
          </p:cNvPr>
          <p:cNvSpPr/>
          <p:nvPr/>
        </p:nvSpPr>
        <p:spPr>
          <a:xfrm>
            <a:off x="8394700" y="4647164"/>
            <a:ext cx="95250" cy="381685"/>
          </a:xfrm>
          <a:prstGeom prst="ellipse">
            <a:avLst/>
          </a:prstGeom>
          <a:solidFill>
            <a:srgbClr val="FF00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43" name="Gráfico 42">
            <a:extLst>
              <a:ext uri="{FF2B5EF4-FFF2-40B4-BE49-F238E27FC236}">
                <a16:creationId xmlns:a16="http://schemas.microsoft.com/office/drawing/2014/main" id="{E5E3C7D5-69D6-4322-A1C8-39FEF009652B}"/>
              </a:ext>
            </a:extLst>
          </p:cNvPr>
          <p:cNvGraphicFramePr>
            <a:graphicFrameLocks/>
          </p:cNvGraphicFramePr>
          <p:nvPr>
            <p:extLst>
              <p:ext uri="{D42A27DB-BD31-4B8C-83A1-F6EECF244321}">
                <p14:modId xmlns:p14="http://schemas.microsoft.com/office/powerpoint/2010/main" val="94425046"/>
              </p:ext>
            </p:extLst>
          </p:nvPr>
        </p:nvGraphicFramePr>
        <p:xfrm>
          <a:off x="4704253" y="538760"/>
          <a:ext cx="6319347" cy="288685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801061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57E9BCC8-1C22-4ED0-AEA3-779288405492}"/>
              </a:ext>
            </a:extLst>
          </p:cNvPr>
          <p:cNvPicPr>
            <a:picLocks noChangeAspect="1"/>
          </p:cNvPicPr>
          <p:nvPr/>
        </p:nvPicPr>
        <p:blipFill>
          <a:blip r:embed="rId2"/>
          <a:stretch>
            <a:fillRect/>
          </a:stretch>
        </p:blipFill>
        <p:spPr>
          <a:xfrm>
            <a:off x="4979797" y="4038284"/>
            <a:ext cx="5870139" cy="2591115"/>
          </a:xfrm>
          <a:prstGeom prst="rect">
            <a:avLst/>
          </a:prstGeom>
          <a:ln w="28575">
            <a:solidFill>
              <a:schemeClr val="accent2">
                <a:lumMod val="50000"/>
              </a:schemeClr>
            </a:solidFill>
          </a:ln>
        </p:spPr>
      </p:pic>
      <p:grpSp>
        <p:nvGrpSpPr>
          <p:cNvPr id="36" name="Grupo 35"/>
          <p:cNvGrpSpPr/>
          <p:nvPr/>
        </p:nvGrpSpPr>
        <p:grpSpPr>
          <a:xfrm>
            <a:off x="37246" y="1402593"/>
            <a:ext cx="4019718" cy="4167052"/>
            <a:chOff x="905438" y="685801"/>
            <a:chExt cx="5717282" cy="5926835"/>
          </a:xfrm>
        </p:grpSpPr>
        <p:pic>
          <p:nvPicPr>
            <p:cNvPr id="37" name="Imagem 36"/>
            <p:cNvPicPr>
              <a:picLocks noChangeAspect="1"/>
            </p:cNvPicPr>
            <p:nvPr/>
          </p:nvPicPr>
          <p:blipFill rotWithShape="1">
            <a:blip r:embed="rId3"/>
            <a:srcRect l="12202"/>
            <a:stretch/>
          </p:blipFill>
          <p:spPr>
            <a:xfrm>
              <a:off x="905438" y="685801"/>
              <a:ext cx="5717282" cy="5926835"/>
            </a:xfrm>
            <a:prstGeom prst="rect">
              <a:avLst/>
            </a:prstGeom>
          </p:spPr>
        </p:pic>
        <p:sp>
          <p:nvSpPr>
            <p:cNvPr id="38" name="CaixaDeTexto 37"/>
            <p:cNvSpPr txBox="1"/>
            <p:nvPr/>
          </p:nvSpPr>
          <p:spPr>
            <a:xfrm rot="2820000">
              <a:off x="1409971" y="2141412"/>
              <a:ext cx="1147278" cy="300500"/>
            </a:xfrm>
            <a:prstGeom prst="rect">
              <a:avLst/>
            </a:prstGeom>
            <a:solidFill>
              <a:schemeClr val="bg1"/>
            </a:solidFill>
          </p:spPr>
          <p:txBody>
            <a:bodyPr wrap="none" rtlCol="0">
              <a:spAutoFit/>
            </a:bodyPr>
            <a:lstStyle/>
            <a:p>
              <a:pPr defTabSz="410730">
                <a:defRPr/>
              </a:pPr>
              <a:r>
                <a:rPr lang="pt-BR" sz="773" b="1">
                  <a:solidFill>
                    <a:srgbClr val="FF0000"/>
                  </a:solidFill>
                  <a:latin typeface="Calibri" panose="020F0502020204030204"/>
                </a:rPr>
                <a:t>FXGET + FXGTR</a:t>
              </a:r>
              <a:endParaRPr lang="pt-BR" sz="844" b="1">
                <a:solidFill>
                  <a:srgbClr val="FF0000"/>
                </a:solidFill>
                <a:latin typeface="Calibri" panose="020F0502020204030204"/>
              </a:endParaRPr>
            </a:p>
          </p:txBody>
        </p:sp>
        <p:sp>
          <p:nvSpPr>
            <p:cNvPr id="39" name="CaixaDeTexto 38"/>
            <p:cNvSpPr txBox="1"/>
            <p:nvPr/>
          </p:nvSpPr>
          <p:spPr>
            <a:xfrm rot="2820000">
              <a:off x="2205308" y="2960561"/>
              <a:ext cx="1147278" cy="300500"/>
            </a:xfrm>
            <a:prstGeom prst="rect">
              <a:avLst/>
            </a:prstGeom>
            <a:solidFill>
              <a:schemeClr val="bg1"/>
            </a:solidFill>
          </p:spPr>
          <p:txBody>
            <a:bodyPr wrap="none" rtlCol="0">
              <a:spAutoFit/>
            </a:bodyPr>
            <a:lstStyle/>
            <a:p>
              <a:pPr defTabSz="410730">
                <a:defRPr/>
              </a:pPr>
              <a:r>
                <a:rPr lang="pt-BR" sz="773" b="1">
                  <a:solidFill>
                    <a:srgbClr val="FF0000"/>
                  </a:solidFill>
                  <a:latin typeface="Calibri" panose="020F0502020204030204"/>
                </a:rPr>
                <a:t>FETXG + FTRXG</a:t>
              </a:r>
              <a:endParaRPr lang="pt-BR" sz="844" b="1">
                <a:solidFill>
                  <a:srgbClr val="FF0000"/>
                </a:solidFill>
                <a:latin typeface="Calibri" panose="020F0502020204030204"/>
              </a:endParaRPr>
            </a:p>
          </p:txBody>
        </p:sp>
      </p:grpSp>
      <p:sp>
        <p:nvSpPr>
          <p:cNvPr id="11" name="Título 2"/>
          <p:cNvSpPr>
            <a:spLocks noGrp="1"/>
          </p:cNvSpPr>
          <p:nvPr>
            <p:ph type="title"/>
          </p:nvPr>
        </p:nvSpPr>
        <p:spPr/>
        <p:txBody>
          <a:bodyPr/>
          <a:lstStyle/>
          <a:p>
            <a:r>
              <a:rPr lang="pt-BR"/>
              <a:t>Análise do Preço Horário – 3ª Semana – Abril</a:t>
            </a:r>
          </a:p>
        </p:txBody>
      </p:sp>
      <p:sp>
        <p:nvSpPr>
          <p:cNvPr id="15" name="CaixaDeTexto 14"/>
          <p:cNvSpPr txBox="1"/>
          <p:nvPr/>
        </p:nvSpPr>
        <p:spPr>
          <a:xfrm>
            <a:off x="2896255" y="3539684"/>
            <a:ext cx="9024514" cy="266929"/>
          </a:xfrm>
          <a:prstGeom prst="rect">
            <a:avLst/>
          </a:prstGeom>
          <a:noFill/>
          <a:ln w="12700" cap="flat">
            <a:noFill/>
            <a:miter lim="400000"/>
          </a:ln>
          <a:effectLst/>
          <a:sp3d/>
        </p:spPr>
        <p:txBody>
          <a:bodyPr rot="0" spcFirstLastPara="1" vertOverflow="overflow" horzOverflow="overflow" vert="horz" wrap="square" lIns="35717" tIns="35717" rIns="35717" bIns="35717" numCol="1" spcCol="38100" rtlCol="0" anchor="ctr">
            <a:spAutoFit/>
          </a:bodyPr>
          <a:lstStyle/>
          <a:p>
            <a:pPr defTabSz="642882">
              <a:defRPr/>
            </a:pPr>
            <a:r>
              <a:rPr lang="pt-BR" sz="1266">
                <a:solidFill>
                  <a:srgbClr val="102E66"/>
                </a:solidFill>
                <a:latin typeface="Calibri" panose="020F0502020204030204"/>
              </a:rPr>
              <a:t>Fluxos </a:t>
            </a:r>
            <a:r>
              <a:rPr lang="pt-BR" sz="1266" b="1">
                <a:solidFill>
                  <a:srgbClr val="102E66"/>
                </a:solidFill>
                <a:latin typeface="Calibri" panose="020F0502020204030204"/>
              </a:rPr>
              <a:t>Importação do SE/CO </a:t>
            </a:r>
            <a:r>
              <a:rPr lang="pt-BR" sz="1266">
                <a:solidFill>
                  <a:srgbClr val="102E66"/>
                </a:solidFill>
                <a:latin typeface="Calibri" panose="020F0502020204030204"/>
              </a:rPr>
              <a:t>com limite atingido, causando o descolamento dos </a:t>
            </a:r>
            <a:r>
              <a:rPr lang="pt-BR" sz="1266" err="1">
                <a:solidFill>
                  <a:srgbClr val="102E66"/>
                </a:solidFill>
                <a:latin typeface="Calibri" panose="020F0502020204030204"/>
              </a:rPr>
              <a:t>submercados</a:t>
            </a:r>
            <a:r>
              <a:rPr lang="pt-BR" sz="1266">
                <a:solidFill>
                  <a:srgbClr val="102E66"/>
                </a:solidFill>
                <a:latin typeface="Calibri" panose="020F0502020204030204"/>
              </a:rPr>
              <a:t> </a:t>
            </a:r>
            <a:r>
              <a:rPr lang="pt-BR" sz="1266" b="1">
                <a:solidFill>
                  <a:srgbClr val="102E66"/>
                </a:solidFill>
                <a:latin typeface="Calibri" panose="020F0502020204030204"/>
              </a:rPr>
              <a:t>SE/CO</a:t>
            </a:r>
            <a:r>
              <a:rPr lang="pt-BR" sz="1266">
                <a:solidFill>
                  <a:srgbClr val="102E66"/>
                </a:solidFill>
                <a:latin typeface="Calibri" panose="020F0502020204030204"/>
              </a:rPr>
              <a:t> e </a:t>
            </a:r>
            <a:r>
              <a:rPr lang="pt-BR" sz="1266" b="1">
                <a:solidFill>
                  <a:srgbClr val="102E66"/>
                </a:solidFill>
                <a:latin typeface="Calibri" panose="020F0502020204030204"/>
              </a:rPr>
              <a:t>S</a:t>
            </a:r>
            <a:endParaRPr lang="pt-BR" sz="1266">
              <a:solidFill>
                <a:srgbClr val="102E66"/>
              </a:solidFill>
              <a:latin typeface="Calibri" panose="020F0502020204030204"/>
            </a:endParaRPr>
          </a:p>
        </p:txBody>
      </p:sp>
      <p:sp>
        <p:nvSpPr>
          <p:cNvPr id="25" name="CaixaDeTexto 24">
            <a:extLst>
              <a:ext uri="{FF2B5EF4-FFF2-40B4-BE49-F238E27FC236}">
                <a16:creationId xmlns:a16="http://schemas.microsoft.com/office/drawing/2014/main" id="{B6F323FB-4F56-411E-83ED-B69520D3C3FB}"/>
              </a:ext>
            </a:extLst>
          </p:cNvPr>
          <p:cNvSpPr txBox="1"/>
          <p:nvPr/>
        </p:nvSpPr>
        <p:spPr>
          <a:xfrm>
            <a:off x="576801" y="1027471"/>
            <a:ext cx="3650227" cy="375163"/>
          </a:xfrm>
          <a:prstGeom prst="rect">
            <a:avLst/>
          </a:prstGeom>
          <a:noFill/>
          <a:ln w="12700" cap="flat">
            <a:noFill/>
            <a:miter lim="400000"/>
          </a:ln>
          <a:effectLst/>
          <a:sp3d/>
        </p:spPr>
        <p:txBody>
          <a:bodyPr rot="0" spcFirstLastPara="1" vertOverflow="overflow" horzOverflow="overflow" vert="horz" wrap="none" lIns="35717" tIns="35717" rIns="35717" bIns="35717" numCol="1" spcCol="38100" rtlCol="0" anchor="ctr">
            <a:spAutoFit/>
          </a:bodyPr>
          <a:lstStyle/>
          <a:p>
            <a:pPr defTabSz="642882">
              <a:defRPr/>
            </a:pPr>
            <a:r>
              <a:rPr lang="pt-BR" sz="1969" b="1">
                <a:solidFill>
                  <a:srgbClr val="102E66"/>
                </a:solidFill>
                <a:latin typeface="Calibri" panose="020F0502020204030204"/>
              </a:rPr>
              <a:t>Diagrama de Intercâmbio (13/</a:t>
            </a:r>
            <a:r>
              <a:rPr lang="pt-BR" sz="1969" b="1" err="1">
                <a:solidFill>
                  <a:srgbClr val="102E66"/>
                </a:solidFill>
                <a:latin typeface="Calibri" panose="020F0502020204030204"/>
              </a:rPr>
              <a:t>abr</a:t>
            </a:r>
            <a:r>
              <a:rPr lang="pt-BR" sz="1969" b="1">
                <a:solidFill>
                  <a:srgbClr val="102E66"/>
                </a:solidFill>
                <a:latin typeface="Calibri" panose="020F0502020204030204"/>
              </a:rPr>
              <a:t>)</a:t>
            </a:r>
          </a:p>
        </p:txBody>
      </p:sp>
      <p:graphicFrame>
        <p:nvGraphicFramePr>
          <p:cNvPr id="31" name="Gráfico 30">
            <a:extLst>
              <a:ext uri="{FF2B5EF4-FFF2-40B4-BE49-F238E27FC236}">
                <a16:creationId xmlns:a16="http://schemas.microsoft.com/office/drawing/2014/main" id="{A486CC04-050F-4526-81D6-E7D4AF7EC05C}"/>
              </a:ext>
            </a:extLst>
          </p:cNvPr>
          <p:cNvGraphicFramePr>
            <a:graphicFrameLocks/>
          </p:cNvGraphicFramePr>
          <p:nvPr>
            <p:extLst>
              <p:ext uri="{D42A27DB-BD31-4B8C-83A1-F6EECF244321}">
                <p14:modId xmlns:p14="http://schemas.microsoft.com/office/powerpoint/2010/main" val="3055972201"/>
              </p:ext>
            </p:extLst>
          </p:nvPr>
        </p:nvGraphicFramePr>
        <p:xfrm>
          <a:off x="4704253" y="538760"/>
          <a:ext cx="6319347" cy="2886854"/>
        </p:xfrm>
        <a:graphic>
          <a:graphicData uri="http://schemas.openxmlformats.org/drawingml/2006/chart">
            <c:chart xmlns:c="http://schemas.openxmlformats.org/drawingml/2006/chart" xmlns:r="http://schemas.openxmlformats.org/officeDocument/2006/relationships" r:id="rId4"/>
          </a:graphicData>
        </a:graphic>
      </p:graphicFrame>
      <p:sp>
        <p:nvSpPr>
          <p:cNvPr id="32" name="Elipse 31">
            <a:extLst>
              <a:ext uri="{FF2B5EF4-FFF2-40B4-BE49-F238E27FC236}">
                <a16:creationId xmlns:a16="http://schemas.microsoft.com/office/drawing/2014/main" id="{74115EFB-E8B0-41DA-8D6B-8E4B12315AE3}"/>
              </a:ext>
            </a:extLst>
          </p:cNvPr>
          <p:cNvSpPr/>
          <p:nvPr/>
        </p:nvSpPr>
        <p:spPr>
          <a:xfrm>
            <a:off x="7516790" y="4497286"/>
            <a:ext cx="578995" cy="381685"/>
          </a:xfrm>
          <a:prstGeom prst="ellipse">
            <a:avLst/>
          </a:prstGeom>
          <a:solidFill>
            <a:srgbClr val="FF00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lipse 32">
            <a:extLst>
              <a:ext uri="{FF2B5EF4-FFF2-40B4-BE49-F238E27FC236}">
                <a16:creationId xmlns:a16="http://schemas.microsoft.com/office/drawing/2014/main" id="{EB6156D8-C4D4-447F-9ED0-8C8CECC8A89A}"/>
              </a:ext>
            </a:extLst>
          </p:cNvPr>
          <p:cNvSpPr/>
          <p:nvPr/>
        </p:nvSpPr>
        <p:spPr>
          <a:xfrm>
            <a:off x="8288316" y="4414736"/>
            <a:ext cx="388960" cy="381685"/>
          </a:xfrm>
          <a:prstGeom prst="ellipse">
            <a:avLst/>
          </a:prstGeom>
          <a:solidFill>
            <a:srgbClr val="FF00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Elipse 33">
            <a:extLst>
              <a:ext uri="{FF2B5EF4-FFF2-40B4-BE49-F238E27FC236}">
                <a16:creationId xmlns:a16="http://schemas.microsoft.com/office/drawing/2014/main" id="{1D8F4A32-26C7-4407-B7F3-11D7503B7260}"/>
              </a:ext>
            </a:extLst>
          </p:cNvPr>
          <p:cNvSpPr/>
          <p:nvPr/>
        </p:nvSpPr>
        <p:spPr>
          <a:xfrm>
            <a:off x="8869806" y="4358640"/>
            <a:ext cx="1882013" cy="543191"/>
          </a:xfrm>
          <a:prstGeom prst="ellipse">
            <a:avLst/>
          </a:prstGeom>
          <a:solidFill>
            <a:srgbClr val="FF00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lipse 12">
            <a:extLst>
              <a:ext uri="{FF2B5EF4-FFF2-40B4-BE49-F238E27FC236}">
                <a16:creationId xmlns:a16="http://schemas.microsoft.com/office/drawing/2014/main" id="{82DB553A-22BE-44B5-B7E6-DA28377813F3}"/>
              </a:ext>
            </a:extLst>
          </p:cNvPr>
          <p:cNvSpPr/>
          <p:nvPr/>
        </p:nvSpPr>
        <p:spPr>
          <a:xfrm>
            <a:off x="1502532" y="3107574"/>
            <a:ext cx="888648" cy="777119"/>
          </a:xfrm>
          <a:prstGeom prst="ellipse">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077975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5888" y="38100"/>
            <a:ext cx="10270183" cy="424732"/>
          </a:xfrm>
        </p:spPr>
        <p:txBody>
          <a:bodyPr/>
          <a:lstStyle/>
          <a:p>
            <a:r>
              <a:rPr lang="pt-BR"/>
              <a:t>Tratamento do Deck CCEE – Arquivo ENTDADOS.DAT</a:t>
            </a:r>
          </a:p>
        </p:txBody>
      </p:sp>
      <p:sp>
        <p:nvSpPr>
          <p:cNvPr id="17" name="Espaço Reservado para Conteúdo 2">
            <a:extLst>
              <a:ext uri="{FF2B5EF4-FFF2-40B4-BE49-F238E27FC236}">
                <a16:creationId xmlns:a16="http://schemas.microsoft.com/office/drawing/2014/main" id="{D9D09F55-E2DD-4098-AC91-D7176069E997}"/>
              </a:ext>
            </a:extLst>
          </p:cNvPr>
          <p:cNvSpPr txBox="1">
            <a:spLocks/>
          </p:cNvSpPr>
          <p:nvPr/>
        </p:nvSpPr>
        <p:spPr>
          <a:xfrm>
            <a:off x="474539" y="814575"/>
            <a:ext cx="11278846" cy="684776"/>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pt-BR" sz="1800" b="0" kern="12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BR" sz="1800" b="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000" b="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BR" sz="1800" b="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B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1"/>
              <a:t>Ajuste no Back-</a:t>
            </a:r>
            <a:r>
              <a:rPr lang="pt-BR" b="1" err="1"/>
              <a:t>to</a:t>
            </a:r>
            <a:r>
              <a:rPr lang="pt-BR" b="1"/>
              <a:t>-Back (</a:t>
            </a:r>
            <a:r>
              <a:rPr lang="pt-BR" b="1" err="1"/>
              <a:t>SGIs</a:t>
            </a:r>
            <a:r>
              <a:rPr lang="pt-BR" b="1"/>
              <a:t> 11.333-22 e 11.339-22)</a:t>
            </a:r>
          </a:p>
          <a:p>
            <a:pPr lvl="1"/>
            <a:r>
              <a:rPr lang="pt-BR" b="1"/>
              <a:t>Deck do dia 02/04/2022</a:t>
            </a:r>
            <a:endParaRPr lang="pt-BR"/>
          </a:p>
          <a:p>
            <a:endParaRPr lang="pt-BR"/>
          </a:p>
          <a:p>
            <a:endParaRPr lang="pt-BR"/>
          </a:p>
          <a:p>
            <a:endParaRPr lang="pt-BR"/>
          </a:p>
          <a:p>
            <a:endParaRPr lang="pt-BR"/>
          </a:p>
        </p:txBody>
      </p:sp>
      <p:pic>
        <p:nvPicPr>
          <p:cNvPr id="4" name="Imagem 3">
            <a:extLst>
              <a:ext uri="{FF2B5EF4-FFF2-40B4-BE49-F238E27FC236}">
                <a16:creationId xmlns:a16="http://schemas.microsoft.com/office/drawing/2014/main" id="{68AE45F7-2B3D-4130-BA1C-7A15EE4FE794}"/>
              </a:ext>
            </a:extLst>
          </p:cNvPr>
          <p:cNvPicPr>
            <a:picLocks noChangeAspect="1"/>
          </p:cNvPicPr>
          <p:nvPr/>
        </p:nvPicPr>
        <p:blipFill>
          <a:blip r:embed="rId2"/>
          <a:stretch>
            <a:fillRect/>
          </a:stretch>
        </p:blipFill>
        <p:spPr>
          <a:xfrm>
            <a:off x="6577388" y="3935006"/>
            <a:ext cx="5410200" cy="2695575"/>
          </a:xfrm>
          <a:prstGeom prst="rect">
            <a:avLst/>
          </a:prstGeom>
          <a:ln w="31750">
            <a:solidFill>
              <a:schemeClr val="accent4">
                <a:lumMod val="60000"/>
                <a:lumOff val="40000"/>
              </a:schemeClr>
            </a:solidFill>
            <a:prstDash val="dash"/>
          </a:ln>
        </p:spPr>
      </p:pic>
      <p:sp>
        <p:nvSpPr>
          <p:cNvPr id="6" name="CaixaDeTexto 5">
            <a:extLst>
              <a:ext uri="{FF2B5EF4-FFF2-40B4-BE49-F238E27FC236}">
                <a16:creationId xmlns:a16="http://schemas.microsoft.com/office/drawing/2014/main" id="{6532F6C1-6CEF-4036-A209-586857E884C6}"/>
              </a:ext>
            </a:extLst>
          </p:cNvPr>
          <p:cNvSpPr txBox="1"/>
          <p:nvPr/>
        </p:nvSpPr>
        <p:spPr>
          <a:xfrm>
            <a:off x="11172192" y="3863086"/>
            <a:ext cx="813043" cy="461665"/>
          </a:xfrm>
          <a:prstGeom prst="rect">
            <a:avLst/>
          </a:prstGeom>
          <a:noFill/>
        </p:spPr>
        <p:txBody>
          <a:bodyPr wrap="none" rtlCol="0">
            <a:spAutoFit/>
          </a:bodyPr>
          <a:lstStyle/>
          <a:p>
            <a:r>
              <a:rPr lang="pt-BR" sz="2400" b="1"/>
              <a:t>CCEE</a:t>
            </a:r>
          </a:p>
        </p:txBody>
      </p:sp>
      <p:pic>
        <p:nvPicPr>
          <p:cNvPr id="8" name="Imagem 7">
            <a:extLst>
              <a:ext uri="{FF2B5EF4-FFF2-40B4-BE49-F238E27FC236}">
                <a16:creationId xmlns:a16="http://schemas.microsoft.com/office/drawing/2014/main" id="{245FAC83-5C89-4837-8192-4F79DFE1B5F5}"/>
              </a:ext>
            </a:extLst>
          </p:cNvPr>
          <p:cNvPicPr>
            <a:picLocks noChangeAspect="1"/>
          </p:cNvPicPr>
          <p:nvPr/>
        </p:nvPicPr>
        <p:blipFill>
          <a:blip r:embed="rId3"/>
          <a:stretch>
            <a:fillRect/>
          </a:stretch>
        </p:blipFill>
        <p:spPr>
          <a:xfrm>
            <a:off x="6564881" y="1517662"/>
            <a:ext cx="5353050" cy="2276475"/>
          </a:xfrm>
          <a:prstGeom prst="rect">
            <a:avLst/>
          </a:prstGeom>
          <a:noFill/>
          <a:ln w="31750">
            <a:solidFill>
              <a:schemeClr val="accent4">
                <a:lumMod val="60000"/>
                <a:lumOff val="40000"/>
              </a:schemeClr>
            </a:solidFill>
            <a:prstDash val="dash"/>
          </a:ln>
        </p:spPr>
      </p:pic>
      <p:sp>
        <p:nvSpPr>
          <p:cNvPr id="11" name="CaixaDeTexto 10">
            <a:extLst>
              <a:ext uri="{FF2B5EF4-FFF2-40B4-BE49-F238E27FC236}">
                <a16:creationId xmlns:a16="http://schemas.microsoft.com/office/drawing/2014/main" id="{00F0DFCF-1143-45DA-AEA2-9CD48D07E71F}"/>
              </a:ext>
            </a:extLst>
          </p:cNvPr>
          <p:cNvSpPr txBox="1"/>
          <p:nvPr/>
        </p:nvSpPr>
        <p:spPr>
          <a:xfrm>
            <a:off x="11177023" y="1467025"/>
            <a:ext cx="740908" cy="461665"/>
          </a:xfrm>
          <a:prstGeom prst="rect">
            <a:avLst/>
          </a:prstGeom>
          <a:noFill/>
        </p:spPr>
        <p:txBody>
          <a:bodyPr wrap="none" rtlCol="0">
            <a:spAutoFit/>
          </a:bodyPr>
          <a:lstStyle/>
          <a:p>
            <a:r>
              <a:rPr lang="pt-BR" sz="2400" b="1"/>
              <a:t>ONS</a:t>
            </a:r>
          </a:p>
        </p:txBody>
      </p:sp>
      <p:sp>
        <p:nvSpPr>
          <p:cNvPr id="9" name="Retângulo 8">
            <a:extLst>
              <a:ext uri="{FF2B5EF4-FFF2-40B4-BE49-F238E27FC236}">
                <a16:creationId xmlns:a16="http://schemas.microsoft.com/office/drawing/2014/main" id="{AB0716C5-B700-4A0D-B1B4-C36B47B26252}"/>
              </a:ext>
            </a:extLst>
          </p:cNvPr>
          <p:cNvSpPr/>
          <p:nvPr/>
        </p:nvSpPr>
        <p:spPr>
          <a:xfrm>
            <a:off x="10066441" y="2853679"/>
            <a:ext cx="575353" cy="940458"/>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9FBC8062-F21D-4D84-A11D-4ACF820A64E6}"/>
              </a:ext>
            </a:extLst>
          </p:cNvPr>
          <p:cNvSpPr/>
          <p:nvPr/>
        </p:nvSpPr>
        <p:spPr>
          <a:xfrm>
            <a:off x="6564882" y="2853679"/>
            <a:ext cx="378216" cy="940458"/>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CFDED9E6-F8E9-437A-AE1E-BA3D80863450}"/>
              </a:ext>
            </a:extLst>
          </p:cNvPr>
          <p:cNvSpPr/>
          <p:nvPr/>
        </p:nvSpPr>
        <p:spPr>
          <a:xfrm>
            <a:off x="6577388" y="5690123"/>
            <a:ext cx="491232" cy="940458"/>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2F432735-39A5-474E-9D13-B64778C878EF}"/>
              </a:ext>
            </a:extLst>
          </p:cNvPr>
          <p:cNvSpPr/>
          <p:nvPr/>
        </p:nvSpPr>
        <p:spPr>
          <a:xfrm>
            <a:off x="6577388" y="5260990"/>
            <a:ext cx="3994720" cy="260678"/>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 name="Imagem 19">
            <a:extLst>
              <a:ext uri="{FF2B5EF4-FFF2-40B4-BE49-F238E27FC236}">
                <a16:creationId xmlns:a16="http://schemas.microsoft.com/office/drawing/2014/main" id="{C4C22DEF-E275-44E3-B299-3ED751ED5674}"/>
              </a:ext>
            </a:extLst>
          </p:cNvPr>
          <p:cNvPicPr>
            <a:picLocks noChangeAspect="1"/>
          </p:cNvPicPr>
          <p:nvPr/>
        </p:nvPicPr>
        <p:blipFill>
          <a:blip r:embed="rId4"/>
          <a:stretch>
            <a:fillRect/>
          </a:stretch>
        </p:blipFill>
        <p:spPr>
          <a:xfrm>
            <a:off x="898085" y="1517662"/>
            <a:ext cx="4922865" cy="4849232"/>
          </a:xfrm>
          <a:prstGeom prst="rect">
            <a:avLst/>
          </a:prstGeom>
          <a:ln w="31750">
            <a:solidFill>
              <a:schemeClr val="accent4">
                <a:lumMod val="60000"/>
                <a:lumOff val="40000"/>
              </a:schemeClr>
            </a:solidFill>
            <a:prstDash val="dash"/>
          </a:ln>
        </p:spPr>
      </p:pic>
      <p:sp>
        <p:nvSpPr>
          <p:cNvPr id="22" name="Retângulo 21">
            <a:extLst>
              <a:ext uri="{FF2B5EF4-FFF2-40B4-BE49-F238E27FC236}">
                <a16:creationId xmlns:a16="http://schemas.microsoft.com/office/drawing/2014/main" id="{991AC953-BB47-4341-A026-8C8B1F07B85B}"/>
              </a:ext>
            </a:extLst>
          </p:cNvPr>
          <p:cNvSpPr/>
          <p:nvPr/>
        </p:nvSpPr>
        <p:spPr>
          <a:xfrm>
            <a:off x="898085" y="6086861"/>
            <a:ext cx="4932000" cy="260678"/>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435581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CE34123E-D5DA-48BC-A262-6ABEACD3109F}"/>
              </a:ext>
            </a:extLst>
          </p:cNvPr>
          <p:cNvPicPr>
            <a:picLocks noChangeAspect="1"/>
          </p:cNvPicPr>
          <p:nvPr/>
        </p:nvPicPr>
        <p:blipFill>
          <a:blip r:embed="rId2"/>
          <a:stretch>
            <a:fillRect/>
          </a:stretch>
        </p:blipFill>
        <p:spPr>
          <a:xfrm>
            <a:off x="710858" y="3752776"/>
            <a:ext cx="7623480" cy="2970090"/>
          </a:xfrm>
          <a:prstGeom prst="rect">
            <a:avLst/>
          </a:prstGeom>
          <a:ln w="31750">
            <a:solidFill>
              <a:schemeClr val="accent4">
                <a:lumMod val="60000"/>
                <a:lumOff val="40000"/>
              </a:schemeClr>
            </a:solidFill>
            <a:prstDash val="dash"/>
          </a:ln>
        </p:spPr>
      </p:pic>
      <p:sp>
        <p:nvSpPr>
          <p:cNvPr id="6" name="CaixaDeTexto 5">
            <a:extLst>
              <a:ext uri="{FF2B5EF4-FFF2-40B4-BE49-F238E27FC236}">
                <a16:creationId xmlns:a16="http://schemas.microsoft.com/office/drawing/2014/main" id="{6532F6C1-6CEF-4036-A209-586857E884C6}"/>
              </a:ext>
            </a:extLst>
          </p:cNvPr>
          <p:cNvSpPr txBox="1"/>
          <p:nvPr/>
        </p:nvSpPr>
        <p:spPr>
          <a:xfrm>
            <a:off x="7500746" y="3845264"/>
            <a:ext cx="813043" cy="461665"/>
          </a:xfrm>
          <a:prstGeom prst="rect">
            <a:avLst/>
          </a:prstGeom>
          <a:noFill/>
        </p:spPr>
        <p:txBody>
          <a:bodyPr wrap="none" rtlCol="0">
            <a:spAutoFit/>
          </a:bodyPr>
          <a:lstStyle/>
          <a:p>
            <a:r>
              <a:rPr lang="pt-BR" sz="2400" b="1"/>
              <a:t>CCEE</a:t>
            </a:r>
          </a:p>
        </p:txBody>
      </p:sp>
      <p:pic>
        <p:nvPicPr>
          <p:cNvPr id="5" name="Imagem 4">
            <a:extLst>
              <a:ext uri="{FF2B5EF4-FFF2-40B4-BE49-F238E27FC236}">
                <a16:creationId xmlns:a16="http://schemas.microsoft.com/office/drawing/2014/main" id="{2FF0AC0D-1495-42E3-A165-3BBFB866255E}"/>
              </a:ext>
            </a:extLst>
          </p:cNvPr>
          <p:cNvPicPr>
            <a:picLocks noChangeAspect="1"/>
          </p:cNvPicPr>
          <p:nvPr/>
        </p:nvPicPr>
        <p:blipFill>
          <a:blip r:embed="rId3"/>
          <a:stretch>
            <a:fillRect/>
          </a:stretch>
        </p:blipFill>
        <p:spPr>
          <a:xfrm>
            <a:off x="710859" y="1513939"/>
            <a:ext cx="7623479" cy="2199366"/>
          </a:xfrm>
          <a:prstGeom prst="rect">
            <a:avLst/>
          </a:prstGeom>
          <a:ln w="31750">
            <a:solidFill>
              <a:schemeClr val="accent4">
                <a:lumMod val="60000"/>
                <a:lumOff val="40000"/>
              </a:schemeClr>
            </a:solidFill>
            <a:prstDash val="dash"/>
          </a:ln>
        </p:spPr>
      </p:pic>
      <p:sp>
        <p:nvSpPr>
          <p:cNvPr id="2" name="Título 1"/>
          <p:cNvSpPr>
            <a:spLocks noGrp="1"/>
          </p:cNvSpPr>
          <p:nvPr>
            <p:ph type="title"/>
          </p:nvPr>
        </p:nvSpPr>
        <p:spPr>
          <a:xfrm>
            <a:off x="425888" y="38100"/>
            <a:ext cx="10270183" cy="424732"/>
          </a:xfrm>
        </p:spPr>
        <p:txBody>
          <a:bodyPr/>
          <a:lstStyle/>
          <a:p>
            <a:r>
              <a:rPr lang="pt-BR"/>
              <a:t>Tratamento do Deck CCEE – Arquivo ENTDADOS.DAT</a:t>
            </a:r>
          </a:p>
        </p:txBody>
      </p:sp>
      <p:sp>
        <p:nvSpPr>
          <p:cNvPr id="17" name="Espaço Reservado para Conteúdo 2">
            <a:extLst>
              <a:ext uri="{FF2B5EF4-FFF2-40B4-BE49-F238E27FC236}">
                <a16:creationId xmlns:a16="http://schemas.microsoft.com/office/drawing/2014/main" id="{D9D09F55-E2DD-4098-AC91-D7176069E997}"/>
              </a:ext>
            </a:extLst>
          </p:cNvPr>
          <p:cNvSpPr txBox="1">
            <a:spLocks/>
          </p:cNvSpPr>
          <p:nvPr/>
        </p:nvSpPr>
        <p:spPr>
          <a:xfrm>
            <a:off x="474539" y="814575"/>
            <a:ext cx="11278846" cy="684776"/>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pt-BR" sz="1800" b="0" kern="12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BR" sz="1800" b="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000" b="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BR" sz="1800" b="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B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1"/>
              <a:t>Ajuste no </a:t>
            </a:r>
            <a:r>
              <a:rPr lang="pt-BR" b="1" err="1"/>
              <a:t>Bipolo</a:t>
            </a:r>
            <a:r>
              <a:rPr lang="pt-BR" b="1"/>
              <a:t> do Xingu-TR (SGI 16.906-22)</a:t>
            </a:r>
          </a:p>
          <a:p>
            <a:pPr lvl="1"/>
            <a:r>
              <a:rPr lang="pt-BR" b="1"/>
              <a:t>Deck do dia 03/04/2022</a:t>
            </a:r>
            <a:endParaRPr lang="pt-BR"/>
          </a:p>
          <a:p>
            <a:endParaRPr lang="pt-BR"/>
          </a:p>
          <a:p>
            <a:endParaRPr lang="pt-BR"/>
          </a:p>
          <a:p>
            <a:endParaRPr lang="pt-BR"/>
          </a:p>
          <a:p>
            <a:endParaRPr lang="pt-BR"/>
          </a:p>
        </p:txBody>
      </p:sp>
      <p:sp>
        <p:nvSpPr>
          <p:cNvPr id="11" name="CaixaDeTexto 10">
            <a:extLst>
              <a:ext uri="{FF2B5EF4-FFF2-40B4-BE49-F238E27FC236}">
                <a16:creationId xmlns:a16="http://schemas.microsoft.com/office/drawing/2014/main" id="{00F0DFCF-1143-45DA-AEA2-9CD48D07E71F}"/>
              </a:ext>
            </a:extLst>
          </p:cNvPr>
          <p:cNvSpPr txBox="1"/>
          <p:nvPr/>
        </p:nvSpPr>
        <p:spPr>
          <a:xfrm>
            <a:off x="7455686" y="1757767"/>
            <a:ext cx="740908" cy="461665"/>
          </a:xfrm>
          <a:prstGeom prst="rect">
            <a:avLst/>
          </a:prstGeom>
          <a:noFill/>
        </p:spPr>
        <p:txBody>
          <a:bodyPr wrap="none" rtlCol="0">
            <a:spAutoFit/>
          </a:bodyPr>
          <a:lstStyle/>
          <a:p>
            <a:r>
              <a:rPr lang="pt-BR" sz="2400" b="1"/>
              <a:t>ONS</a:t>
            </a:r>
          </a:p>
        </p:txBody>
      </p:sp>
      <p:sp>
        <p:nvSpPr>
          <p:cNvPr id="19" name="Retângulo 18">
            <a:extLst>
              <a:ext uri="{FF2B5EF4-FFF2-40B4-BE49-F238E27FC236}">
                <a16:creationId xmlns:a16="http://schemas.microsoft.com/office/drawing/2014/main" id="{DEEEF86D-7A60-4E9D-B530-F159D26200D2}"/>
              </a:ext>
            </a:extLst>
          </p:cNvPr>
          <p:cNvSpPr/>
          <p:nvPr/>
        </p:nvSpPr>
        <p:spPr>
          <a:xfrm>
            <a:off x="700584" y="6013178"/>
            <a:ext cx="333535" cy="709688"/>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19">
            <a:extLst>
              <a:ext uri="{FF2B5EF4-FFF2-40B4-BE49-F238E27FC236}">
                <a16:creationId xmlns:a16="http://schemas.microsoft.com/office/drawing/2014/main" id="{40B7BC97-F848-4005-BEDB-85E9D6F6EF4C}"/>
              </a:ext>
            </a:extLst>
          </p:cNvPr>
          <p:cNvSpPr/>
          <p:nvPr/>
        </p:nvSpPr>
        <p:spPr>
          <a:xfrm>
            <a:off x="710858" y="4969178"/>
            <a:ext cx="333535" cy="104400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396CEB99-77EF-49D0-A149-2F1A0281942E}"/>
              </a:ext>
            </a:extLst>
          </p:cNvPr>
          <p:cNvSpPr/>
          <p:nvPr/>
        </p:nvSpPr>
        <p:spPr>
          <a:xfrm>
            <a:off x="5020493" y="6013178"/>
            <a:ext cx="1469204" cy="709688"/>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a:extLst>
              <a:ext uri="{FF2B5EF4-FFF2-40B4-BE49-F238E27FC236}">
                <a16:creationId xmlns:a16="http://schemas.microsoft.com/office/drawing/2014/main" id="{57E4C400-376E-4218-A06D-36111BCD9E62}"/>
              </a:ext>
            </a:extLst>
          </p:cNvPr>
          <p:cNvSpPr/>
          <p:nvPr/>
        </p:nvSpPr>
        <p:spPr>
          <a:xfrm>
            <a:off x="700584" y="2613621"/>
            <a:ext cx="323262" cy="1099683"/>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a:extLst>
              <a:ext uri="{FF2B5EF4-FFF2-40B4-BE49-F238E27FC236}">
                <a16:creationId xmlns:a16="http://schemas.microsoft.com/office/drawing/2014/main" id="{F61F4CDE-0FCF-44F3-AED3-1057E214B2FE}"/>
              </a:ext>
            </a:extLst>
          </p:cNvPr>
          <p:cNvSpPr/>
          <p:nvPr/>
        </p:nvSpPr>
        <p:spPr>
          <a:xfrm>
            <a:off x="5020493" y="2601827"/>
            <a:ext cx="1469204" cy="1099683"/>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a:extLst>
              <a:ext uri="{FF2B5EF4-FFF2-40B4-BE49-F238E27FC236}">
                <a16:creationId xmlns:a16="http://schemas.microsoft.com/office/drawing/2014/main" id="{2CB7D73F-7D6A-490E-956A-09E1C23137A8}"/>
              </a:ext>
            </a:extLst>
          </p:cNvPr>
          <p:cNvSpPr txBox="1"/>
          <p:nvPr/>
        </p:nvSpPr>
        <p:spPr>
          <a:xfrm>
            <a:off x="8480515" y="2325917"/>
            <a:ext cx="3674970" cy="3262432"/>
          </a:xfrm>
          <a:prstGeom prst="rect">
            <a:avLst/>
          </a:prstGeom>
          <a:noFill/>
          <a:ln>
            <a:solidFill>
              <a:srgbClr val="002060"/>
            </a:solidFill>
          </a:ln>
        </p:spPr>
        <p:txBody>
          <a:bodyPr wrap="square" rtlCol="0">
            <a:spAutoFit/>
          </a:bodyPr>
          <a:lstStyle>
            <a:defPPr>
              <a:defRPr lang="pt-BR"/>
            </a:defPPr>
            <a:lvl1pPr algn="just">
              <a:spcBef>
                <a:spcPts val="600"/>
              </a:spcBef>
              <a:spcAft>
                <a:spcPts val="600"/>
              </a:spcAft>
              <a:defRPr sz="1600" b="0" i="0" u="none" strike="noStrike" baseline="0">
                <a:solidFill>
                  <a:srgbClr val="000000"/>
                </a:solidFill>
                <a:latin typeface="Calibri" panose="020F0502020204030204" pitchFamily="34" charset="0"/>
              </a:defRPr>
            </a:lvl1pPr>
          </a:lstStyle>
          <a:p>
            <a:r>
              <a:rPr lang="pt-BR">
                <a:solidFill>
                  <a:srgbClr val="002060"/>
                </a:solidFill>
              </a:rPr>
              <a:t>§ 2º Deverão ser representadas na formação do PLD as restrições elétricas internas que impactam a capacidade de intercâmbio entre </a:t>
            </a:r>
            <a:r>
              <a:rPr lang="pt-BR" err="1">
                <a:solidFill>
                  <a:srgbClr val="002060"/>
                </a:solidFill>
              </a:rPr>
              <a:t>submercados</a:t>
            </a:r>
            <a:r>
              <a:rPr lang="pt-BR">
                <a:solidFill>
                  <a:srgbClr val="002060"/>
                </a:solidFill>
              </a:rPr>
              <a:t>:</a:t>
            </a:r>
          </a:p>
          <a:p>
            <a:r>
              <a:rPr lang="pt-BR">
                <a:solidFill>
                  <a:srgbClr val="002060"/>
                </a:solidFill>
              </a:rPr>
              <a:t>	I – cuja eliminação necessita de solução de planejamento; ou </a:t>
            </a:r>
          </a:p>
          <a:p>
            <a:r>
              <a:rPr lang="pt-BR">
                <a:solidFill>
                  <a:srgbClr val="002060"/>
                </a:solidFill>
              </a:rPr>
              <a:t>	</a:t>
            </a:r>
            <a:r>
              <a:rPr lang="pt-BR" b="1">
                <a:solidFill>
                  <a:srgbClr val="002060"/>
                </a:solidFill>
              </a:rPr>
              <a:t>II – que a previsão de recomposição seja superior a um mês. </a:t>
            </a:r>
          </a:p>
          <a:p>
            <a:r>
              <a:rPr lang="pt-BR">
                <a:solidFill>
                  <a:srgbClr val="002060"/>
                </a:solidFill>
              </a:rPr>
              <a:t>§ 3º A alteração de que trata o inciso II do § 2º deve ser feita sempre na elaboração do PMO. </a:t>
            </a:r>
          </a:p>
        </p:txBody>
      </p:sp>
    </p:spTree>
    <p:extLst>
      <p:ext uri="{BB962C8B-B14F-4D97-AF65-F5344CB8AC3E}">
        <p14:creationId xmlns:p14="http://schemas.microsoft.com/office/powerpoint/2010/main" val="32594800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a:extLst>
              <a:ext uri="{FF2B5EF4-FFF2-40B4-BE49-F238E27FC236}">
                <a16:creationId xmlns:a16="http://schemas.microsoft.com/office/drawing/2014/main" id="{95A11137-F77B-4098-9E2A-33F0F0445006}"/>
              </a:ext>
            </a:extLst>
          </p:cNvPr>
          <p:cNvPicPr>
            <a:picLocks noChangeAspect="1"/>
          </p:cNvPicPr>
          <p:nvPr/>
        </p:nvPicPr>
        <p:blipFill>
          <a:blip r:embed="rId2"/>
          <a:stretch>
            <a:fillRect/>
          </a:stretch>
        </p:blipFill>
        <p:spPr>
          <a:xfrm>
            <a:off x="2558698" y="1797161"/>
            <a:ext cx="6353175" cy="2143125"/>
          </a:xfrm>
          <a:prstGeom prst="rect">
            <a:avLst/>
          </a:prstGeom>
          <a:ln w="31750">
            <a:solidFill>
              <a:schemeClr val="accent4">
                <a:lumMod val="60000"/>
                <a:lumOff val="40000"/>
              </a:schemeClr>
            </a:solidFill>
            <a:prstDash val="dash"/>
          </a:ln>
        </p:spPr>
      </p:pic>
      <p:sp>
        <p:nvSpPr>
          <p:cNvPr id="11" name="CaixaDeTexto 10">
            <a:extLst>
              <a:ext uri="{FF2B5EF4-FFF2-40B4-BE49-F238E27FC236}">
                <a16:creationId xmlns:a16="http://schemas.microsoft.com/office/drawing/2014/main" id="{00F0DFCF-1143-45DA-AEA2-9CD48D07E71F}"/>
              </a:ext>
            </a:extLst>
          </p:cNvPr>
          <p:cNvSpPr txBox="1"/>
          <p:nvPr/>
        </p:nvSpPr>
        <p:spPr>
          <a:xfrm>
            <a:off x="8170965" y="1797161"/>
            <a:ext cx="740908" cy="461665"/>
          </a:xfrm>
          <a:prstGeom prst="rect">
            <a:avLst/>
          </a:prstGeom>
          <a:noFill/>
        </p:spPr>
        <p:txBody>
          <a:bodyPr wrap="none" rtlCol="0">
            <a:spAutoFit/>
          </a:bodyPr>
          <a:lstStyle/>
          <a:p>
            <a:r>
              <a:rPr lang="pt-BR" sz="2400" b="1"/>
              <a:t>ONS</a:t>
            </a:r>
          </a:p>
        </p:txBody>
      </p:sp>
      <p:pic>
        <p:nvPicPr>
          <p:cNvPr id="8" name="Imagem 7">
            <a:extLst>
              <a:ext uri="{FF2B5EF4-FFF2-40B4-BE49-F238E27FC236}">
                <a16:creationId xmlns:a16="http://schemas.microsoft.com/office/drawing/2014/main" id="{E10E3A50-B8EA-4C58-A789-089747FF3655}"/>
              </a:ext>
            </a:extLst>
          </p:cNvPr>
          <p:cNvPicPr>
            <a:picLocks noChangeAspect="1"/>
          </p:cNvPicPr>
          <p:nvPr/>
        </p:nvPicPr>
        <p:blipFill>
          <a:blip r:embed="rId3"/>
          <a:stretch>
            <a:fillRect/>
          </a:stretch>
        </p:blipFill>
        <p:spPr>
          <a:xfrm>
            <a:off x="2258661" y="4270984"/>
            <a:ext cx="6953250" cy="2266950"/>
          </a:xfrm>
          <a:prstGeom prst="rect">
            <a:avLst/>
          </a:prstGeom>
          <a:ln w="31750">
            <a:solidFill>
              <a:schemeClr val="accent4">
                <a:lumMod val="60000"/>
                <a:lumOff val="40000"/>
              </a:schemeClr>
            </a:solidFill>
            <a:prstDash val="dash"/>
          </a:ln>
        </p:spPr>
      </p:pic>
      <p:sp>
        <p:nvSpPr>
          <p:cNvPr id="6" name="CaixaDeTexto 5">
            <a:extLst>
              <a:ext uri="{FF2B5EF4-FFF2-40B4-BE49-F238E27FC236}">
                <a16:creationId xmlns:a16="http://schemas.microsoft.com/office/drawing/2014/main" id="{6532F6C1-6CEF-4036-A209-586857E884C6}"/>
              </a:ext>
            </a:extLst>
          </p:cNvPr>
          <p:cNvSpPr txBox="1"/>
          <p:nvPr/>
        </p:nvSpPr>
        <p:spPr>
          <a:xfrm>
            <a:off x="8388594" y="4263900"/>
            <a:ext cx="813043" cy="461665"/>
          </a:xfrm>
          <a:prstGeom prst="rect">
            <a:avLst/>
          </a:prstGeom>
          <a:noFill/>
        </p:spPr>
        <p:txBody>
          <a:bodyPr wrap="none" rtlCol="0">
            <a:spAutoFit/>
          </a:bodyPr>
          <a:lstStyle/>
          <a:p>
            <a:r>
              <a:rPr lang="pt-BR" sz="2400" b="1"/>
              <a:t>CCEE</a:t>
            </a:r>
          </a:p>
        </p:txBody>
      </p:sp>
      <p:sp>
        <p:nvSpPr>
          <p:cNvPr id="2" name="Título 1"/>
          <p:cNvSpPr>
            <a:spLocks noGrp="1"/>
          </p:cNvSpPr>
          <p:nvPr>
            <p:ph type="title"/>
          </p:nvPr>
        </p:nvSpPr>
        <p:spPr>
          <a:xfrm>
            <a:off x="425888" y="38100"/>
            <a:ext cx="10270183" cy="424732"/>
          </a:xfrm>
        </p:spPr>
        <p:txBody>
          <a:bodyPr/>
          <a:lstStyle/>
          <a:p>
            <a:r>
              <a:rPr lang="pt-BR"/>
              <a:t>Tratamento do Deck CCEE – Arquivo ENTDADOS.DAT</a:t>
            </a:r>
          </a:p>
        </p:txBody>
      </p:sp>
      <p:sp>
        <p:nvSpPr>
          <p:cNvPr id="17" name="Espaço Reservado para Conteúdo 2">
            <a:extLst>
              <a:ext uri="{FF2B5EF4-FFF2-40B4-BE49-F238E27FC236}">
                <a16:creationId xmlns:a16="http://schemas.microsoft.com/office/drawing/2014/main" id="{D9D09F55-E2DD-4098-AC91-D7176069E997}"/>
              </a:ext>
            </a:extLst>
          </p:cNvPr>
          <p:cNvSpPr txBox="1">
            <a:spLocks/>
          </p:cNvSpPr>
          <p:nvPr/>
        </p:nvSpPr>
        <p:spPr>
          <a:xfrm>
            <a:off x="474539" y="814575"/>
            <a:ext cx="11278846" cy="684776"/>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pt-BR" sz="1800" b="0" kern="120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pt-BR" sz="1800" b="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pt-BR" sz="2000" b="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pt-BR" sz="1800" b="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pt-B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b="1"/>
              <a:t>Ajuste no </a:t>
            </a:r>
            <a:r>
              <a:rPr lang="pt-BR" b="1" err="1"/>
              <a:t>Bipolo</a:t>
            </a:r>
            <a:r>
              <a:rPr lang="pt-BR" b="1"/>
              <a:t> do Xingu-TR (SGI 16.906-22)</a:t>
            </a:r>
          </a:p>
          <a:p>
            <a:pPr lvl="1"/>
            <a:r>
              <a:rPr lang="pt-BR" b="1"/>
              <a:t>Deck do dia 03/04/2022</a:t>
            </a:r>
            <a:endParaRPr lang="pt-BR"/>
          </a:p>
          <a:p>
            <a:endParaRPr lang="pt-BR"/>
          </a:p>
          <a:p>
            <a:endParaRPr lang="pt-BR"/>
          </a:p>
          <a:p>
            <a:endParaRPr lang="pt-BR"/>
          </a:p>
          <a:p>
            <a:endParaRPr lang="pt-BR"/>
          </a:p>
        </p:txBody>
      </p:sp>
      <p:sp>
        <p:nvSpPr>
          <p:cNvPr id="20" name="Retângulo 19">
            <a:extLst>
              <a:ext uri="{FF2B5EF4-FFF2-40B4-BE49-F238E27FC236}">
                <a16:creationId xmlns:a16="http://schemas.microsoft.com/office/drawing/2014/main" id="{40B7BC97-F848-4005-BEDB-85E9D6F6EF4C}"/>
              </a:ext>
            </a:extLst>
          </p:cNvPr>
          <p:cNvSpPr/>
          <p:nvPr/>
        </p:nvSpPr>
        <p:spPr>
          <a:xfrm rot="5400000">
            <a:off x="4807477" y="3266359"/>
            <a:ext cx="267132" cy="5364764"/>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a:extLst>
              <a:ext uri="{FF2B5EF4-FFF2-40B4-BE49-F238E27FC236}">
                <a16:creationId xmlns:a16="http://schemas.microsoft.com/office/drawing/2014/main" id="{F61F4CDE-0FCF-44F3-AED3-1057E214B2FE}"/>
              </a:ext>
            </a:extLst>
          </p:cNvPr>
          <p:cNvSpPr/>
          <p:nvPr/>
        </p:nvSpPr>
        <p:spPr>
          <a:xfrm>
            <a:off x="2558698" y="3184989"/>
            <a:ext cx="5301032" cy="264559"/>
          </a:xfrm>
          <a:prstGeom prst="rect">
            <a:avLst/>
          </a:pr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068966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p:cNvSpPr>
            <a:spLocks noGrp="1"/>
          </p:cNvSpPr>
          <p:nvPr>
            <p:ph type="title"/>
          </p:nvPr>
        </p:nvSpPr>
        <p:spPr>
          <a:xfrm>
            <a:off x="498080" y="75808"/>
            <a:ext cx="12284666" cy="397032"/>
          </a:xfrm>
        </p:spPr>
        <p:txBody>
          <a:bodyPr/>
          <a:lstStyle/>
          <a:p>
            <a:r>
              <a:rPr lang="pt-BR" sz="2200"/>
              <a:t>Inconsistência – </a:t>
            </a:r>
            <a:r>
              <a:rPr lang="pt-BR" sz="2000"/>
              <a:t>Arquivo OPERUT.DAT</a:t>
            </a:r>
            <a:endParaRPr lang="pt-BR" sz="2200"/>
          </a:p>
        </p:txBody>
      </p:sp>
      <p:sp>
        <p:nvSpPr>
          <p:cNvPr id="13" name="CaixaDeTexto 12">
            <a:extLst>
              <a:ext uri="{FF2B5EF4-FFF2-40B4-BE49-F238E27FC236}">
                <a16:creationId xmlns:a16="http://schemas.microsoft.com/office/drawing/2014/main" id="{C01ED58F-5718-42AF-BC23-9FECD46EB12A}"/>
              </a:ext>
            </a:extLst>
          </p:cNvPr>
          <p:cNvSpPr txBox="1"/>
          <p:nvPr/>
        </p:nvSpPr>
        <p:spPr>
          <a:xfrm>
            <a:off x="0" y="629853"/>
            <a:ext cx="11906948" cy="1477328"/>
          </a:xfrm>
          <a:prstGeom prst="rect">
            <a:avLst/>
          </a:prstGeom>
          <a:noFill/>
        </p:spPr>
        <p:txBody>
          <a:bodyPr wrap="square" rtlCol="0">
            <a:spAutoFit/>
          </a:bodyPr>
          <a:lstStyle/>
          <a:p>
            <a:pPr marL="742950" lvl="1" indent="-285750" algn="just">
              <a:buFont typeface="Wingdings" panose="05000000000000000000" pitchFamily="2" charset="2"/>
              <a:buChar char="Ø"/>
              <a:defRPr/>
            </a:pPr>
            <a:r>
              <a:rPr lang="pt-BR">
                <a:solidFill>
                  <a:srgbClr val="5B9BD5">
                    <a:lumMod val="50000"/>
                  </a:srgbClr>
                </a:solidFill>
                <a:latin typeface="Calibri" panose="020F0502020204030204"/>
              </a:rPr>
              <a:t>A UTE </a:t>
            </a:r>
            <a:r>
              <a:rPr lang="pt-BR" err="1">
                <a:solidFill>
                  <a:srgbClr val="5B9BD5">
                    <a:lumMod val="50000"/>
                  </a:srgbClr>
                </a:solidFill>
                <a:latin typeface="Calibri" panose="020F0502020204030204"/>
              </a:rPr>
              <a:t>Termonorte</a:t>
            </a:r>
            <a:r>
              <a:rPr lang="pt-BR">
                <a:solidFill>
                  <a:srgbClr val="5B9BD5">
                    <a:lumMod val="50000"/>
                  </a:srgbClr>
                </a:solidFill>
                <a:latin typeface="Calibri" panose="020F0502020204030204"/>
              </a:rPr>
              <a:t> 2 teve sua oferta de geração aprovada pela Portaria Normativa Nº 17/GM/MME, cuja vigência do contrato da usina é válida até às 23h59 de 31/03/2022. Dessa forma, a usina estava impedida de gerar no modelo DESSEM até essa data, como indicado no parágrafo 3 do artigo 2 do capítulo 1 da portaria mencionada. No entanto, nos decks dos dias 26/03/2022 a 01/04/2022 foi considerada equivocadamente a restrição que impede a geração dessa usina no dia 01/04/2022.</a:t>
            </a:r>
          </a:p>
        </p:txBody>
      </p:sp>
      <p:sp>
        <p:nvSpPr>
          <p:cNvPr id="31" name="CaixaDeTexto 30">
            <a:extLst>
              <a:ext uri="{FF2B5EF4-FFF2-40B4-BE49-F238E27FC236}">
                <a16:creationId xmlns:a16="http://schemas.microsoft.com/office/drawing/2014/main" id="{E3CE520B-050C-4D6E-8E7C-7094168FCD60}"/>
              </a:ext>
            </a:extLst>
          </p:cNvPr>
          <p:cNvSpPr txBox="1"/>
          <p:nvPr/>
        </p:nvSpPr>
        <p:spPr>
          <a:xfrm>
            <a:off x="448211" y="3907710"/>
            <a:ext cx="5122793" cy="36933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1800" b="1" i="0" u="none" strike="noStrike" kern="1200" cap="none" spc="0" normalizeH="0" baseline="0" noProof="0">
                <a:ln>
                  <a:noFill/>
                </a:ln>
                <a:solidFill>
                  <a:srgbClr val="08296C"/>
                </a:solidFill>
                <a:effectLst/>
                <a:uLnTx/>
                <a:uFillTx/>
                <a:latin typeface="Calibri" panose="020F0502020204030204"/>
                <a:ea typeface="+mn-ea"/>
                <a:cs typeface="+mn-cs"/>
              </a:rPr>
              <a:t>Impactos no PLD e CMO CCEE:</a:t>
            </a:r>
          </a:p>
        </p:txBody>
      </p:sp>
      <p:sp>
        <p:nvSpPr>
          <p:cNvPr id="12" name="CaixaDeTexto 27">
            <a:extLst>
              <a:ext uri="{FF2B5EF4-FFF2-40B4-BE49-F238E27FC236}">
                <a16:creationId xmlns:a16="http://schemas.microsoft.com/office/drawing/2014/main" id="{1776E902-16C6-48DD-BC83-AC7E5FE26BBD}"/>
              </a:ext>
            </a:extLst>
          </p:cNvPr>
          <p:cNvSpPr txBox="1"/>
          <p:nvPr/>
        </p:nvSpPr>
        <p:spPr>
          <a:xfrm>
            <a:off x="395115" y="2054293"/>
            <a:ext cx="3905948"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kumimoji="0" lang="pt-BR" sz="1800" b="1" i="0" u="none" strike="noStrike" kern="1200" cap="none" spc="0" normalizeH="0" baseline="0" noProof="0">
                <a:ln>
                  <a:noFill/>
                </a:ln>
                <a:solidFill>
                  <a:srgbClr val="08296C"/>
                </a:solidFill>
                <a:effectLst/>
                <a:uLnTx/>
                <a:uFillTx/>
                <a:latin typeface="Calibri" panose="020F0502020204030204"/>
                <a:ea typeface="+mn-ea"/>
                <a:cs typeface="+mn-cs"/>
              </a:rPr>
              <a:t>Deck do dia 01/04/2022</a:t>
            </a:r>
          </a:p>
        </p:txBody>
      </p:sp>
      <p:sp>
        <p:nvSpPr>
          <p:cNvPr id="14" name="CaixaDeTexto 27">
            <a:extLst>
              <a:ext uri="{FF2B5EF4-FFF2-40B4-BE49-F238E27FC236}">
                <a16:creationId xmlns:a16="http://schemas.microsoft.com/office/drawing/2014/main" id="{DD28828B-820C-4925-8525-27F3AD6FCB3C}"/>
              </a:ext>
            </a:extLst>
          </p:cNvPr>
          <p:cNvSpPr txBox="1"/>
          <p:nvPr/>
        </p:nvSpPr>
        <p:spPr>
          <a:xfrm>
            <a:off x="982743" y="2396567"/>
            <a:ext cx="1716897"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lang="pt-BR" b="1">
                <a:latin typeface="Calibri" panose="020F0502020204030204"/>
              </a:rPr>
              <a:t>OPERUT.DAT</a:t>
            </a:r>
            <a:endParaRPr kumimoji="0" lang="pt-BR" sz="1800" b="1" i="0" u="none" strike="noStrike" kern="1200" cap="none" spc="0" normalizeH="0" baseline="0" noProof="0">
              <a:ln>
                <a:noFill/>
              </a:ln>
              <a:effectLst/>
              <a:uLnTx/>
              <a:uFillTx/>
              <a:latin typeface="Calibri" panose="020F0502020204030204"/>
              <a:ea typeface="+mn-ea"/>
              <a:cs typeface="+mn-cs"/>
            </a:endParaRPr>
          </a:p>
        </p:txBody>
      </p:sp>
      <p:sp>
        <p:nvSpPr>
          <p:cNvPr id="17" name="CaixaDeTexto 27">
            <a:extLst>
              <a:ext uri="{FF2B5EF4-FFF2-40B4-BE49-F238E27FC236}">
                <a16:creationId xmlns:a16="http://schemas.microsoft.com/office/drawing/2014/main" id="{19505369-9BCC-44A2-BB32-2D73B639AF3E}"/>
              </a:ext>
            </a:extLst>
          </p:cNvPr>
          <p:cNvSpPr txBox="1"/>
          <p:nvPr/>
        </p:nvSpPr>
        <p:spPr>
          <a:xfrm>
            <a:off x="424936" y="2724777"/>
            <a:ext cx="1716897"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lang="pt-BR" b="1">
                <a:solidFill>
                  <a:schemeClr val="accent5">
                    <a:lumMod val="50000"/>
                  </a:schemeClr>
                </a:solidFill>
                <a:latin typeface="Calibri" panose="020F0502020204030204"/>
              </a:rPr>
              <a:t>O</a:t>
            </a:r>
            <a:r>
              <a:rPr kumimoji="0" lang="pt-BR" sz="1800" b="1" i="0" u="none" strike="noStrike" kern="1200" cap="none" spc="0" normalizeH="0" baseline="0" noProof="0" err="1">
                <a:ln>
                  <a:noFill/>
                </a:ln>
                <a:solidFill>
                  <a:schemeClr val="accent5">
                    <a:lumMod val="50000"/>
                  </a:schemeClr>
                </a:solidFill>
                <a:effectLst/>
                <a:uLnTx/>
                <a:uFillTx/>
                <a:latin typeface="Calibri" panose="020F0502020204030204"/>
                <a:ea typeface="+mn-ea"/>
                <a:cs typeface="+mn-cs"/>
              </a:rPr>
              <a:t>ficial</a:t>
            </a:r>
            <a:endParaRPr kumimoji="0" lang="pt-BR" sz="1800" b="1" i="0" u="none" strike="noStrike" kern="1200" cap="none" spc="0" normalizeH="0" baseline="0" noProof="0">
              <a:ln>
                <a:noFill/>
              </a:ln>
              <a:solidFill>
                <a:schemeClr val="accent5">
                  <a:lumMod val="50000"/>
                </a:schemeClr>
              </a:solidFill>
              <a:effectLst/>
              <a:uLnTx/>
              <a:uFillTx/>
              <a:latin typeface="Calibri" panose="020F0502020204030204"/>
              <a:ea typeface="+mn-ea"/>
              <a:cs typeface="+mn-cs"/>
            </a:endParaRPr>
          </a:p>
        </p:txBody>
      </p:sp>
      <p:sp>
        <p:nvSpPr>
          <p:cNvPr id="18" name="CaixaDeTexto 27">
            <a:extLst>
              <a:ext uri="{FF2B5EF4-FFF2-40B4-BE49-F238E27FC236}">
                <a16:creationId xmlns:a16="http://schemas.microsoft.com/office/drawing/2014/main" id="{16882DC3-180D-4764-B068-A8BFA85A7279}"/>
              </a:ext>
            </a:extLst>
          </p:cNvPr>
          <p:cNvSpPr txBox="1"/>
          <p:nvPr/>
        </p:nvSpPr>
        <p:spPr>
          <a:xfrm>
            <a:off x="6458054" y="2724777"/>
            <a:ext cx="1716897"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lang="pt-BR" b="1">
                <a:solidFill>
                  <a:schemeClr val="accent5">
                    <a:lumMod val="50000"/>
                  </a:schemeClr>
                </a:solidFill>
                <a:latin typeface="Calibri" panose="020F0502020204030204"/>
              </a:rPr>
              <a:t>A</a:t>
            </a:r>
            <a:r>
              <a:rPr kumimoji="0" lang="pt-BR" sz="1800" b="1" i="0" u="none" strike="noStrike" kern="1200" cap="none" spc="0" normalizeH="0" baseline="0" noProof="0">
                <a:ln>
                  <a:noFill/>
                </a:ln>
                <a:solidFill>
                  <a:schemeClr val="accent5">
                    <a:lumMod val="50000"/>
                  </a:schemeClr>
                </a:solidFill>
                <a:effectLst/>
                <a:uLnTx/>
                <a:uFillTx/>
                <a:latin typeface="Calibri" panose="020F0502020204030204"/>
                <a:ea typeface="+mn-ea"/>
                <a:cs typeface="+mn-cs"/>
              </a:rPr>
              <a:t>justado</a:t>
            </a:r>
          </a:p>
        </p:txBody>
      </p:sp>
      <p:pic>
        <p:nvPicPr>
          <p:cNvPr id="4" name="Imagem 3">
            <a:extLst>
              <a:ext uri="{FF2B5EF4-FFF2-40B4-BE49-F238E27FC236}">
                <a16:creationId xmlns:a16="http://schemas.microsoft.com/office/drawing/2014/main" id="{C85E4C9C-AA59-45CA-827D-9B06D3E3D21E}"/>
              </a:ext>
            </a:extLst>
          </p:cNvPr>
          <p:cNvPicPr>
            <a:picLocks noChangeAspect="1"/>
          </p:cNvPicPr>
          <p:nvPr/>
        </p:nvPicPr>
        <p:blipFill>
          <a:blip r:embed="rId2"/>
          <a:stretch>
            <a:fillRect/>
          </a:stretch>
        </p:blipFill>
        <p:spPr>
          <a:xfrm>
            <a:off x="334796" y="3061083"/>
            <a:ext cx="5508396" cy="804773"/>
          </a:xfrm>
          <a:prstGeom prst="rect">
            <a:avLst/>
          </a:prstGeom>
          <a:ln>
            <a:solidFill>
              <a:schemeClr val="tx1"/>
            </a:solidFill>
          </a:ln>
        </p:spPr>
      </p:pic>
      <p:pic>
        <p:nvPicPr>
          <p:cNvPr id="6" name="Imagem 5">
            <a:extLst>
              <a:ext uri="{FF2B5EF4-FFF2-40B4-BE49-F238E27FC236}">
                <a16:creationId xmlns:a16="http://schemas.microsoft.com/office/drawing/2014/main" id="{F9657037-1FBE-408B-9F28-2914A28A18BC}"/>
              </a:ext>
            </a:extLst>
          </p:cNvPr>
          <p:cNvPicPr>
            <a:picLocks noChangeAspect="1"/>
          </p:cNvPicPr>
          <p:nvPr/>
        </p:nvPicPr>
        <p:blipFill>
          <a:blip r:embed="rId3"/>
          <a:stretch>
            <a:fillRect/>
          </a:stretch>
        </p:blipFill>
        <p:spPr>
          <a:xfrm>
            <a:off x="6458054" y="3125982"/>
            <a:ext cx="5508397" cy="674973"/>
          </a:xfrm>
          <a:prstGeom prst="rect">
            <a:avLst/>
          </a:prstGeom>
          <a:ln>
            <a:solidFill>
              <a:schemeClr val="tx1"/>
            </a:solidFill>
          </a:ln>
        </p:spPr>
      </p:pic>
      <p:graphicFrame>
        <p:nvGraphicFramePr>
          <p:cNvPr id="9" name="Tabela 8">
            <a:extLst>
              <a:ext uri="{FF2B5EF4-FFF2-40B4-BE49-F238E27FC236}">
                <a16:creationId xmlns:a16="http://schemas.microsoft.com/office/drawing/2014/main" id="{9B12D571-8805-4B15-A7CE-7BDCEE2FDC6F}"/>
              </a:ext>
            </a:extLst>
          </p:cNvPr>
          <p:cNvGraphicFramePr>
            <a:graphicFrameLocks noGrp="1"/>
          </p:cNvGraphicFramePr>
          <p:nvPr/>
        </p:nvGraphicFramePr>
        <p:xfrm>
          <a:off x="724684" y="5063618"/>
          <a:ext cx="4965701" cy="1714500"/>
        </p:xfrm>
        <a:graphic>
          <a:graphicData uri="http://schemas.openxmlformats.org/drawingml/2006/table">
            <a:tbl>
              <a:tblPr/>
              <a:tblGrid>
                <a:gridCol w="890709">
                  <a:extLst>
                    <a:ext uri="{9D8B030D-6E8A-4147-A177-3AD203B41FA5}">
                      <a16:colId xmlns:a16="http://schemas.microsoft.com/office/drawing/2014/main" val="4245466924"/>
                    </a:ext>
                  </a:extLst>
                </a:gridCol>
                <a:gridCol w="935244">
                  <a:extLst>
                    <a:ext uri="{9D8B030D-6E8A-4147-A177-3AD203B41FA5}">
                      <a16:colId xmlns:a16="http://schemas.microsoft.com/office/drawing/2014/main" val="1732915696"/>
                    </a:ext>
                  </a:extLst>
                </a:gridCol>
                <a:gridCol w="1116567">
                  <a:extLst>
                    <a:ext uri="{9D8B030D-6E8A-4147-A177-3AD203B41FA5}">
                      <a16:colId xmlns:a16="http://schemas.microsoft.com/office/drawing/2014/main" val="2093719660"/>
                    </a:ext>
                  </a:extLst>
                </a:gridCol>
                <a:gridCol w="954331">
                  <a:extLst>
                    <a:ext uri="{9D8B030D-6E8A-4147-A177-3AD203B41FA5}">
                      <a16:colId xmlns:a16="http://schemas.microsoft.com/office/drawing/2014/main" val="1960767263"/>
                    </a:ext>
                  </a:extLst>
                </a:gridCol>
                <a:gridCol w="1068850">
                  <a:extLst>
                    <a:ext uri="{9D8B030D-6E8A-4147-A177-3AD203B41FA5}">
                      <a16:colId xmlns:a16="http://schemas.microsoft.com/office/drawing/2014/main" val="60876894"/>
                    </a:ext>
                  </a:extLst>
                </a:gridCol>
              </a:tblGrid>
              <a:tr h="190500">
                <a:tc rowSpan="2">
                  <a:txBody>
                    <a:bodyPr/>
                    <a:lstStyle/>
                    <a:p>
                      <a:pPr algn="ctr" fontAlgn="ctr"/>
                      <a:r>
                        <a:rPr lang="pt-BR" sz="1100" b="1" i="0" u="none" strike="noStrike">
                          <a:solidFill>
                            <a:srgbClr val="FFFFFF"/>
                          </a:solidFill>
                          <a:effectLst/>
                          <a:latin typeface="Calibri" panose="020F0502020204030204" pitchFamily="34" charset="0"/>
                        </a:rPr>
                        <a:t>R$/MWh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gridSpan="4">
                  <a:txBody>
                    <a:bodyPr/>
                    <a:lstStyle/>
                    <a:p>
                      <a:pPr algn="ctr" fontAlgn="ctr"/>
                      <a:r>
                        <a:rPr lang="pt-BR" sz="1100" b="1" i="0" u="none" strike="noStrike">
                          <a:solidFill>
                            <a:srgbClr val="FFFFFF"/>
                          </a:solidFill>
                          <a:effectLst/>
                          <a:latin typeface="Calibri" panose="020F0502020204030204" pitchFamily="34" charset="0"/>
                        </a:rPr>
                        <a:t>Maior Diferença Absoluta do CMO CCEE (oficial-</a:t>
                      </a:r>
                      <a:r>
                        <a:rPr lang="pt-BR" sz="1100" b="1" i="0" u="none" strike="noStrike" err="1">
                          <a:solidFill>
                            <a:srgbClr val="FFFFFF"/>
                          </a:solidFill>
                          <a:effectLst/>
                          <a:latin typeface="Calibri" panose="020F0502020204030204" pitchFamily="34" charset="0"/>
                        </a:rPr>
                        <a:t>sens</a:t>
                      </a:r>
                      <a:r>
                        <a:rPr lang="pt-BR" sz="1100" b="1" i="0" u="none" strike="noStrike">
                          <a:solidFill>
                            <a:srgbClr val="FFFFFF"/>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57679418"/>
                  </a:ext>
                </a:extLst>
              </a:tr>
              <a:tr h="190500">
                <a:tc vMerge="1">
                  <a:txBody>
                    <a:bodyPr/>
                    <a:lstStyle/>
                    <a:p>
                      <a:endParaRPr lang="pt-BR"/>
                    </a:p>
                  </a:txBody>
                  <a:tcPr/>
                </a:tc>
                <a:tc>
                  <a:txBody>
                    <a:bodyPr/>
                    <a:lstStyle/>
                    <a:p>
                      <a:pPr algn="ctr" fontAlgn="ctr"/>
                      <a:r>
                        <a:rPr lang="pt-BR" sz="1100" b="0" i="0" u="none" strike="noStrike">
                          <a:solidFill>
                            <a:srgbClr val="000000"/>
                          </a:solidFill>
                          <a:effectLst/>
                          <a:latin typeface="Calibri" panose="020F0502020204030204" pitchFamily="34" charset="0"/>
                        </a:rPr>
                        <a:t>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6829660"/>
                  </a:ext>
                </a:extLst>
              </a:tr>
              <a:tr h="190500">
                <a:tc>
                  <a:txBody>
                    <a:bodyPr/>
                    <a:lstStyle/>
                    <a:p>
                      <a:pPr algn="ctr" fontAlgn="ctr"/>
                      <a:r>
                        <a:rPr lang="pt-BR" sz="1100" b="1" i="0" u="none" strike="noStrike">
                          <a:solidFill>
                            <a:srgbClr val="FFFFFF"/>
                          </a:solidFill>
                          <a:effectLst/>
                          <a:latin typeface="Calibri" panose="020F0502020204030204" pitchFamily="34" charset="0"/>
                        </a:rPr>
                        <a:t>26/mar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2761578"/>
                  </a:ext>
                </a:extLst>
              </a:tr>
              <a:tr h="190500">
                <a:tc>
                  <a:txBody>
                    <a:bodyPr/>
                    <a:lstStyle/>
                    <a:p>
                      <a:pPr algn="ctr" fontAlgn="ctr"/>
                      <a:r>
                        <a:rPr lang="pt-BR" sz="1100" b="1" i="0" u="none" strike="noStrike">
                          <a:solidFill>
                            <a:srgbClr val="FFFFFF"/>
                          </a:solidFill>
                          <a:effectLst/>
                          <a:latin typeface="Calibri" panose="020F0502020204030204" pitchFamily="34" charset="0"/>
                        </a:rPr>
                        <a:t>27/mar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2588327"/>
                  </a:ext>
                </a:extLst>
              </a:tr>
              <a:tr h="190500">
                <a:tc>
                  <a:txBody>
                    <a:bodyPr/>
                    <a:lstStyle/>
                    <a:p>
                      <a:pPr algn="ctr" fontAlgn="ctr"/>
                      <a:r>
                        <a:rPr lang="pt-BR" sz="1100" b="1" i="0" u="none" strike="noStrike">
                          <a:solidFill>
                            <a:srgbClr val="FFFFFF"/>
                          </a:solidFill>
                          <a:effectLst/>
                          <a:latin typeface="Calibri" panose="020F0502020204030204" pitchFamily="34" charset="0"/>
                        </a:rPr>
                        <a:t>28/mar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3898221"/>
                  </a:ext>
                </a:extLst>
              </a:tr>
              <a:tr h="190500">
                <a:tc>
                  <a:txBody>
                    <a:bodyPr/>
                    <a:lstStyle/>
                    <a:p>
                      <a:pPr algn="ctr" fontAlgn="ctr"/>
                      <a:r>
                        <a:rPr lang="pt-BR" sz="1100" b="1" i="0" u="none" strike="noStrike">
                          <a:solidFill>
                            <a:srgbClr val="FFFFFF"/>
                          </a:solidFill>
                          <a:effectLst/>
                          <a:latin typeface="Calibri" panose="020F0502020204030204" pitchFamily="34" charset="0"/>
                        </a:rPr>
                        <a:t>29/mar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7366501"/>
                  </a:ext>
                </a:extLst>
              </a:tr>
              <a:tr h="190500">
                <a:tc>
                  <a:txBody>
                    <a:bodyPr/>
                    <a:lstStyle/>
                    <a:p>
                      <a:pPr algn="ctr" fontAlgn="ctr"/>
                      <a:r>
                        <a:rPr lang="pt-BR" sz="1100" b="1" i="0" u="none" strike="noStrike">
                          <a:solidFill>
                            <a:srgbClr val="FFFFFF"/>
                          </a:solidFill>
                          <a:effectLst/>
                          <a:latin typeface="Calibri" panose="020F0502020204030204" pitchFamily="34" charset="0"/>
                        </a:rPr>
                        <a:t>30/mar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7081934"/>
                  </a:ext>
                </a:extLst>
              </a:tr>
              <a:tr h="190500">
                <a:tc>
                  <a:txBody>
                    <a:bodyPr/>
                    <a:lstStyle/>
                    <a:p>
                      <a:pPr algn="ctr" fontAlgn="ctr"/>
                      <a:r>
                        <a:rPr lang="pt-BR" sz="1100" b="1" i="0" u="none" strike="noStrike">
                          <a:solidFill>
                            <a:srgbClr val="FFFFFF"/>
                          </a:solidFill>
                          <a:effectLst/>
                          <a:latin typeface="Calibri" panose="020F0502020204030204" pitchFamily="34" charset="0"/>
                        </a:rPr>
                        <a:t>31/mar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5609724"/>
                  </a:ext>
                </a:extLst>
              </a:tr>
              <a:tr h="190500">
                <a:tc>
                  <a:txBody>
                    <a:bodyPr/>
                    <a:lstStyle/>
                    <a:p>
                      <a:pPr algn="ctr" fontAlgn="ctr"/>
                      <a:r>
                        <a:rPr lang="pt-BR" sz="1100" b="1" i="0" u="none" strike="noStrike">
                          <a:solidFill>
                            <a:srgbClr val="FFFFFF"/>
                          </a:solidFill>
                          <a:effectLst/>
                          <a:latin typeface="Calibri" panose="020F0502020204030204" pitchFamily="34" charset="0"/>
                        </a:rPr>
                        <a:t>01/abr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3068285"/>
                  </a:ext>
                </a:extLst>
              </a:tr>
            </a:tbl>
          </a:graphicData>
        </a:graphic>
      </p:graphicFrame>
      <p:graphicFrame>
        <p:nvGraphicFramePr>
          <p:cNvPr id="19" name="Tabela 18">
            <a:extLst>
              <a:ext uri="{FF2B5EF4-FFF2-40B4-BE49-F238E27FC236}">
                <a16:creationId xmlns:a16="http://schemas.microsoft.com/office/drawing/2014/main" id="{0F6CDC97-9A09-4A60-A93A-F60F2F1D30E1}"/>
              </a:ext>
            </a:extLst>
          </p:cNvPr>
          <p:cNvGraphicFramePr>
            <a:graphicFrameLocks noGrp="1"/>
          </p:cNvGraphicFramePr>
          <p:nvPr/>
        </p:nvGraphicFramePr>
        <p:xfrm>
          <a:off x="6314780" y="5032123"/>
          <a:ext cx="4965701" cy="1714500"/>
        </p:xfrm>
        <a:graphic>
          <a:graphicData uri="http://schemas.openxmlformats.org/drawingml/2006/table">
            <a:tbl>
              <a:tblPr/>
              <a:tblGrid>
                <a:gridCol w="890709">
                  <a:extLst>
                    <a:ext uri="{9D8B030D-6E8A-4147-A177-3AD203B41FA5}">
                      <a16:colId xmlns:a16="http://schemas.microsoft.com/office/drawing/2014/main" val="1249442445"/>
                    </a:ext>
                  </a:extLst>
                </a:gridCol>
                <a:gridCol w="935244">
                  <a:extLst>
                    <a:ext uri="{9D8B030D-6E8A-4147-A177-3AD203B41FA5}">
                      <a16:colId xmlns:a16="http://schemas.microsoft.com/office/drawing/2014/main" val="2209724703"/>
                    </a:ext>
                  </a:extLst>
                </a:gridCol>
                <a:gridCol w="1116567">
                  <a:extLst>
                    <a:ext uri="{9D8B030D-6E8A-4147-A177-3AD203B41FA5}">
                      <a16:colId xmlns:a16="http://schemas.microsoft.com/office/drawing/2014/main" val="2392194765"/>
                    </a:ext>
                  </a:extLst>
                </a:gridCol>
                <a:gridCol w="954331">
                  <a:extLst>
                    <a:ext uri="{9D8B030D-6E8A-4147-A177-3AD203B41FA5}">
                      <a16:colId xmlns:a16="http://schemas.microsoft.com/office/drawing/2014/main" val="2068275445"/>
                    </a:ext>
                  </a:extLst>
                </a:gridCol>
                <a:gridCol w="1068850">
                  <a:extLst>
                    <a:ext uri="{9D8B030D-6E8A-4147-A177-3AD203B41FA5}">
                      <a16:colId xmlns:a16="http://schemas.microsoft.com/office/drawing/2014/main" val="1487496156"/>
                    </a:ext>
                  </a:extLst>
                </a:gridCol>
              </a:tblGrid>
              <a:tr h="190500">
                <a:tc rowSpan="2">
                  <a:txBody>
                    <a:bodyPr/>
                    <a:lstStyle/>
                    <a:p>
                      <a:pPr algn="ctr" fontAlgn="ctr"/>
                      <a:r>
                        <a:rPr lang="pt-BR" sz="1100" b="1" i="0" u="none" strike="noStrike">
                          <a:solidFill>
                            <a:srgbClr val="FFFFFF"/>
                          </a:solidFill>
                          <a:effectLst/>
                          <a:latin typeface="Calibri" panose="020F0502020204030204" pitchFamily="34" charset="0"/>
                        </a:rPr>
                        <a:t>R$/MWh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gridSpan="4">
                  <a:txBody>
                    <a:bodyPr/>
                    <a:lstStyle/>
                    <a:p>
                      <a:pPr algn="ctr" fontAlgn="ctr"/>
                      <a:r>
                        <a:rPr lang="pt-BR" sz="1100" b="1" i="0" u="none" strike="noStrike">
                          <a:solidFill>
                            <a:srgbClr val="FFFFFF"/>
                          </a:solidFill>
                          <a:effectLst/>
                          <a:latin typeface="Calibri" panose="020F0502020204030204" pitchFamily="34" charset="0"/>
                        </a:rPr>
                        <a:t>Diferença entre as Médias do CMO CCEE (oficial-sens)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84511738"/>
                  </a:ext>
                </a:extLst>
              </a:tr>
              <a:tr h="190500">
                <a:tc vMerge="1">
                  <a:txBody>
                    <a:bodyPr/>
                    <a:lstStyle/>
                    <a:p>
                      <a:endParaRPr lang="pt-BR"/>
                    </a:p>
                  </a:txBody>
                  <a:tcPr/>
                </a:tc>
                <a:tc>
                  <a:txBody>
                    <a:bodyPr/>
                    <a:lstStyle/>
                    <a:p>
                      <a:pPr algn="ctr" fontAlgn="ctr"/>
                      <a:r>
                        <a:rPr lang="pt-BR" sz="1100" b="0" i="0" u="none" strike="noStrike">
                          <a:solidFill>
                            <a:srgbClr val="000000"/>
                          </a:solidFill>
                          <a:effectLst/>
                          <a:latin typeface="Calibri" panose="020F0502020204030204" pitchFamily="34" charset="0"/>
                        </a:rPr>
                        <a:t>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7086804"/>
                  </a:ext>
                </a:extLst>
              </a:tr>
              <a:tr h="190500">
                <a:tc>
                  <a:txBody>
                    <a:bodyPr/>
                    <a:lstStyle/>
                    <a:p>
                      <a:pPr algn="ctr" fontAlgn="ctr"/>
                      <a:r>
                        <a:rPr lang="pt-BR" sz="1100" b="1" i="0" u="none" strike="noStrike">
                          <a:solidFill>
                            <a:srgbClr val="FFFFFF"/>
                          </a:solidFill>
                          <a:effectLst/>
                          <a:latin typeface="Calibri" panose="020F0502020204030204" pitchFamily="34" charset="0"/>
                        </a:rPr>
                        <a:t>26/mar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2095068"/>
                  </a:ext>
                </a:extLst>
              </a:tr>
              <a:tr h="190500">
                <a:tc>
                  <a:txBody>
                    <a:bodyPr/>
                    <a:lstStyle/>
                    <a:p>
                      <a:pPr algn="ctr" fontAlgn="ctr"/>
                      <a:r>
                        <a:rPr lang="pt-BR" sz="1100" b="1" i="0" u="none" strike="noStrike">
                          <a:solidFill>
                            <a:srgbClr val="FFFFFF"/>
                          </a:solidFill>
                          <a:effectLst/>
                          <a:latin typeface="Calibri" panose="020F0502020204030204" pitchFamily="34" charset="0"/>
                        </a:rPr>
                        <a:t>27/mar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1293586"/>
                  </a:ext>
                </a:extLst>
              </a:tr>
              <a:tr h="190500">
                <a:tc>
                  <a:txBody>
                    <a:bodyPr/>
                    <a:lstStyle/>
                    <a:p>
                      <a:pPr algn="ctr" fontAlgn="ctr"/>
                      <a:r>
                        <a:rPr lang="pt-BR" sz="1100" b="1" i="0" u="none" strike="noStrike">
                          <a:solidFill>
                            <a:srgbClr val="FFFFFF"/>
                          </a:solidFill>
                          <a:effectLst/>
                          <a:latin typeface="Calibri" panose="020F0502020204030204" pitchFamily="34" charset="0"/>
                        </a:rPr>
                        <a:t>28/mar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8953897"/>
                  </a:ext>
                </a:extLst>
              </a:tr>
              <a:tr h="190500">
                <a:tc>
                  <a:txBody>
                    <a:bodyPr/>
                    <a:lstStyle/>
                    <a:p>
                      <a:pPr algn="ctr" fontAlgn="ctr"/>
                      <a:r>
                        <a:rPr lang="pt-BR" sz="1100" b="1" i="0" u="none" strike="noStrike">
                          <a:solidFill>
                            <a:srgbClr val="FFFFFF"/>
                          </a:solidFill>
                          <a:effectLst/>
                          <a:latin typeface="Calibri" panose="020F0502020204030204" pitchFamily="34" charset="0"/>
                        </a:rPr>
                        <a:t>29/mar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3056866"/>
                  </a:ext>
                </a:extLst>
              </a:tr>
              <a:tr h="190500">
                <a:tc>
                  <a:txBody>
                    <a:bodyPr/>
                    <a:lstStyle/>
                    <a:p>
                      <a:pPr algn="ctr" fontAlgn="ctr"/>
                      <a:r>
                        <a:rPr lang="pt-BR" sz="1100" b="1" i="0" u="none" strike="noStrike">
                          <a:solidFill>
                            <a:srgbClr val="FFFFFF"/>
                          </a:solidFill>
                          <a:effectLst/>
                          <a:latin typeface="Calibri" panose="020F0502020204030204" pitchFamily="34" charset="0"/>
                        </a:rPr>
                        <a:t>30/mar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4540647"/>
                  </a:ext>
                </a:extLst>
              </a:tr>
              <a:tr h="190500">
                <a:tc>
                  <a:txBody>
                    <a:bodyPr/>
                    <a:lstStyle/>
                    <a:p>
                      <a:pPr algn="ctr" fontAlgn="ctr"/>
                      <a:r>
                        <a:rPr lang="pt-BR" sz="1100" b="1" i="0" u="none" strike="noStrike">
                          <a:solidFill>
                            <a:srgbClr val="FFFFFF"/>
                          </a:solidFill>
                          <a:effectLst/>
                          <a:latin typeface="Calibri" panose="020F0502020204030204" pitchFamily="34" charset="0"/>
                        </a:rPr>
                        <a:t>31/mar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936369"/>
                  </a:ext>
                </a:extLst>
              </a:tr>
              <a:tr h="190500">
                <a:tc>
                  <a:txBody>
                    <a:bodyPr/>
                    <a:lstStyle/>
                    <a:p>
                      <a:pPr algn="ctr" fontAlgn="ctr"/>
                      <a:r>
                        <a:rPr lang="pt-BR" sz="1100" b="1" i="0" u="none" strike="noStrike">
                          <a:solidFill>
                            <a:srgbClr val="FFFFFF"/>
                          </a:solidFill>
                          <a:effectLst/>
                          <a:latin typeface="Calibri" panose="020F0502020204030204" pitchFamily="34" charset="0"/>
                        </a:rPr>
                        <a:t>01/abr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747015"/>
                  </a:ext>
                </a:extLst>
              </a:tr>
            </a:tbl>
          </a:graphicData>
        </a:graphic>
      </p:graphicFrame>
      <p:sp>
        <p:nvSpPr>
          <p:cNvPr id="15" name="CaixaDeTexto 27">
            <a:extLst>
              <a:ext uri="{FF2B5EF4-FFF2-40B4-BE49-F238E27FC236}">
                <a16:creationId xmlns:a16="http://schemas.microsoft.com/office/drawing/2014/main" id="{ECBBF945-2C2F-47BF-810F-CA8C18EAFFFE}"/>
              </a:ext>
            </a:extLst>
          </p:cNvPr>
          <p:cNvSpPr txBox="1"/>
          <p:nvPr/>
        </p:nvSpPr>
        <p:spPr>
          <a:xfrm>
            <a:off x="659195" y="4318622"/>
            <a:ext cx="4080890"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b="1">
                <a:latin typeface="Calibri" panose="020F0502020204030204"/>
              </a:rPr>
              <a:t>NÃO HOUVE IMPACTO NO PLD</a:t>
            </a:r>
            <a:endParaRPr kumimoji="0" lang="pt-BR" sz="1800" b="1" i="0" u="none" strike="noStrike" kern="1200" cap="none" spc="0" normalizeH="0" baseline="0" noProof="0">
              <a:ln>
                <a:noFill/>
              </a:ln>
              <a:effectLst/>
              <a:uLnTx/>
              <a:uFillTx/>
              <a:latin typeface="Calibri" panose="020F0502020204030204"/>
              <a:ea typeface="+mn-ea"/>
              <a:cs typeface="+mn-cs"/>
            </a:endParaRPr>
          </a:p>
        </p:txBody>
      </p:sp>
      <p:sp>
        <p:nvSpPr>
          <p:cNvPr id="16" name="CaixaDeTexto 27">
            <a:extLst>
              <a:ext uri="{FF2B5EF4-FFF2-40B4-BE49-F238E27FC236}">
                <a16:creationId xmlns:a16="http://schemas.microsoft.com/office/drawing/2014/main" id="{1567481B-1D3D-4741-AA5D-2DFC28A8A8A9}"/>
              </a:ext>
            </a:extLst>
          </p:cNvPr>
          <p:cNvSpPr txBox="1"/>
          <p:nvPr/>
        </p:nvSpPr>
        <p:spPr>
          <a:xfrm>
            <a:off x="659195" y="4658810"/>
            <a:ext cx="4080890"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b="1">
                <a:latin typeface="Calibri" panose="020F0502020204030204"/>
              </a:rPr>
              <a:t>CMO CCEE:</a:t>
            </a:r>
            <a:endParaRPr kumimoji="0" lang="pt-BR" sz="1800" b="1"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9037266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p:cNvSpPr>
            <a:spLocks noGrp="1"/>
          </p:cNvSpPr>
          <p:nvPr>
            <p:ph type="title"/>
          </p:nvPr>
        </p:nvSpPr>
        <p:spPr>
          <a:xfrm>
            <a:off x="498080" y="75808"/>
            <a:ext cx="12284666" cy="397032"/>
          </a:xfrm>
        </p:spPr>
        <p:txBody>
          <a:bodyPr/>
          <a:lstStyle/>
          <a:p>
            <a:r>
              <a:rPr lang="pt-BR" sz="2200"/>
              <a:t>Inconsistência – </a:t>
            </a:r>
            <a:r>
              <a:rPr lang="pt-BR" sz="2000"/>
              <a:t>Arquivo OPERUH.DAT</a:t>
            </a:r>
            <a:endParaRPr lang="pt-BR" sz="2200"/>
          </a:p>
        </p:txBody>
      </p:sp>
      <p:sp>
        <p:nvSpPr>
          <p:cNvPr id="13" name="CaixaDeTexto 12">
            <a:extLst>
              <a:ext uri="{FF2B5EF4-FFF2-40B4-BE49-F238E27FC236}">
                <a16:creationId xmlns:a16="http://schemas.microsoft.com/office/drawing/2014/main" id="{C01ED58F-5718-42AF-BC23-9FECD46EB12A}"/>
              </a:ext>
            </a:extLst>
          </p:cNvPr>
          <p:cNvSpPr txBox="1"/>
          <p:nvPr/>
        </p:nvSpPr>
        <p:spPr>
          <a:xfrm>
            <a:off x="0" y="563864"/>
            <a:ext cx="11906948" cy="2862322"/>
          </a:xfrm>
          <a:prstGeom prst="rect">
            <a:avLst/>
          </a:prstGeom>
          <a:noFill/>
        </p:spPr>
        <p:txBody>
          <a:bodyPr wrap="square" rtlCol="0">
            <a:spAutoFit/>
          </a:bodyPr>
          <a:lstStyle/>
          <a:p>
            <a:pPr marL="742950" lvl="1" indent="-285750" algn="just">
              <a:buFont typeface="Wingdings" panose="05000000000000000000" pitchFamily="2" charset="2"/>
              <a:buChar char="Ø"/>
              <a:defRPr/>
            </a:pPr>
            <a:r>
              <a:rPr lang="pt-BR">
                <a:solidFill>
                  <a:srgbClr val="5B9BD5">
                    <a:lumMod val="50000"/>
                  </a:srgbClr>
                </a:solidFill>
                <a:latin typeface="Calibri" panose="020F0502020204030204"/>
              </a:rPr>
              <a:t>Os </a:t>
            </a:r>
            <a:r>
              <a:rPr lang="pt-BR" err="1">
                <a:solidFill>
                  <a:srgbClr val="5B9BD5">
                    <a:lumMod val="50000"/>
                  </a:srgbClr>
                </a:solidFill>
                <a:latin typeface="Calibri" panose="020F0502020204030204"/>
              </a:rPr>
              <a:t>FSARHs</a:t>
            </a:r>
            <a:r>
              <a:rPr lang="pt-BR">
                <a:solidFill>
                  <a:srgbClr val="5B9BD5">
                    <a:lumMod val="50000"/>
                  </a:srgbClr>
                </a:solidFill>
                <a:latin typeface="Calibri" panose="020F0502020204030204"/>
              </a:rPr>
              <a:t> 2654 e 2649, estabelecem:</a:t>
            </a:r>
          </a:p>
          <a:p>
            <a:pPr marL="1200150" lvl="2" indent="-285750" algn="just">
              <a:buFont typeface="Arial" panose="020B0604020202020204" pitchFamily="34" charset="0"/>
              <a:buChar char="•"/>
              <a:defRPr/>
            </a:pPr>
            <a:r>
              <a:rPr lang="pt-BR">
                <a:solidFill>
                  <a:srgbClr val="5B9BD5">
                    <a:lumMod val="50000"/>
                  </a:srgbClr>
                </a:solidFill>
                <a:latin typeface="Calibri" panose="020F0502020204030204"/>
              </a:rPr>
              <a:t>Para a UHE Porto Primavera uma defluência mínima de 2.900m3/s, e, para vazões defluentes inferiores a 3.900m³/s, uma taxa de variação de redução de 100 m³/s por dia;</a:t>
            </a:r>
          </a:p>
          <a:p>
            <a:pPr marL="1200150" lvl="2" indent="-285750" algn="just">
              <a:buFont typeface="Arial" panose="020B0604020202020204" pitchFamily="34" charset="0"/>
              <a:buChar char="•"/>
              <a:defRPr/>
            </a:pPr>
            <a:r>
              <a:rPr lang="pt-BR">
                <a:solidFill>
                  <a:srgbClr val="5B9BD5">
                    <a:lumMod val="50000"/>
                  </a:srgbClr>
                </a:solidFill>
                <a:latin typeface="Calibri" panose="020F0502020204030204"/>
              </a:rPr>
              <a:t>Para a UHE </a:t>
            </a:r>
            <a:r>
              <a:rPr lang="pt-BR" err="1">
                <a:solidFill>
                  <a:srgbClr val="5B9BD5">
                    <a:lumMod val="50000"/>
                  </a:srgbClr>
                </a:solidFill>
                <a:latin typeface="Calibri" panose="020F0502020204030204"/>
              </a:rPr>
              <a:t>Jupiá</a:t>
            </a:r>
            <a:r>
              <a:rPr lang="pt-BR">
                <a:solidFill>
                  <a:srgbClr val="5B9BD5">
                    <a:lumMod val="50000"/>
                  </a:srgbClr>
                </a:solidFill>
                <a:latin typeface="Calibri" panose="020F0502020204030204"/>
              </a:rPr>
              <a:t> uma defluência mínima de 2.300m3/s, e, para vazões defluentes inferiores a 4.000m³/s, a taxa de variação de redução deverá ser de 100 m³/s por dia.</a:t>
            </a:r>
          </a:p>
          <a:p>
            <a:pPr marL="1200150" lvl="2" indent="-285750" algn="just">
              <a:buFont typeface="Arial" panose="020B0604020202020204" pitchFamily="34" charset="0"/>
              <a:buChar char="•"/>
              <a:defRPr/>
            </a:pPr>
            <a:endParaRPr lang="pt-BR">
              <a:solidFill>
                <a:srgbClr val="5B9BD5">
                  <a:lumMod val="50000"/>
                </a:srgbClr>
              </a:solidFill>
              <a:latin typeface="Calibri" panose="020F0502020204030204"/>
            </a:endParaRPr>
          </a:p>
          <a:p>
            <a:pPr marL="742950" lvl="1" indent="-285750" algn="just">
              <a:buFont typeface="Wingdings" panose="05000000000000000000" pitchFamily="2" charset="2"/>
              <a:buChar char="Ø"/>
              <a:defRPr/>
            </a:pPr>
            <a:r>
              <a:rPr lang="pt-BR">
                <a:solidFill>
                  <a:srgbClr val="5B9BD5">
                    <a:lumMod val="50000"/>
                  </a:srgbClr>
                </a:solidFill>
                <a:latin typeface="Calibri" panose="020F0502020204030204"/>
              </a:rPr>
              <a:t>No deck do dia 01/04/2022 foi considerada indevidamente uma restrição de defluência mínima de 3.900m³/s para a UHE P. Primavera, procurando representar a restrição de taxa de variação diária mencionada. No entanto, dado que ainda não é possível representar restrições de taxa de variação diária no modelo DESSEM. O mesmo foi feito para a UHE </a:t>
            </a:r>
            <a:r>
              <a:rPr lang="pt-BR" err="1">
                <a:solidFill>
                  <a:srgbClr val="5B9BD5">
                    <a:lumMod val="50000"/>
                  </a:srgbClr>
                </a:solidFill>
                <a:latin typeface="Calibri" panose="020F0502020204030204"/>
              </a:rPr>
              <a:t>Jupiá</a:t>
            </a:r>
            <a:r>
              <a:rPr lang="pt-BR">
                <a:solidFill>
                  <a:srgbClr val="5B9BD5">
                    <a:lumMod val="50000"/>
                  </a:srgbClr>
                </a:solidFill>
                <a:latin typeface="Calibri" panose="020F0502020204030204"/>
              </a:rPr>
              <a:t>, porém não foi aplicado devido a uma falha na montagem do deck. </a:t>
            </a:r>
          </a:p>
        </p:txBody>
      </p:sp>
      <p:sp>
        <p:nvSpPr>
          <p:cNvPr id="31" name="CaixaDeTexto 30">
            <a:extLst>
              <a:ext uri="{FF2B5EF4-FFF2-40B4-BE49-F238E27FC236}">
                <a16:creationId xmlns:a16="http://schemas.microsoft.com/office/drawing/2014/main" id="{E3CE520B-050C-4D6E-8E7C-7094168FCD60}"/>
              </a:ext>
            </a:extLst>
          </p:cNvPr>
          <p:cNvSpPr txBox="1"/>
          <p:nvPr/>
        </p:nvSpPr>
        <p:spPr>
          <a:xfrm>
            <a:off x="424936" y="5165064"/>
            <a:ext cx="5122793" cy="36933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1800" b="1" i="0" u="none" strike="noStrike" kern="1200" cap="none" spc="0" normalizeH="0" baseline="0" noProof="0">
                <a:ln>
                  <a:noFill/>
                </a:ln>
                <a:solidFill>
                  <a:srgbClr val="08296C"/>
                </a:solidFill>
                <a:effectLst/>
                <a:uLnTx/>
                <a:uFillTx/>
                <a:latin typeface="Calibri" panose="020F0502020204030204"/>
                <a:ea typeface="+mn-ea"/>
                <a:cs typeface="+mn-cs"/>
              </a:rPr>
              <a:t>Impactos no PLD e CMO CCEE:</a:t>
            </a:r>
          </a:p>
        </p:txBody>
      </p:sp>
      <p:sp>
        <p:nvSpPr>
          <p:cNvPr id="12" name="CaixaDeTexto 27">
            <a:extLst>
              <a:ext uri="{FF2B5EF4-FFF2-40B4-BE49-F238E27FC236}">
                <a16:creationId xmlns:a16="http://schemas.microsoft.com/office/drawing/2014/main" id="{1776E902-16C6-48DD-BC83-AC7E5FE26BBD}"/>
              </a:ext>
            </a:extLst>
          </p:cNvPr>
          <p:cNvSpPr txBox="1"/>
          <p:nvPr/>
        </p:nvSpPr>
        <p:spPr>
          <a:xfrm>
            <a:off x="346578" y="3298442"/>
            <a:ext cx="3905948"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kumimoji="0" lang="pt-BR" sz="1800" b="1" i="0" u="none" strike="noStrike" kern="1200" cap="none" spc="0" normalizeH="0" baseline="0" noProof="0">
                <a:ln>
                  <a:noFill/>
                </a:ln>
                <a:solidFill>
                  <a:srgbClr val="08296C"/>
                </a:solidFill>
                <a:effectLst/>
                <a:uLnTx/>
                <a:uFillTx/>
                <a:latin typeface="Calibri" panose="020F0502020204030204"/>
                <a:ea typeface="+mn-ea"/>
                <a:cs typeface="+mn-cs"/>
              </a:rPr>
              <a:t>Deck do dia 01/04/2022</a:t>
            </a:r>
          </a:p>
        </p:txBody>
      </p:sp>
      <p:sp>
        <p:nvSpPr>
          <p:cNvPr id="14" name="CaixaDeTexto 27">
            <a:extLst>
              <a:ext uri="{FF2B5EF4-FFF2-40B4-BE49-F238E27FC236}">
                <a16:creationId xmlns:a16="http://schemas.microsoft.com/office/drawing/2014/main" id="{DD28828B-820C-4925-8525-27F3AD6FCB3C}"/>
              </a:ext>
            </a:extLst>
          </p:cNvPr>
          <p:cNvSpPr txBox="1"/>
          <p:nvPr/>
        </p:nvSpPr>
        <p:spPr>
          <a:xfrm>
            <a:off x="1100507" y="3584801"/>
            <a:ext cx="1716897"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lang="pt-BR" b="1">
                <a:latin typeface="Calibri" panose="020F0502020204030204"/>
              </a:rPr>
              <a:t>OPERUH.DAT</a:t>
            </a:r>
            <a:endParaRPr kumimoji="0" lang="pt-BR" sz="1800" b="1" i="0" u="none" strike="noStrike" kern="1200" cap="none" spc="0" normalizeH="0" baseline="0" noProof="0">
              <a:ln>
                <a:noFill/>
              </a:ln>
              <a:effectLst/>
              <a:uLnTx/>
              <a:uFillTx/>
              <a:latin typeface="Calibri" panose="020F0502020204030204"/>
              <a:ea typeface="+mn-ea"/>
              <a:cs typeface="+mn-cs"/>
            </a:endParaRPr>
          </a:p>
        </p:txBody>
      </p:sp>
      <p:sp>
        <p:nvSpPr>
          <p:cNvPr id="17" name="CaixaDeTexto 27">
            <a:extLst>
              <a:ext uri="{FF2B5EF4-FFF2-40B4-BE49-F238E27FC236}">
                <a16:creationId xmlns:a16="http://schemas.microsoft.com/office/drawing/2014/main" id="{19505369-9BCC-44A2-BB32-2D73B639AF3E}"/>
              </a:ext>
            </a:extLst>
          </p:cNvPr>
          <p:cNvSpPr txBox="1"/>
          <p:nvPr/>
        </p:nvSpPr>
        <p:spPr>
          <a:xfrm>
            <a:off x="424936" y="3799430"/>
            <a:ext cx="1716897"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lang="pt-BR" b="1">
                <a:solidFill>
                  <a:schemeClr val="accent5">
                    <a:lumMod val="50000"/>
                  </a:schemeClr>
                </a:solidFill>
                <a:latin typeface="Calibri" panose="020F0502020204030204"/>
              </a:rPr>
              <a:t>O</a:t>
            </a:r>
            <a:r>
              <a:rPr kumimoji="0" lang="pt-BR" sz="1800" b="1" i="0" u="none" strike="noStrike" kern="1200" cap="none" spc="0" normalizeH="0" baseline="0" noProof="0" err="1">
                <a:ln>
                  <a:noFill/>
                </a:ln>
                <a:solidFill>
                  <a:schemeClr val="accent5">
                    <a:lumMod val="50000"/>
                  </a:schemeClr>
                </a:solidFill>
                <a:effectLst/>
                <a:uLnTx/>
                <a:uFillTx/>
                <a:latin typeface="Calibri" panose="020F0502020204030204"/>
                <a:ea typeface="+mn-ea"/>
                <a:cs typeface="+mn-cs"/>
              </a:rPr>
              <a:t>ficial</a:t>
            </a:r>
            <a:endParaRPr kumimoji="0" lang="pt-BR" sz="1800" b="1" i="0" u="none" strike="noStrike" kern="1200" cap="none" spc="0" normalizeH="0" baseline="0" noProof="0">
              <a:ln>
                <a:noFill/>
              </a:ln>
              <a:solidFill>
                <a:schemeClr val="accent5">
                  <a:lumMod val="50000"/>
                </a:schemeClr>
              </a:solidFill>
              <a:effectLst/>
              <a:uLnTx/>
              <a:uFillTx/>
              <a:latin typeface="Calibri" panose="020F0502020204030204"/>
              <a:ea typeface="+mn-ea"/>
              <a:cs typeface="+mn-cs"/>
            </a:endParaRPr>
          </a:p>
        </p:txBody>
      </p:sp>
      <p:sp>
        <p:nvSpPr>
          <p:cNvPr id="18" name="CaixaDeTexto 27">
            <a:extLst>
              <a:ext uri="{FF2B5EF4-FFF2-40B4-BE49-F238E27FC236}">
                <a16:creationId xmlns:a16="http://schemas.microsoft.com/office/drawing/2014/main" id="{16882DC3-180D-4764-B068-A8BFA85A7279}"/>
              </a:ext>
            </a:extLst>
          </p:cNvPr>
          <p:cNvSpPr txBox="1"/>
          <p:nvPr/>
        </p:nvSpPr>
        <p:spPr>
          <a:xfrm>
            <a:off x="6458054" y="3799430"/>
            <a:ext cx="1716897"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lang="pt-BR" b="1">
                <a:solidFill>
                  <a:schemeClr val="accent5">
                    <a:lumMod val="50000"/>
                  </a:schemeClr>
                </a:solidFill>
                <a:latin typeface="Calibri" panose="020F0502020204030204"/>
              </a:rPr>
              <a:t>A</a:t>
            </a:r>
            <a:r>
              <a:rPr kumimoji="0" lang="pt-BR" sz="1800" b="1" i="0" u="none" strike="noStrike" kern="1200" cap="none" spc="0" normalizeH="0" baseline="0" noProof="0">
                <a:ln>
                  <a:noFill/>
                </a:ln>
                <a:solidFill>
                  <a:schemeClr val="accent5">
                    <a:lumMod val="50000"/>
                  </a:schemeClr>
                </a:solidFill>
                <a:effectLst/>
                <a:uLnTx/>
                <a:uFillTx/>
                <a:latin typeface="Calibri" panose="020F0502020204030204"/>
                <a:ea typeface="+mn-ea"/>
                <a:cs typeface="+mn-cs"/>
              </a:rPr>
              <a:t>justado</a:t>
            </a:r>
          </a:p>
        </p:txBody>
      </p:sp>
      <p:sp>
        <p:nvSpPr>
          <p:cNvPr id="21" name="CaixaDeTexto 27">
            <a:extLst>
              <a:ext uri="{FF2B5EF4-FFF2-40B4-BE49-F238E27FC236}">
                <a16:creationId xmlns:a16="http://schemas.microsoft.com/office/drawing/2014/main" id="{AA6EC6CF-56F7-4D4A-8722-3DB09C7EF57A}"/>
              </a:ext>
            </a:extLst>
          </p:cNvPr>
          <p:cNvSpPr txBox="1"/>
          <p:nvPr/>
        </p:nvSpPr>
        <p:spPr>
          <a:xfrm>
            <a:off x="862694" y="5460746"/>
            <a:ext cx="4080890"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b="1">
                <a:latin typeface="Calibri" panose="020F0502020204030204"/>
              </a:rPr>
              <a:t>NÃO HOUVE IMPACTO NO PLD</a:t>
            </a:r>
            <a:endParaRPr kumimoji="0" lang="pt-BR" sz="1800" b="1" i="0" u="none" strike="noStrike" kern="1200" cap="none" spc="0" normalizeH="0" baseline="0" noProof="0">
              <a:ln>
                <a:noFill/>
              </a:ln>
              <a:effectLst/>
              <a:uLnTx/>
              <a:uFillTx/>
              <a:latin typeface="Calibri" panose="020F0502020204030204"/>
              <a:ea typeface="+mn-ea"/>
              <a:cs typeface="+mn-cs"/>
            </a:endParaRPr>
          </a:p>
        </p:txBody>
      </p:sp>
      <p:pic>
        <p:nvPicPr>
          <p:cNvPr id="3" name="Imagem 2">
            <a:extLst>
              <a:ext uri="{FF2B5EF4-FFF2-40B4-BE49-F238E27FC236}">
                <a16:creationId xmlns:a16="http://schemas.microsoft.com/office/drawing/2014/main" id="{C8179AA0-7198-4A08-99EA-581D5B459F5D}"/>
              </a:ext>
            </a:extLst>
          </p:cNvPr>
          <p:cNvPicPr>
            <a:picLocks noChangeAspect="1"/>
          </p:cNvPicPr>
          <p:nvPr/>
        </p:nvPicPr>
        <p:blipFill>
          <a:blip r:embed="rId2"/>
          <a:stretch>
            <a:fillRect/>
          </a:stretch>
        </p:blipFill>
        <p:spPr>
          <a:xfrm>
            <a:off x="448211" y="4175176"/>
            <a:ext cx="5696745" cy="1028844"/>
          </a:xfrm>
          <a:prstGeom prst="rect">
            <a:avLst/>
          </a:prstGeom>
          <a:ln>
            <a:solidFill>
              <a:schemeClr val="tx1"/>
            </a:solidFill>
          </a:ln>
        </p:spPr>
      </p:pic>
      <p:sp>
        <p:nvSpPr>
          <p:cNvPr id="5" name="CaixaDeTexto 4">
            <a:extLst>
              <a:ext uri="{FF2B5EF4-FFF2-40B4-BE49-F238E27FC236}">
                <a16:creationId xmlns:a16="http://schemas.microsoft.com/office/drawing/2014/main" id="{F0889EEE-0321-46D7-B2AE-2BDD92915F75}"/>
              </a:ext>
            </a:extLst>
          </p:cNvPr>
          <p:cNvSpPr txBox="1"/>
          <p:nvPr/>
        </p:nvSpPr>
        <p:spPr>
          <a:xfrm>
            <a:off x="6614844" y="4295225"/>
            <a:ext cx="3120213" cy="369332"/>
          </a:xfrm>
          <a:prstGeom prst="rect">
            <a:avLst/>
          </a:prstGeom>
          <a:noFill/>
          <a:ln>
            <a:solidFill>
              <a:schemeClr val="tx1"/>
            </a:solidFill>
          </a:ln>
        </p:spPr>
        <p:txBody>
          <a:bodyPr wrap="none" rtlCol="0">
            <a:spAutoFit/>
          </a:bodyPr>
          <a:lstStyle/>
          <a:p>
            <a:r>
              <a:rPr lang="pt-BR"/>
              <a:t>Não representação da restrição</a:t>
            </a:r>
          </a:p>
        </p:txBody>
      </p:sp>
      <p:graphicFrame>
        <p:nvGraphicFramePr>
          <p:cNvPr id="15" name="Tabela 14">
            <a:extLst>
              <a:ext uri="{FF2B5EF4-FFF2-40B4-BE49-F238E27FC236}">
                <a16:creationId xmlns:a16="http://schemas.microsoft.com/office/drawing/2014/main" id="{262EEACF-71CB-4584-ADDA-F2ADF12AFDA6}"/>
              </a:ext>
            </a:extLst>
          </p:cNvPr>
          <p:cNvGraphicFramePr>
            <a:graphicFrameLocks noGrp="1"/>
          </p:cNvGraphicFramePr>
          <p:nvPr/>
        </p:nvGraphicFramePr>
        <p:xfrm>
          <a:off x="1100507" y="6159591"/>
          <a:ext cx="4080890" cy="571500"/>
        </p:xfrm>
        <a:graphic>
          <a:graphicData uri="http://schemas.openxmlformats.org/drawingml/2006/table">
            <a:tbl>
              <a:tblPr/>
              <a:tblGrid>
                <a:gridCol w="792994">
                  <a:extLst>
                    <a:ext uri="{9D8B030D-6E8A-4147-A177-3AD203B41FA5}">
                      <a16:colId xmlns:a16="http://schemas.microsoft.com/office/drawing/2014/main" val="3912814288"/>
                    </a:ext>
                  </a:extLst>
                </a:gridCol>
                <a:gridCol w="791543">
                  <a:extLst>
                    <a:ext uri="{9D8B030D-6E8A-4147-A177-3AD203B41FA5}">
                      <a16:colId xmlns:a16="http://schemas.microsoft.com/office/drawing/2014/main" val="3813564474"/>
                    </a:ext>
                  </a:extLst>
                </a:gridCol>
                <a:gridCol w="855588">
                  <a:extLst>
                    <a:ext uri="{9D8B030D-6E8A-4147-A177-3AD203B41FA5}">
                      <a16:colId xmlns:a16="http://schemas.microsoft.com/office/drawing/2014/main" val="196037949"/>
                    </a:ext>
                  </a:extLst>
                </a:gridCol>
                <a:gridCol w="813647">
                  <a:extLst>
                    <a:ext uri="{9D8B030D-6E8A-4147-A177-3AD203B41FA5}">
                      <a16:colId xmlns:a16="http://schemas.microsoft.com/office/drawing/2014/main" val="1983249566"/>
                    </a:ext>
                  </a:extLst>
                </a:gridCol>
                <a:gridCol w="827118">
                  <a:extLst>
                    <a:ext uri="{9D8B030D-6E8A-4147-A177-3AD203B41FA5}">
                      <a16:colId xmlns:a16="http://schemas.microsoft.com/office/drawing/2014/main" val="2260040162"/>
                    </a:ext>
                  </a:extLst>
                </a:gridCol>
              </a:tblGrid>
              <a:tr h="190500">
                <a:tc rowSpan="2">
                  <a:txBody>
                    <a:bodyPr/>
                    <a:lstStyle/>
                    <a:p>
                      <a:pPr algn="ctr" fontAlgn="ctr"/>
                      <a:r>
                        <a:rPr lang="pt-BR" sz="1100" b="1" i="0" u="none" strike="noStrike">
                          <a:solidFill>
                            <a:srgbClr val="FFFFFF"/>
                          </a:solidFill>
                          <a:effectLst/>
                          <a:latin typeface="Calibri" panose="020F0502020204030204" pitchFamily="34" charset="0"/>
                        </a:rPr>
                        <a:t>R$/MWh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gridSpan="4">
                  <a:txBody>
                    <a:bodyPr/>
                    <a:lstStyle/>
                    <a:p>
                      <a:pPr algn="ctr" fontAlgn="ctr"/>
                      <a:r>
                        <a:rPr lang="pt-BR" sz="1100" b="1" i="0" u="none" strike="noStrike">
                          <a:solidFill>
                            <a:srgbClr val="FFFFFF"/>
                          </a:solidFill>
                          <a:effectLst/>
                          <a:latin typeface="Calibri" panose="020F0502020204030204" pitchFamily="34" charset="0"/>
                        </a:rPr>
                        <a:t>Maior Diferença Absoluta do CMO CCEE (oficial-sens)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766069359"/>
                  </a:ext>
                </a:extLst>
              </a:tr>
              <a:tr h="190500">
                <a:tc vMerge="1">
                  <a:txBody>
                    <a:bodyPr/>
                    <a:lstStyle/>
                    <a:p>
                      <a:endParaRPr lang="pt-BR"/>
                    </a:p>
                  </a:txBody>
                  <a:tcPr/>
                </a:tc>
                <a:tc>
                  <a:txBody>
                    <a:bodyPr/>
                    <a:lstStyle/>
                    <a:p>
                      <a:pPr algn="ctr" fontAlgn="ctr"/>
                      <a:r>
                        <a:rPr lang="pt-BR" sz="1100" b="0" i="0" u="none" strike="noStrike">
                          <a:solidFill>
                            <a:srgbClr val="000000"/>
                          </a:solidFill>
                          <a:effectLst/>
                          <a:latin typeface="Calibri" panose="020F0502020204030204" pitchFamily="34" charset="0"/>
                        </a:rPr>
                        <a:t>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7304760"/>
                  </a:ext>
                </a:extLst>
              </a:tr>
              <a:tr h="190500">
                <a:tc>
                  <a:txBody>
                    <a:bodyPr/>
                    <a:lstStyle/>
                    <a:p>
                      <a:pPr algn="ctr" fontAlgn="ctr"/>
                      <a:r>
                        <a:rPr lang="pt-BR" sz="1100" b="1" i="0" u="none" strike="noStrike">
                          <a:solidFill>
                            <a:srgbClr val="FFFFFF"/>
                          </a:solidFill>
                          <a:effectLst/>
                          <a:latin typeface="Calibri" panose="020F0502020204030204" pitchFamily="34" charset="0"/>
                        </a:rPr>
                        <a:t>01/abr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-4,62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-4,62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1679156"/>
                  </a:ext>
                </a:extLst>
              </a:tr>
            </a:tbl>
          </a:graphicData>
        </a:graphic>
      </p:graphicFrame>
      <p:graphicFrame>
        <p:nvGraphicFramePr>
          <p:cNvPr id="20" name="Tabela 19">
            <a:extLst>
              <a:ext uri="{FF2B5EF4-FFF2-40B4-BE49-F238E27FC236}">
                <a16:creationId xmlns:a16="http://schemas.microsoft.com/office/drawing/2014/main" id="{1498DEF3-BF1A-45DD-8EA9-1BE03B2641C9}"/>
              </a:ext>
            </a:extLst>
          </p:cNvPr>
          <p:cNvGraphicFramePr>
            <a:graphicFrameLocks noGrp="1"/>
          </p:cNvGraphicFramePr>
          <p:nvPr/>
        </p:nvGraphicFramePr>
        <p:xfrm>
          <a:off x="6640413" y="6159591"/>
          <a:ext cx="4086508" cy="571500"/>
        </p:xfrm>
        <a:graphic>
          <a:graphicData uri="http://schemas.openxmlformats.org/drawingml/2006/table">
            <a:tbl>
              <a:tblPr/>
              <a:tblGrid>
                <a:gridCol w="777700">
                  <a:extLst>
                    <a:ext uri="{9D8B030D-6E8A-4147-A177-3AD203B41FA5}">
                      <a16:colId xmlns:a16="http://schemas.microsoft.com/office/drawing/2014/main" val="3226126140"/>
                    </a:ext>
                  </a:extLst>
                </a:gridCol>
                <a:gridCol w="782425">
                  <a:extLst>
                    <a:ext uri="{9D8B030D-6E8A-4147-A177-3AD203B41FA5}">
                      <a16:colId xmlns:a16="http://schemas.microsoft.com/office/drawing/2014/main" val="396396290"/>
                    </a:ext>
                  </a:extLst>
                </a:gridCol>
                <a:gridCol w="857839">
                  <a:extLst>
                    <a:ext uri="{9D8B030D-6E8A-4147-A177-3AD203B41FA5}">
                      <a16:colId xmlns:a16="http://schemas.microsoft.com/office/drawing/2014/main" val="3143772386"/>
                    </a:ext>
                  </a:extLst>
                </a:gridCol>
                <a:gridCol w="876693">
                  <a:extLst>
                    <a:ext uri="{9D8B030D-6E8A-4147-A177-3AD203B41FA5}">
                      <a16:colId xmlns:a16="http://schemas.microsoft.com/office/drawing/2014/main" val="3812342814"/>
                    </a:ext>
                  </a:extLst>
                </a:gridCol>
                <a:gridCol w="791851">
                  <a:extLst>
                    <a:ext uri="{9D8B030D-6E8A-4147-A177-3AD203B41FA5}">
                      <a16:colId xmlns:a16="http://schemas.microsoft.com/office/drawing/2014/main" val="2618963694"/>
                    </a:ext>
                  </a:extLst>
                </a:gridCol>
              </a:tblGrid>
              <a:tr h="190500">
                <a:tc rowSpan="2">
                  <a:txBody>
                    <a:bodyPr/>
                    <a:lstStyle/>
                    <a:p>
                      <a:pPr algn="ctr" fontAlgn="ctr"/>
                      <a:r>
                        <a:rPr lang="pt-BR" sz="1100" b="1" i="0" u="none" strike="noStrike">
                          <a:solidFill>
                            <a:srgbClr val="FFFFFF"/>
                          </a:solidFill>
                          <a:effectLst/>
                          <a:latin typeface="Calibri" panose="020F0502020204030204" pitchFamily="34" charset="0"/>
                        </a:rPr>
                        <a:t>R$/MWh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gridSpan="4">
                  <a:txBody>
                    <a:bodyPr/>
                    <a:lstStyle/>
                    <a:p>
                      <a:pPr algn="ctr" fontAlgn="ctr"/>
                      <a:r>
                        <a:rPr lang="pt-BR" sz="1100" b="1" i="0" u="none" strike="noStrike">
                          <a:solidFill>
                            <a:srgbClr val="FFFFFF"/>
                          </a:solidFill>
                          <a:effectLst/>
                          <a:latin typeface="Calibri" panose="020F0502020204030204" pitchFamily="34" charset="0"/>
                        </a:rPr>
                        <a:t>Diferença entre as Médias do CMO CCEE (oficial-sens)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080605943"/>
                  </a:ext>
                </a:extLst>
              </a:tr>
              <a:tr h="190500">
                <a:tc vMerge="1">
                  <a:txBody>
                    <a:bodyPr/>
                    <a:lstStyle/>
                    <a:p>
                      <a:endParaRPr lang="pt-BR"/>
                    </a:p>
                  </a:txBody>
                  <a:tcPr/>
                </a:tc>
                <a:tc>
                  <a:txBody>
                    <a:bodyPr/>
                    <a:lstStyle/>
                    <a:p>
                      <a:pPr algn="ctr" fontAlgn="ctr"/>
                      <a:r>
                        <a:rPr lang="pt-BR" sz="1100" b="0" i="0" u="none" strike="noStrike">
                          <a:solidFill>
                            <a:srgbClr val="000000"/>
                          </a:solidFill>
                          <a:effectLst/>
                          <a:latin typeface="Calibri" panose="020F0502020204030204" pitchFamily="34" charset="0"/>
                        </a:rPr>
                        <a:t>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5773308"/>
                  </a:ext>
                </a:extLst>
              </a:tr>
              <a:tr h="190500">
                <a:tc>
                  <a:txBody>
                    <a:bodyPr/>
                    <a:lstStyle/>
                    <a:p>
                      <a:pPr algn="ctr" fontAlgn="ctr"/>
                      <a:r>
                        <a:rPr lang="pt-BR" sz="1100" b="1" i="0" u="none" strike="noStrike">
                          <a:solidFill>
                            <a:srgbClr val="FFFFFF"/>
                          </a:solidFill>
                          <a:effectLst/>
                          <a:latin typeface="Calibri" panose="020F0502020204030204" pitchFamily="34" charset="0"/>
                        </a:rPr>
                        <a:t>01/abr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6571287"/>
                  </a:ext>
                </a:extLst>
              </a:tr>
            </a:tbl>
          </a:graphicData>
        </a:graphic>
      </p:graphicFrame>
      <p:sp>
        <p:nvSpPr>
          <p:cNvPr id="16" name="CaixaDeTexto 27">
            <a:extLst>
              <a:ext uri="{FF2B5EF4-FFF2-40B4-BE49-F238E27FC236}">
                <a16:creationId xmlns:a16="http://schemas.microsoft.com/office/drawing/2014/main" id="{C5F85399-EBA3-4C57-A222-FADF5C9AA641}"/>
              </a:ext>
            </a:extLst>
          </p:cNvPr>
          <p:cNvSpPr txBox="1"/>
          <p:nvPr/>
        </p:nvSpPr>
        <p:spPr>
          <a:xfrm>
            <a:off x="862694" y="5800934"/>
            <a:ext cx="4080890"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b="1">
                <a:latin typeface="Calibri" panose="020F0502020204030204"/>
              </a:rPr>
              <a:t>CMO CCEE:</a:t>
            </a:r>
            <a:endParaRPr kumimoji="0" lang="pt-BR" sz="1800" b="1"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1244494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p:cNvSpPr>
            <a:spLocks noGrp="1"/>
          </p:cNvSpPr>
          <p:nvPr>
            <p:ph type="title"/>
          </p:nvPr>
        </p:nvSpPr>
        <p:spPr>
          <a:xfrm>
            <a:off x="498080" y="75808"/>
            <a:ext cx="12284666" cy="397032"/>
          </a:xfrm>
        </p:spPr>
        <p:txBody>
          <a:bodyPr/>
          <a:lstStyle/>
          <a:p>
            <a:r>
              <a:rPr lang="pt-BR" sz="2200"/>
              <a:t>Inconsistência – </a:t>
            </a:r>
            <a:r>
              <a:rPr lang="pt-BR" sz="2000"/>
              <a:t>Arquivo OPERUH.DAT</a:t>
            </a:r>
            <a:endParaRPr lang="pt-BR" sz="2200"/>
          </a:p>
        </p:txBody>
      </p:sp>
      <p:sp>
        <p:nvSpPr>
          <p:cNvPr id="13" name="CaixaDeTexto 12">
            <a:extLst>
              <a:ext uri="{FF2B5EF4-FFF2-40B4-BE49-F238E27FC236}">
                <a16:creationId xmlns:a16="http://schemas.microsoft.com/office/drawing/2014/main" id="{C01ED58F-5718-42AF-BC23-9FECD46EB12A}"/>
              </a:ext>
            </a:extLst>
          </p:cNvPr>
          <p:cNvSpPr txBox="1"/>
          <p:nvPr/>
        </p:nvSpPr>
        <p:spPr>
          <a:xfrm>
            <a:off x="0" y="563864"/>
            <a:ext cx="11906948" cy="2031325"/>
          </a:xfrm>
          <a:prstGeom prst="rect">
            <a:avLst/>
          </a:prstGeom>
          <a:noFill/>
        </p:spPr>
        <p:txBody>
          <a:bodyPr wrap="square" rtlCol="0">
            <a:spAutoFit/>
          </a:bodyPr>
          <a:lstStyle/>
          <a:p>
            <a:pPr marL="742950" lvl="1" indent="-285750" algn="just">
              <a:buFont typeface="Wingdings" panose="05000000000000000000" pitchFamily="2" charset="2"/>
              <a:buChar char="Ø"/>
              <a:defRPr/>
            </a:pPr>
            <a:r>
              <a:rPr lang="pt-BR">
                <a:solidFill>
                  <a:srgbClr val="5B9BD5">
                    <a:lumMod val="50000"/>
                  </a:srgbClr>
                </a:solidFill>
                <a:latin typeface="Calibri" panose="020F0502020204030204"/>
              </a:rPr>
              <a:t>Na Outorga nº 1815/2020 da UHE Belo Monte, o § 9º do inciso II do Art. 5º prevê que: </a:t>
            </a:r>
          </a:p>
          <a:p>
            <a:pPr lvl="1" algn="just">
              <a:defRPr/>
            </a:pPr>
            <a:r>
              <a:rPr lang="pt-BR">
                <a:solidFill>
                  <a:srgbClr val="5B9BD5">
                    <a:lumMod val="50000"/>
                  </a:srgbClr>
                </a:solidFill>
                <a:latin typeface="Calibri" panose="020F0502020204030204"/>
              </a:rPr>
              <a:t>"A taxa de variação da defluência horária do reservatório do rio Xingu na UHE </a:t>
            </a:r>
            <a:r>
              <a:rPr lang="pt-BR" err="1">
                <a:solidFill>
                  <a:srgbClr val="5B9BD5">
                    <a:lumMod val="50000"/>
                  </a:srgbClr>
                </a:solidFill>
                <a:latin typeface="Calibri" panose="020F0502020204030204"/>
              </a:rPr>
              <a:t>Pimental</a:t>
            </a:r>
            <a:r>
              <a:rPr lang="pt-BR">
                <a:solidFill>
                  <a:srgbClr val="5B9BD5">
                    <a:lumMod val="50000"/>
                  </a:srgbClr>
                </a:solidFill>
                <a:latin typeface="Calibri" panose="020F0502020204030204"/>
              </a:rPr>
              <a:t>, em condição normal, não deve ser superior à 100 m³/s/h no período diurno, das 6h00 às 18h00", bem como no § 10º prevê que “No período noturno, das 18:00 </a:t>
            </a:r>
            <a:r>
              <a:rPr lang="pt-BR" err="1">
                <a:solidFill>
                  <a:srgbClr val="5B9BD5">
                    <a:lumMod val="50000"/>
                  </a:srgbClr>
                </a:solidFill>
                <a:latin typeface="Calibri" panose="020F0502020204030204"/>
              </a:rPr>
              <a:t>hs</a:t>
            </a:r>
            <a:r>
              <a:rPr lang="pt-BR">
                <a:solidFill>
                  <a:srgbClr val="5B9BD5">
                    <a:lumMod val="50000"/>
                  </a:srgbClr>
                </a:solidFill>
                <a:latin typeface="Calibri" panose="020F0502020204030204"/>
              </a:rPr>
              <a:t> às 6:00 </a:t>
            </a:r>
            <a:r>
              <a:rPr lang="pt-BR" err="1">
                <a:solidFill>
                  <a:srgbClr val="5B9BD5">
                    <a:lumMod val="50000"/>
                  </a:srgbClr>
                </a:solidFill>
                <a:latin typeface="Calibri" panose="020F0502020204030204"/>
              </a:rPr>
              <a:t>hs</a:t>
            </a:r>
            <a:r>
              <a:rPr lang="pt-BR">
                <a:solidFill>
                  <a:srgbClr val="5B9BD5">
                    <a:lumMod val="50000"/>
                  </a:srgbClr>
                </a:solidFill>
                <a:latin typeface="Calibri" panose="020F0502020204030204"/>
              </a:rPr>
              <a:t> do dia seguinte, não são permitidos incrementos de vazão no Trecho de Vazão Reduzida (TVR)”.</a:t>
            </a:r>
          </a:p>
          <a:p>
            <a:pPr marL="742950" lvl="1" indent="-285750" algn="just">
              <a:buFont typeface="Wingdings" panose="05000000000000000000" pitchFamily="2" charset="2"/>
              <a:buChar char="Ø"/>
              <a:defRPr/>
            </a:pPr>
            <a:endParaRPr lang="pt-BR">
              <a:solidFill>
                <a:srgbClr val="5B9BD5">
                  <a:lumMod val="50000"/>
                </a:srgbClr>
              </a:solidFill>
              <a:latin typeface="Calibri" panose="020F0502020204030204"/>
            </a:endParaRPr>
          </a:p>
          <a:p>
            <a:pPr marL="742950" lvl="1" indent="-285750" algn="just">
              <a:buFont typeface="Wingdings" panose="05000000000000000000" pitchFamily="2" charset="2"/>
              <a:buChar char="Ø"/>
              <a:defRPr/>
            </a:pPr>
            <a:r>
              <a:rPr lang="pt-BR">
                <a:solidFill>
                  <a:srgbClr val="5B9BD5">
                    <a:lumMod val="50000"/>
                  </a:srgbClr>
                </a:solidFill>
                <a:latin typeface="Calibri" panose="020F0502020204030204"/>
              </a:rPr>
              <a:t>No deck do modelo DESSEM essa restrição estava com os períodos de vigência equivocados, sendo representados respectivamente das 6h30 às 18h30.</a:t>
            </a:r>
          </a:p>
        </p:txBody>
      </p:sp>
      <p:sp>
        <p:nvSpPr>
          <p:cNvPr id="31" name="CaixaDeTexto 30">
            <a:extLst>
              <a:ext uri="{FF2B5EF4-FFF2-40B4-BE49-F238E27FC236}">
                <a16:creationId xmlns:a16="http://schemas.microsoft.com/office/drawing/2014/main" id="{E3CE520B-050C-4D6E-8E7C-7094168FCD60}"/>
              </a:ext>
            </a:extLst>
          </p:cNvPr>
          <p:cNvSpPr txBox="1"/>
          <p:nvPr/>
        </p:nvSpPr>
        <p:spPr>
          <a:xfrm>
            <a:off x="424936" y="4748913"/>
            <a:ext cx="5122793" cy="36933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1800" b="1" i="0" u="none" strike="noStrike" kern="1200" cap="none" spc="0" normalizeH="0" baseline="0" noProof="0">
                <a:ln>
                  <a:noFill/>
                </a:ln>
                <a:solidFill>
                  <a:srgbClr val="08296C"/>
                </a:solidFill>
                <a:effectLst/>
                <a:uLnTx/>
                <a:uFillTx/>
                <a:latin typeface="Calibri" panose="020F0502020204030204"/>
                <a:ea typeface="+mn-ea"/>
                <a:cs typeface="+mn-cs"/>
              </a:rPr>
              <a:t>Impactos no PLD e CMO CCEE:</a:t>
            </a:r>
          </a:p>
        </p:txBody>
      </p:sp>
      <p:sp>
        <p:nvSpPr>
          <p:cNvPr id="12" name="CaixaDeTexto 27">
            <a:extLst>
              <a:ext uri="{FF2B5EF4-FFF2-40B4-BE49-F238E27FC236}">
                <a16:creationId xmlns:a16="http://schemas.microsoft.com/office/drawing/2014/main" id="{1776E902-16C6-48DD-BC83-AC7E5FE26BBD}"/>
              </a:ext>
            </a:extLst>
          </p:cNvPr>
          <p:cNvSpPr txBox="1"/>
          <p:nvPr/>
        </p:nvSpPr>
        <p:spPr>
          <a:xfrm>
            <a:off x="334794" y="2529635"/>
            <a:ext cx="3905948"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kumimoji="0" lang="pt-BR" sz="1800" b="1" i="0" u="none" strike="noStrike" kern="1200" cap="none" spc="0" normalizeH="0" baseline="0" noProof="0">
                <a:ln>
                  <a:noFill/>
                </a:ln>
                <a:solidFill>
                  <a:srgbClr val="08296C"/>
                </a:solidFill>
                <a:effectLst/>
                <a:uLnTx/>
                <a:uFillTx/>
                <a:latin typeface="Calibri" panose="020F0502020204030204"/>
                <a:ea typeface="+mn-ea"/>
                <a:cs typeface="+mn-cs"/>
              </a:rPr>
              <a:t>Deck do dia 01/04/2022</a:t>
            </a:r>
          </a:p>
        </p:txBody>
      </p:sp>
      <p:sp>
        <p:nvSpPr>
          <p:cNvPr id="14" name="CaixaDeTexto 27">
            <a:extLst>
              <a:ext uri="{FF2B5EF4-FFF2-40B4-BE49-F238E27FC236}">
                <a16:creationId xmlns:a16="http://schemas.microsoft.com/office/drawing/2014/main" id="{DD28828B-820C-4925-8525-27F3AD6FCB3C}"/>
              </a:ext>
            </a:extLst>
          </p:cNvPr>
          <p:cNvSpPr txBox="1"/>
          <p:nvPr/>
        </p:nvSpPr>
        <p:spPr>
          <a:xfrm>
            <a:off x="1088723" y="2797140"/>
            <a:ext cx="1716897"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lang="pt-BR" b="1">
                <a:latin typeface="Calibri" panose="020F0502020204030204"/>
              </a:rPr>
              <a:t>OPERUH.DAT</a:t>
            </a:r>
            <a:endParaRPr kumimoji="0" lang="pt-BR" sz="1800" b="1" i="0" u="none" strike="noStrike" kern="1200" cap="none" spc="0" normalizeH="0" baseline="0" noProof="0">
              <a:ln>
                <a:noFill/>
              </a:ln>
              <a:effectLst/>
              <a:uLnTx/>
              <a:uFillTx/>
              <a:latin typeface="Calibri" panose="020F0502020204030204"/>
              <a:ea typeface="+mn-ea"/>
              <a:cs typeface="+mn-cs"/>
            </a:endParaRPr>
          </a:p>
        </p:txBody>
      </p:sp>
      <p:sp>
        <p:nvSpPr>
          <p:cNvPr id="17" name="CaixaDeTexto 27">
            <a:extLst>
              <a:ext uri="{FF2B5EF4-FFF2-40B4-BE49-F238E27FC236}">
                <a16:creationId xmlns:a16="http://schemas.microsoft.com/office/drawing/2014/main" id="{19505369-9BCC-44A2-BB32-2D73B639AF3E}"/>
              </a:ext>
            </a:extLst>
          </p:cNvPr>
          <p:cNvSpPr txBox="1"/>
          <p:nvPr/>
        </p:nvSpPr>
        <p:spPr>
          <a:xfrm>
            <a:off x="375980" y="3119914"/>
            <a:ext cx="1716897"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lang="pt-BR" b="1">
                <a:solidFill>
                  <a:schemeClr val="accent5">
                    <a:lumMod val="50000"/>
                  </a:schemeClr>
                </a:solidFill>
                <a:latin typeface="Calibri" panose="020F0502020204030204"/>
              </a:rPr>
              <a:t>O</a:t>
            </a:r>
            <a:r>
              <a:rPr kumimoji="0" lang="pt-BR" sz="1800" b="1" i="0" u="none" strike="noStrike" kern="1200" cap="none" spc="0" normalizeH="0" baseline="0" noProof="0" err="1">
                <a:ln>
                  <a:noFill/>
                </a:ln>
                <a:solidFill>
                  <a:schemeClr val="accent5">
                    <a:lumMod val="50000"/>
                  </a:schemeClr>
                </a:solidFill>
                <a:effectLst/>
                <a:uLnTx/>
                <a:uFillTx/>
                <a:latin typeface="Calibri" panose="020F0502020204030204"/>
                <a:ea typeface="+mn-ea"/>
                <a:cs typeface="+mn-cs"/>
              </a:rPr>
              <a:t>ficial</a:t>
            </a:r>
            <a:r>
              <a:rPr lang="pt-BR" b="1">
                <a:solidFill>
                  <a:schemeClr val="accent5">
                    <a:lumMod val="50000"/>
                  </a:schemeClr>
                </a:solidFill>
                <a:latin typeface="Calibri" panose="020F0502020204030204"/>
              </a:rPr>
              <a:t> (trecho)</a:t>
            </a:r>
            <a:endParaRPr kumimoji="0" lang="pt-BR" sz="1800" b="1" i="0" u="none" strike="noStrike" kern="1200" cap="none" spc="0" normalizeH="0" baseline="0" noProof="0">
              <a:ln>
                <a:noFill/>
              </a:ln>
              <a:solidFill>
                <a:schemeClr val="accent5">
                  <a:lumMod val="50000"/>
                </a:schemeClr>
              </a:solidFill>
              <a:effectLst/>
              <a:uLnTx/>
              <a:uFillTx/>
              <a:latin typeface="Calibri" panose="020F0502020204030204"/>
              <a:ea typeface="+mn-ea"/>
              <a:cs typeface="+mn-cs"/>
            </a:endParaRPr>
          </a:p>
        </p:txBody>
      </p:sp>
      <p:sp>
        <p:nvSpPr>
          <p:cNvPr id="18" name="CaixaDeTexto 27">
            <a:extLst>
              <a:ext uri="{FF2B5EF4-FFF2-40B4-BE49-F238E27FC236}">
                <a16:creationId xmlns:a16="http://schemas.microsoft.com/office/drawing/2014/main" id="{16882DC3-180D-4764-B068-A8BFA85A7279}"/>
              </a:ext>
            </a:extLst>
          </p:cNvPr>
          <p:cNvSpPr txBox="1"/>
          <p:nvPr/>
        </p:nvSpPr>
        <p:spPr>
          <a:xfrm>
            <a:off x="6458053" y="3163157"/>
            <a:ext cx="1716897"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lang="pt-BR" b="1">
                <a:solidFill>
                  <a:schemeClr val="accent5">
                    <a:lumMod val="50000"/>
                  </a:schemeClr>
                </a:solidFill>
                <a:latin typeface="Calibri" panose="020F0502020204030204"/>
              </a:rPr>
              <a:t>A</a:t>
            </a:r>
            <a:r>
              <a:rPr kumimoji="0" lang="pt-BR" sz="1800" b="1" i="0" u="none" strike="noStrike" kern="1200" cap="none" spc="0" normalizeH="0" baseline="0" noProof="0">
                <a:ln>
                  <a:noFill/>
                </a:ln>
                <a:solidFill>
                  <a:schemeClr val="accent5">
                    <a:lumMod val="50000"/>
                  </a:schemeClr>
                </a:solidFill>
                <a:effectLst/>
                <a:uLnTx/>
                <a:uFillTx/>
                <a:latin typeface="Calibri" panose="020F0502020204030204"/>
                <a:ea typeface="+mn-ea"/>
                <a:cs typeface="+mn-cs"/>
              </a:rPr>
              <a:t>justado</a:t>
            </a:r>
          </a:p>
        </p:txBody>
      </p:sp>
      <p:pic>
        <p:nvPicPr>
          <p:cNvPr id="4" name="Imagem 3">
            <a:extLst>
              <a:ext uri="{FF2B5EF4-FFF2-40B4-BE49-F238E27FC236}">
                <a16:creationId xmlns:a16="http://schemas.microsoft.com/office/drawing/2014/main" id="{B2298131-0C1A-4267-B347-EE2AA9B38ABF}"/>
              </a:ext>
            </a:extLst>
          </p:cNvPr>
          <p:cNvPicPr>
            <a:picLocks noChangeAspect="1"/>
          </p:cNvPicPr>
          <p:nvPr/>
        </p:nvPicPr>
        <p:blipFill>
          <a:blip r:embed="rId2"/>
          <a:stretch>
            <a:fillRect/>
          </a:stretch>
        </p:blipFill>
        <p:spPr>
          <a:xfrm>
            <a:off x="375980" y="3532489"/>
            <a:ext cx="5778580" cy="1256923"/>
          </a:xfrm>
          <a:prstGeom prst="rect">
            <a:avLst/>
          </a:prstGeom>
          <a:ln>
            <a:solidFill>
              <a:schemeClr val="tx1"/>
            </a:solidFill>
          </a:ln>
        </p:spPr>
      </p:pic>
      <p:pic>
        <p:nvPicPr>
          <p:cNvPr id="7" name="Imagem 6">
            <a:extLst>
              <a:ext uri="{FF2B5EF4-FFF2-40B4-BE49-F238E27FC236}">
                <a16:creationId xmlns:a16="http://schemas.microsoft.com/office/drawing/2014/main" id="{7F9CA4AE-1707-4AE6-8CB4-AEF20DB46CBD}"/>
              </a:ext>
            </a:extLst>
          </p:cNvPr>
          <p:cNvPicPr>
            <a:picLocks noChangeAspect="1"/>
          </p:cNvPicPr>
          <p:nvPr/>
        </p:nvPicPr>
        <p:blipFill>
          <a:blip r:embed="rId3"/>
          <a:stretch>
            <a:fillRect/>
          </a:stretch>
        </p:blipFill>
        <p:spPr>
          <a:xfrm>
            <a:off x="6277161" y="3508360"/>
            <a:ext cx="5778580" cy="1299971"/>
          </a:xfrm>
          <a:prstGeom prst="rect">
            <a:avLst/>
          </a:prstGeom>
          <a:ln>
            <a:solidFill>
              <a:schemeClr val="tx1"/>
            </a:solidFill>
          </a:ln>
        </p:spPr>
      </p:pic>
      <p:sp>
        <p:nvSpPr>
          <p:cNvPr id="8" name="Retângulo 7">
            <a:extLst>
              <a:ext uri="{FF2B5EF4-FFF2-40B4-BE49-F238E27FC236}">
                <a16:creationId xmlns:a16="http://schemas.microsoft.com/office/drawing/2014/main" id="{97711466-00BE-4960-B94D-846EC1C48BBB}"/>
              </a:ext>
            </a:extLst>
          </p:cNvPr>
          <p:cNvSpPr/>
          <p:nvPr/>
        </p:nvSpPr>
        <p:spPr>
          <a:xfrm>
            <a:off x="1772920" y="4222264"/>
            <a:ext cx="167640" cy="563064"/>
          </a:xfrm>
          <a:prstGeom prst="rect">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A442C73E-5BCB-4CED-9BA6-26C012E6835D}"/>
              </a:ext>
            </a:extLst>
          </p:cNvPr>
          <p:cNvSpPr/>
          <p:nvPr/>
        </p:nvSpPr>
        <p:spPr>
          <a:xfrm>
            <a:off x="7731760" y="4245267"/>
            <a:ext cx="167640" cy="563064"/>
          </a:xfrm>
          <a:prstGeom prst="rect">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7C936040-4B8F-4BC0-93B6-B35ADDA73D68}"/>
              </a:ext>
            </a:extLst>
          </p:cNvPr>
          <p:cNvPicPr>
            <a:picLocks noChangeAspect="1"/>
          </p:cNvPicPr>
          <p:nvPr/>
        </p:nvPicPr>
        <p:blipFill>
          <a:blip r:embed="rId4"/>
          <a:stretch>
            <a:fillRect/>
          </a:stretch>
        </p:blipFill>
        <p:spPr>
          <a:xfrm>
            <a:off x="1234428" y="5773531"/>
            <a:ext cx="4552950" cy="1070316"/>
          </a:xfrm>
          <a:prstGeom prst="rect">
            <a:avLst/>
          </a:prstGeom>
        </p:spPr>
      </p:pic>
      <p:graphicFrame>
        <p:nvGraphicFramePr>
          <p:cNvPr id="22" name="Tabela 21">
            <a:extLst>
              <a:ext uri="{FF2B5EF4-FFF2-40B4-BE49-F238E27FC236}">
                <a16:creationId xmlns:a16="http://schemas.microsoft.com/office/drawing/2014/main" id="{94B31895-E2A0-433A-8CAC-40638F8EA848}"/>
              </a:ext>
            </a:extLst>
          </p:cNvPr>
          <p:cNvGraphicFramePr>
            <a:graphicFrameLocks noGrp="1"/>
          </p:cNvGraphicFramePr>
          <p:nvPr/>
        </p:nvGraphicFramePr>
        <p:xfrm>
          <a:off x="6640413" y="5773531"/>
          <a:ext cx="4546601" cy="1041210"/>
        </p:xfrm>
        <a:graphic>
          <a:graphicData uri="http://schemas.openxmlformats.org/drawingml/2006/table">
            <a:tbl>
              <a:tblPr/>
              <a:tblGrid>
                <a:gridCol w="890866">
                  <a:extLst>
                    <a:ext uri="{9D8B030D-6E8A-4147-A177-3AD203B41FA5}">
                      <a16:colId xmlns:a16="http://schemas.microsoft.com/office/drawing/2014/main" val="2590372087"/>
                    </a:ext>
                  </a:extLst>
                </a:gridCol>
                <a:gridCol w="801780">
                  <a:extLst>
                    <a:ext uri="{9D8B030D-6E8A-4147-A177-3AD203B41FA5}">
                      <a16:colId xmlns:a16="http://schemas.microsoft.com/office/drawing/2014/main" val="2683421353"/>
                    </a:ext>
                  </a:extLst>
                </a:gridCol>
                <a:gridCol w="820870">
                  <a:extLst>
                    <a:ext uri="{9D8B030D-6E8A-4147-A177-3AD203B41FA5}">
                      <a16:colId xmlns:a16="http://schemas.microsoft.com/office/drawing/2014/main" val="2703056598"/>
                    </a:ext>
                  </a:extLst>
                </a:gridCol>
                <a:gridCol w="1040405">
                  <a:extLst>
                    <a:ext uri="{9D8B030D-6E8A-4147-A177-3AD203B41FA5}">
                      <a16:colId xmlns:a16="http://schemas.microsoft.com/office/drawing/2014/main" val="4205582385"/>
                    </a:ext>
                  </a:extLst>
                </a:gridCol>
                <a:gridCol w="992680">
                  <a:extLst>
                    <a:ext uri="{9D8B030D-6E8A-4147-A177-3AD203B41FA5}">
                      <a16:colId xmlns:a16="http://schemas.microsoft.com/office/drawing/2014/main" val="3877204110"/>
                    </a:ext>
                  </a:extLst>
                </a:gridCol>
              </a:tblGrid>
              <a:tr h="173535">
                <a:tc rowSpan="2">
                  <a:txBody>
                    <a:bodyPr/>
                    <a:lstStyle/>
                    <a:p>
                      <a:pPr algn="ctr" fontAlgn="ctr"/>
                      <a:r>
                        <a:rPr lang="pt-BR" sz="1100" b="1" i="0" u="none" strike="noStrike">
                          <a:solidFill>
                            <a:srgbClr val="FFFFFF"/>
                          </a:solidFill>
                          <a:effectLst/>
                          <a:latin typeface="Calibri" panose="020F0502020204030204" pitchFamily="34" charset="0"/>
                        </a:rPr>
                        <a:t>R$/MWh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gridSpan="4">
                  <a:txBody>
                    <a:bodyPr/>
                    <a:lstStyle/>
                    <a:p>
                      <a:pPr algn="ctr" fontAlgn="ctr"/>
                      <a:r>
                        <a:rPr lang="pt-BR" sz="1100" b="1" i="0" u="none" strike="noStrike">
                          <a:solidFill>
                            <a:srgbClr val="FFFFFF"/>
                          </a:solidFill>
                          <a:effectLst/>
                          <a:latin typeface="Calibri" panose="020F0502020204030204" pitchFamily="34" charset="0"/>
                        </a:rPr>
                        <a:t>Diferença entre as Médias do CMO CCEE (oficial-sens)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678831438"/>
                  </a:ext>
                </a:extLst>
              </a:tr>
              <a:tr h="173535">
                <a:tc vMerge="1">
                  <a:txBody>
                    <a:bodyPr/>
                    <a:lstStyle/>
                    <a:p>
                      <a:endParaRPr lang="pt-BR"/>
                    </a:p>
                  </a:txBody>
                  <a:tcPr/>
                </a:tc>
                <a:tc>
                  <a:txBody>
                    <a:bodyPr/>
                    <a:lstStyle/>
                    <a:p>
                      <a:pPr algn="ctr" fontAlgn="ctr"/>
                      <a:r>
                        <a:rPr lang="pt-BR" sz="1100" b="0" i="0" u="none" strike="noStrike">
                          <a:solidFill>
                            <a:srgbClr val="000000"/>
                          </a:solidFill>
                          <a:effectLst/>
                          <a:latin typeface="Calibri" panose="020F0502020204030204" pitchFamily="34" charset="0"/>
                        </a:rPr>
                        <a:t>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3940225"/>
                  </a:ext>
                </a:extLst>
              </a:tr>
              <a:tr h="173535">
                <a:tc>
                  <a:txBody>
                    <a:bodyPr/>
                    <a:lstStyle/>
                    <a:p>
                      <a:pPr algn="ctr" fontAlgn="ctr"/>
                      <a:r>
                        <a:rPr lang="pt-BR" sz="1100" b="1" i="0" u="none" strike="noStrike">
                          <a:solidFill>
                            <a:srgbClr val="FFFFFF"/>
                          </a:solidFill>
                          <a:effectLst/>
                          <a:latin typeface="Calibri" panose="020F0502020204030204" pitchFamily="34" charset="0"/>
                        </a:rPr>
                        <a:t>29/mar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5805205"/>
                  </a:ext>
                </a:extLst>
              </a:tr>
              <a:tr h="173535">
                <a:tc>
                  <a:txBody>
                    <a:bodyPr/>
                    <a:lstStyle/>
                    <a:p>
                      <a:pPr algn="ctr" fontAlgn="ctr"/>
                      <a:r>
                        <a:rPr lang="pt-BR" sz="1100" b="1" i="0" u="none" strike="noStrike">
                          <a:solidFill>
                            <a:srgbClr val="FFFFFF"/>
                          </a:solidFill>
                          <a:effectLst/>
                          <a:latin typeface="Calibri" panose="020F0502020204030204" pitchFamily="34" charset="0"/>
                        </a:rPr>
                        <a:t>30/mar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3989820"/>
                  </a:ext>
                </a:extLst>
              </a:tr>
              <a:tr h="173535">
                <a:tc>
                  <a:txBody>
                    <a:bodyPr/>
                    <a:lstStyle/>
                    <a:p>
                      <a:pPr algn="ctr" fontAlgn="ctr"/>
                      <a:r>
                        <a:rPr lang="pt-BR" sz="1100" b="1" i="0" u="none" strike="noStrike">
                          <a:solidFill>
                            <a:srgbClr val="FFFFFF"/>
                          </a:solidFill>
                          <a:effectLst/>
                          <a:latin typeface="Calibri" panose="020F0502020204030204" pitchFamily="34" charset="0"/>
                        </a:rPr>
                        <a:t>31/mar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0147437"/>
                  </a:ext>
                </a:extLst>
              </a:tr>
              <a:tr h="173535">
                <a:tc>
                  <a:txBody>
                    <a:bodyPr/>
                    <a:lstStyle/>
                    <a:p>
                      <a:pPr algn="ctr" fontAlgn="ctr"/>
                      <a:r>
                        <a:rPr lang="pt-BR" sz="1100" b="1" i="0" u="none" strike="noStrike">
                          <a:solidFill>
                            <a:srgbClr val="FFFFFF"/>
                          </a:solidFill>
                          <a:effectLst/>
                          <a:latin typeface="Calibri" panose="020F0502020204030204" pitchFamily="34" charset="0"/>
                        </a:rPr>
                        <a:t>01/abr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1100" b="0" i="0" u="none" strike="noStrike">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6105510"/>
                  </a:ext>
                </a:extLst>
              </a:tr>
            </a:tbl>
          </a:graphicData>
        </a:graphic>
      </p:graphicFrame>
      <p:sp>
        <p:nvSpPr>
          <p:cNvPr id="16" name="CaixaDeTexto 27">
            <a:extLst>
              <a:ext uri="{FF2B5EF4-FFF2-40B4-BE49-F238E27FC236}">
                <a16:creationId xmlns:a16="http://schemas.microsoft.com/office/drawing/2014/main" id="{A1251D60-026D-4180-9FE4-DCFD704305F4}"/>
              </a:ext>
            </a:extLst>
          </p:cNvPr>
          <p:cNvSpPr txBox="1"/>
          <p:nvPr/>
        </p:nvSpPr>
        <p:spPr>
          <a:xfrm>
            <a:off x="862694" y="5045964"/>
            <a:ext cx="4080890"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b="1">
                <a:latin typeface="Calibri" panose="020F0502020204030204"/>
              </a:rPr>
              <a:t>NÃO HOUVE IMPACTO NO PLD</a:t>
            </a:r>
            <a:endParaRPr kumimoji="0" lang="pt-BR" sz="1800" b="1" i="0" u="none" strike="noStrike" kern="1200" cap="none" spc="0" normalizeH="0" baseline="0" noProof="0">
              <a:ln>
                <a:noFill/>
              </a:ln>
              <a:effectLst/>
              <a:uLnTx/>
              <a:uFillTx/>
              <a:latin typeface="Calibri" panose="020F0502020204030204"/>
              <a:ea typeface="+mn-ea"/>
              <a:cs typeface="+mn-cs"/>
            </a:endParaRPr>
          </a:p>
        </p:txBody>
      </p:sp>
      <p:sp>
        <p:nvSpPr>
          <p:cNvPr id="20" name="CaixaDeTexto 27">
            <a:extLst>
              <a:ext uri="{FF2B5EF4-FFF2-40B4-BE49-F238E27FC236}">
                <a16:creationId xmlns:a16="http://schemas.microsoft.com/office/drawing/2014/main" id="{B3E627D1-0169-4BDB-A0D2-B066B74056CA}"/>
              </a:ext>
            </a:extLst>
          </p:cNvPr>
          <p:cNvSpPr txBox="1"/>
          <p:nvPr/>
        </p:nvSpPr>
        <p:spPr>
          <a:xfrm>
            <a:off x="862694" y="5386152"/>
            <a:ext cx="4080890"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b="1">
                <a:latin typeface="Calibri" panose="020F0502020204030204"/>
              </a:rPr>
              <a:t>CMO CCEE:</a:t>
            </a:r>
            <a:endParaRPr kumimoji="0" lang="pt-BR" sz="1800" b="1"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8960827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2"/>
          <p:cNvSpPr>
            <a:spLocks noGrp="1"/>
          </p:cNvSpPr>
          <p:nvPr>
            <p:ph type="title"/>
          </p:nvPr>
        </p:nvSpPr>
        <p:spPr>
          <a:xfrm>
            <a:off x="498080" y="75808"/>
            <a:ext cx="12284666" cy="397032"/>
          </a:xfrm>
        </p:spPr>
        <p:txBody>
          <a:bodyPr/>
          <a:lstStyle/>
          <a:p>
            <a:r>
              <a:rPr lang="pt-BR" sz="2200"/>
              <a:t>Inconsistência – </a:t>
            </a:r>
            <a:r>
              <a:rPr lang="pt-BR" sz="2000"/>
              <a:t>Arquivo ENTDADOS.DAT</a:t>
            </a:r>
            <a:endParaRPr lang="pt-BR" sz="2200"/>
          </a:p>
        </p:txBody>
      </p:sp>
      <p:sp>
        <p:nvSpPr>
          <p:cNvPr id="13" name="CaixaDeTexto 12">
            <a:extLst>
              <a:ext uri="{FF2B5EF4-FFF2-40B4-BE49-F238E27FC236}">
                <a16:creationId xmlns:a16="http://schemas.microsoft.com/office/drawing/2014/main" id="{C01ED58F-5718-42AF-BC23-9FECD46EB12A}"/>
              </a:ext>
            </a:extLst>
          </p:cNvPr>
          <p:cNvSpPr txBox="1"/>
          <p:nvPr/>
        </p:nvSpPr>
        <p:spPr>
          <a:xfrm>
            <a:off x="0" y="823747"/>
            <a:ext cx="11906948" cy="646331"/>
          </a:xfrm>
          <a:prstGeom prst="rect">
            <a:avLst/>
          </a:prstGeom>
          <a:noFill/>
        </p:spPr>
        <p:txBody>
          <a:bodyPr wrap="square" rtlCol="0">
            <a:spAutoFit/>
          </a:bodyPr>
          <a:lstStyle/>
          <a:p>
            <a:pPr marL="742950" lvl="1" indent="-285750" algn="just">
              <a:buFont typeface="Wingdings" panose="05000000000000000000" pitchFamily="2" charset="2"/>
              <a:buChar char="Ø"/>
              <a:defRPr/>
            </a:pPr>
            <a:r>
              <a:rPr lang="pt-BR">
                <a:solidFill>
                  <a:srgbClr val="5B9BD5">
                    <a:lumMod val="50000"/>
                  </a:srgbClr>
                </a:solidFill>
                <a:latin typeface="Calibri" panose="020F0502020204030204"/>
              </a:rPr>
              <a:t>No dia 30/03/2022 houve alteração de cadastro de agente operador das </a:t>
            </a:r>
            <a:r>
              <a:rPr lang="pt-BR" err="1">
                <a:solidFill>
                  <a:srgbClr val="5B9BD5">
                    <a:lumMod val="50000"/>
                  </a:srgbClr>
                </a:solidFill>
                <a:latin typeface="Calibri" panose="020F0502020204030204"/>
              </a:rPr>
              <a:t>UTEs</a:t>
            </a:r>
            <a:r>
              <a:rPr lang="pt-BR">
                <a:solidFill>
                  <a:srgbClr val="5B9BD5">
                    <a:lumMod val="50000"/>
                  </a:srgbClr>
                </a:solidFill>
                <a:latin typeface="Calibri" panose="020F0502020204030204"/>
              </a:rPr>
              <a:t> J. Lacerda A1, A2, B e C. Dessa forma, foi considerada equivocadamente, no deck do dia 01/04/2022, a disponibilidade zerada dessas usinas.</a:t>
            </a:r>
          </a:p>
        </p:txBody>
      </p:sp>
      <p:sp>
        <p:nvSpPr>
          <p:cNvPr id="31" name="CaixaDeTexto 30">
            <a:extLst>
              <a:ext uri="{FF2B5EF4-FFF2-40B4-BE49-F238E27FC236}">
                <a16:creationId xmlns:a16="http://schemas.microsoft.com/office/drawing/2014/main" id="{E3CE520B-050C-4D6E-8E7C-7094168FCD60}"/>
              </a:ext>
            </a:extLst>
          </p:cNvPr>
          <p:cNvSpPr txBox="1"/>
          <p:nvPr/>
        </p:nvSpPr>
        <p:spPr>
          <a:xfrm>
            <a:off x="424936" y="4350142"/>
            <a:ext cx="5122793" cy="36933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1800" b="1" i="0" u="none" strike="noStrike" kern="1200" cap="none" spc="0" normalizeH="0" baseline="0" noProof="0">
                <a:ln>
                  <a:noFill/>
                </a:ln>
                <a:solidFill>
                  <a:srgbClr val="08296C"/>
                </a:solidFill>
                <a:effectLst/>
                <a:uLnTx/>
                <a:uFillTx/>
                <a:latin typeface="Calibri" panose="020F0502020204030204"/>
                <a:ea typeface="+mn-ea"/>
                <a:cs typeface="+mn-cs"/>
              </a:rPr>
              <a:t>Impactos no PLD e CMO CCEE:</a:t>
            </a:r>
          </a:p>
        </p:txBody>
      </p:sp>
      <p:sp>
        <p:nvSpPr>
          <p:cNvPr id="12" name="CaixaDeTexto 27">
            <a:extLst>
              <a:ext uri="{FF2B5EF4-FFF2-40B4-BE49-F238E27FC236}">
                <a16:creationId xmlns:a16="http://schemas.microsoft.com/office/drawing/2014/main" id="{1776E902-16C6-48DD-BC83-AC7E5FE26BBD}"/>
              </a:ext>
            </a:extLst>
          </p:cNvPr>
          <p:cNvSpPr txBox="1"/>
          <p:nvPr/>
        </p:nvSpPr>
        <p:spPr>
          <a:xfrm>
            <a:off x="334794" y="1665588"/>
            <a:ext cx="3905948"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kumimoji="0" lang="pt-BR" sz="1800" b="1" i="0" u="none" strike="noStrike" kern="1200" cap="none" spc="0" normalizeH="0" baseline="0" noProof="0">
                <a:ln>
                  <a:noFill/>
                </a:ln>
                <a:solidFill>
                  <a:srgbClr val="08296C"/>
                </a:solidFill>
                <a:effectLst/>
                <a:uLnTx/>
                <a:uFillTx/>
                <a:latin typeface="Calibri" panose="020F0502020204030204"/>
                <a:ea typeface="+mn-ea"/>
                <a:cs typeface="+mn-cs"/>
              </a:rPr>
              <a:t>Deck do dia 01/04/2022</a:t>
            </a:r>
          </a:p>
        </p:txBody>
      </p:sp>
      <p:sp>
        <p:nvSpPr>
          <p:cNvPr id="14" name="CaixaDeTexto 27">
            <a:extLst>
              <a:ext uri="{FF2B5EF4-FFF2-40B4-BE49-F238E27FC236}">
                <a16:creationId xmlns:a16="http://schemas.microsoft.com/office/drawing/2014/main" id="{DD28828B-820C-4925-8525-27F3AD6FCB3C}"/>
              </a:ext>
            </a:extLst>
          </p:cNvPr>
          <p:cNvSpPr txBox="1"/>
          <p:nvPr/>
        </p:nvSpPr>
        <p:spPr>
          <a:xfrm>
            <a:off x="1100507" y="2235676"/>
            <a:ext cx="1716897"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lang="pt-BR" b="1">
                <a:latin typeface="Calibri" panose="020F0502020204030204"/>
              </a:rPr>
              <a:t>ENTDADOS.DAT</a:t>
            </a:r>
            <a:endParaRPr kumimoji="0" lang="pt-BR" sz="1800" b="1" i="0" u="none" strike="noStrike" kern="1200" cap="none" spc="0" normalizeH="0" baseline="0" noProof="0">
              <a:ln>
                <a:noFill/>
              </a:ln>
              <a:effectLst/>
              <a:uLnTx/>
              <a:uFillTx/>
              <a:latin typeface="Calibri" panose="020F0502020204030204"/>
              <a:ea typeface="+mn-ea"/>
              <a:cs typeface="+mn-cs"/>
            </a:endParaRPr>
          </a:p>
        </p:txBody>
      </p:sp>
      <p:sp>
        <p:nvSpPr>
          <p:cNvPr id="17" name="CaixaDeTexto 27">
            <a:extLst>
              <a:ext uri="{FF2B5EF4-FFF2-40B4-BE49-F238E27FC236}">
                <a16:creationId xmlns:a16="http://schemas.microsoft.com/office/drawing/2014/main" id="{19505369-9BCC-44A2-BB32-2D73B639AF3E}"/>
              </a:ext>
            </a:extLst>
          </p:cNvPr>
          <p:cNvSpPr txBox="1"/>
          <p:nvPr/>
        </p:nvSpPr>
        <p:spPr>
          <a:xfrm>
            <a:off x="424936" y="2535940"/>
            <a:ext cx="1716897"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lang="pt-BR" b="1">
                <a:solidFill>
                  <a:schemeClr val="accent5">
                    <a:lumMod val="50000"/>
                  </a:schemeClr>
                </a:solidFill>
                <a:latin typeface="Calibri" panose="020F0502020204030204"/>
              </a:rPr>
              <a:t>O</a:t>
            </a:r>
            <a:r>
              <a:rPr kumimoji="0" lang="pt-BR" sz="1800" b="1" i="0" u="none" strike="noStrike" kern="1200" cap="none" spc="0" normalizeH="0" baseline="0" noProof="0" err="1">
                <a:ln>
                  <a:noFill/>
                </a:ln>
                <a:solidFill>
                  <a:schemeClr val="accent5">
                    <a:lumMod val="50000"/>
                  </a:schemeClr>
                </a:solidFill>
                <a:effectLst/>
                <a:uLnTx/>
                <a:uFillTx/>
                <a:latin typeface="Calibri" panose="020F0502020204030204"/>
                <a:ea typeface="+mn-ea"/>
                <a:cs typeface="+mn-cs"/>
              </a:rPr>
              <a:t>ficial</a:t>
            </a:r>
            <a:endParaRPr kumimoji="0" lang="pt-BR" sz="1800" b="1" i="0" u="none" strike="noStrike" kern="1200" cap="none" spc="0" normalizeH="0" baseline="0" noProof="0">
              <a:ln>
                <a:noFill/>
              </a:ln>
              <a:solidFill>
                <a:schemeClr val="accent5">
                  <a:lumMod val="50000"/>
                </a:schemeClr>
              </a:solidFill>
              <a:effectLst/>
              <a:uLnTx/>
              <a:uFillTx/>
              <a:latin typeface="Calibri" panose="020F0502020204030204"/>
              <a:ea typeface="+mn-ea"/>
              <a:cs typeface="+mn-cs"/>
            </a:endParaRPr>
          </a:p>
        </p:txBody>
      </p:sp>
      <p:sp>
        <p:nvSpPr>
          <p:cNvPr id="18" name="CaixaDeTexto 27">
            <a:extLst>
              <a:ext uri="{FF2B5EF4-FFF2-40B4-BE49-F238E27FC236}">
                <a16:creationId xmlns:a16="http://schemas.microsoft.com/office/drawing/2014/main" id="{16882DC3-180D-4764-B068-A8BFA85A7279}"/>
              </a:ext>
            </a:extLst>
          </p:cNvPr>
          <p:cNvSpPr txBox="1"/>
          <p:nvPr/>
        </p:nvSpPr>
        <p:spPr>
          <a:xfrm>
            <a:off x="6458054" y="2535940"/>
            <a:ext cx="1716897"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lang="pt-BR" b="1">
                <a:solidFill>
                  <a:schemeClr val="accent5">
                    <a:lumMod val="50000"/>
                  </a:schemeClr>
                </a:solidFill>
                <a:latin typeface="Calibri" panose="020F0502020204030204"/>
              </a:rPr>
              <a:t>A</a:t>
            </a:r>
            <a:r>
              <a:rPr kumimoji="0" lang="pt-BR" sz="1800" b="1" i="0" u="none" strike="noStrike" kern="1200" cap="none" spc="0" normalizeH="0" baseline="0" noProof="0">
                <a:ln>
                  <a:noFill/>
                </a:ln>
                <a:solidFill>
                  <a:schemeClr val="accent5">
                    <a:lumMod val="50000"/>
                  </a:schemeClr>
                </a:solidFill>
                <a:effectLst/>
                <a:uLnTx/>
                <a:uFillTx/>
                <a:latin typeface="Calibri" panose="020F0502020204030204"/>
                <a:ea typeface="+mn-ea"/>
                <a:cs typeface="+mn-cs"/>
              </a:rPr>
              <a:t>justado</a:t>
            </a:r>
          </a:p>
        </p:txBody>
      </p:sp>
      <p:sp>
        <p:nvSpPr>
          <p:cNvPr id="21" name="CaixaDeTexto 27">
            <a:extLst>
              <a:ext uri="{FF2B5EF4-FFF2-40B4-BE49-F238E27FC236}">
                <a16:creationId xmlns:a16="http://schemas.microsoft.com/office/drawing/2014/main" id="{AA6EC6CF-56F7-4D4A-8722-3DB09C7EF57A}"/>
              </a:ext>
            </a:extLst>
          </p:cNvPr>
          <p:cNvSpPr txBox="1"/>
          <p:nvPr/>
        </p:nvSpPr>
        <p:spPr>
          <a:xfrm>
            <a:off x="334794" y="4897544"/>
            <a:ext cx="521293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lang="pt-BR" b="1">
                <a:latin typeface="Calibri" panose="020F0502020204030204"/>
              </a:rPr>
              <a:t>NÃO HOUVE IMPACTO NO PLD E CMO CCEE</a:t>
            </a:r>
            <a:endParaRPr kumimoji="0" lang="pt-BR" sz="1800" b="1" i="0" u="none" strike="noStrike" kern="1200" cap="none" spc="0" normalizeH="0" baseline="0" noProof="0">
              <a:ln>
                <a:noFill/>
              </a:ln>
              <a:effectLst/>
              <a:uLnTx/>
              <a:uFillTx/>
              <a:latin typeface="Calibri" panose="020F0502020204030204"/>
              <a:ea typeface="+mn-ea"/>
              <a:cs typeface="+mn-cs"/>
            </a:endParaRPr>
          </a:p>
        </p:txBody>
      </p:sp>
      <p:pic>
        <p:nvPicPr>
          <p:cNvPr id="4" name="Imagem 3">
            <a:extLst>
              <a:ext uri="{FF2B5EF4-FFF2-40B4-BE49-F238E27FC236}">
                <a16:creationId xmlns:a16="http://schemas.microsoft.com/office/drawing/2014/main" id="{80818439-1C13-4EF3-89CD-3F86D39A9473}"/>
              </a:ext>
            </a:extLst>
          </p:cNvPr>
          <p:cNvPicPr>
            <a:picLocks noChangeAspect="1"/>
          </p:cNvPicPr>
          <p:nvPr/>
        </p:nvPicPr>
        <p:blipFill>
          <a:blip r:embed="rId2"/>
          <a:stretch>
            <a:fillRect/>
          </a:stretch>
        </p:blipFill>
        <p:spPr>
          <a:xfrm>
            <a:off x="424936" y="3183541"/>
            <a:ext cx="5500235" cy="627620"/>
          </a:xfrm>
          <a:prstGeom prst="rect">
            <a:avLst/>
          </a:prstGeom>
          <a:ln>
            <a:solidFill>
              <a:schemeClr val="tx1"/>
            </a:solidFill>
          </a:ln>
        </p:spPr>
      </p:pic>
      <p:pic>
        <p:nvPicPr>
          <p:cNvPr id="7" name="Imagem 6">
            <a:extLst>
              <a:ext uri="{FF2B5EF4-FFF2-40B4-BE49-F238E27FC236}">
                <a16:creationId xmlns:a16="http://schemas.microsoft.com/office/drawing/2014/main" id="{3358E221-456A-4297-B437-D795BB9C4C4A}"/>
              </a:ext>
            </a:extLst>
          </p:cNvPr>
          <p:cNvPicPr>
            <a:picLocks noChangeAspect="1"/>
          </p:cNvPicPr>
          <p:nvPr/>
        </p:nvPicPr>
        <p:blipFill>
          <a:blip r:embed="rId3"/>
          <a:stretch>
            <a:fillRect/>
          </a:stretch>
        </p:blipFill>
        <p:spPr>
          <a:xfrm>
            <a:off x="6266831" y="3159971"/>
            <a:ext cx="5500235" cy="651190"/>
          </a:xfrm>
          <a:prstGeom prst="rect">
            <a:avLst/>
          </a:prstGeom>
          <a:ln>
            <a:solidFill>
              <a:schemeClr val="tx1"/>
            </a:solidFill>
          </a:ln>
        </p:spPr>
      </p:pic>
    </p:spTree>
    <p:extLst>
      <p:ext uri="{BB962C8B-B14F-4D97-AF65-F5344CB8AC3E}">
        <p14:creationId xmlns:p14="http://schemas.microsoft.com/office/powerpoint/2010/main" val="3084625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4">
            <a:extLst>
              <a:ext uri="{FF2B5EF4-FFF2-40B4-BE49-F238E27FC236}">
                <a16:creationId xmlns:a16="http://schemas.microsoft.com/office/drawing/2014/main" id="{69E6E732-5384-4252-BD64-797650788D63}"/>
              </a:ext>
            </a:extLst>
          </p:cNvPr>
          <p:cNvSpPr>
            <a:spLocks noGrp="1"/>
          </p:cNvSpPr>
          <p:nvPr>
            <p:ph type="title"/>
          </p:nvPr>
        </p:nvSpPr>
        <p:spPr>
          <a:xfrm>
            <a:off x="498080" y="38100"/>
            <a:ext cx="9496819" cy="424732"/>
          </a:xfrm>
        </p:spPr>
        <p:txBody>
          <a:bodyPr/>
          <a:lstStyle/>
          <a:p>
            <a:r>
              <a:rPr lang="pt-BR"/>
              <a:t>Pontos de Destaque</a:t>
            </a:r>
          </a:p>
        </p:txBody>
      </p:sp>
      <p:sp>
        <p:nvSpPr>
          <p:cNvPr id="12" name="Retângulo 11">
            <a:extLst>
              <a:ext uri="{FF2B5EF4-FFF2-40B4-BE49-F238E27FC236}">
                <a16:creationId xmlns:a16="http://schemas.microsoft.com/office/drawing/2014/main" id="{5B175E51-FDDD-4CA8-A60B-CFFCED4C19F6}"/>
              </a:ext>
            </a:extLst>
          </p:cNvPr>
          <p:cNvSpPr/>
          <p:nvPr/>
        </p:nvSpPr>
        <p:spPr>
          <a:xfrm>
            <a:off x="315956" y="676969"/>
            <a:ext cx="11493908" cy="6506909"/>
          </a:xfrm>
          <a:prstGeom prst="rect">
            <a:avLst/>
          </a:prstGeom>
          <a:noFill/>
          <a:ln w="9525">
            <a:noFill/>
            <a:miter lim="800000"/>
            <a:headEnd/>
            <a:tailEnd/>
          </a:ln>
        </p:spPr>
        <p:txBody>
          <a:bodyPr wrap="square" lIns="91440" tIns="45720" rIns="91440" bIns="45720" anchor="t">
            <a:spAutoFit/>
          </a:bodyPr>
          <a:lstStyle/>
          <a:p>
            <a:pPr marL="0" lvl="2" algn="just">
              <a:lnSpc>
                <a:spcPct val="90000"/>
              </a:lnSpc>
              <a:spcBef>
                <a:spcPts val="500"/>
              </a:spcBef>
              <a:spcAft>
                <a:spcPts val="1200"/>
              </a:spcAft>
              <a:buClr>
                <a:srgbClr val="FFC000"/>
              </a:buClr>
              <a:defRPr/>
            </a:pPr>
            <a:r>
              <a:rPr lang="pt-BR" sz="2000" b="1">
                <a:latin typeface="Calibri" panose="020F0502020204030204"/>
              </a:rPr>
              <a:t>Workshop GT Metodologia/CPAMP</a:t>
            </a:r>
          </a:p>
          <a:p>
            <a:pPr marL="285750" lvl="2" indent="-285750" algn="just">
              <a:lnSpc>
                <a:spcPct val="90000"/>
              </a:lnSpc>
              <a:spcBef>
                <a:spcPts val="500"/>
              </a:spcBef>
              <a:spcAft>
                <a:spcPts val="1200"/>
              </a:spcAft>
              <a:buClr>
                <a:srgbClr val="FFC000"/>
              </a:buClr>
              <a:buFont typeface="Wingdings" panose="05000000000000000000" pitchFamily="2" charset="2"/>
              <a:buChar char="ü"/>
              <a:defRPr/>
            </a:pPr>
            <a:r>
              <a:rPr lang="pt-BR">
                <a:latin typeface="Calibri" panose="020F0502020204030204"/>
                <a:cs typeface="Calibri"/>
              </a:rPr>
              <a:t>Último workshop: realizado dia 11/04 (segunda-feira), disponível no Youtube da CCEE</a:t>
            </a:r>
          </a:p>
          <a:p>
            <a:pPr marL="742950" lvl="3" indent="-285750" algn="just">
              <a:lnSpc>
                <a:spcPct val="90000"/>
              </a:lnSpc>
              <a:spcBef>
                <a:spcPts val="500"/>
              </a:spcBef>
              <a:spcAft>
                <a:spcPts val="1200"/>
              </a:spcAft>
              <a:buClr>
                <a:srgbClr val="FFC000"/>
              </a:buClr>
              <a:buFont typeface="Wingdings" panose="05000000000000000000" pitchFamily="2" charset="2"/>
              <a:buChar char="ü"/>
              <a:defRPr/>
            </a:pPr>
            <a:r>
              <a:rPr lang="pt-BR">
                <a:latin typeface="Calibri" panose="020F0502020204030204"/>
                <a:cs typeface="Calibri"/>
              </a:rPr>
              <a:t>Apresentadas </a:t>
            </a:r>
            <a:r>
              <a:rPr lang="pt-BR">
                <a:ea typeface="+mn-lt"/>
                <a:cs typeface="+mn-lt"/>
              </a:rPr>
              <a:t>as conclusões das atividades do Ciclo de Trabalho 2021/2022 relacionados ao fechamento da Consulta Pública MME Nº 121 de 10/02/2022. </a:t>
            </a:r>
          </a:p>
          <a:p>
            <a:pPr marL="285750" lvl="2" indent="-285750" algn="just">
              <a:lnSpc>
                <a:spcPct val="90000"/>
              </a:lnSpc>
              <a:spcBef>
                <a:spcPts val="500"/>
              </a:spcBef>
              <a:spcAft>
                <a:spcPts val="1200"/>
              </a:spcAft>
              <a:buClr>
                <a:srgbClr val="FFC000"/>
              </a:buClr>
              <a:buFont typeface="Wingdings" panose="05000000000000000000" pitchFamily="2" charset="2"/>
              <a:buChar char="ü"/>
              <a:defRPr/>
            </a:pPr>
            <a:r>
              <a:rPr lang="pt-BR">
                <a:ea typeface="+mn-lt"/>
                <a:cs typeface="+mn-lt"/>
              </a:rPr>
              <a:t>Aprovado as seguintes metodologias para entrada oficial em janeiro de 2023¹:</a:t>
            </a:r>
          </a:p>
          <a:p>
            <a:pPr marL="742950" lvl="3" indent="-285750" algn="just">
              <a:lnSpc>
                <a:spcPct val="90000"/>
              </a:lnSpc>
              <a:spcBef>
                <a:spcPts val="500"/>
              </a:spcBef>
              <a:spcAft>
                <a:spcPts val="1200"/>
              </a:spcAft>
              <a:buClr>
                <a:srgbClr val="FFC000"/>
              </a:buClr>
              <a:buFont typeface="Wingdings" panose="05000000000000000000" pitchFamily="2" charset="2"/>
              <a:buChar char="ü"/>
              <a:defRPr/>
            </a:pPr>
            <a:r>
              <a:rPr lang="pt-BR">
                <a:ea typeface="+mn-lt"/>
                <a:cs typeface="+mn-lt"/>
              </a:rPr>
              <a:t>Emprego da metodologia PAR(p)-A para a geração de cenários hidrológicos no </a:t>
            </a:r>
            <a:r>
              <a:rPr lang="pt-BR" err="1">
                <a:ea typeface="+mn-lt"/>
                <a:cs typeface="+mn-lt"/>
              </a:rPr>
              <a:t>Newave</a:t>
            </a:r>
            <a:r>
              <a:rPr lang="pt-BR">
                <a:ea typeface="+mn-lt"/>
                <a:cs typeface="+mn-lt"/>
              </a:rPr>
              <a:t> e GEVAZP do </a:t>
            </a:r>
            <a:r>
              <a:rPr lang="pt-BR" err="1">
                <a:ea typeface="+mn-lt"/>
                <a:cs typeface="+mn-lt"/>
              </a:rPr>
              <a:t>Decomp</a:t>
            </a:r>
            <a:r>
              <a:rPr lang="pt-BR">
                <a:ea typeface="+mn-lt"/>
                <a:cs typeface="+mn-lt"/>
              </a:rPr>
              <a:t>.</a:t>
            </a:r>
          </a:p>
          <a:p>
            <a:pPr marL="742950" lvl="3" indent="-285750" algn="just">
              <a:lnSpc>
                <a:spcPct val="90000"/>
              </a:lnSpc>
              <a:spcBef>
                <a:spcPts val="500"/>
              </a:spcBef>
              <a:spcAft>
                <a:spcPts val="1200"/>
              </a:spcAft>
              <a:buClr>
                <a:srgbClr val="FFC000"/>
              </a:buClr>
              <a:buFont typeface="Wingdings" panose="05000000000000000000" pitchFamily="2" charset="2"/>
              <a:buChar char="ü"/>
              <a:defRPr/>
            </a:pPr>
            <a:r>
              <a:rPr lang="pt-BR">
                <a:ea typeface="+mn-lt"/>
                <a:cs typeface="+mn-lt"/>
              </a:rPr>
              <a:t>Critério de parada do </a:t>
            </a:r>
            <a:r>
              <a:rPr lang="pt-BR" err="1">
                <a:ea typeface="+mn-lt"/>
                <a:cs typeface="+mn-lt"/>
              </a:rPr>
              <a:t>Newave</a:t>
            </a:r>
            <a:r>
              <a:rPr lang="pt-BR">
                <a:ea typeface="+mn-lt"/>
                <a:cs typeface="+mn-lt"/>
              </a:rPr>
              <a:t> alterado de 3 iterações sucessivas com </a:t>
            </a:r>
            <a:r>
              <a:rPr lang="el-GR">
                <a:ea typeface="+mn-lt"/>
                <a:cs typeface="+mn-lt"/>
              </a:rPr>
              <a:t>Δ</a:t>
            </a:r>
            <a:r>
              <a:rPr lang="pt-BR" err="1">
                <a:ea typeface="+mn-lt"/>
                <a:cs typeface="+mn-lt"/>
              </a:rPr>
              <a:t>Zinf</a:t>
            </a:r>
            <a:r>
              <a:rPr lang="pt-BR">
                <a:ea typeface="+mn-lt"/>
                <a:cs typeface="+mn-lt"/>
              </a:rPr>
              <a:t> abaixo de 0,2% para 6 iterações sucessivas com </a:t>
            </a:r>
            <a:r>
              <a:rPr lang="el-GR">
                <a:ea typeface="+mn-lt"/>
                <a:cs typeface="+mn-lt"/>
              </a:rPr>
              <a:t>Δ</a:t>
            </a:r>
            <a:r>
              <a:rPr lang="pt-BR" err="1">
                <a:ea typeface="+mn-lt"/>
                <a:cs typeface="+mn-lt"/>
              </a:rPr>
              <a:t>Zinf</a:t>
            </a:r>
            <a:r>
              <a:rPr lang="pt-BR">
                <a:ea typeface="+mn-lt"/>
                <a:cs typeface="+mn-lt"/>
              </a:rPr>
              <a:t>  abaixo de 0,1. </a:t>
            </a:r>
          </a:p>
          <a:p>
            <a:pPr marL="742950" lvl="3" indent="-285750" algn="just">
              <a:lnSpc>
                <a:spcPct val="90000"/>
              </a:lnSpc>
              <a:spcBef>
                <a:spcPts val="500"/>
              </a:spcBef>
              <a:spcAft>
                <a:spcPts val="1200"/>
              </a:spcAft>
              <a:buClr>
                <a:srgbClr val="FFC000"/>
              </a:buClr>
              <a:buFont typeface="Wingdings" panose="05000000000000000000" pitchFamily="2" charset="2"/>
              <a:buChar char="ü"/>
              <a:defRPr/>
            </a:pPr>
            <a:r>
              <a:rPr lang="pt-BR">
                <a:ea typeface="+mn-lt"/>
                <a:cs typeface="+mn-lt"/>
              </a:rPr>
              <a:t>Alteração dos parâmetros de aversão a risco do </a:t>
            </a:r>
            <a:r>
              <a:rPr lang="pt-BR" err="1">
                <a:ea typeface="+mn-lt"/>
                <a:cs typeface="+mn-lt"/>
              </a:rPr>
              <a:t>CVaR</a:t>
            </a:r>
            <a:r>
              <a:rPr lang="pt-BR">
                <a:ea typeface="+mn-lt"/>
                <a:cs typeface="+mn-lt"/>
              </a:rPr>
              <a:t> de (50,35) para (25,35).</a:t>
            </a:r>
          </a:p>
          <a:p>
            <a:pPr marL="285750" lvl="2" indent="-285750" algn="just">
              <a:lnSpc>
                <a:spcPct val="90000"/>
              </a:lnSpc>
              <a:spcBef>
                <a:spcPts val="500"/>
              </a:spcBef>
              <a:spcAft>
                <a:spcPts val="1200"/>
              </a:spcAft>
              <a:buClr>
                <a:srgbClr val="FFC000"/>
              </a:buClr>
              <a:buFont typeface="Wingdings" panose="05000000000000000000" pitchFamily="2" charset="2"/>
              <a:buChar char="ü"/>
              <a:defRPr/>
            </a:pPr>
            <a:r>
              <a:rPr lang="pt-BR">
                <a:ea typeface="+mn-lt"/>
                <a:cs typeface="+mn-lt"/>
              </a:rPr>
              <a:t>O Relatório referente ao fechamento da Consulta Pública MME Nº 121/2022 será disponibilizado na próxima semana.</a:t>
            </a:r>
          </a:p>
          <a:p>
            <a:pPr marL="285750" lvl="2" indent="-285750" algn="just">
              <a:lnSpc>
                <a:spcPct val="90000"/>
              </a:lnSpc>
              <a:spcBef>
                <a:spcPts val="500"/>
              </a:spcBef>
              <a:spcAft>
                <a:spcPts val="1200"/>
              </a:spcAft>
              <a:buClr>
                <a:srgbClr val="FFC000"/>
              </a:buClr>
              <a:buFont typeface="Wingdings" panose="05000000000000000000" pitchFamily="2" charset="2"/>
              <a:buChar char="ü"/>
              <a:defRPr/>
            </a:pPr>
            <a:r>
              <a:rPr lang="pt-BR">
                <a:latin typeface="Calibri" panose="020F0502020204030204"/>
              </a:rPr>
              <a:t>Para se inscrever no mailing do GT-Metodologia, deve-se enviar a solicitação para o e-mail: </a:t>
            </a:r>
            <a:r>
              <a:rPr lang="pt-BR">
                <a:solidFill>
                  <a:srgbClr val="0070C0"/>
                </a:solidFill>
                <a:latin typeface="Calibri" panose="020F0502020204030204"/>
                <a:hlinkClick r:id="rId2">
                  <a:extLst>
                    <a:ext uri="{A12FA001-AC4F-418D-AE19-62706E023703}">
                      <ahyp:hlinkClr xmlns:ahyp="http://schemas.microsoft.com/office/drawing/2018/hyperlinkcolor" val="tx"/>
                    </a:ext>
                  </a:extLst>
                </a:hlinkClick>
              </a:rPr>
              <a:t> gtmet.cpamp@ccee.org.br</a:t>
            </a:r>
            <a:r>
              <a:rPr lang="pt-BR">
                <a:latin typeface="Calibri" panose="020F0502020204030204"/>
              </a:rPr>
              <a:t> </a:t>
            </a:r>
          </a:p>
          <a:p>
            <a:pPr marL="742950" lvl="3" indent="-285750" algn="just">
              <a:lnSpc>
                <a:spcPct val="90000"/>
              </a:lnSpc>
              <a:spcBef>
                <a:spcPts val="500"/>
              </a:spcBef>
              <a:spcAft>
                <a:spcPts val="1200"/>
              </a:spcAft>
              <a:buClr>
                <a:srgbClr val="FFC000"/>
              </a:buClr>
              <a:buFont typeface="Wingdings" panose="05000000000000000000" pitchFamily="2" charset="2"/>
              <a:buChar char="ü"/>
              <a:defRPr/>
            </a:pPr>
            <a:endParaRPr lang="pt-BR">
              <a:solidFill>
                <a:srgbClr val="0070C0"/>
              </a:solidFill>
              <a:ea typeface="+mn-lt"/>
              <a:cs typeface="+mn-lt"/>
            </a:endParaRPr>
          </a:p>
          <a:p>
            <a:pPr marL="457200" lvl="3" algn="just">
              <a:lnSpc>
                <a:spcPct val="90000"/>
              </a:lnSpc>
              <a:spcBef>
                <a:spcPts val="500"/>
              </a:spcBef>
              <a:spcAft>
                <a:spcPts val="1200"/>
              </a:spcAft>
              <a:defRPr/>
            </a:pPr>
            <a:endParaRPr lang="pt-BR">
              <a:solidFill>
                <a:srgbClr val="000000"/>
              </a:solidFill>
              <a:latin typeface="Calibri" panose="020F0502020204030204"/>
              <a:cs typeface="Calibri"/>
            </a:endParaRPr>
          </a:p>
          <a:p>
            <a:pPr marL="0" lvl="2" algn="just">
              <a:lnSpc>
                <a:spcPct val="90000"/>
              </a:lnSpc>
              <a:spcBef>
                <a:spcPts val="500"/>
              </a:spcBef>
              <a:spcAft>
                <a:spcPts val="1200"/>
              </a:spcAft>
              <a:buClr>
                <a:srgbClr val="FFC000"/>
              </a:buClr>
              <a:defRPr/>
            </a:pPr>
            <a:br>
              <a:rPr lang="en-US"/>
            </a:br>
            <a:endParaRPr lang="en-US"/>
          </a:p>
        </p:txBody>
      </p:sp>
      <p:pic>
        <p:nvPicPr>
          <p:cNvPr id="1030" name="Picture 6" descr="calendar, time Icon">
            <a:extLst>
              <a:ext uri="{FF2B5EF4-FFF2-40B4-BE49-F238E27FC236}">
                <a16:creationId xmlns:a16="http://schemas.microsoft.com/office/drawing/2014/main" id="{8D2B59F8-1F2A-4354-BAC9-93B8C566DF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488" y="5590010"/>
            <a:ext cx="1182042" cy="11820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lustração do conceito de vídeo em grupo Vetor grátis">
            <a:extLst>
              <a:ext uri="{FF2B5EF4-FFF2-40B4-BE49-F238E27FC236}">
                <a16:creationId xmlns:a16="http://schemas.microsoft.com/office/drawing/2014/main" id="{3CC684A8-DE15-4622-8037-38E2368640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39886" y="5482311"/>
            <a:ext cx="1936158" cy="1289741"/>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16A90EEA-75C1-420F-A51E-4574F11A28CB}"/>
              </a:ext>
            </a:extLst>
          </p:cNvPr>
          <p:cNvSpPr txBox="1"/>
          <p:nvPr/>
        </p:nvSpPr>
        <p:spPr>
          <a:xfrm>
            <a:off x="1870530" y="5862123"/>
            <a:ext cx="7854232" cy="909929"/>
          </a:xfrm>
          <a:prstGeom prst="rect">
            <a:avLst/>
          </a:prstGeom>
          <a:noFill/>
        </p:spPr>
        <p:txBody>
          <a:bodyPr wrap="square">
            <a:spAutoFit/>
          </a:bodyPr>
          <a:lstStyle/>
          <a:p>
            <a:pPr algn="just">
              <a:lnSpc>
                <a:spcPct val="130000"/>
              </a:lnSpc>
              <a:spcAft>
                <a:spcPts val="1200"/>
              </a:spcAft>
            </a:pPr>
            <a:r>
              <a:rPr lang="pt-BR" sz="1400">
                <a:effectLst/>
                <a:latin typeface="Calibri" panose="020F0502020204030204" pitchFamily="34" charset="0"/>
                <a:ea typeface="MS Mincho" panose="02020609040205080304" pitchFamily="49" charset="-128"/>
                <a:cs typeface="Arial" panose="020B0604020202020204" pitchFamily="34" charset="0"/>
              </a:rPr>
              <a:t>¹Ressalta-se que os aprimoramentos aprovados podem ser utilizados de forma imediata para uso oficial pela EPE no planejamento da expansão e no cálculo de Garantia Física, conforme explicitado na Resolução CNPE Nº 22, de 5 de outubro de 2021.</a:t>
            </a:r>
            <a:endParaRPr lang="pt-BR" sz="1200">
              <a:effectLst/>
              <a:latin typeface="Calibri" panose="020F050202020403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25988799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EEDD20C-794D-49F4-89FD-C787DF4ED12C}"/>
              </a:ext>
            </a:extLst>
          </p:cNvPr>
          <p:cNvPicPr>
            <a:picLocks noChangeAspect="1"/>
          </p:cNvPicPr>
          <p:nvPr/>
        </p:nvPicPr>
        <p:blipFill>
          <a:blip r:embed="rId2"/>
          <a:stretch>
            <a:fillRect/>
          </a:stretch>
        </p:blipFill>
        <p:spPr>
          <a:xfrm>
            <a:off x="6531856" y="3430023"/>
            <a:ext cx="5311288" cy="1071694"/>
          </a:xfrm>
          <a:prstGeom prst="rect">
            <a:avLst/>
          </a:prstGeom>
          <a:ln>
            <a:solidFill>
              <a:schemeClr val="accent5">
                <a:lumMod val="50000"/>
              </a:schemeClr>
            </a:solidFill>
          </a:ln>
        </p:spPr>
      </p:pic>
      <p:sp>
        <p:nvSpPr>
          <p:cNvPr id="11" name="Título 2"/>
          <p:cNvSpPr>
            <a:spLocks noGrp="1"/>
          </p:cNvSpPr>
          <p:nvPr>
            <p:ph type="title"/>
          </p:nvPr>
        </p:nvSpPr>
        <p:spPr>
          <a:xfrm>
            <a:off x="498080" y="75808"/>
            <a:ext cx="12284666" cy="397032"/>
          </a:xfrm>
        </p:spPr>
        <p:txBody>
          <a:bodyPr/>
          <a:lstStyle/>
          <a:p>
            <a:r>
              <a:rPr lang="pt-BR" sz="2200"/>
              <a:t>Inconsistência – </a:t>
            </a:r>
            <a:r>
              <a:rPr lang="pt-BR" sz="2000"/>
              <a:t>Arquivo OPERUH.DAT</a:t>
            </a:r>
            <a:endParaRPr lang="pt-BR" sz="2200"/>
          </a:p>
        </p:txBody>
      </p:sp>
      <p:sp>
        <p:nvSpPr>
          <p:cNvPr id="13" name="CaixaDeTexto 12">
            <a:extLst>
              <a:ext uri="{FF2B5EF4-FFF2-40B4-BE49-F238E27FC236}">
                <a16:creationId xmlns:a16="http://schemas.microsoft.com/office/drawing/2014/main" id="{C01ED58F-5718-42AF-BC23-9FECD46EB12A}"/>
              </a:ext>
            </a:extLst>
          </p:cNvPr>
          <p:cNvSpPr txBox="1"/>
          <p:nvPr/>
        </p:nvSpPr>
        <p:spPr>
          <a:xfrm>
            <a:off x="0" y="770177"/>
            <a:ext cx="11906948" cy="1200329"/>
          </a:xfrm>
          <a:prstGeom prst="rect">
            <a:avLst/>
          </a:prstGeom>
          <a:noFill/>
        </p:spPr>
        <p:txBody>
          <a:bodyPr wrap="square" rtlCol="0">
            <a:spAutoFit/>
          </a:bodyPr>
          <a:lstStyle/>
          <a:p>
            <a:pPr marL="742950" lvl="1" indent="-285750" algn="just">
              <a:buFont typeface="Wingdings" panose="05000000000000000000" pitchFamily="2" charset="2"/>
              <a:buChar char="Ø"/>
              <a:defRPr/>
            </a:pPr>
            <a:r>
              <a:rPr lang="pt-BR">
                <a:solidFill>
                  <a:srgbClr val="5B9BD5">
                    <a:lumMod val="50000"/>
                  </a:srgbClr>
                </a:solidFill>
                <a:latin typeface="Calibri" panose="020F0502020204030204"/>
              </a:rPr>
              <a:t>As taxas de variação máxima de aumento e redução de defluência para a UHE Porto Primavera, de 100 m³/s por hora, foram consideradas equivocadamente no deck do dia 01/02/2022. Isto porque estão condicionadas às vazões defluentes entre 3.900 e 4.600 m³/s e o valor previsto para o dia 01/02 foi de 4.900 m³/s. Essa inconsistência impactou apenas o deck do referido dia. </a:t>
            </a:r>
          </a:p>
        </p:txBody>
      </p:sp>
      <p:sp>
        <p:nvSpPr>
          <p:cNvPr id="31" name="CaixaDeTexto 30">
            <a:extLst>
              <a:ext uri="{FF2B5EF4-FFF2-40B4-BE49-F238E27FC236}">
                <a16:creationId xmlns:a16="http://schemas.microsoft.com/office/drawing/2014/main" id="{E3CE520B-050C-4D6E-8E7C-7094168FCD60}"/>
              </a:ext>
            </a:extLst>
          </p:cNvPr>
          <p:cNvSpPr txBox="1"/>
          <p:nvPr/>
        </p:nvSpPr>
        <p:spPr>
          <a:xfrm>
            <a:off x="672967" y="5258648"/>
            <a:ext cx="5122793" cy="36933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t-BR" sz="1800" b="1" i="0" u="none" strike="noStrike" kern="1200" cap="none" spc="0" normalizeH="0" baseline="0" noProof="0">
                <a:ln>
                  <a:noFill/>
                </a:ln>
                <a:solidFill>
                  <a:srgbClr val="08296C"/>
                </a:solidFill>
                <a:effectLst/>
                <a:uLnTx/>
                <a:uFillTx/>
                <a:latin typeface="Calibri" panose="020F0502020204030204"/>
                <a:ea typeface="+mn-ea"/>
                <a:cs typeface="+mn-cs"/>
              </a:rPr>
              <a:t>Impactos no PLD:</a:t>
            </a:r>
          </a:p>
        </p:txBody>
      </p:sp>
      <p:sp>
        <p:nvSpPr>
          <p:cNvPr id="12" name="CaixaDeTexto 27">
            <a:extLst>
              <a:ext uri="{FF2B5EF4-FFF2-40B4-BE49-F238E27FC236}">
                <a16:creationId xmlns:a16="http://schemas.microsoft.com/office/drawing/2014/main" id="{1776E902-16C6-48DD-BC83-AC7E5FE26BBD}"/>
              </a:ext>
            </a:extLst>
          </p:cNvPr>
          <p:cNvSpPr txBox="1"/>
          <p:nvPr/>
        </p:nvSpPr>
        <p:spPr>
          <a:xfrm>
            <a:off x="651700" y="1992042"/>
            <a:ext cx="3905948"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kumimoji="0" lang="pt-BR" sz="1800" b="1" i="0" u="none" strike="noStrike" kern="1200" cap="none" spc="0" normalizeH="0" baseline="0" noProof="0">
                <a:ln>
                  <a:noFill/>
                </a:ln>
                <a:solidFill>
                  <a:srgbClr val="08296C"/>
                </a:solidFill>
                <a:effectLst/>
                <a:uLnTx/>
                <a:uFillTx/>
                <a:latin typeface="Calibri" panose="020F0502020204030204"/>
                <a:ea typeface="+mn-ea"/>
                <a:cs typeface="+mn-cs"/>
              </a:rPr>
              <a:t>Deck do dia 01/02/2022</a:t>
            </a:r>
          </a:p>
        </p:txBody>
      </p:sp>
      <p:sp>
        <p:nvSpPr>
          <p:cNvPr id="14" name="CaixaDeTexto 27">
            <a:extLst>
              <a:ext uri="{FF2B5EF4-FFF2-40B4-BE49-F238E27FC236}">
                <a16:creationId xmlns:a16="http://schemas.microsoft.com/office/drawing/2014/main" id="{DD28828B-820C-4925-8525-27F3AD6FCB3C}"/>
              </a:ext>
            </a:extLst>
          </p:cNvPr>
          <p:cNvSpPr txBox="1"/>
          <p:nvPr/>
        </p:nvSpPr>
        <p:spPr>
          <a:xfrm>
            <a:off x="1504370" y="2361374"/>
            <a:ext cx="1716897"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lang="pt-BR" b="1">
                <a:latin typeface="Calibri" panose="020F0502020204030204"/>
              </a:rPr>
              <a:t>OPERUH.DAT</a:t>
            </a:r>
            <a:endParaRPr kumimoji="0" lang="pt-BR" sz="1800" b="1" i="0" u="none" strike="noStrike" kern="1200" cap="none" spc="0" normalizeH="0" baseline="0" noProof="0">
              <a:ln>
                <a:noFill/>
              </a:ln>
              <a:effectLst/>
              <a:uLnTx/>
              <a:uFillTx/>
              <a:latin typeface="Calibri" panose="020F0502020204030204"/>
              <a:ea typeface="+mn-ea"/>
              <a:cs typeface="+mn-cs"/>
            </a:endParaRPr>
          </a:p>
        </p:txBody>
      </p:sp>
      <p:sp>
        <p:nvSpPr>
          <p:cNvPr id="17" name="CaixaDeTexto 27">
            <a:extLst>
              <a:ext uri="{FF2B5EF4-FFF2-40B4-BE49-F238E27FC236}">
                <a16:creationId xmlns:a16="http://schemas.microsoft.com/office/drawing/2014/main" id="{19505369-9BCC-44A2-BB32-2D73B639AF3E}"/>
              </a:ext>
            </a:extLst>
          </p:cNvPr>
          <p:cNvSpPr txBox="1"/>
          <p:nvPr/>
        </p:nvSpPr>
        <p:spPr>
          <a:xfrm>
            <a:off x="677100" y="2693928"/>
            <a:ext cx="1716897"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lang="pt-BR" b="1">
                <a:solidFill>
                  <a:schemeClr val="accent5">
                    <a:lumMod val="50000"/>
                  </a:schemeClr>
                </a:solidFill>
                <a:latin typeface="Calibri" panose="020F0502020204030204"/>
              </a:rPr>
              <a:t>O</a:t>
            </a:r>
            <a:r>
              <a:rPr kumimoji="0" lang="pt-BR" sz="1800" b="1" i="0" u="none" strike="noStrike" kern="1200" cap="none" spc="0" normalizeH="0" baseline="0" noProof="0" err="1">
                <a:ln>
                  <a:noFill/>
                </a:ln>
                <a:solidFill>
                  <a:schemeClr val="accent5">
                    <a:lumMod val="50000"/>
                  </a:schemeClr>
                </a:solidFill>
                <a:effectLst/>
                <a:uLnTx/>
                <a:uFillTx/>
                <a:latin typeface="Calibri" panose="020F0502020204030204"/>
                <a:ea typeface="+mn-ea"/>
                <a:cs typeface="+mn-cs"/>
              </a:rPr>
              <a:t>ficial</a:t>
            </a:r>
            <a:endParaRPr kumimoji="0" lang="pt-BR" sz="1800" b="1" i="0" u="none" strike="noStrike" kern="1200" cap="none" spc="0" normalizeH="0" baseline="0" noProof="0">
              <a:ln>
                <a:noFill/>
              </a:ln>
              <a:solidFill>
                <a:schemeClr val="accent5">
                  <a:lumMod val="50000"/>
                </a:schemeClr>
              </a:solidFill>
              <a:effectLst/>
              <a:uLnTx/>
              <a:uFillTx/>
              <a:latin typeface="Calibri" panose="020F0502020204030204"/>
              <a:ea typeface="+mn-ea"/>
              <a:cs typeface="+mn-cs"/>
            </a:endParaRPr>
          </a:p>
        </p:txBody>
      </p:sp>
      <p:sp>
        <p:nvSpPr>
          <p:cNvPr id="18" name="CaixaDeTexto 27">
            <a:extLst>
              <a:ext uri="{FF2B5EF4-FFF2-40B4-BE49-F238E27FC236}">
                <a16:creationId xmlns:a16="http://schemas.microsoft.com/office/drawing/2014/main" id="{16882DC3-180D-4764-B068-A8BFA85A7279}"/>
              </a:ext>
            </a:extLst>
          </p:cNvPr>
          <p:cNvSpPr txBox="1"/>
          <p:nvPr/>
        </p:nvSpPr>
        <p:spPr>
          <a:xfrm>
            <a:off x="6531856" y="2693928"/>
            <a:ext cx="1716897"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just" defTabSz="914400" rtl="0" eaLnBrk="1" fontAlgn="auto" latinLnBrk="0" hangingPunct="1">
              <a:lnSpc>
                <a:spcPct val="100000"/>
              </a:lnSpc>
              <a:spcBef>
                <a:spcPts val="0"/>
              </a:spcBef>
              <a:spcAft>
                <a:spcPts val="0"/>
              </a:spcAft>
              <a:buClrTx/>
              <a:buSzTx/>
              <a:tabLst/>
              <a:defRPr/>
            </a:pPr>
            <a:r>
              <a:rPr lang="pt-BR" b="1">
                <a:solidFill>
                  <a:schemeClr val="accent5">
                    <a:lumMod val="50000"/>
                  </a:schemeClr>
                </a:solidFill>
                <a:latin typeface="Calibri" panose="020F0502020204030204"/>
              </a:rPr>
              <a:t>A</a:t>
            </a:r>
            <a:r>
              <a:rPr kumimoji="0" lang="pt-BR" sz="1800" b="1" i="0" u="none" strike="noStrike" kern="1200" cap="none" spc="0" normalizeH="0" baseline="0" noProof="0">
                <a:ln>
                  <a:noFill/>
                </a:ln>
                <a:solidFill>
                  <a:schemeClr val="accent5">
                    <a:lumMod val="50000"/>
                  </a:schemeClr>
                </a:solidFill>
                <a:effectLst/>
                <a:uLnTx/>
                <a:uFillTx/>
                <a:latin typeface="Calibri" panose="020F0502020204030204"/>
                <a:ea typeface="+mn-ea"/>
                <a:cs typeface="+mn-cs"/>
              </a:rPr>
              <a:t>justado</a:t>
            </a:r>
          </a:p>
        </p:txBody>
      </p:sp>
      <p:sp>
        <p:nvSpPr>
          <p:cNvPr id="21" name="Retângulo 20">
            <a:extLst>
              <a:ext uri="{FF2B5EF4-FFF2-40B4-BE49-F238E27FC236}">
                <a16:creationId xmlns:a16="http://schemas.microsoft.com/office/drawing/2014/main" id="{5D926148-2B46-451B-974F-7822927EBA28}"/>
              </a:ext>
            </a:extLst>
          </p:cNvPr>
          <p:cNvSpPr/>
          <p:nvPr/>
        </p:nvSpPr>
        <p:spPr>
          <a:xfrm>
            <a:off x="6531855" y="3429000"/>
            <a:ext cx="108557" cy="1071694"/>
          </a:xfrm>
          <a:prstGeom prst="rect">
            <a:avLst/>
          </a:prstGeom>
          <a:solidFill>
            <a:srgbClr val="9DC3E6">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11AB4D71-74AD-4525-A044-A9C5064768FE}"/>
              </a:ext>
            </a:extLst>
          </p:cNvPr>
          <p:cNvPicPr>
            <a:picLocks noChangeAspect="1"/>
          </p:cNvPicPr>
          <p:nvPr/>
        </p:nvPicPr>
        <p:blipFill>
          <a:blip r:embed="rId3"/>
          <a:stretch>
            <a:fillRect/>
          </a:stretch>
        </p:blipFill>
        <p:spPr>
          <a:xfrm>
            <a:off x="677100" y="3470467"/>
            <a:ext cx="5202731" cy="895660"/>
          </a:xfrm>
          <a:prstGeom prst="rect">
            <a:avLst/>
          </a:prstGeom>
          <a:ln>
            <a:solidFill>
              <a:schemeClr val="accent5">
                <a:lumMod val="50000"/>
              </a:schemeClr>
            </a:solidFill>
          </a:ln>
        </p:spPr>
      </p:pic>
      <p:sp>
        <p:nvSpPr>
          <p:cNvPr id="23" name="Retângulo 22">
            <a:extLst>
              <a:ext uri="{FF2B5EF4-FFF2-40B4-BE49-F238E27FC236}">
                <a16:creationId xmlns:a16="http://schemas.microsoft.com/office/drawing/2014/main" id="{B6CF99BC-29CC-4106-946D-031652F31A80}"/>
              </a:ext>
            </a:extLst>
          </p:cNvPr>
          <p:cNvSpPr/>
          <p:nvPr/>
        </p:nvSpPr>
        <p:spPr>
          <a:xfrm>
            <a:off x="672967" y="3470467"/>
            <a:ext cx="76658" cy="895660"/>
          </a:xfrm>
          <a:prstGeom prst="rect">
            <a:avLst/>
          </a:prstGeom>
          <a:solidFill>
            <a:srgbClr val="9DC3E6">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5" name="Imagem 24">
            <a:extLst>
              <a:ext uri="{FF2B5EF4-FFF2-40B4-BE49-F238E27FC236}">
                <a16:creationId xmlns:a16="http://schemas.microsoft.com/office/drawing/2014/main" id="{C8F44F17-4129-4E04-B463-17C81511A93F}"/>
              </a:ext>
            </a:extLst>
          </p:cNvPr>
          <p:cNvPicPr>
            <a:picLocks noChangeAspect="1"/>
          </p:cNvPicPr>
          <p:nvPr/>
        </p:nvPicPr>
        <p:blipFill>
          <a:blip r:embed="rId4"/>
          <a:stretch>
            <a:fillRect/>
          </a:stretch>
        </p:blipFill>
        <p:spPr>
          <a:xfrm>
            <a:off x="672967" y="5676092"/>
            <a:ext cx="4962289" cy="565484"/>
          </a:xfrm>
          <a:prstGeom prst="rect">
            <a:avLst/>
          </a:prstGeom>
        </p:spPr>
      </p:pic>
      <p:pic>
        <p:nvPicPr>
          <p:cNvPr id="27" name="Imagem 26">
            <a:extLst>
              <a:ext uri="{FF2B5EF4-FFF2-40B4-BE49-F238E27FC236}">
                <a16:creationId xmlns:a16="http://schemas.microsoft.com/office/drawing/2014/main" id="{2E531C5F-A799-4E57-8C21-A9BA3EBC3F46}"/>
              </a:ext>
            </a:extLst>
          </p:cNvPr>
          <p:cNvPicPr>
            <a:picLocks noChangeAspect="1"/>
          </p:cNvPicPr>
          <p:nvPr/>
        </p:nvPicPr>
        <p:blipFill>
          <a:blip r:embed="rId4"/>
          <a:stretch>
            <a:fillRect/>
          </a:stretch>
        </p:blipFill>
        <p:spPr>
          <a:xfrm>
            <a:off x="6531855" y="5676092"/>
            <a:ext cx="4962289" cy="565484"/>
          </a:xfrm>
          <a:prstGeom prst="rect">
            <a:avLst/>
          </a:prstGeom>
        </p:spPr>
      </p:pic>
      <p:sp>
        <p:nvSpPr>
          <p:cNvPr id="15" name="Estrela: 5 Pontas 14">
            <a:extLst>
              <a:ext uri="{FF2B5EF4-FFF2-40B4-BE49-F238E27FC236}">
                <a16:creationId xmlns:a16="http://schemas.microsoft.com/office/drawing/2014/main" id="{79520FEA-3113-4BE5-BABD-DD7B580C6821}"/>
              </a:ext>
            </a:extLst>
          </p:cNvPr>
          <p:cNvSpPr/>
          <p:nvPr/>
        </p:nvSpPr>
        <p:spPr>
          <a:xfrm>
            <a:off x="3253839" y="249382"/>
            <a:ext cx="6258296" cy="60564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strela: 5 Pontas 15">
            <a:extLst>
              <a:ext uri="{FF2B5EF4-FFF2-40B4-BE49-F238E27FC236}">
                <a16:creationId xmlns:a16="http://schemas.microsoft.com/office/drawing/2014/main" id="{F6D5DBB5-D2A3-409F-8389-9DFED2B5C238}"/>
              </a:ext>
            </a:extLst>
          </p:cNvPr>
          <p:cNvSpPr/>
          <p:nvPr/>
        </p:nvSpPr>
        <p:spPr>
          <a:xfrm>
            <a:off x="2576051" y="985171"/>
            <a:ext cx="6548284" cy="559066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399615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a:t>Agenda</a:t>
            </a:r>
          </a:p>
        </p:txBody>
      </p:sp>
      <p:sp>
        <p:nvSpPr>
          <p:cNvPr id="5" name="Espaço Reservado para Conteúdo 4"/>
          <p:cNvSpPr>
            <a:spLocks noGrp="1"/>
          </p:cNvSpPr>
          <p:nvPr>
            <p:ph idx="1"/>
          </p:nvPr>
        </p:nvSpPr>
        <p:spPr>
          <a:xfrm>
            <a:off x="659312" y="637099"/>
            <a:ext cx="10655300" cy="5590664"/>
          </a:xfrm>
        </p:spPr>
        <p:txBody>
          <a:bodyPr/>
          <a:lstStyle/>
          <a:p>
            <a:pPr>
              <a:spcBef>
                <a:spcPts val="600"/>
              </a:spcBef>
            </a:pPr>
            <a:r>
              <a:rPr lang="pt-BR" sz="2000">
                <a:solidFill>
                  <a:schemeClr val="bg2">
                    <a:lumMod val="50000"/>
                  </a:schemeClr>
                </a:solidFill>
              </a:rPr>
              <a:t>Pontos de Destaque</a:t>
            </a:r>
          </a:p>
          <a:p>
            <a:pPr>
              <a:spcBef>
                <a:spcPts val="600"/>
              </a:spcBef>
            </a:pPr>
            <a:r>
              <a:rPr lang="pt-BR" sz="2000"/>
              <a:t>Análise do comportamento do PLD de abril de 2022</a:t>
            </a:r>
          </a:p>
          <a:p>
            <a:pPr lvl="1">
              <a:spcBef>
                <a:spcPts val="600"/>
              </a:spcBef>
            </a:pPr>
            <a:r>
              <a:rPr lang="pt-BR" sz="2000">
                <a:solidFill>
                  <a:schemeClr val="bg2">
                    <a:lumMod val="50000"/>
                  </a:schemeClr>
                </a:solidFill>
              </a:rPr>
              <a:t>Cenário </a:t>
            </a:r>
            <a:r>
              <a:rPr lang="pt-BR" sz="2000" err="1">
                <a:solidFill>
                  <a:schemeClr val="bg2">
                    <a:lumMod val="50000"/>
                  </a:schemeClr>
                </a:solidFill>
              </a:rPr>
              <a:t>Hidrometeorológico</a:t>
            </a:r>
            <a:endParaRPr lang="pt-BR" sz="2000">
              <a:solidFill>
                <a:schemeClr val="bg2">
                  <a:lumMod val="50000"/>
                </a:schemeClr>
              </a:solidFill>
            </a:endParaRPr>
          </a:p>
          <a:p>
            <a:pPr lvl="1">
              <a:spcBef>
                <a:spcPts val="600"/>
              </a:spcBef>
            </a:pPr>
            <a:r>
              <a:rPr lang="pt-BR" sz="2000">
                <a:solidFill>
                  <a:schemeClr val="bg2">
                    <a:lumMod val="50000"/>
                  </a:schemeClr>
                </a:solidFill>
              </a:rPr>
              <a:t>Análise e Acompanhamento da Carga</a:t>
            </a:r>
          </a:p>
          <a:p>
            <a:pPr lvl="1">
              <a:spcBef>
                <a:spcPts val="600"/>
              </a:spcBef>
            </a:pPr>
            <a:r>
              <a:rPr lang="pt-BR" sz="2000">
                <a:solidFill>
                  <a:schemeClr val="tx1">
                    <a:lumMod val="50000"/>
                    <a:lumOff val="50000"/>
                  </a:schemeClr>
                </a:solidFill>
              </a:rPr>
              <a:t>Previsibilidade para o cálculo do PLD</a:t>
            </a:r>
          </a:p>
          <a:p>
            <a:pPr lvl="1">
              <a:spcBef>
                <a:spcPts val="600"/>
              </a:spcBef>
            </a:pPr>
            <a:r>
              <a:rPr lang="pt-BR" sz="2000">
                <a:solidFill>
                  <a:schemeClr val="tx1">
                    <a:lumMod val="50000"/>
                    <a:lumOff val="50000"/>
                  </a:schemeClr>
                </a:solidFill>
              </a:rPr>
              <a:t>Histórico do PLD</a:t>
            </a:r>
          </a:p>
          <a:p>
            <a:pPr lvl="1">
              <a:spcBef>
                <a:spcPts val="600"/>
              </a:spcBef>
            </a:pPr>
            <a:r>
              <a:rPr lang="pt-BR" sz="2000">
                <a:solidFill>
                  <a:schemeClr val="tx1">
                    <a:lumMod val="50000"/>
                    <a:lumOff val="50000"/>
                  </a:schemeClr>
                </a:solidFill>
              </a:rPr>
              <a:t>DECOMP</a:t>
            </a:r>
          </a:p>
          <a:p>
            <a:pPr lvl="1">
              <a:spcBef>
                <a:spcPts val="600"/>
              </a:spcBef>
            </a:pPr>
            <a:r>
              <a:rPr lang="pt-BR" sz="2000">
                <a:solidFill>
                  <a:schemeClr val="tx1">
                    <a:lumMod val="50000"/>
                    <a:lumOff val="50000"/>
                  </a:schemeClr>
                </a:solidFill>
              </a:rPr>
              <a:t>DESSEM</a:t>
            </a:r>
          </a:p>
          <a:p>
            <a:pPr marL="228600" lvl="1">
              <a:spcBef>
                <a:spcPts val="600"/>
              </a:spcBef>
            </a:pPr>
            <a:r>
              <a:rPr lang="pt-BR" sz="2000" b="1">
                <a:solidFill>
                  <a:schemeClr val="bg2">
                    <a:lumMod val="50000"/>
                  </a:schemeClr>
                </a:solidFill>
              </a:rPr>
              <a:t>Projeção do PLD</a:t>
            </a:r>
          </a:p>
          <a:p>
            <a:pPr lvl="1">
              <a:spcBef>
                <a:spcPts val="600"/>
              </a:spcBef>
            </a:pPr>
            <a:r>
              <a:rPr lang="pt-BR" sz="2000">
                <a:solidFill>
                  <a:schemeClr val="bg2">
                    <a:lumMod val="50000"/>
                  </a:schemeClr>
                </a:solidFill>
              </a:rPr>
              <a:t>Metodologia de Projeção da ENA</a:t>
            </a:r>
          </a:p>
          <a:p>
            <a:pPr lvl="1">
              <a:spcBef>
                <a:spcPts val="600"/>
              </a:spcBef>
            </a:pPr>
            <a:r>
              <a:rPr lang="pt-BR" sz="2000">
                <a:solidFill>
                  <a:schemeClr val="bg2">
                    <a:lumMod val="50000"/>
                  </a:schemeClr>
                </a:solidFill>
              </a:rPr>
              <a:t>Resultados da Projeção do PLD Preliminar de Abril de 2022</a:t>
            </a:r>
          </a:p>
          <a:p>
            <a:pPr>
              <a:spcBef>
                <a:spcPts val="600"/>
              </a:spcBef>
            </a:pPr>
            <a:r>
              <a:rPr lang="pt-BR" sz="2000">
                <a:solidFill>
                  <a:schemeClr val="bg2">
                    <a:lumMod val="50000"/>
                  </a:schemeClr>
                </a:solidFill>
              </a:rPr>
              <a:t>Próximos Encontros do PLD</a:t>
            </a:r>
          </a:p>
        </p:txBody>
      </p:sp>
      <p:sp>
        <p:nvSpPr>
          <p:cNvPr id="6" name="Estrela: 5 Pontas 5">
            <a:extLst>
              <a:ext uri="{FF2B5EF4-FFF2-40B4-BE49-F238E27FC236}">
                <a16:creationId xmlns:a16="http://schemas.microsoft.com/office/drawing/2014/main" id="{5F92E3A0-019B-4DDC-8EB5-DD983A081E75}"/>
              </a:ext>
            </a:extLst>
          </p:cNvPr>
          <p:cNvSpPr/>
          <p:nvPr/>
        </p:nvSpPr>
        <p:spPr>
          <a:xfrm>
            <a:off x="2576051" y="985171"/>
            <a:ext cx="6548284" cy="559066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606647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C4C2D5A1-3BB1-489A-B90C-A3D9C87BAF92}"/>
              </a:ext>
            </a:extLst>
          </p:cNvPr>
          <p:cNvPicPr>
            <a:picLocks noChangeAspect="1"/>
          </p:cNvPicPr>
          <p:nvPr/>
        </p:nvPicPr>
        <p:blipFill>
          <a:blip r:embed="rId2"/>
          <a:stretch>
            <a:fillRect/>
          </a:stretch>
        </p:blipFill>
        <p:spPr>
          <a:xfrm>
            <a:off x="8934653" y="1293010"/>
            <a:ext cx="3141394" cy="2642022"/>
          </a:xfrm>
          <a:prstGeom prst="rect">
            <a:avLst/>
          </a:prstGeom>
        </p:spPr>
      </p:pic>
      <p:sp>
        <p:nvSpPr>
          <p:cNvPr id="2" name="Título 1">
            <a:extLst>
              <a:ext uri="{FF2B5EF4-FFF2-40B4-BE49-F238E27FC236}">
                <a16:creationId xmlns:a16="http://schemas.microsoft.com/office/drawing/2014/main" id="{EDD766FD-BFD7-4CF8-BC84-83F9CA7AA5B9}"/>
              </a:ext>
            </a:extLst>
          </p:cNvPr>
          <p:cNvSpPr>
            <a:spLocks noGrp="1"/>
          </p:cNvSpPr>
          <p:nvPr>
            <p:ph type="title"/>
          </p:nvPr>
        </p:nvSpPr>
        <p:spPr/>
        <p:txBody>
          <a:bodyPr/>
          <a:lstStyle/>
          <a:p>
            <a:r>
              <a:rPr lang="pt-BR"/>
              <a:t>Recuperação dos Custos Fixos da UTE William </a:t>
            </a:r>
            <a:r>
              <a:rPr lang="pt-BR" err="1"/>
              <a:t>Arjona</a:t>
            </a:r>
            <a:r>
              <a:rPr lang="pt-BR"/>
              <a:t> (12/</a:t>
            </a:r>
            <a:r>
              <a:rPr lang="pt-BR" err="1"/>
              <a:t>jul</a:t>
            </a:r>
            <a:r>
              <a:rPr lang="pt-BR"/>
              <a:t> a 13/dez)</a:t>
            </a:r>
          </a:p>
        </p:txBody>
      </p:sp>
      <p:sp>
        <p:nvSpPr>
          <p:cNvPr id="4" name="Espaço Reservado para Número de Slide 3">
            <a:extLst>
              <a:ext uri="{FF2B5EF4-FFF2-40B4-BE49-F238E27FC236}">
                <a16:creationId xmlns:a16="http://schemas.microsoft.com/office/drawing/2014/main" id="{03058D4C-DB81-4F05-8B01-C50AA778B934}"/>
              </a:ext>
            </a:extLst>
          </p:cNvPr>
          <p:cNvSpPr>
            <a:spLocks noGrp="1"/>
          </p:cNvSpPr>
          <p:nvPr>
            <p:ph type="sldNum" sz="quarter" idx="4294967295"/>
          </p:nvPr>
        </p:nvSpPr>
        <p:spPr>
          <a:xfrm>
            <a:off x="11304588" y="6284913"/>
            <a:ext cx="887412" cy="423862"/>
          </a:xfrm>
          <a:prstGeom prst="rect">
            <a:avLst/>
          </a:prstGeom>
        </p:spPr>
        <p:txBody>
          <a:bodyPr/>
          <a:lstStyle/>
          <a:p>
            <a:fld id="{96E69268-9C8B-4EBF-A9EE-DC5DC2D48DC3}" type="slidenum">
              <a:rPr lang="en-US" smtClean="0"/>
              <a:pPr/>
              <a:t>92</a:t>
            </a:fld>
            <a:endParaRPr lang="en-US"/>
          </a:p>
        </p:txBody>
      </p:sp>
      <p:sp>
        <p:nvSpPr>
          <p:cNvPr id="15" name="Espaço Reservado para Texto 2">
            <a:extLst>
              <a:ext uri="{FF2B5EF4-FFF2-40B4-BE49-F238E27FC236}">
                <a16:creationId xmlns:a16="http://schemas.microsoft.com/office/drawing/2014/main" id="{071798BD-E4AB-4B72-8C2B-7759B0715BBC}"/>
              </a:ext>
            </a:extLst>
          </p:cNvPr>
          <p:cNvSpPr txBox="1">
            <a:spLocks/>
          </p:cNvSpPr>
          <p:nvPr/>
        </p:nvSpPr>
        <p:spPr>
          <a:xfrm>
            <a:off x="562327" y="817275"/>
            <a:ext cx="8578193" cy="627058"/>
          </a:xfrm>
          <a:prstGeom prst="rect">
            <a:avLst/>
          </a:prstGeom>
          <a:ln w="12700">
            <a:miter lim="400000"/>
          </a:ln>
        </p:spPr>
        <p:txBody>
          <a:bodyPr lIns="26787" tIns="26787" rIns="26787" bIns="26787" anchor="t">
            <a:noAutofit/>
          </a:bodyPr>
          <a:lstStyle>
            <a:lvl1pPr marL="325115" indent="-325115" algn="l" defTabSz="1300460" rtl="0" eaLnBrk="1" latinLnBrk="0" hangingPunct="1">
              <a:lnSpc>
                <a:spcPct val="90000"/>
              </a:lnSpc>
              <a:spcBef>
                <a:spcPts val="1422"/>
              </a:spcBef>
              <a:buFont typeface="Arial" panose="020B0604020202020204" pitchFamily="34" charset="0"/>
              <a:buChar char="•"/>
              <a:defRPr sz="3413" b="0" i="0" u="none" strike="noStrike" kern="1200" cap="none" spc="0" baseline="0" dirty="0">
                <a:ln>
                  <a:noFill/>
                </a:ln>
                <a:solidFill>
                  <a:srgbClr val="08296C"/>
                </a:solidFill>
                <a:uFillTx/>
                <a:latin typeface="Calibri" charset="0"/>
                <a:ea typeface="Calibri" charset="0"/>
                <a:cs typeface="Calibri" charset="0"/>
                <a:sym typeface="Helvetica Light"/>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r>
              <a:rPr lang="pt-BR" sz="1969" b="1">
                <a:solidFill>
                  <a:schemeClr val="tx1"/>
                </a:solidFill>
              </a:rPr>
              <a:t>Despacho 3.925/2021, de 7 de dezembro da UTE William </a:t>
            </a:r>
            <a:r>
              <a:rPr lang="pt-BR" sz="1969" b="1" err="1">
                <a:solidFill>
                  <a:schemeClr val="tx1"/>
                </a:solidFill>
              </a:rPr>
              <a:t>Arjona</a:t>
            </a:r>
            <a:r>
              <a:rPr lang="pt-BR" sz="1969" b="1">
                <a:solidFill>
                  <a:schemeClr val="tx1"/>
                </a:solidFill>
              </a:rPr>
              <a:t> (177 MW), com CVU aprovado para operação a óleo diesel até 31/12/2021 </a:t>
            </a:r>
          </a:p>
          <a:p>
            <a:pPr marL="0" indent="0">
              <a:buNone/>
            </a:pPr>
            <a:endParaRPr lang="pt-BR" sz="2400"/>
          </a:p>
          <a:p>
            <a:endParaRPr lang="pt-BR" sz="2400"/>
          </a:p>
          <a:p>
            <a:endParaRPr lang="pt-BR" sz="2400"/>
          </a:p>
          <a:p>
            <a:endParaRPr lang="pt-BR" sz="2400"/>
          </a:p>
          <a:p>
            <a:pPr marL="0" indent="0">
              <a:buNone/>
            </a:pPr>
            <a:endParaRPr lang="pt-BR" sz="2400" b="1"/>
          </a:p>
        </p:txBody>
      </p:sp>
      <p:sp>
        <p:nvSpPr>
          <p:cNvPr id="18" name="Retângulo 17">
            <a:extLst>
              <a:ext uri="{FF2B5EF4-FFF2-40B4-BE49-F238E27FC236}">
                <a16:creationId xmlns:a16="http://schemas.microsoft.com/office/drawing/2014/main" id="{FB1899FD-22D8-47FF-8BB2-ACC7224A8737}"/>
              </a:ext>
            </a:extLst>
          </p:cNvPr>
          <p:cNvSpPr/>
          <p:nvPr/>
        </p:nvSpPr>
        <p:spPr>
          <a:xfrm>
            <a:off x="9274838" y="3885751"/>
            <a:ext cx="2676793" cy="525016"/>
          </a:xfrm>
          <a:prstGeom prst="rect">
            <a:avLst/>
          </a:prstGeom>
        </p:spPr>
        <p:txBody>
          <a:bodyPr wrap="square">
            <a:spAutoFit/>
          </a:bodyPr>
          <a:lstStyle/>
          <a:p>
            <a:pPr algn="ctr"/>
            <a:r>
              <a:rPr lang="pt-BR" sz="1406">
                <a:solidFill>
                  <a:srgbClr val="FF0000"/>
                </a:solidFill>
              </a:rPr>
              <a:t>Faltando</a:t>
            </a:r>
            <a:r>
              <a:rPr lang="pt-BR" sz="1406" b="1">
                <a:solidFill>
                  <a:srgbClr val="FF0000"/>
                </a:solidFill>
              </a:rPr>
              <a:t> ≈ 195 dias </a:t>
            </a:r>
            <a:r>
              <a:rPr lang="pt-BR" sz="1406">
                <a:solidFill>
                  <a:srgbClr val="FF0000"/>
                </a:solidFill>
              </a:rPr>
              <a:t>a plena carga para recuperação total dos custos</a:t>
            </a:r>
          </a:p>
        </p:txBody>
      </p:sp>
      <p:pic>
        <p:nvPicPr>
          <p:cNvPr id="5" name="Imagem 4">
            <a:extLst>
              <a:ext uri="{FF2B5EF4-FFF2-40B4-BE49-F238E27FC236}">
                <a16:creationId xmlns:a16="http://schemas.microsoft.com/office/drawing/2014/main" id="{BC338F70-7A10-48D6-8074-D6565C8CB166}"/>
              </a:ext>
            </a:extLst>
          </p:cNvPr>
          <p:cNvPicPr>
            <a:picLocks noChangeAspect="1"/>
          </p:cNvPicPr>
          <p:nvPr/>
        </p:nvPicPr>
        <p:blipFill>
          <a:blip r:embed="rId3"/>
          <a:stretch>
            <a:fillRect/>
          </a:stretch>
        </p:blipFill>
        <p:spPr>
          <a:xfrm>
            <a:off x="671107" y="1703564"/>
            <a:ext cx="8154767" cy="1461259"/>
          </a:xfrm>
          <a:prstGeom prst="rect">
            <a:avLst/>
          </a:prstGeom>
        </p:spPr>
      </p:pic>
      <p:sp>
        <p:nvSpPr>
          <p:cNvPr id="8" name="Estrela: 5 Pontas 7">
            <a:extLst>
              <a:ext uri="{FF2B5EF4-FFF2-40B4-BE49-F238E27FC236}">
                <a16:creationId xmlns:a16="http://schemas.microsoft.com/office/drawing/2014/main" id="{79338FA1-5B75-4930-8226-570A66F56942}"/>
              </a:ext>
            </a:extLst>
          </p:cNvPr>
          <p:cNvSpPr/>
          <p:nvPr/>
        </p:nvSpPr>
        <p:spPr>
          <a:xfrm>
            <a:off x="3279648" y="1036320"/>
            <a:ext cx="6242304" cy="47426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strela: 5 Pontas 8">
            <a:extLst>
              <a:ext uri="{FF2B5EF4-FFF2-40B4-BE49-F238E27FC236}">
                <a16:creationId xmlns:a16="http://schemas.microsoft.com/office/drawing/2014/main" id="{1DE6FC6C-6760-4DFC-821B-3774CAA1A8D5}"/>
              </a:ext>
            </a:extLst>
          </p:cNvPr>
          <p:cNvSpPr/>
          <p:nvPr/>
        </p:nvSpPr>
        <p:spPr>
          <a:xfrm>
            <a:off x="3067664" y="462831"/>
            <a:ext cx="6813755" cy="57649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strela: 5 Pontas 10">
            <a:extLst>
              <a:ext uri="{FF2B5EF4-FFF2-40B4-BE49-F238E27FC236}">
                <a16:creationId xmlns:a16="http://schemas.microsoft.com/office/drawing/2014/main" id="{3ECB0957-57B5-4789-9C6D-3F948534A054}"/>
              </a:ext>
            </a:extLst>
          </p:cNvPr>
          <p:cNvSpPr/>
          <p:nvPr/>
        </p:nvSpPr>
        <p:spPr>
          <a:xfrm>
            <a:off x="3253839" y="249382"/>
            <a:ext cx="6258296" cy="60564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strela: 5 Pontas 11">
            <a:extLst>
              <a:ext uri="{FF2B5EF4-FFF2-40B4-BE49-F238E27FC236}">
                <a16:creationId xmlns:a16="http://schemas.microsoft.com/office/drawing/2014/main" id="{450F5418-11E9-4CBC-AD0A-5E934554A73B}"/>
              </a:ext>
            </a:extLst>
          </p:cNvPr>
          <p:cNvSpPr/>
          <p:nvPr/>
        </p:nvSpPr>
        <p:spPr>
          <a:xfrm>
            <a:off x="2576051" y="985171"/>
            <a:ext cx="6548284" cy="559066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572483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a:t>Agenda</a:t>
            </a:r>
          </a:p>
        </p:txBody>
      </p:sp>
      <p:sp>
        <p:nvSpPr>
          <p:cNvPr id="5" name="Espaço Reservado para Conteúdo 4"/>
          <p:cNvSpPr>
            <a:spLocks noGrp="1"/>
          </p:cNvSpPr>
          <p:nvPr>
            <p:ph idx="1"/>
          </p:nvPr>
        </p:nvSpPr>
        <p:spPr>
          <a:xfrm>
            <a:off x="659312" y="637099"/>
            <a:ext cx="10655300" cy="5590664"/>
          </a:xfrm>
        </p:spPr>
        <p:txBody>
          <a:bodyPr/>
          <a:lstStyle/>
          <a:p>
            <a:pPr>
              <a:spcBef>
                <a:spcPts val="600"/>
              </a:spcBef>
            </a:pPr>
            <a:r>
              <a:rPr lang="pt-BR" sz="2000">
                <a:solidFill>
                  <a:schemeClr val="bg2">
                    <a:lumMod val="50000"/>
                  </a:schemeClr>
                </a:solidFill>
              </a:rPr>
              <a:t>Pontos de Destaque</a:t>
            </a:r>
          </a:p>
          <a:p>
            <a:pPr>
              <a:spcBef>
                <a:spcPts val="600"/>
              </a:spcBef>
            </a:pPr>
            <a:r>
              <a:rPr lang="pt-BR" sz="2000">
                <a:solidFill>
                  <a:schemeClr val="tx1">
                    <a:lumMod val="50000"/>
                    <a:lumOff val="50000"/>
                  </a:schemeClr>
                </a:solidFill>
              </a:rPr>
              <a:t>Análise do comportamento do PLD de abril de 2022</a:t>
            </a:r>
          </a:p>
          <a:p>
            <a:pPr lvl="1">
              <a:spcBef>
                <a:spcPts val="600"/>
              </a:spcBef>
            </a:pPr>
            <a:r>
              <a:rPr lang="pt-BR" sz="2000">
                <a:solidFill>
                  <a:schemeClr val="tx1">
                    <a:lumMod val="50000"/>
                    <a:lumOff val="50000"/>
                  </a:schemeClr>
                </a:solidFill>
              </a:rPr>
              <a:t>Cenário </a:t>
            </a:r>
            <a:r>
              <a:rPr lang="pt-BR" sz="2000" err="1">
                <a:solidFill>
                  <a:schemeClr val="tx1">
                    <a:lumMod val="50000"/>
                    <a:lumOff val="50000"/>
                  </a:schemeClr>
                </a:solidFill>
              </a:rPr>
              <a:t>Hidrometeorológico</a:t>
            </a:r>
            <a:endParaRPr lang="pt-BR" sz="2000">
              <a:solidFill>
                <a:schemeClr val="tx1">
                  <a:lumMod val="50000"/>
                  <a:lumOff val="50000"/>
                </a:schemeClr>
              </a:solidFill>
            </a:endParaRPr>
          </a:p>
          <a:p>
            <a:pPr lvl="1">
              <a:spcBef>
                <a:spcPts val="600"/>
              </a:spcBef>
            </a:pPr>
            <a:r>
              <a:rPr lang="pt-BR" sz="2000">
                <a:solidFill>
                  <a:schemeClr val="tx1">
                    <a:lumMod val="50000"/>
                    <a:lumOff val="50000"/>
                  </a:schemeClr>
                </a:solidFill>
              </a:rPr>
              <a:t>Análise e Acompanhamento da Carga</a:t>
            </a:r>
          </a:p>
          <a:p>
            <a:pPr lvl="1">
              <a:spcBef>
                <a:spcPts val="600"/>
              </a:spcBef>
            </a:pPr>
            <a:r>
              <a:rPr lang="pt-BR" sz="2000">
                <a:solidFill>
                  <a:schemeClr val="tx1">
                    <a:lumMod val="50000"/>
                    <a:lumOff val="50000"/>
                  </a:schemeClr>
                </a:solidFill>
              </a:rPr>
              <a:t>Previsibilidade para o cálculo do PLD</a:t>
            </a:r>
          </a:p>
          <a:p>
            <a:pPr lvl="1">
              <a:spcBef>
                <a:spcPts val="600"/>
              </a:spcBef>
            </a:pPr>
            <a:r>
              <a:rPr lang="pt-BR" sz="2000">
                <a:solidFill>
                  <a:schemeClr val="tx1">
                    <a:lumMod val="50000"/>
                    <a:lumOff val="50000"/>
                  </a:schemeClr>
                </a:solidFill>
              </a:rPr>
              <a:t>Histórico do PLD</a:t>
            </a:r>
          </a:p>
          <a:p>
            <a:pPr lvl="1">
              <a:spcBef>
                <a:spcPts val="600"/>
              </a:spcBef>
            </a:pPr>
            <a:r>
              <a:rPr lang="pt-BR" sz="2000">
                <a:solidFill>
                  <a:schemeClr val="tx1">
                    <a:lumMod val="50000"/>
                    <a:lumOff val="50000"/>
                  </a:schemeClr>
                </a:solidFill>
              </a:rPr>
              <a:t>DECOMP</a:t>
            </a:r>
          </a:p>
          <a:p>
            <a:pPr lvl="1">
              <a:spcBef>
                <a:spcPts val="600"/>
              </a:spcBef>
            </a:pPr>
            <a:r>
              <a:rPr lang="pt-BR" sz="2000">
                <a:solidFill>
                  <a:schemeClr val="tx1">
                    <a:lumMod val="50000"/>
                    <a:lumOff val="50000"/>
                  </a:schemeClr>
                </a:solidFill>
              </a:rPr>
              <a:t>DESSEM</a:t>
            </a:r>
          </a:p>
          <a:p>
            <a:pPr marL="228600" lvl="1">
              <a:spcBef>
                <a:spcPts val="600"/>
              </a:spcBef>
            </a:pPr>
            <a:r>
              <a:rPr lang="pt-BR" sz="2000" b="1"/>
              <a:t>Projeção do PLD</a:t>
            </a:r>
          </a:p>
          <a:p>
            <a:pPr lvl="1">
              <a:spcBef>
                <a:spcPts val="600"/>
              </a:spcBef>
            </a:pPr>
            <a:r>
              <a:rPr lang="pt-BR" sz="2000"/>
              <a:t>Metodologia de Projeção da ENA</a:t>
            </a:r>
          </a:p>
          <a:p>
            <a:pPr lvl="1">
              <a:spcBef>
                <a:spcPts val="600"/>
              </a:spcBef>
            </a:pPr>
            <a:r>
              <a:rPr lang="pt-BR" sz="2000">
                <a:solidFill>
                  <a:schemeClr val="bg2">
                    <a:lumMod val="50000"/>
                  </a:schemeClr>
                </a:solidFill>
              </a:rPr>
              <a:t>Resultados da Projeção do PLD Preliminar de Abril de 2022</a:t>
            </a:r>
          </a:p>
          <a:p>
            <a:pPr>
              <a:spcBef>
                <a:spcPts val="600"/>
              </a:spcBef>
            </a:pPr>
            <a:r>
              <a:rPr lang="pt-BR" sz="2000">
                <a:solidFill>
                  <a:schemeClr val="bg2">
                    <a:lumMod val="50000"/>
                  </a:schemeClr>
                </a:solidFill>
              </a:rPr>
              <a:t>Próximos Encontros do PLD</a:t>
            </a:r>
          </a:p>
        </p:txBody>
      </p:sp>
      <p:sp>
        <p:nvSpPr>
          <p:cNvPr id="6" name="Estrela: 5 Pontas 5">
            <a:extLst>
              <a:ext uri="{FF2B5EF4-FFF2-40B4-BE49-F238E27FC236}">
                <a16:creationId xmlns:a16="http://schemas.microsoft.com/office/drawing/2014/main" id="{1CB6B4EF-4E08-42C0-9B3E-7792CE76218E}"/>
              </a:ext>
            </a:extLst>
          </p:cNvPr>
          <p:cNvSpPr/>
          <p:nvPr/>
        </p:nvSpPr>
        <p:spPr>
          <a:xfrm>
            <a:off x="2576051" y="985171"/>
            <a:ext cx="6548284" cy="559066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610571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a:t>Agenda</a:t>
            </a:r>
          </a:p>
        </p:txBody>
      </p:sp>
      <p:sp>
        <p:nvSpPr>
          <p:cNvPr id="5" name="Espaço Reservado para Conteúdo 4"/>
          <p:cNvSpPr>
            <a:spLocks noGrp="1"/>
          </p:cNvSpPr>
          <p:nvPr>
            <p:ph idx="1"/>
          </p:nvPr>
        </p:nvSpPr>
        <p:spPr>
          <a:xfrm>
            <a:off x="659312" y="637099"/>
            <a:ext cx="10655300" cy="5590664"/>
          </a:xfrm>
        </p:spPr>
        <p:txBody>
          <a:bodyPr/>
          <a:lstStyle/>
          <a:p>
            <a:pPr>
              <a:spcBef>
                <a:spcPts val="600"/>
              </a:spcBef>
            </a:pPr>
            <a:r>
              <a:rPr lang="pt-BR" sz="2000">
                <a:solidFill>
                  <a:schemeClr val="bg2">
                    <a:lumMod val="50000"/>
                  </a:schemeClr>
                </a:solidFill>
              </a:rPr>
              <a:t>Pontos de Destaque</a:t>
            </a:r>
          </a:p>
          <a:p>
            <a:pPr>
              <a:spcBef>
                <a:spcPts val="600"/>
              </a:spcBef>
            </a:pPr>
            <a:r>
              <a:rPr lang="pt-BR" sz="2000">
                <a:solidFill>
                  <a:schemeClr val="tx1">
                    <a:lumMod val="50000"/>
                    <a:lumOff val="50000"/>
                  </a:schemeClr>
                </a:solidFill>
              </a:rPr>
              <a:t>Análise do comportamento do PLD de abril de 2022</a:t>
            </a:r>
          </a:p>
          <a:p>
            <a:pPr lvl="1">
              <a:spcBef>
                <a:spcPts val="600"/>
              </a:spcBef>
            </a:pPr>
            <a:r>
              <a:rPr lang="pt-BR" sz="2000">
                <a:solidFill>
                  <a:schemeClr val="tx1">
                    <a:lumMod val="50000"/>
                    <a:lumOff val="50000"/>
                  </a:schemeClr>
                </a:solidFill>
              </a:rPr>
              <a:t>Cenário </a:t>
            </a:r>
            <a:r>
              <a:rPr lang="pt-BR" sz="2000" err="1">
                <a:solidFill>
                  <a:schemeClr val="tx1">
                    <a:lumMod val="50000"/>
                    <a:lumOff val="50000"/>
                  </a:schemeClr>
                </a:solidFill>
              </a:rPr>
              <a:t>Hidrometeorológico</a:t>
            </a:r>
            <a:endParaRPr lang="pt-BR" sz="2000">
              <a:solidFill>
                <a:schemeClr val="tx1">
                  <a:lumMod val="50000"/>
                  <a:lumOff val="50000"/>
                </a:schemeClr>
              </a:solidFill>
            </a:endParaRPr>
          </a:p>
          <a:p>
            <a:pPr lvl="1">
              <a:spcBef>
                <a:spcPts val="600"/>
              </a:spcBef>
            </a:pPr>
            <a:r>
              <a:rPr lang="pt-BR" sz="2000">
                <a:solidFill>
                  <a:schemeClr val="tx1">
                    <a:lumMod val="50000"/>
                    <a:lumOff val="50000"/>
                  </a:schemeClr>
                </a:solidFill>
              </a:rPr>
              <a:t>Análise e Acompanhamento da Carga</a:t>
            </a:r>
          </a:p>
          <a:p>
            <a:pPr lvl="1">
              <a:spcBef>
                <a:spcPts val="600"/>
              </a:spcBef>
            </a:pPr>
            <a:r>
              <a:rPr lang="pt-BR" sz="2000">
                <a:solidFill>
                  <a:schemeClr val="tx1">
                    <a:lumMod val="50000"/>
                    <a:lumOff val="50000"/>
                  </a:schemeClr>
                </a:solidFill>
              </a:rPr>
              <a:t>Previsibilidade para o cálculo do PLD</a:t>
            </a:r>
          </a:p>
          <a:p>
            <a:pPr lvl="1">
              <a:spcBef>
                <a:spcPts val="600"/>
              </a:spcBef>
            </a:pPr>
            <a:r>
              <a:rPr lang="pt-BR" sz="2000">
                <a:solidFill>
                  <a:schemeClr val="tx1">
                    <a:lumMod val="50000"/>
                    <a:lumOff val="50000"/>
                  </a:schemeClr>
                </a:solidFill>
              </a:rPr>
              <a:t>Histórico do PLD</a:t>
            </a:r>
          </a:p>
          <a:p>
            <a:pPr lvl="1">
              <a:spcBef>
                <a:spcPts val="600"/>
              </a:spcBef>
            </a:pPr>
            <a:r>
              <a:rPr lang="pt-BR" sz="2000">
                <a:solidFill>
                  <a:schemeClr val="tx1">
                    <a:lumMod val="50000"/>
                    <a:lumOff val="50000"/>
                  </a:schemeClr>
                </a:solidFill>
              </a:rPr>
              <a:t>DECOMP</a:t>
            </a:r>
          </a:p>
          <a:p>
            <a:pPr lvl="1">
              <a:spcBef>
                <a:spcPts val="600"/>
              </a:spcBef>
            </a:pPr>
            <a:r>
              <a:rPr lang="pt-BR" sz="2000">
                <a:solidFill>
                  <a:schemeClr val="tx1">
                    <a:lumMod val="50000"/>
                    <a:lumOff val="50000"/>
                  </a:schemeClr>
                </a:solidFill>
              </a:rPr>
              <a:t>DESSEM</a:t>
            </a:r>
          </a:p>
          <a:p>
            <a:pPr>
              <a:spcBef>
                <a:spcPts val="600"/>
              </a:spcBef>
            </a:pPr>
            <a:r>
              <a:rPr lang="pt-BR" sz="2000" b="1"/>
              <a:t>Próximos Encontros do PLD</a:t>
            </a:r>
          </a:p>
        </p:txBody>
      </p:sp>
    </p:spTree>
    <p:extLst>
      <p:ext uri="{BB962C8B-B14F-4D97-AF65-F5344CB8AC3E}">
        <p14:creationId xmlns:p14="http://schemas.microsoft.com/office/powerpoint/2010/main" val="40398424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p:cNvPicPr>
          <p:nvPr/>
        </p:nvPicPr>
        <p:blipFill rotWithShape="1">
          <a:blip r:embed="rId2"/>
          <a:srcRect r="15306" b="3110"/>
          <a:stretch/>
        </p:blipFill>
        <p:spPr>
          <a:xfrm>
            <a:off x="608222" y="658328"/>
            <a:ext cx="7679183" cy="6048000"/>
          </a:xfrm>
          <a:prstGeom prst="rect">
            <a:avLst/>
          </a:prstGeom>
          <a:solidFill>
            <a:schemeClr val="bg1">
              <a:lumMod val="75000"/>
            </a:schemeClr>
          </a:solidFill>
        </p:spPr>
      </p:pic>
      <p:sp>
        <p:nvSpPr>
          <p:cNvPr id="40" name="Retângulo 39"/>
          <p:cNvSpPr/>
          <p:nvPr/>
        </p:nvSpPr>
        <p:spPr>
          <a:xfrm>
            <a:off x="7968165" y="3270420"/>
            <a:ext cx="3917547" cy="823815"/>
          </a:xfrm>
          <a:prstGeom prst="rect">
            <a:avLst/>
          </a:prstGeom>
        </p:spPr>
        <p:txBody>
          <a:bodyPr wrap="square">
            <a:spAutoFit/>
          </a:bodyPr>
          <a:lstStyle/>
          <a:p>
            <a:pPr>
              <a:lnSpc>
                <a:spcPct val="130000"/>
              </a:lnSpc>
              <a:spcAft>
                <a:spcPts val="400"/>
              </a:spcAft>
            </a:pPr>
            <a:r>
              <a:rPr lang="pt-BR" sz="1600">
                <a:solidFill>
                  <a:srgbClr val="002060"/>
                </a:solidFill>
              </a:rPr>
              <a:t>Todas as edições serão promovidas às 15h</a:t>
            </a:r>
          </a:p>
          <a:p>
            <a:pPr>
              <a:lnSpc>
                <a:spcPct val="130000"/>
              </a:lnSpc>
            </a:pPr>
            <a:r>
              <a:rPr lang="pt-BR" sz="1600">
                <a:solidFill>
                  <a:srgbClr val="002060"/>
                </a:solidFill>
              </a:rPr>
              <a:t>Local: </a:t>
            </a:r>
            <a:r>
              <a:rPr lang="pt-BR" b="1">
                <a:solidFill>
                  <a:srgbClr val="002060"/>
                </a:solidFill>
              </a:rPr>
              <a:t>Transmissão ao vivo por WEBEX </a:t>
            </a:r>
            <a:endParaRPr lang="pt-BR" sz="1600" b="1">
              <a:solidFill>
                <a:srgbClr val="002060"/>
              </a:solidFill>
            </a:endParaRPr>
          </a:p>
        </p:txBody>
      </p:sp>
      <p:sp>
        <p:nvSpPr>
          <p:cNvPr id="41" name="CaixaDeTexto 40"/>
          <p:cNvSpPr txBox="1"/>
          <p:nvPr/>
        </p:nvSpPr>
        <p:spPr>
          <a:xfrm>
            <a:off x="479030" y="19378"/>
            <a:ext cx="9852325" cy="461665"/>
          </a:xfrm>
          <a:prstGeom prst="rect">
            <a:avLst/>
          </a:prstGeom>
          <a:noFill/>
        </p:spPr>
        <p:txBody>
          <a:bodyPr wrap="square" rtlCol="0">
            <a:spAutoFit/>
          </a:bodyPr>
          <a:lstStyle/>
          <a:p>
            <a:r>
              <a:rPr lang="pt-BR" sz="2400" b="1">
                <a:solidFill>
                  <a:schemeClr val="bg1"/>
                </a:solidFill>
              </a:rPr>
              <a:t>Próximas datas do Encontro do PLD</a:t>
            </a:r>
          </a:p>
        </p:txBody>
      </p:sp>
      <p:sp>
        <p:nvSpPr>
          <p:cNvPr id="50" name="CaixaDeTexto 49"/>
          <p:cNvSpPr txBox="1"/>
          <p:nvPr/>
        </p:nvSpPr>
        <p:spPr>
          <a:xfrm>
            <a:off x="5855469" y="567542"/>
            <a:ext cx="675185" cy="307777"/>
          </a:xfrm>
          <a:prstGeom prst="rect">
            <a:avLst/>
          </a:prstGeom>
          <a:solidFill>
            <a:schemeClr val="accent3"/>
          </a:solidFill>
        </p:spPr>
        <p:txBody>
          <a:bodyPr wrap="none" rtlCol="0" anchor="ctr">
            <a:spAutoFit/>
          </a:bodyPr>
          <a:lstStyle>
            <a:defPPr>
              <a:defRPr lang="pt-BR"/>
            </a:defPPr>
            <a:lvl1pPr>
              <a:defRPr sz="1400">
                <a:solidFill>
                  <a:schemeClr val="bg1"/>
                </a:solidFill>
              </a:defRPr>
            </a:lvl1pPr>
          </a:lstStyle>
          <a:p>
            <a:r>
              <a:rPr lang="pt-BR"/>
              <a:t>03/</a:t>
            </a:r>
            <a:r>
              <a:rPr lang="pt-BR" err="1"/>
              <a:t>jan</a:t>
            </a:r>
            <a:endParaRPr lang="pt-BR"/>
          </a:p>
        </p:txBody>
      </p:sp>
      <p:sp>
        <p:nvSpPr>
          <p:cNvPr id="83" name="CaixaDeTexto 82"/>
          <p:cNvSpPr txBox="1"/>
          <p:nvPr/>
        </p:nvSpPr>
        <p:spPr>
          <a:xfrm>
            <a:off x="3163658" y="1383483"/>
            <a:ext cx="706475" cy="307777"/>
          </a:xfrm>
          <a:prstGeom prst="rect">
            <a:avLst/>
          </a:prstGeom>
          <a:solidFill>
            <a:schemeClr val="accent3"/>
          </a:solidFill>
        </p:spPr>
        <p:txBody>
          <a:bodyPr wrap="none" rtlCol="0" anchor="ctr">
            <a:spAutoFit/>
          </a:bodyPr>
          <a:lstStyle>
            <a:defPPr>
              <a:defRPr lang="pt-BR"/>
            </a:defPPr>
            <a:lvl1pPr>
              <a:defRPr sz="1400">
                <a:solidFill>
                  <a:schemeClr val="bg1"/>
                </a:solidFill>
              </a:defRPr>
            </a:lvl1pPr>
          </a:lstStyle>
          <a:p>
            <a:r>
              <a:rPr lang="pt-BR"/>
              <a:t>17/</a:t>
            </a:r>
            <a:r>
              <a:rPr lang="pt-BR" err="1"/>
              <a:t>nov</a:t>
            </a:r>
            <a:endParaRPr lang="pt-BR"/>
          </a:p>
        </p:txBody>
      </p:sp>
      <p:sp>
        <p:nvSpPr>
          <p:cNvPr id="84" name="CaixaDeTexto 83"/>
          <p:cNvSpPr txBox="1"/>
          <p:nvPr/>
        </p:nvSpPr>
        <p:spPr>
          <a:xfrm>
            <a:off x="4051559" y="568619"/>
            <a:ext cx="706475" cy="307777"/>
          </a:xfrm>
          <a:prstGeom prst="rect">
            <a:avLst/>
          </a:prstGeom>
          <a:solidFill>
            <a:schemeClr val="accent3"/>
          </a:solidFill>
        </p:spPr>
        <p:txBody>
          <a:bodyPr wrap="none" rtlCol="0" anchor="ctr">
            <a:spAutoFit/>
          </a:bodyPr>
          <a:lstStyle>
            <a:defPPr>
              <a:defRPr lang="pt-BR"/>
            </a:defPPr>
            <a:lvl1pPr>
              <a:defRPr sz="1400">
                <a:solidFill>
                  <a:schemeClr val="bg1"/>
                </a:solidFill>
              </a:defRPr>
            </a:lvl1pPr>
          </a:lstStyle>
          <a:p>
            <a:r>
              <a:rPr lang="pt-BR"/>
              <a:t>29/</a:t>
            </a:r>
            <a:r>
              <a:rPr lang="pt-BR" err="1"/>
              <a:t>nov</a:t>
            </a:r>
            <a:endParaRPr lang="pt-BR"/>
          </a:p>
        </p:txBody>
      </p:sp>
      <p:sp>
        <p:nvSpPr>
          <p:cNvPr id="85" name="CaixaDeTexto 84"/>
          <p:cNvSpPr txBox="1"/>
          <p:nvPr/>
        </p:nvSpPr>
        <p:spPr>
          <a:xfrm>
            <a:off x="4956550" y="1383483"/>
            <a:ext cx="689484" cy="307777"/>
          </a:xfrm>
          <a:prstGeom prst="rect">
            <a:avLst/>
          </a:prstGeom>
          <a:solidFill>
            <a:schemeClr val="accent3"/>
          </a:solidFill>
        </p:spPr>
        <p:txBody>
          <a:bodyPr wrap="none" rtlCol="0" anchor="ctr">
            <a:spAutoFit/>
          </a:bodyPr>
          <a:lstStyle>
            <a:defPPr>
              <a:defRPr lang="pt-BR"/>
            </a:defPPr>
            <a:lvl1pPr>
              <a:defRPr sz="1400">
                <a:solidFill>
                  <a:schemeClr val="bg1"/>
                </a:solidFill>
              </a:defRPr>
            </a:lvl1pPr>
          </a:lstStyle>
          <a:p>
            <a:r>
              <a:rPr lang="pt-BR"/>
              <a:t>15/dez</a:t>
            </a:r>
          </a:p>
        </p:txBody>
      </p:sp>
      <p:sp>
        <p:nvSpPr>
          <p:cNvPr id="86" name="CaixaDeTexto 85"/>
          <p:cNvSpPr txBox="1"/>
          <p:nvPr/>
        </p:nvSpPr>
        <p:spPr>
          <a:xfrm>
            <a:off x="2250901" y="568619"/>
            <a:ext cx="706475" cy="307777"/>
          </a:xfrm>
          <a:prstGeom prst="rect">
            <a:avLst/>
          </a:prstGeom>
          <a:solidFill>
            <a:schemeClr val="accent3"/>
          </a:solidFill>
        </p:spPr>
        <p:txBody>
          <a:bodyPr wrap="none" rtlCol="0" anchor="ctr">
            <a:spAutoFit/>
          </a:bodyPr>
          <a:lstStyle>
            <a:defPPr>
              <a:defRPr lang="pt-BR"/>
            </a:defPPr>
            <a:lvl1pPr>
              <a:defRPr sz="1400">
                <a:solidFill>
                  <a:schemeClr val="bg1"/>
                </a:solidFill>
              </a:defRPr>
            </a:lvl1pPr>
          </a:lstStyle>
          <a:p>
            <a:r>
              <a:rPr lang="pt-BR"/>
              <a:t>03/</a:t>
            </a:r>
            <a:r>
              <a:rPr lang="pt-BR" err="1"/>
              <a:t>nov</a:t>
            </a:r>
            <a:endParaRPr lang="pt-BR"/>
          </a:p>
        </p:txBody>
      </p:sp>
      <p:sp>
        <p:nvSpPr>
          <p:cNvPr id="87" name="CaixaDeTexto 86"/>
          <p:cNvSpPr txBox="1"/>
          <p:nvPr/>
        </p:nvSpPr>
        <p:spPr>
          <a:xfrm>
            <a:off x="1410642" y="5791503"/>
            <a:ext cx="1305619" cy="523220"/>
          </a:xfrm>
          <a:prstGeom prst="rect">
            <a:avLst/>
          </a:prstGeom>
          <a:solidFill>
            <a:schemeClr val="bg1"/>
          </a:solidFill>
        </p:spPr>
        <p:txBody>
          <a:bodyPr wrap="square" rtlCol="0">
            <a:spAutoFit/>
          </a:bodyPr>
          <a:lstStyle/>
          <a:p>
            <a:pPr algn="r"/>
            <a:r>
              <a:rPr lang="pt-BR" sz="2800"/>
              <a:t>...</a:t>
            </a:r>
          </a:p>
        </p:txBody>
      </p:sp>
      <p:sp>
        <p:nvSpPr>
          <p:cNvPr id="24" name="CaixaDeTexto 23">
            <a:extLst>
              <a:ext uri="{FF2B5EF4-FFF2-40B4-BE49-F238E27FC236}">
                <a16:creationId xmlns:a16="http://schemas.microsoft.com/office/drawing/2014/main" id="{33A25A91-CBFD-420C-AF3C-EE64A9660693}"/>
              </a:ext>
            </a:extLst>
          </p:cNvPr>
          <p:cNvSpPr txBox="1"/>
          <p:nvPr/>
        </p:nvSpPr>
        <p:spPr>
          <a:xfrm>
            <a:off x="5855469" y="2275224"/>
            <a:ext cx="675185" cy="307777"/>
          </a:xfrm>
          <a:prstGeom prst="rect">
            <a:avLst/>
          </a:prstGeom>
          <a:solidFill>
            <a:schemeClr val="accent3"/>
          </a:solidFill>
        </p:spPr>
        <p:txBody>
          <a:bodyPr wrap="none" rtlCol="0" anchor="ctr">
            <a:spAutoFit/>
          </a:bodyPr>
          <a:lstStyle>
            <a:defPPr>
              <a:defRPr lang="pt-BR"/>
            </a:defPPr>
            <a:lvl1pPr>
              <a:defRPr sz="1400">
                <a:solidFill>
                  <a:schemeClr val="bg1"/>
                </a:solidFill>
              </a:defRPr>
            </a:lvl1pPr>
          </a:lstStyle>
          <a:p>
            <a:r>
              <a:rPr lang="pt-BR"/>
              <a:t>19/</a:t>
            </a:r>
            <a:r>
              <a:rPr lang="pt-BR" err="1"/>
              <a:t>jan</a:t>
            </a:r>
            <a:endParaRPr lang="pt-BR"/>
          </a:p>
        </p:txBody>
      </p:sp>
      <p:sp>
        <p:nvSpPr>
          <p:cNvPr id="25" name="CaixaDeTexto 24">
            <a:extLst>
              <a:ext uri="{FF2B5EF4-FFF2-40B4-BE49-F238E27FC236}">
                <a16:creationId xmlns:a16="http://schemas.microsoft.com/office/drawing/2014/main" id="{8B3E0BA1-85AE-4C47-94AF-BDD8598188AD}"/>
              </a:ext>
            </a:extLst>
          </p:cNvPr>
          <p:cNvSpPr txBox="1"/>
          <p:nvPr/>
        </p:nvSpPr>
        <p:spPr>
          <a:xfrm>
            <a:off x="3163658" y="3066781"/>
            <a:ext cx="728084" cy="307777"/>
          </a:xfrm>
          <a:prstGeom prst="rect">
            <a:avLst/>
          </a:prstGeom>
          <a:noFill/>
        </p:spPr>
        <p:txBody>
          <a:bodyPr wrap="none" rtlCol="0" anchor="ctr">
            <a:spAutoFit/>
          </a:bodyPr>
          <a:lstStyle>
            <a:defPPr>
              <a:defRPr lang="pt-BR"/>
            </a:defPPr>
            <a:lvl1pPr>
              <a:defRPr sz="1400"/>
            </a:lvl1pPr>
          </a:lstStyle>
          <a:p>
            <a:r>
              <a:rPr lang="pt-BR">
                <a:solidFill>
                  <a:schemeClr val="bg1"/>
                </a:solidFill>
              </a:rPr>
              <a:t>03/mar</a:t>
            </a:r>
          </a:p>
        </p:txBody>
      </p:sp>
      <p:sp>
        <p:nvSpPr>
          <p:cNvPr id="26" name="CaixaDeTexto 25">
            <a:extLst>
              <a:ext uri="{FF2B5EF4-FFF2-40B4-BE49-F238E27FC236}">
                <a16:creationId xmlns:a16="http://schemas.microsoft.com/office/drawing/2014/main" id="{1F66FEBF-01DB-40F6-866C-BDCA851C1F5B}"/>
              </a:ext>
            </a:extLst>
          </p:cNvPr>
          <p:cNvSpPr txBox="1"/>
          <p:nvPr/>
        </p:nvSpPr>
        <p:spPr>
          <a:xfrm>
            <a:off x="4051559" y="2227533"/>
            <a:ext cx="656975" cy="307777"/>
          </a:xfrm>
          <a:prstGeom prst="rect">
            <a:avLst/>
          </a:prstGeom>
          <a:solidFill>
            <a:schemeClr val="accent3"/>
          </a:solidFill>
        </p:spPr>
        <p:txBody>
          <a:bodyPr wrap="none" rtlCol="0" anchor="ctr">
            <a:spAutoFit/>
          </a:bodyPr>
          <a:lstStyle>
            <a:defPPr>
              <a:defRPr lang="pt-BR"/>
            </a:defPPr>
            <a:lvl1pPr>
              <a:defRPr sz="1400">
                <a:solidFill>
                  <a:schemeClr val="bg1"/>
                </a:solidFill>
              </a:defRPr>
            </a:lvl1pPr>
          </a:lstStyle>
          <a:p>
            <a:r>
              <a:rPr lang="pt-BR"/>
              <a:t>16/</a:t>
            </a:r>
            <a:r>
              <a:rPr lang="pt-BR" err="1"/>
              <a:t>fev</a:t>
            </a:r>
            <a:endParaRPr lang="pt-BR"/>
          </a:p>
        </p:txBody>
      </p:sp>
      <p:sp>
        <p:nvSpPr>
          <p:cNvPr id="27" name="CaixaDeTexto 26">
            <a:extLst>
              <a:ext uri="{FF2B5EF4-FFF2-40B4-BE49-F238E27FC236}">
                <a16:creationId xmlns:a16="http://schemas.microsoft.com/office/drawing/2014/main" id="{8D9E9733-1C15-4EDF-8E11-BC0768789D48}"/>
              </a:ext>
            </a:extLst>
          </p:cNvPr>
          <p:cNvSpPr txBox="1"/>
          <p:nvPr/>
        </p:nvSpPr>
        <p:spPr>
          <a:xfrm>
            <a:off x="4956550" y="3066781"/>
            <a:ext cx="660758" cy="307777"/>
          </a:xfrm>
          <a:prstGeom prst="rect">
            <a:avLst/>
          </a:prstGeom>
          <a:solidFill>
            <a:schemeClr val="accent3"/>
          </a:solidFill>
        </p:spPr>
        <p:txBody>
          <a:bodyPr wrap="none" rtlCol="0" anchor="ctr">
            <a:spAutoFit/>
          </a:bodyPr>
          <a:lstStyle>
            <a:defPPr>
              <a:defRPr lang="pt-BR"/>
            </a:defPPr>
            <a:lvl1pPr>
              <a:defRPr sz="1400">
                <a:solidFill>
                  <a:schemeClr val="bg1"/>
                </a:solidFill>
              </a:defRPr>
            </a:lvl1pPr>
          </a:lstStyle>
          <a:p>
            <a:r>
              <a:rPr lang="pt-BR"/>
              <a:t>31/</a:t>
            </a:r>
            <a:r>
              <a:rPr lang="pt-BR" err="1"/>
              <a:t>jan</a:t>
            </a:r>
            <a:endParaRPr lang="pt-BR"/>
          </a:p>
        </p:txBody>
      </p:sp>
      <p:sp>
        <p:nvSpPr>
          <p:cNvPr id="28" name="CaixaDeTexto 27">
            <a:extLst>
              <a:ext uri="{FF2B5EF4-FFF2-40B4-BE49-F238E27FC236}">
                <a16:creationId xmlns:a16="http://schemas.microsoft.com/office/drawing/2014/main" id="{4833A57A-5F57-46C5-B512-47E65CFA88BF}"/>
              </a:ext>
            </a:extLst>
          </p:cNvPr>
          <p:cNvSpPr txBox="1"/>
          <p:nvPr/>
        </p:nvSpPr>
        <p:spPr>
          <a:xfrm>
            <a:off x="5831085" y="3969110"/>
            <a:ext cx="707245" cy="307777"/>
          </a:xfrm>
          <a:prstGeom prst="rect">
            <a:avLst/>
          </a:prstGeom>
          <a:noFill/>
        </p:spPr>
        <p:txBody>
          <a:bodyPr wrap="none" rtlCol="0" anchor="ctr">
            <a:spAutoFit/>
          </a:bodyPr>
          <a:lstStyle>
            <a:defPPr>
              <a:defRPr lang="pt-BR"/>
            </a:defPPr>
            <a:lvl1pPr>
              <a:defRPr sz="1400"/>
            </a:lvl1pPr>
          </a:lstStyle>
          <a:p>
            <a:r>
              <a:rPr lang="pt-BR"/>
              <a:t>30/</a:t>
            </a:r>
            <a:r>
              <a:rPr lang="pt-BR" err="1"/>
              <a:t>mai</a:t>
            </a:r>
            <a:endParaRPr lang="pt-BR"/>
          </a:p>
        </p:txBody>
      </p:sp>
      <p:sp>
        <p:nvSpPr>
          <p:cNvPr id="29" name="CaixaDeTexto 28">
            <a:extLst>
              <a:ext uri="{FF2B5EF4-FFF2-40B4-BE49-F238E27FC236}">
                <a16:creationId xmlns:a16="http://schemas.microsoft.com/office/drawing/2014/main" id="{6F1D8DAB-33F0-42F2-ADFA-85EE1B0D0929}"/>
              </a:ext>
            </a:extLst>
          </p:cNvPr>
          <p:cNvSpPr txBox="1"/>
          <p:nvPr/>
        </p:nvSpPr>
        <p:spPr>
          <a:xfrm>
            <a:off x="3163658" y="4736283"/>
            <a:ext cx="676724" cy="307777"/>
          </a:xfrm>
          <a:prstGeom prst="rect">
            <a:avLst/>
          </a:prstGeom>
          <a:solidFill>
            <a:schemeClr val="accent3"/>
          </a:solidFill>
        </p:spPr>
        <p:txBody>
          <a:bodyPr wrap="none" rtlCol="0" anchor="ctr">
            <a:spAutoFit/>
          </a:bodyPr>
          <a:lstStyle>
            <a:defPPr>
              <a:defRPr lang="pt-BR"/>
            </a:defPPr>
            <a:lvl1pPr>
              <a:defRPr sz="1400">
                <a:solidFill>
                  <a:schemeClr val="bg1"/>
                </a:solidFill>
              </a:defRPr>
            </a:lvl1pPr>
          </a:lstStyle>
          <a:p>
            <a:r>
              <a:rPr lang="pt-BR"/>
              <a:t>13/</a:t>
            </a:r>
            <a:r>
              <a:rPr lang="pt-BR" err="1"/>
              <a:t>abr</a:t>
            </a:r>
            <a:endParaRPr lang="pt-BR"/>
          </a:p>
        </p:txBody>
      </p:sp>
      <p:sp>
        <p:nvSpPr>
          <p:cNvPr id="32" name="CaixaDeTexto 31">
            <a:extLst>
              <a:ext uri="{FF2B5EF4-FFF2-40B4-BE49-F238E27FC236}">
                <a16:creationId xmlns:a16="http://schemas.microsoft.com/office/drawing/2014/main" id="{954936A4-107C-4E0F-B224-5ACEE9F8741E}"/>
              </a:ext>
            </a:extLst>
          </p:cNvPr>
          <p:cNvSpPr txBox="1"/>
          <p:nvPr/>
        </p:nvSpPr>
        <p:spPr>
          <a:xfrm>
            <a:off x="4027175" y="3921419"/>
            <a:ext cx="707245" cy="307777"/>
          </a:xfrm>
          <a:prstGeom prst="rect">
            <a:avLst/>
          </a:prstGeom>
          <a:solidFill>
            <a:srgbClr val="002A52"/>
          </a:solidFill>
        </p:spPr>
        <p:txBody>
          <a:bodyPr wrap="none" rtlCol="0" anchor="ctr">
            <a:spAutoFit/>
          </a:bodyPr>
          <a:lstStyle>
            <a:defPPr>
              <a:defRPr lang="pt-BR"/>
            </a:defPPr>
            <a:lvl1pPr>
              <a:defRPr sz="1400" b="1">
                <a:solidFill>
                  <a:schemeClr val="bg1"/>
                </a:solidFill>
              </a:defRPr>
            </a:lvl1pPr>
          </a:lstStyle>
          <a:p>
            <a:r>
              <a:rPr lang="pt-BR"/>
              <a:t>02/</a:t>
            </a:r>
            <a:r>
              <a:rPr lang="pt-BR" err="1"/>
              <a:t>mai</a:t>
            </a:r>
            <a:endParaRPr lang="pt-BR"/>
          </a:p>
        </p:txBody>
      </p:sp>
      <p:sp>
        <p:nvSpPr>
          <p:cNvPr id="33" name="CaixaDeTexto 32">
            <a:extLst>
              <a:ext uri="{FF2B5EF4-FFF2-40B4-BE49-F238E27FC236}">
                <a16:creationId xmlns:a16="http://schemas.microsoft.com/office/drawing/2014/main" id="{58724B6C-74AF-4D10-B1B7-DF6911C2A491}"/>
              </a:ext>
            </a:extLst>
          </p:cNvPr>
          <p:cNvSpPr txBox="1"/>
          <p:nvPr/>
        </p:nvSpPr>
        <p:spPr>
          <a:xfrm>
            <a:off x="4932166" y="4736283"/>
            <a:ext cx="707245" cy="307777"/>
          </a:xfrm>
          <a:prstGeom prst="rect">
            <a:avLst/>
          </a:prstGeom>
          <a:noFill/>
        </p:spPr>
        <p:txBody>
          <a:bodyPr wrap="none" rtlCol="0" anchor="ctr">
            <a:spAutoFit/>
          </a:bodyPr>
          <a:lstStyle>
            <a:defPPr>
              <a:defRPr lang="pt-BR"/>
            </a:defPPr>
            <a:lvl1pPr>
              <a:defRPr sz="1400"/>
            </a:lvl1pPr>
          </a:lstStyle>
          <a:p>
            <a:r>
              <a:rPr lang="pt-BR"/>
              <a:t>18/</a:t>
            </a:r>
            <a:r>
              <a:rPr lang="pt-BR" err="1"/>
              <a:t>mai</a:t>
            </a:r>
            <a:endParaRPr lang="pt-BR"/>
          </a:p>
        </p:txBody>
      </p:sp>
      <p:sp>
        <p:nvSpPr>
          <p:cNvPr id="34" name="CaixaDeTexto 33">
            <a:extLst>
              <a:ext uri="{FF2B5EF4-FFF2-40B4-BE49-F238E27FC236}">
                <a16:creationId xmlns:a16="http://schemas.microsoft.com/office/drawing/2014/main" id="{F86F4A7F-63E2-42B9-A066-C3AEC57DF5DC}"/>
              </a:ext>
            </a:extLst>
          </p:cNvPr>
          <p:cNvSpPr txBox="1"/>
          <p:nvPr/>
        </p:nvSpPr>
        <p:spPr>
          <a:xfrm>
            <a:off x="2250901" y="3921419"/>
            <a:ext cx="728084" cy="307777"/>
          </a:xfrm>
          <a:prstGeom prst="rect">
            <a:avLst/>
          </a:prstGeom>
          <a:solidFill>
            <a:schemeClr val="accent3"/>
          </a:solidFill>
        </p:spPr>
        <p:txBody>
          <a:bodyPr wrap="none" rtlCol="0" anchor="ctr">
            <a:spAutoFit/>
          </a:bodyPr>
          <a:lstStyle>
            <a:defPPr>
              <a:defRPr lang="pt-BR"/>
            </a:defPPr>
            <a:lvl1pPr>
              <a:defRPr sz="1400">
                <a:solidFill>
                  <a:schemeClr val="bg1"/>
                </a:solidFill>
              </a:defRPr>
            </a:lvl1pPr>
          </a:lstStyle>
          <a:p>
            <a:r>
              <a:rPr lang="pt-BR"/>
              <a:t>28/mar</a:t>
            </a:r>
          </a:p>
        </p:txBody>
      </p:sp>
      <p:sp>
        <p:nvSpPr>
          <p:cNvPr id="35" name="CaixaDeTexto 34">
            <a:extLst>
              <a:ext uri="{FF2B5EF4-FFF2-40B4-BE49-F238E27FC236}">
                <a16:creationId xmlns:a16="http://schemas.microsoft.com/office/drawing/2014/main" id="{DF4AA982-2E5D-45AE-8617-0F1B96329729}"/>
              </a:ext>
            </a:extLst>
          </p:cNvPr>
          <p:cNvSpPr txBox="1"/>
          <p:nvPr/>
        </p:nvSpPr>
        <p:spPr>
          <a:xfrm>
            <a:off x="5855469" y="5628024"/>
            <a:ext cx="668773" cy="307777"/>
          </a:xfrm>
          <a:prstGeom prst="rect">
            <a:avLst/>
          </a:prstGeom>
          <a:noFill/>
        </p:spPr>
        <p:txBody>
          <a:bodyPr wrap="none" rtlCol="0" anchor="ctr">
            <a:spAutoFit/>
          </a:bodyPr>
          <a:lstStyle>
            <a:defPPr>
              <a:defRPr lang="pt-BR"/>
            </a:defPPr>
            <a:lvl1pPr>
              <a:defRPr sz="1400"/>
            </a:lvl1pPr>
          </a:lstStyle>
          <a:p>
            <a:r>
              <a:rPr lang="pt-BR"/>
              <a:t>08/</a:t>
            </a:r>
            <a:r>
              <a:rPr lang="pt-BR" err="1"/>
              <a:t>jun</a:t>
            </a:r>
            <a:endParaRPr lang="pt-BR"/>
          </a:p>
        </p:txBody>
      </p:sp>
      <p:sp>
        <p:nvSpPr>
          <p:cNvPr id="36" name="CaixaDeTexto 35">
            <a:extLst>
              <a:ext uri="{FF2B5EF4-FFF2-40B4-BE49-F238E27FC236}">
                <a16:creationId xmlns:a16="http://schemas.microsoft.com/office/drawing/2014/main" id="{7DACD1C4-67E6-4A75-8239-BE58C31F2CD3}"/>
              </a:ext>
            </a:extLst>
          </p:cNvPr>
          <p:cNvSpPr txBox="1"/>
          <p:nvPr/>
        </p:nvSpPr>
        <p:spPr>
          <a:xfrm>
            <a:off x="3163658" y="6419581"/>
            <a:ext cx="697948" cy="307777"/>
          </a:xfrm>
          <a:prstGeom prst="rect">
            <a:avLst/>
          </a:prstGeom>
          <a:noFill/>
        </p:spPr>
        <p:txBody>
          <a:bodyPr wrap="none" rtlCol="0" anchor="ctr">
            <a:spAutoFit/>
          </a:bodyPr>
          <a:lstStyle>
            <a:defPPr>
              <a:defRPr lang="pt-BR"/>
            </a:defPPr>
            <a:lvl1pPr>
              <a:defRPr sz="1400"/>
            </a:lvl1pPr>
          </a:lstStyle>
          <a:p>
            <a:r>
              <a:rPr lang="pt-BR"/>
              <a:t>01/</a:t>
            </a:r>
            <a:r>
              <a:rPr lang="pt-BR" err="1"/>
              <a:t>ago</a:t>
            </a:r>
            <a:endParaRPr lang="pt-BR"/>
          </a:p>
        </p:txBody>
      </p:sp>
      <p:sp>
        <p:nvSpPr>
          <p:cNvPr id="37" name="CaixaDeTexto 36">
            <a:extLst>
              <a:ext uri="{FF2B5EF4-FFF2-40B4-BE49-F238E27FC236}">
                <a16:creationId xmlns:a16="http://schemas.microsoft.com/office/drawing/2014/main" id="{DC81CFB2-962F-4FCA-A9FD-E3C3EC35EA54}"/>
              </a:ext>
            </a:extLst>
          </p:cNvPr>
          <p:cNvSpPr txBox="1"/>
          <p:nvPr/>
        </p:nvSpPr>
        <p:spPr>
          <a:xfrm>
            <a:off x="4051559" y="5580333"/>
            <a:ext cx="615874" cy="307777"/>
          </a:xfrm>
          <a:prstGeom prst="rect">
            <a:avLst/>
          </a:prstGeom>
          <a:noFill/>
        </p:spPr>
        <p:txBody>
          <a:bodyPr wrap="none" rtlCol="0" anchor="ctr">
            <a:spAutoFit/>
          </a:bodyPr>
          <a:lstStyle>
            <a:defPPr>
              <a:defRPr lang="pt-BR"/>
            </a:defPPr>
            <a:lvl1pPr>
              <a:defRPr sz="1400"/>
            </a:lvl1pPr>
          </a:lstStyle>
          <a:p>
            <a:r>
              <a:rPr lang="pt-BR"/>
              <a:t>20/</a:t>
            </a:r>
            <a:r>
              <a:rPr lang="pt-BR" err="1"/>
              <a:t>jul</a:t>
            </a:r>
            <a:endParaRPr lang="pt-BR"/>
          </a:p>
        </p:txBody>
      </p:sp>
      <p:sp>
        <p:nvSpPr>
          <p:cNvPr id="38" name="CaixaDeTexto 37">
            <a:extLst>
              <a:ext uri="{FF2B5EF4-FFF2-40B4-BE49-F238E27FC236}">
                <a16:creationId xmlns:a16="http://schemas.microsoft.com/office/drawing/2014/main" id="{EDDD5756-A43C-4710-B01F-8D11EF3ACEB9}"/>
              </a:ext>
            </a:extLst>
          </p:cNvPr>
          <p:cNvSpPr txBox="1"/>
          <p:nvPr/>
        </p:nvSpPr>
        <p:spPr>
          <a:xfrm>
            <a:off x="4956550" y="6419581"/>
            <a:ext cx="668773" cy="307777"/>
          </a:xfrm>
          <a:prstGeom prst="rect">
            <a:avLst/>
          </a:prstGeom>
          <a:noFill/>
        </p:spPr>
        <p:txBody>
          <a:bodyPr wrap="none" rtlCol="0" anchor="ctr">
            <a:spAutoFit/>
          </a:bodyPr>
          <a:lstStyle>
            <a:defPPr>
              <a:defRPr lang="pt-BR"/>
            </a:defPPr>
            <a:lvl1pPr>
              <a:defRPr sz="1400"/>
            </a:lvl1pPr>
          </a:lstStyle>
          <a:p>
            <a:r>
              <a:rPr lang="pt-BR"/>
              <a:t>27/</a:t>
            </a:r>
            <a:r>
              <a:rPr lang="pt-BR" err="1"/>
              <a:t>jun</a:t>
            </a:r>
            <a:endParaRPr lang="pt-BR"/>
          </a:p>
        </p:txBody>
      </p:sp>
      <p:sp>
        <p:nvSpPr>
          <p:cNvPr id="39" name="CaixaDeTexto 38">
            <a:extLst>
              <a:ext uri="{FF2B5EF4-FFF2-40B4-BE49-F238E27FC236}">
                <a16:creationId xmlns:a16="http://schemas.microsoft.com/office/drawing/2014/main" id="{AC0FBF29-5838-43FE-9577-1C4E74D2C409}"/>
              </a:ext>
            </a:extLst>
          </p:cNvPr>
          <p:cNvSpPr txBox="1"/>
          <p:nvPr/>
        </p:nvSpPr>
        <p:spPr>
          <a:xfrm>
            <a:off x="3189924" y="3101753"/>
            <a:ext cx="728084" cy="307777"/>
          </a:xfrm>
          <a:prstGeom prst="rect">
            <a:avLst/>
          </a:prstGeom>
          <a:solidFill>
            <a:schemeClr val="accent3"/>
          </a:solidFill>
        </p:spPr>
        <p:txBody>
          <a:bodyPr wrap="none" rtlCol="0" anchor="ctr">
            <a:spAutoFit/>
          </a:bodyPr>
          <a:lstStyle>
            <a:defPPr>
              <a:defRPr lang="pt-BR"/>
            </a:defPPr>
            <a:lvl1pPr>
              <a:defRPr sz="1400">
                <a:solidFill>
                  <a:schemeClr val="bg1"/>
                </a:solidFill>
              </a:defRPr>
            </a:lvl1pPr>
          </a:lstStyle>
          <a:p>
            <a:r>
              <a:rPr lang="pt-BR"/>
              <a:t>03/mar</a:t>
            </a:r>
          </a:p>
        </p:txBody>
      </p:sp>
      <p:sp>
        <p:nvSpPr>
          <p:cNvPr id="42" name="CaixaDeTexto 41">
            <a:extLst>
              <a:ext uri="{FF2B5EF4-FFF2-40B4-BE49-F238E27FC236}">
                <a16:creationId xmlns:a16="http://schemas.microsoft.com/office/drawing/2014/main" id="{1FED6E70-7CEF-4342-A539-7D63908B2457}"/>
              </a:ext>
            </a:extLst>
          </p:cNvPr>
          <p:cNvSpPr txBox="1"/>
          <p:nvPr/>
        </p:nvSpPr>
        <p:spPr>
          <a:xfrm>
            <a:off x="2247756" y="2248341"/>
            <a:ext cx="728084" cy="307777"/>
          </a:xfrm>
          <a:prstGeom prst="rect">
            <a:avLst/>
          </a:prstGeom>
          <a:solidFill>
            <a:schemeClr val="accent3"/>
          </a:solidFill>
        </p:spPr>
        <p:txBody>
          <a:bodyPr wrap="none" rtlCol="0" anchor="ctr">
            <a:spAutoFit/>
          </a:bodyPr>
          <a:lstStyle>
            <a:defPPr>
              <a:defRPr lang="pt-BR"/>
            </a:defPPr>
            <a:lvl1pPr>
              <a:defRPr sz="1400">
                <a:solidFill>
                  <a:schemeClr val="bg1"/>
                </a:solidFill>
              </a:defRPr>
            </a:lvl1pPr>
          </a:lstStyle>
          <a:p>
            <a:r>
              <a:rPr lang="pt-BR"/>
              <a:t>16/mar</a:t>
            </a:r>
          </a:p>
        </p:txBody>
      </p:sp>
    </p:spTree>
    <p:extLst>
      <p:ext uri="{BB962C8B-B14F-4D97-AF65-F5344CB8AC3E}">
        <p14:creationId xmlns:p14="http://schemas.microsoft.com/office/powerpoint/2010/main" val="12140144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38415" y="3317195"/>
            <a:ext cx="4060663" cy="1569660"/>
          </a:xfrm>
          <a:prstGeom prst="rect">
            <a:avLst/>
          </a:prstGeom>
          <a:noFill/>
        </p:spPr>
        <p:txBody>
          <a:bodyPr wrap="none" rtlCol="0">
            <a:spAutoFit/>
          </a:bodyPr>
          <a:lstStyle/>
          <a:p>
            <a:r>
              <a:rPr lang="pt-BR" sz="2400">
                <a:solidFill>
                  <a:prstClr val="white"/>
                </a:solidFill>
              </a:rPr>
              <a:t>Gerência Executiva de Preços,</a:t>
            </a:r>
          </a:p>
          <a:p>
            <a:r>
              <a:rPr lang="pt-BR" sz="2400">
                <a:solidFill>
                  <a:prstClr val="white"/>
                </a:solidFill>
              </a:rPr>
              <a:t>Modelos e Estudos Energéticos</a:t>
            </a:r>
          </a:p>
          <a:p>
            <a:endParaRPr lang="pt-BR" sz="2400">
              <a:solidFill>
                <a:prstClr val="white"/>
              </a:solidFill>
            </a:endParaRPr>
          </a:p>
          <a:p>
            <a:r>
              <a:rPr lang="pt-BR" sz="2400">
                <a:solidFill>
                  <a:prstClr val="white"/>
                </a:solidFill>
              </a:rPr>
              <a:t>12/04/2022</a:t>
            </a:r>
          </a:p>
        </p:txBody>
      </p:sp>
      <p:sp>
        <p:nvSpPr>
          <p:cNvPr id="5" name="Retângulo 4">
            <a:extLst>
              <a:ext uri="{FF2B5EF4-FFF2-40B4-BE49-F238E27FC236}">
                <a16:creationId xmlns:a16="http://schemas.microsoft.com/office/drawing/2014/main" id="{85357007-E31D-9B45-BA6C-82D8BF151BE2}"/>
              </a:ext>
            </a:extLst>
          </p:cNvPr>
          <p:cNvSpPr/>
          <p:nvPr/>
        </p:nvSpPr>
        <p:spPr>
          <a:xfrm>
            <a:off x="0" y="5327758"/>
            <a:ext cx="6952129" cy="107304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pic>
        <p:nvPicPr>
          <p:cNvPr id="7" name="Imagem 6">
            <a:extLst>
              <a:ext uri="{FF2B5EF4-FFF2-40B4-BE49-F238E27FC236}">
                <a16:creationId xmlns:a16="http://schemas.microsoft.com/office/drawing/2014/main" id="{434AE091-D47D-7643-A02B-28DA96B4E2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53" y="5495353"/>
            <a:ext cx="6187888" cy="737851"/>
          </a:xfrm>
          <a:prstGeom prst="rect">
            <a:avLst/>
          </a:prstGeom>
        </p:spPr>
      </p:pic>
      <p:sp>
        <p:nvSpPr>
          <p:cNvPr id="9" name="Retângulo 8">
            <a:extLst>
              <a:ext uri="{FF2B5EF4-FFF2-40B4-BE49-F238E27FC236}">
                <a16:creationId xmlns:a16="http://schemas.microsoft.com/office/drawing/2014/main" id="{3AD0D843-4F14-3C4F-9872-CFB24250CAB0}"/>
              </a:ext>
            </a:extLst>
          </p:cNvPr>
          <p:cNvSpPr/>
          <p:nvPr/>
        </p:nvSpPr>
        <p:spPr>
          <a:xfrm>
            <a:off x="0" y="1268532"/>
            <a:ext cx="6912348" cy="75504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prstClr val="white"/>
              </a:solidFill>
            </a:endParaRPr>
          </a:p>
        </p:txBody>
      </p:sp>
      <p:sp>
        <p:nvSpPr>
          <p:cNvPr id="10" name="Título 1">
            <a:extLst>
              <a:ext uri="{FF2B5EF4-FFF2-40B4-BE49-F238E27FC236}">
                <a16:creationId xmlns:a16="http://schemas.microsoft.com/office/drawing/2014/main" id="{97FDDDFA-DC09-F347-B60F-64F2E1BF4677}"/>
              </a:ext>
            </a:extLst>
          </p:cNvPr>
          <p:cNvSpPr txBox="1">
            <a:spLocks/>
          </p:cNvSpPr>
          <p:nvPr/>
        </p:nvSpPr>
        <p:spPr>
          <a:xfrm>
            <a:off x="4156448" y="1306632"/>
            <a:ext cx="2755900" cy="75504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b="1">
                <a:solidFill>
                  <a:prstClr val="white"/>
                </a:solidFill>
                <a:latin typeface="Calibri" panose="020F0502020204030204"/>
              </a:rPr>
              <a:t>Obrigado!</a:t>
            </a:r>
          </a:p>
        </p:txBody>
      </p:sp>
      <p:pic>
        <p:nvPicPr>
          <p:cNvPr id="8" name="Imagem 7">
            <a:extLst>
              <a:ext uri="{FF2B5EF4-FFF2-40B4-BE49-F238E27FC236}">
                <a16:creationId xmlns:a16="http://schemas.microsoft.com/office/drawing/2014/main" id="{09BF1929-E5CA-5D49-A91E-86443860E3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950" y="215948"/>
            <a:ext cx="3393846" cy="2936415"/>
          </a:xfrm>
          <a:prstGeom prst="rect">
            <a:avLst/>
          </a:prstGeom>
        </p:spPr>
      </p:pic>
    </p:spTree>
    <p:extLst>
      <p:ext uri="{BB962C8B-B14F-4D97-AF65-F5344CB8AC3E}">
        <p14:creationId xmlns:p14="http://schemas.microsoft.com/office/powerpoint/2010/main" val="2636088828"/>
      </p:ext>
    </p:extLst>
  </p:cSld>
  <p:clrMapOvr>
    <a:masterClrMapping/>
  </p:clrMapOvr>
</p:sld>
</file>

<file path=ppt/theme/theme1.xml><?xml version="1.0" encoding="utf-8"?>
<a:theme xmlns:a="http://schemas.openxmlformats.org/drawingml/2006/main" name="Personalizar design">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Personalizar design">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Personalizar design">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Personalizar design">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Personalizar design">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Personalizar design">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Personalizar design">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Personalizar design">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Personalizar design">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Personalizar design">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EDBEA7BF168642BEA1C2088864DE1E" ma:contentTypeVersion="8" ma:contentTypeDescription="Create a new document." ma:contentTypeScope="" ma:versionID="8f13f4dff3c8d8bd6b4f09432bfdb26d">
  <xsd:schema xmlns:xsd="http://www.w3.org/2001/XMLSchema" xmlns:xs="http://www.w3.org/2001/XMLSchema" xmlns:p="http://schemas.microsoft.com/office/2006/metadata/properties" xmlns:ns2="3ac2b022-ffeb-45a4-9435-747b49cb36ce" targetNamespace="http://schemas.microsoft.com/office/2006/metadata/properties" ma:root="true" ma:fieldsID="0c69722777bf89c31bc98dd7698ddfb1" ns2:_="">
    <xsd:import namespace="3ac2b022-ffeb-45a4-9435-747b49cb36c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c2b022-ffeb-45a4-9435-747b49cb36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8C5C39-DED7-46E1-96AB-A4B59BB59855}">
  <ds:schemaRefs>
    <ds:schemaRef ds:uri="3ac2b022-ffeb-45a4-9435-747b49cb36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84F23E2-203A-4320-81BD-0A2870161BEF}">
  <ds:schemaRefs>
    <ds:schemaRef ds:uri="3ac2b022-ffeb-45a4-9435-747b49cb36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3289559-E977-47E0-9300-DADD3A2E87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96</Slides>
  <Notes>12</Notes>
  <HiddenSlides>12</HiddenSlides>
  <ScaleCrop>false</ScaleCrop>
  <HeadingPairs>
    <vt:vector size="4" baseType="variant">
      <vt:variant>
        <vt:lpstr>Theme</vt:lpstr>
      </vt:variant>
      <vt:variant>
        <vt:i4>10</vt:i4>
      </vt:variant>
      <vt:variant>
        <vt:lpstr>Slide Titles</vt:lpstr>
      </vt:variant>
      <vt:variant>
        <vt:i4>96</vt:i4>
      </vt:variant>
    </vt:vector>
  </HeadingPairs>
  <TitlesOfParts>
    <vt:vector size="106" baseType="lpstr">
      <vt:lpstr>Personalizar design</vt:lpstr>
      <vt:lpstr>3_Personalizar design</vt:lpstr>
      <vt:lpstr>4_Personalizar design</vt:lpstr>
      <vt:lpstr>2_Personalizar design</vt:lpstr>
      <vt:lpstr>5_Personalizar design</vt:lpstr>
      <vt:lpstr>6_Personalizar design</vt:lpstr>
      <vt:lpstr>7_Personalizar design</vt:lpstr>
      <vt:lpstr>8_Personalizar design</vt:lpstr>
      <vt:lpstr>9_Personalizar design</vt:lpstr>
      <vt:lpstr>10_Personalizar design</vt:lpstr>
      <vt:lpstr>PowerPoint Presentation</vt:lpstr>
      <vt:lpstr>Dúvidas durante a transmissão ao vivo do Encontro do PLD</vt:lpstr>
      <vt:lpstr>Objetivo do Encontro do PLD</vt:lpstr>
      <vt:lpstr>Agenda</vt:lpstr>
      <vt:lpstr>Agenda</vt:lpstr>
      <vt:lpstr>Pontos de Destaque</vt:lpstr>
      <vt:lpstr>Leilão de Reserva de Capacidade </vt:lpstr>
      <vt:lpstr>Pontos de Destaque</vt:lpstr>
      <vt:lpstr>Pontos de Destaque</vt:lpstr>
      <vt:lpstr>Pontos de Destaque</vt:lpstr>
      <vt:lpstr>Agenda</vt:lpstr>
      <vt:lpstr>Generalização do modelo SMAP/ONS</vt:lpstr>
      <vt:lpstr>Precipitação observada e prevista Acumulado e anomalia por semana operativa (Abril/2022)</vt:lpstr>
      <vt:lpstr>ENA verificada e prevista Revisões 0 e 1 – Abril/2022</vt:lpstr>
      <vt:lpstr>Precipitação prevista Acumulado por semana operativa (Abril/2022)</vt:lpstr>
      <vt:lpstr>ENA verificada e prevista Revisões 1 e 2 – Abril/2022</vt:lpstr>
      <vt:lpstr>Energia Natural Afluente por submercado RV2 - Abril/2022</vt:lpstr>
      <vt:lpstr>Classificação da ENA no SIN no histórico Média de Outubro a Abril (RV2)</vt:lpstr>
      <vt:lpstr>Precipitação Prevista</vt:lpstr>
      <vt:lpstr>Precipitação observada e prevista Acumulado por semanas operativas</vt:lpstr>
      <vt:lpstr>Geração eólica – Prevista e verificada* (Janeiro a Março*) (*verificado até o dia 14/03)</vt:lpstr>
      <vt:lpstr>Geração eólica – Prevista e verificada* (Janeiro a Março*) (*verificado até o dia 14/03)</vt:lpstr>
      <vt:lpstr>Geração Eólica</vt:lpstr>
      <vt:lpstr>PowerPoint Presentation</vt:lpstr>
      <vt:lpstr>PowerPoint Presentation</vt:lpstr>
      <vt:lpstr>Temperatura observada</vt:lpstr>
      <vt:lpstr>Temperatura prevista</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Restrições Enquadradas na Previsibilidade para Cálculo do PLD</vt:lpstr>
      <vt:lpstr>Agenda</vt:lpstr>
      <vt:lpstr>Comportamento do Preço – Abril de 2022</vt:lpstr>
      <vt:lpstr>Histórico do PLD Horário</vt:lpstr>
      <vt:lpstr>Histórico do PLD Horário</vt:lpstr>
      <vt:lpstr>Histórico do PLD Horário</vt:lpstr>
      <vt:lpstr>Histórico do PLD Horário</vt:lpstr>
      <vt:lpstr>Agenda</vt:lpstr>
      <vt:lpstr>Comportamento da FCF do DECOMP – Abril de 2022</vt:lpstr>
      <vt:lpstr>PowerPoint Presentation</vt:lpstr>
      <vt:lpstr>PowerPoint Presentation</vt:lpstr>
      <vt:lpstr>Comportamento da FCF do DECOMP – Abril de 2022</vt:lpstr>
      <vt:lpstr>PowerPoint Presentation</vt:lpstr>
      <vt:lpstr>PowerPoint Presentation</vt:lpstr>
      <vt:lpstr>Comportamento da FCF do DECOMP - Abril de 2022 - Semana 3</vt:lpstr>
      <vt:lpstr>Variação das cotações dos Combustíveis </vt:lpstr>
      <vt:lpstr>Geração Térmica com Despacho Antecipado</vt:lpstr>
      <vt:lpstr>Modelagem de Restrições Hidráulicas</vt:lpstr>
      <vt:lpstr>Agenda</vt:lpstr>
      <vt:lpstr>Análise do Preço Horário – 1ª Semana – Abril</vt:lpstr>
      <vt:lpstr>Análise do Preço Horário – 1ª Semana – Abril</vt:lpstr>
      <vt:lpstr>Análise do Preço Horário – 1ª Semana – Abril</vt:lpstr>
      <vt:lpstr>Análise do Preço Horário – 2ª Semana – Abril</vt:lpstr>
      <vt:lpstr>Análise do Preço Horário – 2ª Semana – Abril</vt:lpstr>
      <vt:lpstr>Análise do Preço Horário – 2ª Semana – Abril</vt:lpstr>
      <vt:lpstr>Análise do Preço Horário – 2ª Semana – Abril</vt:lpstr>
      <vt:lpstr>Análise do Preço Horário – 2ª Semana – Abril</vt:lpstr>
      <vt:lpstr>Análise do Preço Horário – 3ª Semana – Abril</vt:lpstr>
      <vt:lpstr>Análise do Preço Horário – 3ª Semana – Abril</vt:lpstr>
      <vt:lpstr>Análise do Preço Horário – 3ª Semana – Abril</vt:lpstr>
      <vt:lpstr>Análise do Preço Horário – 3ª Semana – Abril</vt:lpstr>
      <vt:lpstr>Análise do Preço Horário – 2ª Semana – Abril</vt:lpstr>
      <vt:lpstr>Análise do Preço Horário – 3ª Semana – Abril</vt:lpstr>
      <vt:lpstr>Análise do Preço Horário – 3ª Semana – Abril</vt:lpstr>
      <vt:lpstr>Análise do Preço Horário – 3ª Semana – Abril</vt:lpstr>
      <vt:lpstr>Análise do Preço Horário – 3ª Semana – Abril</vt:lpstr>
      <vt:lpstr>Tratamento do Deck CCEE – Arquivo ENTDADOS.DAT</vt:lpstr>
      <vt:lpstr>Tratamento do Deck CCEE – Arquivo ENTDADOS.DAT</vt:lpstr>
      <vt:lpstr>Tratamento do Deck CCEE – Arquivo ENTDADOS.DAT</vt:lpstr>
      <vt:lpstr>Inconsistência – Arquivo OPERUT.DAT</vt:lpstr>
      <vt:lpstr>Inconsistência – Arquivo OPERUH.DAT</vt:lpstr>
      <vt:lpstr>Inconsistência – Arquivo OPERUH.DAT</vt:lpstr>
      <vt:lpstr>Inconsistência – Arquivo ENTDADOS.DAT</vt:lpstr>
      <vt:lpstr>Inconsistência – Arquivo OPERUH.DAT</vt:lpstr>
      <vt:lpstr>Agenda</vt:lpstr>
      <vt:lpstr>Recuperação dos Custos Fixos da UTE William Arjona (12/jul a 13/dez)</vt:lpstr>
      <vt:lpstr>Agenda</vt:lpstr>
      <vt:lpstr>Agenda</vt:lpstr>
      <vt:lpstr>PowerPoint Presentation</vt:lpstr>
      <vt:lpstr>PowerPoint Presentation</vt:lpstr>
    </vt:vector>
  </TitlesOfParts>
  <Company>CCEE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Andre Pires</dc:creator>
  <cp:revision>1</cp:revision>
  <cp:lastPrinted>2020-02-19T20:12:49Z</cp:lastPrinted>
  <dcterms:created xsi:type="dcterms:W3CDTF">2019-10-11T02:05:28Z</dcterms:created>
  <dcterms:modified xsi:type="dcterms:W3CDTF">2022-04-13T20:09:56Z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0x010100A0EDBEA7BF168642BEA1C2088864DE1E</vt:lpwstr>
  </property>
</Properties>
</file>