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4.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5.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6.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7.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8.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9.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ink/ink1.xml" ContentType="application/inkml+xml"/>
  <Override PartName="/ppt/ink/ink2.xml" ContentType="application/inkml+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charts/chart6.xml" ContentType="application/vnd.openxmlformats-officedocument.drawingml.chart+xml"/>
  <Override PartName="/ppt/charts/style4.xml" ContentType="application/vnd.ms-office.chartstyle+xml"/>
  <Override PartName="/ppt/charts/colors4.xml" ContentType="application/vnd.ms-office.chartcolorstyle+xml"/>
  <Override PartName="/ppt/charts/chart7.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1.xml" ContentType="application/vnd.openxmlformats-officedocument.themeOverride+xml"/>
  <Override PartName="/ppt/charts/chart8.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2.xml" ContentType="application/vnd.openxmlformats-officedocument.themeOverride+xml"/>
  <Override PartName="/ppt/charts/chart9.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3.xml" ContentType="application/vnd.openxmlformats-officedocument.themeOverride+xml"/>
  <Override PartName="/ppt/charts/chart10.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4.xml" ContentType="application/vnd.openxmlformats-officedocument.themeOverr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4"/>
    <p:sldMasterId id="2147483662" r:id="rId5"/>
    <p:sldMasterId id="2147483669" r:id="rId6"/>
    <p:sldMasterId id="2147483660" r:id="rId7"/>
    <p:sldMasterId id="2147483692" r:id="rId8"/>
    <p:sldMasterId id="2147483702" r:id="rId9"/>
    <p:sldMasterId id="2147483711" r:id="rId10"/>
    <p:sldMasterId id="2147483781" r:id="rId11"/>
    <p:sldMasterId id="2147483813" r:id="rId12"/>
    <p:sldMasterId id="2147483820" r:id="rId13"/>
  </p:sldMasterIdLst>
  <p:notesMasterIdLst>
    <p:notesMasterId r:id="rId110"/>
  </p:notesMasterIdLst>
  <p:handoutMasterIdLst>
    <p:handoutMasterId r:id="rId111"/>
  </p:handoutMasterIdLst>
  <p:sldIdLst>
    <p:sldId id="505" r:id="rId14"/>
    <p:sldId id="1790" r:id="rId15"/>
    <p:sldId id="1791" r:id="rId16"/>
    <p:sldId id="2035" r:id="rId17"/>
    <p:sldId id="6471" r:id="rId18"/>
    <p:sldId id="6787" r:id="rId19"/>
    <p:sldId id="6788" r:id="rId20"/>
    <p:sldId id="6490" r:id="rId21"/>
    <p:sldId id="6530" r:id="rId22"/>
    <p:sldId id="6578" r:id="rId23"/>
    <p:sldId id="6472" r:id="rId24"/>
    <p:sldId id="1839" r:id="rId25"/>
    <p:sldId id="6781" r:id="rId26"/>
    <p:sldId id="6782" r:id="rId27"/>
    <p:sldId id="1737" r:id="rId28"/>
    <p:sldId id="6783" r:id="rId29"/>
    <p:sldId id="1847" r:id="rId30"/>
    <p:sldId id="1826" r:id="rId31"/>
    <p:sldId id="1837" r:id="rId32"/>
    <p:sldId id="6784" r:id="rId33"/>
    <p:sldId id="6513" r:id="rId34"/>
    <p:sldId id="1846" r:id="rId35"/>
    <p:sldId id="6514" r:id="rId36"/>
    <p:sldId id="6515" r:id="rId37"/>
    <p:sldId id="6516" r:id="rId38"/>
    <p:sldId id="6785" r:id="rId39"/>
    <p:sldId id="1822" r:id="rId40"/>
    <p:sldId id="6473" r:id="rId41"/>
    <p:sldId id="1751" r:id="rId42"/>
    <p:sldId id="1761" r:id="rId43"/>
    <p:sldId id="1762" r:id="rId44"/>
    <p:sldId id="1763" r:id="rId45"/>
    <p:sldId id="1755" r:id="rId46"/>
    <p:sldId id="1756" r:id="rId47"/>
    <p:sldId id="1764" r:id="rId48"/>
    <p:sldId id="1765" r:id="rId49"/>
    <p:sldId id="1772" r:id="rId50"/>
    <p:sldId id="1766" r:id="rId51"/>
    <p:sldId id="1769" r:id="rId52"/>
    <p:sldId id="1773" r:id="rId53"/>
    <p:sldId id="1771" r:id="rId54"/>
    <p:sldId id="6767" r:id="rId55"/>
    <p:sldId id="6768" r:id="rId56"/>
    <p:sldId id="6769" r:id="rId57"/>
    <p:sldId id="6770" r:id="rId58"/>
    <p:sldId id="6474" r:id="rId59"/>
    <p:sldId id="6570" r:id="rId60"/>
    <p:sldId id="6475" r:id="rId61"/>
    <p:sldId id="2112" r:id="rId62"/>
    <p:sldId id="5836" r:id="rId63"/>
    <p:sldId id="6017" r:id="rId64"/>
    <p:sldId id="5837" r:id="rId65"/>
    <p:sldId id="5838" r:id="rId66"/>
    <p:sldId id="6476" r:id="rId67"/>
    <p:sldId id="6286" r:id="rId68"/>
    <p:sldId id="6447" r:id="rId69"/>
    <p:sldId id="6345" r:id="rId70"/>
    <p:sldId id="2188" r:id="rId71"/>
    <p:sldId id="6780" r:id="rId72"/>
    <p:sldId id="6723" r:id="rId73"/>
    <p:sldId id="5947" r:id="rId74"/>
    <p:sldId id="6320" r:id="rId75"/>
    <p:sldId id="2303" r:id="rId76"/>
    <p:sldId id="6214" r:id="rId77"/>
    <p:sldId id="6477" r:id="rId78"/>
    <p:sldId id="6542" r:id="rId79"/>
    <p:sldId id="6543" r:id="rId80"/>
    <p:sldId id="6544" r:id="rId81"/>
    <p:sldId id="6603" r:id="rId82"/>
    <p:sldId id="6604" r:id="rId83"/>
    <p:sldId id="6605" r:id="rId84"/>
    <p:sldId id="6777" r:id="rId85"/>
    <p:sldId id="6778" r:id="rId86"/>
    <p:sldId id="6606" r:id="rId87"/>
    <p:sldId id="6607" r:id="rId88"/>
    <p:sldId id="6776" r:id="rId89"/>
    <p:sldId id="6575" r:id="rId90"/>
    <p:sldId id="6779" r:id="rId91"/>
    <p:sldId id="6773" r:id="rId92"/>
    <p:sldId id="6774" r:id="rId93"/>
    <p:sldId id="6775" r:id="rId94"/>
    <p:sldId id="6545" r:id="rId95"/>
    <p:sldId id="6425" r:id="rId96"/>
    <p:sldId id="6771" r:id="rId97"/>
    <p:sldId id="6772" r:id="rId98"/>
    <p:sldId id="6195" r:id="rId99"/>
    <p:sldId id="6464" r:id="rId100"/>
    <p:sldId id="6465" r:id="rId101"/>
    <p:sldId id="6466" r:id="rId102"/>
    <p:sldId id="6468" r:id="rId103"/>
    <p:sldId id="6478" r:id="rId104"/>
    <p:sldId id="6186" r:id="rId105"/>
    <p:sldId id="6479" r:id="rId106"/>
    <p:sldId id="6481" r:id="rId107"/>
    <p:sldId id="6403" r:id="rId108"/>
    <p:sldId id="2186" r:id="rId109"/>
  </p:sldIdLst>
  <p:sldSz cx="12192000" cy="6858000"/>
  <p:notesSz cx="9928225" cy="6797675"/>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ntextualização do Preço horário" id="{7719C965-739E-462D-B2D3-03944A027012}">
          <p14:sldIdLst>
            <p14:sldId id="505"/>
            <p14:sldId id="1790"/>
            <p14:sldId id="1791"/>
            <p14:sldId id="2035"/>
            <p14:sldId id="6471"/>
            <p14:sldId id="6787"/>
            <p14:sldId id="6788"/>
            <p14:sldId id="6490"/>
            <p14:sldId id="6530"/>
            <p14:sldId id="6578"/>
          </p14:sldIdLst>
        </p14:section>
        <p14:section name="Cenário Hidrometeorologico" id="{45C46C01-3AF4-426D-9AA3-7C9FE1E5EC0D}">
          <p14:sldIdLst>
            <p14:sldId id="6472"/>
            <p14:sldId id="1839"/>
            <p14:sldId id="6781"/>
            <p14:sldId id="6782"/>
            <p14:sldId id="1737"/>
            <p14:sldId id="6783"/>
            <p14:sldId id="1847"/>
            <p14:sldId id="1826"/>
            <p14:sldId id="1837"/>
            <p14:sldId id="6784"/>
            <p14:sldId id="6513"/>
            <p14:sldId id="1846"/>
            <p14:sldId id="6514"/>
            <p14:sldId id="6515"/>
            <p14:sldId id="6516"/>
            <p14:sldId id="6785"/>
            <p14:sldId id="1822"/>
          </p14:sldIdLst>
        </p14:section>
        <p14:section name="Acompanhamento da Carga" id="{8E80F302-F3F0-4930-83BF-9FB16BFA46AD}">
          <p14:sldIdLst>
            <p14:sldId id="6473"/>
            <p14:sldId id="1751"/>
            <p14:sldId id="1761"/>
            <p14:sldId id="1762"/>
            <p14:sldId id="1763"/>
            <p14:sldId id="1755"/>
            <p14:sldId id="1756"/>
            <p14:sldId id="1764"/>
            <p14:sldId id="1765"/>
            <p14:sldId id="1772"/>
            <p14:sldId id="1766"/>
            <p14:sldId id="1769"/>
            <p14:sldId id="1773"/>
            <p14:sldId id="1771"/>
            <p14:sldId id="6767"/>
            <p14:sldId id="6768"/>
            <p14:sldId id="6769"/>
            <p14:sldId id="6770"/>
          </p14:sldIdLst>
        </p14:section>
        <p14:section name="DECOMP" id="{9E01C9FD-1D51-41E6-A3FE-63F5C01DE61E}">
          <p14:sldIdLst>
            <p14:sldId id="6474"/>
            <p14:sldId id="6570"/>
            <p14:sldId id="6475"/>
            <p14:sldId id="2112"/>
            <p14:sldId id="5836"/>
            <p14:sldId id="6017"/>
            <p14:sldId id="5837"/>
            <p14:sldId id="5838"/>
            <p14:sldId id="6476"/>
            <p14:sldId id="6286"/>
            <p14:sldId id="6447"/>
            <p14:sldId id="6345"/>
            <p14:sldId id="2188"/>
            <p14:sldId id="6780"/>
            <p14:sldId id="6723"/>
            <p14:sldId id="5947"/>
            <p14:sldId id="6320"/>
            <p14:sldId id="2303"/>
            <p14:sldId id="6214"/>
          </p14:sldIdLst>
        </p14:section>
        <p14:section name="DESSEM" id="{847C22FC-0CBB-494F-AB72-EBCD10D8AE02}">
          <p14:sldIdLst>
            <p14:sldId id="6477"/>
            <p14:sldId id="6542"/>
            <p14:sldId id="6543"/>
            <p14:sldId id="6544"/>
            <p14:sldId id="6603"/>
            <p14:sldId id="6604"/>
            <p14:sldId id="6605"/>
            <p14:sldId id="6777"/>
            <p14:sldId id="6778"/>
            <p14:sldId id="6606"/>
            <p14:sldId id="6607"/>
            <p14:sldId id="6776"/>
            <p14:sldId id="6575"/>
            <p14:sldId id="6779"/>
            <p14:sldId id="6773"/>
            <p14:sldId id="6774"/>
            <p14:sldId id="6775"/>
            <p14:sldId id="6545"/>
            <p14:sldId id="6425"/>
            <p14:sldId id="6771"/>
            <p14:sldId id="6772"/>
            <p14:sldId id="6195"/>
            <p14:sldId id="6464"/>
            <p14:sldId id="6465"/>
            <p14:sldId id="6466"/>
            <p14:sldId id="6468"/>
            <p14:sldId id="6478"/>
            <p14:sldId id="6186"/>
          </p14:sldIdLst>
        </p14:section>
        <p14:section name="Projeção do PLD" id="{66C99776-EE9C-4B76-AB8A-07A7B9D2B419}">
          <p14:sldIdLst>
            <p14:sldId id="6479"/>
          </p14:sldIdLst>
        </p14:section>
        <p14:section name="Final" id="{C3BDD49A-E9E8-44F9-A76D-C676BA196E62}">
          <p14:sldIdLst>
            <p14:sldId id="6481"/>
            <p14:sldId id="6403"/>
            <p14:sldId id="2186"/>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giane Barros" initials="RB" lastIdx="2" clrIdx="0">
    <p:extLst>
      <p:ext uri="{19B8F6BF-5375-455C-9EA6-DF929625EA0E}">
        <p15:presenceInfo xmlns:p15="http://schemas.microsoft.com/office/powerpoint/2012/main" userId="S-1-5-21-2186540300-2107184445-2317877476-15152" providerId="AD"/>
      </p:ext>
    </p:extLst>
  </p:cmAuthor>
  <p:cmAuthor id="2" name="Daniel Siqueira" initials="DS" lastIdx="1" clrIdx="1">
    <p:extLst>
      <p:ext uri="{19B8F6BF-5375-455C-9EA6-DF929625EA0E}">
        <p15:presenceInfo xmlns:p15="http://schemas.microsoft.com/office/powerpoint/2012/main" userId="S::dsiqueira@ccee.org.br::73ff6611-881b-46c9-8b29-4e2f7bb29f2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5B9BD5"/>
    <a:srgbClr val="9DC3E6"/>
    <a:srgbClr val="08296C"/>
    <a:srgbClr val="92D050"/>
    <a:srgbClr val="4436FA"/>
    <a:srgbClr val="007B77"/>
    <a:srgbClr val="BD92DE"/>
    <a:srgbClr val="E74B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01C833-4B48-494A-9D4E-1FCFEB53EBEA}" v="174" dt="2022-04-13T14:00:02.380"/>
    <p1510:client id="{3FB4622E-BDB6-4683-ACCE-83E5366786DA}" v="1187" dt="2022-04-13T19:14:47.853"/>
    <p1510:client id="{4254D602-9AF5-41FE-818D-643BC4D3D9C1}" v="1294" dt="2022-04-13T20:09:06.050"/>
    <p1510:client id="{4FA053E2-B133-4693-B7A7-E6F46FAE96C1}" v="24" vWet="26" dt="2022-04-13T17:21:38.621"/>
    <p1510:client id="{5888D9C7-64D3-4A1B-9C95-0A7F44B25727}" v="62" dt="2022-04-13T18:03:09.684"/>
    <p1510:client id="{7E7DF7E3-62DA-4AB9-A4A8-88FDF2510B9F}" v="2" dt="2022-04-12T20:33:07.872"/>
    <p1510:client id="{BBB1DEAA-5ACD-4D28-B13F-2F4279EE0C2C}" v="705" dt="2022-04-13T17:55:38.231"/>
    <p1510:client id="{C3BB586B-FD37-477F-BE60-EEEF003B4D03}" v="561" dt="2022-04-12T22:59:46.440"/>
    <p1510:client id="{F593947A-46B6-4FE8-9BB8-AD995EBDBEA4}" v="628" dt="2022-04-13T13:58:31.558"/>
  </p1510:revLst>
</p1510:revInfo>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Estilo com Tema 1 - Ênfase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27F97BB-C833-4FB7-BDE5-3F7075034690}" styleName="Estilo com Tema 2 - Ênfase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F5AB1C69-6EDB-4FF4-983F-18BD219EF322}" styleName="Estilo Médio 2 - Ênfas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FD0F851-EC5A-4D38-B0AD-8093EC10F338}" styleName="Estilo Claro 1 - Ênfase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073A0DAA-6AF3-43AB-8588-CEC1D06C72B9}" styleName="Estilo Mé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3.xml"/><Relationship Id="rId117" Type="http://schemas.microsoft.com/office/2016/11/relationships/changesInfo" Target="changesInfos/changesInfo1.xml"/><Relationship Id="rId21" Type="http://schemas.openxmlformats.org/officeDocument/2006/relationships/slide" Target="slides/slide8.xml"/><Relationship Id="rId42" Type="http://schemas.openxmlformats.org/officeDocument/2006/relationships/slide" Target="slides/slide29.xml"/><Relationship Id="rId47" Type="http://schemas.openxmlformats.org/officeDocument/2006/relationships/slide" Target="slides/slide34.xml"/><Relationship Id="rId63" Type="http://schemas.openxmlformats.org/officeDocument/2006/relationships/slide" Target="slides/slide50.xml"/><Relationship Id="rId68" Type="http://schemas.openxmlformats.org/officeDocument/2006/relationships/slide" Target="slides/slide55.xml"/><Relationship Id="rId84" Type="http://schemas.openxmlformats.org/officeDocument/2006/relationships/slide" Target="slides/slide71.xml"/><Relationship Id="rId89" Type="http://schemas.openxmlformats.org/officeDocument/2006/relationships/slide" Target="slides/slide76.xml"/><Relationship Id="rId112" Type="http://schemas.openxmlformats.org/officeDocument/2006/relationships/commentAuthors" Target="commentAuthors.xml"/><Relationship Id="rId16" Type="http://schemas.openxmlformats.org/officeDocument/2006/relationships/slide" Target="slides/slide3.xml"/><Relationship Id="rId107" Type="http://schemas.openxmlformats.org/officeDocument/2006/relationships/slide" Target="slides/slide94.xml"/><Relationship Id="rId11" Type="http://schemas.openxmlformats.org/officeDocument/2006/relationships/slideMaster" Target="slideMasters/slideMaster8.xml"/><Relationship Id="rId32" Type="http://schemas.openxmlformats.org/officeDocument/2006/relationships/slide" Target="slides/slide19.xml"/><Relationship Id="rId37" Type="http://schemas.openxmlformats.org/officeDocument/2006/relationships/slide" Target="slides/slide24.xml"/><Relationship Id="rId53" Type="http://schemas.openxmlformats.org/officeDocument/2006/relationships/slide" Target="slides/slide40.xml"/><Relationship Id="rId58" Type="http://schemas.openxmlformats.org/officeDocument/2006/relationships/slide" Target="slides/slide45.xml"/><Relationship Id="rId74" Type="http://schemas.openxmlformats.org/officeDocument/2006/relationships/slide" Target="slides/slide61.xml"/><Relationship Id="rId79" Type="http://schemas.openxmlformats.org/officeDocument/2006/relationships/slide" Target="slides/slide66.xml"/><Relationship Id="rId102" Type="http://schemas.openxmlformats.org/officeDocument/2006/relationships/slide" Target="slides/slide89.xml"/><Relationship Id="rId5" Type="http://schemas.openxmlformats.org/officeDocument/2006/relationships/slideMaster" Target="slideMasters/slideMaster2.xml"/><Relationship Id="rId90" Type="http://schemas.openxmlformats.org/officeDocument/2006/relationships/slide" Target="slides/slide77.xml"/><Relationship Id="rId95" Type="http://schemas.openxmlformats.org/officeDocument/2006/relationships/slide" Target="slides/slide82.xml"/><Relationship Id="rId22" Type="http://schemas.openxmlformats.org/officeDocument/2006/relationships/slide" Target="slides/slide9.xml"/><Relationship Id="rId27" Type="http://schemas.openxmlformats.org/officeDocument/2006/relationships/slide" Target="slides/slide14.xml"/><Relationship Id="rId43" Type="http://schemas.openxmlformats.org/officeDocument/2006/relationships/slide" Target="slides/slide30.xml"/><Relationship Id="rId48" Type="http://schemas.openxmlformats.org/officeDocument/2006/relationships/slide" Target="slides/slide35.xml"/><Relationship Id="rId64" Type="http://schemas.openxmlformats.org/officeDocument/2006/relationships/slide" Target="slides/slide51.xml"/><Relationship Id="rId69" Type="http://schemas.openxmlformats.org/officeDocument/2006/relationships/slide" Target="slides/slide56.xml"/><Relationship Id="rId113" Type="http://schemas.openxmlformats.org/officeDocument/2006/relationships/presProps" Target="presProps.xml"/><Relationship Id="rId118" Type="http://schemas.microsoft.com/office/2015/10/relationships/revisionInfo" Target="revisionInfo.xml"/><Relationship Id="rId80" Type="http://schemas.openxmlformats.org/officeDocument/2006/relationships/slide" Target="slides/slide67.xml"/><Relationship Id="rId85" Type="http://schemas.openxmlformats.org/officeDocument/2006/relationships/slide" Target="slides/slide72.xml"/><Relationship Id="rId12" Type="http://schemas.openxmlformats.org/officeDocument/2006/relationships/slideMaster" Target="slideMasters/slideMaster9.xml"/><Relationship Id="rId17" Type="http://schemas.openxmlformats.org/officeDocument/2006/relationships/slide" Target="slides/slide4.xml"/><Relationship Id="rId33" Type="http://schemas.openxmlformats.org/officeDocument/2006/relationships/slide" Target="slides/slide20.xml"/><Relationship Id="rId38" Type="http://schemas.openxmlformats.org/officeDocument/2006/relationships/slide" Target="slides/slide25.xml"/><Relationship Id="rId59" Type="http://schemas.openxmlformats.org/officeDocument/2006/relationships/slide" Target="slides/slide46.xml"/><Relationship Id="rId103" Type="http://schemas.openxmlformats.org/officeDocument/2006/relationships/slide" Target="slides/slide90.xml"/><Relationship Id="rId108" Type="http://schemas.openxmlformats.org/officeDocument/2006/relationships/slide" Target="slides/slide95.xml"/><Relationship Id="rId54" Type="http://schemas.openxmlformats.org/officeDocument/2006/relationships/slide" Target="slides/slide41.xml"/><Relationship Id="rId70" Type="http://schemas.openxmlformats.org/officeDocument/2006/relationships/slide" Target="slides/slide57.xml"/><Relationship Id="rId75" Type="http://schemas.openxmlformats.org/officeDocument/2006/relationships/slide" Target="slides/slide62.xml"/><Relationship Id="rId91" Type="http://schemas.openxmlformats.org/officeDocument/2006/relationships/slide" Target="slides/slide78.xml"/><Relationship Id="rId96" Type="http://schemas.openxmlformats.org/officeDocument/2006/relationships/slide" Target="slides/slide83.xml"/><Relationship Id="rId1" Type="http://schemas.openxmlformats.org/officeDocument/2006/relationships/customXml" Target="../customXml/item1.xml"/><Relationship Id="rId6" Type="http://schemas.openxmlformats.org/officeDocument/2006/relationships/slideMaster" Target="slideMasters/slideMaster3.xml"/><Relationship Id="rId23" Type="http://schemas.openxmlformats.org/officeDocument/2006/relationships/slide" Target="slides/slide10.xml"/><Relationship Id="rId28" Type="http://schemas.openxmlformats.org/officeDocument/2006/relationships/slide" Target="slides/slide15.xml"/><Relationship Id="rId49" Type="http://schemas.openxmlformats.org/officeDocument/2006/relationships/slide" Target="slides/slide36.xml"/><Relationship Id="rId114" Type="http://schemas.openxmlformats.org/officeDocument/2006/relationships/viewProps" Target="viewProps.xml"/><Relationship Id="rId10" Type="http://schemas.openxmlformats.org/officeDocument/2006/relationships/slideMaster" Target="slideMasters/slideMaster7.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slide" Target="slides/slide39.xml"/><Relationship Id="rId60" Type="http://schemas.openxmlformats.org/officeDocument/2006/relationships/slide" Target="slides/slide47.xml"/><Relationship Id="rId65" Type="http://schemas.openxmlformats.org/officeDocument/2006/relationships/slide" Target="slides/slide52.xml"/><Relationship Id="rId73" Type="http://schemas.openxmlformats.org/officeDocument/2006/relationships/slide" Target="slides/slide60.xml"/><Relationship Id="rId78" Type="http://schemas.openxmlformats.org/officeDocument/2006/relationships/slide" Target="slides/slide65.xml"/><Relationship Id="rId81" Type="http://schemas.openxmlformats.org/officeDocument/2006/relationships/slide" Target="slides/slide68.xml"/><Relationship Id="rId86" Type="http://schemas.openxmlformats.org/officeDocument/2006/relationships/slide" Target="slides/slide73.xml"/><Relationship Id="rId94" Type="http://schemas.openxmlformats.org/officeDocument/2006/relationships/slide" Target="slides/slide81.xml"/><Relationship Id="rId99" Type="http://schemas.openxmlformats.org/officeDocument/2006/relationships/slide" Target="slides/slide86.xml"/><Relationship Id="rId101" Type="http://schemas.openxmlformats.org/officeDocument/2006/relationships/slide" Target="slides/slide88.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 Target="slides/slide5.xml"/><Relationship Id="rId39" Type="http://schemas.openxmlformats.org/officeDocument/2006/relationships/slide" Target="slides/slide26.xml"/><Relationship Id="rId109" Type="http://schemas.openxmlformats.org/officeDocument/2006/relationships/slide" Target="slides/slide96.xml"/><Relationship Id="rId34" Type="http://schemas.openxmlformats.org/officeDocument/2006/relationships/slide" Target="slides/slide21.xml"/><Relationship Id="rId50" Type="http://schemas.openxmlformats.org/officeDocument/2006/relationships/slide" Target="slides/slide37.xml"/><Relationship Id="rId55" Type="http://schemas.openxmlformats.org/officeDocument/2006/relationships/slide" Target="slides/slide42.xml"/><Relationship Id="rId76" Type="http://schemas.openxmlformats.org/officeDocument/2006/relationships/slide" Target="slides/slide63.xml"/><Relationship Id="rId97" Type="http://schemas.openxmlformats.org/officeDocument/2006/relationships/slide" Target="slides/slide84.xml"/><Relationship Id="rId104" Type="http://schemas.openxmlformats.org/officeDocument/2006/relationships/slide" Target="slides/slide91.xml"/><Relationship Id="rId7" Type="http://schemas.openxmlformats.org/officeDocument/2006/relationships/slideMaster" Target="slideMasters/slideMaster4.xml"/><Relationship Id="rId71" Type="http://schemas.openxmlformats.org/officeDocument/2006/relationships/slide" Target="slides/slide58.xml"/><Relationship Id="rId92" Type="http://schemas.openxmlformats.org/officeDocument/2006/relationships/slide" Target="slides/slide79.xml"/><Relationship Id="rId2" Type="http://schemas.openxmlformats.org/officeDocument/2006/relationships/customXml" Target="../customXml/item2.xml"/><Relationship Id="rId29" Type="http://schemas.openxmlformats.org/officeDocument/2006/relationships/slide" Target="slides/slide16.xml"/><Relationship Id="rId24" Type="http://schemas.openxmlformats.org/officeDocument/2006/relationships/slide" Target="slides/slide11.xml"/><Relationship Id="rId40" Type="http://schemas.openxmlformats.org/officeDocument/2006/relationships/slide" Target="slides/slide27.xml"/><Relationship Id="rId45" Type="http://schemas.openxmlformats.org/officeDocument/2006/relationships/slide" Target="slides/slide32.xml"/><Relationship Id="rId66" Type="http://schemas.openxmlformats.org/officeDocument/2006/relationships/slide" Target="slides/slide53.xml"/><Relationship Id="rId87" Type="http://schemas.openxmlformats.org/officeDocument/2006/relationships/slide" Target="slides/slide74.xml"/><Relationship Id="rId110" Type="http://schemas.openxmlformats.org/officeDocument/2006/relationships/notesMaster" Target="notesMasters/notesMaster1.xml"/><Relationship Id="rId115" Type="http://schemas.openxmlformats.org/officeDocument/2006/relationships/theme" Target="theme/theme1.xml"/><Relationship Id="rId61" Type="http://schemas.openxmlformats.org/officeDocument/2006/relationships/slide" Target="slides/slide48.xml"/><Relationship Id="rId82" Type="http://schemas.openxmlformats.org/officeDocument/2006/relationships/slide" Target="slides/slide69.xml"/><Relationship Id="rId19" Type="http://schemas.openxmlformats.org/officeDocument/2006/relationships/slide" Target="slides/slide6.xml"/><Relationship Id="rId14" Type="http://schemas.openxmlformats.org/officeDocument/2006/relationships/slide" Target="slides/slide1.xml"/><Relationship Id="rId30" Type="http://schemas.openxmlformats.org/officeDocument/2006/relationships/slide" Target="slides/slide17.xml"/><Relationship Id="rId35" Type="http://schemas.openxmlformats.org/officeDocument/2006/relationships/slide" Target="slides/slide22.xml"/><Relationship Id="rId56" Type="http://schemas.openxmlformats.org/officeDocument/2006/relationships/slide" Target="slides/slide43.xml"/><Relationship Id="rId77" Type="http://schemas.openxmlformats.org/officeDocument/2006/relationships/slide" Target="slides/slide64.xml"/><Relationship Id="rId100" Type="http://schemas.openxmlformats.org/officeDocument/2006/relationships/slide" Target="slides/slide87.xml"/><Relationship Id="rId105" Type="http://schemas.openxmlformats.org/officeDocument/2006/relationships/slide" Target="slides/slide92.xml"/><Relationship Id="rId8" Type="http://schemas.openxmlformats.org/officeDocument/2006/relationships/slideMaster" Target="slideMasters/slideMaster5.xml"/><Relationship Id="rId51" Type="http://schemas.openxmlformats.org/officeDocument/2006/relationships/slide" Target="slides/slide38.xml"/><Relationship Id="rId72" Type="http://schemas.openxmlformats.org/officeDocument/2006/relationships/slide" Target="slides/slide59.xml"/><Relationship Id="rId93" Type="http://schemas.openxmlformats.org/officeDocument/2006/relationships/slide" Target="slides/slide80.xml"/><Relationship Id="rId98" Type="http://schemas.openxmlformats.org/officeDocument/2006/relationships/slide" Target="slides/slide85.xml"/><Relationship Id="rId3" Type="http://schemas.openxmlformats.org/officeDocument/2006/relationships/customXml" Target="../customXml/item3.xml"/><Relationship Id="rId25" Type="http://schemas.openxmlformats.org/officeDocument/2006/relationships/slide" Target="slides/slide12.xml"/><Relationship Id="rId46" Type="http://schemas.openxmlformats.org/officeDocument/2006/relationships/slide" Target="slides/slide33.xml"/><Relationship Id="rId67" Type="http://schemas.openxmlformats.org/officeDocument/2006/relationships/slide" Target="slides/slide54.xml"/><Relationship Id="rId116" Type="http://schemas.openxmlformats.org/officeDocument/2006/relationships/tableStyles" Target="tableStyles.xml"/><Relationship Id="rId20" Type="http://schemas.openxmlformats.org/officeDocument/2006/relationships/slide" Target="slides/slide7.xml"/><Relationship Id="rId41" Type="http://schemas.openxmlformats.org/officeDocument/2006/relationships/slide" Target="slides/slide28.xml"/><Relationship Id="rId62" Type="http://schemas.openxmlformats.org/officeDocument/2006/relationships/slide" Target="slides/slide49.xml"/><Relationship Id="rId83" Type="http://schemas.openxmlformats.org/officeDocument/2006/relationships/slide" Target="slides/slide70.xml"/><Relationship Id="rId88" Type="http://schemas.openxmlformats.org/officeDocument/2006/relationships/slide" Target="slides/slide75.xml"/><Relationship Id="rId111" Type="http://schemas.openxmlformats.org/officeDocument/2006/relationships/handoutMaster" Target="handoutMasters/handoutMaster1.xml"/><Relationship Id="rId15" Type="http://schemas.openxmlformats.org/officeDocument/2006/relationships/slide" Target="slides/slide2.xml"/><Relationship Id="rId36" Type="http://schemas.openxmlformats.org/officeDocument/2006/relationships/slide" Target="slides/slide23.xml"/><Relationship Id="rId57" Type="http://schemas.openxmlformats.org/officeDocument/2006/relationships/slide" Target="slides/slide44.xml"/><Relationship Id="rId106" Type="http://schemas.openxmlformats.org/officeDocument/2006/relationships/slide" Target="slides/slide9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ssio Tahan" userId="0f95cbe4-8d54-4dc7-b180-4b52cd23a871" providerId="ADAL" clId="{2F6512FC-7841-4578-A1B1-29DB0E3DC1AF}"/>
    <pc:docChg chg="undo redo custSel addSld delSld modSld modSection">
      <pc:chgData name="Cassio Tahan" userId="0f95cbe4-8d54-4dc7-b180-4b52cd23a871" providerId="ADAL" clId="{2F6512FC-7841-4578-A1B1-29DB0E3DC1AF}" dt="2021-12-15T21:24:54.358" v="70" actId="1076"/>
      <pc:docMkLst>
        <pc:docMk/>
      </pc:docMkLst>
      <pc:sldChg chg="add">
        <pc:chgData name="Cassio Tahan" userId="0f95cbe4-8d54-4dc7-b180-4b52cd23a871" providerId="ADAL" clId="{2F6512FC-7841-4578-A1B1-29DB0E3DC1AF}" dt="2021-12-15T16:56:50.091" v="0"/>
        <pc:sldMkLst>
          <pc:docMk/>
          <pc:sldMk cId="2513615959" sldId="1600"/>
        </pc:sldMkLst>
      </pc:sldChg>
      <pc:sldChg chg="add del">
        <pc:chgData name="Cassio Tahan" userId="0f95cbe4-8d54-4dc7-b180-4b52cd23a871" providerId="ADAL" clId="{2F6512FC-7841-4578-A1B1-29DB0E3DC1AF}" dt="2021-12-15T16:57:24.929" v="3" actId="47"/>
        <pc:sldMkLst>
          <pc:docMk/>
          <pc:sldMk cId="165533056" sldId="6086"/>
        </pc:sldMkLst>
      </pc:sldChg>
      <pc:sldChg chg="add del">
        <pc:chgData name="Cassio Tahan" userId="0f95cbe4-8d54-4dc7-b180-4b52cd23a871" providerId="ADAL" clId="{2F6512FC-7841-4578-A1B1-29DB0E3DC1AF}" dt="2021-12-15T16:57:24.929" v="3" actId="47"/>
        <pc:sldMkLst>
          <pc:docMk/>
          <pc:sldMk cId="1267663439" sldId="6091"/>
        </pc:sldMkLst>
      </pc:sldChg>
      <pc:sldChg chg="add del">
        <pc:chgData name="Cassio Tahan" userId="0f95cbe4-8d54-4dc7-b180-4b52cd23a871" providerId="ADAL" clId="{2F6512FC-7841-4578-A1B1-29DB0E3DC1AF}" dt="2021-12-15T16:57:24.929" v="3" actId="47"/>
        <pc:sldMkLst>
          <pc:docMk/>
          <pc:sldMk cId="4269247581" sldId="6095"/>
        </pc:sldMkLst>
      </pc:sldChg>
      <pc:sldChg chg="add del">
        <pc:chgData name="Cassio Tahan" userId="0f95cbe4-8d54-4dc7-b180-4b52cd23a871" providerId="ADAL" clId="{2F6512FC-7841-4578-A1B1-29DB0E3DC1AF}" dt="2021-12-15T16:57:24.929" v="3" actId="47"/>
        <pc:sldMkLst>
          <pc:docMk/>
          <pc:sldMk cId="571824757" sldId="6096"/>
        </pc:sldMkLst>
      </pc:sldChg>
      <pc:sldChg chg="add del">
        <pc:chgData name="Cassio Tahan" userId="0f95cbe4-8d54-4dc7-b180-4b52cd23a871" providerId="ADAL" clId="{2F6512FC-7841-4578-A1B1-29DB0E3DC1AF}" dt="2021-12-15T16:57:24.929" v="3" actId="47"/>
        <pc:sldMkLst>
          <pc:docMk/>
          <pc:sldMk cId="2568456837" sldId="6097"/>
        </pc:sldMkLst>
      </pc:sldChg>
      <pc:sldChg chg="add">
        <pc:chgData name="Cassio Tahan" userId="0f95cbe4-8d54-4dc7-b180-4b52cd23a871" providerId="ADAL" clId="{2F6512FC-7841-4578-A1B1-29DB0E3DC1AF}" dt="2021-12-15T16:56:50.091" v="0"/>
        <pc:sldMkLst>
          <pc:docMk/>
          <pc:sldMk cId="3989285583" sldId="6153"/>
        </pc:sldMkLst>
      </pc:sldChg>
      <pc:sldChg chg="addSp modSp add mod">
        <pc:chgData name="Cassio Tahan" userId="0f95cbe4-8d54-4dc7-b180-4b52cd23a871" providerId="ADAL" clId="{2F6512FC-7841-4578-A1B1-29DB0E3DC1AF}" dt="2021-12-15T17:50:45.041" v="36" actId="1076"/>
        <pc:sldMkLst>
          <pc:docMk/>
          <pc:sldMk cId="295787834" sldId="6157"/>
        </pc:sldMkLst>
        <pc:spChg chg="add mod ord">
          <ac:chgData name="Cassio Tahan" userId="0f95cbe4-8d54-4dc7-b180-4b52cd23a871" providerId="ADAL" clId="{2F6512FC-7841-4578-A1B1-29DB0E3DC1AF}" dt="2021-12-15T17:50:36.535" v="32" actId="207"/>
          <ac:spMkLst>
            <pc:docMk/>
            <pc:sldMk cId="295787834" sldId="6157"/>
            <ac:spMk id="2" creationId="{F4BB397A-4F57-482C-961F-12AEE178C49B}"/>
          </ac:spMkLst>
        </pc:spChg>
        <pc:spChg chg="add mod">
          <ac:chgData name="Cassio Tahan" userId="0f95cbe4-8d54-4dc7-b180-4b52cd23a871" providerId="ADAL" clId="{2F6512FC-7841-4578-A1B1-29DB0E3DC1AF}" dt="2021-12-15T17:50:45.041" v="36" actId="1076"/>
          <ac:spMkLst>
            <pc:docMk/>
            <pc:sldMk cId="295787834" sldId="6157"/>
            <ac:spMk id="15" creationId="{8AB33AF0-D924-4C2A-94B2-E3604AF2558D}"/>
          </ac:spMkLst>
        </pc:spChg>
        <pc:picChg chg="mod">
          <ac:chgData name="Cassio Tahan" userId="0f95cbe4-8d54-4dc7-b180-4b52cd23a871" providerId="ADAL" clId="{2F6512FC-7841-4578-A1B1-29DB0E3DC1AF}" dt="2021-12-15T17:50:41.515" v="35" actId="1076"/>
          <ac:picMkLst>
            <pc:docMk/>
            <pc:sldMk cId="295787834" sldId="6157"/>
            <ac:picMk id="4" creationId="{38D7183E-6473-4428-AC45-EAF05A880D01}"/>
          </ac:picMkLst>
        </pc:picChg>
        <pc:picChg chg="mod">
          <ac:chgData name="Cassio Tahan" userId="0f95cbe4-8d54-4dc7-b180-4b52cd23a871" providerId="ADAL" clId="{2F6512FC-7841-4578-A1B1-29DB0E3DC1AF}" dt="2021-12-15T17:39:50.515" v="8" actId="14100"/>
          <ac:picMkLst>
            <pc:docMk/>
            <pc:sldMk cId="295787834" sldId="6157"/>
            <ac:picMk id="6" creationId="{7EA14658-542B-4CF6-8C41-95FD1372AF0E}"/>
          </ac:picMkLst>
        </pc:picChg>
      </pc:sldChg>
      <pc:sldChg chg="add">
        <pc:chgData name="Cassio Tahan" userId="0f95cbe4-8d54-4dc7-b180-4b52cd23a871" providerId="ADAL" clId="{2F6512FC-7841-4578-A1B1-29DB0E3DC1AF}" dt="2021-12-15T16:56:50.091" v="0"/>
        <pc:sldMkLst>
          <pc:docMk/>
          <pc:sldMk cId="4102997085" sldId="6170"/>
        </pc:sldMkLst>
      </pc:sldChg>
      <pc:sldChg chg="add">
        <pc:chgData name="Cassio Tahan" userId="0f95cbe4-8d54-4dc7-b180-4b52cd23a871" providerId="ADAL" clId="{2F6512FC-7841-4578-A1B1-29DB0E3DC1AF}" dt="2021-12-15T16:56:50.091" v="0"/>
        <pc:sldMkLst>
          <pc:docMk/>
          <pc:sldMk cId="3841023325" sldId="6178"/>
        </pc:sldMkLst>
      </pc:sldChg>
      <pc:sldChg chg="add del">
        <pc:chgData name="Cassio Tahan" userId="0f95cbe4-8d54-4dc7-b180-4b52cd23a871" providerId="ADAL" clId="{2F6512FC-7841-4578-A1B1-29DB0E3DC1AF}" dt="2021-12-15T16:57:24.929" v="3" actId="47"/>
        <pc:sldMkLst>
          <pc:docMk/>
          <pc:sldMk cId="74614992" sldId="6179"/>
        </pc:sldMkLst>
      </pc:sldChg>
      <pc:sldChg chg="add del">
        <pc:chgData name="Cassio Tahan" userId="0f95cbe4-8d54-4dc7-b180-4b52cd23a871" providerId="ADAL" clId="{2F6512FC-7841-4578-A1B1-29DB0E3DC1AF}" dt="2021-12-15T16:57:24.929" v="3" actId="47"/>
        <pc:sldMkLst>
          <pc:docMk/>
          <pc:sldMk cId="4290377012" sldId="6180"/>
        </pc:sldMkLst>
      </pc:sldChg>
      <pc:sldChg chg="add del">
        <pc:chgData name="Cassio Tahan" userId="0f95cbe4-8d54-4dc7-b180-4b52cd23a871" providerId="ADAL" clId="{2F6512FC-7841-4578-A1B1-29DB0E3DC1AF}" dt="2021-12-15T16:57:24.929" v="3" actId="47"/>
        <pc:sldMkLst>
          <pc:docMk/>
          <pc:sldMk cId="1733087113" sldId="6181"/>
        </pc:sldMkLst>
      </pc:sldChg>
      <pc:sldChg chg="add del">
        <pc:chgData name="Cassio Tahan" userId="0f95cbe4-8d54-4dc7-b180-4b52cd23a871" providerId="ADAL" clId="{2F6512FC-7841-4578-A1B1-29DB0E3DC1AF}" dt="2021-12-15T16:57:24.929" v="3" actId="47"/>
        <pc:sldMkLst>
          <pc:docMk/>
          <pc:sldMk cId="920545655" sldId="6182"/>
        </pc:sldMkLst>
      </pc:sldChg>
      <pc:sldChg chg="add del">
        <pc:chgData name="Cassio Tahan" userId="0f95cbe4-8d54-4dc7-b180-4b52cd23a871" providerId="ADAL" clId="{2F6512FC-7841-4578-A1B1-29DB0E3DC1AF}" dt="2021-12-15T16:57:24.929" v="3" actId="47"/>
        <pc:sldMkLst>
          <pc:docMk/>
          <pc:sldMk cId="1005170819" sldId="6183"/>
        </pc:sldMkLst>
      </pc:sldChg>
      <pc:sldChg chg="add del">
        <pc:chgData name="Cassio Tahan" userId="0f95cbe4-8d54-4dc7-b180-4b52cd23a871" providerId="ADAL" clId="{2F6512FC-7841-4578-A1B1-29DB0E3DC1AF}" dt="2021-12-15T16:57:24.929" v="3" actId="47"/>
        <pc:sldMkLst>
          <pc:docMk/>
          <pc:sldMk cId="2099498711" sldId="6184"/>
        </pc:sldMkLst>
      </pc:sldChg>
      <pc:sldChg chg="add del">
        <pc:chgData name="Cassio Tahan" userId="0f95cbe4-8d54-4dc7-b180-4b52cd23a871" providerId="ADAL" clId="{2F6512FC-7841-4578-A1B1-29DB0E3DC1AF}" dt="2021-12-15T16:57:24.929" v="3" actId="47"/>
        <pc:sldMkLst>
          <pc:docMk/>
          <pc:sldMk cId="355104634" sldId="6185"/>
        </pc:sldMkLst>
      </pc:sldChg>
      <pc:sldChg chg="addSp delSp modSp mod">
        <pc:chgData name="Cassio Tahan" userId="0f95cbe4-8d54-4dc7-b180-4b52cd23a871" providerId="ADAL" clId="{2F6512FC-7841-4578-A1B1-29DB0E3DC1AF}" dt="2021-12-15T21:24:54.358" v="70" actId="1076"/>
        <pc:sldMkLst>
          <pc:docMk/>
          <pc:sldMk cId="4057248317" sldId="6186"/>
        </pc:sldMkLst>
        <pc:spChg chg="mod">
          <ac:chgData name="Cassio Tahan" userId="0f95cbe4-8d54-4dc7-b180-4b52cd23a871" providerId="ADAL" clId="{2F6512FC-7841-4578-A1B1-29DB0E3DC1AF}" dt="2021-12-15T17:47:52.263" v="17" actId="20577"/>
          <ac:spMkLst>
            <pc:docMk/>
            <pc:sldMk cId="4057248317" sldId="6186"/>
            <ac:spMk id="2" creationId="{EDD766FD-BFD7-4CF8-BC84-83F9CA7AA5B9}"/>
          </ac:spMkLst>
        </pc:spChg>
        <pc:spChg chg="del">
          <ac:chgData name="Cassio Tahan" userId="0f95cbe4-8d54-4dc7-b180-4b52cd23a871" providerId="ADAL" clId="{2F6512FC-7841-4578-A1B1-29DB0E3DC1AF}" dt="2021-12-15T17:47:48.019" v="11" actId="478"/>
          <ac:spMkLst>
            <pc:docMk/>
            <pc:sldMk cId="4057248317" sldId="6186"/>
            <ac:spMk id="8" creationId="{FD1B95D2-73F8-4243-A59B-409A4350AF9C}"/>
          </ac:spMkLst>
        </pc:spChg>
        <pc:spChg chg="mod">
          <ac:chgData name="Cassio Tahan" userId="0f95cbe4-8d54-4dc7-b180-4b52cd23a871" providerId="ADAL" clId="{2F6512FC-7841-4578-A1B1-29DB0E3DC1AF}" dt="2021-12-15T21:24:20.572" v="69" actId="20577"/>
          <ac:spMkLst>
            <pc:docMk/>
            <pc:sldMk cId="4057248317" sldId="6186"/>
            <ac:spMk id="15" creationId="{071798BD-E4AB-4B72-8C2B-7759B0715BBC}"/>
          </ac:spMkLst>
        </pc:spChg>
        <pc:picChg chg="add mod">
          <ac:chgData name="Cassio Tahan" userId="0f95cbe4-8d54-4dc7-b180-4b52cd23a871" providerId="ADAL" clId="{2F6512FC-7841-4578-A1B1-29DB0E3DC1AF}" dt="2021-12-15T21:24:54.358" v="70" actId="1076"/>
          <ac:picMkLst>
            <pc:docMk/>
            <pc:sldMk cId="4057248317" sldId="6186"/>
            <ac:picMk id="5" creationId="{BC338F70-7A10-48D6-8074-D6565C8CB166}"/>
          </ac:picMkLst>
        </pc:picChg>
        <pc:picChg chg="del">
          <ac:chgData name="Cassio Tahan" userId="0f95cbe4-8d54-4dc7-b180-4b52cd23a871" providerId="ADAL" clId="{2F6512FC-7841-4578-A1B1-29DB0E3DC1AF}" dt="2021-12-15T21:23:23.087" v="43" actId="478"/>
          <ac:picMkLst>
            <pc:docMk/>
            <pc:sldMk cId="4057248317" sldId="6186"/>
            <ac:picMk id="9" creationId="{2C9D7F00-771D-4028-8FBF-6F44A9010EB2}"/>
          </ac:picMkLst>
        </pc:picChg>
      </pc:sldChg>
      <pc:sldChg chg="add del">
        <pc:chgData name="Cassio Tahan" userId="0f95cbe4-8d54-4dc7-b180-4b52cd23a871" providerId="ADAL" clId="{2F6512FC-7841-4578-A1B1-29DB0E3DC1AF}" dt="2021-12-15T16:57:24.929" v="3" actId="47"/>
        <pc:sldMkLst>
          <pc:docMk/>
          <pc:sldMk cId="824606068" sldId="6187"/>
        </pc:sldMkLst>
      </pc:sldChg>
      <pc:sldChg chg="add">
        <pc:chgData name="Cassio Tahan" userId="0f95cbe4-8d54-4dc7-b180-4b52cd23a871" providerId="ADAL" clId="{2F6512FC-7841-4578-A1B1-29DB0E3DC1AF}" dt="2021-12-15T16:56:50.091" v="0"/>
        <pc:sldMkLst>
          <pc:docMk/>
          <pc:sldMk cId="2313907702" sldId="6188"/>
        </pc:sldMkLst>
      </pc:sldChg>
      <pc:sldChg chg="add">
        <pc:chgData name="Cassio Tahan" userId="0f95cbe4-8d54-4dc7-b180-4b52cd23a871" providerId="ADAL" clId="{2F6512FC-7841-4578-A1B1-29DB0E3DC1AF}" dt="2021-12-15T16:56:50.091" v="0"/>
        <pc:sldMkLst>
          <pc:docMk/>
          <pc:sldMk cId="2443560640" sldId="6189"/>
        </pc:sldMkLst>
      </pc:sldChg>
      <pc:sldChg chg="add">
        <pc:chgData name="Cassio Tahan" userId="0f95cbe4-8d54-4dc7-b180-4b52cd23a871" providerId="ADAL" clId="{2F6512FC-7841-4578-A1B1-29DB0E3DC1AF}" dt="2021-12-15T16:56:50.091" v="0"/>
        <pc:sldMkLst>
          <pc:docMk/>
          <pc:sldMk cId="2825984762" sldId="6190"/>
        </pc:sldMkLst>
      </pc:sldChg>
      <pc:sldChg chg="add">
        <pc:chgData name="Cassio Tahan" userId="0f95cbe4-8d54-4dc7-b180-4b52cd23a871" providerId="ADAL" clId="{2F6512FC-7841-4578-A1B1-29DB0E3DC1AF}" dt="2021-12-15T16:56:50.091" v="0"/>
        <pc:sldMkLst>
          <pc:docMk/>
          <pc:sldMk cId="403020189" sldId="6191"/>
        </pc:sldMkLst>
      </pc:sldChg>
      <pc:sldChg chg="add del">
        <pc:chgData name="Cassio Tahan" userId="0f95cbe4-8d54-4dc7-b180-4b52cd23a871" providerId="ADAL" clId="{2F6512FC-7841-4578-A1B1-29DB0E3DC1AF}" dt="2021-12-15T16:57:24.929" v="3" actId="47"/>
        <pc:sldMkLst>
          <pc:docMk/>
          <pc:sldMk cId="1917499841" sldId="6262"/>
        </pc:sldMkLst>
      </pc:sldChg>
      <pc:sldChg chg="add del">
        <pc:chgData name="Cassio Tahan" userId="0f95cbe4-8d54-4dc7-b180-4b52cd23a871" providerId="ADAL" clId="{2F6512FC-7841-4578-A1B1-29DB0E3DC1AF}" dt="2021-12-15T16:57:24.929" v="3" actId="47"/>
        <pc:sldMkLst>
          <pc:docMk/>
          <pc:sldMk cId="1145670843" sldId="6296"/>
        </pc:sldMkLst>
      </pc:sldChg>
      <pc:sldChg chg="add del">
        <pc:chgData name="Cassio Tahan" userId="0f95cbe4-8d54-4dc7-b180-4b52cd23a871" providerId="ADAL" clId="{2F6512FC-7841-4578-A1B1-29DB0E3DC1AF}" dt="2021-12-15T16:57:24.929" v="3" actId="47"/>
        <pc:sldMkLst>
          <pc:docMk/>
          <pc:sldMk cId="1580880447" sldId="6299"/>
        </pc:sldMkLst>
      </pc:sldChg>
      <pc:sldChg chg="add del">
        <pc:chgData name="Cassio Tahan" userId="0f95cbe4-8d54-4dc7-b180-4b52cd23a871" providerId="ADAL" clId="{2F6512FC-7841-4578-A1B1-29DB0E3DC1AF}" dt="2021-12-15T16:57:24.929" v="3" actId="47"/>
        <pc:sldMkLst>
          <pc:docMk/>
          <pc:sldMk cId="82434532" sldId="6300"/>
        </pc:sldMkLst>
      </pc:sldChg>
      <pc:sldChg chg="add del">
        <pc:chgData name="Cassio Tahan" userId="0f95cbe4-8d54-4dc7-b180-4b52cd23a871" providerId="ADAL" clId="{2F6512FC-7841-4578-A1B1-29DB0E3DC1AF}" dt="2021-12-15T16:57:24.929" v="3" actId="47"/>
        <pc:sldMkLst>
          <pc:docMk/>
          <pc:sldMk cId="3870206036" sldId="6301"/>
        </pc:sldMkLst>
      </pc:sldChg>
      <pc:sldChg chg="add del">
        <pc:chgData name="Cassio Tahan" userId="0f95cbe4-8d54-4dc7-b180-4b52cd23a871" providerId="ADAL" clId="{2F6512FC-7841-4578-A1B1-29DB0E3DC1AF}" dt="2021-12-15T16:57:24.929" v="3" actId="47"/>
        <pc:sldMkLst>
          <pc:docMk/>
          <pc:sldMk cId="1706482244" sldId="6311"/>
        </pc:sldMkLst>
      </pc:sldChg>
      <pc:sldChg chg="modSp mod">
        <pc:chgData name="Cassio Tahan" userId="0f95cbe4-8d54-4dc7-b180-4b52cd23a871" providerId="ADAL" clId="{2F6512FC-7841-4578-A1B1-29DB0E3DC1AF}" dt="2021-12-15T19:51:00.011" v="39" actId="20577"/>
        <pc:sldMkLst>
          <pc:docMk/>
          <pc:sldMk cId="1550341732" sldId="6374"/>
        </pc:sldMkLst>
        <pc:spChg chg="mod">
          <ac:chgData name="Cassio Tahan" userId="0f95cbe4-8d54-4dc7-b180-4b52cd23a871" providerId="ADAL" clId="{2F6512FC-7841-4578-A1B1-29DB0E3DC1AF}" dt="2021-12-15T19:51:00.011" v="39" actId="20577"/>
          <ac:spMkLst>
            <pc:docMk/>
            <pc:sldMk cId="1550341732" sldId="6374"/>
            <ac:spMk id="6" creationId="{00000000-0000-0000-0000-000000000000}"/>
          </ac:spMkLst>
        </pc:spChg>
      </pc:sldChg>
      <pc:sldChg chg="addSp delSp mod">
        <pc:chgData name="Cassio Tahan" userId="0f95cbe4-8d54-4dc7-b180-4b52cd23a871" providerId="ADAL" clId="{2F6512FC-7841-4578-A1B1-29DB0E3DC1AF}" dt="2021-12-15T19:52:42.139" v="40" actId="478"/>
        <pc:sldMkLst>
          <pc:docMk/>
          <pc:sldMk cId="1221619933" sldId="6375"/>
        </pc:sldMkLst>
        <pc:spChg chg="add del">
          <ac:chgData name="Cassio Tahan" userId="0f95cbe4-8d54-4dc7-b180-4b52cd23a871" providerId="ADAL" clId="{2F6512FC-7841-4578-A1B1-29DB0E3DC1AF}" dt="2021-12-15T19:52:42.139" v="40" actId="478"/>
          <ac:spMkLst>
            <pc:docMk/>
            <pc:sldMk cId="1221619933" sldId="6375"/>
            <ac:spMk id="9" creationId="{D0153115-4889-4FCE-B530-BCE958034082}"/>
          </ac:spMkLst>
        </pc:spChg>
      </pc:sldChg>
      <pc:sldChg chg="modSp add mod">
        <pc:chgData name="Cassio Tahan" userId="0f95cbe4-8d54-4dc7-b180-4b52cd23a871" providerId="ADAL" clId="{2F6512FC-7841-4578-A1B1-29DB0E3DC1AF}" dt="2021-12-15T17:40:07.475" v="10" actId="14100"/>
        <pc:sldMkLst>
          <pc:docMk/>
          <pc:sldMk cId="1032994014" sldId="6376"/>
        </pc:sldMkLst>
        <pc:picChg chg="mod">
          <ac:chgData name="Cassio Tahan" userId="0f95cbe4-8d54-4dc7-b180-4b52cd23a871" providerId="ADAL" clId="{2F6512FC-7841-4578-A1B1-29DB0E3DC1AF}" dt="2021-12-15T17:40:07.475" v="10" actId="14100"/>
          <ac:picMkLst>
            <pc:docMk/>
            <pc:sldMk cId="1032994014" sldId="6376"/>
            <ac:picMk id="6" creationId="{7459523C-DCAA-442C-94EC-1646B2085D0F}"/>
          </ac:picMkLst>
        </pc:picChg>
      </pc:sldChg>
      <pc:sldChg chg="add">
        <pc:chgData name="Cassio Tahan" userId="0f95cbe4-8d54-4dc7-b180-4b52cd23a871" providerId="ADAL" clId="{2F6512FC-7841-4578-A1B1-29DB0E3DC1AF}" dt="2021-12-15T16:56:50.091" v="0"/>
        <pc:sldMkLst>
          <pc:docMk/>
          <pc:sldMk cId="2538988614" sldId="6377"/>
        </pc:sldMkLst>
      </pc:sldChg>
      <pc:sldChg chg="add">
        <pc:chgData name="Cassio Tahan" userId="0f95cbe4-8d54-4dc7-b180-4b52cd23a871" providerId="ADAL" clId="{2F6512FC-7841-4578-A1B1-29DB0E3DC1AF}" dt="2021-12-15T16:56:50.091" v="0"/>
        <pc:sldMkLst>
          <pc:docMk/>
          <pc:sldMk cId="353437781" sldId="6378"/>
        </pc:sldMkLst>
      </pc:sldChg>
      <pc:sldChg chg="add">
        <pc:chgData name="Cassio Tahan" userId="0f95cbe4-8d54-4dc7-b180-4b52cd23a871" providerId="ADAL" clId="{2F6512FC-7841-4578-A1B1-29DB0E3DC1AF}" dt="2021-12-15T16:56:50.091" v="0"/>
        <pc:sldMkLst>
          <pc:docMk/>
          <pc:sldMk cId="2450055299" sldId="6379"/>
        </pc:sldMkLst>
      </pc:sldChg>
      <pc:sldChg chg="add">
        <pc:chgData name="Cassio Tahan" userId="0f95cbe4-8d54-4dc7-b180-4b52cd23a871" providerId="ADAL" clId="{2F6512FC-7841-4578-A1B1-29DB0E3DC1AF}" dt="2021-12-15T16:56:50.091" v="0"/>
        <pc:sldMkLst>
          <pc:docMk/>
          <pc:sldMk cId="2898056537" sldId="6380"/>
        </pc:sldMkLst>
      </pc:sldChg>
      <pc:sldMasterChg chg="addSldLayout delSldLayout">
        <pc:chgData name="Cassio Tahan" userId="0f95cbe4-8d54-4dc7-b180-4b52cd23a871" providerId="ADAL" clId="{2F6512FC-7841-4578-A1B1-29DB0E3DC1AF}" dt="2021-12-15T16:57:24.929" v="3" actId="47"/>
        <pc:sldMasterMkLst>
          <pc:docMk/>
          <pc:sldMasterMk cId="2210395971" sldId="2147483662"/>
        </pc:sldMasterMkLst>
        <pc:sldLayoutChg chg="add del">
          <pc:chgData name="Cassio Tahan" userId="0f95cbe4-8d54-4dc7-b180-4b52cd23a871" providerId="ADAL" clId="{2F6512FC-7841-4578-A1B1-29DB0E3DC1AF}" dt="2021-12-15T16:57:24.929" v="3" actId="47"/>
          <pc:sldLayoutMkLst>
            <pc:docMk/>
            <pc:sldMasterMk cId="2210395971" sldId="2147483662"/>
            <pc:sldLayoutMk cId="2517516297" sldId="2147483824"/>
          </pc:sldLayoutMkLst>
        </pc:sldLayoutChg>
      </pc:sldMasterChg>
    </pc:docChg>
  </pc:docChgLst>
  <pc:docChgLst>
    <pc:chgData name="Erika Gomes" userId="556e9a5e-23d6-4cfa-9b6a-bc884c6daaad" providerId="ADAL" clId="{AEEBCE41-8A52-49E0-BDAC-7034349E6435}"/>
    <pc:docChg chg="custSel addSld delSld modSld modSection">
      <pc:chgData name="Erika Gomes" userId="556e9a5e-23d6-4cfa-9b6a-bc884c6daaad" providerId="ADAL" clId="{AEEBCE41-8A52-49E0-BDAC-7034349E6435}" dt="2022-01-19T15:14:54.525" v="106" actId="1076"/>
      <pc:docMkLst>
        <pc:docMk/>
      </pc:docMkLst>
      <pc:sldChg chg="delSp mod">
        <pc:chgData name="Erika Gomes" userId="556e9a5e-23d6-4cfa-9b6a-bc884c6daaad" providerId="ADAL" clId="{AEEBCE41-8A52-49E0-BDAC-7034349E6435}" dt="2022-01-18T22:04:28.119" v="57" actId="478"/>
        <pc:sldMkLst>
          <pc:docMk/>
          <pc:sldMk cId="3631368317" sldId="6279"/>
        </pc:sldMkLst>
        <pc:spChg chg="del">
          <ac:chgData name="Erika Gomes" userId="556e9a5e-23d6-4cfa-9b6a-bc884c6daaad" providerId="ADAL" clId="{AEEBCE41-8A52-49E0-BDAC-7034349E6435}" dt="2022-01-18T22:04:28.119" v="57" actId="478"/>
          <ac:spMkLst>
            <pc:docMk/>
            <pc:sldMk cId="3631368317" sldId="6279"/>
            <ac:spMk id="6" creationId="{CA46B6B4-590C-4D49-B1B7-44411C7D0492}"/>
          </ac:spMkLst>
        </pc:spChg>
      </pc:sldChg>
      <pc:sldChg chg="addSp delSp modSp mod">
        <pc:chgData name="Erika Gomes" userId="556e9a5e-23d6-4cfa-9b6a-bc884c6daaad" providerId="ADAL" clId="{AEEBCE41-8A52-49E0-BDAC-7034349E6435}" dt="2022-01-18T22:00:28.285" v="3"/>
        <pc:sldMkLst>
          <pc:docMk/>
          <pc:sldMk cId="2890948306" sldId="6309"/>
        </pc:sldMkLst>
        <pc:spChg chg="del">
          <ac:chgData name="Erika Gomes" userId="556e9a5e-23d6-4cfa-9b6a-bc884c6daaad" providerId="ADAL" clId="{AEEBCE41-8A52-49E0-BDAC-7034349E6435}" dt="2022-01-18T22:00:27.170" v="2" actId="478"/>
          <ac:spMkLst>
            <pc:docMk/>
            <pc:sldMk cId="2890948306" sldId="6309"/>
            <ac:spMk id="3" creationId="{FEDE191F-7326-4208-9148-EB92DBFE123D}"/>
          </ac:spMkLst>
        </pc:spChg>
        <pc:spChg chg="del mod">
          <ac:chgData name="Erika Gomes" userId="556e9a5e-23d6-4cfa-9b6a-bc884c6daaad" providerId="ADAL" clId="{AEEBCE41-8A52-49E0-BDAC-7034349E6435}" dt="2022-01-18T22:00:13.098" v="1" actId="478"/>
          <ac:spMkLst>
            <pc:docMk/>
            <pc:sldMk cId="2890948306" sldId="6309"/>
            <ac:spMk id="4" creationId="{35A5D1A7-A3F7-4FDB-838E-5CB49DE5FC22}"/>
          </ac:spMkLst>
        </pc:spChg>
        <pc:spChg chg="add mod">
          <ac:chgData name="Erika Gomes" userId="556e9a5e-23d6-4cfa-9b6a-bc884c6daaad" providerId="ADAL" clId="{AEEBCE41-8A52-49E0-BDAC-7034349E6435}" dt="2022-01-18T22:00:28.285" v="3"/>
          <ac:spMkLst>
            <pc:docMk/>
            <pc:sldMk cId="2890948306" sldId="6309"/>
            <ac:spMk id="5" creationId="{2FB13E5A-EBED-4661-8789-4F55B5EEFE82}"/>
          </ac:spMkLst>
        </pc:spChg>
      </pc:sldChg>
      <pc:sldChg chg="addSp delSp modSp mod">
        <pc:chgData name="Erika Gomes" userId="556e9a5e-23d6-4cfa-9b6a-bc884c6daaad" providerId="ADAL" clId="{AEEBCE41-8A52-49E0-BDAC-7034349E6435}" dt="2022-01-18T22:01:26.902" v="21"/>
        <pc:sldMkLst>
          <pc:docMk/>
          <pc:sldMk cId="325592335" sldId="6357"/>
        </pc:sldMkLst>
        <pc:spChg chg="mod">
          <ac:chgData name="Erika Gomes" userId="556e9a5e-23d6-4cfa-9b6a-bc884c6daaad" providerId="ADAL" clId="{AEEBCE41-8A52-49E0-BDAC-7034349E6435}" dt="2022-01-18T22:01:26.902" v="21"/>
          <ac:spMkLst>
            <pc:docMk/>
            <pc:sldMk cId="325592335" sldId="6357"/>
            <ac:spMk id="2" creationId="{233B332E-1BE4-4975-AF5B-811F7C256406}"/>
          </ac:spMkLst>
        </pc:spChg>
        <pc:spChg chg="del mod">
          <ac:chgData name="Erika Gomes" userId="556e9a5e-23d6-4cfa-9b6a-bc884c6daaad" providerId="ADAL" clId="{AEEBCE41-8A52-49E0-BDAC-7034349E6435}" dt="2022-01-18T22:00:44.158" v="12" actId="478"/>
          <ac:spMkLst>
            <pc:docMk/>
            <pc:sldMk cId="325592335" sldId="6357"/>
            <ac:spMk id="9" creationId="{08386AEB-746B-4BF7-BA85-FBBC2289E005}"/>
          </ac:spMkLst>
        </pc:spChg>
        <pc:spChg chg="del">
          <ac:chgData name="Erika Gomes" userId="556e9a5e-23d6-4cfa-9b6a-bc884c6daaad" providerId="ADAL" clId="{AEEBCE41-8A52-49E0-BDAC-7034349E6435}" dt="2022-01-18T22:00:41.100" v="10" actId="478"/>
          <ac:spMkLst>
            <pc:docMk/>
            <pc:sldMk cId="325592335" sldId="6357"/>
            <ac:spMk id="13" creationId="{098010DF-4032-4D23-9D53-F90047E5DBA5}"/>
          </ac:spMkLst>
        </pc:spChg>
        <pc:spChg chg="del">
          <ac:chgData name="Erika Gomes" userId="556e9a5e-23d6-4cfa-9b6a-bc884c6daaad" providerId="ADAL" clId="{AEEBCE41-8A52-49E0-BDAC-7034349E6435}" dt="2022-01-18T22:00:31.806" v="4" actId="478"/>
          <ac:spMkLst>
            <pc:docMk/>
            <pc:sldMk cId="325592335" sldId="6357"/>
            <ac:spMk id="15" creationId="{A45D3A42-0311-42FF-BF89-59BEE6A041A2}"/>
          </ac:spMkLst>
        </pc:spChg>
        <pc:spChg chg="add mod">
          <ac:chgData name="Erika Gomes" userId="556e9a5e-23d6-4cfa-9b6a-bc884c6daaad" providerId="ADAL" clId="{AEEBCE41-8A52-49E0-BDAC-7034349E6435}" dt="2022-01-18T22:01:21.683" v="20"/>
          <ac:spMkLst>
            <pc:docMk/>
            <pc:sldMk cId="325592335" sldId="6357"/>
            <ac:spMk id="18" creationId="{9846D463-1BBC-4442-8019-CC1144E6DC1B}"/>
          </ac:spMkLst>
        </pc:spChg>
        <pc:spChg chg="mod">
          <ac:chgData name="Erika Gomes" userId="556e9a5e-23d6-4cfa-9b6a-bc884c6daaad" providerId="ADAL" clId="{AEEBCE41-8A52-49E0-BDAC-7034349E6435}" dt="2022-01-18T22:01:21.683" v="20"/>
          <ac:spMkLst>
            <pc:docMk/>
            <pc:sldMk cId="325592335" sldId="6357"/>
            <ac:spMk id="21" creationId="{CFF28C6A-569A-495D-8371-49F2275A7DF1}"/>
          </ac:spMkLst>
        </pc:spChg>
        <pc:spChg chg="mod">
          <ac:chgData name="Erika Gomes" userId="556e9a5e-23d6-4cfa-9b6a-bc884c6daaad" providerId="ADAL" clId="{AEEBCE41-8A52-49E0-BDAC-7034349E6435}" dt="2022-01-18T22:01:21.683" v="20"/>
          <ac:spMkLst>
            <pc:docMk/>
            <pc:sldMk cId="325592335" sldId="6357"/>
            <ac:spMk id="22" creationId="{77D712A0-BAEF-4080-9D5C-1BD768FC9787}"/>
          </ac:spMkLst>
        </pc:spChg>
        <pc:grpChg chg="del">
          <ac:chgData name="Erika Gomes" userId="556e9a5e-23d6-4cfa-9b6a-bc884c6daaad" providerId="ADAL" clId="{AEEBCE41-8A52-49E0-BDAC-7034349E6435}" dt="2022-01-18T22:00:39.513" v="9" actId="478"/>
          <ac:grpSpMkLst>
            <pc:docMk/>
            <pc:sldMk cId="325592335" sldId="6357"/>
            <ac:grpSpMk id="10" creationId="{7BEC6602-F17C-474C-AD98-38073828DF9A}"/>
          </ac:grpSpMkLst>
        </pc:grpChg>
        <pc:grpChg chg="add mod">
          <ac:chgData name="Erika Gomes" userId="556e9a5e-23d6-4cfa-9b6a-bc884c6daaad" providerId="ADAL" clId="{AEEBCE41-8A52-49E0-BDAC-7034349E6435}" dt="2022-01-18T22:01:21.683" v="20"/>
          <ac:grpSpMkLst>
            <pc:docMk/>
            <pc:sldMk cId="325592335" sldId="6357"/>
            <ac:grpSpMk id="20" creationId="{B3376810-AE90-461A-91DE-F5B303B3C0B2}"/>
          </ac:grpSpMkLst>
        </pc:grpChg>
        <pc:graphicFrameChg chg="del">
          <ac:chgData name="Erika Gomes" userId="556e9a5e-23d6-4cfa-9b6a-bc884c6daaad" providerId="ADAL" clId="{AEEBCE41-8A52-49E0-BDAC-7034349E6435}" dt="2022-01-18T22:00:37.949" v="7" actId="478"/>
          <ac:graphicFrameMkLst>
            <pc:docMk/>
            <pc:sldMk cId="325592335" sldId="6357"/>
            <ac:graphicFrameMk id="14" creationId="{EA999DDB-9CB3-4C6E-81F8-3AB83F152A6B}"/>
          </ac:graphicFrameMkLst>
        </pc:graphicFrameChg>
        <pc:picChg chg="del">
          <ac:chgData name="Erika Gomes" userId="556e9a5e-23d6-4cfa-9b6a-bc884c6daaad" providerId="ADAL" clId="{AEEBCE41-8A52-49E0-BDAC-7034349E6435}" dt="2022-01-18T22:00:36.361" v="6" actId="478"/>
          <ac:picMkLst>
            <pc:docMk/>
            <pc:sldMk cId="325592335" sldId="6357"/>
            <ac:picMk id="5" creationId="{80665C8F-A3E8-4E62-AC32-8F7363AA6BE1}"/>
          </ac:picMkLst>
        </pc:picChg>
        <pc:picChg chg="del">
          <ac:chgData name="Erika Gomes" userId="556e9a5e-23d6-4cfa-9b6a-bc884c6daaad" providerId="ADAL" clId="{AEEBCE41-8A52-49E0-BDAC-7034349E6435}" dt="2022-01-18T22:00:38.566" v="8" actId="478"/>
          <ac:picMkLst>
            <pc:docMk/>
            <pc:sldMk cId="325592335" sldId="6357"/>
            <ac:picMk id="6" creationId="{64DBB20F-5448-41DB-96FD-37DC8A9D972B}"/>
          </ac:picMkLst>
        </pc:picChg>
        <pc:picChg chg="del">
          <ac:chgData name="Erika Gomes" userId="556e9a5e-23d6-4cfa-9b6a-bc884c6daaad" providerId="ADAL" clId="{AEEBCE41-8A52-49E0-BDAC-7034349E6435}" dt="2022-01-18T22:00:35.764" v="5" actId="478"/>
          <ac:picMkLst>
            <pc:docMk/>
            <pc:sldMk cId="325592335" sldId="6357"/>
            <ac:picMk id="7" creationId="{F03EBC12-C8A1-4676-B768-940787AD3980}"/>
          </ac:picMkLst>
        </pc:picChg>
        <pc:picChg chg="add mod">
          <ac:chgData name="Erika Gomes" userId="556e9a5e-23d6-4cfa-9b6a-bc884c6daaad" providerId="ADAL" clId="{AEEBCE41-8A52-49E0-BDAC-7034349E6435}" dt="2022-01-18T22:01:21.683" v="20"/>
          <ac:picMkLst>
            <pc:docMk/>
            <pc:sldMk cId="325592335" sldId="6357"/>
            <ac:picMk id="16" creationId="{5E01E6B9-52C5-488D-8430-EB53A6800BE2}"/>
          </ac:picMkLst>
        </pc:picChg>
        <pc:picChg chg="add mod">
          <ac:chgData name="Erika Gomes" userId="556e9a5e-23d6-4cfa-9b6a-bc884c6daaad" providerId="ADAL" clId="{AEEBCE41-8A52-49E0-BDAC-7034349E6435}" dt="2022-01-18T22:01:21.683" v="20"/>
          <ac:picMkLst>
            <pc:docMk/>
            <pc:sldMk cId="325592335" sldId="6357"/>
            <ac:picMk id="17" creationId="{7AB740AB-632B-4D23-A1A2-4A26B52B1C95}"/>
          </ac:picMkLst>
        </pc:picChg>
        <pc:picChg chg="add mod">
          <ac:chgData name="Erika Gomes" userId="556e9a5e-23d6-4cfa-9b6a-bc884c6daaad" providerId="ADAL" clId="{AEEBCE41-8A52-49E0-BDAC-7034349E6435}" dt="2022-01-18T22:01:21.683" v="20"/>
          <ac:picMkLst>
            <pc:docMk/>
            <pc:sldMk cId="325592335" sldId="6357"/>
            <ac:picMk id="19" creationId="{3108C7A6-8685-4194-84AB-5B37AE08AD40}"/>
          </ac:picMkLst>
        </pc:picChg>
      </pc:sldChg>
      <pc:sldChg chg="del">
        <pc:chgData name="Erika Gomes" userId="556e9a5e-23d6-4cfa-9b6a-bc884c6daaad" providerId="ADAL" clId="{AEEBCE41-8A52-49E0-BDAC-7034349E6435}" dt="2022-01-18T22:00:54.565" v="14" actId="47"/>
        <pc:sldMkLst>
          <pc:docMk/>
          <pc:sldMk cId="1473091657" sldId="6358"/>
        </pc:sldMkLst>
      </pc:sldChg>
      <pc:sldChg chg="del">
        <pc:chgData name="Erika Gomes" userId="556e9a5e-23d6-4cfa-9b6a-bc884c6daaad" providerId="ADAL" clId="{AEEBCE41-8A52-49E0-BDAC-7034349E6435}" dt="2022-01-18T22:00:55.478" v="15" actId="47"/>
        <pc:sldMkLst>
          <pc:docMk/>
          <pc:sldMk cId="1239990579" sldId="6359"/>
        </pc:sldMkLst>
      </pc:sldChg>
      <pc:sldChg chg="del">
        <pc:chgData name="Erika Gomes" userId="556e9a5e-23d6-4cfa-9b6a-bc884c6daaad" providerId="ADAL" clId="{AEEBCE41-8A52-49E0-BDAC-7034349E6435}" dt="2022-01-18T22:00:57.166" v="16" actId="47"/>
        <pc:sldMkLst>
          <pc:docMk/>
          <pc:sldMk cId="1742520733" sldId="6360"/>
        </pc:sldMkLst>
      </pc:sldChg>
      <pc:sldChg chg="del">
        <pc:chgData name="Erika Gomes" userId="556e9a5e-23d6-4cfa-9b6a-bc884c6daaad" providerId="ADAL" clId="{AEEBCE41-8A52-49E0-BDAC-7034349E6435}" dt="2022-01-18T22:00:58.534" v="17" actId="47"/>
        <pc:sldMkLst>
          <pc:docMk/>
          <pc:sldMk cId="1495668575" sldId="6361"/>
        </pc:sldMkLst>
      </pc:sldChg>
      <pc:sldChg chg="del">
        <pc:chgData name="Erika Gomes" userId="556e9a5e-23d6-4cfa-9b6a-bc884c6daaad" providerId="ADAL" clId="{AEEBCE41-8A52-49E0-BDAC-7034349E6435}" dt="2022-01-18T22:00:59.819" v="18" actId="47"/>
        <pc:sldMkLst>
          <pc:docMk/>
          <pc:sldMk cId="1634245283" sldId="6363"/>
        </pc:sldMkLst>
      </pc:sldChg>
      <pc:sldChg chg="del">
        <pc:chgData name="Erika Gomes" userId="556e9a5e-23d6-4cfa-9b6a-bc884c6daaad" providerId="ADAL" clId="{AEEBCE41-8A52-49E0-BDAC-7034349E6435}" dt="2022-01-18T22:01:07.779" v="19" actId="47"/>
        <pc:sldMkLst>
          <pc:docMk/>
          <pc:sldMk cId="1026373370" sldId="6384"/>
        </pc:sldMkLst>
      </pc:sldChg>
      <pc:sldChg chg="addSp delSp modSp add mod">
        <pc:chgData name="Erika Gomes" userId="556e9a5e-23d6-4cfa-9b6a-bc884c6daaad" providerId="ADAL" clId="{AEEBCE41-8A52-49E0-BDAC-7034349E6435}" dt="2022-01-19T15:14:35.365" v="105" actId="1076"/>
        <pc:sldMkLst>
          <pc:docMk/>
          <pc:sldMk cId="264491991" sldId="6416"/>
        </pc:sldMkLst>
        <pc:spChg chg="mod">
          <ac:chgData name="Erika Gomes" userId="556e9a5e-23d6-4cfa-9b6a-bc884c6daaad" providerId="ADAL" clId="{AEEBCE41-8A52-49E0-BDAC-7034349E6435}" dt="2022-01-18T22:02:33.424" v="40"/>
          <ac:spMkLst>
            <pc:docMk/>
            <pc:sldMk cId="264491991" sldId="6416"/>
            <ac:spMk id="2" creationId="{233B332E-1BE4-4975-AF5B-811F7C256406}"/>
          </ac:spMkLst>
        </pc:spChg>
        <pc:spChg chg="add mod">
          <ac:chgData name="Erika Gomes" userId="556e9a5e-23d6-4cfa-9b6a-bc884c6daaad" providerId="ADAL" clId="{AEEBCE41-8A52-49E0-BDAC-7034349E6435}" dt="2022-01-19T15:14:11.216" v="96" actId="207"/>
          <ac:spMkLst>
            <pc:docMk/>
            <pc:sldMk cId="264491991" sldId="6416"/>
            <ac:spMk id="7" creationId="{00B3B386-814E-4488-A5CB-7368E4702714}"/>
          </ac:spMkLst>
        </pc:spChg>
        <pc:spChg chg="add mod">
          <ac:chgData name="Erika Gomes" userId="556e9a5e-23d6-4cfa-9b6a-bc884c6daaad" providerId="ADAL" clId="{AEEBCE41-8A52-49E0-BDAC-7034349E6435}" dt="2022-01-19T15:14:27.773" v="103" actId="404"/>
          <ac:spMkLst>
            <pc:docMk/>
            <pc:sldMk cId="264491991" sldId="6416"/>
            <ac:spMk id="8" creationId="{5DC839F6-ED2D-43D6-81B9-95C4FF2BBBBF}"/>
          </ac:spMkLst>
        </pc:spChg>
        <pc:picChg chg="add mod">
          <ac:chgData name="Erika Gomes" userId="556e9a5e-23d6-4cfa-9b6a-bc884c6daaad" providerId="ADAL" clId="{AEEBCE41-8A52-49E0-BDAC-7034349E6435}" dt="2022-01-19T15:14:33.716" v="104" actId="1076"/>
          <ac:picMkLst>
            <pc:docMk/>
            <pc:sldMk cId="264491991" sldId="6416"/>
            <ac:picMk id="3" creationId="{C9F76F9E-6884-4351-9E2F-E1EE0ED5D33C}"/>
          </ac:picMkLst>
        </pc:picChg>
        <pc:picChg chg="add mod">
          <ac:chgData name="Erika Gomes" userId="556e9a5e-23d6-4cfa-9b6a-bc884c6daaad" providerId="ADAL" clId="{AEEBCE41-8A52-49E0-BDAC-7034349E6435}" dt="2022-01-18T22:01:57.374" v="31" actId="1076"/>
          <ac:picMkLst>
            <pc:docMk/>
            <pc:sldMk cId="264491991" sldId="6416"/>
            <ac:picMk id="4" creationId="{A58B6FE4-5496-4F11-ACCF-61CD2FE59A37}"/>
          </ac:picMkLst>
        </pc:picChg>
        <pc:picChg chg="add mod">
          <ac:chgData name="Erika Gomes" userId="556e9a5e-23d6-4cfa-9b6a-bc884c6daaad" providerId="ADAL" clId="{AEEBCE41-8A52-49E0-BDAC-7034349E6435}" dt="2022-01-19T15:14:35.365" v="105" actId="1076"/>
          <ac:picMkLst>
            <pc:docMk/>
            <pc:sldMk cId="264491991" sldId="6416"/>
            <ac:picMk id="5" creationId="{5B31BB91-BFF8-405F-95EF-C1AAC506E3DA}"/>
          </ac:picMkLst>
        </pc:picChg>
        <pc:picChg chg="add mod">
          <ac:chgData name="Erika Gomes" userId="556e9a5e-23d6-4cfa-9b6a-bc884c6daaad" providerId="ADAL" clId="{AEEBCE41-8A52-49E0-BDAC-7034349E6435}" dt="2022-01-18T22:01:54.462" v="29" actId="1076"/>
          <ac:picMkLst>
            <pc:docMk/>
            <pc:sldMk cId="264491991" sldId="6416"/>
            <ac:picMk id="6" creationId="{95B7CF58-6254-4A8E-875F-5BC78A41DDCC}"/>
          </ac:picMkLst>
        </pc:picChg>
        <pc:picChg chg="add del mod">
          <ac:chgData name="Erika Gomes" userId="556e9a5e-23d6-4cfa-9b6a-bc884c6daaad" providerId="ADAL" clId="{AEEBCE41-8A52-49E0-BDAC-7034349E6435}" dt="2022-01-18T22:01:46.779" v="23" actId="478"/>
          <ac:picMkLst>
            <pc:docMk/>
            <pc:sldMk cId="264491991" sldId="6416"/>
            <ac:picMk id="7" creationId="{4549FB7D-DB46-4725-A192-75AAEA6C33D7}"/>
          </ac:picMkLst>
        </pc:picChg>
      </pc:sldChg>
      <pc:sldChg chg="addSp delSp modSp add mod">
        <pc:chgData name="Erika Gomes" userId="556e9a5e-23d6-4cfa-9b6a-bc884c6daaad" providerId="ADAL" clId="{AEEBCE41-8A52-49E0-BDAC-7034349E6435}" dt="2022-01-18T22:03:31.726" v="51" actId="1076"/>
        <pc:sldMkLst>
          <pc:docMk/>
          <pc:sldMk cId="1767481082" sldId="6417"/>
        </pc:sldMkLst>
        <pc:spChg chg="mod">
          <ac:chgData name="Erika Gomes" userId="556e9a5e-23d6-4cfa-9b6a-bc884c6daaad" providerId="ADAL" clId="{AEEBCE41-8A52-49E0-BDAC-7034349E6435}" dt="2022-01-18T22:02:59.464" v="43"/>
          <ac:spMkLst>
            <pc:docMk/>
            <pc:sldMk cId="1767481082" sldId="6417"/>
            <ac:spMk id="2" creationId="{233B332E-1BE4-4975-AF5B-811F7C256406}"/>
          </ac:spMkLst>
        </pc:spChg>
        <pc:spChg chg="add mod">
          <ac:chgData name="Erika Gomes" userId="556e9a5e-23d6-4cfa-9b6a-bc884c6daaad" providerId="ADAL" clId="{AEEBCE41-8A52-49E0-BDAC-7034349E6435}" dt="2022-01-18T22:03:13.583" v="45" actId="1076"/>
          <ac:spMkLst>
            <pc:docMk/>
            <pc:sldMk cId="1767481082" sldId="6417"/>
            <ac:spMk id="11" creationId="{6589603C-D1FD-43AF-9E19-0D73ADFAA57A}"/>
          </ac:spMkLst>
        </pc:spChg>
        <pc:spChg chg="mod">
          <ac:chgData name="Erika Gomes" userId="556e9a5e-23d6-4cfa-9b6a-bc884c6daaad" providerId="ADAL" clId="{AEEBCE41-8A52-49E0-BDAC-7034349E6435}" dt="2022-01-18T22:03:10.153" v="44"/>
          <ac:spMkLst>
            <pc:docMk/>
            <pc:sldMk cId="1767481082" sldId="6417"/>
            <ac:spMk id="15" creationId="{8BCCC44B-79D9-4272-8A01-80CA095A46E3}"/>
          </ac:spMkLst>
        </pc:spChg>
        <pc:spChg chg="mod">
          <ac:chgData name="Erika Gomes" userId="556e9a5e-23d6-4cfa-9b6a-bc884c6daaad" providerId="ADAL" clId="{AEEBCE41-8A52-49E0-BDAC-7034349E6435}" dt="2022-01-18T22:03:10.153" v="44"/>
          <ac:spMkLst>
            <pc:docMk/>
            <pc:sldMk cId="1767481082" sldId="6417"/>
            <ac:spMk id="16" creationId="{1DF0E1F3-155A-4C85-A69F-5C0DE70D1478}"/>
          </ac:spMkLst>
        </pc:spChg>
        <pc:spChg chg="mod">
          <ac:chgData name="Erika Gomes" userId="556e9a5e-23d6-4cfa-9b6a-bc884c6daaad" providerId="ADAL" clId="{AEEBCE41-8A52-49E0-BDAC-7034349E6435}" dt="2022-01-18T22:03:10.153" v="44"/>
          <ac:spMkLst>
            <pc:docMk/>
            <pc:sldMk cId="1767481082" sldId="6417"/>
            <ac:spMk id="18" creationId="{F95B5493-5654-4D2E-8A25-68A7B2561973}"/>
          </ac:spMkLst>
        </pc:spChg>
        <pc:spChg chg="mod">
          <ac:chgData name="Erika Gomes" userId="556e9a5e-23d6-4cfa-9b6a-bc884c6daaad" providerId="ADAL" clId="{AEEBCE41-8A52-49E0-BDAC-7034349E6435}" dt="2022-01-18T22:03:10.153" v="44"/>
          <ac:spMkLst>
            <pc:docMk/>
            <pc:sldMk cId="1767481082" sldId="6417"/>
            <ac:spMk id="19" creationId="{814615E0-A408-4474-BC98-B78C9C1882DD}"/>
          </ac:spMkLst>
        </pc:spChg>
        <pc:grpChg chg="add mod">
          <ac:chgData name="Erika Gomes" userId="556e9a5e-23d6-4cfa-9b6a-bc884c6daaad" providerId="ADAL" clId="{AEEBCE41-8A52-49E0-BDAC-7034349E6435}" dt="2022-01-18T22:03:13.583" v="45" actId="1076"/>
          <ac:grpSpMkLst>
            <pc:docMk/>
            <pc:sldMk cId="1767481082" sldId="6417"/>
            <ac:grpSpMk id="14" creationId="{4E448282-D450-44F3-8F13-F8E225F024FC}"/>
          </ac:grpSpMkLst>
        </pc:grpChg>
        <pc:grpChg chg="add mod">
          <ac:chgData name="Erika Gomes" userId="556e9a5e-23d6-4cfa-9b6a-bc884c6daaad" providerId="ADAL" clId="{AEEBCE41-8A52-49E0-BDAC-7034349E6435}" dt="2022-01-18T22:03:24.839" v="49" actId="1076"/>
          <ac:grpSpMkLst>
            <pc:docMk/>
            <pc:sldMk cId="1767481082" sldId="6417"/>
            <ac:grpSpMk id="17" creationId="{8FBA0FB6-E444-488D-B98F-BB2729DF1597}"/>
          </ac:grpSpMkLst>
        </pc:grpChg>
        <pc:graphicFrameChg chg="add mod">
          <ac:chgData name="Erika Gomes" userId="556e9a5e-23d6-4cfa-9b6a-bc884c6daaad" providerId="ADAL" clId="{AEEBCE41-8A52-49E0-BDAC-7034349E6435}" dt="2022-01-18T22:03:13.583" v="45" actId="1076"/>
          <ac:graphicFrameMkLst>
            <pc:docMk/>
            <pc:sldMk cId="1767481082" sldId="6417"/>
            <ac:graphicFrameMk id="12" creationId="{5F1273F7-7671-4018-80E5-93A9461FCEB1}"/>
          </ac:graphicFrameMkLst>
        </pc:graphicFrameChg>
        <pc:graphicFrameChg chg="add mod">
          <ac:chgData name="Erika Gomes" userId="556e9a5e-23d6-4cfa-9b6a-bc884c6daaad" providerId="ADAL" clId="{AEEBCE41-8A52-49E0-BDAC-7034349E6435}" dt="2022-01-18T22:03:13.583" v="45" actId="1076"/>
          <ac:graphicFrameMkLst>
            <pc:docMk/>
            <pc:sldMk cId="1767481082" sldId="6417"/>
            <ac:graphicFrameMk id="13" creationId="{4E3120D9-F4C4-49D5-8361-24422A22D433}"/>
          </ac:graphicFrameMkLst>
        </pc:graphicFrameChg>
        <pc:picChg chg="del">
          <ac:chgData name="Erika Gomes" userId="556e9a5e-23d6-4cfa-9b6a-bc884c6daaad" providerId="ADAL" clId="{AEEBCE41-8A52-49E0-BDAC-7034349E6435}" dt="2022-01-18T22:02:03.232" v="33" actId="478"/>
          <ac:picMkLst>
            <pc:docMk/>
            <pc:sldMk cId="1767481082" sldId="6417"/>
            <ac:picMk id="3" creationId="{C9F76F9E-6884-4351-9E2F-E1EE0ED5D33C}"/>
          </ac:picMkLst>
        </pc:picChg>
        <pc:picChg chg="del">
          <ac:chgData name="Erika Gomes" userId="556e9a5e-23d6-4cfa-9b6a-bc884c6daaad" providerId="ADAL" clId="{AEEBCE41-8A52-49E0-BDAC-7034349E6435}" dt="2022-01-18T22:02:05.056" v="36" actId="478"/>
          <ac:picMkLst>
            <pc:docMk/>
            <pc:sldMk cId="1767481082" sldId="6417"/>
            <ac:picMk id="4" creationId="{A58B6FE4-5496-4F11-ACCF-61CD2FE59A37}"/>
          </ac:picMkLst>
        </pc:picChg>
        <pc:picChg chg="del">
          <ac:chgData name="Erika Gomes" userId="556e9a5e-23d6-4cfa-9b6a-bc884c6daaad" providerId="ADAL" clId="{AEEBCE41-8A52-49E0-BDAC-7034349E6435}" dt="2022-01-18T22:02:03.828" v="34" actId="478"/>
          <ac:picMkLst>
            <pc:docMk/>
            <pc:sldMk cId="1767481082" sldId="6417"/>
            <ac:picMk id="5" creationId="{5B31BB91-BFF8-405F-95EF-C1AAC506E3DA}"/>
          </ac:picMkLst>
        </pc:picChg>
        <pc:picChg chg="del">
          <ac:chgData name="Erika Gomes" userId="556e9a5e-23d6-4cfa-9b6a-bc884c6daaad" providerId="ADAL" clId="{AEEBCE41-8A52-49E0-BDAC-7034349E6435}" dt="2022-01-18T22:02:04.248" v="35" actId="478"/>
          <ac:picMkLst>
            <pc:docMk/>
            <pc:sldMk cId="1767481082" sldId="6417"/>
            <ac:picMk id="6" creationId="{95B7CF58-6254-4A8E-875F-5BC78A41DDCC}"/>
          </ac:picMkLst>
        </pc:picChg>
        <pc:picChg chg="add mod">
          <ac:chgData name="Erika Gomes" userId="556e9a5e-23d6-4cfa-9b6a-bc884c6daaad" providerId="ADAL" clId="{AEEBCE41-8A52-49E0-BDAC-7034349E6435}" dt="2022-01-18T22:03:13.583" v="45" actId="1076"/>
          <ac:picMkLst>
            <pc:docMk/>
            <pc:sldMk cId="1767481082" sldId="6417"/>
            <ac:picMk id="7" creationId="{DBBE1210-00A8-41B5-AD49-0985D21E2CDB}"/>
          </ac:picMkLst>
        </pc:picChg>
        <pc:picChg chg="add mod">
          <ac:chgData name="Erika Gomes" userId="556e9a5e-23d6-4cfa-9b6a-bc884c6daaad" providerId="ADAL" clId="{AEEBCE41-8A52-49E0-BDAC-7034349E6435}" dt="2022-01-18T22:03:22.367" v="48" actId="1076"/>
          <ac:picMkLst>
            <pc:docMk/>
            <pc:sldMk cId="1767481082" sldId="6417"/>
            <ac:picMk id="8" creationId="{75CB8383-85FD-48DE-867F-7342041EB24E}"/>
          </ac:picMkLst>
        </pc:picChg>
        <pc:picChg chg="add mod">
          <ac:chgData name="Erika Gomes" userId="556e9a5e-23d6-4cfa-9b6a-bc884c6daaad" providerId="ADAL" clId="{AEEBCE41-8A52-49E0-BDAC-7034349E6435}" dt="2022-01-18T22:03:13.583" v="45" actId="1076"/>
          <ac:picMkLst>
            <pc:docMk/>
            <pc:sldMk cId="1767481082" sldId="6417"/>
            <ac:picMk id="9" creationId="{B0DFC2EB-A61D-4C10-ABCF-8670197C819D}"/>
          </ac:picMkLst>
        </pc:picChg>
        <pc:picChg chg="add mod">
          <ac:chgData name="Erika Gomes" userId="556e9a5e-23d6-4cfa-9b6a-bc884c6daaad" providerId="ADAL" clId="{AEEBCE41-8A52-49E0-BDAC-7034349E6435}" dt="2022-01-18T22:03:31.726" v="51" actId="1076"/>
          <ac:picMkLst>
            <pc:docMk/>
            <pc:sldMk cId="1767481082" sldId="6417"/>
            <ac:picMk id="10" creationId="{5A3AD8B4-5F23-44EA-ABA5-B18BDB620E71}"/>
          </ac:picMkLst>
        </pc:picChg>
        <pc:cxnChg chg="add mod">
          <ac:chgData name="Erika Gomes" userId="556e9a5e-23d6-4cfa-9b6a-bc884c6daaad" providerId="ADAL" clId="{AEEBCE41-8A52-49E0-BDAC-7034349E6435}" dt="2022-01-18T22:03:20.447" v="47" actId="1076"/>
          <ac:cxnSpMkLst>
            <pc:docMk/>
            <pc:sldMk cId="1767481082" sldId="6417"/>
            <ac:cxnSpMk id="20" creationId="{B69B84EF-D3DD-4072-8F5B-F7367C43378F}"/>
          </ac:cxnSpMkLst>
        </pc:cxnChg>
      </pc:sldChg>
      <pc:sldChg chg="addSp modSp add mod">
        <pc:chgData name="Erika Gomes" userId="556e9a5e-23d6-4cfa-9b6a-bc884c6daaad" providerId="ADAL" clId="{AEEBCE41-8A52-49E0-BDAC-7034349E6435}" dt="2022-01-18T22:02:55.848" v="42"/>
        <pc:sldMkLst>
          <pc:docMk/>
          <pc:sldMk cId="4271353157" sldId="6418"/>
        </pc:sldMkLst>
        <pc:spChg chg="mod">
          <ac:chgData name="Erika Gomes" userId="556e9a5e-23d6-4cfa-9b6a-bc884c6daaad" providerId="ADAL" clId="{AEEBCE41-8A52-49E0-BDAC-7034349E6435}" dt="2022-01-18T22:02:55.848" v="42"/>
          <ac:spMkLst>
            <pc:docMk/>
            <pc:sldMk cId="4271353157" sldId="6418"/>
            <ac:spMk id="2" creationId="{233B332E-1BE4-4975-AF5B-811F7C256406}"/>
          </ac:spMkLst>
        </pc:spChg>
        <pc:spChg chg="add mod">
          <ac:chgData name="Erika Gomes" userId="556e9a5e-23d6-4cfa-9b6a-bc884c6daaad" providerId="ADAL" clId="{AEEBCE41-8A52-49E0-BDAC-7034349E6435}" dt="2022-01-18T22:02:47.239" v="41"/>
          <ac:spMkLst>
            <pc:docMk/>
            <pc:sldMk cId="4271353157" sldId="6418"/>
            <ac:spMk id="8" creationId="{31273373-7B66-4727-A93A-597CEA2F1115}"/>
          </ac:spMkLst>
        </pc:spChg>
        <pc:spChg chg="mod">
          <ac:chgData name="Erika Gomes" userId="556e9a5e-23d6-4cfa-9b6a-bc884c6daaad" providerId="ADAL" clId="{AEEBCE41-8A52-49E0-BDAC-7034349E6435}" dt="2022-01-18T22:02:47.239" v="41"/>
          <ac:spMkLst>
            <pc:docMk/>
            <pc:sldMk cId="4271353157" sldId="6418"/>
            <ac:spMk id="12" creationId="{E101D007-B564-424E-AEE6-C6D1370303DA}"/>
          </ac:spMkLst>
        </pc:spChg>
        <pc:spChg chg="mod">
          <ac:chgData name="Erika Gomes" userId="556e9a5e-23d6-4cfa-9b6a-bc884c6daaad" providerId="ADAL" clId="{AEEBCE41-8A52-49E0-BDAC-7034349E6435}" dt="2022-01-18T22:02:47.239" v="41"/>
          <ac:spMkLst>
            <pc:docMk/>
            <pc:sldMk cId="4271353157" sldId="6418"/>
            <ac:spMk id="13" creationId="{7E2CDE36-F1A9-40D0-A9AB-14B93557498F}"/>
          </ac:spMkLst>
        </pc:spChg>
        <pc:grpChg chg="add mod">
          <ac:chgData name="Erika Gomes" userId="556e9a5e-23d6-4cfa-9b6a-bc884c6daaad" providerId="ADAL" clId="{AEEBCE41-8A52-49E0-BDAC-7034349E6435}" dt="2022-01-18T22:02:47.239" v="41"/>
          <ac:grpSpMkLst>
            <pc:docMk/>
            <pc:sldMk cId="4271353157" sldId="6418"/>
            <ac:grpSpMk id="11" creationId="{559B6CC1-02DC-4D89-841C-183F7AF8C920}"/>
          </ac:grpSpMkLst>
        </pc:grpChg>
        <pc:graphicFrameChg chg="add mod">
          <ac:chgData name="Erika Gomes" userId="556e9a5e-23d6-4cfa-9b6a-bc884c6daaad" providerId="ADAL" clId="{AEEBCE41-8A52-49E0-BDAC-7034349E6435}" dt="2022-01-18T22:02:47.239" v="41"/>
          <ac:graphicFrameMkLst>
            <pc:docMk/>
            <pc:sldMk cId="4271353157" sldId="6418"/>
            <ac:graphicFrameMk id="9" creationId="{D0A1A942-B613-4B7D-8626-216C68444309}"/>
          </ac:graphicFrameMkLst>
        </pc:graphicFrameChg>
        <pc:graphicFrameChg chg="add mod">
          <ac:chgData name="Erika Gomes" userId="556e9a5e-23d6-4cfa-9b6a-bc884c6daaad" providerId="ADAL" clId="{AEEBCE41-8A52-49E0-BDAC-7034349E6435}" dt="2022-01-18T22:02:47.239" v="41"/>
          <ac:graphicFrameMkLst>
            <pc:docMk/>
            <pc:sldMk cId="4271353157" sldId="6418"/>
            <ac:graphicFrameMk id="10" creationId="{BA4AF39F-946B-4871-9C56-F07C576286A2}"/>
          </ac:graphicFrameMkLst>
        </pc:graphicFrameChg>
        <pc:picChg chg="add mod">
          <ac:chgData name="Erika Gomes" userId="556e9a5e-23d6-4cfa-9b6a-bc884c6daaad" providerId="ADAL" clId="{AEEBCE41-8A52-49E0-BDAC-7034349E6435}" dt="2022-01-18T22:02:47.239" v="41"/>
          <ac:picMkLst>
            <pc:docMk/>
            <pc:sldMk cId="4271353157" sldId="6418"/>
            <ac:picMk id="4" creationId="{D79E412D-B79E-4E9C-9387-0451FF1DA05F}"/>
          </ac:picMkLst>
        </pc:picChg>
        <pc:picChg chg="add mod">
          <ac:chgData name="Erika Gomes" userId="556e9a5e-23d6-4cfa-9b6a-bc884c6daaad" providerId="ADAL" clId="{AEEBCE41-8A52-49E0-BDAC-7034349E6435}" dt="2022-01-18T22:02:47.239" v="41"/>
          <ac:picMkLst>
            <pc:docMk/>
            <pc:sldMk cId="4271353157" sldId="6418"/>
            <ac:picMk id="5" creationId="{7DEA32FE-4E97-43E2-AC12-4DC286B8CF31}"/>
          </ac:picMkLst>
        </pc:picChg>
        <pc:picChg chg="add mod">
          <ac:chgData name="Erika Gomes" userId="556e9a5e-23d6-4cfa-9b6a-bc884c6daaad" providerId="ADAL" clId="{AEEBCE41-8A52-49E0-BDAC-7034349E6435}" dt="2022-01-18T22:02:47.239" v="41"/>
          <ac:picMkLst>
            <pc:docMk/>
            <pc:sldMk cId="4271353157" sldId="6418"/>
            <ac:picMk id="6" creationId="{D21DDDE8-8441-4A34-9B80-2CEE32AD458D}"/>
          </ac:picMkLst>
        </pc:picChg>
        <pc:picChg chg="add mod">
          <ac:chgData name="Erika Gomes" userId="556e9a5e-23d6-4cfa-9b6a-bc884c6daaad" providerId="ADAL" clId="{AEEBCE41-8A52-49E0-BDAC-7034349E6435}" dt="2022-01-18T22:02:47.239" v="41"/>
          <ac:picMkLst>
            <pc:docMk/>
            <pc:sldMk cId="4271353157" sldId="6418"/>
            <ac:picMk id="7" creationId="{622F7D9E-0F67-4F4C-8F08-86B4D2FD3C30}"/>
          </ac:picMkLst>
        </pc:picChg>
        <pc:cxnChg chg="add mod">
          <ac:chgData name="Erika Gomes" userId="556e9a5e-23d6-4cfa-9b6a-bc884c6daaad" providerId="ADAL" clId="{AEEBCE41-8A52-49E0-BDAC-7034349E6435}" dt="2022-01-18T22:02:47.239" v="41"/>
          <ac:cxnSpMkLst>
            <pc:docMk/>
            <pc:sldMk cId="4271353157" sldId="6418"/>
            <ac:cxnSpMk id="3" creationId="{FD962D11-49D3-4263-9953-8502BE8E66C7}"/>
          </ac:cxnSpMkLst>
        </pc:cxnChg>
      </pc:sldChg>
      <pc:sldChg chg="addSp modSp add mod">
        <pc:chgData name="Erika Gomes" userId="556e9a5e-23d6-4cfa-9b6a-bc884c6daaad" providerId="ADAL" clId="{AEEBCE41-8A52-49E0-BDAC-7034349E6435}" dt="2022-01-18T22:03:50.215" v="54"/>
        <pc:sldMkLst>
          <pc:docMk/>
          <pc:sldMk cId="2498086645" sldId="6419"/>
        </pc:sldMkLst>
        <pc:spChg chg="mod">
          <ac:chgData name="Erika Gomes" userId="556e9a5e-23d6-4cfa-9b6a-bc884c6daaad" providerId="ADAL" clId="{AEEBCE41-8A52-49E0-BDAC-7034349E6435}" dt="2022-01-18T22:03:50.215" v="54"/>
          <ac:spMkLst>
            <pc:docMk/>
            <pc:sldMk cId="2498086645" sldId="6419"/>
            <ac:spMk id="2" creationId="{233B332E-1BE4-4975-AF5B-811F7C256406}"/>
          </ac:spMkLst>
        </pc:spChg>
        <pc:spChg chg="add mod">
          <ac:chgData name="Erika Gomes" userId="556e9a5e-23d6-4cfa-9b6a-bc884c6daaad" providerId="ADAL" clId="{AEEBCE41-8A52-49E0-BDAC-7034349E6435}" dt="2022-01-18T22:03:45.863" v="53" actId="1076"/>
          <ac:spMkLst>
            <pc:docMk/>
            <pc:sldMk cId="2498086645" sldId="6419"/>
            <ac:spMk id="3" creationId="{894F47DF-F3A3-4BA9-9076-F2E2E07EB219}"/>
          </ac:spMkLst>
        </pc:spChg>
        <pc:spChg chg="add mod">
          <ac:chgData name="Erika Gomes" userId="556e9a5e-23d6-4cfa-9b6a-bc884c6daaad" providerId="ADAL" clId="{AEEBCE41-8A52-49E0-BDAC-7034349E6435}" dt="2022-01-18T22:03:45.863" v="53" actId="1076"/>
          <ac:spMkLst>
            <pc:docMk/>
            <pc:sldMk cId="2498086645" sldId="6419"/>
            <ac:spMk id="5" creationId="{6C005B2F-4A1E-46FF-A56B-0B2CAAED1215}"/>
          </ac:spMkLst>
        </pc:spChg>
        <pc:picChg chg="add mod">
          <ac:chgData name="Erika Gomes" userId="556e9a5e-23d6-4cfa-9b6a-bc884c6daaad" providerId="ADAL" clId="{AEEBCE41-8A52-49E0-BDAC-7034349E6435}" dt="2022-01-18T22:03:45.863" v="53" actId="1076"/>
          <ac:picMkLst>
            <pc:docMk/>
            <pc:sldMk cId="2498086645" sldId="6419"/>
            <ac:picMk id="4" creationId="{4F860C0C-E47B-4EFA-8A42-77578BF73126}"/>
          </ac:picMkLst>
        </pc:picChg>
      </pc:sldChg>
      <pc:sldChg chg="addSp modSp add mod">
        <pc:chgData name="Erika Gomes" userId="556e9a5e-23d6-4cfa-9b6a-bc884c6daaad" providerId="ADAL" clId="{AEEBCE41-8A52-49E0-BDAC-7034349E6435}" dt="2022-01-19T15:14:54.525" v="106" actId="1076"/>
        <pc:sldMkLst>
          <pc:docMk/>
          <pc:sldMk cId="2024321327" sldId="6420"/>
        </pc:sldMkLst>
        <pc:spChg chg="mod">
          <ac:chgData name="Erika Gomes" userId="556e9a5e-23d6-4cfa-9b6a-bc884c6daaad" providerId="ADAL" clId="{AEEBCE41-8A52-49E0-BDAC-7034349E6435}" dt="2022-01-18T22:04:00.447" v="55"/>
          <ac:spMkLst>
            <pc:docMk/>
            <pc:sldMk cId="2024321327" sldId="6420"/>
            <ac:spMk id="2" creationId="{233B332E-1BE4-4975-AF5B-811F7C256406}"/>
          </ac:spMkLst>
        </pc:spChg>
        <pc:spChg chg="add mod">
          <ac:chgData name="Erika Gomes" userId="556e9a5e-23d6-4cfa-9b6a-bc884c6daaad" providerId="ADAL" clId="{AEEBCE41-8A52-49E0-BDAC-7034349E6435}" dt="2022-01-18T22:04:14.961" v="56"/>
          <ac:spMkLst>
            <pc:docMk/>
            <pc:sldMk cId="2024321327" sldId="6420"/>
            <ac:spMk id="4" creationId="{C546C13B-BA22-4567-B53E-45259D48A74B}"/>
          </ac:spMkLst>
        </pc:spChg>
        <pc:spChg chg="add mod">
          <ac:chgData name="Erika Gomes" userId="556e9a5e-23d6-4cfa-9b6a-bc884c6daaad" providerId="ADAL" clId="{AEEBCE41-8A52-49E0-BDAC-7034349E6435}" dt="2022-01-18T22:04:14.961" v="56"/>
          <ac:spMkLst>
            <pc:docMk/>
            <pc:sldMk cId="2024321327" sldId="6420"/>
            <ac:spMk id="7" creationId="{3C5C349F-2868-44C0-85B2-126A215E85CB}"/>
          </ac:spMkLst>
        </pc:spChg>
        <pc:spChg chg="add mod">
          <ac:chgData name="Erika Gomes" userId="556e9a5e-23d6-4cfa-9b6a-bc884c6daaad" providerId="ADAL" clId="{AEEBCE41-8A52-49E0-BDAC-7034349E6435}" dt="2022-01-18T22:04:14.961" v="56"/>
          <ac:spMkLst>
            <pc:docMk/>
            <pc:sldMk cId="2024321327" sldId="6420"/>
            <ac:spMk id="9" creationId="{4895B953-D448-49E6-A71B-BDEC7F7EE454}"/>
          </ac:spMkLst>
        </pc:spChg>
        <pc:spChg chg="add mod">
          <ac:chgData name="Erika Gomes" userId="556e9a5e-23d6-4cfa-9b6a-bc884c6daaad" providerId="ADAL" clId="{AEEBCE41-8A52-49E0-BDAC-7034349E6435}" dt="2022-01-19T15:14:54.525" v="106" actId="1076"/>
          <ac:spMkLst>
            <pc:docMk/>
            <pc:sldMk cId="2024321327" sldId="6420"/>
            <ac:spMk id="10" creationId="{636B8AFB-63C6-4D5F-BEF6-05D154870A82}"/>
          </ac:spMkLst>
        </pc:spChg>
        <pc:picChg chg="add mod">
          <ac:chgData name="Erika Gomes" userId="556e9a5e-23d6-4cfa-9b6a-bc884c6daaad" providerId="ADAL" clId="{AEEBCE41-8A52-49E0-BDAC-7034349E6435}" dt="2022-01-18T22:04:14.961" v="56"/>
          <ac:picMkLst>
            <pc:docMk/>
            <pc:sldMk cId="2024321327" sldId="6420"/>
            <ac:picMk id="3" creationId="{5421F101-DAC2-4388-A58B-8FAF74960A90}"/>
          </ac:picMkLst>
        </pc:picChg>
        <pc:picChg chg="add mod">
          <ac:chgData name="Erika Gomes" userId="556e9a5e-23d6-4cfa-9b6a-bc884c6daaad" providerId="ADAL" clId="{AEEBCE41-8A52-49E0-BDAC-7034349E6435}" dt="2022-01-18T22:04:14.961" v="56"/>
          <ac:picMkLst>
            <pc:docMk/>
            <pc:sldMk cId="2024321327" sldId="6420"/>
            <ac:picMk id="8" creationId="{68EB766D-ABF3-4087-8DAC-EA65E0432B9E}"/>
          </ac:picMkLst>
        </pc:picChg>
        <pc:cxnChg chg="add mod">
          <ac:chgData name="Erika Gomes" userId="556e9a5e-23d6-4cfa-9b6a-bc884c6daaad" providerId="ADAL" clId="{AEEBCE41-8A52-49E0-BDAC-7034349E6435}" dt="2022-01-18T22:04:14.961" v="56"/>
          <ac:cxnSpMkLst>
            <pc:docMk/>
            <pc:sldMk cId="2024321327" sldId="6420"/>
            <ac:cxnSpMk id="5" creationId="{5BC97081-D2F3-41AC-897E-45D73B7A0E18}"/>
          </ac:cxnSpMkLst>
        </pc:cxnChg>
        <pc:cxnChg chg="add mod">
          <ac:chgData name="Erika Gomes" userId="556e9a5e-23d6-4cfa-9b6a-bc884c6daaad" providerId="ADAL" clId="{AEEBCE41-8A52-49E0-BDAC-7034349E6435}" dt="2022-01-18T22:04:14.961" v="56"/>
          <ac:cxnSpMkLst>
            <pc:docMk/>
            <pc:sldMk cId="2024321327" sldId="6420"/>
            <ac:cxnSpMk id="6" creationId="{0CD6AD2F-5E43-4969-8CC5-5934215C9AA8}"/>
          </ac:cxnSpMkLst>
        </pc:cxnChg>
      </pc:sldChg>
    </pc:docChg>
  </pc:docChgLst>
  <pc:docChgLst>
    <pc:chgData name="Eduardo Fonseca" userId="53640c22-7921-4082-b08e-744384c03f65" providerId="ADAL" clId="{A811F515-3366-4E71-A506-5A83EABEDB65}"/>
    <pc:docChg chg="custSel addSld delSld modSld modSection">
      <pc:chgData name="Eduardo Fonseca" userId="53640c22-7921-4082-b08e-744384c03f65" providerId="ADAL" clId="{A811F515-3366-4E71-A506-5A83EABEDB65}" dt="2022-03-16T16:47:05.822" v="81" actId="14100"/>
      <pc:docMkLst>
        <pc:docMk/>
      </pc:docMkLst>
      <pc:sldChg chg="addSp delSp modSp mod">
        <pc:chgData name="Eduardo Fonseca" userId="53640c22-7921-4082-b08e-744384c03f65" providerId="ADAL" clId="{A811F515-3366-4E71-A506-5A83EABEDB65}" dt="2022-03-16T16:47:05.822" v="81" actId="14100"/>
        <pc:sldMkLst>
          <pc:docMk/>
          <pc:sldMk cId="2718010495" sldId="5947"/>
        </pc:sldMkLst>
        <pc:spChg chg="mod">
          <ac:chgData name="Eduardo Fonseca" userId="53640c22-7921-4082-b08e-744384c03f65" providerId="ADAL" clId="{A811F515-3366-4E71-A506-5A83EABEDB65}" dt="2022-03-16T16:45:14.548" v="72" actId="20577"/>
          <ac:spMkLst>
            <pc:docMk/>
            <pc:sldMk cId="2718010495" sldId="5947"/>
            <ac:spMk id="2" creationId="{00000000-0000-0000-0000-000000000000}"/>
          </ac:spMkLst>
        </pc:spChg>
        <pc:spChg chg="mod">
          <ac:chgData name="Eduardo Fonseca" userId="53640c22-7921-4082-b08e-744384c03f65" providerId="ADAL" clId="{A811F515-3366-4E71-A506-5A83EABEDB65}" dt="2022-03-16T16:45:00.087" v="66" actId="20577"/>
          <ac:spMkLst>
            <pc:docMk/>
            <pc:sldMk cId="2718010495" sldId="5947"/>
            <ac:spMk id="7" creationId="{961F3D99-AD74-4F4F-994F-AA5023EDEF62}"/>
          </ac:spMkLst>
        </pc:spChg>
        <pc:spChg chg="del">
          <ac:chgData name="Eduardo Fonseca" userId="53640c22-7921-4082-b08e-744384c03f65" providerId="ADAL" clId="{A811F515-3366-4E71-A506-5A83EABEDB65}" dt="2022-03-16T16:44:05.562" v="53" actId="478"/>
          <ac:spMkLst>
            <pc:docMk/>
            <pc:sldMk cId="2718010495" sldId="5947"/>
            <ac:spMk id="8" creationId="{D6FAF738-EF6A-4BA8-8478-B267FD0E90A7}"/>
          </ac:spMkLst>
        </pc:spChg>
        <pc:graphicFrameChg chg="add mod modGraphic">
          <ac:chgData name="Eduardo Fonseca" userId="53640c22-7921-4082-b08e-744384c03f65" providerId="ADAL" clId="{A811F515-3366-4E71-A506-5A83EABEDB65}" dt="2022-03-16T16:47:02.104" v="80" actId="14100"/>
          <ac:graphicFrameMkLst>
            <pc:docMk/>
            <pc:sldMk cId="2718010495" sldId="5947"/>
            <ac:graphicFrameMk id="3" creationId="{74A3F5C2-8165-4E3F-B8F2-85A9ED0D0086}"/>
          </ac:graphicFrameMkLst>
        </pc:graphicFrameChg>
        <pc:graphicFrameChg chg="del">
          <ac:chgData name="Eduardo Fonseca" userId="53640c22-7921-4082-b08e-744384c03f65" providerId="ADAL" clId="{A811F515-3366-4E71-A506-5A83EABEDB65}" dt="2022-03-16T16:45:09.204" v="67" actId="478"/>
          <ac:graphicFrameMkLst>
            <pc:docMk/>
            <pc:sldMk cId="2718010495" sldId="5947"/>
            <ac:graphicFrameMk id="4" creationId="{A6A061F4-7650-44A2-BE2C-EA7CEEB4C616}"/>
          </ac:graphicFrameMkLst>
        </pc:graphicFrameChg>
        <pc:graphicFrameChg chg="add mod">
          <ac:chgData name="Eduardo Fonseca" userId="53640c22-7921-4082-b08e-744384c03f65" providerId="ADAL" clId="{A811F515-3366-4E71-A506-5A83EABEDB65}" dt="2022-03-16T16:47:05.822" v="81" actId="14100"/>
          <ac:graphicFrameMkLst>
            <pc:docMk/>
            <pc:sldMk cId="2718010495" sldId="5947"/>
            <ac:graphicFrameMk id="9" creationId="{00000000-0008-0000-0100-000002000000}"/>
          </ac:graphicFrameMkLst>
        </pc:graphicFrameChg>
        <pc:graphicFrameChg chg="del">
          <ac:chgData name="Eduardo Fonseca" userId="53640c22-7921-4082-b08e-744384c03f65" providerId="ADAL" clId="{A811F515-3366-4E71-A506-5A83EABEDB65}" dt="2022-03-16T16:44:22.643" v="61" actId="478"/>
          <ac:graphicFrameMkLst>
            <pc:docMk/>
            <pc:sldMk cId="2718010495" sldId="5947"/>
            <ac:graphicFrameMk id="11" creationId="{00000000-0008-0000-0100-000002000000}"/>
          </ac:graphicFrameMkLst>
        </pc:graphicFrameChg>
      </pc:sldChg>
      <pc:sldChg chg="addSp delSp modSp add mod">
        <pc:chgData name="Eduardo Fonseca" userId="53640c22-7921-4082-b08e-744384c03f65" providerId="ADAL" clId="{A811F515-3366-4E71-A506-5A83EABEDB65}" dt="2022-03-16T16:37:30.298" v="51" actId="478"/>
        <pc:sldMkLst>
          <pc:docMk/>
          <pc:sldMk cId="970573620" sldId="6320"/>
        </pc:sldMkLst>
        <pc:spChg chg="del">
          <ac:chgData name="Eduardo Fonseca" userId="53640c22-7921-4082-b08e-744384c03f65" providerId="ADAL" clId="{A811F515-3366-4E71-A506-5A83EABEDB65}" dt="2022-03-16T16:37:30.298" v="51" actId="478"/>
          <ac:spMkLst>
            <pc:docMk/>
            <pc:sldMk cId="970573620" sldId="6320"/>
            <ac:spMk id="28" creationId="{B807CFFA-E4E3-4909-AD56-A472A77573DE}"/>
          </ac:spMkLst>
        </pc:spChg>
        <pc:picChg chg="add mod">
          <ac:chgData name="Eduardo Fonseca" userId="53640c22-7921-4082-b08e-744384c03f65" providerId="ADAL" clId="{A811F515-3366-4E71-A506-5A83EABEDB65}" dt="2022-03-16T16:37:27.306" v="50"/>
          <ac:picMkLst>
            <pc:docMk/>
            <pc:sldMk cId="970573620" sldId="6320"/>
            <ac:picMk id="29" creationId="{9FFAD1CC-C636-4FBE-B52C-9A3BE17A1D09}"/>
          </ac:picMkLst>
        </pc:picChg>
      </pc:sldChg>
      <pc:sldChg chg="addSp delSp modSp del mod">
        <pc:chgData name="Eduardo Fonseca" userId="53640c22-7921-4082-b08e-744384c03f65" providerId="ADAL" clId="{A811F515-3366-4E71-A506-5A83EABEDB65}" dt="2022-03-16T16:38:16.722" v="52" actId="47"/>
        <pc:sldMkLst>
          <pc:docMk/>
          <pc:sldMk cId="360022468" sldId="6491"/>
        </pc:sldMkLst>
        <pc:spChg chg="del">
          <ac:chgData name="Eduardo Fonseca" userId="53640c22-7921-4082-b08e-744384c03f65" providerId="ADAL" clId="{A811F515-3366-4E71-A506-5A83EABEDB65}" dt="2022-03-16T16:27:56.280" v="0" actId="478"/>
          <ac:spMkLst>
            <pc:docMk/>
            <pc:sldMk cId="360022468" sldId="6491"/>
            <ac:spMk id="22" creationId="{86298710-0FD3-417F-AA07-891D88917442}"/>
          </ac:spMkLst>
        </pc:spChg>
        <pc:graphicFrameChg chg="del">
          <ac:chgData name="Eduardo Fonseca" userId="53640c22-7921-4082-b08e-744384c03f65" providerId="ADAL" clId="{A811F515-3366-4E71-A506-5A83EABEDB65}" dt="2022-03-16T16:29:05.612" v="13" actId="478"/>
          <ac:graphicFrameMkLst>
            <pc:docMk/>
            <pc:sldMk cId="360022468" sldId="6491"/>
            <ac:graphicFrameMk id="15" creationId="{5FF61294-CECC-4FF1-9B84-8EAFFC45092C}"/>
          </ac:graphicFrameMkLst>
        </pc:graphicFrameChg>
        <pc:graphicFrameChg chg="add mod">
          <ac:chgData name="Eduardo Fonseca" userId="53640c22-7921-4082-b08e-744384c03f65" providerId="ADAL" clId="{A811F515-3366-4E71-A506-5A83EABEDB65}" dt="2022-03-16T16:29:02.624" v="12" actId="167"/>
          <ac:graphicFrameMkLst>
            <pc:docMk/>
            <pc:sldMk cId="360022468" sldId="6491"/>
            <ac:graphicFrameMk id="23" creationId="{5FF61294-CECC-4FF1-9B84-8EAFFC45092C}"/>
          </ac:graphicFrameMkLst>
        </pc:graphicFrameChg>
        <pc:picChg chg="add mod">
          <ac:chgData name="Eduardo Fonseca" userId="53640c22-7921-4082-b08e-744384c03f65" providerId="ADAL" clId="{A811F515-3366-4E71-A506-5A83EABEDB65}" dt="2022-03-16T16:33:52.624" v="48" actId="1076"/>
          <ac:picMkLst>
            <pc:docMk/>
            <pc:sldMk cId="360022468" sldId="6491"/>
            <ac:picMk id="4" creationId="{26014D46-B665-48D0-B5CC-7CAFF0E54CE7}"/>
          </ac:picMkLst>
        </pc:picChg>
        <pc:picChg chg="del">
          <ac:chgData name="Eduardo Fonseca" userId="53640c22-7921-4082-b08e-744384c03f65" providerId="ADAL" clId="{A811F515-3366-4E71-A506-5A83EABEDB65}" dt="2022-03-16T16:33:44.894" v="43" actId="478"/>
          <ac:picMkLst>
            <pc:docMk/>
            <pc:sldMk cId="360022468" sldId="6491"/>
            <ac:picMk id="28" creationId="{89A55A1B-7135-4E5F-A9DB-B3D59ED46985}"/>
          </ac:picMkLst>
        </pc:picChg>
        <pc:cxnChg chg="mod">
          <ac:chgData name="Eduardo Fonseca" userId="53640c22-7921-4082-b08e-744384c03f65" providerId="ADAL" clId="{A811F515-3366-4E71-A506-5A83EABEDB65}" dt="2022-03-16T16:29:22.031" v="14" actId="1076"/>
          <ac:cxnSpMkLst>
            <pc:docMk/>
            <pc:sldMk cId="360022468" sldId="6491"/>
            <ac:cxnSpMk id="20" creationId="{DF040102-74B6-4137-BE8E-E1BD94357C48}"/>
          </ac:cxnSpMkLst>
        </pc:cxnChg>
      </pc:sldChg>
    </pc:docChg>
  </pc:docChgLst>
  <pc:docChgLst>
    <pc:chgData name="Humberto Alencar" userId="d6098c2c-e45d-4e6a-b828-f736d4b688d9" providerId="ADAL" clId="{4EEC289E-F8DC-441B-B80A-85070823BF25}"/>
    <pc:docChg chg="undo custSel addSld delSld modSld modSection">
      <pc:chgData name="Humberto Alencar" userId="d6098c2c-e45d-4e6a-b828-f736d4b688d9" providerId="ADAL" clId="{4EEC289E-F8DC-441B-B80A-85070823BF25}" dt="2022-02-16T17:43:05.290" v="649" actId="1035"/>
      <pc:docMkLst>
        <pc:docMk/>
      </pc:docMkLst>
      <pc:sldChg chg="modSp add mod">
        <pc:chgData name="Humberto Alencar" userId="d6098c2c-e45d-4e6a-b828-f736d4b688d9" providerId="ADAL" clId="{4EEC289E-F8DC-441B-B80A-85070823BF25}" dt="2022-02-16T17:09:32.240" v="421" actId="403"/>
        <pc:sldMkLst>
          <pc:docMk/>
          <pc:sldMk cId="3525171990" sldId="377"/>
        </pc:sldMkLst>
        <pc:spChg chg="mod">
          <ac:chgData name="Humberto Alencar" userId="d6098c2c-e45d-4e6a-b828-f736d4b688d9" providerId="ADAL" clId="{4EEC289E-F8DC-441B-B80A-85070823BF25}" dt="2022-02-16T17:09:32.240" v="421" actId="403"/>
          <ac:spMkLst>
            <pc:docMk/>
            <pc:sldMk cId="3525171990" sldId="377"/>
            <ac:spMk id="7" creationId="{FB9F6DA4-E783-425E-98DD-79E014CD4795}"/>
          </ac:spMkLst>
        </pc:spChg>
      </pc:sldChg>
      <pc:sldChg chg="add del">
        <pc:chgData name="Humberto Alencar" userId="d6098c2c-e45d-4e6a-b828-f736d4b688d9" providerId="ADAL" clId="{4EEC289E-F8DC-441B-B80A-85070823BF25}" dt="2022-02-16T17:09:20.317" v="419"/>
        <pc:sldMkLst>
          <pc:docMk/>
          <pc:sldMk cId="2993340146" sldId="378"/>
        </pc:sldMkLst>
      </pc:sldChg>
      <pc:sldChg chg="addSp delSp modSp add del mod">
        <pc:chgData name="Humberto Alencar" userId="d6098c2c-e45d-4e6a-b828-f736d4b688d9" providerId="ADAL" clId="{4EEC289E-F8DC-441B-B80A-85070823BF25}" dt="2022-02-16T17:11:20.545" v="452" actId="14100"/>
        <pc:sldMkLst>
          <pc:docMk/>
          <pc:sldMk cId="2847699643" sldId="398"/>
        </pc:sldMkLst>
        <pc:graphicFrameChg chg="del modGraphic">
          <ac:chgData name="Humberto Alencar" userId="d6098c2c-e45d-4e6a-b828-f736d4b688d9" providerId="ADAL" clId="{4EEC289E-F8DC-441B-B80A-85070823BF25}" dt="2022-02-16T17:10:55.595" v="430" actId="478"/>
          <ac:graphicFrameMkLst>
            <pc:docMk/>
            <pc:sldMk cId="2847699643" sldId="398"/>
            <ac:graphicFrameMk id="3" creationId="{32B2F28B-FA4E-4142-AF01-CBB32F29E1C9}"/>
          </ac:graphicFrameMkLst>
        </pc:graphicFrameChg>
        <pc:graphicFrameChg chg="add del mod">
          <ac:chgData name="Humberto Alencar" userId="d6098c2c-e45d-4e6a-b828-f736d4b688d9" providerId="ADAL" clId="{4EEC289E-F8DC-441B-B80A-85070823BF25}" dt="2022-02-16T17:11:02.412" v="432" actId="478"/>
          <ac:graphicFrameMkLst>
            <pc:docMk/>
            <pc:sldMk cId="2847699643" sldId="398"/>
            <ac:graphicFrameMk id="5" creationId="{F19981C1-08B7-4004-9182-D131548840F2}"/>
          </ac:graphicFrameMkLst>
        </pc:graphicFrameChg>
        <pc:graphicFrameChg chg="add mod">
          <ac:chgData name="Humberto Alencar" userId="d6098c2c-e45d-4e6a-b828-f736d4b688d9" providerId="ADAL" clId="{4EEC289E-F8DC-441B-B80A-85070823BF25}" dt="2022-02-16T17:11:20.545" v="452" actId="14100"/>
          <ac:graphicFrameMkLst>
            <pc:docMk/>
            <pc:sldMk cId="2847699643" sldId="398"/>
            <ac:graphicFrameMk id="7" creationId="{647BE600-E99C-48A0-9D53-7A39137FCADB}"/>
          </ac:graphicFrameMkLst>
        </pc:graphicFrameChg>
      </pc:sldChg>
      <pc:sldChg chg="add del">
        <pc:chgData name="Humberto Alencar" userId="d6098c2c-e45d-4e6a-b828-f736d4b688d9" providerId="ADAL" clId="{4EEC289E-F8DC-441B-B80A-85070823BF25}" dt="2022-02-16T17:09:20.317" v="419"/>
        <pc:sldMkLst>
          <pc:docMk/>
          <pc:sldMk cId="1615216864" sldId="399"/>
        </pc:sldMkLst>
      </pc:sldChg>
      <pc:sldChg chg="add del">
        <pc:chgData name="Humberto Alencar" userId="d6098c2c-e45d-4e6a-b828-f736d4b688d9" providerId="ADAL" clId="{4EEC289E-F8DC-441B-B80A-85070823BF25}" dt="2022-02-16T17:09:20.317" v="419"/>
        <pc:sldMkLst>
          <pc:docMk/>
          <pc:sldMk cId="1656235663" sldId="439"/>
        </pc:sldMkLst>
      </pc:sldChg>
      <pc:sldChg chg="add del">
        <pc:chgData name="Humberto Alencar" userId="d6098c2c-e45d-4e6a-b828-f736d4b688d9" providerId="ADAL" clId="{4EEC289E-F8DC-441B-B80A-85070823BF25}" dt="2022-02-16T17:09:20.317" v="419"/>
        <pc:sldMkLst>
          <pc:docMk/>
          <pc:sldMk cId="3764947125" sldId="440"/>
        </pc:sldMkLst>
      </pc:sldChg>
      <pc:sldChg chg="add del">
        <pc:chgData name="Humberto Alencar" userId="d6098c2c-e45d-4e6a-b828-f736d4b688d9" providerId="ADAL" clId="{4EEC289E-F8DC-441B-B80A-85070823BF25}" dt="2022-02-16T17:09:20.317" v="419"/>
        <pc:sldMkLst>
          <pc:docMk/>
          <pc:sldMk cId="2963015711" sldId="441"/>
        </pc:sldMkLst>
      </pc:sldChg>
      <pc:sldChg chg="add del">
        <pc:chgData name="Humberto Alencar" userId="d6098c2c-e45d-4e6a-b828-f736d4b688d9" providerId="ADAL" clId="{4EEC289E-F8DC-441B-B80A-85070823BF25}" dt="2022-02-16T17:09:20.317" v="419"/>
        <pc:sldMkLst>
          <pc:docMk/>
          <pc:sldMk cId="4203948049" sldId="442"/>
        </pc:sldMkLst>
      </pc:sldChg>
      <pc:sldChg chg="add del">
        <pc:chgData name="Humberto Alencar" userId="d6098c2c-e45d-4e6a-b828-f736d4b688d9" providerId="ADAL" clId="{4EEC289E-F8DC-441B-B80A-85070823BF25}" dt="2022-02-16T17:09:20.317" v="419"/>
        <pc:sldMkLst>
          <pc:docMk/>
          <pc:sldMk cId="3319600689" sldId="443"/>
        </pc:sldMkLst>
      </pc:sldChg>
      <pc:sldChg chg="add del">
        <pc:chgData name="Humberto Alencar" userId="d6098c2c-e45d-4e6a-b828-f736d4b688d9" providerId="ADAL" clId="{4EEC289E-F8DC-441B-B80A-85070823BF25}" dt="2022-02-16T17:09:20.317" v="419"/>
        <pc:sldMkLst>
          <pc:docMk/>
          <pc:sldMk cId="2540554946" sldId="444"/>
        </pc:sldMkLst>
      </pc:sldChg>
      <pc:sldChg chg="add del">
        <pc:chgData name="Humberto Alencar" userId="d6098c2c-e45d-4e6a-b828-f736d4b688d9" providerId="ADAL" clId="{4EEC289E-F8DC-441B-B80A-85070823BF25}" dt="2022-02-16T17:09:20.317" v="419"/>
        <pc:sldMkLst>
          <pc:docMk/>
          <pc:sldMk cId="1104236622" sldId="445"/>
        </pc:sldMkLst>
      </pc:sldChg>
      <pc:sldChg chg="add del">
        <pc:chgData name="Humberto Alencar" userId="d6098c2c-e45d-4e6a-b828-f736d4b688d9" providerId="ADAL" clId="{4EEC289E-F8DC-441B-B80A-85070823BF25}" dt="2022-02-16T17:09:20.317" v="419"/>
        <pc:sldMkLst>
          <pc:docMk/>
          <pc:sldMk cId="1443699489" sldId="446"/>
        </pc:sldMkLst>
      </pc:sldChg>
      <pc:sldChg chg="add del">
        <pc:chgData name="Humberto Alencar" userId="d6098c2c-e45d-4e6a-b828-f736d4b688d9" providerId="ADAL" clId="{4EEC289E-F8DC-441B-B80A-85070823BF25}" dt="2022-02-16T17:09:20.317" v="419"/>
        <pc:sldMkLst>
          <pc:docMk/>
          <pc:sldMk cId="2631687019" sldId="447"/>
        </pc:sldMkLst>
      </pc:sldChg>
      <pc:sldChg chg="add del">
        <pc:chgData name="Humberto Alencar" userId="d6098c2c-e45d-4e6a-b828-f736d4b688d9" providerId="ADAL" clId="{4EEC289E-F8DC-441B-B80A-85070823BF25}" dt="2022-02-16T17:09:20.317" v="419"/>
        <pc:sldMkLst>
          <pc:docMk/>
          <pc:sldMk cId="2160999578" sldId="448"/>
        </pc:sldMkLst>
      </pc:sldChg>
      <pc:sldChg chg="add del">
        <pc:chgData name="Humberto Alencar" userId="d6098c2c-e45d-4e6a-b828-f736d4b688d9" providerId="ADAL" clId="{4EEC289E-F8DC-441B-B80A-85070823BF25}" dt="2022-02-16T17:09:20.317" v="419"/>
        <pc:sldMkLst>
          <pc:docMk/>
          <pc:sldMk cId="671812829" sldId="449"/>
        </pc:sldMkLst>
      </pc:sldChg>
      <pc:sldChg chg="add del">
        <pc:chgData name="Humberto Alencar" userId="d6098c2c-e45d-4e6a-b828-f736d4b688d9" providerId="ADAL" clId="{4EEC289E-F8DC-441B-B80A-85070823BF25}" dt="2022-02-16T17:09:20.317" v="419"/>
        <pc:sldMkLst>
          <pc:docMk/>
          <pc:sldMk cId="3448615234" sldId="450"/>
        </pc:sldMkLst>
      </pc:sldChg>
      <pc:sldChg chg="add del">
        <pc:chgData name="Humberto Alencar" userId="d6098c2c-e45d-4e6a-b828-f736d4b688d9" providerId="ADAL" clId="{4EEC289E-F8DC-441B-B80A-85070823BF25}" dt="2022-02-16T17:09:20.317" v="419"/>
        <pc:sldMkLst>
          <pc:docMk/>
          <pc:sldMk cId="4144492863" sldId="451"/>
        </pc:sldMkLst>
      </pc:sldChg>
      <pc:sldChg chg="add del">
        <pc:chgData name="Humberto Alencar" userId="d6098c2c-e45d-4e6a-b828-f736d4b688d9" providerId="ADAL" clId="{4EEC289E-F8DC-441B-B80A-85070823BF25}" dt="2022-02-16T17:09:20.317" v="419"/>
        <pc:sldMkLst>
          <pc:docMk/>
          <pc:sldMk cId="3384055842" sldId="452"/>
        </pc:sldMkLst>
      </pc:sldChg>
      <pc:sldChg chg="add del">
        <pc:chgData name="Humberto Alencar" userId="d6098c2c-e45d-4e6a-b828-f736d4b688d9" providerId="ADAL" clId="{4EEC289E-F8DC-441B-B80A-85070823BF25}" dt="2022-02-16T17:09:20.317" v="419"/>
        <pc:sldMkLst>
          <pc:docMk/>
          <pc:sldMk cId="2353937371" sldId="453"/>
        </pc:sldMkLst>
      </pc:sldChg>
      <pc:sldChg chg="add del">
        <pc:chgData name="Humberto Alencar" userId="d6098c2c-e45d-4e6a-b828-f736d4b688d9" providerId="ADAL" clId="{4EEC289E-F8DC-441B-B80A-85070823BF25}" dt="2022-02-16T17:09:20.317" v="419"/>
        <pc:sldMkLst>
          <pc:docMk/>
          <pc:sldMk cId="2524421668" sldId="454"/>
        </pc:sldMkLst>
      </pc:sldChg>
      <pc:sldChg chg="add del">
        <pc:chgData name="Humberto Alencar" userId="d6098c2c-e45d-4e6a-b828-f736d4b688d9" providerId="ADAL" clId="{4EEC289E-F8DC-441B-B80A-85070823BF25}" dt="2022-02-16T17:09:20.317" v="419"/>
        <pc:sldMkLst>
          <pc:docMk/>
          <pc:sldMk cId="1755002499" sldId="455"/>
        </pc:sldMkLst>
      </pc:sldChg>
      <pc:sldChg chg="add del">
        <pc:chgData name="Humberto Alencar" userId="d6098c2c-e45d-4e6a-b828-f736d4b688d9" providerId="ADAL" clId="{4EEC289E-F8DC-441B-B80A-85070823BF25}" dt="2022-02-16T17:09:20.317" v="419"/>
        <pc:sldMkLst>
          <pc:docMk/>
          <pc:sldMk cId="2623633841" sldId="456"/>
        </pc:sldMkLst>
      </pc:sldChg>
      <pc:sldChg chg="add del">
        <pc:chgData name="Humberto Alencar" userId="d6098c2c-e45d-4e6a-b828-f736d4b688d9" providerId="ADAL" clId="{4EEC289E-F8DC-441B-B80A-85070823BF25}" dt="2022-02-16T17:09:20.317" v="419"/>
        <pc:sldMkLst>
          <pc:docMk/>
          <pc:sldMk cId="2580208654" sldId="457"/>
        </pc:sldMkLst>
      </pc:sldChg>
      <pc:sldChg chg="add del">
        <pc:chgData name="Humberto Alencar" userId="d6098c2c-e45d-4e6a-b828-f736d4b688d9" providerId="ADAL" clId="{4EEC289E-F8DC-441B-B80A-85070823BF25}" dt="2022-02-16T17:09:20.317" v="419"/>
        <pc:sldMkLst>
          <pc:docMk/>
          <pc:sldMk cId="3005508367" sldId="458"/>
        </pc:sldMkLst>
      </pc:sldChg>
      <pc:sldChg chg="add del">
        <pc:chgData name="Humberto Alencar" userId="d6098c2c-e45d-4e6a-b828-f736d4b688d9" providerId="ADAL" clId="{4EEC289E-F8DC-441B-B80A-85070823BF25}" dt="2022-02-16T17:09:20.317" v="419"/>
        <pc:sldMkLst>
          <pc:docMk/>
          <pc:sldMk cId="3118647484" sldId="459"/>
        </pc:sldMkLst>
      </pc:sldChg>
      <pc:sldChg chg="add del">
        <pc:chgData name="Humberto Alencar" userId="d6098c2c-e45d-4e6a-b828-f736d4b688d9" providerId="ADAL" clId="{4EEC289E-F8DC-441B-B80A-85070823BF25}" dt="2022-02-16T17:09:20.317" v="419"/>
        <pc:sldMkLst>
          <pc:docMk/>
          <pc:sldMk cId="792559817" sldId="460"/>
        </pc:sldMkLst>
      </pc:sldChg>
      <pc:sldChg chg="add del">
        <pc:chgData name="Humberto Alencar" userId="d6098c2c-e45d-4e6a-b828-f736d4b688d9" providerId="ADAL" clId="{4EEC289E-F8DC-441B-B80A-85070823BF25}" dt="2022-02-16T17:09:20.317" v="419"/>
        <pc:sldMkLst>
          <pc:docMk/>
          <pc:sldMk cId="384733003" sldId="461"/>
        </pc:sldMkLst>
      </pc:sldChg>
      <pc:sldChg chg="add del">
        <pc:chgData name="Humberto Alencar" userId="d6098c2c-e45d-4e6a-b828-f736d4b688d9" providerId="ADAL" clId="{4EEC289E-F8DC-441B-B80A-85070823BF25}" dt="2022-02-16T17:09:20.317" v="419"/>
        <pc:sldMkLst>
          <pc:docMk/>
          <pc:sldMk cId="4111518316" sldId="462"/>
        </pc:sldMkLst>
      </pc:sldChg>
      <pc:sldChg chg="add del">
        <pc:chgData name="Humberto Alencar" userId="d6098c2c-e45d-4e6a-b828-f736d4b688d9" providerId="ADAL" clId="{4EEC289E-F8DC-441B-B80A-85070823BF25}" dt="2022-02-16T17:09:20.317" v="419"/>
        <pc:sldMkLst>
          <pc:docMk/>
          <pc:sldMk cId="1912655169" sldId="463"/>
        </pc:sldMkLst>
      </pc:sldChg>
      <pc:sldChg chg="add del">
        <pc:chgData name="Humberto Alencar" userId="d6098c2c-e45d-4e6a-b828-f736d4b688d9" providerId="ADAL" clId="{4EEC289E-F8DC-441B-B80A-85070823BF25}" dt="2022-02-16T17:09:20.317" v="419"/>
        <pc:sldMkLst>
          <pc:docMk/>
          <pc:sldMk cId="1192111842" sldId="464"/>
        </pc:sldMkLst>
      </pc:sldChg>
      <pc:sldChg chg="add del">
        <pc:chgData name="Humberto Alencar" userId="d6098c2c-e45d-4e6a-b828-f736d4b688d9" providerId="ADAL" clId="{4EEC289E-F8DC-441B-B80A-85070823BF25}" dt="2022-02-16T17:09:20.317" v="419"/>
        <pc:sldMkLst>
          <pc:docMk/>
          <pc:sldMk cId="3554043840" sldId="465"/>
        </pc:sldMkLst>
      </pc:sldChg>
      <pc:sldChg chg="add del">
        <pc:chgData name="Humberto Alencar" userId="d6098c2c-e45d-4e6a-b828-f736d4b688d9" providerId="ADAL" clId="{4EEC289E-F8DC-441B-B80A-85070823BF25}" dt="2022-02-16T17:09:20.317" v="419"/>
        <pc:sldMkLst>
          <pc:docMk/>
          <pc:sldMk cId="2568762746" sldId="466"/>
        </pc:sldMkLst>
      </pc:sldChg>
      <pc:sldChg chg="add del">
        <pc:chgData name="Humberto Alencar" userId="d6098c2c-e45d-4e6a-b828-f736d4b688d9" providerId="ADAL" clId="{4EEC289E-F8DC-441B-B80A-85070823BF25}" dt="2022-02-16T17:09:20.317" v="419"/>
        <pc:sldMkLst>
          <pc:docMk/>
          <pc:sldMk cId="2487088921" sldId="467"/>
        </pc:sldMkLst>
      </pc:sldChg>
      <pc:sldChg chg="add del">
        <pc:chgData name="Humberto Alencar" userId="d6098c2c-e45d-4e6a-b828-f736d4b688d9" providerId="ADAL" clId="{4EEC289E-F8DC-441B-B80A-85070823BF25}" dt="2022-02-16T17:09:20.317" v="419"/>
        <pc:sldMkLst>
          <pc:docMk/>
          <pc:sldMk cId="1142368042" sldId="468"/>
        </pc:sldMkLst>
      </pc:sldChg>
      <pc:sldChg chg="add del">
        <pc:chgData name="Humberto Alencar" userId="d6098c2c-e45d-4e6a-b828-f736d4b688d9" providerId="ADAL" clId="{4EEC289E-F8DC-441B-B80A-85070823BF25}" dt="2022-02-16T17:09:20.317" v="419"/>
        <pc:sldMkLst>
          <pc:docMk/>
          <pc:sldMk cId="531310752" sldId="469"/>
        </pc:sldMkLst>
      </pc:sldChg>
      <pc:sldChg chg="add del">
        <pc:chgData name="Humberto Alencar" userId="d6098c2c-e45d-4e6a-b828-f736d4b688d9" providerId="ADAL" clId="{4EEC289E-F8DC-441B-B80A-85070823BF25}" dt="2022-02-16T17:09:20.317" v="419"/>
        <pc:sldMkLst>
          <pc:docMk/>
          <pc:sldMk cId="1820549381" sldId="470"/>
        </pc:sldMkLst>
      </pc:sldChg>
      <pc:sldChg chg="add del">
        <pc:chgData name="Humberto Alencar" userId="d6098c2c-e45d-4e6a-b828-f736d4b688d9" providerId="ADAL" clId="{4EEC289E-F8DC-441B-B80A-85070823BF25}" dt="2022-02-16T17:09:20.317" v="419"/>
        <pc:sldMkLst>
          <pc:docMk/>
          <pc:sldMk cId="968464502" sldId="471"/>
        </pc:sldMkLst>
      </pc:sldChg>
      <pc:sldChg chg="add del">
        <pc:chgData name="Humberto Alencar" userId="d6098c2c-e45d-4e6a-b828-f736d4b688d9" providerId="ADAL" clId="{4EEC289E-F8DC-441B-B80A-85070823BF25}" dt="2022-02-16T17:09:20.317" v="419"/>
        <pc:sldMkLst>
          <pc:docMk/>
          <pc:sldMk cId="3261687529" sldId="472"/>
        </pc:sldMkLst>
      </pc:sldChg>
      <pc:sldChg chg="addSp modSp add del mod">
        <pc:chgData name="Humberto Alencar" userId="d6098c2c-e45d-4e6a-b828-f736d4b688d9" providerId="ADAL" clId="{4EEC289E-F8DC-441B-B80A-85070823BF25}" dt="2022-02-16T17:17:01.322" v="509" actId="1076"/>
        <pc:sldMkLst>
          <pc:docMk/>
          <pc:sldMk cId="2869633264" sldId="473"/>
        </pc:sldMkLst>
        <pc:picChg chg="add mod">
          <ac:chgData name="Humberto Alencar" userId="d6098c2c-e45d-4e6a-b828-f736d4b688d9" providerId="ADAL" clId="{4EEC289E-F8DC-441B-B80A-85070823BF25}" dt="2022-02-16T17:17:01.322" v="509" actId="1076"/>
          <ac:picMkLst>
            <pc:docMk/>
            <pc:sldMk cId="2869633264" sldId="473"/>
            <ac:picMk id="5" creationId="{49D9F665-617A-4284-A87E-F08D0DEEC82E}"/>
          </ac:picMkLst>
        </pc:picChg>
      </pc:sldChg>
      <pc:sldChg chg="addSp modSp add del mod">
        <pc:chgData name="Humberto Alencar" userId="d6098c2c-e45d-4e6a-b828-f736d4b688d9" providerId="ADAL" clId="{4EEC289E-F8DC-441B-B80A-85070823BF25}" dt="2022-02-16T17:17:18.387" v="512" actId="1076"/>
        <pc:sldMkLst>
          <pc:docMk/>
          <pc:sldMk cId="1862295021" sldId="474"/>
        </pc:sldMkLst>
        <pc:picChg chg="add mod">
          <ac:chgData name="Humberto Alencar" userId="d6098c2c-e45d-4e6a-b828-f736d4b688d9" providerId="ADAL" clId="{4EEC289E-F8DC-441B-B80A-85070823BF25}" dt="2022-02-16T17:17:18.387" v="512" actId="1076"/>
          <ac:picMkLst>
            <pc:docMk/>
            <pc:sldMk cId="1862295021" sldId="474"/>
            <ac:picMk id="5" creationId="{3C97E1B8-9009-442A-91D8-CEB94A94D6D0}"/>
          </ac:picMkLst>
        </pc:picChg>
      </pc:sldChg>
      <pc:sldChg chg="addSp modSp add del mod">
        <pc:chgData name="Humberto Alencar" userId="d6098c2c-e45d-4e6a-b828-f736d4b688d9" providerId="ADAL" clId="{4EEC289E-F8DC-441B-B80A-85070823BF25}" dt="2022-02-16T17:18:00.939" v="515" actId="1076"/>
        <pc:sldMkLst>
          <pc:docMk/>
          <pc:sldMk cId="4074707141" sldId="475"/>
        </pc:sldMkLst>
        <pc:picChg chg="add mod">
          <ac:chgData name="Humberto Alencar" userId="d6098c2c-e45d-4e6a-b828-f736d4b688d9" providerId="ADAL" clId="{4EEC289E-F8DC-441B-B80A-85070823BF25}" dt="2022-02-16T17:18:00.939" v="515" actId="1076"/>
          <ac:picMkLst>
            <pc:docMk/>
            <pc:sldMk cId="4074707141" sldId="475"/>
            <ac:picMk id="5" creationId="{3A73836C-E7D9-451C-9775-E567A58B383E}"/>
          </ac:picMkLst>
        </pc:picChg>
      </pc:sldChg>
      <pc:sldChg chg="addSp modSp add del mod">
        <pc:chgData name="Humberto Alencar" userId="d6098c2c-e45d-4e6a-b828-f736d4b688d9" providerId="ADAL" clId="{4EEC289E-F8DC-441B-B80A-85070823BF25}" dt="2022-02-16T17:18:12.488" v="518" actId="14100"/>
        <pc:sldMkLst>
          <pc:docMk/>
          <pc:sldMk cId="1531242273" sldId="476"/>
        </pc:sldMkLst>
        <pc:picChg chg="add mod">
          <ac:chgData name="Humberto Alencar" userId="d6098c2c-e45d-4e6a-b828-f736d4b688d9" providerId="ADAL" clId="{4EEC289E-F8DC-441B-B80A-85070823BF25}" dt="2022-02-16T17:18:12.488" v="518" actId="14100"/>
          <ac:picMkLst>
            <pc:docMk/>
            <pc:sldMk cId="1531242273" sldId="476"/>
            <ac:picMk id="5" creationId="{A21CE8D8-51D8-45E6-8ECF-730C7452E13D}"/>
          </ac:picMkLst>
        </pc:picChg>
      </pc:sldChg>
      <pc:sldChg chg="addSp modSp add del mod">
        <pc:chgData name="Humberto Alencar" userId="d6098c2c-e45d-4e6a-b828-f736d4b688d9" providerId="ADAL" clId="{4EEC289E-F8DC-441B-B80A-85070823BF25}" dt="2022-02-16T17:18:20.612" v="521" actId="1076"/>
        <pc:sldMkLst>
          <pc:docMk/>
          <pc:sldMk cId="1309574650" sldId="477"/>
        </pc:sldMkLst>
        <pc:picChg chg="add mod">
          <ac:chgData name="Humberto Alencar" userId="d6098c2c-e45d-4e6a-b828-f736d4b688d9" providerId="ADAL" clId="{4EEC289E-F8DC-441B-B80A-85070823BF25}" dt="2022-02-16T17:18:20.612" v="521" actId="1076"/>
          <ac:picMkLst>
            <pc:docMk/>
            <pc:sldMk cId="1309574650" sldId="477"/>
            <ac:picMk id="5" creationId="{D40188A7-1A57-47FB-94C9-A1C4D346455D}"/>
          </ac:picMkLst>
        </pc:picChg>
      </pc:sldChg>
      <pc:sldChg chg="addSp modSp add del mod">
        <pc:chgData name="Humberto Alencar" userId="d6098c2c-e45d-4e6a-b828-f736d4b688d9" providerId="ADAL" clId="{4EEC289E-F8DC-441B-B80A-85070823BF25}" dt="2022-02-16T17:18:50.822" v="556" actId="1076"/>
        <pc:sldMkLst>
          <pc:docMk/>
          <pc:sldMk cId="428564759" sldId="478"/>
        </pc:sldMkLst>
        <pc:picChg chg="add mod">
          <ac:chgData name="Humberto Alencar" userId="d6098c2c-e45d-4e6a-b828-f736d4b688d9" providerId="ADAL" clId="{4EEC289E-F8DC-441B-B80A-85070823BF25}" dt="2022-02-16T17:18:50.822" v="556" actId="1076"/>
          <ac:picMkLst>
            <pc:docMk/>
            <pc:sldMk cId="428564759" sldId="478"/>
            <ac:picMk id="7" creationId="{99FAC2D1-8995-4A82-AED7-1E70FFD4832C}"/>
          </ac:picMkLst>
        </pc:picChg>
      </pc:sldChg>
      <pc:sldChg chg="addSp modSp add del mod">
        <pc:chgData name="Humberto Alencar" userId="d6098c2c-e45d-4e6a-b828-f736d4b688d9" providerId="ADAL" clId="{4EEC289E-F8DC-441B-B80A-85070823BF25}" dt="2022-02-16T17:19:03.699" v="559" actId="1076"/>
        <pc:sldMkLst>
          <pc:docMk/>
          <pc:sldMk cId="1834425882" sldId="479"/>
        </pc:sldMkLst>
        <pc:picChg chg="add mod">
          <ac:chgData name="Humberto Alencar" userId="d6098c2c-e45d-4e6a-b828-f736d4b688d9" providerId="ADAL" clId="{4EEC289E-F8DC-441B-B80A-85070823BF25}" dt="2022-02-16T17:19:03.699" v="559" actId="1076"/>
          <ac:picMkLst>
            <pc:docMk/>
            <pc:sldMk cId="1834425882" sldId="479"/>
            <ac:picMk id="7" creationId="{5FBB4B1D-81A9-4E67-8491-C46C9F1EF9DB}"/>
          </ac:picMkLst>
        </pc:picChg>
      </pc:sldChg>
      <pc:sldChg chg="addSp modSp add del mod">
        <pc:chgData name="Humberto Alencar" userId="d6098c2c-e45d-4e6a-b828-f736d4b688d9" providerId="ADAL" clId="{4EEC289E-F8DC-441B-B80A-85070823BF25}" dt="2022-02-16T17:19:17.147" v="562" actId="1076"/>
        <pc:sldMkLst>
          <pc:docMk/>
          <pc:sldMk cId="4116753106" sldId="480"/>
        </pc:sldMkLst>
        <pc:picChg chg="add mod">
          <ac:chgData name="Humberto Alencar" userId="d6098c2c-e45d-4e6a-b828-f736d4b688d9" providerId="ADAL" clId="{4EEC289E-F8DC-441B-B80A-85070823BF25}" dt="2022-02-16T17:19:17.147" v="562" actId="1076"/>
          <ac:picMkLst>
            <pc:docMk/>
            <pc:sldMk cId="4116753106" sldId="480"/>
            <ac:picMk id="7" creationId="{78644390-FD98-47B9-BAE4-468589135126}"/>
          </ac:picMkLst>
        </pc:picChg>
      </pc:sldChg>
      <pc:sldChg chg="addSp modSp add del mod">
        <pc:chgData name="Humberto Alencar" userId="d6098c2c-e45d-4e6a-b828-f736d4b688d9" providerId="ADAL" clId="{4EEC289E-F8DC-441B-B80A-85070823BF25}" dt="2022-02-16T17:19:32.050" v="565" actId="1076"/>
        <pc:sldMkLst>
          <pc:docMk/>
          <pc:sldMk cId="2014579530" sldId="481"/>
        </pc:sldMkLst>
        <pc:picChg chg="add mod">
          <ac:chgData name="Humberto Alencar" userId="d6098c2c-e45d-4e6a-b828-f736d4b688d9" providerId="ADAL" clId="{4EEC289E-F8DC-441B-B80A-85070823BF25}" dt="2022-02-16T17:19:32.050" v="565" actId="1076"/>
          <ac:picMkLst>
            <pc:docMk/>
            <pc:sldMk cId="2014579530" sldId="481"/>
            <ac:picMk id="7" creationId="{54052807-6BC6-4AED-99DA-4150C3A2E82A}"/>
          </ac:picMkLst>
        </pc:picChg>
      </pc:sldChg>
      <pc:sldChg chg="addSp modSp add del mod">
        <pc:chgData name="Humberto Alencar" userId="d6098c2c-e45d-4e6a-b828-f736d4b688d9" providerId="ADAL" clId="{4EEC289E-F8DC-441B-B80A-85070823BF25}" dt="2022-02-16T17:19:42.506" v="568" actId="1076"/>
        <pc:sldMkLst>
          <pc:docMk/>
          <pc:sldMk cId="1532967598" sldId="482"/>
        </pc:sldMkLst>
        <pc:picChg chg="add mod">
          <ac:chgData name="Humberto Alencar" userId="d6098c2c-e45d-4e6a-b828-f736d4b688d9" providerId="ADAL" clId="{4EEC289E-F8DC-441B-B80A-85070823BF25}" dt="2022-02-16T17:19:42.506" v="568" actId="1076"/>
          <ac:picMkLst>
            <pc:docMk/>
            <pc:sldMk cId="1532967598" sldId="482"/>
            <ac:picMk id="7" creationId="{787C01E6-B90B-47A3-B836-31BF5D939CDD}"/>
          </ac:picMkLst>
        </pc:picChg>
      </pc:sldChg>
      <pc:sldChg chg="addSp delSp modSp add del mod">
        <pc:chgData name="Humberto Alencar" userId="d6098c2c-e45d-4e6a-b828-f736d4b688d9" providerId="ADAL" clId="{4EEC289E-F8DC-441B-B80A-85070823BF25}" dt="2022-02-16T17:21:43.796" v="606" actId="1076"/>
        <pc:sldMkLst>
          <pc:docMk/>
          <pc:sldMk cId="969207995" sldId="483"/>
        </pc:sldMkLst>
        <pc:spChg chg="del mod">
          <ac:chgData name="Humberto Alencar" userId="d6098c2c-e45d-4e6a-b828-f736d4b688d9" providerId="ADAL" clId="{4EEC289E-F8DC-441B-B80A-85070823BF25}" dt="2022-02-16T17:21:25.184" v="592" actId="478"/>
          <ac:spMkLst>
            <pc:docMk/>
            <pc:sldMk cId="969207995" sldId="483"/>
            <ac:spMk id="7" creationId="{00000000-0000-0000-0000-000000000000}"/>
          </ac:spMkLst>
        </pc:spChg>
        <pc:picChg chg="add mod">
          <ac:chgData name="Humberto Alencar" userId="d6098c2c-e45d-4e6a-b828-f736d4b688d9" providerId="ADAL" clId="{4EEC289E-F8DC-441B-B80A-85070823BF25}" dt="2022-02-16T17:21:43.796" v="606" actId="1076"/>
          <ac:picMkLst>
            <pc:docMk/>
            <pc:sldMk cId="969207995" sldId="483"/>
            <ac:picMk id="8" creationId="{CD94419E-624B-45D5-96BC-AE6E7247B84E}"/>
          </ac:picMkLst>
        </pc:picChg>
      </pc:sldChg>
      <pc:sldChg chg="addSp delSp modSp add del mod">
        <pc:chgData name="Humberto Alencar" userId="d6098c2c-e45d-4e6a-b828-f736d4b688d9" providerId="ADAL" clId="{4EEC289E-F8DC-441B-B80A-85070823BF25}" dt="2022-02-16T17:22:05.044" v="610" actId="1076"/>
        <pc:sldMkLst>
          <pc:docMk/>
          <pc:sldMk cId="3031442434" sldId="484"/>
        </pc:sldMkLst>
        <pc:spChg chg="del">
          <ac:chgData name="Humberto Alencar" userId="d6098c2c-e45d-4e6a-b828-f736d4b688d9" providerId="ADAL" clId="{4EEC289E-F8DC-441B-B80A-85070823BF25}" dt="2022-02-16T17:21:28.135" v="593" actId="478"/>
          <ac:spMkLst>
            <pc:docMk/>
            <pc:sldMk cId="3031442434" sldId="484"/>
            <ac:spMk id="7" creationId="{00000000-0000-0000-0000-000000000000}"/>
          </ac:spMkLst>
        </pc:spChg>
        <pc:picChg chg="add mod">
          <ac:chgData name="Humberto Alencar" userId="d6098c2c-e45d-4e6a-b828-f736d4b688d9" providerId="ADAL" clId="{4EEC289E-F8DC-441B-B80A-85070823BF25}" dt="2022-02-16T17:22:05.044" v="610" actId="1076"/>
          <ac:picMkLst>
            <pc:docMk/>
            <pc:sldMk cId="3031442434" sldId="484"/>
            <ac:picMk id="8" creationId="{99E245B3-B952-4125-AF94-FB3B427B70C0}"/>
          </ac:picMkLst>
        </pc:picChg>
      </pc:sldChg>
      <pc:sldChg chg="addSp delSp modSp add del mod">
        <pc:chgData name="Humberto Alencar" userId="d6098c2c-e45d-4e6a-b828-f736d4b688d9" providerId="ADAL" clId="{4EEC289E-F8DC-441B-B80A-85070823BF25}" dt="2022-02-16T17:22:25.499" v="615" actId="1076"/>
        <pc:sldMkLst>
          <pc:docMk/>
          <pc:sldMk cId="1192156942" sldId="485"/>
        </pc:sldMkLst>
        <pc:spChg chg="del">
          <ac:chgData name="Humberto Alencar" userId="d6098c2c-e45d-4e6a-b828-f736d4b688d9" providerId="ADAL" clId="{4EEC289E-F8DC-441B-B80A-85070823BF25}" dt="2022-02-16T17:21:28.795" v="594" actId="478"/>
          <ac:spMkLst>
            <pc:docMk/>
            <pc:sldMk cId="1192156942" sldId="485"/>
            <ac:spMk id="7" creationId="{00000000-0000-0000-0000-000000000000}"/>
          </ac:spMkLst>
        </pc:spChg>
        <pc:picChg chg="add mod">
          <ac:chgData name="Humberto Alencar" userId="d6098c2c-e45d-4e6a-b828-f736d4b688d9" providerId="ADAL" clId="{4EEC289E-F8DC-441B-B80A-85070823BF25}" dt="2022-02-16T17:22:25.499" v="615" actId="1076"/>
          <ac:picMkLst>
            <pc:docMk/>
            <pc:sldMk cId="1192156942" sldId="485"/>
            <ac:picMk id="8" creationId="{3CC40C76-E382-40CA-B34B-3E2F5E348EFB}"/>
          </ac:picMkLst>
        </pc:picChg>
      </pc:sldChg>
      <pc:sldChg chg="addSp delSp modSp add del mod">
        <pc:chgData name="Humberto Alencar" userId="d6098c2c-e45d-4e6a-b828-f736d4b688d9" providerId="ADAL" clId="{4EEC289E-F8DC-441B-B80A-85070823BF25}" dt="2022-02-16T17:22:35.540" v="618" actId="1076"/>
        <pc:sldMkLst>
          <pc:docMk/>
          <pc:sldMk cId="3647364563" sldId="486"/>
        </pc:sldMkLst>
        <pc:spChg chg="del">
          <ac:chgData name="Humberto Alencar" userId="d6098c2c-e45d-4e6a-b828-f736d4b688d9" providerId="ADAL" clId="{4EEC289E-F8DC-441B-B80A-85070823BF25}" dt="2022-02-16T17:21:29.435" v="595" actId="478"/>
          <ac:spMkLst>
            <pc:docMk/>
            <pc:sldMk cId="3647364563" sldId="486"/>
            <ac:spMk id="7" creationId="{00000000-0000-0000-0000-000000000000}"/>
          </ac:spMkLst>
        </pc:spChg>
        <pc:picChg chg="add mod">
          <ac:chgData name="Humberto Alencar" userId="d6098c2c-e45d-4e6a-b828-f736d4b688d9" providerId="ADAL" clId="{4EEC289E-F8DC-441B-B80A-85070823BF25}" dt="2022-02-16T17:22:35.540" v="618" actId="1076"/>
          <ac:picMkLst>
            <pc:docMk/>
            <pc:sldMk cId="3647364563" sldId="486"/>
            <ac:picMk id="8" creationId="{1534466D-5C50-4B8F-9A9D-ADB354A52130}"/>
          </ac:picMkLst>
        </pc:picChg>
      </pc:sldChg>
      <pc:sldChg chg="addSp delSp modSp add del mod">
        <pc:chgData name="Humberto Alencar" userId="d6098c2c-e45d-4e6a-b828-f736d4b688d9" providerId="ADAL" clId="{4EEC289E-F8DC-441B-B80A-85070823BF25}" dt="2022-02-16T17:22:47.482" v="621" actId="1076"/>
        <pc:sldMkLst>
          <pc:docMk/>
          <pc:sldMk cId="1951273809" sldId="487"/>
        </pc:sldMkLst>
        <pc:spChg chg="del">
          <ac:chgData name="Humberto Alencar" userId="d6098c2c-e45d-4e6a-b828-f736d4b688d9" providerId="ADAL" clId="{4EEC289E-F8DC-441B-B80A-85070823BF25}" dt="2022-02-16T17:21:30.127" v="596" actId="478"/>
          <ac:spMkLst>
            <pc:docMk/>
            <pc:sldMk cId="1951273809" sldId="487"/>
            <ac:spMk id="7" creationId="{00000000-0000-0000-0000-000000000000}"/>
          </ac:spMkLst>
        </pc:spChg>
        <pc:picChg chg="add mod">
          <ac:chgData name="Humberto Alencar" userId="d6098c2c-e45d-4e6a-b828-f736d4b688d9" providerId="ADAL" clId="{4EEC289E-F8DC-441B-B80A-85070823BF25}" dt="2022-02-16T17:22:47.482" v="621" actId="1076"/>
          <ac:picMkLst>
            <pc:docMk/>
            <pc:sldMk cId="1951273809" sldId="487"/>
            <ac:picMk id="8" creationId="{7C458B28-22A0-4558-96D4-42BF1EEDB8AC}"/>
          </ac:picMkLst>
        </pc:picChg>
      </pc:sldChg>
      <pc:sldChg chg="del">
        <pc:chgData name="Humberto Alencar" userId="d6098c2c-e45d-4e6a-b828-f736d4b688d9" providerId="ADAL" clId="{4EEC289E-F8DC-441B-B80A-85070823BF25}" dt="2022-02-15T18:45:45.115" v="108" actId="47"/>
        <pc:sldMkLst>
          <pc:docMk/>
          <pc:sldMk cId="2678632914" sldId="491"/>
        </pc:sldMkLst>
      </pc:sldChg>
      <pc:sldChg chg="del">
        <pc:chgData name="Humberto Alencar" userId="d6098c2c-e45d-4e6a-b828-f736d4b688d9" providerId="ADAL" clId="{4EEC289E-F8DC-441B-B80A-85070823BF25}" dt="2022-02-15T18:45:45.115" v="108" actId="47"/>
        <pc:sldMkLst>
          <pc:docMk/>
          <pc:sldMk cId="2242948294" sldId="492"/>
        </pc:sldMkLst>
      </pc:sldChg>
      <pc:sldChg chg="del">
        <pc:chgData name="Humberto Alencar" userId="d6098c2c-e45d-4e6a-b828-f736d4b688d9" providerId="ADAL" clId="{4EEC289E-F8DC-441B-B80A-85070823BF25}" dt="2022-02-15T18:45:45.115" v="108" actId="47"/>
        <pc:sldMkLst>
          <pc:docMk/>
          <pc:sldMk cId="1409710719" sldId="493"/>
        </pc:sldMkLst>
      </pc:sldChg>
      <pc:sldChg chg="del">
        <pc:chgData name="Humberto Alencar" userId="d6098c2c-e45d-4e6a-b828-f736d4b688d9" providerId="ADAL" clId="{4EEC289E-F8DC-441B-B80A-85070823BF25}" dt="2022-02-15T18:45:45.115" v="108" actId="47"/>
        <pc:sldMkLst>
          <pc:docMk/>
          <pc:sldMk cId="1933804192" sldId="494"/>
        </pc:sldMkLst>
      </pc:sldChg>
      <pc:sldChg chg="del">
        <pc:chgData name="Humberto Alencar" userId="d6098c2c-e45d-4e6a-b828-f736d4b688d9" providerId="ADAL" clId="{4EEC289E-F8DC-441B-B80A-85070823BF25}" dt="2022-02-15T18:45:45.115" v="108" actId="47"/>
        <pc:sldMkLst>
          <pc:docMk/>
          <pc:sldMk cId="2663863838" sldId="495"/>
        </pc:sldMkLst>
      </pc:sldChg>
      <pc:sldChg chg="modSp mod">
        <pc:chgData name="Humberto Alencar" userId="d6098c2c-e45d-4e6a-b828-f736d4b688d9" providerId="ADAL" clId="{4EEC289E-F8DC-441B-B80A-85070823BF25}" dt="2022-02-15T18:44:16.837" v="5" actId="20577"/>
        <pc:sldMkLst>
          <pc:docMk/>
          <pc:sldMk cId="1723373801" sldId="505"/>
        </pc:sldMkLst>
        <pc:spChg chg="mod">
          <ac:chgData name="Humberto Alencar" userId="d6098c2c-e45d-4e6a-b828-f736d4b688d9" providerId="ADAL" clId="{4EEC289E-F8DC-441B-B80A-85070823BF25}" dt="2022-02-15T18:44:16.837" v="5" actId="20577"/>
          <ac:spMkLst>
            <pc:docMk/>
            <pc:sldMk cId="1723373801" sldId="505"/>
            <ac:spMk id="3" creationId="{00000000-0000-0000-0000-000000000000}"/>
          </ac:spMkLst>
        </pc:spChg>
      </pc:sldChg>
      <pc:sldChg chg="addSp modSp">
        <pc:chgData name="Humberto Alencar" userId="d6098c2c-e45d-4e6a-b828-f736d4b688d9" providerId="ADAL" clId="{4EEC289E-F8DC-441B-B80A-85070823BF25}" dt="2022-02-15T18:44:39.851" v="25"/>
        <pc:sldMkLst>
          <pc:docMk/>
          <pc:sldMk cId="1543425948" sldId="1737"/>
        </pc:sldMkLst>
        <pc:spChg chg="add mod">
          <ac:chgData name="Humberto Alencar" userId="d6098c2c-e45d-4e6a-b828-f736d4b688d9" providerId="ADAL" clId="{4EEC289E-F8DC-441B-B80A-85070823BF25}" dt="2022-02-15T18:44:39.851" v="25"/>
          <ac:spMkLst>
            <pc:docMk/>
            <pc:sldMk cId="1543425948" sldId="1737"/>
            <ac:spMk id="9" creationId="{6FEE8D09-D4E4-4443-B566-F6BFB44CC37D}"/>
          </ac:spMkLst>
        </pc:spChg>
      </pc:sldChg>
      <pc:sldChg chg="addSp modSp">
        <pc:chgData name="Humberto Alencar" userId="d6098c2c-e45d-4e6a-b828-f736d4b688d9" providerId="ADAL" clId="{4EEC289E-F8DC-441B-B80A-85070823BF25}" dt="2022-02-15T18:44:44.771" v="36"/>
        <pc:sldMkLst>
          <pc:docMk/>
          <pc:sldMk cId="1773618383" sldId="1782"/>
        </pc:sldMkLst>
        <pc:spChg chg="add mod">
          <ac:chgData name="Humberto Alencar" userId="d6098c2c-e45d-4e6a-b828-f736d4b688d9" providerId="ADAL" clId="{4EEC289E-F8DC-441B-B80A-85070823BF25}" dt="2022-02-15T18:44:44.771" v="36"/>
          <ac:spMkLst>
            <pc:docMk/>
            <pc:sldMk cId="1773618383" sldId="1782"/>
            <ac:spMk id="14" creationId="{572A5DE5-91EF-4C63-B0FC-56263F9D9207}"/>
          </ac:spMkLst>
        </pc:spChg>
      </pc:sldChg>
      <pc:sldChg chg="addSp delSp modSp mod">
        <pc:chgData name="Humberto Alencar" userId="d6098c2c-e45d-4e6a-b828-f736d4b688d9" providerId="ADAL" clId="{4EEC289E-F8DC-441B-B80A-85070823BF25}" dt="2022-02-15T18:44:25.828" v="9" actId="21"/>
        <pc:sldMkLst>
          <pc:docMk/>
          <pc:sldMk cId="384330201" sldId="1790"/>
        </pc:sldMkLst>
        <pc:spChg chg="add del mod">
          <ac:chgData name="Humberto Alencar" userId="d6098c2c-e45d-4e6a-b828-f736d4b688d9" providerId="ADAL" clId="{4EEC289E-F8DC-441B-B80A-85070823BF25}" dt="2022-02-15T18:44:25.828" v="9" actId="21"/>
          <ac:spMkLst>
            <pc:docMk/>
            <pc:sldMk cId="384330201" sldId="1790"/>
            <ac:spMk id="2" creationId="{F7E64B34-DD28-4A6D-B737-08EE13194AF7}"/>
          </ac:spMkLst>
        </pc:spChg>
      </pc:sldChg>
      <pc:sldChg chg="addSp delSp modSp">
        <pc:chgData name="Humberto Alencar" userId="d6098c2c-e45d-4e6a-b828-f736d4b688d9" providerId="ADAL" clId="{4EEC289E-F8DC-441B-B80A-85070823BF25}" dt="2022-02-15T18:44:38.986" v="23"/>
        <pc:sldMkLst>
          <pc:docMk/>
          <pc:sldMk cId="879465647" sldId="1816"/>
        </pc:sldMkLst>
        <pc:spChg chg="add del mod">
          <ac:chgData name="Humberto Alencar" userId="d6098c2c-e45d-4e6a-b828-f736d4b688d9" providerId="ADAL" clId="{4EEC289E-F8DC-441B-B80A-85070823BF25}" dt="2022-02-15T18:44:37.663" v="21"/>
          <ac:spMkLst>
            <pc:docMk/>
            <pc:sldMk cId="879465647" sldId="1816"/>
            <ac:spMk id="14" creationId="{4CC217DB-1AEA-4C08-BDF9-70A504EDE85F}"/>
          </ac:spMkLst>
        </pc:spChg>
        <pc:spChg chg="add mod">
          <ac:chgData name="Humberto Alencar" userId="d6098c2c-e45d-4e6a-b828-f736d4b688d9" providerId="ADAL" clId="{4EEC289E-F8DC-441B-B80A-85070823BF25}" dt="2022-02-15T18:44:38.986" v="23"/>
          <ac:spMkLst>
            <pc:docMk/>
            <pc:sldMk cId="879465647" sldId="1816"/>
            <ac:spMk id="16" creationId="{70284C00-2451-43FE-9379-27D7D03A13DE}"/>
          </ac:spMkLst>
        </pc:spChg>
      </pc:sldChg>
      <pc:sldChg chg="addSp modSp">
        <pc:chgData name="Humberto Alencar" userId="d6098c2c-e45d-4e6a-b828-f736d4b688d9" providerId="ADAL" clId="{4EEC289E-F8DC-441B-B80A-85070823BF25}" dt="2022-02-15T18:44:42.069" v="30"/>
        <pc:sldMkLst>
          <pc:docMk/>
          <pc:sldMk cId="3097842535" sldId="1819"/>
        </pc:sldMkLst>
        <pc:spChg chg="add mod">
          <ac:chgData name="Humberto Alencar" userId="d6098c2c-e45d-4e6a-b828-f736d4b688d9" providerId="ADAL" clId="{4EEC289E-F8DC-441B-B80A-85070823BF25}" dt="2022-02-15T18:44:42.069" v="30"/>
          <ac:spMkLst>
            <pc:docMk/>
            <pc:sldMk cId="3097842535" sldId="1819"/>
            <ac:spMk id="7" creationId="{9374155F-B1EC-4FFC-8276-1CDB1A4603EF}"/>
          </ac:spMkLst>
        </pc:spChg>
      </pc:sldChg>
      <pc:sldChg chg="addSp modSp">
        <pc:chgData name="Humberto Alencar" userId="d6098c2c-e45d-4e6a-b828-f736d4b688d9" providerId="ADAL" clId="{4EEC289E-F8DC-441B-B80A-85070823BF25}" dt="2022-02-15T18:44:41.174" v="28"/>
        <pc:sldMkLst>
          <pc:docMk/>
          <pc:sldMk cId="4290417414" sldId="1827"/>
        </pc:sldMkLst>
        <pc:spChg chg="add mod">
          <ac:chgData name="Humberto Alencar" userId="d6098c2c-e45d-4e6a-b828-f736d4b688d9" providerId="ADAL" clId="{4EEC289E-F8DC-441B-B80A-85070823BF25}" dt="2022-02-15T18:44:41.174" v="28"/>
          <ac:spMkLst>
            <pc:docMk/>
            <pc:sldMk cId="4290417414" sldId="1827"/>
            <ac:spMk id="22" creationId="{B774B24C-B287-49DD-91D4-676CB3353A5A}"/>
          </ac:spMkLst>
        </pc:spChg>
      </pc:sldChg>
      <pc:sldChg chg="addSp delSp modSp">
        <pc:chgData name="Humberto Alencar" userId="d6098c2c-e45d-4e6a-b828-f736d4b688d9" providerId="ADAL" clId="{4EEC289E-F8DC-441B-B80A-85070823BF25}" dt="2022-02-15T18:44:38.322" v="22"/>
        <pc:sldMkLst>
          <pc:docMk/>
          <pc:sldMk cId="4112179941" sldId="1839"/>
        </pc:sldMkLst>
        <pc:spChg chg="add del mod">
          <ac:chgData name="Humberto Alencar" userId="d6098c2c-e45d-4e6a-b828-f736d4b688d9" providerId="ADAL" clId="{4EEC289E-F8DC-441B-B80A-85070823BF25}" dt="2022-02-15T18:44:38.322" v="22"/>
          <ac:spMkLst>
            <pc:docMk/>
            <pc:sldMk cId="4112179941" sldId="1839"/>
            <ac:spMk id="18" creationId="{D310FD25-341A-4695-B857-85D03E69443A}"/>
          </ac:spMkLst>
        </pc:spChg>
      </pc:sldChg>
      <pc:sldChg chg="addSp delSp modSp mod">
        <pc:chgData name="Humberto Alencar" userId="d6098c2c-e45d-4e6a-b828-f736d4b688d9" providerId="ADAL" clId="{4EEC289E-F8DC-441B-B80A-85070823BF25}" dt="2022-02-15T18:47:52.912" v="116" actId="478"/>
        <pc:sldMkLst>
          <pc:docMk/>
          <pc:sldMk cId="1057671228" sldId="2035"/>
        </pc:sldMkLst>
        <pc:spChg chg="mod">
          <ac:chgData name="Humberto Alencar" userId="d6098c2c-e45d-4e6a-b828-f736d4b688d9" providerId="ADAL" clId="{4EEC289E-F8DC-441B-B80A-85070823BF25}" dt="2022-02-15T18:47:47.886" v="115"/>
          <ac:spMkLst>
            <pc:docMk/>
            <pc:sldMk cId="1057671228" sldId="2035"/>
            <ac:spMk id="5" creationId="{00000000-0000-0000-0000-000000000000}"/>
          </ac:spMkLst>
        </pc:spChg>
        <pc:spChg chg="add del mod">
          <ac:chgData name="Humberto Alencar" userId="d6098c2c-e45d-4e6a-b828-f736d4b688d9" providerId="ADAL" clId="{4EEC289E-F8DC-441B-B80A-85070823BF25}" dt="2022-02-15T18:47:52.912" v="116" actId="478"/>
          <ac:spMkLst>
            <pc:docMk/>
            <pc:sldMk cId="1057671228" sldId="2035"/>
            <ac:spMk id="6" creationId="{DA9393D1-DA64-4D1C-8B9F-5ABEDBE0AE48}"/>
          </ac:spMkLst>
        </pc:spChg>
      </pc:sldChg>
      <pc:sldChg chg="addSp delSp modSp mod">
        <pc:chgData name="Humberto Alencar" userId="d6098c2c-e45d-4e6a-b828-f736d4b688d9" providerId="ADAL" clId="{4EEC289E-F8DC-441B-B80A-85070823BF25}" dt="2022-02-15T21:13:49.782" v="252" actId="20577"/>
        <pc:sldMkLst>
          <pc:docMk/>
          <pc:sldMk cId="1016790677" sldId="2112"/>
        </pc:sldMkLst>
        <pc:spChg chg="add del mod">
          <ac:chgData name="Humberto Alencar" userId="d6098c2c-e45d-4e6a-b828-f736d4b688d9" providerId="ADAL" clId="{4EEC289E-F8DC-441B-B80A-85070823BF25}" dt="2022-02-15T21:13:22.778" v="231" actId="478"/>
          <ac:spMkLst>
            <pc:docMk/>
            <pc:sldMk cId="1016790677" sldId="2112"/>
            <ac:spMk id="4" creationId="{9DA77EF4-38F6-4434-90C6-9F4C554D559D}"/>
          </ac:spMkLst>
        </pc:spChg>
        <pc:spChg chg="mod">
          <ac:chgData name="Humberto Alencar" userId="d6098c2c-e45d-4e6a-b828-f736d4b688d9" providerId="ADAL" clId="{4EEC289E-F8DC-441B-B80A-85070823BF25}" dt="2022-02-15T21:13:49.782" v="252" actId="20577"/>
          <ac:spMkLst>
            <pc:docMk/>
            <pc:sldMk cId="1016790677" sldId="2112"/>
            <ac:spMk id="5" creationId="{00000000-0000-0000-0000-000000000000}"/>
          </ac:spMkLst>
        </pc:spChg>
        <pc:graphicFrameChg chg="del">
          <ac:chgData name="Humberto Alencar" userId="d6098c2c-e45d-4e6a-b828-f736d4b688d9" providerId="ADAL" clId="{4EEC289E-F8DC-441B-B80A-85070823BF25}" dt="2022-02-15T21:13:28.501" v="232" actId="478"/>
          <ac:graphicFrameMkLst>
            <pc:docMk/>
            <pc:sldMk cId="1016790677" sldId="2112"/>
            <ac:graphicFrameMk id="6" creationId="{00000000-0008-0000-0100-000002000000}"/>
          </ac:graphicFrameMkLst>
        </pc:graphicFrameChg>
        <pc:graphicFrameChg chg="add mod">
          <ac:chgData name="Humberto Alencar" userId="d6098c2c-e45d-4e6a-b828-f736d4b688d9" providerId="ADAL" clId="{4EEC289E-F8DC-441B-B80A-85070823BF25}" dt="2022-02-15T21:13:43.184" v="238" actId="14100"/>
          <ac:graphicFrameMkLst>
            <pc:docMk/>
            <pc:sldMk cId="1016790677" sldId="2112"/>
            <ac:graphicFrameMk id="7" creationId="{00000000-0008-0000-0100-000002000000}"/>
          </ac:graphicFrameMkLst>
        </pc:graphicFrameChg>
      </pc:sldChg>
      <pc:sldChg chg="modSp mod">
        <pc:chgData name="Humberto Alencar" userId="d6098c2c-e45d-4e6a-b828-f736d4b688d9" providerId="ADAL" clId="{4EEC289E-F8DC-441B-B80A-85070823BF25}" dt="2022-02-15T18:55:05.377" v="138" actId="20577"/>
        <pc:sldMkLst>
          <pc:docMk/>
          <pc:sldMk cId="2636088828" sldId="2186"/>
        </pc:sldMkLst>
        <pc:spChg chg="mod">
          <ac:chgData name="Humberto Alencar" userId="d6098c2c-e45d-4e6a-b828-f736d4b688d9" providerId="ADAL" clId="{4EEC289E-F8DC-441B-B80A-85070823BF25}" dt="2022-02-15T18:55:05.377" v="138" actId="20577"/>
          <ac:spMkLst>
            <pc:docMk/>
            <pc:sldMk cId="2636088828" sldId="2186"/>
            <ac:spMk id="2" creationId="{00000000-0000-0000-0000-000000000000}"/>
          </ac:spMkLst>
        </pc:spChg>
      </pc:sldChg>
      <pc:sldChg chg="addSp delSp modSp mod">
        <pc:chgData name="Humberto Alencar" userId="d6098c2c-e45d-4e6a-b828-f736d4b688d9" providerId="ADAL" clId="{4EEC289E-F8DC-441B-B80A-85070823BF25}" dt="2022-02-15T21:49:13.087" v="380" actId="478"/>
        <pc:sldMkLst>
          <pc:docMk/>
          <pc:sldMk cId="3131975711" sldId="2188"/>
        </pc:sldMkLst>
        <pc:spChg chg="mod">
          <ac:chgData name="Humberto Alencar" userId="d6098c2c-e45d-4e6a-b828-f736d4b688d9" providerId="ADAL" clId="{4EEC289E-F8DC-441B-B80A-85070823BF25}" dt="2022-02-15T21:14:50.213" v="253"/>
          <ac:spMkLst>
            <pc:docMk/>
            <pc:sldMk cId="3131975711" sldId="2188"/>
            <ac:spMk id="2" creationId="{00000000-0000-0000-0000-000000000000}"/>
          </ac:spMkLst>
        </pc:spChg>
        <pc:spChg chg="add del mod">
          <ac:chgData name="Humberto Alencar" userId="d6098c2c-e45d-4e6a-b828-f736d4b688d9" providerId="ADAL" clId="{4EEC289E-F8DC-441B-B80A-85070823BF25}" dt="2022-02-15T21:47:53.192" v="359" actId="478"/>
          <ac:spMkLst>
            <pc:docMk/>
            <pc:sldMk cId="3131975711" sldId="2188"/>
            <ac:spMk id="6" creationId="{F1B2AADC-305E-47E6-B029-D7E2B08CFE2F}"/>
          </ac:spMkLst>
        </pc:spChg>
        <pc:graphicFrameChg chg="add del mod">
          <ac:chgData name="Humberto Alencar" userId="d6098c2c-e45d-4e6a-b828-f736d4b688d9" providerId="ADAL" clId="{4EEC289E-F8DC-441B-B80A-85070823BF25}" dt="2022-02-15T21:48:40.973" v="372" actId="478"/>
          <ac:graphicFrameMkLst>
            <pc:docMk/>
            <pc:sldMk cId="3131975711" sldId="2188"/>
            <ac:graphicFrameMk id="9" creationId="{00000000-0008-0000-0000-000003000000}"/>
          </ac:graphicFrameMkLst>
        </pc:graphicFrameChg>
        <pc:picChg chg="del">
          <ac:chgData name="Humberto Alencar" userId="d6098c2c-e45d-4e6a-b828-f736d4b688d9" providerId="ADAL" clId="{4EEC289E-F8DC-441B-B80A-85070823BF25}" dt="2022-02-15T21:48:36.127" v="369" actId="478"/>
          <ac:picMkLst>
            <pc:docMk/>
            <pc:sldMk cId="3131975711" sldId="2188"/>
            <ac:picMk id="3" creationId="{53BBA1D6-BD95-411C-9743-EC67EE69B4DE}"/>
          </ac:picMkLst>
        </pc:picChg>
        <pc:picChg chg="del">
          <ac:chgData name="Humberto Alencar" userId="d6098c2c-e45d-4e6a-b828-f736d4b688d9" providerId="ADAL" clId="{4EEC289E-F8DC-441B-B80A-85070823BF25}" dt="2022-02-15T21:49:13.087" v="380" actId="478"/>
          <ac:picMkLst>
            <pc:docMk/>
            <pc:sldMk cId="3131975711" sldId="2188"/>
            <ac:picMk id="4" creationId="{F7706DCA-A3D2-4530-BDBC-D9773739C73D}"/>
          </ac:picMkLst>
        </pc:picChg>
        <pc:picChg chg="del mod">
          <ac:chgData name="Humberto Alencar" userId="d6098c2c-e45d-4e6a-b828-f736d4b688d9" providerId="ADAL" clId="{4EEC289E-F8DC-441B-B80A-85070823BF25}" dt="2022-02-15T21:48:07.695" v="364" actId="478"/>
          <ac:picMkLst>
            <pc:docMk/>
            <pc:sldMk cId="3131975711" sldId="2188"/>
            <ac:picMk id="5" creationId="{71B9B905-1C82-4791-BC9F-5E8D35025CA3}"/>
          </ac:picMkLst>
        </pc:picChg>
        <pc:picChg chg="del mod">
          <ac:chgData name="Humberto Alencar" userId="d6098c2c-e45d-4e6a-b828-f736d4b688d9" providerId="ADAL" clId="{4EEC289E-F8DC-441B-B80A-85070823BF25}" dt="2022-02-15T21:48:34.696" v="368" actId="478"/>
          <ac:picMkLst>
            <pc:docMk/>
            <pc:sldMk cId="3131975711" sldId="2188"/>
            <ac:picMk id="8" creationId="{81E404EB-73B7-4233-9275-2DDB682D29E7}"/>
          </ac:picMkLst>
        </pc:picChg>
        <pc:picChg chg="mod">
          <ac:chgData name="Humberto Alencar" userId="d6098c2c-e45d-4e6a-b828-f736d4b688d9" providerId="ADAL" clId="{4EEC289E-F8DC-441B-B80A-85070823BF25}" dt="2022-02-15T21:48:54.879" v="376" actId="1076"/>
          <ac:picMkLst>
            <pc:docMk/>
            <pc:sldMk cId="3131975711" sldId="2188"/>
            <ac:picMk id="10" creationId="{B3D61D73-7F5E-4FF4-851B-741F5BAA95C8}"/>
          </ac:picMkLst>
        </pc:picChg>
        <pc:picChg chg="mod ord">
          <ac:chgData name="Humberto Alencar" userId="d6098c2c-e45d-4e6a-b828-f736d4b688d9" providerId="ADAL" clId="{4EEC289E-F8DC-441B-B80A-85070823BF25}" dt="2022-02-15T21:49:12.084" v="379" actId="167"/>
          <ac:picMkLst>
            <pc:docMk/>
            <pc:sldMk cId="3131975711" sldId="2188"/>
            <ac:picMk id="11" creationId="{E0BEAC46-3ED9-4481-8D4D-EE04542CE4FE}"/>
          </ac:picMkLst>
        </pc:picChg>
      </pc:sldChg>
      <pc:sldChg chg="addSp delSp modSp mod delAnim">
        <pc:chgData name="Humberto Alencar" userId="d6098c2c-e45d-4e6a-b828-f736d4b688d9" providerId="ADAL" clId="{4EEC289E-F8DC-441B-B80A-85070823BF25}" dt="2022-02-15T21:57:33.320" v="418" actId="1036"/>
        <pc:sldMkLst>
          <pc:docMk/>
          <pc:sldMk cId="1743544488" sldId="2303"/>
        </pc:sldMkLst>
        <pc:spChg chg="mod">
          <ac:chgData name="Humberto Alencar" userId="d6098c2c-e45d-4e6a-b828-f736d4b688d9" providerId="ADAL" clId="{4EEC289E-F8DC-441B-B80A-85070823BF25}" dt="2022-02-15T21:56:41.406" v="393" actId="6549"/>
          <ac:spMkLst>
            <pc:docMk/>
            <pc:sldMk cId="1743544488" sldId="2303"/>
            <ac:spMk id="8" creationId="{895D1BC1-C0AA-420D-B0F6-A53AC518FA7B}"/>
          </ac:spMkLst>
        </pc:spChg>
        <pc:spChg chg="mod">
          <ac:chgData name="Humberto Alencar" userId="d6098c2c-e45d-4e6a-b828-f736d4b688d9" providerId="ADAL" clId="{4EEC289E-F8DC-441B-B80A-85070823BF25}" dt="2022-02-15T21:57:33.320" v="418" actId="1036"/>
          <ac:spMkLst>
            <pc:docMk/>
            <pc:sldMk cId="1743544488" sldId="2303"/>
            <ac:spMk id="9" creationId="{D389DA09-0946-434B-8C7C-B2CE913A179E}"/>
          </ac:spMkLst>
        </pc:spChg>
        <pc:spChg chg="del mod">
          <ac:chgData name="Humberto Alencar" userId="d6098c2c-e45d-4e6a-b828-f736d4b688d9" providerId="ADAL" clId="{4EEC289E-F8DC-441B-B80A-85070823BF25}" dt="2022-02-15T21:57:28.256" v="417" actId="478"/>
          <ac:spMkLst>
            <pc:docMk/>
            <pc:sldMk cId="1743544488" sldId="2303"/>
            <ac:spMk id="10" creationId="{5113A174-46DE-4279-889B-2262ECDA9575}"/>
          </ac:spMkLst>
        </pc:spChg>
        <pc:spChg chg="add del mod">
          <ac:chgData name="Humberto Alencar" userId="d6098c2c-e45d-4e6a-b828-f736d4b688d9" providerId="ADAL" clId="{4EEC289E-F8DC-441B-B80A-85070823BF25}" dt="2022-02-15T21:54:40.144" v="381" actId="478"/>
          <ac:spMkLst>
            <pc:docMk/>
            <pc:sldMk cId="1743544488" sldId="2303"/>
            <ac:spMk id="11" creationId="{92E57CBC-1062-479A-B9D4-F5B356AFB724}"/>
          </ac:spMkLst>
        </pc:spChg>
        <pc:picChg chg="mod ord">
          <ac:chgData name="Humberto Alencar" userId="d6098c2c-e45d-4e6a-b828-f736d4b688d9" providerId="ADAL" clId="{4EEC289E-F8DC-441B-B80A-85070823BF25}" dt="2022-02-15T21:54:55.630" v="386" actId="167"/>
          <ac:picMkLst>
            <pc:docMk/>
            <pc:sldMk cId="1743544488" sldId="2303"/>
            <ac:picMk id="3" creationId="{7DBD35F3-A741-447E-8372-B7E7355D5E50}"/>
          </ac:picMkLst>
        </pc:picChg>
        <pc:picChg chg="del">
          <ac:chgData name="Humberto Alencar" userId="d6098c2c-e45d-4e6a-b828-f736d4b688d9" providerId="ADAL" clId="{4EEC289E-F8DC-441B-B80A-85070823BF25}" dt="2022-02-15T21:54:57.648" v="387" actId="478"/>
          <ac:picMkLst>
            <pc:docMk/>
            <pc:sldMk cId="1743544488" sldId="2303"/>
            <ac:picMk id="5" creationId="{A027FE44-8792-42C3-B0C1-369CE0E49099}"/>
          </ac:picMkLst>
        </pc:picChg>
      </pc:sldChg>
      <pc:sldChg chg="addSp delSp modSp mod">
        <pc:chgData name="Humberto Alencar" userId="d6098c2c-e45d-4e6a-b828-f736d4b688d9" providerId="ADAL" clId="{4EEC289E-F8DC-441B-B80A-85070823BF25}" dt="2022-02-16T17:43:05.290" v="649" actId="1035"/>
        <pc:sldMkLst>
          <pc:docMk/>
          <pc:sldMk cId="3577640694" sldId="2467"/>
        </pc:sldMkLst>
        <pc:spChg chg="add del mod">
          <ac:chgData name="Humberto Alencar" userId="d6098c2c-e45d-4e6a-b828-f736d4b688d9" providerId="ADAL" clId="{4EEC289E-F8DC-441B-B80A-85070823BF25}" dt="2022-02-15T21:26:22.425" v="358" actId="6549"/>
          <ac:spMkLst>
            <pc:docMk/>
            <pc:sldMk cId="3577640694" sldId="2467"/>
            <ac:spMk id="16" creationId="{5A91B5ED-91DE-4D8D-AF6E-BC81A4DE3D36}"/>
          </ac:spMkLst>
        </pc:spChg>
        <pc:spChg chg="mod">
          <ac:chgData name="Humberto Alencar" userId="d6098c2c-e45d-4e6a-b828-f736d4b688d9" providerId="ADAL" clId="{4EEC289E-F8DC-441B-B80A-85070823BF25}" dt="2022-02-16T17:43:05.290" v="649" actId="1035"/>
          <ac:spMkLst>
            <pc:docMk/>
            <pc:sldMk cId="3577640694" sldId="2467"/>
            <ac:spMk id="25" creationId="{00000000-0000-0000-0000-000000000000}"/>
          </ac:spMkLst>
        </pc:spChg>
      </pc:sldChg>
      <pc:sldChg chg="addSp modSp mod">
        <pc:chgData name="Humberto Alencar" userId="d6098c2c-e45d-4e6a-b828-f736d4b688d9" providerId="ADAL" clId="{4EEC289E-F8DC-441B-B80A-85070823BF25}" dt="2022-02-15T20:43:55.680" v="176" actId="20577"/>
        <pc:sldMkLst>
          <pc:docMk/>
          <pc:sldMk cId="1199238041" sldId="5836"/>
        </pc:sldMkLst>
        <pc:spChg chg="add mod">
          <ac:chgData name="Humberto Alencar" userId="d6098c2c-e45d-4e6a-b828-f736d4b688d9" providerId="ADAL" clId="{4EEC289E-F8DC-441B-B80A-85070823BF25}" dt="2022-02-15T20:43:55.680" v="176" actId="20577"/>
          <ac:spMkLst>
            <pc:docMk/>
            <pc:sldMk cId="1199238041" sldId="5836"/>
            <ac:spMk id="5" creationId="{972ADF03-5FA2-4C63-A80A-5430692821D0}"/>
          </ac:spMkLst>
        </pc:spChg>
      </pc:sldChg>
      <pc:sldChg chg="addSp delSp modSp mod">
        <pc:chgData name="Humberto Alencar" userId="d6098c2c-e45d-4e6a-b828-f736d4b688d9" providerId="ADAL" clId="{4EEC289E-F8DC-441B-B80A-85070823BF25}" dt="2022-02-15T20:44:04.062" v="180"/>
        <pc:sldMkLst>
          <pc:docMk/>
          <pc:sldMk cId="1926715238" sldId="5837"/>
        </pc:sldMkLst>
        <pc:spChg chg="add del mod">
          <ac:chgData name="Humberto Alencar" userId="d6098c2c-e45d-4e6a-b828-f736d4b688d9" providerId="ADAL" clId="{4EEC289E-F8DC-441B-B80A-85070823BF25}" dt="2022-02-15T20:44:03.835" v="179" actId="478"/>
          <ac:spMkLst>
            <pc:docMk/>
            <pc:sldMk cId="1926715238" sldId="5837"/>
            <ac:spMk id="5" creationId="{E63B1ED4-C593-4D0E-968C-A7B0265E3BF9}"/>
          </ac:spMkLst>
        </pc:spChg>
        <pc:spChg chg="add mod">
          <ac:chgData name="Humberto Alencar" userId="d6098c2c-e45d-4e6a-b828-f736d4b688d9" providerId="ADAL" clId="{4EEC289E-F8DC-441B-B80A-85070823BF25}" dt="2022-02-15T20:44:04.062" v="180"/>
          <ac:spMkLst>
            <pc:docMk/>
            <pc:sldMk cId="1926715238" sldId="5837"/>
            <ac:spMk id="6" creationId="{59868FB9-E628-4D29-9496-E0D460268889}"/>
          </ac:spMkLst>
        </pc:spChg>
      </pc:sldChg>
      <pc:sldChg chg="addSp delSp modSp mod">
        <pc:chgData name="Humberto Alencar" userId="d6098c2c-e45d-4e6a-b828-f736d4b688d9" providerId="ADAL" clId="{4EEC289E-F8DC-441B-B80A-85070823BF25}" dt="2022-02-15T20:44:07.606" v="182"/>
        <pc:sldMkLst>
          <pc:docMk/>
          <pc:sldMk cId="1030866915" sldId="5838"/>
        </pc:sldMkLst>
        <pc:spChg chg="add del mod">
          <ac:chgData name="Humberto Alencar" userId="d6098c2c-e45d-4e6a-b828-f736d4b688d9" providerId="ADAL" clId="{4EEC289E-F8DC-441B-B80A-85070823BF25}" dt="2022-02-15T20:44:07.364" v="181" actId="478"/>
          <ac:spMkLst>
            <pc:docMk/>
            <pc:sldMk cId="1030866915" sldId="5838"/>
            <ac:spMk id="5" creationId="{E0D9260B-5691-4720-81D1-2A4A4C0D4CFE}"/>
          </ac:spMkLst>
        </pc:spChg>
        <pc:spChg chg="add mod">
          <ac:chgData name="Humberto Alencar" userId="d6098c2c-e45d-4e6a-b828-f736d4b688d9" providerId="ADAL" clId="{4EEC289E-F8DC-441B-B80A-85070823BF25}" dt="2022-02-15T20:44:07.606" v="182"/>
          <ac:spMkLst>
            <pc:docMk/>
            <pc:sldMk cId="1030866915" sldId="5838"/>
            <ac:spMk id="6" creationId="{B77B2287-C739-4362-8ED4-0FCEEC7536AF}"/>
          </ac:spMkLst>
        </pc:spChg>
      </pc:sldChg>
      <pc:sldChg chg="addSp modSp mod">
        <pc:chgData name="Humberto Alencar" userId="d6098c2c-e45d-4e6a-b828-f736d4b688d9" providerId="ADAL" clId="{4EEC289E-F8DC-441B-B80A-85070823BF25}" dt="2022-02-15T20:44:28.209" v="207" actId="20577"/>
        <pc:sldMkLst>
          <pc:docMk/>
          <pc:sldMk cId="2718010495" sldId="5947"/>
        </pc:sldMkLst>
        <pc:spChg chg="add mod">
          <ac:chgData name="Humberto Alencar" userId="d6098c2c-e45d-4e6a-b828-f736d4b688d9" providerId="ADAL" clId="{4EEC289E-F8DC-441B-B80A-85070823BF25}" dt="2022-02-15T20:44:28.209" v="207" actId="20577"/>
          <ac:spMkLst>
            <pc:docMk/>
            <pc:sldMk cId="2718010495" sldId="5947"/>
            <ac:spMk id="8" creationId="{E0C2A470-A032-4CF6-A907-143D993413DA}"/>
          </ac:spMkLst>
        </pc:spChg>
      </pc:sldChg>
      <pc:sldChg chg="addSp delSp modSp mod">
        <pc:chgData name="Humberto Alencar" userId="d6098c2c-e45d-4e6a-b828-f736d4b688d9" providerId="ADAL" clId="{4EEC289E-F8DC-441B-B80A-85070823BF25}" dt="2022-02-15T20:44:01.311" v="178"/>
        <pc:sldMkLst>
          <pc:docMk/>
          <pc:sldMk cId="2024760463" sldId="6017"/>
        </pc:sldMkLst>
        <pc:spChg chg="add del mod">
          <ac:chgData name="Humberto Alencar" userId="d6098c2c-e45d-4e6a-b828-f736d4b688d9" providerId="ADAL" clId="{4EEC289E-F8DC-441B-B80A-85070823BF25}" dt="2022-02-15T20:44:01.001" v="177" actId="478"/>
          <ac:spMkLst>
            <pc:docMk/>
            <pc:sldMk cId="2024760463" sldId="6017"/>
            <ac:spMk id="5" creationId="{DD050631-BA60-4305-B2EE-D3BE2309A607}"/>
          </ac:spMkLst>
        </pc:spChg>
        <pc:spChg chg="add mod">
          <ac:chgData name="Humberto Alencar" userId="d6098c2c-e45d-4e6a-b828-f736d4b688d9" providerId="ADAL" clId="{4EEC289E-F8DC-441B-B80A-85070823BF25}" dt="2022-02-15T20:44:01.311" v="178"/>
          <ac:spMkLst>
            <pc:docMk/>
            <pc:sldMk cId="2024760463" sldId="6017"/>
            <ac:spMk id="6" creationId="{169079D4-8426-434B-B1D3-1A5A4A7E4BFC}"/>
          </ac:spMkLst>
        </pc:spChg>
      </pc:sldChg>
      <pc:sldChg chg="addSp modSp mod">
        <pc:chgData name="Humberto Alencar" userId="d6098c2c-e45d-4e6a-b828-f736d4b688d9" providerId="ADAL" clId="{4EEC289E-F8DC-441B-B80A-85070823BF25}" dt="2022-02-15T20:33:23.905" v="147" actId="20577"/>
        <pc:sldMkLst>
          <pc:docMk/>
          <pc:sldMk cId="560040600" sldId="6038"/>
        </pc:sldMkLst>
        <pc:spChg chg="add mod">
          <ac:chgData name="Humberto Alencar" userId="d6098c2c-e45d-4e6a-b828-f736d4b688d9" providerId="ADAL" clId="{4EEC289E-F8DC-441B-B80A-85070823BF25}" dt="2022-02-15T20:33:23.905" v="147" actId="20577"/>
          <ac:spMkLst>
            <pc:docMk/>
            <pc:sldMk cId="560040600" sldId="6038"/>
            <ac:spMk id="6" creationId="{2EF81302-EFD2-4273-8BC5-FB0C8C591107}"/>
          </ac:spMkLst>
        </pc:spChg>
      </pc:sldChg>
      <pc:sldChg chg="addSp modSp">
        <pc:chgData name="Humberto Alencar" userId="d6098c2c-e45d-4e6a-b828-f736d4b688d9" providerId="ADAL" clId="{4EEC289E-F8DC-441B-B80A-85070823BF25}" dt="2022-02-15T18:44:34.066" v="14"/>
        <pc:sldMkLst>
          <pc:docMk/>
          <pc:sldMk cId="205460439" sldId="6041"/>
        </pc:sldMkLst>
        <pc:spChg chg="add mod">
          <ac:chgData name="Humberto Alencar" userId="d6098c2c-e45d-4e6a-b828-f736d4b688d9" providerId="ADAL" clId="{4EEC289E-F8DC-441B-B80A-85070823BF25}" dt="2022-02-15T18:44:34.066" v="14"/>
          <ac:spMkLst>
            <pc:docMk/>
            <pc:sldMk cId="205460439" sldId="6041"/>
            <ac:spMk id="6" creationId="{247F0F5C-F069-4629-A4F5-855E7CB12B1D}"/>
          </ac:spMkLst>
        </pc:spChg>
      </pc:sldChg>
      <pc:sldChg chg="addSp modSp">
        <pc:chgData name="Humberto Alencar" userId="d6098c2c-e45d-4e6a-b828-f736d4b688d9" providerId="ADAL" clId="{4EEC289E-F8DC-441B-B80A-85070823BF25}" dt="2022-02-15T18:45:10.233" v="95"/>
        <pc:sldMkLst>
          <pc:docMk/>
          <pc:sldMk cId="295787834" sldId="6157"/>
        </pc:sldMkLst>
        <pc:spChg chg="add mod">
          <ac:chgData name="Humberto Alencar" userId="d6098c2c-e45d-4e6a-b828-f736d4b688d9" providerId="ADAL" clId="{4EEC289E-F8DC-441B-B80A-85070823BF25}" dt="2022-02-15T18:45:10.233" v="95"/>
          <ac:spMkLst>
            <pc:docMk/>
            <pc:sldMk cId="295787834" sldId="6157"/>
            <ac:spMk id="16" creationId="{0709A6BE-7519-4CE6-B10A-A13476240207}"/>
          </ac:spMkLst>
        </pc:spChg>
      </pc:sldChg>
      <pc:sldChg chg="addSp modSp del">
        <pc:chgData name="Humberto Alencar" userId="d6098c2c-e45d-4e6a-b828-f736d4b688d9" providerId="ADAL" clId="{4EEC289E-F8DC-441B-B80A-85070823BF25}" dt="2022-02-15T20:52:46.847" v="229" actId="47"/>
        <pc:sldMkLst>
          <pc:docMk/>
          <pc:sldMk cId="3841023325" sldId="6178"/>
        </pc:sldMkLst>
        <pc:spChg chg="add mod">
          <ac:chgData name="Humberto Alencar" userId="d6098c2c-e45d-4e6a-b828-f736d4b688d9" providerId="ADAL" clId="{4EEC289E-F8DC-441B-B80A-85070823BF25}" dt="2022-02-15T18:45:09.224" v="93"/>
          <ac:spMkLst>
            <pc:docMk/>
            <pc:sldMk cId="3841023325" sldId="6178"/>
            <ac:spMk id="13" creationId="{92246890-CE01-49DA-9379-25A6699DF9A4}"/>
          </ac:spMkLst>
        </pc:spChg>
      </pc:sldChg>
      <pc:sldChg chg="addSp modSp">
        <pc:chgData name="Humberto Alencar" userId="d6098c2c-e45d-4e6a-b828-f736d4b688d9" providerId="ADAL" clId="{4EEC289E-F8DC-441B-B80A-85070823BF25}" dt="2022-02-15T18:45:04.155" v="82"/>
        <pc:sldMkLst>
          <pc:docMk/>
          <pc:sldMk cId="74614992" sldId="6179"/>
        </pc:sldMkLst>
        <pc:spChg chg="add mod">
          <ac:chgData name="Humberto Alencar" userId="d6098c2c-e45d-4e6a-b828-f736d4b688d9" providerId="ADAL" clId="{4EEC289E-F8DC-441B-B80A-85070823BF25}" dt="2022-02-15T18:45:04.155" v="82"/>
          <ac:spMkLst>
            <pc:docMk/>
            <pc:sldMk cId="74614992" sldId="6179"/>
            <ac:spMk id="14" creationId="{9EA0A0D6-844E-4285-92CA-198FB98D8CC3}"/>
          </ac:spMkLst>
        </pc:spChg>
      </pc:sldChg>
      <pc:sldChg chg="addSp modSp">
        <pc:chgData name="Humberto Alencar" userId="d6098c2c-e45d-4e6a-b828-f736d4b688d9" providerId="ADAL" clId="{4EEC289E-F8DC-441B-B80A-85070823BF25}" dt="2022-02-15T18:45:06.903" v="88"/>
        <pc:sldMkLst>
          <pc:docMk/>
          <pc:sldMk cId="4290377012" sldId="6180"/>
        </pc:sldMkLst>
        <pc:spChg chg="add mod">
          <ac:chgData name="Humberto Alencar" userId="d6098c2c-e45d-4e6a-b828-f736d4b688d9" providerId="ADAL" clId="{4EEC289E-F8DC-441B-B80A-85070823BF25}" dt="2022-02-15T18:45:06.903" v="88"/>
          <ac:spMkLst>
            <pc:docMk/>
            <pc:sldMk cId="4290377012" sldId="6180"/>
            <ac:spMk id="9" creationId="{DE137C2B-2972-4822-9D80-3F041C59446D}"/>
          </ac:spMkLst>
        </pc:spChg>
      </pc:sldChg>
      <pc:sldChg chg="addSp modSp">
        <pc:chgData name="Humberto Alencar" userId="d6098c2c-e45d-4e6a-b828-f736d4b688d9" providerId="ADAL" clId="{4EEC289E-F8DC-441B-B80A-85070823BF25}" dt="2022-02-15T18:45:04.616" v="83"/>
        <pc:sldMkLst>
          <pc:docMk/>
          <pc:sldMk cId="355104634" sldId="6185"/>
        </pc:sldMkLst>
        <pc:spChg chg="add mod">
          <ac:chgData name="Humberto Alencar" userId="d6098c2c-e45d-4e6a-b828-f736d4b688d9" providerId="ADAL" clId="{4EEC289E-F8DC-441B-B80A-85070823BF25}" dt="2022-02-15T18:45:04.616" v="83"/>
          <ac:spMkLst>
            <pc:docMk/>
            <pc:sldMk cId="355104634" sldId="6185"/>
            <ac:spMk id="10" creationId="{68079250-0447-4742-9142-05107EBF553D}"/>
          </ac:spMkLst>
        </pc:spChg>
      </pc:sldChg>
      <pc:sldChg chg="addSp modSp">
        <pc:chgData name="Humberto Alencar" userId="d6098c2c-e45d-4e6a-b828-f736d4b688d9" providerId="ADAL" clId="{4EEC289E-F8DC-441B-B80A-85070823BF25}" dt="2022-02-15T18:45:11.740" v="98"/>
        <pc:sldMkLst>
          <pc:docMk/>
          <pc:sldMk cId="4057248317" sldId="6186"/>
        </pc:sldMkLst>
        <pc:spChg chg="add mod">
          <ac:chgData name="Humberto Alencar" userId="d6098c2c-e45d-4e6a-b828-f736d4b688d9" providerId="ADAL" clId="{4EEC289E-F8DC-441B-B80A-85070823BF25}" dt="2022-02-15T18:45:11.740" v="98"/>
          <ac:spMkLst>
            <pc:docMk/>
            <pc:sldMk cId="4057248317" sldId="6186"/>
            <ac:spMk id="9" creationId="{1DE6FC6C-6760-4DFC-821B-3774CAA1A8D5}"/>
          </ac:spMkLst>
        </pc:spChg>
      </pc:sldChg>
      <pc:sldChg chg="addSp modSp">
        <pc:chgData name="Humberto Alencar" userId="d6098c2c-e45d-4e6a-b828-f736d4b688d9" providerId="ADAL" clId="{4EEC289E-F8DC-441B-B80A-85070823BF25}" dt="2022-02-15T18:45:08.284" v="91"/>
        <pc:sldMkLst>
          <pc:docMk/>
          <pc:sldMk cId="403020189" sldId="6191"/>
        </pc:sldMkLst>
        <pc:spChg chg="add mod">
          <ac:chgData name="Humberto Alencar" userId="d6098c2c-e45d-4e6a-b828-f736d4b688d9" providerId="ADAL" clId="{4EEC289E-F8DC-441B-B80A-85070823BF25}" dt="2022-02-15T18:45:08.284" v="91"/>
          <ac:spMkLst>
            <pc:docMk/>
            <pc:sldMk cId="403020189" sldId="6191"/>
            <ac:spMk id="9" creationId="{D1D26461-B702-41AC-A215-07EC140529B7}"/>
          </ac:spMkLst>
        </pc:spChg>
      </pc:sldChg>
      <pc:sldChg chg="addSp modSp">
        <pc:chgData name="Humberto Alencar" userId="d6098c2c-e45d-4e6a-b828-f736d4b688d9" providerId="ADAL" clId="{4EEC289E-F8DC-441B-B80A-85070823BF25}" dt="2022-02-15T18:45:02.033" v="77"/>
        <pc:sldMkLst>
          <pc:docMk/>
          <pc:sldMk cId="2677455488" sldId="6197"/>
        </pc:sldMkLst>
        <pc:spChg chg="add mod">
          <ac:chgData name="Humberto Alencar" userId="d6098c2c-e45d-4e6a-b828-f736d4b688d9" providerId="ADAL" clId="{4EEC289E-F8DC-441B-B80A-85070823BF25}" dt="2022-02-15T18:45:02.033" v="77"/>
          <ac:spMkLst>
            <pc:docMk/>
            <pc:sldMk cId="2677455488" sldId="6197"/>
            <ac:spMk id="9" creationId="{87F64FD9-D136-4B97-A023-91300ECC1420}"/>
          </ac:spMkLst>
        </pc:spChg>
      </pc:sldChg>
      <pc:sldChg chg="addSp modSp">
        <pc:chgData name="Humberto Alencar" userId="d6098c2c-e45d-4e6a-b828-f736d4b688d9" providerId="ADAL" clId="{4EEC289E-F8DC-441B-B80A-85070823BF25}" dt="2022-02-15T18:44:59.594" v="71"/>
        <pc:sldMkLst>
          <pc:docMk/>
          <pc:sldMk cId="328819101" sldId="6214"/>
        </pc:sldMkLst>
        <pc:spChg chg="add mod">
          <ac:chgData name="Humberto Alencar" userId="d6098c2c-e45d-4e6a-b828-f736d4b688d9" providerId="ADAL" clId="{4EEC289E-F8DC-441B-B80A-85070823BF25}" dt="2022-02-15T18:44:59.594" v="71"/>
          <ac:spMkLst>
            <pc:docMk/>
            <pc:sldMk cId="328819101" sldId="6214"/>
            <ac:spMk id="6" creationId="{0C470F61-72C5-467D-88ED-D46179D801BE}"/>
          </ac:spMkLst>
        </pc:spChg>
      </pc:sldChg>
      <pc:sldChg chg="addSp modSp del">
        <pc:chgData name="Humberto Alencar" userId="d6098c2c-e45d-4e6a-b828-f736d4b688d9" providerId="ADAL" clId="{4EEC289E-F8DC-441B-B80A-85070823BF25}" dt="2022-02-15T20:44:48.150" v="210" actId="47"/>
        <pc:sldMkLst>
          <pc:docMk/>
          <pc:sldMk cId="664130542" sldId="6248"/>
        </pc:sldMkLst>
        <pc:spChg chg="add mod">
          <ac:chgData name="Humberto Alencar" userId="d6098c2c-e45d-4e6a-b828-f736d4b688d9" providerId="ADAL" clId="{4EEC289E-F8DC-441B-B80A-85070823BF25}" dt="2022-02-15T18:44:57.924" v="67"/>
          <ac:spMkLst>
            <pc:docMk/>
            <pc:sldMk cId="664130542" sldId="6248"/>
            <ac:spMk id="8" creationId="{214149E7-9AE1-4A00-BC44-7FDC41B133CE}"/>
          </ac:spMkLst>
        </pc:spChg>
      </pc:sldChg>
      <pc:sldChg chg="addSp modSp">
        <pc:chgData name="Humberto Alencar" userId="d6098c2c-e45d-4e6a-b828-f736d4b688d9" providerId="ADAL" clId="{4EEC289E-F8DC-441B-B80A-85070823BF25}" dt="2022-02-15T18:44:45.200" v="37"/>
        <pc:sldMkLst>
          <pc:docMk/>
          <pc:sldMk cId="3227513946" sldId="6259"/>
        </pc:sldMkLst>
        <pc:spChg chg="add mod">
          <ac:chgData name="Humberto Alencar" userId="d6098c2c-e45d-4e6a-b828-f736d4b688d9" providerId="ADAL" clId="{4EEC289E-F8DC-441B-B80A-85070823BF25}" dt="2022-02-15T18:44:45.200" v="37"/>
          <ac:spMkLst>
            <pc:docMk/>
            <pc:sldMk cId="3227513946" sldId="6259"/>
            <ac:spMk id="6" creationId="{CCDCC4AF-DC55-4C8B-AE91-7650A73FEAD5}"/>
          </ac:spMkLst>
        </pc:spChg>
      </pc:sldChg>
      <pc:sldChg chg="addSp modSp del">
        <pc:chgData name="Humberto Alencar" userId="d6098c2c-e45d-4e6a-b828-f736d4b688d9" providerId="ADAL" clId="{4EEC289E-F8DC-441B-B80A-85070823BF25}" dt="2022-02-15T18:53:19.163" v="126" actId="47"/>
        <pc:sldMkLst>
          <pc:docMk/>
          <pc:sldMk cId="3759033690" sldId="6274"/>
        </pc:sldMkLst>
        <pc:spChg chg="add mod">
          <ac:chgData name="Humberto Alencar" userId="d6098c2c-e45d-4e6a-b828-f736d4b688d9" providerId="ADAL" clId="{4EEC289E-F8DC-441B-B80A-85070823BF25}" dt="2022-02-15T18:44:51.300" v="51"/>
          <ac:spMkLst>
            <pc:docMk/>
            <pc:sldMk cId="3759033690" sldId="6274"/>
            <ac:spMk id="18" creationId="{73E63AF9-05F6-47C2-8F66-3CE52B22F360}"/>
          </ac:spMkLst>
        </pc:spChg>
      </pc:sldChg>
      <pc:sldChg chg="addSp delSp modSp mod">
        <pc:chgData name="Humberto Alencar" userId="d6098c2c-e45d-4e6a-b828-f736d4b688d9" providerId="ADAL" clId="{4EEC289E-F8DC-441B-B80A-85070823BF25}" dt="2022-02-15T21:23:12.583" v="349" actId="167"/>
        <pc:sldMkLst>
          <pc:docMk/>
          <pc:sldMk cId="3110408450" sldId="6286"/>
        </pc:sldMkLst>
        <pc:spChg chg="mod">
          <ac:chgData name="Humberto Alencar" userId="d6098c2c-e45d-4e6a-b828-f736d4b688d9" providerId="ADAL" clId="{4EEC289E-F8DC-441B-B80A-85070823BF25}" dt="2022-02-15T21:14:50.213" v="253"/>
          <ac:spMkLst>
            <pc:docMk/>
            <pc:sldMk cId="3110408450" sldId="6286"/>
            <ac:spMk id="5" creationId="{00000000-0000-0000-0000-000000000000}"/>
          </ac:spMkLst>
        </pc:spChg>
        <pc:spChg chg="mod">
          <ac:chgData name="Humberto Alencar" userId="d6098c2c-e45d-4e6a-b828-f736d4b688d9" providerId="ADAL" clId="{4EEC289E-F8DC-441B-B80A-85070823BF25}" dt="2022-02-15T21:16:25.936" v="257" actId="20577"/>
          <ac:spMkLst>
            <pc:docMk/>
            <pc:sldMk cId="3110408450" sldId="6286"/>
            <ac:spMk id="8" creationId="{00000000-0000-0000-0000-000000000000}"/>
          </ac:spMkLst>
        </pc:spChg>
        <pc:spChg chg="add del mod">
          <ac:chgData name="Humberto Alencar" userId="d6098c2c-e45d-4e6a-b828-f736d4b688d9" providerId="ADAL" clId="{4EEC289E-F8DC-441B-B80A-85070823BF25}" dt="2022-02-15T21:16:21.721" v="254" actId="478"/>
          <ac:spMkLst>
            <pc:docMk/>
            <pc:sldMk cId="3110408450" sldId="6286"/>
            <ac:spMk id="11" creationId="{E617B95E-EFA2-44FC-BAE2-289E839A3AC3}"/>
          </ac:spMkLst>
        </pc:spChg>
        <pc:graphicFrameChg chg="modGraphic">
          <ac:chgData name="Humberto Alencar" userId="d6098c2c-e45d-4e6a-b828-f736d4b688d9" providerId="ADAL" clId="{4EEC289E-F8DC-441B-B80A-85070823BF25}" dt="2022-02-15T21:18:46.602" v="345" actId="20577"/>
          <ac:graphicFrameMkLst>
            <pc:docMk/>
            <pc:sldMk cId="3110408450" sldId="6286"/>
            <ac:graphicFrameMk id="10" creationId="{A1F20C9B-EA49-432E-B85C-8F478CA1228A}"/>
          </ac:graphicFrameMkLst>
        </pc:graphicFrameChg>
        <pc:graphicFrameChg chg="modGraphic">
          <ac:chgData name="Humberto Alencar" userId="d6098c2c-e45d-4e6a-b828-f736d4b688d9" providerId="ADAL" clId="{4EEC289E-F8DC-441B-B80A-85070823BF25}" dt="2022-02-15T21:17:49.954" v="305" actId="20577"/>
          <ac:graphicFrameMkLst>
            <pc:docMk/>
            <pc:sldMk cId="3110408450" sldId="6286"/>
            <ac:graphicFrameMk id="15" creationId="{7A9BF5D3-BD58-41C8-A35C-4D1333D49E75}"/>
          </ac:graphicFrameMkLst>
        </pc:graphicFrameChg>
        <pc:picChg chg="mod ord">
          <ac:chgData name="Humberto Alencar" userId="d6098c2c-e45d-4e6a-b828-f736d4b688d9" providerId="ADAL" clId="{4EEC289E-F8DC-441B-B80A-85070823BF25}" dt="2022-02-15T21:23:12.583" v="349" actId="167"/>
          <ac:picMkLst>
            <pc:docMk/>
            <pc:sldMk cId="3110408450" sldId="6286"/>
            <ac:picMk id="2" creationId="{D15901B8-BF7F-4E0C-9A73-E6F65FF3AF76}"/>
          </ac:picMkLst>
        </pc:picChg>
        <pc:picChg chg="del">
          <ac:chgData name="Humberto Alencar" userId="d6098c2c-e45d-4e6a-b828-f736d4b688d9" providerId="ADAL" clId="{4EEC289E-F8DC-441B-B80A-85070823BF25}" dt="2022-02-15T21:22:53.834" v="346" actId="478"/>
          <ac:picMkLst>
            <pc:docMk/>
            <pc:sldMk cId="3110408450" sldId="6286"/>
            <ac:picMk id="3" creationId="{8B6B0600-D567-4119-9D8A-742BB7AE7005}"/>
          </ac:picMkLst>
        </pc:picChg>
      </pc:sldChg>
      <pc:sldChg chg="addSp modSp">
        <pc:chgData name="Humberto Alencar" userId="d6098c2c-e45d-4e6a-b828-f736d4b688d9" providerId="ADAL" clId="{4EEC289E-F8DC-441B-B80A-85070823BF25}" dt="2022-02-15T18:44:46.502" v="40"/>
        <pc:sldMkLst>
          <pc:docMk/>
          <pc:sldMk cId="2890948306" sldId="6309"/>
        </pc:sldMkLst>
        <pc:spChg chg="add mod">
          <ac:chgData name="Humberto Alencar" userId="d6098c2c-e45d-4e6a-b828-f736d4b688d9" providerId="ADAL" clId="{4EEC289E-F8DC-441B-B80A-85070823BF25}" dt="2022-02-15T18:44:46.502" v="40"/>
          <ac:spMkLst>
            <pc:docMk/>
            <pc:sldMk cId="2890948306" sldId="6309"/>
            <ac:spMk id="3" creationId="{D7F80DB7-3741-4F6C-93F4-BC6E9E36887F}"/>
          </ac:spMkLst>
        </pc:spChg>
      </pc:sldChg>
      <pc:sldChg chg="addSp modSp del">
        <pc:chgData name="Humberto Alencar" userId="d6098c2c-e45d-4e6a-b828-f736d4b688d9" providerId="ADAL" clId="{4EEC289E-F8DC-441B-B80A-85070823BF25}" dt="2022-02-15T18:53:17.752" v="123" actId="47"/>
        <pc:sldMkLst>
          <pc:docMk/>
          <pc:sldMk cId="2355390879" sldId="6345"/>
        </pc:sldMkLst>
        <pc:spChg chg="add mod">
          <ac:chgData name="Humberto Alencar" userId="d6098c2c-e45d-4e6a-b828-f736d4b688d9" providerId="ADAL" clId="{4EEC289E-F8DC-441B-B80A-85070823BF25}" dt="2022-02-15T18:44:50.041" v="48"/>
          <ac:spMkLst>
            <pc:docMk/>
            <pc:sldMk cId="2355390879" sldId="6345"/>
            <ac:spMk id="6" creationId="{11400CEF-B8C2-4C01-9F5C-4749391E7609}"/>
          </ac:spMkLst>
        </pc:spChg>
      </pc:sldChg>
      <pc:sldChg chg="addSp modSp">
        <pc:chgData name="Humberto Alencar" userId="d6098c2c-e45d-4e6a-b828-f736d4b688d9" providerId="ADAL" clId="{4EEC289E-F8DC-441B-B80A-85070823BF25}" dt="2022-02-15T18:44:46.926" v="41"/>
        <pc:sldMkLst>
          <pc:docMk/>
          <pc:sldMk cId="325592335" sldId="6357"/>
        </pc:sldMkLst>
        <pc:spChg chg="add mod">
          <ac:chgData name="Humberto Alencar" userId="d6098c2c-e45d-4e6a-b828-f736d4b688d9" providerId="ADAL" clId="{4EEC289E-F8DC-441B-B80A-85070823BF25}" dt="2022-02-15T18:44:46.926" v="41"/>
          <ac:spMkLst>
            <pc:docMk/>
            <pc:sldMk cId="325592335" sldId="6357"/>
            <ac:spMk id="10" creationId="{51664FDE-BB07-4E21-AF4D-2ED7619E1307}"/>
          </ac:spMkLst>
        </pc:spChg>
      </pc:sldChg>
      <pc:sldChg chg="addSp modSp">
        <pc:chgData name="Humberto Alencar" userId="d6098c2c-e45d-4e6a-b828-f736d4b688d9" providerId="ADAL" clId="{4EEC289E-F8DC-441B-B80A-85070823BF25}" dt="2022-02-15T18:45:02.458" v="78"/>
        <pc:sldMkLst>
          <pc:docMk/>
          <pc:sldMk cId="2424212420" sldId="6365"/>
        </pc:sldMkLst>
        <pc:spChg chg="add mod">
          <ac:chgData name="Humberto Alencar" userId="d6098c2c-e45d-4e6a-b828-f736d4b688d9" providerId="ADAL" clId="{4EEC289E-F8DC-441B-B80A-85070823BF25}" dt="2022-02-15T18:45:02.458" v="78"/>
          <ac:spMkLst>
            <pc:docMk/>
            <pc:sldMk cId="2424212420" sldId="6365"/>
            <ac:spMk id="13" creationId="{49C30609-BA8F-40FD-AB2B-CCDC86ECE2A9}"/>
          </ac:spMkLst>
        </pc:spChg>
      </pc:sldChg>
      <pc:sldChg chg="addSp modSp del">
        <pc:chgData name="Humberto Alencar" userId="d6098c2c-e45d-4e6a-b828-f736d4b688d9" providerId="ADAL" clId="{4EEC289E-F8DC-441B-B80A-85070823BF25}" dt="2022-02-15T20:33:18.187" v="139" actId="47"/>
        <pc:sldMkLst>
          <pc:docMk/>
          <pc:sldMk cId="1286326178" sldId="6366"/>
        </pc:sldMkLst>
        <pc:spChg chg="add mod">
          <ac:chgData name="Humberto Alencar" userId="d6098c2c-e45d-4e6a-b828-f736d4b688d9" providerId="ADAL" clId="{4EEC289E-F8DC-441B-B80A-85070823BF25}" dt="2022-02-15T18:44:32.335" v="12"/>
          <ac:spMkLst>
            <pc:docMk/>
            <pc:sldMk cId="1286326178" sldId="6366"/>
            <ac:spMk id="11" creationId="{B3F6543E-2AF4-47E4-807F-04874A8CA290}"/>
          </ac:spMkLst>
        </pc:spChg>
      </pc:sldChg>
      <pc:sldChg chg="addSp modSp">
        <pc:chgData name="Humberto Alencar" userId="d6098c2c-e45d-4e6a-b828-f736d4b688d9" providerId="ADAL" clId="{4EEC289E-F8DC-441B-B80A-85070823BF25}" dt="2022-02-15T18:45:03.730" v="81"/>
        <pc:sldMkLst>
          <pc:docMk/>
          <pc:sldMk cId="3039512238" sldId="6367"/>
        </pc:sldMkLst>
        <pc:spChg chg="add mod">
          <ac:chgData name="Humberto Alencar" userId="d6098c2c-e45d-4e6a-b828-f736d4b688d9" providerId="ADAL" clId="{4EEC289E-F8DC-441B-B80A-85070823BF25}" dt="2022-02-15T18:45:03.730" v="81"/>
          <ac:spMkLst>
            <pc:docMk/>
            <pc:sldMk cId="3039512238" sldId="6367"/>
            <ac:spMk id="13" creationId="{7658BE86-51FA-4678-A47F-EB86838790E0}"/>
          </ac:spMkLst>
        </pc:spChg>
      </pc:sldChg>
      <pc:sldChg chg="addSp modSp">
        <pc:chgData name="Humberto Alencar" userId="d6098c2c-e45d-4e6a-b828-f736d4b688d9" providerId="ADAL" clId="{4EEC289E-F8DC-441B-B80A-85070823BF25}" dt="2022-02-15T18:45:02.890" v="79"/>
        <pc:sldMkLst>
          <pc:docMk/>
          <pc:sldMk cId="663039066" sldId="6368"/>
        </pc:sldMkLst>
        <pc:spChg chg="add mod">
          <ac:chgData name="Humberto Alencar" userId="d6098c2c-e45d-4e6a-b828-f736d4b688d9" providerId="ADAL" clId="{4EEC289E-F8DC-441B-B80A-85070823BF25}" dt="2022-02-15T18:45:02.890" v="79"/>
          <ac:spMkLst>
            <pc:docMk/>
            <pc:sldMk cId="663039066" sldId="6368"/>
            <ac:spMk id="18" creationId="{F7450111-A4EF-4A2A-9F43-142EA1B43295}"/>
          </ac:spMkLst>
        </pc:spChg>
      </pc:sldChg>
      <pc:sldChg chg="addSp modSp del">
        <pc:chgData name="Humberto Alencar" userId="d6098c2c-e45d-4e6a-b828-f736d4b688d9" providerId="ADAL" clId="{4EEC289E-F8DC-441B-B80A-85070823BF25}" dt="2022-02-15T18:53:20.872" v="128" actId="47"/>
        <pc:sldMkLst>
          <pc:docMk/>
          <pc:sldMk cId="2563528543" sldId="6369"/>
        </pc:sldMkLst>
        <pc:spChg chg="add mod">
          <ac:chgData name="Humberto Alencar" userId="d6098c2c-e45d-4e6a-b828-f736d4b688d9" providerId="ADAL" clId="{4EEC289E-F8DC-441B-B80A-85070823BF25}" dt="2022-02-15T18:44:52.132" v="53"/>
          <ac:spMkLst>
            <pc:docMk/>
            <pc:sldMk cId="2563528543" sldId="6369"/>
            <ac:spMk id="19" creationId="{03BA7567-3147-4391-A384-D10E9EE47C26}"/>
          </ac:spMkLst>
        </pc:spChg>
      </pc:sldChg>
      <pc:sldChg chg="addSp delSp modSp">
        <pc:chgData name="Humberto Alencar" userId="d6098c2c-e45d-4e6a-b828-f736d4b688d9" providerId="ADAL" clId="{4EEC289E-F8DC-441B-B80A-85070823BF25}" dt="2022-02-15T18:45:16.193" v="103"/>
        <pc:sldMkLst>
          <pc:docMk/>
          <pc:sldMk cId="662867710" sldId="6395"/>
        </pc:sldMkLst>
        <pc:spChg chg="add del mod">
          <ac:chgData name="Humberto Alencar" userId="d6098c2c-e45d-4e6a-b828-f736d4b688d9" providerId="ADAL" clId="{4EEC289E-F8DC-441B-B80A-85070823BF25}" dt="2022-02-15T18:45:16.193" v="103"/>
          <ac:spMkLst>
            <pc:docMk/>
            <pc:sldMk cId="662867710" sldId="6395"/>
            <ac:spMk id="4" creationId="{38756A23-C86A-4505-AB90-93156E0296C0}"/>
          </ac:spMkLst>
        </pc:spChg>
      </pc:sldChg>
      <pc:sldChg chg="addSp delSp modSp">
        <pc:chgData name="Humberto Alencar" userId="d6098c2c-e45d-4e6a-b828-f736d4b688d9" providerId="ADAL" clId="{4EEC289E-F8DC-441B-B80A-85070823BF25}" dt="2022-02-15T18:45:15.742" v="102"/>
        <pc:sldMkLst>
          <pc:docMk/>
          <pc:sldMk cId="3849366036" sldId="6396"/>
        </pc:sldMkLst>
        <pc:spChg chg="add del mod">
          <ac:chgData name="Humberto Alencar" userId="d6098c2c-e45d-4e6a-b828-f736d4b688d9" providerId="ADAL" clId="{4EEC289E-F8DC-441B-B80A-85070823BF25}" dt="2022-02-15T18:45:15.742" v="102"/>
          <ac:spMkLst>
            <pc:docMk/>
            <pc:sldMk cId="3849366036" sldId="6396"/>
            <ac:spMk id="4" creationId="{5EECCCEE-91A8-4ECF-84FE-C8BE9E7607D1}"/>
          </ac:spMkLst>
        </pc:spChg>
      </pc:sldChg>
      <pc:sldChg chg="addSp modSp del">
        <pc:chgData name="Humberto Alencar" userId="d6098c2c-e45d-4e6a-b828-f736d4b688d9" providerId="ADAL" clId="{4EEC289E-F8DC-441B-B80A-85070823BF25}" dt="2022-02-16T17:11:45.639" v="453" actId="47"/>
        <pc:sldMkLst>
          <pc:docMk/>
          <pc:sldMk cId="4225956397" sldId="6401"/>
        </pc:sldMkLst>
        <pc:spChg chg="add mod">
          <ac:chgData name="Humberto Alencar" userId="d6098c2c-e45d-4e6a-b828-f736d4b688d9" providerId="ADAL" clId="{4EEC289E-F8DC-441B-B80A-85070823BF25}" dt="2022-02-15T18:45:24.315" v="107"/>
          <ac:spMkLst>
            <pc:docMk/>
            <pc:sldMk cId="4225956397" sldId="6401"/>
            <ac:spMk id="6" creationId="{7A9F4616-BEB2-4794-830E-611ADF2B2386}"/>
          </ac:spMkLst>
        </pc:spChg>
      </pc:sldChg>
      <pc:sldChg chg="modSp mod">
        <pc:chgData name="Humberto Alencar" userId="d6098c2c-e45d-4e6a-b828-f736d4b688d9" providerId="ADAL" clId="{4EEC289E-F8DC-441B-B80A-85070823BF25}" dt="2022-02-15T18:46:09.742" v="112" actId="108"/>
        <pc:sldMkLst>
          <pc:docMk/>
          <pc:sldMk cId="1214014428" sldId="6403"/>
        </pc:sldMkLst>
        <pc:spChg chg="mod">
          <ac:chgData name="Humberto Alencar" userId="d6098c2c-e45d-4e6a-b828-f736d4b688d9" providerId="ADAL" clId="{4EEC289E-F8DC-441B-B80A-85070823BF25}" dt="2022-02-15T18:46:09.742" v="112" actId="108"/>
          <ac:spMkLst>
            <pc:docMk/>
            <pc:sldMk cId="1214014428" sldId="6403"/>
            <ac:spMk id="26" creationId="{1F66FEBF-01DB-40F6-866C-BDCA851C1F5B}"/>
          </ac:spMkLst>
        </pc:spChg>
        <pc:spChg chg="mod">
          <ac:chgData name="Humberto Alencar" userId="d6098c2c-e45d-4e6a-b828-f736d4b688d9" providerId="ADAL" clId="{4EEC289E-F8DC-441B-B80A-85070823BF25}" dt="2022-02-15T18:46:08.975" v="111" actId="108"/>
          <ac:spMkLst>
            <pc:docMk/>
            <pc:sldMk cId="1214014428" sldId="6403"/>
            <ac:spMk id="27" creationId="{8D9E9733-1C15-4EDF-8E11-BC0768789D48}"/>
          </ac:spMkLst>
        </pc:spChg>
        <pc:spChg chg="mod">
          <ac:chgData name="Humberto Alencar" userId="d6098c2c-e45d-4e6a-b828-f736d4b688d9" providerId="ADAL" clId="{4EEC289E-F8DC-441B-B80A-85070823BF25}" dt="2022-02-15T18:45:54.680" v="110" actId="108"/>
          <ac:spMkLst>
            <pc:docMk/>
            <pc:sldMk cId="1214014428" sldId="6403"/>
            <ac:spMk id="39" creationId="{AC0FBF29-5838-43FE-9577-1C4E74D2C409}"/>
          </ac:spMkLst>
        </pc:spChg>
      </pc:sldChg>
      <pc:sldChg chg="addSp modSp del">
        <pc:chgData name="Humberto Alencar" userId="d6098c2c-e45d-4e6a-b828-f736d4b688d9" providerId="ADAL" clId="{4EEC289E-F8DC-441B-B80A-85070823BF25}" dt="2022-02-15T18:53:18.177" v="124" actId="47"/>
        <pc:sldMkLst>
          <pc:docMk/>
          <pc:sldMk cId="2829304755" sldId="6408"/>
        </pc:sldMkLst>
        <pc:spChg chg="add mod">
          <ac:chgData name="Humberto Alencar" userId="d6098c2c-e45d-4e6a-b828-f736d4b688d9" providerId="ADAL" clId="{4EEC289E-F8DC-441B-B80A-85070823BF25}" dt="2022-02-15T18:44:50.458" v="49"/>
          <ac:spMkLst>
            <pc:docMk/>
            <pc:sldMk cId="2829304755" sldId="6408"/>
            <ac:spMk id="17" creationId="{A8B644B2-250D-4104-A757-2A153F276EA6}"/>
          </ac:spMkLst>
        </pc:spChg>
      </pc:sldChg>
      <pc:sldChg chg="addSp modSp del">
        <pc:chgData name="Humberto Alencar" userId="d6098c2c-e45d-4e6a-b828-f736d4b688d9" providerId="ADAL" clId="{4EEC289E-F8DC-441B-B80A-85070823BF25}" dt="2022-02-15T18:53:18.688" v="125" actId="47"/>
        <pc:sldMkLst>
          <pc:docMk/>
          <pc:sldMk cId="80703446" sldId="6409"/>
        </pc:sldMkLst>
        <pc:spChg chg="add mod">
          <ac:chgData name="Humberto Alencar" userId="d6098c2c-e45d-4e6a-b828-f736d4b688d9" providerId="ADAL" clId="{4EEC289E-F8DC-441B-B80A-85070823BF25}" dt="2022-02-15T18:44:50.899" v="50"/>
          <ac:spMkLst>
            <pc:docMk/>
            <pc:sldMk cId="80703446" sldId="6409"/>
            <ac:spMk id="17" creationId="{A6950B02-BB76-4A1D-921D-49950B0F0362}"/>
          </ac:spMkLst>
        </pc:spChg>
      </pc:sldChg>
      <pc:sldChg chg="addSp modSp del">
        <pc:chgData name="Humberto Alencar" userId="d6098c2c-e45d-4e6a-b828-f736d4b688d9" providerId="ADAL" clId="{4EEC289E-F8DC-441B-B80A-85070823BF25}" dt="2022-02-15T18:53:19.837" v="127" actId="47"/>
        <pc:sldMkLst>
          <pc:docMk/>
          <pc:sldMk cId="2728722062" sldId="6410"/>
        </pc:sldMkLst>
        <pc:spChg chg="add mod">
          <ac:chgData name="Humberto Alencar" userId="d6098c2c-e45d-4e6a-b828-f736d4b688d9" providerId="ADAL" clId="{4EEC289E-F8DC-441B-B80A-85070823BF25}" dt="2022-02-15T18:44:51.699" v="52"/>
          <ac:spMkLst>
            <pc:docMk/>
            <pc:sldMk cId="2728722062" sldId="6410"/>
            <ac:spMk id="15" creationId="{1DE1413F-F554-4FF0-B9CF-B97B95E69EDD}"/>
          </ac:spMkLst>
        </pc:spChg>
      </pc:sldChg>
      <pc:sldChg chg="addSp modSp del">
        <pc:chgData name="Humberto Alencar" userId="d6098c2c-e45d-4e6a-b828-f736d4b688d9" providerId="ADAL" clId="{4EEC289E-F8DC-441B-B80A-85070823BF25}" dt="2022-02-15T18:53:22.860" v="130" actId="47"/>
        <pc:sldMkLst>
          <pc:docMk/>
          <pc:sldMk cId="594592714" sldId="6411"/>
        </pc:sldMkLst>
        <pc:spChg chg="add mod">
          <ac:chgData name="Humberto Alencar" userId="d6098c2c-e45d-4e6a-b828-f736d4b688d9" providerId="ADAL" clId="{4EEC289E-F8DC-441B-B80A-85070823BF25}" dt="2022-02-15T18:44:52.979" v="55"/>
          <ac:spMkLst>
            <pc:docMk/>
            <pc:sldMk cId="594592714" sldId="6411"/>
            <ac:spMk id="4" creationId="{F27C199D-0D6B-4DC1-B107-B5C29C87179E}"/>
          </ac:spMkLst>
        </pc:spChg>
      </pc:sldChg>
      <pc:sldChg chg="addSp delSp modSp mod">
        <pc:chgData name="Humberto Alencar" userId="d6098c2c-e45d-4e6a-b828-f736d4b688d9" providerId="ADAL" clId="{4EEC289E-F8DC-441B-B80A-85070823BF25}" dt="2022-02-15T20:44:32.917" v="209"/>
        <pc:sldMkLst>
          <pc:docMk/>
          <pc:sldMk cId="3469708532" sldId="6415"/>
        </pc:sldMkLst>
        <pc:spChg chg="add del mod">
          <ac:chgData name="Humberto Alencar" userId="d6098c2c-e45d-4e6a-b828-f736d4b688d9" providerId="ADAL" clId="{4EEC289E-F8DC-441B-B80A-85070823BF25}" dt="2022-02-15T20:44:32.649" v="208" actId="478"/>
          <ac:spMkLst>
            <pc:docMk/>
            <pc:sldMk cId="3469708532" sldId="6415"/>
            <ac:spMk id="15" creationId="{967C8DA9-4DB3-41C7-8148-6CDE71130869}"/>
          </ac:spMkLst>
        </pc:spChg>
        <pc:spChg chg="add mod">
          <ac:chgData name="Humberto Alencar" userId="d6098c2c-e45d-4e6a-b828-f736d4b688d9" providerId="ADAL" clId="{4EEC289E-F8DC-441B-B80A-85070823BF25}" dt="2022-02-15T20:44:32.917" v="209"/>
          <ac:spMkLst>
            <pc:docMk/>
            <pc:sldMk cId="3469708532" sldId="6415"/>
            <ac:spMk id="23" creationId="{1F532AAE-2840-4684-8C06-CCFEDB4B8BE0}"/>
          </ac:spMkLst>
        </pc:spChg>
      </pc:sldChg>
      <pc:sldChg chg="addSp modSp">
        <pc:chgData name="Humberto Alencar" userId="d6098c2c-e45d-4e6a-b828-f736d4b688d9" providerId="ADAL" clId="{4EEC289E-F8DC-441B-B80A-85070823BF25}" dt="2022-02-15T18:44:47.353" v="42"/>
        <pc:sldMkLst>
          <pc:docMk/>
          <pc:sldMk cId="264491991" sldId="6416"/>
        </pc:sldMkLst>
        <pc:spChg chg="add mod">
          <ac:chgData name="Humberto Alencar" userId="d6098c2c-e45d-4e6a-b828-f736d4b688d9" providerId="ADAL" clId="{4EEC289E-F8DC-441B-B80A-85070823BF25}" dt="2022-02-15T18:44:47.353" v="42"/>
          <ac:spMkLst>
            <pc:docMk/>
            <pc:sldMk cId="264491991" sldId="6416"/>
            <ac:spMk id="9" creationId="{9EF4CB68-B570-401A-A86E-A99FB5BE304C}"/>
          </ac:spMkLst>
        </pc:spChg>
      </pc:sldChg>
      <pc:sldChg chg="addSp modSp">
        <pc:chgData name="Humberto Alencar" userId="d6098c2c-e45d-4e6a-b828-f736d4b688d9" providerId="ADAL" clId="{4EEC289E-F8DC-441B-B80A-85070823BF25}" dt="2022-02-15T18:44:48.218" v="44"/>
        <pc:sldMkLst>
          <pc:docMk/>
          <pc:sldMk cId="1767481082" sldId="6417"/>
        </pc:sldMkLst>
        <pc:spChg chg="add mod">
          <ac:chgData name="Humberto Alencar" userId="d6098c2c-e45d-4e6a-b828-f736d4b688d9" providerId="ADAL" clId="{4EEC289E-F8DC-441B-B80A-85070823BF25}" dt="2022-02-15T18:44:48.218" v="44"/>
          <ac:spMkLst>
            <pc:docMk/>
            <pc:sldMk cId="1767481082" sldId="6417"/>
            <ac:spMk id="21" creationId="{21825440-0E9E-49AF-9EA2-E0CB90F8F33A}"/>
          </ac:spMkLst>
        </pc:spChg>
      </pc:sldChg>
      <pc:sldChg chg="addSp modSp">
        <pc:chgData name="Humberto Alencar" userId="d6098c2c-e45d-4e6a-b828-f736d4b688d9" providerId="ADAL" clId="{4EEC289E-F8DC-441B-B80A-85070823BF25}" dt="2022-02-15T18:44:47.788" v="43"/>
        <pc:sldMkLst>
          <pc:docMk/>
          <pc:sldMk cId="4271353157" sldId="6418"/>
        </pc:sldMkLst>
        <pc:spChg chg="add mod">
          <ac:chgData name="Humberto Alencar" userId="d6098c2c-e45d-4e6a-b828-f736d4b688d9" providerId="ADAL" clId="{4EEC289E-F8DC-441B-B80A-85070823BF25}" dt="2022-02-15T18:44:47.788" v="43"/>
          <ac:spMkLst>
            <pc:docMk/>
            <pc:sldMk cId="4271353157" sldId="6418"/>
            <ac:spMk id="14" creationId="{86912B5E-C690-44EF-BDDE-895E11CE2709}"/>
          </ac:spMkLst>
        </pc:spChg>
      </pc:sldChg>
      <pc:sldChg chg="addSp modSp">
        <pc:chgData name="Humberto Alencar" userId="d6098c2c-e45d-4e6a-b828-f736d4b688d9" providerId="ADAL" clId="{4EEC289E-F8DC-441B-B80A-85070823BF25}" dt="2022-02-15T18:44:48.695" v="45"/>
        <pc:sldMkLst>
          <pc:docMk/>
          <pc:sldMk cId="2498086645" sldId="6419"/>
        </pc:sldMkLst>
        <pc:spChg chg="add mod">
          <ac:chgData name="Humberto Alencar" userId="d6098c2c-e45d-4e6a-b828-f736d4b688d9" providerId="ADAL" clId="{4EEC289E-F8DC-441B-B80A-85070823BF25}" dt="2022-02-15T18:44:48.695" v="45"/>
          <ac:spMkLst>
            <pc:docMk/>
            <pc:sldMk cId="2498086645" sldId="6419"/>
            <ac:spMk id="6" creationId="{FFF18A00-39CC-427C-AC75-D4A7CD9D8D22}"/>
          </ac:spMkLst>
        </pc:spChg>
      </pc:sldChg>
      <pc:sldChg chg="addSp modSp">
        <pc:chgData name="Humberto Alencar" userId="d6098c2c-e45d-4e6a-b828-f736d4b688d9" providerId="ADAL" clId="{4EEC289E-F8DC-441B-B80A-85070823BF25}" dt="2022-02-15T18:44:49.130" v="46"/>
        <pc:sldMkLst>
          <pc:docMk/>
          <pc:sldMk cId="2024321327" sldId="6420"/>
        </pc:sldMkLst>
        <pc:spChg chg="add mod">
          <ac:chgData name="Humberto Alencar" userId="d6098c2c-e45d-4e6a-b828-f736d4b688d9" providerId="ADAL" clId="{4EEC289E-F8DC-441B-B80A-85070823BF25}" dt="2022-02-15T18:44:49.130" v="46"/>
          <ac:spMkLst>
            <pc:docMk/>
            <pc:sldMk cId="2024321327" sldId="6420"/>
            <ac:spMk id="11" creationId="{EA3755A3-DFD0-4E57-8C68-F917E798F4E6}"/>
          </ac:spMkLst>
        </pc:spChg>
      </pc:sldChg>
      <pc:sldChg chg="addSp modSp del">
        <pc:chgData name="Humberto Alencar" userId="d6098c2c-e45d-4e6a-b828-f736d4b688d9" providerId="ADAL" clId="{4EEC289E-F8DC-441B-B80A-85070823BF25}" dt="2022-02-15T20:51:22.367" v="224" actId="47"/>
        <pc:sldMkLst>
          <pc:docMk/>
          <pc:sldMk cId="1419027461" sldId="6421"/>
        </pc:sldMkLst>
        <pc:spChg chg="add mod">
          <ac:chgData name="Humberto Alencar" userId="d6098c2c-e45d-4e6a-b828-f736d4b688d9" providerId="ADAL" clId="{4EEC289E-F8DC-441B-B80A-85070823BF25}" dt="2022-02-15T18:45:00.438" v="73"/>
          <ac:spMkLst>
            <pc:docMk/>
            <pc:sldMk cId="1419027461" sldId="6421"/>
            <ac:spMk id="6" creationId="{D316936B-BFC0-4332-8DBA-D38DFCA8D8D7}"/>
          </ac:spMkLst>
        </pc:spChg>
      </pc:sldChg>
      <pc:sldChg chg="addSp modSp del">
        <pc:chgData name="Humberto Alencar" userId="d6098c2c-e45d-4e6a-b828-f736d4b688d9" providerId="ADAL" clId="{4EEC289E-F8DC-441B-B80A-85070823BF25}" dt="2022-02-15T20:51:21.135" v="223" actId="47"/>
        <pc:sldMkLst>
          <pc:docMk/>
          <pc:sldMk cId="3147374685" sldId="6422"/>
        </pc:sldMkLst>
        <pc:spChg chg="add mod">
          <ac:chgData name="Humberto Alencar" userId="d6098c2c-e45d-4e6a-b828-f736d4b688d9" providerId="ADAL" clId="{4EEC289E-F8DC-441B-B80A-85070823BF25}" dt="2022-02-15T18:45:00.027" v="72"/>
          <ac:spMkLst>
            <pc:docMk/>
            <pc:sldMk cId="3147374685" sldId="6422"/>
            <ac:spMk id="6" creationId="{9CBC5569-8E06-422F-9E25-7BA4E7EC6C40}"/>
          </ac:spMkLst>
        </pc:spChg>
      </pc:sldChg>
      <pc:sldChg chg="addSp modSp del">
        <pc:chgData name="Humberto Alencar" userId="d6098c2c-e45d-4e6a-b828-f736d4b688d9" providerId="ADAL" clId="{4EEC289E-F8DC-441B-B80A-85070823BF25}" dt="2022-02-15T18:53:21.931" v="129" actId="47"/>
        <pc:sldMkLst>
          <pc:docMk/>
          <pc:sldMk cId="841687506" sldId="6424"/>
        </pc:sldMkLst>
        <pc:spChg chg="add mod">
          <ac:chgData name="Humberto Alencar" userId="d6098c2c-e45d-4e6a-b828-f736d4b688d9" providerId="ADAL" clId="{4EEC289E-F8DC-441B-B80A-85070823BF25}" dt="2022-02-15T18:44:52.563" v="54"/>
          <ac:spMkLst>
            <pc:docMk/>
            <pc:sldMk cId="841687506" sldId="6424"/>
            <ac:spMk id="11" creationId="{8B44AC1E-6918-4D07-A701-7A770442A66C}"/>
          </ac:spMkLst>
        </pc:spChg>
      </pc:sldChg>
      <pc:sldChg chg="addSp modSp">
        <pc:chgData name="Humberto Alencar" userId="d6098c2c-e45d-4e6a-b828-f736d4b688d9" providerId="ADAL" clId="{4EEC289E-F8DC-441B-B80A-85070823BF25}" dt="2022-02-15T18:45:07.822" v="90"/>
        <pc:sldMkLst>
          <pc:docMk/>
          <pc:sldMk cId="4143558169" sldId="6425"/>
        </pc:sldMkLst>
        <pc:spChg chg="add mod">
          <ac:chgData name="Humberto Alencar" userId="d6098c2c-e45d-4e6a-b828-f736d4b688d9" providerId="ADAL" clId="{4EEC289E-F8DC-441B-B80A-85070823BF25}" dt="2022-02-15T18:45:07.822" v="90"/>
          <ac:spMkLst>
            <pc:docMk/>
            <pc:sldMk cId="4143558169" sldId="6425"/>
            <ac:spMk id="9" creationId="{3497E9EA-FD90-4DFA-9EB0-27C05CF783C6}"/>
          </ac:spMkLst>
        </pc:spChg>
      </pc:sldChg>
      <pc:sldChg chg="addSp modSp del">
        <pc:chgData name="Humberto Alencar" userId="d6098c2c-e45d-4e6a-b828-f736d4b688d9" providerId="ADAL" clId="{4EEC289E-F8DC-441B-B80A-85070823BF25}" dt="2022-02-15T20:52:45.970" v="228" actId="47"/>
        <pc:sldMkLst>
          <pc:docMk/>
          <pc:sldMk cId="623066908" sldId="6426"/>
        </pc:sldMkLst>
        <pc:spChg chg="add mod">
          <ac:chgData name="Humberto Alencar" userId="d6098c2c-e45d-4e6a-b828-f736d4b688d9" providerId="ADAL" clId="{4EEC289E-F8DC-441B-B80A-85070823BF25}" dt="2022-02-15T18:45:08.725" v="92"/>
          <ac:spMkLst>
            <pc:docMk/>
            <pc:sldMk cId="623066908" sldId="6426"/>
            <ac:spMk id="27" creationId="{21582237-CAFC-4116-AD51-B05A459EAC9E}"/>
          </ac:spMkLst>
        </pc:spChg>
      </pc:sldChg>
      <pc:sldChg chg="addSp modSp del">
        <pc:chgData name="Humberto Alencar" userId="d6098c2c-e45d-4e6a-b828-f736d4b688d9" providerId="ADAL" clId="{4EEC289E-F8DC-441B-B80A-85070823BF25}" dt="2022-02-15T20:44:51.926" v="211" actId="47"/>
        <pc:sldMkLst>
          <pc:docMk/>
          <pc:sldMk cId="3787979849" sldId="6427"/>
        </pc:sldMkLst>
        <pc:spChg chg="add mod">
          <ac:chgData name="Humberto Alencar" userId="d6098c2c-e45d-4e6a-b828-f736d4b688d9" providerId="ADAL" clId="{4EEC289E-F8DC-441B-B80A-85070823BF25}" dt="2022-02-15T18:44:58.338" v="68"/>
          <ac:spMkLst>
            <pc:docMk/>
            <pc:sldMk cId="3787979849" sldId="6427"/>
            <ac:spMk id="5" creationId="{A4C79E12-FB5E-4901-A07D-D87CE9E6258A}"/>
          </ac:spMkLst>
        </pc:spChg>
      </pc:sldChg>
      <pc:sldChg chg="addSp modSp del mod">
        <pc:chgData name="Humberto Alencar" userId="d6098c2c-e45d-4e6a-b828-f736d4b688d9" providerId="ADAL" clId="{4EEC289E-F8DC-441B-B80A-85070823BF25}" dt="2022-02-15T20:52:18.099" v="226" actId="47"/>
        <pc:sldMkLst>
          <pc:docMk/>
          <pc:sldMk cId="3206823617" sldId="6429"/>
        </pc:sldMkLst>
        <pc:spChg chg="add mod">
          <ac:chgData name="Humberto Alencar" userId="d6098c2c-e45d-4e6a-b828-f736d4b688d9" providerId="ADAL" clId="{4EEC289E-F8DC-441B-B80A-85070823BF25}" dt="2022-02-15T20:52:16.969" v="225" actId="1076"/>
          <ac:spMkLst>
            <pc:docMk/>
            <pc:sldMk cId="3206823617" sldId="6429"/>
            <ac:spMk id="10" creationId="{5C8EAB57-07B1-451E-A4B6-B468D81A5557}"/>
          </ac:spMkLst>
        </pc:spChg>
      </pc:sldChg>
      <pc:sldChg chg="addSp modSp">
        <pc:chgData name="Humberto Alencar" userId="d6098c2c-e45d-4e6a-b828-f736d4b688d9" providerId="ADAL" clId="{4EEC289E-F8DC-441B-B80A-85070823BF25}" dt="2022-02-15T18:44:39.435" v="24"/>
        <pc:sldMkLst>
          <pc:docMk/>
          <pc:sldMk cId="397212693" sldId="6432"/>
        </pc:sldMkLst>
        <pc:spChg chg="add mod">
          <ac:chgData name="Humberto Alencar" userId="d6098c2c-e45d-4e6a-b828-f736d4b688d9" providerId="ADAL" clId="{4EEC289E-F8DC-441B-B80A-85070823BF25}" dt="2022-02-15T18:44:39.435" v="24"/>
          <ac:spMkLst>
            <pc:docMk/>
            <pc:sldMk cId="397212693" sldId="6432"/>
            <ac:spMk id="35" creationId="{8868DEAD-2806-40B6-863A-CE42C58BBFBA}"/>
          </ac:spMkLst>
        </pc:spChg>
      </pc:sldChg>
      <pc:sldChg chg="addSp modSp">
        <pc:chgData name="Humberto Alencar" userId="d6098c2c-e45d-4e6a-b828-f736d4b688d9" providerId="ADAL" clId="{4EEC289E-F8DC-441B-B80A-85070823BF25}" dt="2022-02-15T18:44:40.292" v="26"/>
        <pc:sldMkLst>
          <pc:docMk/>
          <pc:sldMk cId="973789308" sldId="6433"/>
        </pc:sldMkLst>
        <pc:spChg chg="add mod">
          <ac:chgData name="Humberto Alencar" userId="d6098c2c-e45d-4e6a-b828-f736d4b688d9" providerId="ADAL" clId="{4EEC289E-F8DC-441B-B80A-85070823BF25}" dt="2022-02-15T18:44:40.292" v="26"/>
          <ac:spMkLst>
            <pc:docMk/>
            <pc:sldMk cId="973789308" sldId="6433"/>
            <ac:spMk id="25" creationId="{AD0E0F7B-8E00-4414-B764-01625B30B2DE}"/>
          </ac:spMkLst>
        </pc:spChg>
      </pc:sldChg>
      <pc:sldChg chg="addSp modSp">
        <pc:chgData name="Humberto Alencar" userId="d6098c2c-e45d-4e6a-b828-f736d4b688d9" providerId="ADAL" clId="{4EEC289E-F8DC-441B-B80A-85070823BF25}" dt="2022-02-15T18:44:40.766" v="27"/>
        <pc:sldMkLst>
          <pc:docMk/>
          <pc:sldMk cId="3844798836" sldId="6434"/>
        </pc:sldMkLst>
        <pc:spChg chg="add mod">
          <ac:chgData name="Humberto Alencar" userId="d6098c2c-e45d-4e6a-b828-f736d4b688d9" providerId="ADAL" clId="{4EEC289E-F8DC-441B-B80A-85070823BF25}" dt="2022-02-15T18:44:40.766" v="27"/>
          <ac:spMkLst>
            <pc:docMk/>
            <pc:sldMk cId="3844798836" sldId="6434"/>
            <ac:spMk id="15" creationId="{0BD6EF8A-1704-4960-B461-BC45C6573769}"/>
          </ac:spMkLst>
        </pc:spChg>
      </pc:sldChg>
      <pc:sldChg chg="addSp modSp">
        <pc:chgData name="Humberto Alencar" userId="d6098c2c-e45d-4e6a-b828-f736d4b688d9" providerId="ADAL" clId="{4EEC289E-F8DC-441B-B80A-85070823BF25}" dt="2022-02-15T18:44:41.642" v="29"/>
        <pc:sldMkLst>
          <pc:docMk/>
          <pc:sldMk cId="2032491194" sldId="6435"/>
        </pc:sldMkLst>
        <pc:spChg chg="add mod">
          <ac:chgData name="Humberto Alencar" userId="d6098c2c-e45d-4e6a-b828-f736d4b688d9" providerId="ADAL" clId="{4EEC289E-F8DC-441B-B80A-85070823BF25}" dt="2022-02-15T18:44:41.642" v="29"/>
          <ac:spMkLst>
            <pc:docMk/>
            <pc:sldMk cId="2032491194" sldId="6435"/>
            <ac:spMk id="11" creationId="{F37C31B7-B51F-4047-B03A-3CE0651868D4}"/>
          </ac:spMkLst>
        </pc:spChg>
      </pc:sldChg>
      <pc:sldChg chg="addSp modSp">
        <pc:chgData name="Humberto Alencar" userId="d6098c2c-e45d-4e6a-b828-f736d4b688d9" providerId="ADAL" clId="{4EEC289E-F8DC-441B-B80A-85070823BF25}" dt="2022-02-15T18:44:42.544" v="31"/>
        <pc:sldMkLst>
          <pc:docMk/>
          <pc:sldMk cId="2736984467" sldId="6436"/>
        </pc:sldMkLst>
        <pc:spChg chg="add mod">
          <ac:chgData name="Humberto Alencar" userId="d6098c2c-e45d-4e6a-b828-f736d4b688d9" providerId="ADAL" clId="{4EEC289E-F8DC-441B-B80A-85070823BF25}" dt="2022-02-15T18:44:42.544" v="31"/>
          <ac:spMkLst>
            <pc:docMk/>
            <pc:sldMk cId="2736984467" sldId="6436"/>
            <ac:spMk id="11" creationId="{E589B0C3-9738-4CE3-A8D6-F270CA1AD98D}"/>
          </ac:spMkLst>
        </pc:spChg>
      </pc:sldChg>
      <pc:sldChg chg="addSp modSp">
        <pc:chgData name="Humberto Alencar" userId="d6098c2c-e45d-4e6a-b828-f736d4b688d9" providerId="ADAL" clId="{4EEC289E-F8DC-441B-B80A-85070823BF25}" dt="2022-02-15T18:44:42.956" v="32"/>
        <pc:sldMkLst>
          <pc:docMk/>
          <pc:sldMk cId="632318208" sldId="6437"/>
        </pc:sldMkLst>
        <pc:spChg chg="add mod">
          <ac:chgData name="Humberto Alencar" userId="d6098c2c-e45d-4e6a-b828-f736d4b688d9" providerId="ADAL" clId="{4EEC289E-F8DC-441B-B80A-85070823BF25}" dt="2022-02-15T18:44:42.956" v="32"/>
          <ac:spMkLst>
            <pc:docMk/>
            <pc:sldMk cId="632318208" sldId="6437"/>
            <ac:spMk id="5" creationId="{F2226232-DAF6-462A-9E7E-F8CAE7EA384A}"/>
          </ac:spMkLst>
        </pc:spChg>
      </pc:sldChg>
      <pc:sldChg chg="addSp modSp">
        <pc:chgData name="Humberto Alencar" userId="d6098c2c-e45d-4e6a-b828-f736d4b688d9" providerId="ADAL" clId="{4EEC289E-F8DC-441B-B80A-85070823BF25}" dt="2022-02-15T18:44:43.435" v="33"/>
        <pc:sldMkLst>
          <pc:docMk/>
          <pc:sldMk cId="2564193696" sldId="6438"/>
        </pc:sldMkLst>
        <pc:spChg chg="add mod">
          <ac:chgData name="Humberto Alencar" userId="d6098c2c-e45d-4e6a-b828-f736d4b688d9" providerId="ADAL" clId="{4EEC289E-F8DC-441B-B80A-85070823BF25}" dt="2022-02-15T18:44:43.435" v="33"/>
          <ac:spMkLst>
            <pc:docMk/>
            <pc:sldMk cId="2564193696" sldId="6438"/>
            <ac:spMk id="9" creationId="{FC654151-25ED-4FF3-8ADC-0EBEB1A3D946}"/>
          </ac:spMkLst>
        </pc:spChg>
      </pc:sldChg>
      <pc:sldChg chg="addSp modSp">
        <pc:chgData name="Humberto Alencar" userId="d6098c2c-e45d-4e6a-b828-f736d4b688d9" providerId="ADAL" clId="{4EEC289E-F8DC-441B-B80A-85070823BF25}" dt="2022-02-15T18:44:43.906" v="34"/>
        <pc:sldMkLst>
          <pc:docMk/>
          <pc:sldMk cId="2482140114" sldId="6439"/>
        </pc:sldMkLst>
        <pc:spChg chg="add mod">
          <ac:chgData name="Humberto Alencar" userId="d6098c2c-e45d-4e6a-b828-f736d4b688d9" providerId="ADAL" clId="{4EEC289E-F8DC-441B-B80A-85070823BF25}" dt="2022-02-15T18:44:43.906" v="34"/>
          <ac:spMkLst>
            <pc:docMk/>
            <pc:sldMk cId="2482140114" sldId="6439"/>
            <ac:spMk id="17" creationId="{A4EEED24-CB0C-4370-8798-042AD1373D12}"/>
          </ac:spMkLst>
        </pc:spChg>
      </pc:sldChg>
      <pc:sldChg chg="addSp modSp">
        <pc:chgData name="Humberto Alencar" userId="d6098c2c-e45d-4e6a-b828-f736d4b688d9" providerId="ADAL" clId="{4EEC289E-F8DC-441B-B80A-85070823BF25}" dt="2022-02-15T18:44:44.351" v="35"/>
        <pc:sldMkLst>
          <pc:docMk/>
          <pc:sldMk cId="926414073" sldId="6440"/>
        </pc:sldMkLst>
        <pc:spChg chg="add mod">
          <ac:chgData name="Humberto Alencar" userId="d6098c2c-e45d-4e6a-b828-f736d4b688d9" providerId="ADAL" clId="{4EEC289E-F8DC-441B-B80A-85070823BF25}" dt="2022-02-15T18:44:44.351" v="35"/>
          <ac:spMkLst>
            <pc:docMk/>
            <pc:sldMk cId="926414073" sldId="6440"/>
            <ac:spMk id="16" creationId="{A1A12DD5-06CB-43FD-83E8-23756005AA87}"/>
          </ac:spMkLst>
        </pc:spChg>
      </pc:sldChg>
      <pc:sldChg chg="addSp modSp">
        <pc:chgData name="Humberto Alencar" userId="d6098c2c-e45d-4e6a-b828-f736d4b688d9" providerId="ADAL" clId="{4EEC289E-F8DC-441B-B80A-85070823BF25}" dt="2022-02-15T18:45:05.044" v="84"/>
        <pc:sldMkLst>
          <pc:docMk/>
          <pc:sldMk cId="3827363319" sldId="6461"/>
        </pc:sldMkLst>
        <pc:spChg chg="add mod">
          <ac:chgData name="Humberto Alencar" userId="d6098c2c-e45d-4e6a-b828-f736d4b688d9" providerId="ADAL" clId="{4EEC289E-F8DC-441B-B80A-85070823BF25}" dt="2022-02-15T18:45:05.044" v="84"/>
          <ac:spMkLst>
            <pc:docMk/>
            <pc:sldMk cId="3827363319" sldId="6461"/>
            <ac:spMk id="10" creationId="{35CA31D1-1E1A-4669-A8BD-70E70ED02289}"/>
          </ac:spMkLst>
        </pc:spChg>
      </pc:sldChg>
      <pc:sldChg chg="addSp modSp">
        <pc:chgData name="Humberto Alencar" userId="d6098c2c-e45d-4e6a-b828-f736d4b688d9" providerId="ADAL" clId="{4EEC289E-F8DC-441B-B80A-85070823BF25}" dt="2022-02-15T18:45:01.266" v="75"/>
        <pc:sldMkLst>
          <pc:docMk/>
          <pc:sldMk cId="3980335343" sldId="6462"/>
        </pc:sldMkLst>
        <pc:spChg chg="add mod">
          <ac:chgData name="Humberto Alencar" userId="d6098c2c-e45d-4e6a-b828-f736d4b688d9" providerId="ADAL" clId="{4EEC289E-F8DC-441B-B80A-85070823BF25}" dt="2022-02-15T18:45:01.266" v="75"/>
          <ac:spMkLst>
            <pc:docMk/>
            <pc:sldMk cId="3980335343" sldId="6462"/>
            <ac:spMk id="16" creationId="{36F1D51D-4665-4F46-970B-2CE2931D4292}"/>
          </ac:spMkLst>
        </pc:spChg>
      </pc:sldChg>
      <pc:sldChg chg="addSp modSp">
        <pc:chgData name="Humberto Alencar" userId="d6098c2c-e45d-4e6a-b828-f736d4b688d9" providerId="ADAL" clId="{4EEC289E-F8DC-441B-B80A-85070823BF25}" dt="2022-02-15T18:45:01.634" v="76"/>
        <pc:sldMkLst>
          <pc:docMk/>
          <pc:sldMk cId="2739070435" sldId="6463"/>
        </pc:sldMkLst>
        <pc:spChg chg="add mod">
          <ac:chgData name="Humberto Alencar" userId="d6098c2c-e45d-4e6a-b828-f736d4b688d9" providerId="ADAL" clId="{4EEC289E-F8DC-441B-B80A-85070823BF25}" dt="2022-02-15T18:45:01.634" v="76"/>
          <ac:spMkLst>
            <pc:docMk/>
            <pc:sldMk cId="2739070435" sldId="6463"/>
            <ac:spMk id="21" creationId="{0C14BB39-B1E9-4A26-A8E3-52B38621A678}"/>
          </ac:spMkLst>
        </pc:spChg>
      </pc:sldChg>
      <pc:sldChg chg="addSp modSp">
        <pc:chgData name="Humberto Alencar" userId="d6098c2c-e45d-4e6a-b828-f736d4b688d9" providerId="ADAL" clId="{4EEC289E-F8DC-441B-B80A-85070823BF25}" dt="2022-02-15T18:45:03.322" v="80"/>
        <pc:sldMkLst>
          <pc:docMk/>
          <pc:sldMk cId="1065269048" sldId="6464"/>
        </pc:sldMkLst>
        <pc:spChg chg="add mod">
          <ac:chgData name="Humberto Alencar" userId="d6098c2c-e45d-4e6a-b828-f736d4b688d9" providerId="ADAL" clId="{4EEC289E-F8DC-441B-B80A-85070823BF25}" dt="2022-02-15T18:45:03.322" v="80"/>
          <ac:spMkLst>
            <pc:docMk/>
            <pc:sldMk cId="1065269048" sldId="6464"/>
            <ac:spMk id="13" creationId="{43162E71-57B5-4467-B911-AF63E95DA1F2}"/>
          </ac:spMkLst>
        </pc:spChg>
      </pc:sldChg>
      <pc:sldChg chg="addSp modSp">
        <pc:chgData name="Humberto Alencar" userId="d6098c2c-e45d-4e6a-b828-f736d4b688d9" providerId="ADAL" clId="{4EEC289E-F8DC-441B-B80A-85070823BF25}" dt="2022-02-15T18:45:06.434" v="87"/>
        <pc:sldMkLst>
          <pc:docMk/>
          <pc:sldMk cId="1145670843" sldId="6465"/>
        </pc:sldMkLst>
        <pc:spChg chg="add mod">
          <ac:chgData name="Humberto Alencar" userId="d6098c2c-e45d-4e6a-b828-f736d4b688d9" providerId="ADAL" clId="{4EEC289E-F8DC-441B-B80A-85070823BF25}" dt="2022-02-15T18:45:06.434" v="87"/>
          <ac:spMkLst>
            <pc:docMk/>
            <pc:sldMk cId="1145670843" sldId="6465"/>
            <ac:spMk id="14" creationId="{BE3E53D7-95A2-4CA1-BBFE-507C0B4D2352}"/>
          </ac:spMkLst>
        </pc:spChg>
      </pc:sldChg>
      <pc:sldChg chg="addSp modSp">
        <pc:chgData name="Humberto Alencar" userId="d6098c2c-e45d-4e6a-b828-f736d4b688d9" providerId="ADAL" clId="{4EEC289E-F8DC-441B-B80A-85070823BF25}" dt="2022-02-15T18:45:07.363" v="89"/>
        <pc:sldMkLst>
          <pc:docMk/>
          <pc:sldMk cId="1234031603" sldId="6466"/>
        </pc:sldMkLst>
        <pc:spChg chg="add mod">
          <ac:chgData name="Humberto Alencar" userId="d6098c2c-e45d-4e6a-b828-f736d4b688d9" providerId="ADAL" clId="{4EEC289E-F8DC-441B-B80A-85070823BF25}" dt="2022-02-15T18:45:07.363" v="89"/>
          <ac:spMkLst>
            <pc:docMk/>
            <pc:sldMk cId="1234031603" sldId="6466"/>
            <ac:spMk id="10" creationId="{B58F5A79-EE1E-4F95-A8BF-67123C397FA6}"/>
          </ac:spMkLst>
        </pc:spChg>
      </pc:sldChg>
      <pc:sldChg chg="addSp modSp">
        <pc:chgData name="Humberto Alencar" userId="d6098c2c-e45d-4e6a-b828-f736d4b688d9" providerId="ADAL" clId="{4EEC289E-F8DC-441B-B80A-85070823BF25}" dt="2022-02-15T18:44:45.636" v="38"/>
        <pc:sldMkLst>
          <pc:docMk/>
          <pc:sldMk cId="3631919117" sldId="6467"/>
        </pc:sldMkLst>
        <pc:spChg chg="add mod">
          <ac:chgData name="Humberto Alencar" userId="d6098c2c-e45d-4e6a-b828-f736d4b688d9" providerId="ADAL" clId="{4EEC289E-F8DC-441B-B80A-85070823BF25}" dt="2022-02-15T18:44:45.636" v="38"/>
          <ac:spMkLst>
            <pc:docMk/>
            <pc:sldMk cId="3631919117" sldId="6467"/>
            <ac:spMk id="4" creationId="{90E4ACCD-E999-4D9A-87AD-6758CBDF64B3}"/>
          </ac:spMkLst>
        </pc:spChg>
      </pc:sldChg>
      <pc:sldChg chg="addSp modSp">
        <pc:chgData name="Humberto Alencar" userId="d6098c2c-e45d-4e6a-b828-f736d4b688d9" providerId="ADAL" clId="{4EEC289E-F8DC-441B-B80A-85070823BF25}" dt="2022-02-15T18:45:10.697" v="96"/>
        <pc:sldMkLst>
          <pc:docMk/>
          <pc:sldMk cId="2839961599" sldId="6468"/>
        </pc:sldMkLst>
        <pc:spChg chg="add mod">
          <ac:chgData name="Humberto Alencar" userId="d6098c2c-e45d-4e6a-b828-f736d4b688d9" providerId="ADAL" clId="{4EEC289E-F8DC-441B-B80A-85070823BF25}" dt="2022-02-15T18:45:10.697" v="96"/>
          <ac:spMkLst>
            <pc:docMk/>
            <pc:sldMk cId="2839961599" sldId="6468"/>
            <ac:spMk id="19" creationId="{340B9D66-0928-41AF-A8D7-6A352D2B7D2F}"/>
          </ac:spMkLst>
        </pc:spChg>
      </pc:sldChg>
      <pc:sldChg chg="addSp modSp mod">
        <pc:chgData name="Humberto Alencar" userId="d6098c2c-e45d-4e6a-b828-f736d4b688d9" providerId="ADAL" clId="{4EEC289E-F8DC-441B-B80A-85070823BF25}" dt="2022-02-15T20:37:41.050" v="155" actId="20577"/>
        <pc:sldMkLst>
          <pc:docMk/>
          <pc:sldMk cId="899028632" sldId="6469"/>
        </pc:sldMkLst>
        <pc:spChg chg="add mod">
          <ac:chgData name="Humberto Alencar" userId="d6098c2c-e45d-4e6a-b828-f736d4b688d9" providerId="ADAL" clId="{4EEC289E-F8DC-441B-B80A-85070823BF25}" dt="2022-02-15T20:37:41.050" v="155" actId="20577"/>
          <ac:spMkLst>
            <pc:docMk/>
            <pc:sldMk cId="899028632" sldId="6469"/>
            <ac:spMk id="5" creationId="{7D1BB3B2-00D6-49F1-8FBB-DB8044B97BF0}"/>
          </ac:spMkLst>
        </pc:spChg>
      </pc:sldChg>
      <pc:sldChg chg="addSp modSp">
        <pc:chgData name="Humberto Alencar" userId="d6098c2c-e45d-4e6a-b828-f736d4b688d9" providerId="ADAL" clId="{4EEC289E-F8DC-441B-B80A-85070823BF25}" dt="2022-02-15T18:45:09.710" v="94"/>
        <pc:sldMkLst>
          <pc:docMk/>
          <pc:sldMk cId="2104491136" sldId="6470"/>
        </pc:sldMkLst>
        <pc:spChg chg="add mod">
          <ac:chgData name="Humberto Alencar" userId="d6098c2c-e45d-4e6a-b828-f736d4b688d9" providerId="ADAL" clId="{4EEC289E-F8DC-441B-B80A-85070823BF25}" dt="2022-02-15T18:45:09.710" v="94"/>
          <ac:spMkLst>
            <pc:docMk/>
            <pc:sldMk cId="2104491136" sldId="6470"/>
            <ac:spMk id="15" creationId="{290276AB-CCDA-42AD-A32C-DD78EC6874A7}"/>
          </ac:spMkLst>
        </pc:spChg>
      </pc:sldChg>
      <pc:sldChg chg="addSp delSp modSp mod">
        <pc:chgData name="Humberto Alencar" userId="d6098c2c-e45d-4e6a-b828-f736d4b688d9" providerId="ADAL" clId="{4EEC289E-F8DC-441B-B80A-85070823BF25}" dt="2022-02-15T18:47:55.288" v="117" actId="478"/>
        <pc:sldMkLst>
          <pc:docMk/>
          <pc:sldMk cId="1251009546" sldId="6471"/>
        </pc:sldMkLst>
        <pc:spChg chg="mod">
          <ac:chgData name="Humberto Alencar" userId="d6098c2c-e45d-4e6a-b828-f736d4b688d9" providerId="ADAL" clId="{4EEC289E-F8DC-441B-B80A-85070823BF25}" dt="2022-02-15T18:47:47.886" v="115"/>
          <ac:spMkLst>
            <pc:docMk/>
            <pc:sldMk cId="1251009546" sldId="6471"/>
            <ac:spMk id="5" creationId="{00000000-0000-0000-0000-000000000000}"/>
          </ac:spMkLst>
        </pc:spChg>
        <pc:spChg chg="add del mod">
          <ac:chgData name="Humberto Alencar" userId="d6098c2c-e45d-4e6a-b828-f736d4b688d9" providerId="ADAL" clId="{4EEC289E-F8DC-441B-B80A-85070823BF25}" dt="2022-02-15T18:47:55.288" v="117" actId="478"/>
          <ac:spMkLst>
            <pc:docMk/>
            <pc:sldMk cId="1251009546" sldId="6471"/>
            <ac:spMk id="6" creationId="{DE250363-913A-4361-94C9-6337FE40D13E}"/>
          </ac:spMkLst>
        </pc:spChg>
      </pc:sldChg>
      <pc:sldChg chg="addSp delSp modSp mod">
        <pc:chgData name="Humberto Alencar" userId="d6098c2c-e45d-4e6a-b828-f736d4b688d9" providerId="ADAL" clId="{4EEC289E-F8DC-441B-B80A-85070823BF25}" dt="2022-02-15T18:48:06.646" v="118" actId="478"/>
        <pc:sldMkLst>
          <pc:docMk/>
          <pc:sldMk cId="1806241164" sldId="6472"/>
        </pc:sldMkLst>
        <pc:spChg chg="mod">
          <ac:chgData name="Humberto Alencar" userId="d6098c2c-e45d-4e6a-b828-f736d4b688d9" providerId="ADAL" clId="{4EEC289E-F8DC-441B-B80A-85070823BF25}" dt="2022-02-15T18:47:47.886" v="115"/>
          <ac:spMkLst>
            <pc:docMk/>
            <pc:sldMk cId="1806241164" sldId="6472"/>
            <ac:spMk id="5" creationId="{00000000-0000-0000-0000-000000000000}"/>
          </ac:spMkLst>
        </pc:spChg>
        <pc:spChg chg="add del mod">
          <ac:chgData name="Humberto Alencar" userId="d6098c2c-e45d-4e6a-b828-f736d4b688d9" providerId="ADAL" clId="{4EEC289E-F8DC-441B-B80A-85070823BF25}" dt="2022-02-15T18:44:35.695" v="17"/>
          <ac:spMkLst>
            <pc:docMk/>
            <pc:sldMk cId="1806241164" sldId="6472"/>
            <ac:spMk id="6" creationId="{59AEC60B-47C0-4AE8-B072-0110993861C4}"/>
          </ac:spMkLst>
        </pc:spChg>
        <pc:spChg chg="add del mod">
          <ac:chgData name="Humberto Alencar" userId="d6098c2c-e45d-4e6a-b828-f736d4b688d9" providerId="ADAL" clId="{4EEC289E-F8DC-441B-B80A-85070823BF25}" dt="2022-02-15T18:48:06.646" v="118" actId="478"/>
          <ac:spMkLst>
            <pc:docMk/>
            <pc:sldMk cId="1806241164" sldId="6472"/>
            <ac:spMk id="7" creationId="{65C0BB36-05BE-4228-B9CD-E1D596C1F158}"/>
          </ac:spMkLst>
        </pc:spChg>
      </pc:sldChg>
      <pc:sldChg chg="addSp delSp modSp mod">
        <pc:chgData name="Humberto Alencar" userId="d6098c2c-e45d-4e6a-b828-f736d4b688d9" providerId="ADAL" clId="{4EEC289E-F8DC-441B-B80A-85070823BF25}" dt="2022-02-15T18:48:13.883" v="119" actId="478"/>
        <pc:sldMkLst>
          <pc:docMk/>
          <pc:sldMk cId="3305280884" sldId="6473"/>
        </pc:sldMkLst>
        <pc:spChg chg="mod">
          <ac:chgData name="Humberto Alencar" userId="d6098c2c-e45d-4e6a-b828-f736d4b688d9" providerId="ADAL" clId="{4EEC289E-F8DC-441B-B80A-85070823BF25}" dt="2022-02-15T18:47:47.886" v="115"/>
          <ac:spMkLst>
            <pc:docMk/>
            <pc:sldMk cId="3305280884" sldId="6473"/>
            <ac:spMk id="5" creationId="{00000000-0000-0000-0000-000000000000}"/>
          </ac:spMkLst>
        </pc:spChg>
        <pc:spChg chg="add del mod">
          <ac:chgData name="Humberto Alencar" userId="d6098c2c-e45d-4e6a-b828-f736d4b688d9" providerId="ADAL" clId="{4EEC289E-F8DC-441B-B80A-85070823BF25}" dt="2022-02-15T18:48:13.883" v="119" actId="478"/>
          <ac:spMkLst>
            <pc:docMk/>
            <pc:sldMk cId="3305280884" sldId="6473"/>
            <ac:spMk id="6" creationId="{451C0129-67B2-4A42-B238-8DD87BEE2B1D}"/>
          </ac:spMkLst>
        </pc:spChg>
      </pc:sldChg>
      <pc:sldChg chg="addSp delSp modSp mod">
        <pc:chgData name="Humberto Alencar" userId="d6098c2c-e45d-4e6a-b828-f736d4b688d9" providerId="ADAL" clId="{4EEC289E-F8DC-441B-B80A-85070823BF25}" dt="2022-02-15T18:48:17.562" v="120" actId="478"/>
        <pc:sldMkLst>
          <pc:docMk/>
          <pc:sldMk cId="2216749953" sldId="6474"/>
        </pc:sldMkLst>
        <pc:spChg chg="mod">
          <ac:chgData name="Humberto Alencar" userId="d6098c2c-e45d-4e6a-b828-f736d4b688d9" providerId="ADAL" clId="{4EEC289E-F8DC-441B-B80A-85070823BF25}" dt="2022-02-15T18:47:47.886" v="115"/>
          <ac:spMkLst>
            <pc:docMk/>
            <pc:sldMk cId="2216749953" sldId="6474"/>
            <ac:spMk id="5" creationId="{00000000-0000-0000-0000-000000000000}"/>
          </ac:spMkLst>
        </pc:spChg>
        <pc:spChg chg="add del mod">
          <ac:chgData name="Humberto Alencar" userId="d6098c2c-e45d-4e6a-b828-f736d4b688d9" providerId="ADAL" clId="{4EEC289E-F8DC-441B-B80A-85070823BF25}" dt="2022-02-15T18:48:17.562" v="120" actId="478"/>
          <ac:spMkLst>
            <pc:docMk/>
            <pc:sldMk cId="2216749953" sldId="6474"/>
            <ac:spMk id="6" creationId="{13DC6B35-E194-411E-B7BD-3E0E4599A728}"/>
          </ac:spMkLst>
        </pc:spChg>
      </pc:sldChg>
      <pc:sldChg chg="addSp delSp modSp mod">
        <pc:chgData name="Humberto Alencar" userId="d6098c2c-e45d-4e6a-b828-f736d4b688d9" providerId="ADAL" clId="{4EEC289E-F8DC-441B-B80A-85070823BF25}" dt="2022-02-15T20:42:47.650" v="156" actId="478"/>
        <pc:sldMkLst>
          <pc:docMk/>
          <pc:sldMk cId="1585656849" sldId="6475"/>
        </pc:sldMkLst>
        <pc:spChg chg="mod">
          <ac:chgData name="Humberto Alencar" userId="d6098c2c-e45d-4e6a-b828-f736d4b688d9" providerId="ADAL" clId="{4EEC289E-F8DC-441B-B80A-85070823BF25}" dt="2022-02-15T18:47:47.886" v="115"/>
          <ac:spMkLst>
            <pc:docMk/>
            <pc:sldMk cId="1585656849" sldId="6475"/>
            <ac:spMk id="5" creationId="{00000000-0000-0000-0000-000000000000}"/>
          </ac:spMkLst>
        </pc:spChg>
        <pc:spChg chg="add del mod">
          <ac:chgData name="Humberto Alencar" userId="d6098c2c-e45d-4e6a-b828-f736d4b688d9" providerId="ADAL" clId="{4EEC289E-F8DC-441B-B80A-85070823BF25}" dt="2022-02-15T20:42:47.650" v="156" actId="478"/>
          <ac:spMkLst>
            <pc:docMk/>
            <pc:sldMk cId="1585656849" sldId="6475"/>
            <ac:spMk id="6" creationId="{ED1936E6-7005-4DFA-8BB4-364FBA8195C2}"/>
          </ac:spMkLst>
        </pc:spChg>
      </pc:sldChg>
      <pc:sldChg chg="addSp delSp modSp mod">
        <pc:chgData name="Humberto Alencar" userId="d6098c2c-e45d-4e6a-b828-f736d4b688d9" providerId="ADAL" clId="{4EEC289E-F8DC-441B-B80A-85070823BF25}" dt="2022-02-15T18:54:30.385" v="131" actId="478"/>
        <pc:sldMkLst>
          <pc:docMk/>
          <pc:sldMk cId="4477344" sldId="6476"/>
        </pc:sldMkLst>
        <pc:spChg chg="mod">
          <ac:chgData name="Humberto Alencar" userId="d6098c2c-e45d-4e6a-b828-f736d4b688d9" providerId="ADAL" clId="{4EEC289E-F8DC-441B-B80A-85070823BF25}" dt="2022-02-15T18:47:47.886" v="115"/>
          <ac:spMkLst>
            <pc:docMk/>
            <pc:sldMk cId="4477344" sldId="6476"/>
            <ac:spMk id="5" creationId="{00000000-0000-0000-0000-000000000000}"/>
          </ac:spMkLst>
        </pc:spChg>
        <pc:spChg chg="add del mod">
          <ac:chgData name="Humberto Alencar" userId="d6098c2c-e45d-4e6a-b828-f736d4b688d9" providerId="ADAL" clId="{4EEC289E-F8DC-441B-B80A-85070823BF25}" dt="2022-02-15T18:54:30.385" v="131" actId="478"/>
          <ac:spMkLst>
            <pc:docMk/>
            <pc:sldMk cId="4477344" sldId="6476"/>
            <ac:spMk id="6" creationId="{EB4C1EB7-98DC-4900-B000-9D5B9F615637}"/>
          </ac:spMkLst>
        </pc:spChg>
      </pc:sldChg>
      <pc:sldChg chg="addSp delSp modSp mod">
        <pc:chgData name="Humberto Alencar" userId="d6098c2c-e45d-4e6a-b828-f736d4b688d9" providerId="ADAL" clId="{4EEC289E-F8DC-441B-B80A-85070823BF25}" dt="2022-02-15T18:54:39.362" v="132" actId="478"/>
        <pc:sldMkLst>
          <pc:docMk/>
          <pc:sldMk cId="10420414" sldId="6477"/>
        </pc:sldMkLst>
        <pc:spChg chg="mod">
          <ac:chgData name="Humberto Alencar" userId="d6098c2c-e45d-4e6a-b828-f736d4b688d9" providerId="ADAL" clId="{4EEC289E-F8DC-441B-B80A-85070823BF25}" dt="2022-02-15T18:47:47.886" v="115"/>
          <ac:spMkLst>
            <pc:docMk/>
            <pc:sldMk cId="10420414" sldId="6477"/>
            <ac:spMk id="5" creationId="{00000000-0000-0000-0000-000000000000}"/>
          </ac:spMkLst>
        </pc:spChg>
        <pc:spChg chg="add del mod">
          <ac:chgData name="Humberto Alencar" userId="d6098c2c-e45d-4e6a-b828-f736d4b688d9" providerId="ADAL" clId="{4EEC289E-F8DC-441B-B80A-85070823BF25}" dt="2022-02-15T18:54:39.362" v="132" actId="478"/>
          <ac:spMkLst>
            <pc:docMk/>
            <pc:sldMk cId="10420414" sldId="6477"/>
            <ac:spMk id="6" creationId="{9241D419-6A07-4828-92CF-A4A0F7BDD4D4}"/>
          </ac:spMkLst>
        </pc:spChg>
      </pc:sldChg>
      <pc:sldChg chg="addSp modSp">
        <pc:chgData name="Humberto Alencar" userId="d6098c2c-e45d-4e6a-b828-f736d4b688d9" providerId="ADAL" clId="{4EEC289E-F8DC-441B-B80A-85070823BF25}" dt="2022-02-15T18:47:47.886" v="115"/>
        <pc:sldMkLst>
          <pc:docMk/>
          <pc:sldMk cId="3660664770" sldId="6478"/>
        </pc:sldMkLst>
        <pc:spChg chg="mod">
          <ac:chgData name="Humberto Alencar" userId="d6098c2c-e45d-4e6a-b828-f736d4b688d9" providerId="ADAL" clId="{4EEC289E-F8DC-441B-B80A-85070823BF25}" dt="2022-02-15T18:47:47.886" v="115"/>
          <ac:spMkLst>
            <pc:docMk/>
            <pc:sldMk cId="3660664770" sldId="6478"/>
            <ac:spMk id="5" creationId="{00000000-0000-0000-0000-000000000000}"/>
          </ac:spMkLst>
        </pc:spChg>
        <pc:spChg chg="add mod">
          <ac:chgData name="Humberto Alencar" userId="d6098c2c-e45d-4e6a-b828-f736d4b688d9" providerId="ADAL" clId="{4EEC289E-F8DC-441B-B80A-85070823BF25}" dt="2022-02-15T18:45:11.201" v="97"/>
          <ac:spMkLst>
            <pc:docMk/>
            <pc:sldMk cId="3660664770" sldId="6478"/>
            <ac:spMk id="6" creationId="{6BB98D29-45B8-407E-804B-B4A9E33E586D}"/>
          </ac:spMkLst>
        </pc:spChg>
      </pc:sldChg>
      <pc:sldChg chg="addSp delSp modSp mod">
        <pc:chgData name="Humberto Alencar" userId="d6098c2c-e45d-4e6a-b828-f736d4b688d9" providerId="ADAL" clId="{4EEC289E-F8DC-441B-B80A-85070823BF25}" dt="2022-02-15T18:54:51.006" v="133" actId="478"/>
        <pc:sldMkLst>
          <pc:docMk/>
          <pc:sldMk cId="2961057109" sldId="6479"/>
        </pc:sldMkLst>
        <pc:spChg chg="mod">
          <ac:chgData name="Humberto Alencar" userId="d6098c2c-e45d-4e6a-b828-f736d4b688d9" providerId="ADAL" clId="{4EEC289E-F8DC-441B-B80A-85070823BF25}" dt="2022-02-15T18:47:47.886" v="115"/>
          <ac:spMkLst>
            <pc:docMk/>
            <pc:sldMk cId="2961057109" sldId="6479"/>
            <ac:spMk id="5" creationId="{00000000-0000-0000-0000-000000000000}"/>
          </ac:spMkLst>
        </pc:spChg>
        <pc:spChg chg="add del mod">
          <ac:chgData name="Humberto Alencar" userId="d6098c2c-e45d-4e6a-b828-f736d4b688d9" providerId="ADAL" clId="{4EEC289E-F8DC-441B-B80A-85070823BF25}" dt="2022-02-15T18:45:16.567" v="104"/>
          <ac:spMkLst>
            <pc:docMk/>
            <pc:sldMk cId="2961057109" sldId="6479"/>
            <ac:spMk id="6" creationId="{78502F39-9256-4429-9FCE-AF35FE979A96}"/>
          </ac:spMkLst>
        </pc:spChg>
        <pc:spChg chg="add del mod">
          <ac:chgData name="Humberto Alencar" userId="d6098c2c-e45d-4e6a-b828-f736d4b688d9" providerId="ADAL" clId="{4EEC289E-F8DC-441B-B80A-85070823BF25}" dt="2022-02-15T18:54:51.006" v="133" actId="478"/>
          <ac:spMkLst>
            <pc:docMk/>
            <pc:sldMk cId="2961057109" sldId="6479"/>
            <ac:spMk id="7" creationId="{4A04BC89-E097-47BC-AE03-B3B64D4BC5EA}"/>
          </ac:spMkLst>
        </pc:spChg>
      </pc:sldChg>
      <pc:sldChg chg="addSp delSp modSp mod">
        <pc:chgData name="Humberto Alencar" userId="d6098c2c-e45d-4e6a-b828-f736d4b688d9" providerId="ADAL" clId="{4EEC289E-F8DC-441B-B80A-85070823BF25}" dt="2022-02-15T18:54:55.230" v="134" actId="478"/>
        <pc:sldMkLst>
          <pc:docMk/>
          <pc:sldMk cId="289544828" sldId="6480"/>
        </pc:sldMkLst>
        <pc:spChg chg="mod">
          <ac:chgData name="Humberto Alencar" userId="d6098c2c-e45d-4e6a-b828-f736d4b688d9" providerId="ADAL" clId="{4EEC289E-F8DC-441B-B80A-85070823BF25}" dt="2022-02-15T18:47:47.886" v="115"/>
          <ac:spMkLst>
            <pc:docMk/>
            <pc:sldMk cId="289544828" sldId="6480"/>
            <ac:spMk id="5" creationId="{00000000-0000-0000-0000-000000000000}"/>
          </ac:spMkLst>
        </pc:spChg>
        <pc:spChg chg="add del mod">
          <ac:chgData name="Humberto Alencar" userId="d6098c2c-e45d-4e6a-b828-f736d4b688d9" providerId="ADAL" clId="{4EEC289E-F8DC-441B-B80A-85070823BF25}" dt="2022-02-15T18:54:55.230" v="134" actId="478"/>
          <ac:spMkLst>
            <pc:docMk/>
            <pc:sldMk cId="289544828" sldId="6480"/>
            <ac:spMk id="6" creationId="{191CC985-667A-458C-881A-FD763169D537}"/>
          </ac:spMkLst>
        </pc:spChg>
      </pc:sldChg>
      <pc:sldChg chg="addSp delSp modSp mod">
        <pc:chgData name="Humberto Alencar" userId="d6098c2c-e45d-4e6a-b828-f736d4b688d9" providerId="ADAL" clId="{4EEC289E-F8DC-441B-B80A-85070823BF25}" dt="2022-02-15T20:53:56.698" v="230" actId="478"/>
        <pc:sldMkLst>
          <pc:docMk/>
          <pc:sldMk cId="4039842427" sldId="6481"/>
        </pc:sldMkLst>
        <pc:spChg chg="mod">
          <ac:chgData name="Humberto Alencar" userId="d6098c2c-e45d-4e6a-b828-f736d4b688d9" providerId="ADAL" clId="{4EEC289E-F8DC-441B-B80A-85070823BF25}" dt="2022-02-15T18:47:47.886" v="115"/>
          <ac:spMkLst>
            <pc:docMk/>
            <pc:sldMk cId="4039842427" sldId="6481"/>
            <ac:spMk id="5" creationId="{00000000-0000-0000-0000-000000000000}"/>
          </ac:spMkLst>
        </pc:spChg>
        <pc:spChg chg="add del mod">
          <ac:chgData name="Humberto Alencar" userId="d6098c2c-e45d-4e6a-b828-f736d4b688d9" providerId="ADAL" clId="{4EEC289E-F8DC-441B-B80A-85070823BF25}" dt="2022-02-15T20:53:56.698" v="230" actId="478"/>
          <ac:spMkLst>
            <pc:docMk/>
            <pc:sldMk cId="4039842427" sldId="6481"/>
            <ac:spMk id="6" creationId="{FFE69EBD-46B6-4091-B459-3A4572F19BF7}"/>
          </ac:spMkLst>
        </pc:spChg>
      </pc:sldChg>
      <pc:sldChg chg="addSp modSp del">
        <pc:chgData name="Humberto Alencar" userId="d6098c2c-e45d-4e6a-b828-f736d4b688d9" providerId="ADAL" clId="{4EEC289E-F8DC-441B-B80A-85070823BF25}" dt="2022-02-15T20:52:19.457" v="227" actId="47"/>
        <pc:sldMkLst>
          <pc:docMk/>
          <pc:sldMk cId="3468918464" sldId="6482"/>
        </pc:sldMkLst>
        <pc:spChg chg="add mod">
          <ac:chgData name="Humberto Alencar" userId="d6098c2c-e45d-4e6a-b828-f736d4b688d9" providerId="ADAL" clId="{4EEC289E-F8DC-441B-B80A-85070823BF25}" dt="2022-02-15T18:45:05.933" v="86"/>
          <ac:spMkLst>
            <pc:docMk/>
            <pc:sldMk cId="3468918464" sldId="6482"/>
            <ac:spMk id="8" creationId="{750AA514-882D-43F4-8134-26D9B97CB997}"/>
          </ac:spMkLst>
        </pc:spChg>
      </pc:sldChg>
      <pc:sldChg chg="add del">
        <pc:chgData name="Humberto Alencar" userId="d6098c2c-e45d-4e6a-b828-f736d4b688d9" providerId="ADAL" clId="{4EEC289E-F8DC-441B-B80A-85070823BF25}" dt="2022-02-15T18:53:04.139" v="122" actId="47"/>
        <pc:sldMkLst>
          <pc:docMk/>
          <pc:sldMk cId="3867307128" sldId="6483"/>
        </pc:sldMkLst>
      </pc:sldChg>
      <pc:sldChg chg="add">
        <pc:chgData name="Humberto Alencar" userId="d6098c2c-e45d-4e6a-b828-f736d4b688d9" providerId="ADAL" clId="{4EEC289E-F8DC-441B-B80A-85070823BF25}" dt="2022-02-15T18:52:52.269" v="121"/>
        <pc:sldMkLst>
          <pc:docMk/>
          <pc:sldMk cId="2110530767" sldId="6484"/>
        </pc:sldMkLst>
      </pc:sldChg>
      <pc:sldChg chg="add">
        <pc:chgData name="Humberto Alencar" userId="d6098c2c-e45d-4e6a-b828-f736d4b688d9" providerId="ADAL" clId="{4EEC289E-F8DC-441B-B80A-85070823BF25}" dt="2022-02-15T18:52:52.269" v="121"/>
        <pc:sldMkLst>
          <pc:docMk/>
          <pc:sldMk cId="456578200" sldId="6485"/>
        </pc:sldMkLst>
      </pc:sldChg>
      <pc:sldChg chg="add">
        <pc:chgData name="Humberto Alencar" userId="d6098c2c-e45d-4e6a-b828-f736d4b688d9" providerId="ADAL" clId="{4EEC289E-F8DC-441B-B80A-85070823BF25}" dt="2022-02-15T18:52:52.269" v="121"/>
        <pc:sldMkLst>
          <pc:docMk/>
          <pc:sldMk cId="2178995251" sldId="6486"/>
        </pc:sldMkLst>
      </pc:sldChg>
      <pc:sldChg chg="add">
        <pc:chgData name="Humberto Alencar" userId="d6098c2c-e45d-4e6a-b828-f736d4b688d9" providerId="ADAL" clId="{4EEC289E-F8DC-441B-B80A-85070823BF25}" dt="2022-02-15T18:52:52.269" v="121"/>
        <pc:sldMkLst>
          <pc:docMk/>
          <pc:sldMk cId="1732551720" sldId="6487"/>
        </pc:sldMkLst>
      </pc:sldChg>
      <pc:sldChg chg="add">
        <pc:chgData name="Humberto Alencar" userId="d6098c2c-e45d-4e6a-b828-f736d4b688d9" providerId="ADAL" clId="{4EEC289E-F8DC-441B-B80A-85070823BF25}" dt="2022-02-15T18:52:52.269" v="121"/>
        <pc:sldMkLst>
          <pc:docMk/>
          <pc:sldMk cId="3144403875" sldId="6488"/>
        </pc:sldMkLst>
      </pc:sldChg>
      <pc:sldChg chg="addSp delSp modSp add mod">
        <pc:chgData name="Humberto Alencar" userId="d6098c2c-e45d-4e6a-b828-f736d4b688d9" providerId="ADAL" clId="{4EEC289E-F8DC-441B-B80A-85070823BF25}" dt="2022-02-16T17:19:51.170" v="571" actId="1076"/>
        <pc:sldMkLst>
          <pc:docMk/>
          <pc:sldMk cId="4009814653" sldId="6497"/>
        </pc:sldMkLst>
        <pc:picChg chg="del">
          <ac:chgData name="Humberto Alencar" userId="d6098c2c-e45d-4e6a-b828-f736d4b688d9" providerId="ADAL" clId="{4EEC289E-F8DC-441B-B80A-85070823BF25}" dt="2022-02-16T17:12:51.428" v="458" actId="478"/>
          <ac:picMkLst>
            <pc:docMk/>
            <pc:sldMk cId="4009814653" sldId="6497"/>
            <ac:picMk id="7" creationId="{99FAC2D1-8995-4A82-AED7-1E70FFD4832C}"/>
          </ac:picMkLst>
        </pc:picChg>
        <pc:picChg chg="add mod">
          <ac:chgData name="Humberto Alencar" userId="d6098c2c-e45d-4e6a-b828-f736d4b688d9" providerId="ADAL" clId="{4EEC289E-F8DC-441B-B80A-85070823BF25}" dt="2022-02-16T17:19:51.170" v="571" actId="1076"/>
          <ac:picMkLst>
            <pc:docMk/>
            <pc:sldMk cId="4009814653" sldId="6497"/>
            <ac:picMk id="8" creationId="{35D111CA-C88F-4313-BF72-B121A23CC35F}"/>
          </ac:picMkLst>
        </pc:picChg>
      </pc:sldChg>
      <pc:sldChg chg="addSp modSp add mod">
        <pc:chgData name="Humberto Alencar" userId="d6098c2c-e45d-4e6a-b828-f736d4b688d9" providerId="ADAL" clId="{4EEC289E-F8DC-441B-B80A-85070823BF25}" dt="2022-02-16T17:20:03.987" v="574" actId="1076"/>
        <pc:sldMkLst>
          <pc:docMk/>
          <pc:sldMk cId="1754119342" sldId="6498"/>
        </pc:sldMkLst>
        <pc:picChg chg="add mod">
          <ac:chgData name="Humberto Alencar" userId="d6098c2c-e45d-4e6a-b828-f736d4b688d9" providerId="ADAL" clId="{4EEC289E-F8DC-441B-B80A-85070823BF25}" dt="2022-02-16T17:20:03.987" v="574" actId="1076"/>
          <ac:picMkLst>
            <pc:docMk/>
            <pc:sldMk cId="1754119342" sldId="6498"/>
            <ac:picMk id="7" creationId="{87467303-6DAA-4E20-931C-43DEBA9D5260}"/>
          </ac:picMkLst>
        </pc:picChg>
      </pc:sldChg>
      <pc:sldChg chg="addSp modSp add mod">
        <pc:chgData name="Humberto Alencar" userId="d6098c2c-e45d-4e6a-b828-f736d4b688d9" providerId="ADAL" clId="{4EEC289E-F8DC-441B-B80A-85070823BF25}" dt="2022-02-16T17:20:13.891" v="577" actId="1076"/>
        <pc:sldMkLst>
          <pc:docMk/>
          <pc:sldMk cId="802591515" sldId="6499"/>
        </pc:sldMkLst>
        <pc:picChg chg="add mod">
          <ac:chgData name="Humberto Alencar" userId="d6098c2c-e45d-4e6a-b828-f736d4b688d9" providerId="ADAL" clId="{4EEC289E-F8DC-441B-B80A-85070823BF25}" dt="2022-02-16T17:20:13.891" v="577" actId="1076"/>
          <ac:picMkLst>
            <pc:docMk/>
            <pc:sldMk cId="802591515" sldId="6499"/>
            <ac:picMk id="7" creationId="{34243D24-A854-41E8-824C-A6B8B440D1E1}"/>
          </ac:picMkLst>
        </pc:picChg>
      </pc:sldChg>
      <pc:sldChg chg="addSp modSp add mod">
        <pc:chgData name="Humberto Alencar" userId="d6098c2c-e45d-4e6a-b828-f736d4b688d9" providerId="ADAL" clId="{4EEC289E-F8DC-441B-B80A-85070823BF25}" dt="2022-02-16T17:20:24.523" v="580" actId="1076"/>
        <pc:sldMkLst>
          <pc:docMk/>
          <pc:sldMk cId="2863450888" sldId="6500"/>
        </pc:sldMkLst>
        <pc:picChg chg="add mod">
          <ac:chgData name="Humberto Alencar" userId="d6098c2c-e45d-4e6a-b828-f736d4b688d9" providerId="ADAL" clId="{4EEC289E-F8DC-441B-B80A-85070823BF25}" dt="2022-02-16T17:20:24.523" v="580" actId="1076"/>
          <ac:picMkLst>
            <pc:docMk/>
            <pc:sldMk cId="2863450888" sldId="6500"/>
            <ac:picMk id="7" creationId="{48A5FE57-F85F-4E51-899F-EC2EE864A3E0}"/>
          </ac:picMkLst>
        </pc:picChg>
      </pc:sldChg>
      <pc:sldChg chg="addSp modSp add mod">
        <pc:chgData name="Humberto Alencar" userId="d6098c2c-e45d-4e6a-b828-f736d4b688d9" providerId="ADAL" clId="{4EEC289E-F8DC-441B-B80A-85070823BF25}" dt="2022-02-16T17:20:34.867" v="583" actId="1076"/>
        <pc:sldMkLst>
          <pc:docMk/>
          <pc:sldMk cId="633392677" sldId="6501"/>
        </pc:sldMkLst>
        <pc:picChg chg="add mod">
          <ac:chgData name="Humberto Alencar" userId="d6098c2c-e45d-4e6a-b828-f736d4b688d9" providerId="ADAL" clId="{4EEC289E-F8DC-441B-B80A-85070823BF25}" dt="2022-02-16T17:20:34.867" v="583" actId="1076"/>
          <ac:picMkLst>
            <pc:docMk/>
            <pc:sldMk cId="633392677" sldId="6501"/>
            <ac:picMk id="7" creationId="{2BE1D0E7-BDF8-412E-B69B-403F84465203}"/>
          </ac:picMkLst>
        </pc:picChg>
      </pc:sldChg>
      <pc:sldMasterChg chg="delSldLayout">
        <pc:chgData name="Humberto Alencar" userId="d6098c2c-e45d-4e6a-b828-f736d4b688d9" providerId="ADAL" clId="{4EEC289E-F8DC-441B-B80A-85070823BF25}" dt="2022-02-15T18:45:45.115" v="108" actId="47"/>
        <pc:sldMasterMkLst>
          <pc:docMk/>
          <pc:sldMasterMk cId="2210395971" sldId="2147483662"/>
        </pc:sldMasterMkLst>
        <pc:sldLayoutChg chg="del">
          <pc:chgData name="Humberto Alencar" userId="d6098c2c-e45d-4e6a-b828-f736d4b688d9" providerId="ADAL" clId="{4EEC289E-F8DC-441B-B80A-85070823BF25}" dt="2022-02-15T18:45:45.115" v="108" actId="47"/>
          <pc:sldLayoutMkLst>
            <pc:docMk/>
            <pc:sldMasterMk cId="2210395971" sldId="2147483662"/>
            <pc:sldLayoutMk cId="2339386982" sldId="2147483831"/>
          </pc:sldLayoutMkLst>
        </pc:sldLayoutChg>
        <pc:sldLayoutChg chg="del">
          <pc:chgData name="Humberto Alencar" userId="d6098c2c-e45d-4e6a-b828-f736d4b688d9" providerId="ADAL" clId="{4EEC289E-F8DC-441B-B80A-85070823BF25}" dt="2022-02-15T18:45:45.115" v="108" actId="47"/>
          <pc:sldLayoutMkLst>
            <pc:docMk/>
            <pc:sldMasterMk cId="2210395971" sldId="2147483662"/>
            <pc:sldLayoutMk cId="1627691648" sldId="2147483832"/>
          </pc:sldLayoutMkLst>
        </pc:sldLayoutChg>
      </pc:sldMasterChg>
    </pc:docChg>
  </pc:docChgLst>
  <pc:docChgLst>
    <pc:chgData name="Fernanda Kazama" userId="S::fkazama@ccee.org.br::22fe7373-730d-4e0e-b004-a3194092bdf2" providerId="AD" clId="Web-{8F31DA08-A5CC-4DEF-872B-EED1F5DF0837}"/>
    <pc:docChg chg="addSld modSection">
      <pc:chgData name="Fernanda Kazama" userId="S::fkazama@ccee.org.br::22fe7373-730d-4e0e-b004-a3194092bdf2" providerId="AD" clId="Web-{8F31DA08-A5CC-4DEF-872B-EED1F5DF0837}" dt="2021-12-15T17:48:24.248" v="0"/>
      <pc:docMkLst>
        <pc:docMk/>
      </pc:docMkLst>
      <pc:sldChg chg="new">
        <pc:chgData name="Fernanda Kazama" userId="S::fkazama@ccee.org.br::22fe7373-730d-4e0e-b004-a3194092bdf2" providerId="AD" clId="Web-{8F31DA08-A5CC-4DEF-872B-EED1F5DF0837}" dt="2021-12-15T17:48:24.248" v="0"/>
        <pc:sldMkLst>
          <pc:docMk/>
          <pc:sldMk cId="1516403593" sldId="6384"/>
        </pc:sldMkLst>
      </pc:sldChg>
    </pc:docChg>
  </pc:docChgLst>
  <pc:docChgLst>
    <pc:chgData name="Daniel Siqueira" userId="73ff6611-881b-46c9-8b29-4e2f7bb29f25" providerId="ADAL" clId="{9C4F9079-A96E-4FBE-8D63-FAF8509FA909}"/>
    <pc:docChg chg="undo custSel modSld">
      <pc:chgData name="Daniel Siqueira" userId="73ff6611-881b-46c9-8b29-4e2f7bb29f25" providerId="ADAL" clId="{9C4F9079-A96E-4FBE-8D63-FAF8509FA909}" dt="2022-02-16T14:33:31.235" v="150" actId="20577"/>
      <pc:docMkLst>
        <pc:docMk/>
      </pc:docMkLst>
      <pc:sldChg chg="delSp modSp mod">
        <pc:chgData name="Daniel Siqueira" userId="73ff6611-881b-46c9-8b29-4e2f7bb29f25" providerId="ADAL" clId="{9C4F9079-A96E-4FBE-8D63-FAF8509FA909}" dt="2022-02-16T14:33:31.235" v="150" actId="20577"/>
        <pc:sldMkLst>
          <pc:docMk/>
          <pc:sldMk cId="3577640694" sldId="2467"/>
        </pc:sldMkLst>
        <pc:spChg chg="mod">
          <ac:chgData name="Daniel Siqueira" userId="73ff6611-881b-46c9-8b29-4e2f7bb29f25" providerId="ADAL" clId="{9C4F9079-A96E-4FBE-8D63-FAF8509FA909}" dt="2022-02-16T14:33:31.235" v="150" actId="20577"/>
          <ac:spMkLst>
            <pc:docMk/>
            <pc:sldMk cId="3577640694" sldId="2467"/>
            <ac:spMk id="4" creationId="{00000000-0000-0000-0000-000000000000}"/>
          </ac:spMkLst>
        </pc:spChg>
        <pc:spChg chg="mod">
          <ac:chgData name="Daniel Siqueira" userId="73ff6611-881b-46c9-8b29-4e2f7bb29f25" providerId="ADAL" clId="{9C4F9079-A96E-4FBE-8D63-FAF8509FA909}" dt="2022-02-16T14:20:10.324" v="100" actId="1036"/>
          <ac:spMkLst>
            <pc:docMk/>
            <pc:sldMk cId="3577640694" sldId="2467"/>
            <ac:spMk id="14" creationId="{00000000-0000-0000-0000-000000000000}"/>
          </ac:spMkLst>
        </pc:spChg>
        <pc:spChg chg="mod">
          <ac:chgData name="Daniel Siqueira" userId="73ff6611-881b-46c9-8b29-4e2f7bb29f25" providerId="ADAL" clId="{9C4F9079-A96E-4FBE-8D63-FAF8509FA909}" dt="2022-02-16T14:20:10.324" v="100" actId="1036"/>
          <ac:spMkLst>
            <pc:docMk/>
            <pc:sldMk cId="3577640694" sldId="2467"/>
            <ac:spMk id="15" creationId="{00000000-0000-0000-0000-000000000000}"/>
          </ac:spMkLst>
        </pc:spChg>
        <pc:spChg chg="del mod">
          <ac:chgData name="Daniel Siqueira" userId="73ff6611-881b-46c9-8b29-4e2f7bb29f25" providerId="ADAL" clId="{9C4F9079-A96E-4FBE-8D63-FAF8509FA909}" dt="2022-02-16T13:59:03.335" v="14" actId="478"/>
          <ac:spMkLst>
            <pc:docMk/>
            <pc:sldMk cId="3577640694" sldId="2467"/>
            <ac:spMk id="16" creationId="{5A91B5ED-91DE-4D8D-AF6E-BC81A4DE3D36}"/>
          </ac:spMkLst>
        </pc:spChg>
        <pc:spChg chg="mod">
          <ac:chgData name="Daniel Siqueira" userId="73ff6611-881b-46c9-8b29-4e2f7bb29f25" providerId="ADAL" clId="{9C4F9079-A96E-4FBE-8D63-FAF8509FA909}" dt="2022-02-16T14:32:49.874" v="144" actId="1076"/>
          <ac:spMkLst>
            <pc:docMk/>
            <pc:sldMk cId="3577640694" sldId="2467"/>
            <ac:spMk id="17" creationId="{00000000-0000-0000-0000-000000000000}"/>
          </ac:spMkLst>
        </pc:spChg>
        <pc:spChg chg="mod">
          <ac:chgData name="Daniel Siqueira" userId="73ff6611-881b-46c9-8b29-4e2f7bb29f25" providerId="ADAL" clId="{9C4F9079-A96E-4FBE-8D63-FAF8509FA909}" dt="2022-02-16T14:32:39.506" v="143" actId="1076"/>
          <ac:spMkLst>
            <pc:docMk/>
            <pc:sldMk cId="3577640694" sldId="2467"/>
            <ac:spMk id="18" creationId="{00000000-0000-0000-0000-000000000000}"/>
          </ac:spMkLst>
        </pc:spChg>
        <pc:spChg chg="mod">
          <ac:chgData name="Daniel Siqueira" userId="73ff6611-881b-46c9-8b29-4e2f7bb29f25" providerId="ADAL" clId="{9C4F9079-A96E-4FBE-8D63-FAF8509FA909}" dt="2022-02-16T14:32:33.899" v="142" actId="1076"/>
          <ac:spMkLst>
            <pc:docMk/>
            <pc:sldMk cId="3577640694" sldId="2467"/>
            <ac:spMk id="19" creationId="{00000000-0000-0000-0000-000000000000}"/>
          </ac:spMkLst>
        </pc:spChg>
        <pc:picChg chg="mod">
          <ac:chgData name="Daniel Siqueira" userId="73ff6611-881b-46c9-8b29-4e2f7bb29f25" providerId="ADAL" clId="{9C4F9079-A96E-4FBE-8D63-FAF8509FA909}" dt="2022-02-16T14:20:10.324" v="100" actId="1036"/>
          <ac:picMkLst>
            <pc:docMk/>
            <pc:sldMk cId="3577640694" sldId="2467"/>
            <ac:picMk id="13" creationId="{00000000-0000-0000-0000-000000000000}"/>
          </ac:picMkLst>
        </pc:picChg>
        <pc:picChg chg="mod">
          <ac:chgData name="Daniel Siqueira" userId="73ff6611-881b-46c9-8b29-4e2f7bb29f25" providerId="ADAL" clId="{9C4F9079-A96E-4FBE-8D63-FAF8509FA909}" dt="2022-02-16T14:20:10.324" v="100" actId="1036"/>
          <ac:picMkLst>
            <pc:docMk/>
            <pc:sldMk cId="3577640694" sldId="2467"/>
            <ac:picMk id="20" creationId="{00000000-0000-0000-0000-000000000000}"/>
          </ac:picMkLst>
        </pc:picChg>
      </pc:sldChg>
      <pc:sldChg chg="delSp modSp mod">
        <pc:chgData name="Daniel Siqueira" userId="73ff6611-881b-46c9-8b29-4e2f7bb29f25" providerId="ADAL" clId="{9C4F9079-A96E-4FBE-8D63-FAF8509FA909}" dt="2022-02-15T21:58:17.712" v="9" actId="14826"/>
        <pc:sldMkLst>
          <pc:docMk/>
          <pc:sldMk cId="1199238041" sldId="5836"/>
        </pc:sldMkLst>
        <pc:spChg chg="del mod">
          <ac:chgData name="Daniel Siqueira" userId="73ff6611-881b-46c9-8b29-4e2f7bb29f25" providerId="ADAL" clId="{9C4F9079-A96E-4FBE-8D63-FAF8509FA909}" dt="2022-02-15T21:49:31.288" v="1" actId="478"/>
          <ac:spMkLst>
            <pc:docMk/>
            <pc:sldMk cId="1199238041" sldId="5836"/>
            <ac:spMk id="5" creationId="{972ADF03-5FA2-4C63-A80A-5430692821D0}"/>
          </ac:spMkLst>
        </pc:spChg>
        <pc:picChg chg="mod">
          <ac:chgData name="Daniel Siqueira" userId="73ff6611-881b-46c9-8b29-4e2f7bb29f25" providerId="ADAL" clId="{9C4F9079-A96E-4FBE-8D63-FAF8509FA909}" dt="2022-02-15T21:49:43.085" v="2" actId="14826"/>
          <ac:picMkLst>
            <pc:docMk/>
            <pc:sldMk cId="1199238041" sldId="5836"/>
            <ac:picMk id="6" creationId="{7FAFB546-BE68-4463-B0D2-916ECD3B5708}"/>
          </ac:picMkLst>
        </pc:picChg>
        <pc:picChg chg="mod">
          <ac:chgData name="Daniel Siqueira" userId="73ff6611-881b-46c9-8b29-4e2f7bb29f25" providerId="ADAL" clId="{9C4F9079-A96E-4FBE-8D63-FAF8509FA909}" dt="2022-02-15T21:58:17.712" v="9" actId="14826"/>
          <ac:picMkLst>
            <pc:docMk/>
            <pc:sldMk cId="1199238041" sldId="5836"/>
            <ac:picMk id="7" creationId="{46C741EE-909E-4B1F-AFB4-5140525EC839}"/>
          </ac:picMkLst>
        </pc:picChg>
      </pc:sldChg>
      <pc:sldChg chg="delSp modSp mod">
        <pc:chgData name="Daniel Siqueira" userId="73ff6611-881b-46c9-8b29-4e2f7bb29f25" providerId="ADAL" clId="{9C4F9079-A96E-4FBE-8D63-FAF8509FA909}" dt="2022-02-15T21:58:50.339" v="11" actId="14826"/>
        <pc:sldMkLst>
          <pc:docMk/>
          <pc:sldMk cId="1926715238" sldId="5837"/>
        </pc:sldMkLst>
        <pc:spChg chg="del">
          <ac:chgData name="Daniel Siqueira" userId="73ff6611-881b-46c9-8b29-4e2f7bb29f25" providerId="ADAL" clId="{9C4F9079-A96E-4FBE-8D63-FAF8509FA909}" dt="2022-02-15T21:50:29.486" v="5" actId="478"/>
          <ac:spMkLst>
            <pc:docMk/>
            <pc:sldMk cId="1926715238" sldId="5837"/>
            <ac:spMk id="6" creationId="{59868FB9-E628-4D29-9496-E0D460268889}"/>
          </ac:spMkLst>
        </pc:spChg>
        <pc:picChg chg="mod">
          <ac:chgData name="Daniel Siqueira" userId="73ff6611-881b-46c9-8b29-4e2f7bb29f25" providerId="ADAL" clId="{9C4F9079-A96E-4FBE-8D63-FAF8509FA909}" dt="2022-02-15T21:58:50.339" v="11" actId="14826"/>
          <ac:picMkLst>
            <pc:docMk/>
            <pc:sldMk cId="1926715238" sldId="5837"/>
            <ac:picMk id="3" creationId="{B9644CCE-6134-45BA-A791-B695016EA29F}"/>
          </ac:picMkLst>
        </pc:picChg>
        <pc:picChg chg="mod">
          <ac:chgData name="Daniel Siqueira" userId="73ff6611-881b-46c9-8b29-4e2f7bb29f25" providerId="ADAL" clId="{9C4F9079-A96E-4FBE-8D63-FAF8509FA909}" dt="2022-02-15T21:50:41.391" v="6" actId="14826"/>
          <ac:picMkLst>
            <pc:docMk/>
            <pc:sldMk cId="1926715238" sldId="5837"/>
            <ac:picMk id="4" creationId="{377ADF06-46F2-4B12-8359-472D0739BC43}"/>
          </ac:picMkLst>
        </pc:picChg>
      </pc:sldChg>
      <pc:sldChg chg="delSp modSp mod">
        <pc:chgData name="Daniel Siqueira" userId="73ff6611-881b-46c9-8b29-4e2f7bb29f25" providerId="ADAL" clId="{9C4F9079-A96E-4FBE-8D63-FAF8509FA909}" dt="2022-02-15T21:59:03.847" v="12" actId="14826"/>
        <pc:sldMkLst>
          <pc:docMk/>
          <pc:sldMk cId="1030866915" sldId="5838"/>
        </pc:sldMkLst>
        <pc:spChg chg="del">
          <ac:chgData name="Daniel Siqueira" userId="73ff6611-881b-46c9-8b29-4e2f7bb29f25" providerId="ADAL" clId="{9C4F9079-A96E-4FBE-8D63-FAF8509FA909}" dt="2022-02-15T21:50:47.680" v="7" actId="478"/>
          <ac:spMkLst>
            <pc:docMk/>
            <pc:sldMk cId="1030866915" sldId="5838"/>
            <ac:spMk id="6" creationId="{B77B2287-C739-4362-8ED4-0FCEEC7536AF}"/>
          </ac:spMkLst>
        </pc:spChg>
        <pc:picChg chg="mod">
          <ac:chgData name="Daniel Siqueira" userId="73ff6611-881b-46c9-8b29-4e2f7bb29f25" providerId="ADAL" clId="{9C4F9079-A96E-4FBE-8D63-FAF8509FA909}" dt="2022-02-15T21:59:03.847" v="12" actId="14826"/>
          <ac:picMkLst>
            <pc:docMk/>
            <pc:sldMk cId="1030866915" sldId="5838"/>
            <ac:picMk id="3" creationId="{97E0B55A-4399-41E9-87C1-CF100B40BE11}"/>
          </ac:picMkLst>
        </pc:picChg>
        <pc:picChg chg="mod">
          <ac:chgData name="Daniel Siqueira" userId="73ff6611-881b-46c9-8b29-4e2f7bb29f25" providerId="ADAL" clId="{9C4F9079-A96E-4FBE-8D63-FAF8509FA909}" dt="2022-02-15T21:50:53.034" v="8" actId="14826"/>
          <ac:picMkLst>
            <pc:docMk/>
            <pc:sldMk cId="1030866915" sldId="5838"/>
            <ac:picMk id="4" creationId="{F6345527-DA35-408F-A45E-BA775891BDDD}"/>
          </ac:picMkLst>
        </pc:picChg>
      </pc:sldChg>
      <pc:sldChg chg="delSp modSp mod">
        <pc:chgData name="Daniel Siqueira" userId="73ff6611-881b-46c9-8b29-4e2f7bb29f25" providerId="ADAL" clId="{9C4F9079-A96E-4FBE-8D63-FAF8509FA909}" dt="2022-02-15T21:58:34.614" v="10" actId="14826"/>
        <pc:sldMkLst>
          <pc:docMk/>
          <pc:sldMk cId="2024760463" sldId="6017"/>
        </pc:sldMkLst>
        <pc:spChg chg="del">
          <ac:chgData name="Daniel Siqueira" userId="73ff6611-881b-46c9-8b29-4e2f7bb29f25" providerId="ADAL" clId="{9C4F9079-A96E-4FBE-8D63-FAF8509FA909}" dt="2022-02-15T21:49:53.645" v="3" actId="478"/>
          <ac:spMkLst>
            <pc:docMk/>
            <pc:sldMk cId="2024760463" sldId="6017"/>
            <ac:spMk id="6" creationId="{169079D4-8426-434B-B1D3-1A5A4A7E4BFC}"/>
          </ac:spMkLst>
        </pc:spChg>
        <pc:picChg chg="mod">
          <ac:chgData name="Daniel Siqueira" userId="73ff6611-881b-46c9-8b29-4e2f7bb29f25" providerId="ADAL" clId="{9C4F9079-A96E-4FBE-8D63-FAF8509FA909}" dt="2022-02-15T21:58:34.614" v="10" actId="14826"/>
          <ac:picMkLst>
            <pc:docMk/>
            <pc:sldMk cId="2024760463" sldId="6017"/>
            <ac:picMk id="3" creationId="{D28EA65F-3B8B-499B-B13D-B7F30B5D6F5C}"/>
          </ac:picMkLst>
        </pc:picChg>
        <pc:picChg chg="mod">
          <ac:chgData name="Daniel Siqueira" userId="73ff6611-881b-46c9-8b29-4e2f7bb29f25" providerId="ADAL" clId="{9C4F9079-A96E-4FBE-8D63-FAF8509FA909}" dt="2022-02-15T21:50:02.963" v="4" actId="14826"/>
          <ac:picMkLst>
            <pc:docMk/>
            <pc:sldMk cId="2024760463" sldId="6017"/>
            <ac:picMk id="4" creationId="{D30E1928-4958-4716-AC94-E006F6A39D4D}"/>
          </ac:picMkLst>
        </pc:picChg>
      </pc:sldChg>
    </pc:docChg>
  </pc:docChgLst>
  <pc:docChgLst>
    <pc:chgData name="Daniel Siqueira" userId="73ff6611-881b-46c9-8b29-4e2f7bb29f25" providerId="ADAL" clId="{95D1BD63-0F8D-4D2E-8D05-B2A80105809D}"/>
    <pc:docChg chg="undo custSel modSld">
      <pc:chgData name="Daniel Siqueira" userId="73ff6611-881b-46c9-8b29-4e2f7bb29f25" providerId="ADAL" clId="{95D1BD63-0F8D-4D2E-8D05-B2A80105809D}" dt="2022-03-15T20:53:29.775" v="13" actId="14100"/>
      <pc:docMkLst>
        <pc:docMk/>
      </pc:docMkLst>
      <pc:sldChg chg="delSp modSp mod">
        <pc:chgData name="Daniel Siqueira" userId="73ff6611-881b-46c9-8b29-4e2f7bb29f25" providerId="ADAL" clId="{95D1BD63-0F8D-4D2E-8D05-B2A80105809D}" dt="2022-03-15T20:53:29.775" v="13" actId="14100"/>
        <pc:sldMkLst>
          <pc:docMk/>
          <pc:sldMk cId="1199238041" sldId="5836"/>
        </pc:sldMkLst>
        <pc:spChg chg="del">
          <ac:chgData name="Daniel Siqueira" userId="73ff6611-881b-46c9-8b29-4e2f7bb29f25" providerId="ADAL" clId="{95D1BD63-0F8D-4D2E-8D05-B2A80105809D}" dt="2022-03-15T20:44:35.166" v="0" actId="478"/>
          <ac:spMkLst>
            <pc:docMk/>
            <pc:sldMk cId="1199238041" sldId="5836"/>
            <ac:spMk id="5" creationId="{06F8DA4D-F776-44EF-8973-2C810071910A}"/>
          </ac:spMkLst>
        </pc:spChg>
        <pc:picChg chg="mod">
          <ac:chgData name="Daniel Siqueira" userId="73ff6611-881b-46c9-8b29-4e2f7bb29f25" providerId="ADAL" clId="{95D1BD63-0F8D-4D2E-8D05-B2A80105809D}" dt="2022-03-15T20:44:49.602" v="1" actId="14826"/>
          <ac:picMkLst>
            <pc:docMk/>
            <pc:sldMk cId="1199238041" sldId="5836"/>
            <ac:picMk id="6" creationId="{7FAFB546-BE68-4463-B0D2-916ECD3B5708}"/>
          </ac:picMkLst>
        </pc:picChg>
        <pc:picChg chg="mod">
          <ac:chgData name="Daniel Siqueira" userId="73ff6611-881b-46c9-8b29-4e2f7bb29f25" providerId="ADAL" clId="{95D1BD63-0F8D-4D2E-8D05-B2A80105809D}" dt="2022-03-15T20:53:29.775" v="13" actId="14100"/>
          <ac:picMkLst>
            <pc:docMk/>
            <pc:sldMk cId="1199238041" sldId="5836"/>
            <ac:picMk id="7" creationId="{46C741EE-909E-4B1F-AFB4-5140525EC839}"/>
          </ac:picMkLst>
        </pc:picChg>
      </pc:sldChg>
      <pc:sldChg chg="delSp modSp mod">
        <pc:chgData name="Daniel Siqueira" userId="73ff6611-881b-46c9-8b29-4e2f7bb29f25" providerId="ADAL" clId="{95D1BD63-0F8D-4D2E-8D05-B2A80105809D}" dt="2022-03-15T20:52:51.005" v="10" actId="14826"/>
        <pc:sldMkLst>
          <pc:docMk/>
          <pc:sldMk cId="1926715238" sldId="5837"/>
        </pc:sldMkLst>
        <pc:spChg chg="del">
          <ac:chgData name="Daniel Siqueira" userId="73ff6611-881b-46c9-8b29-4e2f7bb29f25" providerId="ADAL" clId="{95D1BD63-0F8D-4D2E-8D05-B2A80105809D}" dt="2022-03-15T20:45:17.301" v="4" actId="478"/>
          <ac:spMkLst>
            <pc:docMk/>
            <pc:sldMk cId="1926715238" sldId="5837"/>
            <ac:spMk id="5" creationId="{7F81C071-BB30-48A7-8E75-E11BCD7F3BA2}"/>
          </ac:spMkLst>
        </pc:spChg>
        <pc:picChg chg="mod">
          <ac:chgData name="Daniel Siqueira" userId="73ff6611-881b-46c9-8b29-4e2f7bb29f25" providerId="ADAL" clId="{95D1BD63-0F8D-4D2E-8D05-B2A80105809D}" dt="2022-03-15T20:52:51.005" v="10" actId="14826"/>
          <ac:picMkLst>
            <pc:docMk/>
            <pc:sldMk cId="1926715238" sldId="5837"/>
            <ac:picMk id="3" creationId="{B9644CCE-6134-45BA-A791-B695016EA29F}"/>
          </ac:picMkLst>
        </pc:picChg>
        <pc:picChg chg="mod">
          <ac:chgData name="Daniel Siqueira" userId="73ff6611-881b-46c9-8b29-4e2f7bb29f25" providerId="ADAL" clId="{95D1BD63-0F8D-4D2E-8D05-B2A80105809D}" dt="2022-03-15T20:45:23.530" v="5" actId="14826"/>
          <ac:picMkLst>
            <pc:docMk/>
            <pc:sldMk cId="1926715238" sldId="5837"/>
            <ac:picMk id="4" creationId="{377ADF06-46F2-4B12-8359-472D0739BC43}"/>
          </ac:picMkLst>
        </pc:picChg>
      </pc:sldChg>
      <pc:sldChg chg="delSp modSp mod">
        <pc:chgData name="Daniel Siqueira" userId="73ff6611-881b-46c9-8b29-4e2f7bb29f25" providerId="ADAL" clId="{95D1BD63-0F8D-4D2E-8D05-B2A80105809D}" dt="2022-03-15T20:53:08.437" v="11" actId="14826"/>
        <pc:sldMkLst>
          <pc:docMk/>
          <pc:sldMk cId="1030866915" sldId="5838"/>
        </pc:sldMkLst>
        <pc:spChg chg="del">
          <ac:chgData name="Daniel Siqueira" userId="73ff6611-881b-46c9-8b29-4e2f7bb29f25" providerId="ADAL" clId="{95D1BD63-0F8D-4D2E-8D05-B2A80105809D}" dt="2022-03-15T20:45:28.935" v="6" actId="478"/>
          <ac:spMkLst>
            <pc:docMk/>
            <pc:sldMk cId="1030866915" sldId="5838"/>
            <ac:spMk id="5" creationId="{141748BE-9404-4F95-96EF-0AC75691ADE0}"/>
          </ac:spMkLst>
        </pc:spChg>
        <pc:picChg chg="mod">
          <ac:chgData name="Daniel Siqueira" userId="73ff6611-881b-46c9-8b29-4e2f7bb29f25" providerId="ADAL" clId="{95D1BD63-0F8D-4D2E-8D05-B2A80105809D}" dt="2022-03-15T20:53:08.437" v="11" actId="14826"/>
          <ac:picMkLst>
            <pc:docMk/>
            <pc:sldMk cId="1030866915" sldId="5838"/>
            <ac:picMk id="3" creationId="{97E0B55A-4399-41E9-87C1-CF100B40BE11}"/>
          </ac:picMkLst>
        </pc:picChg>
        <pc:picChg chg="mod">
          <ac:chgData name="Daniel Siqueira" userId="73ff6611-881b-46c9-8b29-4e2f7bb29f25" providerId="ADAL" clId="{95D1BD63-0F8D-4D2E-8D05-B2A80105809D}" dt="2022-03-15T20:45:34.231" v="7" actId="14826"/>
          <ac:picMkLst>
            <pc:docMk/>
            <pc:sldMk cId="1030866915" sldId="5838"/>
            <ac:picMk id="4" creationId="{F6345527-DA35-408F-A45E-BA775891BDDD}"/>
          </ac:picMkLst>
        </pc:picChg>
      </pc:sldChg>
      <pc:sldChg chg="delSp modSp mod">
        <pc:chgData name="Daniel Siqueira" userId="73ff6611-881b-46c9-8b29-4e2f7bb29f25" providerId="ADAL" clId="{95D1BD63-0F8D-4D2E-8D05-B2A80105809D}" dt="2022-03-15T20:52:30.749" v="9" actId="14826"/>
        <pc:sldMkLst>
          <pc:docMk/>
          <pc:sldMk cId="2024760463" sldId="6017"/>
        </pc:sldMkLst>
        <pc:spChg chg="del">
          <ac:chgData name="Daniel Siqueira" userId="73ff6611-881b-46c9-8b29-4e2f7bb29f25" providerId="ADAL" clId="{95D1BD63-0F8D-4D2E-8D05-B2A80105809D}" dt="2022-03-15T20:45:00.825" v="2" actId="478"/>
          <ac:spMkLst>
            <pc:docMk/>
            <pc:sldMk cId="2024760463" sldId="6017"/>
            <ac:spMk id="5" creationId="{9445E678-5560-45C2-8BC3-AB218FC55B94}"/>
          </ac:spMkLst>
        </pc:spChg>
        <pc:picChg chg="mod">
          <ac:chgData name="Daniel Siqueira" userId="73ff6611-881b-46c9-8b29-4e2f7bb29f25" providerId="ADAL" clId="{95D1BD63-0F8D-4D2E-8D05-B2A80105809D}" dt="2022-03-15T20:52:30.749" v="9" actId="14826"/>
          <ac:picMkLst>
            <pc:docMk/>
            <pc:sldMk cId="2024760463" sldId="6017"/>
            <ac:picMk id="3" creationId="{D28EA65F-3B8B-499B-B13D-B7F30B5D6F5C}"/>
          </ac:picMkLst>
        </pc:picChg>
        <pc:picChg chg="mod">
          <ac:chgData name="Daniel Siqueira" userId="73ff6611-881b-46c9-8b29-4e2f7bb29f25" providerId="ADAL" clId="{95D1BD63-0F8D-4D2E-8D05-B2A80105809D}" dt="2022-03-15T20:45:08.421" v="3" actId="14826"/>
          <ac:picMkLst>
            <pc:docMk/>
            <pc:sldMk cId="2024760463" sldId="6017"/>
            <ac:picMk id="4" creationId="{D30E1928-4958-4716-AC94-E006F6A39D4D}"/>
          </ac:picMkLst>
        </pc:picChg>
      </pc:sldChg>
    </pc:docChg>
  </pc:docChgLst>
  <pc:docChgLst>
    <pc:chgData name="Guilherme Fredo" userId="9d8b8371-d126-464d-9e28-688cd5884232" providerId="ADAL" clId="{4124C897-450D-47F7-82EB-FB53F73C789E}"/>
    <pc:docChg chg="undo custSel modSld">
      <pc:chgData name="Guilherme Fredo" userId="9d8b8371-d126-464d-9e28-688cd5884232" providerId="ADAL" clId="{4124C897-450D-47F7-82EB-FB53F73C789E}" dt="2022-01-19T17:47:08.297" v="1126" actId="20577"/>
      <pc:docMkLst>
        <pc:docMk/>
      </pc:docMkLst>
      <pc:sldChg chg="addSp delSp modSp mod">
        <pc:chgData name="Guilherme Fredo" userId="9d8b8371-d126-464d-9e28-688cd5884232" providerId="ADAL" clId="{4124C897-450D-47F7-82EB-FB53F73C789E}" dt="2022-01-19T12:29:14.761" v="714" actId="14100"/>
        <pc:sldMkLst>
          <pc:docMk/>
          <pc:sldMk cId="560040600" sldId="6038"/>
        </pc:sldMkLst>
        <pc:spChg chg="add del mod">
          <ac:chgData name="Guilherme Fredo" userId="9d8b8371-d126-464d-9e28-688cd5884232" providerId="ADAL" clId="{4124C897-450D-47F7-82EB-FB53F73C789E}" dt="2022-01-19T12:25:53.723" v="658" actId="478"/>
          <ac:spMkLst>
            <pc:docMk/>
            <pc:sldMk cId="560040600" sldId="6038"/>
            <ac:spMk id="2" creationId="{C28F74DD-5F9D-43C7-8D17-8A5E13016932}"/>
          </ac:spMkLst>
        </pc:spChg>
        <pc:spChg chg="del mod">
          <ac:chgData name="Guilherme Fredo" userId="9d8b8371-d126-464d-9e28-688cd5884232" providerId="ADAL" clId="{4124C897-450D-47F7-82EB-FB53F73C789E}" dt="2022-01-18T22:17:10.746" v="4" actId="478"/>
          <ac:spMkLst>
            <pc:docMk/>
            <pc:sldMk cId="560040600" sldId="6038"/>
            <ac:spMk id="4" creationId="{4C5EB657-E09E-4385-AAA6-21D61F9A20BE}"/>
          </ac:spMkLst>
        </pc:spChg>
        <pc:graphicFrameChg chg="mod">
          <ac:chgData name="Guilherme Fredo" userId="9d8b8371-d126-464d-9e28-688cd5884232" providerId="ADAL" clId="{4124C897-450D-47F7-82EB-FB53F73C789E}" dt="2022-01-19T12:27:31.420" v="708"/>
          <ac:graphicFrameMkLst>
            <pc:docMk/>
            <pc:sldMk cId="560040600" sldId="6038"/>
            <ac:graphicFrameMk id="3" creationId="{00000000-0000-0000-0000-000000000000}"/>
          </ac:graphicFrameMkLst>
        </pc:graphicFrameChg>
        <pc:picChg chg="add mod">
          <ac:chgData name="Guilherme Fredo" userId="9d8b8371-d126-464d-9e28-688cd5884232" providerId="ADAL" clId="{4124C897-450D-47F7-82EB-FB53F73C789E}" dt="2022-01-19T12:29:14.761" v="714" actId="14100"/>
          <ac:picMkLst>
            <pc:docMk/>
            <pc:sldMk cId="560040600" sldId="6038"/>
            <ac:picMk id="5" creationId="{106895F4-C8FC-4107-ADD2-3FCC601247A6}"/>
          </ac:picMkLst>
        </pc:picChg>
      </pc:sldChg>
      <pc:sldChg chg="delSp modSp mod">
        <pc:chgData name="Guilherme Fredo" userId="9d8b8371-d126-464d-9e28-688cd5884232" providerId="ADAL" clId="{4124C897-450D-47F7-82EB-FB53F73C789E}" dt="2022-01-19T17:47:08.297" v="1126" actId="20577"/>
        <pc:sldMkLst>
          <pc:docMk/>
          <pc:sldMk cId="205460439" sldId="6041"/>
        </pc:sldMkLst>
        <pc:spChg chg="del">
          <ac:chgData name="Guilherme Fredo" userId="9d8b8371-d126-464d-9e28-688cd5884232" providerId="ADAL" clId="{4124C897-450D-47F7-82EB-FB53F73C789E}" dt="2022-01-19T00:06:33.112" v="377" actId="478"/>
          <ac:spMkLst>
            <pc:docMk/>
            <pc:sldMk cId="205460439" sldId="6041"/>
            <ac:spMk id="6" creationId="{598D8D1A-0B33-481D-9165-FC64AE7B6C61}"/>
          </ac:spMkLst>
        </pc:spChg>
        <pc:spChg chg="mod">
          <ac:chgData name="Guilherme Fredo" userId="9d8b8371-d126-464d-9e28-688cd5884232" providerId="ADAL" clId="{4124C897-450D-47F7-82EB-FB53F73C789E}" dt="2022-01-19T17:47:08.297" v="1126" actId="20577"/>
          <ac:spMkLst>
            <pc:docMk/>
            <pc:sldMk cId="205460439" sldId="6041"/>
            <ac:spMk id="12" creationId="{5B175E51-FDDD-4CA8-A60B-CFFCED4C19F6}"/>
          </ac:spMkLst>
        </pc:spChg>
        <pc:picChg chg="mod">
          <ac:chgData name="Guilherme Fredo" userId="9d8b8371-d126-464d-9e28-688cd5884232" providerId="ADAL" clId="{4124C897-450D-47F7-82EB-FB53F73C789E}" dt="2022-01-19T17:44:59.510" v="974" actId="1076"/>
          <ac:picMkLst>
            <pc:docMk/>
            <pc:sldMk cId="205460439" sldId="6041"/>
            <ac:picMk id="1030" creationId="{8D2B59F8-1F2A-4354-BAC9-93B8C566DF7D}"/>
          </ac:picMkLst>
        </pc:picChg>
        <pc:picChg chg="mod">
          <ac:chgData name="Guilherme Fredo" userId="9d8b8371-d126-464d-9e28-688cd5884232" providerId="ADAL" clId="{4124C897-450D-47F7-82EB-FB53F73C789E}" dt="2022-01-19T17:44:56.591" v="973" actId="1076"/>
          <ac:picMkLst>
            <pc:docMk/>
            <pc:sldMk cId="205460439" sldId="6041"/>
            <ac:picMk id="1032" creationId="{3CC684A8-DE15-4622-8037-38E236864068}"/>
          </ac:picMkLst>
        </pc:picChg>
      </pc:sldChg>
      <pc:sldChg chg="addSp delSp modSp mod modShow">
        <pc:chgData name="Guilherme Fredo" userId="9d8b8371-d126-464d-9e28-688cd5884232" providerId="ADAL" clId="{4124C897-450D-47F7-82EB-FB53F73C789E}" dt="2022-01-19T15:13:25.809" v="878" actId="20577"/>
        <pc:sldMkLst>
          <pc:docMk/>
          <pc:sldMk cId="4117693758" sldId="6261"/>
        </pc:sldMkLst>
        <pc:spChg chg="del">
          <ac:chgData name="Guilherme Fredo" userId="9d8b8371-d126-464d-9e28-688cd5884232" providerId="ADAL" clId="{4124C897-450D-47F7-82EB-FB53F73C789E}" dt="2022-01-19T15:05:32.391" v="716" actId="478"/>
          <ac:spMkLst>
            <pc:docMk/>
            <pc:sldMk cId="4117693758" sldId="6261"/>
            <ac:spMk id="5" creationId="{1853A0A9-DB16-4FDD-92EC-BB7ABD17321F}"/>
          </ac:spMkLst>
        </pc:spChg>
        <pc:spChg chg="add mod">
          <ac:chgData name="Guilherme Fredo" userId="9d8b8371-d126-464d-9e28-688cd5884232" providerId="ADAL" clId="{4124C897-450D-47F7-82EB-FB53F73C789E}" dt="2022-01-19T15:13:25.809" v="878" actId="20577"/>
          <ac:spMkLst>
            <pc:docMk/>
            <pc:sldMk cId="4117693758" sldId="6261"/>
            <ac:spMk id="6" creationId="{9FD2EF25-2A84-47F4-B062-BE14AE513777}"/>
          </ac:spMkLst>
        </pc:spChg>
        <pc:spChg chg="mod">
          <ac:chgData name="Guilherme Fredo" userId="9d8b8371-d126-464d-9e28-688cd5884232" providerId="ADAL" clId="{4124C897-450D-47F7-82EB-FB53F73C789E}" dt="2022-01-19T15:12:11.289" v="847" actId="20577"/>
          <ac:spMkLst>
            <pc:docMk/>
            <pc:sldMk cId="4117693758" sldId="6261"/>
            <ac:spMk id="12" creationId="{5B175E51-FDDD-4CA8-A60B-CFFCED4C19F6}"/>
          </ac:spMkLst>
        </pc:spChg>
        <pc:picChg chg="mod">
          <ac:chgData name="Guilherme Fredo" userId="9d8b8371-d126-464d-9e28-688cd5884232" providerId="ADAL" clId="{4124C897-450D-47F7-82EB-FB53F73C789E}" dt="2022-01-19T15:12:17.108" v="848" actId="1076"/>
          <ac:picMkLst>
            <pc:docMk/>
            <pc:sldMk cId="4117693758" sldId="6261"/>
            <ac:picMk id="1032" creationId="{3CC684A8-DE15-4622-8037-38E236864068}"/>
          </ac:picMkLst>
        </pc:picChg>
      </pc:sldChg>
    </pc:docChg>
  </pc:docChgLst>
  <pc:docChgLst>
    <pc:chgData name="Gheisa Esteves" userId="67c15e70-f3ca-45a7-afd1-ea481158a51b" providerId="ADAL" clId="{7E7DF7E3-62DA-4AB9-A4A8-88FDF2510B9F}"/>
    <pc:docChg chg="addSld delSld modSld modSection">
      <pc:chgData name="Gheisa Esteves" userId="67c15e70-f3ca-45a7-afd1-ea481158a51b" providerId="ADAL" clId="{7E7DF7E3-62DA-4AB9-A4A8-88FDF2510B9F}" dt="2022-04-12T20:33:07.872" v="1" actId="47"/>
      <pc:docMkLst>
        <pc:docMk/>
      </pc:docMkLst>
      <pc:sldChg chg="add">
        <pc:chgData name="Gheisa Esteves" userId="67c15e70-f3ca-45a7-afd1-ea481158a51b" providerId="ADAL" clId="{7E7DF7E3-62DA-4AB9-A4A8-88FDF2510B9F}" dt="2022-04-12T20:32:38.370" v="0"/>
        <pc:sldMkLst>
          <pc:docMk/>
          <pc:sldMk cId="3830299537" sldId="1751"/>
        </pc:sldMkLst>
      </pc:sldChg>
      <pc:sldChg chg="add">
        <pc:chgData name="Gheisa Esteves" userId="67c15e70-f3ca-45a7-afd1-ea481158a51b" providerId="ADAL" clId="{7E7DF7E3-62DA-4AB9-A4A8-88FDF2510B9F}" dt="2022-04-12T20:32:38.370" v="0"/>
        <pc:sldMkLst>
          <pc:docMk/>
          <pc:sldMk cId="969124950" sldId="1755"/>
        </pc:sldMkLst>
      </pc:sldChg>
      <pc:sldChg chg="add">
        <pc:chgData name="Gheisa Esteves" userId="67c15e70-f3ca-45a7-afd1-ea481158a51b" providerId="ADAL" clId="{7E7DF7E3-62DA-4AB9-A4A8-88FDF2510B9F}" dt="2022-04-12T20:32:38.370" v="0"/>
        <pc:sldMkLst>
          <pc:docMk/>
          <pc:sldMk cId="1701033233" sldId="1756"/>
        </pc:sldMkLst>
      </pc:sldChg>
      <pc:sldChg chg="add">
        <pc:chgData name="Gheisa Esteves" userId="67c15e70-f3ca-45a7-afd1-ea481158a51b" providerId="ADAL" clId="{7E7DF7E3-62DA-4AB9-A4A8-88FDF2510B9F}" dt="2022-04-12T20:32:38.370" v="0"/>
        <pc:sldMkLst>
          <pc:docMk/>
          <pc:sldMk cId="1796267619" sldId="1761"/>
        </pc:sldMkLst>
      </pc:sldChg>
      <pc:sldChg chg="add">
        <pc:chgData name="Gheisa Esteves" userId="67c15e70-f3ca-45a7-afd1-ea481158a51b" providerId="ADAL" clId="{7E7DF7E3-62DA-4AB9-A4A8-88FDF2510B9F}" dt="2022-04-12T20:32:38.370" v="0"/>
        <pc:sldMkLst>
          <pc:docMk/>
          <pc:sldMk cId="2552752719" sldId="1762"/>
        </pc:sldMkLst>
      </pc:sldChg>
      <pc:sldChg chg="add">
        <pc:chgData name="Gheisa Esteves" userId="67c15e70-f3ca-45a7-afd1-ea481158a51b" providerId="ADAL" clId="{7E7DF7E3-62DA-4AB9-A4A8-88FDF2510B9F}" dt="2022-04-12T20:32:38.370" v="0"/>
        <pc:sldMkLst>
          <pc:docMk/>
          <pc:sldMk cId="1416392099" sldId="1763"/>
        </pc:sldMkLst>
      </pc:sldChg>
      <pc:sldChg chg="add">
        <pc:chgData name="Gheisa Esteves" userId="67c15e70-f3ca-45a7-afd1-ea481158a51b" providerId="ADAL" clId="{7E7DF7E3-62DA-4AB9-A4A8-88FDF2510B9F}" dt="2022-04-12T20:32:38.370" v="0"/>
        <pc:sldMkLst>
          <pc:docMk/>
          <pc:sldMk cId="2135295136" sldId="1764"/>
        </pc:sldMkLst>
      </pc:sldChg>
      <pc:sldChg chg="add">
        <pc:chgData name="Gheisa Esteves" userId="67c15e70-f3ca-45a7-afd1-ea481158a51b" providerId="ADAL" clId="{7E7DF7E3-62DA-4AB9-A4A8-88FDF2510B9F}" dt="2022-04-12T20:32:38.370" v="0"/>
        <pc:sldMkLst>
          <pc:docMk/>
          <pc:sldMk cId="754783201" sldId="1765"/>
        </pc:sldMkLst>
      </pc:sldChg>
      <pc:sldChg chg="add">
        <pc:chgData name="Gheisa Esteves" userId="67c15e70-f3ca-45a7-afd1-ea481158a51b" providerId="ADAL" clId="{7E7DF7E3-62DA-4AB9-A4A8-88FDF2510B9F}" dt="2022-04-12T20:32:38.370" v="0"/>
        <pc:sldMkLst>
          <pc:docMk/>
          <pc:sldMk cId="3335113728" sldId="1766"/>
        </pc:sldMkLst>
      </pc:sldChg>
      <pc:sldChg chg="add">
        <pc:chgData name="Gheisa Esteves" userId="67c15e70-f3ca-45a7-afd1-ea481158a51b" providerId="ADAL" clId="{7E7DF7E3-62DA-4AB9-A4A8-88FDF2510B9F}" dt="2022-04-12T20:32:38.370" v="0"/>
        <pc:sldMkLst>
          <pc:docMk/>
          <pc:sldMk cId="78144188" sldId="1769"/>
        </pc:sldMkLst>
      </pc:sldChg>
      <pc:sldChg chg="add">
        <pc:chgData name="Gheisa Esteves" userId="67c15e70-f3ca-45a7-afd1-ea481158a51b" providerId="ADAL" clId="{7E7DF7E3-62DA-4AB9-A4A8-88FDF2510B9F}" dt="2022-04-12T20:32:38.370" v="0"/>
        <pc:sldMkLst>
          <pc:docMk/>
          <pc:sldMk cId="3684127648" sldId="1771"/>
        </pc:sldMkLst>
      </pc:sldChg>
      <pc:sldChg chg="add">
        <pc:chgData name="Gheisa Esteves" userId="67c15e70-f3ca-45a7-afd1-ea481158a51b" providerId="ADAL" clId="{7E7DF7E3-62DA-4AB9-A4A8-88FDF2510B9F}" dt="2022-04-12T20:32:38.370" v="0"/>
        <pc:sldMkLst>
          <pc:docMk/>
          <pc:sldMk cId="1773254602" sldId="1772"/>
        </pc:sldMkLst>
      </pc:sldChg>
      <pc:sldChg chg="add">
        <pc:chgData name="Gheisa Esteves" userId="67c15e70-f3ca-45a7-afd1-ea481158a51b" providerId="ADAL" clId="{7E7DF7E3-62DA-4AB9-A4A8-88FDF2510B9F}" dt="2022-04-12T20:32:38.370" v="0"/>
        <pc:sldMkLst>
          <pc:docMk/>
          <pc:sldMk cId="3411287244" sldId="1773"/>
        </pc:sldMkLst>
      </pc:sldChg>
      <pc:sldChg chg="del">
        <pc:chgData name="Gheisa Esteves" userId="67c15e70-f3ca-45a7-afd1-ea481158a51b" providerId="ADAL" clId="{7E7DF7E3-62DA-4AB9-A4A8-88FDF2510B9F}" dt="2022-04-12T20:33:07.872" v="1" actId="47"/>
        <pc:sldMkLst>
          <pc:docMk/>
          <pc:sldMk cId="2890948306" sldId="6309"/>
        </pc:sldMkLst>
      </pc:sldChg>
      <pc:sldChg chg="del">
        <pc:chgData name="Gheisa Esteves" userId="67c15e70-f3ca-45a7-afd1-ea481158a51b" providerId="ADAL" clId="{7E7DF7E3-62DA-4AB9-A4A8-88FDF2510B9F}" dt="2022-04-12T20:33:07.872" v="1" actId="47"/>
        <pc:sldMkLst>
          <pc:docMk/>
          <pc:sldMk cId="325592335" sldId="6357"/>
        </pc:sldMkLst>
      </pc:sldChg>
      <pc:sldChg chg="del">
        <pc:chgData name="Gheisa Esteves" userId="67c15e70-f3ca-45a7-afd1-ea481158a51b" providerId="ADAL" clId="{7E7DF7E3-62DA-4AB9-A4A8-88FDF2510B9F}" dt="2022-04-12T20:33:07.872" v="1" actId="47"/>
        <pc:sldMkLst>
          <pc:docMk/>
          <pc:sldMk cId="1767481082" sldId="6417"/>
        </pc:sldMkLst>
      </pc:sldChg>
      <pc:sldChg chg="del">
        <pc:chgData name="Gheisa Esteves" userId="67c15e70-f3ca-45a7-afd1-ea481158a51b" providerId="ADAL" clId="{7E7DF7E3-62DA-4AB9-A4A8-88FDF2510B9F}" dt="2022-04-12T20:33:07.872" v="1" actId="47"/>
        <pc:sldMkLst>
          <pc:docMk/>
          <pc:sldMk cId="4271353157" sldId="6418"/>
        </pc:sldMkLst>
      </pc:sldChg>
      <pc:sldChg chg="del">
        <pc:chgData name="Gheisa Esteves" userId="67c15e70-f3ca-45a7-afd1-ea481158a51b" providerId="ADAL" clId="{7E7DF7E3-62DA-4AB9-A4A8-88FDF2510B9F}" dt="2022-04-12T20:33:07.872" v="1" actId="47"/>
        <pc:sldMkLst>
          <pc:docMk/>
          <pc:sldMk cId="2498086645" sldId="6419"/>
        </pc:sldMkLst>
      </pc:sldChg>
      <pc:sldChg chg="add">
        <pc:chgData name="Gheisa Esteves" userId="67c15e70-f3ca-45a7-afd1-ea481158a51b" providerId="ADAL" clId="{7E7DF7E3-62DA-4AB9-A4A8-88FDF2510B9F}" dt="2022-04-12T20:32:38.370" v="0"/>
        <pc:sldMkLst>
          <pc:docMk/>
          <pc:sldMk cId="401822496" sldId="6767"/>
        </pc:sldMkLst>
      </pc:sldChg>
      <pc:sldChg chg="add">
        <pc:chgData name="Gheisa Esteves" userId="67c15e70-f3ca-45a7-afd1-ea481158a51b" providerId="ADAL" clId="{7E7DF7E3-62DA-4AB9-A4A8-88FDF2510B9F}" dt="2022-04-12T20:32:38.370" v="0"/>
        <pc:sldMkLst>
          <pc:docMk/>
          <pc:sldMk cId="2982699833" sldId="6768"/>
        </pc:sldMkLst>
      </pc:sldChg>
      <pc:sldChg chg="add">
        <pc:chgData name="Gheisa Esteves" userId="67c15e70-f3ca-45a7-afd1-ea481158a51b" providerId="ADAL" clId="{7E7DF7E3-62DA-4AB9-A4A8-88FDF2510B9F}" dt="2022-04-12T20:32:38.370" v="0"/>
        <pc:sldMkLst>
          <pc:docMk/>
          <pc:sldMk cId="3293440993" sldId="6769"/>
        </pc:sldMkLst>
      </pc:sldChg>
      <pc:sldChg chg="add">
        <pc:chgData name="Gheisa Esteves" userId="67c15e70-f3ca-45a7-afd1-ea481158a51b" providerId="ADAL" clId="{7E7DF7E3-62DA-4AB9-A4A8-88FDF2510B9F}" dt="2022-04-12T20:32:38.370" v="0"/>
        <pc:sldMkLst>
          <pc:docMk/>
          <pc:sldMk cId="4120826343" sldId="6770"/>
        </pc:sldMkLst>
      </pc:sldChg>
    </pc:docChg>
  </pc:docChgLst>
  <pc:docChgLst>
    <pc:chgData name="Fernanda Kazama" userId="S::fkazama@ccee.org.br::22fe7373-730d-4e0e-b004-a3194092bdf2" providerId="AD" clId="Web-{B3437772-6140-4058-9A66-AFEEC53C33BF}"/>
    <pc:docChg chg="addSld modSld modSection">
      <pc:chgData name="Fernanda Kazama" userId="S::fkazama@ccee.org.br::22fe7373-730d-4e0e-b004-a3194092bdf2" providerId="AD" clId="Web-{B3437772-6140-4058-9A66-AFEEC53C33BF}" dt="2021-12-14T21:02:43.117" v="33" actId="20577"/>
      <pc:docMkLst>
        <pc:docMk/>
      </pc:docMkLst>
      <pc:sldChg chg="delSp modSp new">
        <pc:chgData name="Fernanda Kazama" userId="S::fkazama@ccee.org.br::22fe7373-730d-4e0e-b004-a3194092bdf2" providerId="AD" clId="Web-{B3437772-6140-4058-9A66-AFEEC53C33BF}" dt="2021-12-14T21:02:43.117" v="33" actId="20577"/>
        <pc:sldMkLst>
          <pc:docMk/>
          <pc:sldMk cId="1634245283" sldId="6363"/>
        </pc:sldMkLst>
        <pc:spChg chg="mod">
          <ac:chgData name="Fernanda Kazama" userId="S::fkazama@ccee.org.br::22fe7373-730d-4e0e-b004-a3194092bdf2" providerId="AD" clId="Web-{B3437772-6140-4058-9A66-AFEEC53C33BF}" dt="2021-12-14T21:02:43.117" v="33" actId="20577"/>
          <ac:spMkLst>
            <pc:docMk/>
            <pc:sldMk cId="1634245283" sldId="6363"/>
            <ac:spMk id="2" creationId="{DAA47019-6759-4607-AE67-B5FCA21DD8FE}"/>
          </ac:spMkLst>
        </pc:spChg>
        <pc:spChg chg="del">
          <ac:chgData name="Fernanda Kazama" userId="S::fkazama@ccee.org.br::22fe7373-730d-4e0e-b004-a3194092bdf2" providerId="AD" clId="Web-{B3437772-6140-4058-9A66-AFEEC53C33BF}" dt="2021-12-14T21:00:59.067" v="24"/>
          <ac:spMkLst>
            <pc:docMk/>
            <pc:sldMk cId="1634245283" sldId="6363"/>
            <ac:spMk id="3" creationId="{E49B19A1-86B3-40CF-B59F-7A4EB48E8B4D}"/>
          </ac:spMkLst>
        </pc:spChg>
        <pc:spChg chg="del">
          <ac:chgData name="Fernanda Kazama" userId="S::fkazama@ccee.org.br::22fe7373-730d-4e0e-b004-a3194092bdf2" providerId="AD" clId="Web-{B3437772-6140-4058-9A66-AFEEC53C33BF}" dt="2021-12-14T21:01:00.911" v="25"/>
          <ac:spMkLst>
            <pc:docMk/>
            <pc:sldMk cId="1634245283" sldId="6363"/>
            <ac:spMk id="4" creationId="{DD6FC962-3AD5-4A7B-BFC9-86FF0709E2CB}"/>
          </ac:spMkLst>
        </pc:spChg>
      </pc:sldChg>
    </pc:docChg>
  </pc:docChgLst>
  <pc:docChgLst>
    <pc:chgData name="Guilherme Fredo" userId="9d8b8371-d126-464d-9e28-688cd5884232" providerId="ADAL" clId="{52732D0B-F459-4C2E-9835-FBB4A641C419}"/>
    <pc:docChg chg="custSel addSld delSld modSld modSection">
      <pc:chgData name="Guilherme Fredo" userId="9d8b8371-d126-464d-9e28-688cd5884232" providerId="ADAL" clId="{52732D0B-F459-4C2E-9835-FBB4A641C419}" dt="2022-03-16T17:41:16.441" v="63" actId="47"/>
      <pc:docMkLst>
        <pc:docMk/>
      </pc:docMkLst>
      <pc:sldChg chg="del">
        <pc:chgData name="Guilherme Fredo" userId="9d8b8371-d126-464d-9e28-688cd5884232" providerId="ADAL" clId="{52732D0B-F459-4C2E-9835-FBB4A641C419}" dt="2022-03-16T17:41:16.441" v="63" actId="47"/>
        <pc:sldMkLst>
          <pc:docMk/>
          <pc:sldMk cId="899028632" sldId="6469"/>
        </pc:sldMkLst>
      </pc:sldChg>
      <pc:sldChg chg="delSp modSp mod">
        <pc:chgData name="Guilherme Fredo" userId="9d8b8371-d126-464d-9e28-688cd5884232" providerId="ADAL" clId="{52732D0B-F459-4C2E-9835-FBB4A641C419}" dt="2022-03-16T17:25:22.084" v="6" actId="2711"/>
        <pc:sldMkLst>
          <pc:docMk/>
          <pc:sldMk cId="1773694340" sldId="6490"/>
        </pc:sldMkLst>
        <pc:spChg chg="del">
          <ac:chgData name="Guilherme Fredo" userId="9d8b8371-d126-464d-9e28-688cd5884232" providerId="ADAL" clId="{52732D0B-F459-4C2E-9835-FBB4A641C419}" dt="2022-03-16T17:24:25.233" v="0" actId="478"/>
          <ac:spMkLst>
            <pc:docMk/>
            <pc:sldMk cId="1773694340" sldId="6490"/>
            <ac:spMk id="2" creationId="{950EA786-7FC9-4F69-B729-3C8597F85C5D}"/>
          </ac:spMkLst>
        </pc:spChg>
        <pc:graphicFrameChg chg="mod">
          <ac:chgData name="Guilherme Fredo" userId="9d8b8371-d126-464d-9e28-688cd5884232" providerId="ADAL" clId="{52732D0B-F459-4C2E-9835-FBB4A641C419}" dt="2022-03-16T17:25:22.084" v="6" actId="2711"/>
          <ac:graphicFrameMkLst>
            <pc:docMk/>
            <pc:sldMk cId="1773694340" sldId="6490"/>
            <ac:graphicFrameMk id="3" creationId="{00000000-0000-0000-0000-000000000000}"/>
          </ac:graphicFrameMkLst>
        </pc:graphicFrameChg>
      </pc:sldChg>
      <pc:sldChg chg="modSp add mod">
        <pc:chgData name="Guilherme Fredo" userId="9d8b8371-d126-464d-9e28-688cd5884232" providerId="ADAL" clId="{52732D0B-F459-4C2E-9835-FBB4A641C419}" dt="2022-03-16T17:29:19.015" v="62" actId="113"/>
        <pc:sldMkLst>
          <pc:docMk/>
          <pc:sldMk cId="2598879988" sldId="6530"/>
        </pc:sldMkLst>
        <pc:spChg chg="mod">
          <ac:chgData name="Guilherme Fredo" userId="9d8b8371-d126-464d-9e28-688cd5884232" providerId="ADAL" clId="{52732D0B-F459-4C2E-9835-FBB4A641C419}" dt="2022-03-16T17:29:19.015" v="62" actId="113"/>
          <ac:spMkLst>
            <pc:docMk/>
            <pc:sldMk cId="2598879988" sldId="6530"/>
            <ac:spMk id="12" creationId="{5B175E51-FDDD-4CA8-A60B-CFFCED4C19F6}"/>
          </ac:spMkLst>
        </pc:spChg>
      </pc:sldChg>
    </pc:docChg>
  </pc:docChgLst>
  <pc:docChgLst>
    <pc:chgData name="Cassia Kuki" userId="0a54ce7b-0f85-46c7-a596-a84da824918f" providerId="ADAL" clId="{9B28F4D5-0BC8-464F-9C83-130F990C431B}"/>
    <pc:docChg chg="undo custSel addSld delSld modSld sldOrd modSection">
      <pc:chgData name="Cassia Kuki" userId="0a54ce7b-0f85-46c7-a596-a84da824918f" providerId="ADAL" clId="{9B28F4D5-0BC8-464F-9C83-130F990C431B}" dt="2022-01-19T17:59:07.086" v="1740" actId="1076"/>
      <pc:docMkLst>
        <pc:docMk/>
      </pc:docMkLst>
      <pc:sldChg chg="modSp mod">
        <pc:chgData name="Cassia Kuki" userId="0a54ce7b-0f85-46c7-a596-a84da824918f" providerId="ADAL" clId="{9B28F4D5-0BC8-464F-9C83-130F990C431B}" dt="2022-01-18T22:19:04.766" v="0" actId="1076"/>
        <pc:sldMkLst>
          <pc:docMk/>
          <pc:sldMk cId="4112179941" sldId="1839"/>
        </pc:sldMkLst>
        <pc:spChg chg="mod">
          <ac:chgData name="Cassia Kuki" userId="0a54ce7b-0f85-46c7-a596-a84da824918f" providerId="ADAL" clId="{9B28F4D5-0BC8-464F-9C83-130F990C431B}" dt="2022-01-18T22:19:04.766" v="0" actId="1076"/>
          <ac:spMkLst>
            <pc:docMk/>
            <pc:sldMk cId="4112179941" sldId="1839"/>
            <ac:spMk id="12" creationId="{9EE705A5-B6E6-4DC9-8F9B-BBCAB800C547}"/>
          </ac:spMkLst>
        </pc:spChg>
      </pc:sldChg>
      <pc:sldChg chg="modSp">
        <pc:chgData name="Cassia Kuki" userId="0a54ce7b-0f85-46c7-a596-a84da824918f" providerId="ADAL" clId="{9B28F4D5-0BC8-464F-9C83-130F990C431B}" dt="2022-01-19T13:41:45.194" v="412" actId="6549"/>
        <pc:sldMkLst>
          <pc:docMk/>
          <pc:sldMk cId="1743544488" sldId="2303"/>
        </pc:sldMkLst>
        <pc:spChg chg="mod">
          <ac:chgData name="Cassia Kuki" userId="0a54ce7b-0f85-46c7-a596-a84da824918f" providerId="ADAL" clId="{9B28F4D5-0BC8-464F-9C83-130F990C431B}" dt="2022-01-19T13:41:38.210" v="410" actId="6549"/>
          <ac:spMkLst>
            <pc:docMk/>
            <pc:sldMk cId="1743544488" sldId="2303"/>
            <ac:spMk id="8" creationId="{895D1BC1-C0AA-420D-B0F6-A53AC518FA7B}"/>
          </ac:spMkLst>
        </pc:spChg>
        <pc:spChg chg="mod">
          <ac:chgData name="Cassia Kuki" userId="0a54ce7b-0f85-46c7-a596-a84da824918f" providerId="ADAL" clId="{9B28F4D5-0BC8-464F-9C83-130F990C431B}" dt="2022-01-19T13:41:42.694" v="411" actId="6549"/>
          <ac:spMkLst>
            <pc:docMk/>
            <pc:sldMk cId="1743544488" sldId="2303"/>
            <ac:spMk id="9" creationId="{D389DA09-0946-434B-8C7C-B2CE913A179E}"/>
          </ac:spMkLst>
        </pc:spChg>
        <pc:spChg chg="mod">
          <ac:chgData name="Cassia Kuki" userId="0a54ce7b-0f85-46c7-a596-a84da824918f" providerId="ADAL" clId="{9B28F4D5-0BC8-464F-9C83-130F990C431B}" dt="2022-01-19T13:41:45.194" v="412" actId="6549"/>
          <ac:spMkLst>
            <pc:docMk/>
            <pc:sldMk cId="1743544488" sldId="2303"/>
            <ac:spMk id="10" creationId="{5113A174-46DE-4279-889B-2262ECDA9575}"/>
          </ac:spMkLst>
        </pc:spChg>
      </pc:sldChg>
      <pc:sldChg chg="del">
        <pc:chgData name="Cassia Kuki" userId="0a54ce7b-0f85-46c7-a596-a84da824918f" providerId="ADAL" clId="{9B28F4D5-0BC8-464F-9C83-130F990C431B}" dt="2022-01-18T23:11:52.035" v="409" actId="2696"/>
        <pc:sldMkLst>
          <pc:docMk/>
          <pc:sldMk cId="3989285583" sldId="6153"/>
        </pc:sldMkLst>
      </pc:sldChg>
      <pc:sldChg chg="modSp mod">
        <pc:chgData name="Cassia Kuki" userId="0a54ce7b-0f85-46c7-a596-a84da824918f" providerId="ADAL" clId="{9B28F4D5-0BC8-464F-9C83-130F990C431B}" dt="2022-01-18T23:11:16.015" v="408" actId="20577"/>
        <pc:sldMkLst>
          <pc:docMk/>
          <pc:sldMk cId="295787834" sldId="6157"/>
        </pc:sldMkLst>
        <pc:spChg chg="mod">
          <ac:chgData name="Cassia Kuki" userId="0a54ce7b-0f85-46c7-a596-a84da824918f" providerId="ADAL" clId="{9B28F4D5-0BC8-464F-9C83-130F990C431B}" dt="2022-01-18T23:11:16.015" v="408" actId="20577"/>
          <ac:spMkLst>
            <pc:docMk/>
            <pc:sldMk cId="295787834" sldId="6157"/>
            <ac:spMk id="16" creationId="{DFF01BCC-890F-44AF-8414-D34202C45AF1}"/>
          </ac:spMkLst>
        </pc:spChg>
      </pc:sldChg>
      <pc:sldChg chg="addSp delSp modSp mod">
        <pc:chgData name="Cassia Kuki" userId="0a54ce7b-0f85-46c7-a596-a84da824918f" providerId="ADAL" clId="{9B28F4D5-0BC8-464F-9C83-130F990C431B}" dt="2022-01-19T13:56:49.282" v="862" actId="20577"/>
        <pc:sldMkLst>
          <pc:docMk/>
          <pc:sldMk cId="3841023325" sldId="6178"/>
        </pc:sldMkLst>
        <pc:spChg chg="mod">
          <ac:chgData name="Cassia Kuki" userId="0a54ce7b-0f85-46c7-a596-a84da824918f" providerId="ADAL" clId="{9B28F4D5-0BC8-464F-9C83-130F990C431B}" dt="2022-01-19T13:56:49.282" v="862" actId="20577"/>
          <ac:spMkLst>
            <pc:docMk/>
            <pc:sldMk cId="3841023325" sldId="6178"/>
            <ac:spMk id="2" creationId="{00000000-0000-0000-0000-000000000000}"/>
          </ac:spMkLst>
        </pc:spChg>
        <pc:spChg chg="del mod ord">
          <ac:chgData name="Cassia Kuki" userId="0a54ce7b-0f85-46c7-a596-a84da824918f" providerId="ADAL" clId="{9B28F4D5-0BC8-464F-9C83-130F990C431B}" dt="2022-01-19T13:54:27.500" v="740" actId="478"/>
          <ac:spMkLst>
            <pc:docMk/>
            <pc:sldMk cId="3841023325" sldId="6178"/>
            <ac:spMk id="6" creationId="{2FD85C76-4236-4986-9286-D93443C70528}"/>
          </ac:spMkLst>
        </pc:spChg>
        <pc:spChg chg="add mod">
          <ac:chgData name="Cassia Kuki" userId="0a54ce7b-0f85-46c7-a596-a84da824918f" providerId="ADAL" clId="{9B28F4D5-0BC8-464F-9C83-130F990C431B}" dt="2022-01-19T13:54:51.129" v="773" actId="20577"/>
          <ac:spMkLst>
            <pc:docMk/>
            <pc:sldMk cId="3841023325" sldId="6178"/>
            <ac:spMk id="7" creationId="{C55BB21D-21A0-4688-89A7-EE0D3BA1A92D}"/>
          </ac:spMkLst>
        </pc:spChg>
        <pc:spChg chg="add mod">
          <ac:chgData name="Cassia Kuki" userId="0a54ce7b-0f85-46c7-a596-a84da824918f" providerId="ADAL" clId="{9B28F4D5-0BC8-464F-9C83-130F990C431B}" dt="2022-01-19T13:56:07.308" v="852" actId="20577"/>
          <ac:spMkLst>
            <pc:docMk/>
            <pc:sldMk cId="3841023325" sldId="6178"/>
            <ac:spMk id="8" creationId="{5056A2CB-3913-4A41-BE85-CA2C3226FCF7}"/>
          </ac:spMkLst>
        </pc:spChg>
        <pc:spChg chg="del mod">
          <ac:chgData name="Cassia Kuki" userId="0a54ce7b-0f85-46c7-a596-a84da824918f" providerId="ADAL" clId="{9B28F4D5-0BC8-464F-9C83-130F990C431B}" dt="2022-01-18T23:06:12.535" v="271" actId="478"/>
          <ac:spMkLst>
            <pc:docMk/>
            <pc:sldMk cId="3841023325" sldId="6178"/>
            <ac:spMk id="8" creationId="{BDBF68EF-B185-48BB-AEED-74325BA98429}"/>
          </ac:spMkLst>
        </pc:spChg>
        <pc:spChg chg="add del mod">
          <ac:chgData name="Cassia Kuki" userId="0a54ce7b-0f85-46c7-a596-a84da824918f" providerId="ADAL" clId="{9B28F4D5-0BC8-464F-9C83-130F990C431B}" dt="2022-01-18T23:02:07.703" v="256" actId="478"/>
          <ac:spMkLst>
            <pc:docMk/>
            <pc:sldMk cId="3841023325" sldId="6178"/>
            <ac:spMk id="9" creationId="{18540987-6670-4385-8CCC-8B11594DA664}"/>
          </ac:spMkLst>
        </pc:spChg>
        <pc:spChg chg="del">
          <ac:chgData name="Cassia Kuki" userId="0a54ce7b-0f85-46c7-a596-a84da824918f" providerId="ADAL" clId="{9B28F4D5-0BC8-464F-9C83-130F990C431B}" dt="2022-01-18T23:06:13.311" v="272" actId="478"/>
          <ac:spMkLst>
            <pc:docMk/>
            <pc:sldMk cId="3841023325" sldId="6178"/>
            <ac:spMk id="11" creationId="{2E547161-0747-419A-906D-293C1B214A33}"/>
          </ac:spMkLst>
        </pc:spChg>
        <pc:spChg chg="add mod">
          <ac:chgData name="Cassia Kuki" userId="0a54ce7b-0f85-46c7-a596-a84da824918f" providerId="ADAL" clId="{9B28F4D5-0BC8-464F-9C83-130F990C431B}" dt="2022-01-19T13:55:02.138" v="781" actId="20577"/>
          <ac:spMkLst>
            <pc:docMk/>
            <pc:sldMk cId="3841023325" sldId="6178"/>
            <ac:spMk id="14" creationId="{69361EB9-1724-4A86-9A66-BE62637D1FC3}"/>
          </ac:spMkLst>
        </pc:spChg>
        <pc:picChg chg="add del mod">
          <ac:chgData name="Cassia Kuki" userId="0a54ce7b-0f85-46c7-a596-a84da824918f" providerId="ADAL" clId="{9B28F4D5-0BC8-464F-9C83-130F990C431B}" dt="2022-01-18T23:02:07.703" v="256" actId="478"/>
          <ac:picMkLst>
            <pc:docMk/>
            <pc:sldMk cId="3841023325" sldId="6178"/>
            <ac:picMk id="4" creationId="{B00F031C-B243-4E05-BBA8-2CFD5D6FD253}"/>
          </ac:picMkLst>
        </pc:picChg>
        <pc:picChg chg="del">
          <ac:chgData name="Cassia Kuki" userId="0a54ce7b-0f85-46c7-a596-a84da824918f" providerId="ADAL" clId="{9B28F4D5-0BC8-464F-9C83-130F990C431B}" dt="2022-01-18T23:06:16.199" v="273" actId="478"/>
          <ac:picMkLst>
            <pc:docMk/>
            <pc:sldMk cId="3841023325" sldId="6178"/>
            <ac:picMk id="5" creationId="{2C276BBA-DB01-4FB3-92D6-E0B93218E4D2}"/>
          </ac:picMkLst>
        </pc:picChg>
        <pc:picChg chg="add mod">
          <ac:chgData name="Cassia Kuki" userId="0a54ce7b-0f85-46c7-a596-a84da824918f" providerId="ADAL" clId="{9B28F4D5-0BC8-464F-9C83-130F990C431B}" dt="2022-01-19T13:54:10.939" v="739" actId="1076"/>
          <ac:picMkLst>
            <pc:docMk/>
            <pc:sldMk cId="3841023325" sldId="6178"/>
            <ac:picMk id="10" creationId="{DEA1D5D0-7EBF-4E32-9BDD-32DA806E1C21}"/>
          </ac:picMkLst>
        </pc:picChg>
        <pc:picChg chg="add mod">
          <ac:chgData name="Cassia Kuki" userId="0a54ce7b-0f85-46c7-a596-a84da824918f" providerId="ADAL" clId="{9B28F4D5-0BC8-464F-9C83-130F990C431B}" dt="2022-01-19T13:55:13.443" v="782" actId="1076"/>
          <ac:picMkLst>
            <pc:docMk/>
            <pc:sldMk cId="3841023325" sldId="6178"/>
            <ac:picMk id="13" creationId="{970857C5-5E19-403F-A356-E57B76542DE1}"/>
          </ac:picMkLst>
        </pc:picChg>
      </pc:sldChg>
      <pc:sldChg chg="modSp mod">
        <pc:chgData name="Cassia Kuki" userId="0a54ce7b-0f85-46c7-a596-a84da824918f" providerId="ADAL" clId="{9B28F4D5-0BC8-464F-9C83-130F990C431B}" dt="2022-01-19T17:05:46.680" v="1344" actId="1076"/>
        <pc:sldMkLst>
          <pc:docMk/>
          <pc:sldMk cId="74614992" sldId="6179"/>
        </pc:sldMkLst>
        <pc:picChg chg="mod">
          <ac:chgData name="Cassia Kuki" userId="0a54ce7b-0f85-46c7-a596-a84da824918f" providerId="ADAL" clId="{9B28F4D5-0BC8-464F-9C83-130F990C431B}" dt="2022-01-19T17:05:46.680" v="1344" actId="1076"/>
          <ac:picMkLst>
            <pc:docMk/>
            <pc:sldMk cId="74614992" sldId="6179"/>
            <ac:picMk id="4" creationId="{294FEA68-0125-4AC8-A2A4-BB97299EAD26}"/>
          </ac:picMkLst>
        </pc:picChg>
      </pc:sldChg>
      <pc:sldChg chg="del ord">
        <pc:chgData name="Cassia Kuki" userId="0a54ce7b-0f85-46c7-a596-a84da824918f" providerId="ADAL" clId="{9B28F4D5-0BC8-464F-9C83-130F990C431B}" dt="2022-01-19T14:52:36.588" v="867" actId="47"/>
        <pc:sldMkLst>
          <pc:docMk/>
          <pc:sldMk cId="2313907702" sldId="6188"/>
        </pc:sldMkLst>
      </pc:sldChg>
      <pc:sldChg chg="del">
        <pc:chgData name="Cassia Kuki" userId="0a54ce7b-0f85-46c7-a596-a84da824918f" providerId="ADAL" clId="{9B28F4D5-0BC8-464F-9C83-130F990C431B}" dt="2022-01-18T23:11:52.035" v="409" actId="2696"/>
        <pc:sldMkLst>
          <pc:docMk/>
          <pc:sldMk cId="2825984762" sldId="6190"/>
        </pc:sldMkLst>
      </pc:sldChg>
      <pc:sldChg chg="addSp delSp modSp mod ord">
        <pc:chgData name="Cassia Kuki" userId="0a54ce7b-0f85-46c7-a596-a84da824918f" providerId="ADAL" clId="{9B28F4D5-0BC8-464F-9C83-130F990C431B}" dt="2022-01-19T13:52:49.171" v="736" actId="1076"/>
        <pc:sldMkLst>
          <pc:docMk/>
          <pc:sldMk cId="403020189" sldId="6191"/>
        </pc:sldMkLst>
        <pc:spChg chg="del">
          <ac:chgData name="Cassia Kuki" userId="0a54ce7b-0f85-46c7-a596-a84da824918f" providerId="ADAL" clId="{9B28F4D5-0BC8-464F-9C83-130F990C431B}" dt="2022-01-18T23:01:40.992" v="248" actId="478"/>
          <ac:spMkLst>
            <pc:docMk/>
            <pc:sldMk cId="403020189" sldId="6191"/>
            <ac:spMk id="8" creationId="{BDBF68EF-B185-48BB-AEED-74325BA98429}"/>
          </ac:spMkLst>
        </pc:spChg>
        <pc:spChg chg="add mod">
          <ac:chgData name="Cassia Kuki" userId="0a54ce7b-0f85-46c7-a596-a84da824918f" providerId="ADAL" clId="{9B28F4D5-0BC8-464F-9C83-130F990C431B}" dt="2022-01-19T13:51:06.729" v="698" actId="20577"/>
          <ac:spMkLst>
            <pc:docMk/>
            <pc:sldMk cId="403020189" sldId="6191"/>
            <ac:spMk id="10" creationId="{153E590F-AEC4-4312-AEFB-0E804E1727D6}"/>
          </ac:spMkLst>
        </pc:spChg>
        <pc:spChg chg="del">
          <ac:chgData name="Cassia Kuki" userId="0a54ce7b-0f85-46c7-a596-a84da824918f" providerId="ADAL" clId="{9B28F4D5-0BC8-464F-9C83-130F990C431B}" dt="2022-01-18T22:54:57.448" v="166" actId="478"/>
          <ac:spMkLst>
            <pc:docMk/>
            <pc:sldMk cId="403020189" sldId="6191"/>
            <ac:spMk id="11" creationId="{2E547161-0747-419A-906D-293C1B214A33}"/>
          </ac:spMkLst>
        </pc:spChg>
        <pc:spChg chg="add mod">
          <ac:chgData name="Cassia Kuki" userId="0a54ce7b-0f85-46c7-a596-a84da824918f" providerId="ADAL" clId="{9B28F4D5-0BC8-464F-9C83-130F990C431B}" dt="2022-01-19T13:51:24.105" v="725" actId="20577"/>
          <ac:spMkLst>
            <pc:docMk/>
            <pc:sldMk cId="403020189" sldId="6191"/>
            <ac:spMk id="11" creationId="{4D42689B-A0DD-4F41-93C0-3915B1E85664}"/>
          </ac:spMkLst>
        </pc:spChg>
        <pc:spChg chg="add del mod ord">
          <ac:chgData name="Cassia Kuki" userId="0a54ce7b-0f85-46c7-a596-a84da824918f" providerId="ADAL" clId="{9B28F4D5-0BC8-464F-9C83-130F990C431B}" dt="2022-01-19T13:49:27.226" v="614" actId="478"/>
          <ac:spMkLst>
            <pc:docMk/>
            <pc:sldMk cId="403020189" sldId="6191"/>
            <ac:spMk id="13" creationId="{FCDF4891-2E2B-4B0B-AFB7-5A2EE67EDD59}"/>
          </ac:spMkLst>
        </pc:spChg>
        <pc:spChg chg="del">
          <ac:chgData name="Cassia Kuki" userId="0a54ce7b-0f85-46c7-a596-a84da824918f" providerId="ADAL" clId="{9B28F4D5-0BC8-464F-9C83-130F990C431B}" dt="2022-01-18T23:01:42.246" v="249" actId="478"/>
          <ac:spMkLst>
            <pc:docMk/>
            <pc:sldMk cId="403020189" sldId="6191"/>
            <ac:spMk id="15" creationId="{7A0C3659-5656-46F6-AE5C-37AC8F854792}"/>
          </ac:spMkLst>
        </pc:spChg>
        <pc:spChg chg="add del mod">
          <ac:chgData name="Cassia Kuki" userId="0a54ce7b-0f85-46c7-a596-a84da824918f" providerId="ADAL" clId="{9B28F4D5-0BC8-464F-9C83-130F990C431B}" dt="2022-01-18T22:56:05.215" v="187" actId="478"/>
          <ac:spMkLst>
            <pc:docMk/>
            <pc:sldMk cId="403020189" sldId="6191"/>
            <ac:spMk id="16" creationId="{DC743433-85E5-48AE-8911-F9599F662D66}"/>
          </ac:spMkLst>
        </pc:spChg>
        <pc:spChg chg="mod">
          <ac:chgData name="Cassia Kuki" userId="0a54ce7b-0f85-46c7-a596-a84da824918f" providerId="ADAL" clId="{9B28F4D5-0BC8-464F-9C83-130F990C431B}" dt="2022-01-19T13:49:47.737" v="690" actId="20577"/>
          <ac:spMkLst>
            <pc:docMk/>
            <pc:sldMk cId="403020189" sldId="6191"/>
            <ac:spMk id="17" creationId="{D9D09F55-E2DD-4098-AC91-D7176069E997}"/>
          </ac:spMkLst>
        </pc:spChg>
        <pc:spChg chg="del">
          <ac:chgData name="Cassia Kuki" userId="0a54ce7b-0f85-46c7-a596-a84da824918f" providerId="ADAL" clId="{9B28F4D5-0BC8-464F-9C83-130F990C431B}" dt="2022-01-18T22:56:17.201" v="191" actId="478"/>
          <ac:spMkLst>
            <pc:docMk/>
            <pc:sldMk cId="403020189" sldId="6191"/>
            <ac:spMk id="18" creationId="{256C2CAF-D0F0-47A1-9FA2-AFA4CA4F8CD2}"/>
          </ac:spMkLst>
        </pc:spChg>
        <pc:picChg chg="del">
          <ac:chgData name="Cassia Kuki" userId="0a54ce7b-0f85-46c7-a596-a84da824918f" providerId="ADAL" clId="{9B28F4D5-0BC8-464F-9C83-130F990C431B}" dt="2022-01-18T22:56:17.822" v="192" actId="478"/>
          <ac:picMkLst>
            <pc:docMk/>
            <pc:sldMk cId="403020189" sldId="6191"/>
            <ac:picMk id="4" creationId="{73D776C8-5C29-4099-892F-D502089A004E}"/>
          </ac:picMkLst>
        </pc:picChg>
        <pc:picChg chg="add del mod modCrop">
          <ac:chgData name="Cassia Kuki" userId="0a54ce7b-0f85-46c7-a596-a84da824918f" providerId="ADAL" clId="{9B28F4D5-0BC8-464F-9C83-130F990C431B}" dt="2022-01-19T13:49:55.619" v="691" actId="1076"/>
          <ac:picMkLst>
            <pc:docMk/>
            <pc:sldMk cId="403020189" sldId="6191"/>
            <ac:picMk id="5" creationId="{22835E23-09D7-41C3-9475-48F0A885FBBD}"/>
          </ac:picMkLst>
        </pc:picChg>
        <pc:picChg chg="del mod">
          <ac:chgData name="Cassia Kuki" userId="0a54ce7b-0f85-46c7-a596-a84da824918f" providerId="ADAL" clId="{9B28F4D5-0BC8-464F-9C83-130F990C431B}" dt="2022-01-18T22:56:07.271" v="188" actId="478"/>
          <ac:picMkLst>
            <pc:docMk/>
            <pc:sldMk cId="403020189" sldId="6191"/>
            <ac:picMk id="7" creationId="{B820917B-B069-4BB9-B929-692B24265F14}"/>
          </ac:picMkLst>
        </pc:picChg>
        <pc:picChg chg="add del mod">
          <ac:chgData name="Cassia Kuki" userId="0a54ce7b-0f85-46c7-a596-a84da824918f" providerId="ADAL" clId="{9B28F4D5-0BC8-464F-9C83-130F990C431B}" dt="2022-01-18T22:59:55.711" v="238" actId="478"/>
          <ac:picMkLst>
            <pc:docMk/>
            <pc:sldMk cId="403020189" sldId="6191"/>
            <ac:picMk id="9" creationId="{B7084EF3-0816-4196-98CD-3B891DF88F78}"/>
          </ac:picMkLst>
        </pc:picChg>
        <pc:picChg chg="add mod modCrop">
          <ac:chgData name="Cassia Kuki" userId="0a54ce7b-0f85-46c7-a596-a84da824918f" providerId="ADAL" clId="{9B28F4D5-0BC8-464F-9C83-130F990C431B}" dt="2022-01-19T13:52:39.268" v="735" actId="1076"/>
          <ac:picMkLst>
            <pc:docMk/>
            <pc:sldMk cId="403020189" sldId="6191"/>
            <ac:picMk id="12" creationId="{CB2EE377-742B-4255-80D3-E2FD194337A2}"/>
          </ac:picMkLst>
        </pc:picChg>
        <pc:picChg chg="del">
          <ac:chgData name="Cassia Kuki" userId="0a54ce7b-0f85-46c7-a596-a84da824918f" providerId="ADAL" clId="{9B28F4D5-0BC8-464F-9C83-130F990C431B}" dt="2022-01-18T22:54:59.760" v="167" actId="478"/>
          <ac:picMkLst>
            <pc:docMk/>
            <pc:sldMk cId="403020189" sldId="6191"/>
            <ac:picMk id="12" creationId="{F4A042E1-A621-448D-8486-652E9639CF01}"/>
          </ac:picMkLst>
        </pc:picChg>
        <pc:picChg chg="add del mod">
          <ac:chgData name="Cassia Kuki" userId="0a54ce7b-0f85-46c7-a596-a84da824918f" providerId="ADAL" clId="{9B28F4D5-0BC8-464F-9C83-130F990C431B}" dt="2022-01-19T13:49:30.554" v="616" actId="478"/>
          <ac:picMkLst>
            <pc:docMk/>
            <pc:sldMk cId="403020189" sldId="6191"/>
            <ac:picMk id="14" creationId="{E45C86B6-0BCE-4A36-8055-4212F2B65E66}"/>
          </ac:picMkLst>
        </pc:picChg>
        <pc:picChg chg="add del mod modCrop">
          <ac:chgData name="Cassia Kuki" userId="0a54ce7b-0f85-46c7-a596-a84da824918f" providerId="ADAL" clId="{9B28F4D5-0BC8-464F-9C83-130F990C431B}" dt="2022-01-19T13:49:31.301" v="617" actId="478"/>
          <ac:picMkLst>
            <pc:docMk/>
            <pc:sldMk cId="403020189" sldId="6191"/>
            <ac:picMk id="19" creationId="{6E707CD0-26EE-4114-A850-C1D3150F59A2}"/>
          </ac:picMkLst>
        </pc:picChg>
        <pc:picChg chg="add del mod modCrop">
          <ac:chgData name="Cassia Kuki" userId="0a54ce7b-0f85-46c7-a596-a84da824918f" providerId="ADAL" clId="{9B28F4D5-0BC8-464F-9C83-130F990C431B}" dt="2022-01-19T13:49:29.788" v="615" actId="478"/>
          <ac:picMkLst>
            <pc:docMk/>
            <pc:sldMk cId="403020189" sldId="6191"/>
            <ac:picMk id="20" creationId="{EA16CA8F-4418-4D2B-A4FD-E5BF9C5A842E}"/>
          </ac:picMkLst>
        </pc:picChg>
        <pc:picChg chg="add del mod modCrop">
          <ac:chgData name="Cassia Kuki" userId="0a54ce7b-0f85-46c7-a596-a84da824918f" providerId="ADAL" clId="{9B28F4D5-0BC8-464F-9C83-130F990C431B}" dt="2022-01-19T13:52:49.171" v="736" actId="1076"/>
          <ac:picMkLst>
            <pc:docMk/>
            <pc:sldMk cId="403020189" sldId="6191"/>
            <ac:picMk id="21" creationId="{C9D4A263-84E9-4807-8C3E-0E30CCBBAC8A}"/>
          </ac:picMkLst>
        </pc:picChg>
      </pc:sldChg>
      <pc:sldChg chg="addSp delSp modSp mod">
        <pc:chgData name="Cassia Kuki" userId="0a54ce7b-0f85-46c7-a596-a84da824918f" providerId="ADAL" clId="{9B28F4D5-0BC8-464F-9C83-130F990C431B}" dt="2022-01-18T22:44:06.016" v="92" actId="1076"/>
        <pc:sldMkLst>
          <pc:docMk/>
          <pc:sldMk cId="328819101" sldId="6214"/>
        </pc:sldMkLst>
        <pc:spChg chg="del mod">
          <ac:chgData name="Cassia Kuki" userId="0a54ce7b-0f85-46c7-a596-a84da824918f" providerId="ADAL" clId="{9B28F4D5-0BC8-464F-9C83-130F990C431B}" dt="2022-01-18T22:39:51.209" v="39" actId="478"/>
          <ac:spMkLst>
            <pc:docMk/>
            <pc:sldMk cId="328819101" sldId="6214"/>
            <ac:spMk id="6" creationId="{86CEAEA2-93A3-40F0-B6BF-990C53C4D18F}"/>
          </ac:spMkLst>
        </pc:spChg>
        <pc:spChg chg="mod">
          <ac:chgData name="Cassia Kuki" userId="0a54ce7b-0f85-46c7-a596-a84da824918f" providerId="ADAL" clId="{9B28F4D5-0BC8-464F-9C83-130F990C431B}" dt="2022-01-18T22:44:06.016" v="92" actId="1076"/>
          <ac:spMkLst>
            <pc:docMk/>
            <pc:sldMk cId="328819101" sldId="6214"/>
            <ac:spMk id="12" creationId="{2CCC8DB7-6B36-4056-B08C-EBDB9557002B}"/>
          </ac:spMkLst>
        </pc:spChg>
        <pc:spChg chg="mod">
          <ac:chgData name="Cassia Kuki" userId="0a54ce7b-0f85-46c7-a596-a84da824918f" providerId="ADAL" clId="{9B28F4D5-0BC8-464F-9C83-130F990C431B}" dt="2022-01-18T22:42:58.953" v="82" actId="20577"/>
          <ac:spMkLst>
            <pc:docMk/>
            <pc:sldMk cId="328819101" sldId="6214"/>
            <ac:spMk id="33" creationId="{0DE4AD90-6DFF-42EB-86D4-39AB518E6C56}"/>
          </ac:spMkLst>
        </pc:spChg>
        <pc:picChg chg="add del mod ord">
          <ac:chgData name="Cassia Kuki" userId="0a54ce7b-0f85-46c7-a596-a84da824918f" providerId="ADAL" clId="{9B28F4D5-0BC8-464F-9C83-130F990C431B}" dt="2022-01-18T22:43:55.490" v="90" actId="478"/>
          <ac:picMkLst>
            <pc:docMk/>
            <pc:sldMk cId="328819101" sldId="6214"/>
            <ac:picMk id="3" creationId="{BE3EA88C-22AB-42D9-8C1F-F5100C03E1F0}"/>
          </ac:picMkLst>
        </pc:picChg>
        <pc:picChg chg="add del">
          <ac:chgData name="Cassia Kuki" userId="0a54ce7b-0f85-46c7-a596-a84da824918f" providerId="ADAL" clId="{9B28F4D5-0BC8-464F-9C83-130F990C431B}" dt="2022-01-18T22:39:48.504" v="38" actId="478"/>
          <ac:picMkLst>
            <pc:docMk/>
            <pc:sldMk cId="328819101" sldId="6214"/>
            <ac:picMk id="4" creationId="{23D792CA-77F7-49DD-B61C-4B8180DA71EE}"/>
          </ac:picMkLst>
        </pc:picChg>
        <pc:picChg chg="add mod ord">
          <ac:chgData name="Cassia Kuki" userId="0a54ce7b-0f85-46c7-a596-a84da824918f" providerId="ADAL" clId="{9B28F4D5-0BC8-464F-9C83-130F990C431B}" dt="2022-01-18T22:43:58.613" v="91" actId="167"/>
          <ac:picMkLst>
            <pc:docMk/>
            <pc:sldMk cId="328819101" sldId="6214"/>
            <ac:picMk id="8" creationId="{68914293-852C-4497-8014-AE364242ABFC}"/>
          </ac:picMkLst>
        </pc:picChg>
      </pc:sldChg>
      <pc:sldChg chg="modSp mod">
        <pc:chgData name="Cassia Kuki" userId="0a54ce7b-0f85-46c7-a596-a84da824918f" providerId="ADAL" clId="{9B28F4D5-0BC8-464F-9C83-130F990C431B}" dt="2022-01-18T22:33:20.368" v="16" actId="20577"/>
        <pc:sldMkLst>
          <pc:docMk/>
          <pc:sldMk cId="3759033690" sldId="6274"/>
        </pc:sldMkLst>
        <pc:spChg chg="mod">
          <ac:chgData name="Cassia Kuki" userId="0a54ce7b-0f85-46c7-a596-a84da824918f" providerId="ADAL" clId="{9B28F4D5-0BC8-464F-9C83-130F990C431B}" dt="2022-01-18T22:33:20.368" v="16" actId="20577"/>
          <ac:spMkLst>
            <pc:docMk/>
            <pc:sldMk cId="3759033690" sldId="6274"/>
            <ac:spMk id="6" creationId="{00000000-0000-0000-0000-000000000000}"/>
          </ac:spMkLst>
        </pc:spChg>
      </pc:sldChg>
      <pc:sldChg chg="addSp delSp modSp mod">
        <pc:chgData name="Cassia Kuki" userId="0a54ce7b-0f85-46c7-a596-a84da824918f" providerId="ADAL" clId="{9B28F4D5-0BC8-464F-9C83-130F990C431B}" dt="2022-01-19T14:55:45.048" v="870"/>
        <pc:sldMkLst>
          <pc:docMk/>
          <pc:sldMk cId="353437781" sldId="6378"/>
        </pc:sldMkLst>
        <pc:spChg chg="del">
          <ac:chgData name="Cassia Kuki" userId="0a54ce7b-0f85-46c7-a596-a84da824918f" providerId="ADAL" clId="{9B28F4D5-0BC8-464F-9C83-130F990C431B}" dt="2022-01-19T14:52:55.894" v="868" actId="478"/>
          <ac:spMkLst>
            <pc:docMk/>
            <pc:sldMk cId="353437781" sldId="6378"/>
            <ac:spMk id="20" creationId="{7C0EE3CF-67B2-4700-8D4A-22C0298DE3B2}"/>
          </ac:spMkLst>
        </pc:spChg>
        <pc:spChg chg="add mod">
          <ac:chgData name="Cassia Kuki" userId="0a54ce7b-0f85-46c7-a596-a84da824918f" providerId="ADAL" clId="{9B28F4D5-0BC8-464F-9C83-130F990C431B}" dt="2022-01-19T14:55:45.048" v="870"/>
          <ac:spMkLst>
            <pc:docMk/>
            <pc:sldMk cId="353437781" sldId="6378"/>
            <ac:spMk id="21" creationId="{1495AE16-8D1D-4004-BB41-466A528B56D1}"/>
          </ac:spMkLst>
        </pc:spChg>
      </pc:sldChg>
      <pc:sldChg chg="del">
        <pc:chgData name="Cassia Kuki" userId="0a54ce7b-0f85-46c7-a596-a84da824918f" providerId="ADAL" clId="{9B28F4D5-0BC8-464F-9C83-130F990C431B}" dt="2022-01-18T22:45:03.062" v="93" actId="47"/>
        <pc:sldMkLst>
          <pc:docMk/>
          <pc:sldMk cId="1787693165" sldId="6412"/>
        </pc:sldMkLst>
      </pc:sldChg>
      <pc:sldChg chg="modSp mod">
        <pc:chgData name="Cassia Kuki" userId="0a54ce7b-0f85-46c7-a596-a84da824918f" providerId="ADAL" clId="{9B28F4D5-0BC8-464F-9C83-130F990C431B}" dt="2022-01-18T22:21:20.383" v="14" actId="20577"/>
        <pc:sldMkLst>
          <pc:docMk/>
          <pc:sldMk cId="2024321327" sldId="6420"/>
        </pc:sldMkLst>
        <pc:spChg chg="mod">
          <ac:chgData name="Cassia Kuki" userId="0a54ce7b-0f85-46c7-a596-a84da824918f" providerId="ADAL" clId="{9B28F4D5-0BC8-464F-9C83-130F990C431B}" dt="2022-01-18T22:21:20.383" v="14" actId="20577"/>
          <ac:spMkLst>
            <pc:docMk/>
            <pc:sldMk cId="2024321327" sldId="6420"/>
            <ac:spMk id="10" creationId="{636B8AFB-63C6-4D5F-BEF6-05D154870A82}"/>
          </ac:spMkLst>
        </pc:spChg>
      </pc:sldChg>
      <pc:sldChg chg="addSp delSp modSp add mod">
        <pc:chgData name="Cassia Kuki" userId="0a54ce7b-0f85-46c7-a596-a84da824918f" providerId="ADAL" clId="{9B28F4D5-0BC8-464F-9C83-130F990C431B}" dt="2022-01-18T22:41:40.801" v="65" actId="478"/>
        <pc:sldMkLst>
          <pc:docMk/>
          <pc:sldMk cId="1419027461" sldId="6421"/>
        </pc:sldMkLst>
        <pc:spChg chg="mod">
          <ac:chgData name="Cassia Kuki" userId="0a54ce7b-0f85-46c7-a596-a84da824918f" providerId="ADAL" clId="{9B28F4D5-0BC8-464F-9C83-130F990C431B}" dt="2022-01-18T22:40:04.191" v="53" actId="20577"/>
          <ac:spMkLst>
            <pc:docMk/>
            <pc:sldMk cId="1419027461" sldId="6421"/>
            <ac:spMk id="33" creationId="{0DE4AD90-6DFF-42EB-86D4-39AB518E6C56}"/>
          </ac:spMkLst>
        </pc:spChg>
        <pc:picChg chg="del">
          <ac:chgData name="Cassia Kuki" userId="0a54ce7b-0f85-46c7-a596-a84da824918f" providerId="ADAL" clId="{9B28F4D5-0BC8-464F-9C83-130F990C431B}" dt="2022-01-18T22:41:40.801" v="65" actId="478"/>
          <ac:picMkLst>
            <pc:docMk/>
            <pc:sldMk cId="1419027461" sldId="6421"/>
            <ac:picMk id="3" creationId="{BE3EA88C-22AB-42D9-8C1F-F5100C03E1F0}"/>
          </ac:picMkLst>
        </pc:picChg>
        <pc:picChg chg="add mod ord">
          <ac:chgData name="Cassia Kuki" userId="0a54ce7b-0f85-46c7-a596-a84da824918f" providerId="ADAL" clId="{9B28F4D5-0BC8-464F-9C83-130F990C431B}" dt="2022-01-18T22:41:39.011" v="64" actId="167"/>
          <ac:picMkLst>
            <pc:docMk/>
            <pc:sldMk cId="1419027461" sldId="6421"/>
            <ac:picMk id="4" creationId="{9D4FC163-E91F-4021-B98F-D62306381454}"/>
          </ac:picMkLst>
        </pc:picChg>
      </pc:sldChg>
      <pc:sldChg chg="add">
        <pc:chgData name="Cassia Kuki" userId="0a54ce7b-0f85-46c7-a596-a84da824918f" providerId="ADAL" clId="{9B28F4D5-0BC8-464F-9C83-130F990C431B}" dt="2022-01-18T22:42:53.176" v="77" actId="2890"/>
        <pc:sldMkLst>
          <pc:docMk/>
          <pc:sldMk cId="3147374685" sldId="6422"/>
        </pc:sldMkLst>
      </pc:sldChg>
      <pc:sldChg chg="delSp modSp add mod">
        <pc:chgData name="Cassia Kuki" userId="0a54ce7b-0f85-46c7-a596-a84da824918f" providerId="ADAL" clId="{9B28F4D5-0BC8-464F-9C83-130F990C431B}" dt="2022-01-19T13:49:20.005" v="608" actId="20577"/>
        <pc:sldMkLst>
          <pc:docMk/>
          <pc:sldMk cId="4143558169" sldId="6425"/>
        </pc:sldMkLst>
        <pc:spChg chg="del mod">
          <ac:chgData name="Cassia Kuki" userId="0a54ce7b-0f85-46c7-a596-a84da824918f" providerId="ADAL" clId="{9B28F4D5-0BC8-464F-9C83-130F990C431B}" dt="2022-01-19T13:48:46.418" v="538" actId="478"/>
          <ac:spMkLst>
            <pc:docMk/>
            <pc:sldMk cId="4143558169" sldId="6425"/>
            <ac:spMk id="13" creationId="{FCDF4891-2E2B-4B0B-AFB7-5A2EE67EDD59}"/>
          </ac:spMkLst>
        </pc:spChg>
        <pc:spChg chg="mod">
          <ac:chgData name="Cassia Kuki" userId="0a54ce7b-0f85-46c7-a596-a84da824918f" providerId="ADAL" clId="{9B28F4D5-0BC8-464F-9C83-130F990C431B}" dt="2022-01-19T13:49:20.005" v="608" actId="20577"/>
          <ac:spMkLst>
            <pc:docMk/>
            <pc:sldMk cId="4143558169" sldId="6425"/>
            <ac:spMk id="17" creationId="{D9D09F55-E2DD-4098-AC91-D7176069E997}"/>
          </ac:spMkLst>
        </pc:spChg>
        <pc:picChg chg="del">
          <ac:chgData name="Cassia Kuki" userId="0a54ce7b-0f85-46c7-a596-a84da824918f" providerId="ADAL" clId="{9B28F4D5-0BC8-464F-9C83-130F990C431B}" dt="2022-01-19T13:48:41.442" v="535" actId="478"/>
          <ac:picMkLst>
            <pc:docMk/>
            <pc:sldMk cId="4143558169" sldId="6425"/>
            <ac:picMk id="5" creationId="{22835E23-09D7-41C3-9475-48F0A885FBBD}"/>
          </ac:picMkLst>
        </pc:picChg>
        <pc:picChg chg="del">
          <ac:chgData name="Cassia Kuki" userId="0a54ce7b-0f85-46c7-a596-a84da824918f" providerId="ADAL" clId="{9B28F4D5-0BC8-464F-9C83-130F990C431B}" dt="2022-01-19T13:48:44.295" v="536" actId="478"/>
          <ac:picMkLst>
            <pc:docMk/>
            <pc:sldMk cId="4143558169" sldId="6425"/>
            <ac:picMk id="21" creationId="{C9D4A263-84E9-4807-8C3E-0E30CCBBAC8A}"/>
          </ac:picMkLst>
        </pc:picChg>
      </pc:sldChg>
      <pc:sldChg chg="add">
        <pc:chgData name="Cassia Kuki" userId="0a54ce7b-0f85-46c7-a596-a84da824918f" providerId="ADAL" clId="{9B28F4D5-0BC8-464F-9C83-130F990C431B}" dt="2022-01-19T14:52:18.156" v="863" actId="2890"/>
        <pc:sldMkLst>
          <pc:docMk/>
          <pc:sldMk cId="3803472980" sldId="6428"/>
        </pc:sldMkLst>
      </pc:sldChg>
      <pc:sldChg chg="addSp delSp modSp add mod">
        <pc:chgData name="Cassia Kuki" userId="0a54ce7b-0f85-46c7-a596-a84da824918f" providerId="ADAL" clId="{9B28F4D5-0BC8-464F-9C83-130F990C431B}" dt="2022-01-19T17:57:52.743" v="1726" actId="14100"/>
        <pc:sldMkLst>
          <pc:docMk/>
          <pc:sldMk cId="3206823617" sldId="6429"/>
        </pc:sldMkLst>
        <pc:spChg chg="del mod">
          <ac:chgData name="Cassia Kuki" userId="0a54ce7b-0f85-46c7-a596-a84da824918f" providerId="ADAL" clId="{9B28F4D5-0BC8-464F-9C83-130F990C431B}" dt="2022-01-19T14:57:04.771" v="1025" actId="478"/>
          <ac:spMkLst>
            <pc:docMk/>
            <pc:sldMk cId="3206823617" sldId="6429"/>
            <ac:spMk id="7" creationId="{00000000-0000-0000-0000-000000000000}"/>
          </ac:spMkLst>
        </pc:spChg>
        <pc:spChg chg="add mod">
          <ac:chgData name="Cassia Kuki" userId="0a54ce7b-0f85-46c7-a596-a84da824918f" providerId="ADAL" clId="{9B28F4D5-0BC8-464F-9C83-130F990C431B}" dt="2022-01-19T17:55:50.483" v="1725" actId="20577"/>
          <ac:spMkLst>
            <pc:docMk/>
            <pc:sldMk cId="3206823617" sldId="6429"/>
            <ac:spMk id="9" creationId="{51F4A31A-4276-438B-8268-7EC03872A2A8}"/>
          </ac:spMkLst>
        </pc:spChg>
        <pc:spChg chg="mod">
          <ac:chgData name="Cassia Kuki" userId="0a54ce7b-0f85-46c7-a596-a84da824918f" providerId="ADAL" clId="{9B28F4D5-0BC8-464F-9C83-130F990C431B}" dt="2022-01-19T14:56:25.403" v="942" actId="20577"/>
          <ac:spMkLst>
            <pc:docMk/>
            <pc:sldMk cId="3206823617" sldId="6429"/>
            <ac:spMk id="11" creationId="{00000000-0000-0000-0000-000000000000}"/>
          </ac:spMkLst>
        </pc:spChg>
        <pc:spChg chg="del">
          <ac:chgData name="Cassia Kuki" userId="0a54ce7b-0f85-46c7-a596-a84da824918f" providerId="ADAL" clId="{9B28F4D5-0BC8-464F-9C83-130F990C431B}" dt="2022-01-19T14:57:11.150" v="1026" actId="478"/>
          <ac:spMkLst>
            <pc:docMk/>
            <pc:sldMk cId="3206823617" sldId="6429"/>
            <ac:spMk id="14" creationId="{76A08B78-C37A-48BF-9F0F-A63DA5FBD5CB}"/>
          </ac:spMkLst>
        </pc:spChg>
        <pc:spChg chg="del">
          <ac:chgData name="Cassia Kuki" userId="0a54ce7b-0f85-46c7-a596-a84da824918f" providerId="ADAL" clId="{9B28F4D5-0BC8-464F-9C83-130F990C431B}" dt="2022-01-19T14:57:16.467" v="1028" actId="478"/>
          <ac:spMkLst>
            <pc:docMk/>
            <pc:sldMk cId="3206823617" sldId="6429"/>
            <ac:spMk id="15" creationId="{327A7DB2-29F3-4A44-ADA9-F7804C2B067E}"/>
          </ac:spMkLst>
        </pc:spChg>
        <pc:spChg chg="add mod">
          <ac:chgData name="Cassia Kuki" userId="0a54ce7b-0f85-46c7-a596-a84da824918f" providerId="ADAL" clId="{9B28F4D5-0BC8-464F-9C83-130F990C431B}" dt="2022-01-19T15:36:13.216" v="1061" actId="1076"/>
          <ac:spMkLst>
            <pc:docMk/>
            <pc:sldMk cId="3206823617" sldId="6429"/>
            <ac:spMk id="20" creationId="{7BE5C878-E53A-4FB8-BCF7-2A792BA9FC13}"/>
          </ac:spMkLst>
        </pc:spChg>
        <pc:spChg chg="add del mod">
          <ac:chgData name="Cassia Kuki" userId="0a54ce7b-0f85-46c7-a596-a84da824918f" providerId="ADAL" clId="{9B28F4D5-0BC8-464F-9C83-130F990C431B}" dt="2022-01-19T14:57:33.464" v="1032" actId="478"/>
          <ac:spMkLst>
            <pc:docMk/>
            <pc:sldMk cId="3206823617" sldId="6429"/>
            <ac:spMk id="21" creationId="{5B6075AF-5FF5-4491-929E-418396FC4927}"/>
          </ac:spMkLst>
        </pc:spChg>
        <pc:spChg chg="add mod">
          <ac:chgData name="Cassia Kuki" userId="0a54ce7b-0f85-46c7-a596-a84da824918f" providerId="ADAL" clId="{9B28F4D5-0BC8-464F-9C83-130F990C431B}" dt="2022-01-19T17:30:48.030" v="1670" actId="1076"/>
          <ac:spMkLst>
            <pc:docMk/>
            <pc:sldMk cId="3206823617" sldId="6429"/>
            <ac:spMk id="23" creationId="{CD8142E5-A22E-4571-922B-B2EAC8FADD51}"/>
          </ac:spMkLst>
        </pc:spChg>
        <pc:spChg chg="del">
          <ac:chgData name="Cassia Kuki" userId="0a54ce7b-0f85-46c7-a596-a84da824918f" providerId="ADAL" clId="{9B28F4D5-0BC8-464F-9C83-130F990C431B}" dt="2022-01-19T14:57:16.467" v="1028" actId="478"/>
          <ac:spMkLst>
            <pc:docMk/>
            <pc:sldMk cId="3206823617" sldId="6429"/>
            <ac:spMk id="25" creationId="{DDD4979D-DF3A-4866-B904-368DC45DD6BD}"/>
          </ac:spMkLst>
        </pc:spChg>
        <pc:spChg chg="del">
          <ac:chgData name="Cassia Kuki" userId="0a54ce7b-0f85-46c7-a596-a84da824918f" providerId="ADAL" clId="{9B28F4D5-0BC8-464F-9C83-130F990C431B}" dt="2022-01-19T14:57:16.467" v="1028" actId="478"/>
          <ac:spMkLst>
            <pc:docMk/>
            <pc:sldMk cId="3206823617" sldId="6429"/>
            <ac:spMk id="26" creationId="{B08FD0AA-9045-448D-9B7E-0B9FA110059A}"/>
          </ac:spMkLst>
        </pc:spChg>
        <pc:spChg chg="del">
          <ac:chgData name="Cassia Kuki" userId="0a54ce7b-0f85-46c7-a596-a84da824918f" providerId="ADAL" clId="{9B28F4D5-0BC8-464F-9C83-130F990C431B}" dt="2022-01-19T14:57:13.752" v="1027" actId="478"/>
          <ac:spMkLst>
            <pc:docMk/>
            <pc:sldMk cId="3206823617" sldId="6429"/>
            <ac:spMk id="27" creationId="{4306A175-3F1C-42DC-A82F-AF4574824A0C}"/>
          </ac:spMkLst>
        </pc:spChg>
        <pc:spChg chg="del">
          <ac:chgData name="Cassia Kuki" userId="0a54ce7b-0f85-46c7-a596-a84da824918f" providerId="ADAL" clId="{9B28F4D5-0BC8-464F-9C83-130F990C431B}" dt="2022-01-19T14:57:16.467" v="1028" actId="478"/>
          <ac:spMkLst>
            <pc:docMk/>
            <pc:sldMk cId="3206823617" sldId="6429"/>
            <ac:spMk id="28" creationId="{108238C4-62A1-46B0-80BB-56D70C852DB7}"/>
          </ac:spMkLst>
        </pc:spChg>
        <pc:spChg chg="del">
          <ac:chgData name="Cassia Kuki" userId="0a54ce7b-0f85-46c7-a596-a84da824918f" providerId="ADAL" clId="{9B28F4D5-0BC8-464F-9C83-130F990C431B}" dt="2022-01-19T14:57:16.467" v="1028" actId="478"/>
          <ac:spMkLst>
            <pc:docMk/>
            <pc:sldMk cId="3206823617" sldId="6429"/>
            <ac:spMk id="29" creationId="{7CFC4D53-B860-4239-A3D6-0C1D4186B81D}"/>
          </ac:spMkLst>
        </pc:spChg>
        <pc:spChg chg="del">
          <ac:chgData name="Cassia Kuki" userId="0a54ce7b-0f85-46c7-a596-a84da824918f" providerId="ADAL" clId="{9B28F4D5-0BC8-464F-9C83-130F990C431B}" dt="2022-01-19T14:57:16.467" v="1028" actId="478"/>
          <ac:spMkLst>
            <pc:docMk/>
            <pc:sldMk cId="3206823617" sldId="6429"/>
            <ac:spMk id="30" creationId="{8D001AAB-2A0E-44F1-82C8-FAC145005CC5}"/>
          </ac:spMkLst>
        </pc:spChg>
        <pc:spChg chg="del">
          <ac:chgData name="Cassia Kuki" userId="0a54ce7b-0f85-46c7-a596-a84da824918f" providerId="ADAL" clId="{9B28F4D5-0BC8-464F-9C83-130F990C431B}" dt="2022-01-19T14:57:16.467" v="1028" actId="478"/>
          <ac:spMkLst>
            <pc:docMk/>
            <pc:sldMk cId="3206823617" sldId="6429"/>
            <ac:spMk id="31" creationId="{03F5939A-B214-4CAC-BE41-39A8A3A6C2DF}"/>
          </ac:spMkLst>
        </pc:spChg>
        <pc:spChg chg="add mod">
          <ac:chgData name="Cassia Kuki" userId="0a54ce7b-0f85-46c7-a596-a84da824918f" providerId="ADAL" clId="{9B28F4D5-0BC8-464F-9C83-130F990C431B}" dt="2022-01-19T17:33:02.109" v="1717" actId="1076"/>
          <ac:spMkLst>
            <pc:docMk/>
            <pc:sldMk cId="3206823617" sldId="6429"/>
            <ac:spMk id="32" creationId="{26F932C4-8AC4-4E6E-BE48-3AE326220E31}"/>
          </ac:spMkLst>
        </pc:spChg>
        <pc:spChg chg="del">
          <ac:chgData name="Cassia Kuki" userId="0a54ce7b-0f85-46c7-a596-a84da824918f" providerId="ADAL" clId="{9B28F4D5-0BC8-464F-9C83-130F990C431B}" dt="2022-01-19T14:57:16.467" v="1028" actId="478"/>
          <ac:spMkLst>
            <pc:docMk/>
            <pc:sldMk cId="3206823617" sldId="6429"/>
            <ac:spMk id="38" creationId="{15930A62-3939-43E0-979D-9AA79CA4A49B}"/>
          </ac:spMkLst>
        </pc:spChg>
        <pc:picChg chg="del">
          <ac:chgData name="Cassia Kuki" userId="0a54ce7b-0f85-46c7-a596-a84da824918f" providerId="ADAL" clId="{9B28F4D5-0BC8-464F-9C83-130F990C431B}" dt="2022-01-19T14:56:28.786" v="943" actId="478"/>
          <ac:picMkLst>
            <pc:docMk/>
            <pc:sldMk cId="3206823617" sldId="6429"/>
            <ac:picMk id="2" creationId="{CFD3CF91-0AF1-4EEE-95DF-2B8C1C2C73E2}"/>
          </ac:picMkLst>
        </pc:picChg>
        <pc:picChg chg="del mod modCrop">
          <ac:chgData name="Cassia Kuki" userId="0a54ce7b-0f85-46c7-a596-a84da824918f" providerId="ADAL" clId="{9B28F4D5-0BC8-464F-9C83-130F990C431B}" dt="2022-01-19T17:30:10.049" v="1655" actId="478"/>
          <ac:picMkLst>
            <pc:docMk/>
            <pc:sldMk cId="3206823617" sldId="6429"/>
            <ac:picMk id="4" creationId="{B1F3E6D9-D8C4-4C74-AE18-82DD61222AE0}"/>
          </ac:picMkLst>
        </pc:picChg>
        <pc:picChg chg="del">
          <ac:chgData name="Cassia Kuki" userId="0a54ce7b-0f85-46c7-a596-a84da824918f" providerId="ADAL" clId="{9B28F4D5-0BC8-464F-9C83-130F990C431B}" dt="2022-01-19T14:57:23.738" v="1029" actId="478"/>
          <ac:picMkLst>
            <pc:docMk/>
            <pc:sldMk cId="3206823617" sldId="6429"/>
            <ac:picMk id="10" creationId="{A2DE1DEF-5040-4CAD-9610-8ECEDC5AEF91}"/>
          </ac:picMkLst>
        </pc:picChg>
        <pc:picChg chg="mod ord">
          <ac:chgData name="Cassia Kuki" userId="0a54ce7b-0f85-46c7-a596-a84da824918f" providerId="ADAL" clId="{9B28F4D5-0BC8-464F-9C83-130F990C431B}" dt="2022-01-19T17:30:21.516" v="1658" actId="1076"/>
          <ac:picMkLst>
            <pc:docMk/>
            <pc:sldMk cId="3206823617" sldId="6429"/>
            <ac:picMk id="12" creationId="{ED95F8D2-3B6C-494B-82DC-8D64A1A9C0A5}"/>
          </ac:picMkLst>
        </pc:picChg>
        <pc:picChg chg="add del mod">
          <ac:chgData name="Cassia Kuki" userId="0a54ce7b-0f85-46c7-a596-a84da824918f" providerId="ADAL" clId="{9B28F4D5-0BC8-464F-9C83-130F990C431B}" dt="2022-01-19T15:36:16.852" v="1062" actId="478"/>
          <ac:picMkLst>
            <pc:docMk/>
            <pc:sldMk cId="3206823617" sldId="6429"/>
            <ac:picMk id="1026" creationId="{3EBE7A42-88AC-4B67-B8A0-BB6ADB1ECBE4}"/>
          </ac:picMkLst>
        </pc:picChg>
        <pc:cxnChg chg="add mod">
          <ac:chgData name="Cassia Kuki" userId="0a54ce7b-0f85-46c7-a596-a84da824918f" providerId="ADAL" clId="{9B28F4D5-0BC8-464F-9C83-130F990C431B}" dt="2022-01-19T17:57:52.743" v="1726" actId="14100"/>
          <ac:cxnSpMkLst>
            <pc:docMk/>
            <pc:sldMk cId="3206823617" sldId="6429"/>
            <ac:cxnSpMk id="6" creationId="{16D08FF0-CB9F-48C8-B873-3DC16EFC7EBD}"/>
          </ac:cxnSpMkLst>
        </pc:cxnChg>
        <pc:cxnChg chg="del">
          <ac:chgData name="Cassia Kuki" userId="0a54ce7b-0f85-46c7-a596-a84da824918f" providerId="ADAL" clId="{9B28F4D5-0BC8-464F-9C83-130F990C431B}" dt="2022-01-19T14:57:16.467" v="1028" actId="478"/>
          <ac:cxnSpMkLst>
            <pc:docMk/>
            <pc:sldMk cId="3206823617" sldId="6429"/>
            <ac:cxnSpMk id="18" creationId="{3E69DB72-0278-4B91-A46E-8EF79B216D4B}"/>
          </ac:cxnSpMkLst>
        </pc:cxnChg>
        <pc:cxnChg chg="del">
          <ac:chgData name="Cassia Kuki" userId="0a54ce7b-0f85-46c7-a596-a84da824918f" providerId="ADAL" clId="{9B28F4D5-0BC8-464F-9C83-130F990C431B}" dt="2022-01-19T14:57:13.752" v="1027" actId="478"/>
          <ac:cxnSpMkLst>
            <pc:docMk/>
            <pc:sldMk cId="3206823617" sldId="6429"/>
            <ac:cxnSpMk id="19" creationId="{72873645-1E7C-48CD-B1BA-3C13F6087648}"/>
          </ac:cxnSpMkLst>
        </pc:cxnChg>
      </pc:sldChg>
      <pc:sldChg chg="modSp mod">
        <pc:chgData name="Cassia Kuki" userId="0a54ce7b-0f85-46c7-a596-a84da824918f" providerId="ADAL" clId="{9B28F4D5-0BC8-464F-9C83-130F990C431B}" dt="2022-01-19T17:59:07.086" v="1740" actId="1076"/>
        <pc:sldMkLst>
          <pc:docMk/>
          <pc:sldMk cId="3468918464" sldId="6482"/>
        </pc:sldMkLst>
        <pc:spChg chg="mod">
          <ac:chgData name="Cassia Kuki" userId="0a54ce7b-0f85-46c7-a596-a84da824918f" providerId="ADAL" clId="{9B28F4D5-0BC8-464F-9C83-130F990C431B}" dt="2022-01-19T17:59:07.086" v="1740" actId="1076"/>
          <ac:spMkLst>
            <pc:docMk/>
            <pc:sldMk cId="3468918464" sldId="6482"/>
            <ac:spMk id="10" creationId="{E2D3D382-8F46-43C1-871F-6D88A571A0E8}"/>
          </ac:spMkLst>
        </pc:spChg>
        <pc:spChg chg="mod">
          <ac:chgData name="Cassia Kuki" userId="0a54ce7b-0f85-46c7-a596-a84da824918f" providerId="ADAL" clId="{9B28F4D5-0BC8-464F-9C83-130F990C431B}" dt="2022-01-19T17:58:16.206" v="1739" actId="1076"/>
          <ac:spMkLst>
            <pc:docMk/>
            <pc:sldMk cId="3468918464" sldId="6482"/>
            <ac:spMk id="23" creationId="{CD8142E5-A22E-4571-922B-B2EAC8FADD51}"/>
          </ac:spMkLst>
        </pc:spChg>
        <pc:picChg chg="mod">
          <ac:chgData name="Cassia Kuki" userId="0a54ce7b-0f85-46c7-a596-a84da824918f" providerId="ADAL" clId="{9B28F4D5-0BC8-464F-9C83-130F990C431B}" dt="2022-01-19T17:58:02.926" v="1728" actId="1076"/>
          <ac:picMkLst>
            <pc:docMk/>
            <pc:sldMk cId="3468918464" sldId="6482"/>
            <ac:picMk id="12" creationId="{ED95F8D2-3B6C-494B-82DC-8D64A1A9C0A5}"/>
          </ac:picMkLst>
        </pc:picChg>
        <pc:cxnChg chg="mod">
          <ac:chgData name="Cassia Kuki" userId="0a54ce7b-0f85-46c7-a596-a84da824918f" providerId="ADAL" clId="{9B28F4D5-0BC8-464F-9C83-130F990C431B}" dt="2022-01-19T17:58:11.834" v="1738" actId="1035"/>
          <ac:cxnSpMkLst>
            <pc:docMk/>
            <pc:sldMk cId="3468918464" sldId="6482"/>
            <ac:cxnSpMk id="6" creationId="{16D08FF0-CB9F-48C8-B873-3DC16EFC7EBD}"/>
          </ac:cxnSpMkLst>
        </pc:cxnChg>
      </pc:sldChg>
    </pc:docChg>
  </pc:docChgLst>
  <pc:docChgLst>
    <pc:chgData name="Eduardo Fonseca" userId="53640c22-7921-4082-b08e-744384c03f65" providerId="ADAL" clId="{F296E19D-965D-47CE-8BCF-88051EBF83DA}"/>
    <pc:docChg chg="undo redo custSel addSld delSld modSld sldOrd modSection">
      <pc:chgData name="Eduardo Fonseca" userId="53640c22-7921-4082-b08e-744384c03f65" providerId="ADAL" clId="{F296E19D-965D-47CE-8BCF-88051EBF83DA}" dt="2022-01-19T19:36:38.341" v="1181" actId="478"/>
      <pc:docMkLst>
        <pc:docMk/>
      </pc:docMkLst>
      <pc:sldChg chg="addSp delSp modSp mod">
        <pc:chgData name="Eduardo Fonseca" userId="53640c22-7921-4082-b08e-744384c03f65" providerId="ADAL" clId="{F296E19D-965D-47CE-8BCF-88051EBF83DA}" dt="2022-01-19T19:36:38.341" v="1181" actId="478"/>
        <pc:sldMkLst>
          <pc:docMk/>
          <pc:sldMk cId="1743544488" sldId="2303"/>
        </pc:sldMkLst>
        <pc:spChg chg="add del mod">
          <ac:chgData name="Eduardo Fonseca" userId="53640c22-7921-4082-b08e-744384c03f65" providerId="ADAL" clId="{F296E19D-965D-47CE-8BCF-88051EBF83DA}" dt="2022-01-19T19:36:38.341" v="1181" actId="478"/>
          <ac:spMkLst>
            <pc:docMk/>
            <pc:sldMk cId="1743544488" sldId="2303"/>
            <ac:spMk id="3" creationId="{48B5BCB7-C42B-43C3-A83F-332B3F895674}"/>
          </ac:spMkLst>
        </pc:spChg>
      </pc:sldChg>
      <pc:sldChg chg="modSp mod">
        <pc:chgData name="Eduardo Fonseca" userId="53640c22-7921-4082-b08e-744384c03f65" providerId="ADAL" clId="{F296E19D-965D-47CE-8BCF-88051EBF83DA}" dt="2022-01-19T16:51:55.775" v="1157" actId="1076"/>
        <pc:sldMkLst>
          <pc:docMk/>
          <pc:sldMk cId="3577640694" sldId="2467"/>
        </pc:sldMkLst>
        <pc:spChg chg="mod">
          <ac:chgData name="Eduardo Fonseca" userId="53640c22-7921-4082-b08e-744384c03f65" providerId="ADAL" clId="{F296E19D-965D-47CE-8BCF-88051EBF83DA}" dt="2022-01-19T16:51:55.775" v="1157" actId="1076"/>
          <ac:spMkLst>
            <pc:docMk/>
            <pc:sldMk cId="3577640694" sldId="2467"/>
            <ac:spMk id="16" creationId="{40B74E87-F40A-40E1-97BB-CBE5A792A11C}"/>
          </ac:spMkLst>
        </pc:spChg>
      </pc:sldChg>
      <pc:sldChg chg="addSp delSp modSp mod">
        <pc:chgData name="Eduardo Fonseca" userId="53640c22-7921-4082-b08e-744384c03f65" providerId="ADAL" clId="{F296E19D-965D-47CE-8BCF-88051EBF83DA}" dt="2022-01-19T19:22:59.290" v="1166" actId="20577"/>
        <pc:sldMkLst>
          <pc:docMk/>
          <pc:sldMk cId="2718010495" sldId="5947"/>
        </pc:sldMkLst>
        <pc:spChg chg="mod">
          <ac:chgData name="Eduardo Fonseca" userId="53640c22-7921-4082-b08e-744384c03f65" providerId="ADAL" clId="{F296E19D-965D-47CE-8BCF-88051EBF83DA}" dt="2022-01-19T19:22:59.290" v="1166" actId="20577"/>
          <ac:spMkLst>
            <pc:docMk/>
            <pc:sldMk cId="2718010495" sldId="5947"/>
            <ac:spMk id="2" creationId="{00000000-0000-0000-0000-000000000000}"/>
          </ac:spMkLst>
        </pc:spChg>
        <pc:spChg chg="mod">
          <ac:chgData name="Eduardo Fonseca" userId="53640c22-7921-4082-b08e-744384c03f65" providerId="ADAL" clId="{F296E19D-965D-47CE-8BCF-88051EBF83DA}" dt="2022-01-18T21:36:40.024" v="37" actId="20577"/>
          <ac:spMkLst>
            <pc:docMk/>
            <pc:sldMk cId="2718010495" sldId="5947"/>
            <ac:spMk id="7" creationId="{961F3D99-AD74-4F4F-994F-AA5023EDEF62}"/>
          </ac:spMkLst>
        </pc:spChg>
        <pc:spChg chg="del">
          <ac:chgData name="Eduardo Fonseca" userId="53640c22-7921-4082-b08e-744384c03f65" providerId="ADAL" clId="{F296E19D-965D-47CE-8BCF-88051EBF83DA}" dt="2022-01-18T21:35:08.537" v="0" actId="478"/>
          <ac:spMkLst>
            <pc:docMk/>
            <pc:sldMk cId="2718010495" sldId="5947"/>
            <ac:spMk id="8" creationId="{A2360687-3FF1-434F-98E9-585E9F1F1C64}"/>
          </ac:spMkLst>
        </pc:spChg>
        <pc:graphicFrameChg chg="add del mod modGraphic">
          <ac:chgData name="Eduardo Fonseca" userId="53640c22-7921-4082-b08e-744384c03f65" providerId="ADAL" clId="{F296E19D-965D-47CE-8BCF-88051EBF83DA}" dt="2022-01-18T21:39:44.811" v="51" actId="14100"/>
          <ac:graphicFrameMkLst>
            <pc:docMk/>
            <pc:sldMk cId="2718010495" sldId="5947"/>
            <ac:graphicFrameMk id="3" creationId="{819D6DA5-7B05-45EA-86C7-B889C8783B17}"/>
          </ac:graphicFrameMkLst>
        </pc:graphicFrameChg>
        <pc:graphicFrameChg chg="add mod">
          <ac:chgData name="Eduardo Fonseca" userId="53640c22-7921-4082-b08e-744384c03f65" providerId="ADAL" clId="{F296E19D-965D-47CE-8BCF-88051EBF83DA}" dt="2022-01-18T21:35:52.056" v="16" actId="167"/>
          <ac:graphicFrameMkLst>
            <pc:docMk/>
            <pc:sldMk cId="2718010495" sldId="5947"/>
            <ac:graphicFrameMk id="9" creationId="{00000000-0008-0000-0100-000002000000}"/>
          </ac:graphicFrameMkLst>
        </pc:graphicFrameChg>
        <pc:graphicFrameChg chg="del">
          <ac:chgData name="Eduardo Fonseca" userId="53640c22-7921-4082-b08e-744384c03f65" providerId="ADAL" clId="{F296E19D-965D-47CE-8BCF-88051EBF83DA}" dt="2022-01-18T21:35:54.030" v="17" actId="478"/>
          <ac:graphicFrameMkLst>
            <pc:docMk/>
            <pc:sldMk cId="2718010495" sldId="5947"/>
            <ac:graphicFrameMk id="11" creationId="{8F7959C8-ACDD-4784-ADDC-AB17022D116E}"/>
          </ac:graphicFrameMkLst>
        </pc:graphicFrameChg>
        <pc:graphicFrameChg chg="del">
          <ac:chgData name="Eduardo Fonseca" userId="53640c22-7921-4082-b08e-744384c03f65" providerId="ADAL" clId="{F296E19D-965D-47CE-8BCF-88051EBF83DA}" dt="2022-01-18T21:36:43.022" v="38" actId="478"/>
          <ac:graphicFrameMkLst>
            <pc:docMk/>
            <pc:sldMk cId="2718010495" sldId="5947"/>
            <ac:graphicFrameMk id="13" creationId="{B8924A64-11E2-42A5-A007-FE008CE1FDC9}"/>
          </ac:graphicFrameMkLst>
        </pc:graphicFrameChg>
      </pc:sldChg>
      <pc:sldChg chg="addSp delSp modSp mod">
        <pc:chgData name="Eduardo Fonseca" userId="53640c22-7921-4082-b08e-744384c03f65" providerId="ADAL" clId="{F296E19D-965D-47CE-8BCF-88051EBF83DA}" dt="2022-01-18T21:59:33.065" v="134" actId="1076"/>
        <pc:sldMkLst>
          <pc:docMk/>
          <pc:sldMk cId="664130542" sldId="6248"/>
        </pc:sldMkLst>
        <pc:spChg chg="del mod">
          <ac:chgData name="Eduardo Fonseca" userId="53640c22-7921-4082-b08e-744384c03f65" providerId="ADAL" clId="{F296E19D-965D-47CE-8BCF-88051EBF83DA}" dt="2022-01-18T21:46:28.159" v="85" actId="478"/>
          <ac:spMkLst>
            <pc:docMk/>
            <pc:sldMk cId="664130542" sldId="6248"/>
            <ac:spMk id="8" creationId="{CAD3C526-40C5-4FE7-83A9-1C732A2F4A1F}"/>
          </ac:spMkLst>
        </pc:spChg>
        <pc:spChg chg="mod">
          <ac:chgData name="Eduardo Fonseca" userId="53640c22-7921-4082-b08e-744384c03f65" providerId="ADAL" clId="{F296E19D-965D-47CE-8BCF-88051EBF83DA}" dt="2022-01-18T21:59:12.385" v="128" actId="404"/>
          <ac:spMkLst>
            <pc:docMk/>
            <pc:sldMk cId="664130542" sldId="6248"/>
            <ac:spMk id="10" creationId="{4EA34723-569F-473D-8D4C-E618C6AB187B}"/>
          </ac:spMkLst>
        </pc:spChg>
        <pc:spChg chg="mod">
          <ac:chgData name="Eduardo Fonseca" userId="53640c22-7921-4082-b08e-744384c03f65" providerId="ADAL" clId="{F296E19D-965D-47CE-8BCF-88051EBF83DA}" dt="2022-01-18T21:59:28.690" v="133" actId="1076"/>
          <ac:spMkLst>
            <pc:docMk/>
            <pc:sldMk cId="664130542" sldId="6248"/>
            <ac:spMk id="12" creationId="{B84CF8A8-04D8-4370-8FE6-0A61D7418078}"/>
          </ac:spMkLst>
        </pc:spChg>
        <pc:picChg chg="del">
          <ac:chgData name="Eduardo Fonseca" userId="53640c22-7921-4082-b08e-744384c03f65" providerId="ADAL" clId="{F296E19D-965D-47CE-8BCF-88051EBF83DA}" dt="2022-01-18T21:48:38.008" v="95" actId="478"/>
          <ac:picMkLst>
            <pc:docMk/>
            <pc:sldMk cId="664130542" sldId="6248"/>
            <ac:picMk id="4" creationId="{7E034DC8-D2C0-411B-9532-D3F4A0CEE555}"/>
          </ac:picMkLst>
        </pc:picChg>
        <pc:picChg chg="add mod ord modCrop">
          <ac:chgData name="Eduardo Fonseca" userId="53640c22-7921-4082-b08e-744384c03f65" providerId="ADAL" clId="{F296E19D-965D-47CE-8BCF-88051EBF83DA}" dt="2022-01-18T21:59:28.690" v="133" actId="1076"/>
          <ac:picMkLst>
            <pc:docMk/>
            <pc:sldMk cId="664130542" sldId="6248"/>
            <ac:picMk id="5" creationId="{A1C171D8-C2B0-4BBC-ACDB-FDAACEF5EEE2}"/>
          </ac:picMkLst>
        </pc:picChg>
        <pc:picChg chg="add mod ord">
          <ac:chgData name="Eduardo Fonseca" userId="53640c22-7921-4082-b08e-744384c03f65" providerId="ADAL" clId="{F296E19D-965D-47CE-8BCF-88051EBF83DA}" dt="2022-01-18T21:59:33.065" v="134" actId="1076"/>
          <ac:picMkLst>
            <pc:docMk/>
            <pc:sldMk cId="664130542" sldId="6248"/>
            <ac:picMk id="7" creationId="{DB3C36E1-E802-45DA-B9D2-DB865E142B07}"/>
          </ac:picMkLst>
        </pc:picChg>
        <pc:picChg chg="del">
          <ac:chgData name="Eduardo Fonseca" userId="53640c22-7921-4082-b08e-744384c03f65" providerId="ADAL" clId="{F296E19D-965D-47CE-8BCF-88051EBF83DA}" dt="2022-01-18T21:50:53.670" v="103" actId="478"/>
          <ac:picMkLst>
            <pc:docMk/>
            <pc:sldMk cId="664130542" sldId="6248"/>
            <ac:picMk id="15" creationId="{D28E480A-84F3-4425-956A-062F21AF5BAC}"/>
          </ac:picMkLst>
        </pc:picChg>
        <pc:cxnChg chg="mod">
          <ac:chgData name="Eduardo Fonseca" userId="53640c22-7921-4082-b08e-744384c03f65" providerId="ADAL" clId="{F296E19D-965D-47CE-8BCF-88051EBF83DA}" dt="2022-01-18T21:59:28.690" v="133" actId="1076"/>
          <ac:cxnSpMkLst>
            <pc:docMk/>
            <pc:sldMk cId="664130542" sldId="6248"/>
            <ac:cxnSpMk id="11" creationId="{D1029C46-8AD5-48AA-A409-CF0D5116EF79}"/>
          </ac:cxnSpMkLst>
        </pc:cxnChg>
      </pc:sldChg>
      <pc:sldChg chg="addSp delSp modSp mod">
        <pc:chgData name="Eduardo Fonseca" userId="53640c22-7921-4082-b08e-744384c03f65" providerId="ADAL" clId="{F296E19D-965D-47CE-8BCF-88051EBF83DA}" dt="2022-01-18T23:13:46.827" v="965" actId="1076"/>
        <pc:sldMkLst>
          <pc:docMk/>
          <pc:sldMk cId="1286326178" sldId="6366"/>
        </pc:sldMkLst>
        <pc:spChg chg="mod">
          <ac:chgData name="Eduardo Fonseca" userId="53640c22-7921-4082-b08e-744384c03f65" providerId="ADAL" clId="{F296E19D-965D-47CE-8BCF-88051EBF83DA}" dt="2022-01-18T22:39:41.699" v="151"/>
          <ac:spMkLst>
            <pc:docMk/>
            <pc:sldMk cId="1286326178" sldId="6366"/>
            <ac:spMk id="2" creationId="{00000000-0000-0000-0000-000000000000}"/>
          </ac:spMkLst>
        </pc:spChg>
        <pc:spChg chg="add del mod">
          <ac:chgData name="Eduardo Fonseca" userId="53640c22-7921-4082-b08e-744384c03f65" providerId="ADAL" clId="{F296E19D-965D-47CE-8BCF-88051EBF83DA}" dt="2022-01-18T23:09:06.157" v="888" actId="478"/>
          <ac:spMkLst>
            <pc:docMk/>
            <pc:sldMk cId="1286326178" sldId="6366"/>
            <ac:spMk id="6" creationId="{F19F5DBD-3070-46AB-A317-55AFF1F7C1AE}"/>
          </ac:spMkLst>
        </pc:spChg>
        <pc:spChg chg="add mod">
          <ac:chgData name="Eduardo Fonseca" userId="53640c22-7921-4082-b08e-744384c03f65" providerId="ADAL" clId="{F296E19D-965D-47CE-8BCF-88051EBF83DA}" dt="2022-01-18T23:09:17.011" v="889" actId="1076"/>
          <ac:spMkLst>
            <pc:docMk/>
            <pc:sldMk cId="1286326178" sldId="6366"/>
            <ac:spMk id="9" creationId="{2F7A45A6-D262-46BF-BB2E-3ED94818E430}"/>
          </ac:spMkLst>
        </pc:spChg>
        <pc:spChg chg="add mod">
          <ac:chgData name="Eduardo Fonseca" userId="53640c22-7921-4082-b08e-744384c03f65" providerId="ADAL" clId="{F296E19D-965D-47CE-8BCF-88051EBF83DA}" dt="2022-01-18T23:09:17.011" v="889" actId="1076"/>
          <ac:spMkLst>
            <pc:docMk/>
            <pc:sldMk cId="1286326178" sldId="6366"/>
            <ac:spMk id="10" creationId="{8F5BCA9C-0AC2-40CC-BF88-8666A1183600}"/>
          </ac:spMkLst>
        </pc:spChg>
        <pc:spChg chg="add mod">
          <ac:chgData name="Eduardo Fonseca" userId="53640c22-7921-4082-b08e-744384c03f65" providerId="ADAL" clId="{F296E19D-965D-47CE-8BCF-88051EBF83DA}" dt="2022-01-18T23:13:46.827" v="965" actId="1076"/>
          <ac:spMkLst>
            <pc:docMk/>
            <pc:sldMk cId="1286326178" sldId="6366"/>
            <ac:spMk id="17" creationId="{22CAB3AB-36D1-435A-A37A-4F7CC3B29FEA}"/>
          </ac:spMkLst>
        </pc:spChg>
        <pc:spChg chg="mod">
          <ac:chgData name="Eduardo Fonseca" userId="53640c22-7921-4082-b08e-744384c03f65" providerId="ADAL" clId="{F296E19D-965D-47CE-8BCF-88051EBF83DA}" dt="2022-01-18T23:06:38.555" v="868" actId="20577"/>
          <ac:spMkLst>
            <pc:docMk/>
            <pc:sldMk cId="1286326178" sldId="6366"/>
            <ac:spMk id="21" creationId="{5D347D71-A4F5-42B0-8263-1A275080949F}"/>
          </ac:spMkLst>
        </pc:spChg>
        <pc:graphicFrameChg chg="add del mod">
          <ac:chgData name="Eduardo Fonseca" userId="53640c22-7921-4082-b08e-744384c03f65" providerId="ADAL" clId="{F296E19D-965D-47CE-8BCF-88051EBF83DA}" dt="2022-01-18T23:02:34.814" v="795"/>
          <ac:graphicFrameMkLst>
            <pc:docMk/>
            <pc:sldMk cId="1286326178" sldId="6366"/>
            <ac:graphicFrameMk id="5" creationId="{72512BFD-5C76-4DA9-B53D-634A71652579}"/>
          </ac:graphicFrameMkLst>
        </pc:graphicFrameChg>
        <pc:graphicFrameChg chg="del">
          <ac:chgData name="Eduardo Fonseca" userId="53640c22-7921-4082-b08e-744384c03f65" providerId="ADAL" clId="{F296E19D-965D-47CE-8BCF-88051EBF83DA}" dt="2022-01-18T22:45:16.242" v="179" actId="478"/>
          <ac:graphicFrameMkLst>
            <pc:docMk/>
            <pc:sldMk cId="1286326178" sldId="6366"/>
            <ac:graphicFrameMk id="7" creationId="{9AC32247-6619-4D1A-941B-7FE885477245}"/>
          </ac:graphicFrameMkLst>
        </pc:graphicFrameChg>
        <pc:picChg chg="add mod">
          <ac:chgData name="Eduardo Fonseca" userId="53640c22-7921-4082-b08e-744384c03f65" providerId="ADAL" clId="{F296E19D-965D-47CE-8BCF-88051EBF83DA}" dt="2022-01-18T23:09:17.011" v="889" actId="1076"/>
          <ac:picMkLst>
            <pc:docMk/>
            <pc:sldMk cId="1286326178" sldId="6366"/>
            <ac:picMk id="8" creationId="{E832B046-4B08-4AB2-8043-77DCBC4E3033}"/>
          </ac:picMkLst>
        </pc:picChg>
        <pc:picChg chg="add del mod">
          <ac:chgData name="Eduardo Fonseca" userId="53640c22-7921-4082-b08e-744384c03f65" providerId="ADAL" clId="{F296E19D-965D-47CE-8BCF-88051EBF83DA}" dt="2022-01-18T23:09:25.993" v="892" actId="478"/>
          <ac:picMkLst>
            <pc:docMk/>
            <pc:sldMk cId="1286326178" sldId="6366"/>
            <ac:picMk id="12" creationId="{45700E31-8145-4DFC-BF0F-64A000BDEF42}"/>
          </ac:picMkLst>
        </pc:picChg>
        <pc:picChg chg="add mod">
          <ac:chgData name="Eduardo Fonseca" userId="53640c22-7921-4082-b08e-744384c03f65" providerId="ADAL" clId="{F296E19D-965D-47CE-8BCF-88051EBF83DA}" dt="2022-01-18T23:13:46.827" v="965" actId="1076"/>
          <ac:picMkLst>
            <pc:docMk/>
            <pc:sldMk cId="1286326178" sldId="6366"/>
            <ac:picMk id="14" creationId="{D9CC1FAE-9AC1-4752-BE38-4666EC21377C}"/>
          </ac:picMkLst>
        </pc:picChg>
        <pc:picChg chg="add del mod">
          <ac:chgData name="Eduardo Fonseca" userId="53640c22-7921-4082-b08e-744384c03f65" providerId="ADAL" clId="{F296E19D-965D-47CE-8BCF-88051EBF83DA}" dt="2022-01-18T22:00:44.731" v="138" actId="478"/>
          <ac:picMkLst>
            <pc:docMk/>
            <pc:sldMk cId="1286326178" sldId="6366"/>
            <ac:picMk id="2050" creationId="{95A7E451-F26E-4CAE-9D78-C73932ABE362}"/>
          </ac:picMkLst>
        </pc:picChg>
      </pc:sldChg>
      <pc:sldChg chg="delSp del mod">
        <pc:chgData name="Eduardo Fonseca" userId="53640c22-7921-4082-b08e-744384c03f65" providerId="ADAL" clId="{F296E19D-965D-47CE-8BCF-88051EBF83DA}" dt="2022-01-18T21:45:40.367" v="83" actId="47"/>
        <pc:sldMkLst>
          <pc:docMk/>
          <pc:sldMk cId="2069663750" sldId="6382"/>
        </pc:sldMkLst>
        <pc:spChg chg="del">
          <ac:chgData name="Eduardo Fonseca" userId="53640c22-7921-4082-b08e-744384c03f65" providerId="ADAL" clId="{F296E19D-965D-47CE-8BCF-88051EBF83DA}" dt="2022-01-18T21:40:12.932" v="52" actId="478"/>
          <ac:spMkLst>
            <pc:docMk/>
            <pc:sldMk cId="2069663750" sldId="6382"/>
            <ac:spMk id="15" creationId="{63258BE8-8AE1-4D85-9069-D4AA2F608C29}"/>
          </ac:spMkLst>
        </pc:spChg>
      </pc:sldChg>
      <pc:sldChg chg="addSp delSp modSp add mod">
        <pc:chgData name="Eduardo Fonseca" userId="53640c22-7921-4082-b08e-744384c03f65" providerId="ADAL" clId="{F296E19D-965D-47CE-8BCF-88051EBF83DA}" dt="2022-01-19T19:23:35.245" v="1174" actId="478"/>
        <pc:sldMkLst>
          <pc:docMk/>
          <pc:sldMk cId="3469708532" sldId="6415"/>
        </pc:sldMkLst>
        <pc:spChg chg="mod">
          <ac:chgData name="Eduardo Fonseca" userId="53640c22-7921-4082-b08e-744384c03f65" providerId="ADAL" clId="{F296E19D-965D-47CE-8BCF-88051EBF83DA}" dt="2022-01-18T21:44:45.713" v="74" actId="1076"/>
          <ac:spMkLst>
            <pc:docMk/>
            <pc:sldMk cId="3469708532" sldId="6415"/>
            <ac:spMk id="9" creationId="{00000000-0000-0000-0000-000000000000}"/>
          </ac:spMkLst>
        </pc:spChg>
        <pc:spChg chg="mod">
          <ac:chgData name="Eduardo Fonseca" userId="53640c22-7921-4082-b08e-744384c03f65" providerId="ADAL" clId="{F296E19D-965D-47CE-8BCF-88051EBF83DA}" dt="2022-01-18T21:44:12.849" v="68" actId="1076"/>
          <ac:spMkLst>
            <pc:docMk/>
            <pc:sldMk cId="3469708532" sldId="6415"/>
            <ac:spMk id="10" creationId="{00000000-0000-0000-0000-000000000000}"/>
          </ac:spMkLst>
        </pc:spChg>
        <pc:spChg chg="mod">
          <ac:chgData name="Eduardo Fonseca" userId="53640c22-7921-4082-b08e-744384c03f65" providerId="ADAL" clId="{F296E19D-965D-47CE-8BCF-88051EBF83DA}" dt="2022-01-18T21:44:31.809" v="72" actId="14100"/>
          <ac:spMkLst>
            <pc:docMk/>
            <pc:sldMk cId="3469708532" sldId="6415"/>
            <ac:spMk id="11" creationId="{00000000-0000-0000-0000-000000000000}"/>
          </ac:spMkLst>
        </pc:spChg>
        <pc:spChg chg="mod">
          <ac:chgData name="Eduardo Fonseca" userId="53640c22-7921-4082-b08e-744384c03f65" providerId="ADAL" clId="{F296E19D-965D-47CE-8BCF-88051EBF83DA}" dt="2022-01-18T21:45:15.649" v="81" actId="1076"/>
          <ac:spMkLst>
            <pc:docMk/>
            <pc:sldMk cId="3469708532" sldId="6415"/>
            <ac:spMk id="16" creationId="{7C78DCDF-84E8-47E8-8989-16F0A27707AC}"/>
          </ac:spMkLst>
        </pc:spChg>
        <pc:spChg chg="mod">
          <ac:chgData name="Eduardo Fonseca" userId="53640c22-7921-4082-b08e-744384c03f65" providerId="ADAL" clId="{F296E19D-965D-47CE-8BCF-88051EBF83DA}" dt="2022-01-18T21:44:58.416" v="76" actId="1076"/>
          <ac:spMkLst>
            <pc:docMk/>
            <pc:sldMk cId="3469708532" sldId="6415"/>
            <ac:spMk id="17" creationId="{083545BD-4C48-4316-8691-2704E1A3CCD7}"/>
          </ac:spMkLst>
        </pc:spChg>
        <pc:graphicFrameChg chg="add del mod">
          <ac:chgData name="Eduardo Fonseca" userId="53640c22-7921-4082-b08e-744384c03f65" providerId="ADAL" clId="{F296E19D-965D-47CE-8BCF-88051EBF83DA}" dt="2022-01-19T19:23:35.245" v="1174" actId="478"/>
          <ac:graphicFrameMkLst>
            <pc:docMk/>
            <pc:sldMk cId="3469708532" sldId="6415"/>
            <ac:graphicFrameMk id="15" creationId="{5FF61294-CECC-4FF1-9B84-8EAFFC45092C}"/>
          </ac:graphicFrameMkLst>
        </pc:graphicFrameChg>
        <pc:graphicFrameChg chg="add mod">
          <ac:chgData name="Eduardo Fonseca" userId="53640c22-7921-4082-b08e-744384c03f65" providerId="ADAL" clId="{F296E19D-965D-47CE-8BCF-88051EBF83DA}" dt="2022-01-19T19:23:32.007" v="1173" actId="167"/>
          <ac:graphicFrameMkLst>
            <pc:docMk/>
            <pc:sldMk cId="3469708532" sldId="6415"/>
            <ac:graphicFrameMk id="22" creationId="{5FF61294-CECC-4FF1-9B84-8EAFFC45092C}"/>
          </ac:graphicFrameMkLst>
        </pc:graphicFrameChg>
        <pc:picChg chg="del">
          <ac:chgData name="Eduardo Fonseca" userId="53640c22-7921-4082-b08e-744384c03f65" providerId="ADAL" clId="{F296E19D-965D-47CE-8BCF-88051EBF83DA}" dt="2022-01-18T21:43:44.345" v="63" actId="478"/>
          <ac:picMkLst>
            <pc:docMk/>
            <pc:sldMk cId="3469708532" sldId="6415"/>
            <ac:picMk id="5" creationId="{CD93DCED-73B6-45D2-8AF2-60205CE166DC}"/>
          </ac:picMkLst>
        </pc:picChg>
        <pc:cxnChg chg="mod">
          <ac:chgData name="Eduardo Fonseca" userId="53640c22-7921-4082-b08e-744384c03f65" providerId="ADAL" clId="{F296E19D-965D-47CE-8BCF-88051EBF83DA}" dt="2022-01-18T21:45:18.449" v="82" actId="14100"/>
          <ac:cxnSpMkLst>
            <pc:docMk/>
            <pc:sldMk cId="3469708532" sldId="6415"/>
            <ac:cxnSpMk id="14" creationId="{9DD421D6-CA90-49AA-AB55-68A68D3B7694}"/>
          </ac:cxnSpMkLst>
        </pc:cxnChg>
        <pc:cxnChg chg="mod">
          <ac:chgData name="Eduardo Fonseca" userId="53640c22-7921-4082-b08e-744384c03f65" providerId="ADAL" clId="{F296E19D-965D-47CE-8BCF-88051EBF83DA}" dt="2022-01-18T21:44:19.266" v="69" actId="1076"/>
          <ac:cxnSpMkLst>
            <pc:docMk/>
            <pc:sldMk cId="3469708532" sldId="6415"/>
            <ac:cxnSpMk id="18" creationId="{1FB19E53-661C-4CDA-8C52-5942651D8699}"/>
          </ac:cxnSpMkLst>
        </pc:cxnChg>
        <pc:cxnChg chg="mod">
          <ac:chgData name="Eduardo Fonseca" userId="53640c22-7921-4082-b08e-744384c03f65" providerId="ADAL" clId="{F296E19D-965D-47CE-8BCF-88051EBF83DA}" dt="2022-01-18T21:44:26.442" v="70" actId="1076"/>
          <ac:cxnSpMkLst>
            <pc:docMk/>
            <pc:sldMk cId="3469708532" sldId="6415"/>
            <ac:cxnSpMk id="19" creationId="{7E274AFC-2190-4588-B4A4-B6BCA33AF0D9}"/>
          </ac:cxnSpMkLst>
        </pc:cxnChg>
        <pc:cxnChg chg="mod">
          <ac:chgData name="Eduardo Fonseca" userId="53640c22-7921-4082-b08e-744384c03f65" providerId="ADAL" clId="{F296E19D-965D-47CE-8BCF-88051EBF83DA}" dt="2022-01-18T21:44:41.793" v="73" actId="1076"/>
          <ac:cxnSpMkLst>
            <pc:docMk/>
            <pc:sldMk cId="3469708532" sldId="6415"/>
            <ac:cxnSpMk id="20" creationId="{DF040102-74B6-4137-BE8E-E1BD94357C48}"/>
          </ac:cxnSpMkLst>
        </pc:cxnChg>
        <pc:cxnChg chg="mod">
          <ac:chgData name="Eduardo Fonseca" userId="53640c22-7921-4082-b08e-744384c03f65" providerId="ADAL" clId="{F296E19D-965D-47CE-8BCF-88051EBF83DA}" dt="2022-01-18T21:44:52.266" v="75" actId="1076"/>
          <ac:cxnSpMkLst>
            <pc:docMk/>
            <pc:sldMk cId="3469708532" sldId="6415"/>
            <ac:cxnSpMk id="21" creationId="{C0568615-96CB-4188-B86D-41F481418E0B}"/>
          </ac:cxnSpMkLst>
        </pc:cxnChg>
      </pc:sldChg>
      <pc:sldChg chg="modSp add mod ord">
        <pc:chgData name="Eduardo Fonseca" userId="53640c22-7921-4082-b08e-744384c03f65" providerId="ADAL" clId="{F296E19D-965D-47CE-8BCF-88051EBF83DA}" dt="2022-01-19T16:51:21.346" v="1156" actId="1076"/>
        <pc:sldMkLst>
          <pc:docMk/>
          <pc:sldMk cId="3787979849" sldId="6427"/>
        </pc:sldMkLst>
        <pc:spChg chg="mod">
          <ac:chgData name="Eduardo Fonseca" userId="53640c22-7921-4082-b08e-744384c03f65" providerId="ADAL" clId="{F296E19D-965D-47CE-8BCF-88051EBF83DA}" dt="2022-01-19T16:51:00.655" v="1154" actId="20577"/>
          <ac:spMkLst>
            <pc:docMk/>
            <pc:sldMk cId="3787979849" sldId="6427"/>
            <ac:spMk id="12" creationId="{5B175E51-FDDD-4CA8-A60B-CFFCED4C19F6}"/>
          </ac:spMkLst>
        </pc:spChg>
        <pc:picChg chg="mod">
          <ac:chgData name="Eduardo Fonseca" userId="53640c22-7921-4082-b08e-744384c03f65" providerId="ADAL" clId="{F296E19D-965D-47CE-8BCF-88051EBF83DA}" dt="2022-01-19T16:51:21.346" v="1156" actId="1076"/>
          <ac:picMkLst>
            <pc:docMk/>
            <pc:sldMk cId="3787979849" sldId="6427"/>
            <ac:picMk id="1030" creationId="{8D2B59F8-1F2A-4354-BAC9-93B8C566DF7D}"/>
          </ac:picMkLst>
        </pc:picChg>
      </pc:sldChg>
      <pc:sldChg chg="addSp delSp modSp mod">
        <pc:chgData name="Eduardo Fonseca" userId="53640c22-7921-4082-b08e-744384c03f65" providerId="ADAL" clId="{F296E19D-965D-47CE-8BCF-88051EBF83DA}" dt="2022-01-19T19:36:13.402" v="1180" actId="478"/>
        <pc:sldMkLst>
          <pc:docMk/>
          <pc:sldMk cId="2104491136" sldId="6470"/>
        </pc:sldMkLst>
        <pc:spChg chg="add del mod">
          <ac:chgData name="Eduardo Fonseca" userId="53640c22-7921-4082-b08e-744384c03f65" providerId="ADAL" clId="{F296E19D-965D-47CE-8BCF-88051EBF83DA}" dt="2022-01-19T19:36:13.402" v="1180" actId="478"/>
          <ac:spMkLst>
            <pc:docMk/>
            <pc:sldMk cId="2104491136" sldId="6470"/>
            <ac:spMk id="2" creationId="{15050094-3A30-46B7-BF4B-81C568CBD8CB}"/>
          </ac:spMkLst>
        </pc:spChg>
      </pc:sldChg>
    </pc:docChg>
  </pc:docChgLst>
  <pc:docChgLst>
    <pc:chgData name="Fernanda Kazama" userId="S::fkazama@ccee.org.br::22fe7373-730d-4e0e-b004-a3194092bdf2" providerId="AD" clId="Web-{12CC965A-CA90-4EE4-80FE-B15BD36C53DB}"/>
    <pc:docChg chg="modSld">
      <pc:chgData name="Fernanda Kazama" userId="S::fkazama@ccee.org.br::22fe7373-730d-4e0e-b004-a3194092bdf2" providerId="AD" clId="Web-{12CC965A-CA90-4EE4-80FE-B15BD36C53DB}" dt="2021-12-14T20:17:50.479" v="4" actId="20577"/>
      <pc:docMkLst>
        <pc:docMk/>
      </pc:docMkLst>
      <pc:sldChg chg="modSp">
        <pc:chgData name="Fernanda Kazama" userId="S::fkazama@ccee.org.br::22fe7373-730d-4e0e-b004-a3194092bdf2" providerId="AD" clId="Web-{12CC965A-CA90-4EE4-80FE-B15BD36C53DB}" dt="2021-12-14T20:17:50.479" v="4" actId="20577"/>
        <pc:sldMkLst>
          <pc:docMk/>
          <pc:sldMk cId="4200963113" sldId="6353"/>
        </pc:sldMkLst>
        <pc:spChg chg="mod">
          <ac:chgData name="Fernanda Kazama" userId="S::fkazama@ccee.org.br::22fe7373-730d-4e0e-b004-a3194092bdf2" providerId="AD" clId="Web-{12CC965A-CA90-4EE4-80FE-B15BD36C53DB}" dt="2021-12-14T20:17:50.479" v="4" actId="20577"/>
          <ac:spMkLst>
            <pc:docMk/>
            <pc:sldMk cId="4200963113" sldId="6353"/>
            <ac:spMk id="18" creationId="{563E4910-9C82-413E-8B05-BC6A627150B9}"/>
          </ac:spMkLst>
        </pc:spChg>
      </pc:sldChg>
    </pc:docChg>
  </pc:docChgLst>
  <pc:docChgLst>
    <pc:chgData name="Cassia Kuki" userId="S::ckuki@ccee.org.br::0a54ce7b-0f85-46c7-a596-a84da824918f" providerId="AD" clId="Web-{D82EE08B-9281-4A88-8DD4-4BF5474B19B2}"/>
    <pc:docChg chg="modSld">
      <pc:chgData name="Cassia Kuki" userId="S::ckuki@ccee.org.br::0a54ce7b-0f85-46c7-a596-a84da824918f" providerId="AD" clId="Web-{D82EE08B-9281-4A88-8DD4-4BF5474B19B2}" dt="2022-01-19T13:35:24.173" v="164"/>
      <pc:docMkLst>
        <pc:docMk/>
      </pc:docMkLst>
      <pc:sldChg chg="modSp">
        <pc:chgData name="Cassia Kuki" userId="S::ckuki@ccee.org.br::0a54ce7b-0f85-46c7-a596-a84da824918f" providerId="AD" clId="Web-{D82EE08B-9281-4A88-8DD4-4BF5474B19B2}" dt="2022-01-19T13:27:20.802" v="25" actId="20577"/>
        <pc:sldMkLst>
          <pc:docMk/>
          <pc:sldMk cId="664130542" sldId="6248"/>
        </pc:sldMkLst>
        <pc:spChg chg="mod">
          <ac:chgData name="Cassia Kuki" userId="S::ckuki@ccee.org.br::0a54ce7b-0f85-46c7-a596-a84da824918f" providerId="AD" clId="Web-{D82EE08B-9281-4A88-8DD4-4BF5474B19B2}" dt="2022-01-19T13:27:20.802" v="25" actId="20577"/>
          <ac:spMkLst>
            <pc:docMk/>
            <pc:sldMk cId="664130542" sldId="6248"/>
            <ac:spMk id="10" creationId="{4EA34723-569F-473D-8D4C-E618C6AB187B}"/>
          </ac:spMkLst>
        </pc:spChg>
      </pc:sldChg>
      <pc:sldChg chg="modSp">
        <pc:chgData name="Cassia Kuki" userId="S::ckuki@ccee.org.br::0a54ce7b-0f85-46c7-a596-a84da824918f" providerId="AD" clId="Web-{D82EE08B-9281-4A88-8DD4-4BF5474B19B2}" dt="2022-01-19T13:35:24.173" v="164"/>
        <pc:sldMkLst>
          <pc:docMk/>
          <pc:sldMk cId="3110408450" sldId="6286"/>
        </pc:sldMkLst>
        <pc:graphicFrameChg chg="mod modGraphic">
          <ac:chgData name="Cassia Kuki" userId="S::ckuki@ccee.org.br::0a54ce7b-0f85-46c7-a596-a84da824918f" providerId="AD" clId="Web-{D82EE08B-9281-4A88-8DD4-4BF5474B19B2}" dt="2022-01-19T13:32:21.168" v="103"/>
          <ac:graphicFrameMkLst>
            <pc:docMk/>
            <pc:sldMk cId="3110408450" sldId="6286"/>
            <ac:graphicFrameMk id="10" creationId="{A1F20C9B-EA49-432E-B85C-8F478CA1228A}"/>
          </ac:graphicFrameMkLst>
        </pc:graphicFrameChg>
        <pc:graphicFrameChg chg="mod modGraphic">
          <ac:chgData name="Cassia Kuki" userId="S::ckuki@ccee.org.br::0a54ce7b-0f85-46c7-a596-a84da824918f" providerId="AD" clId="Web-{D82EE08B-9281-4A88-8DD4-4BF5474B19B2}" dt="2022-01-19T13:35:24.173" v="164"/>
          <ac:graphicFrameMkLst>
            <pc:docMk/>
            <pc:sldMk cId="3110408450" sldId="6286"/>
            <ac:graphicFrameMk id="15" creationId="{7A9BF5D3-BD58-41C8-A35C-4D1333D49E75}"/>
          </ac:graphicFrameMkLst>
        </pc:graphicFrameChg>
      </pc:sldChg>
      <pc:sldChg chg="modSp">
        <pc:chgData name="Cassia Kuki" userId="S::ckuki@ccee.org.br::0a54ce7b-0f85-46c7-a596-a84da824918f" providerId="AD" clId="Web-{D82EE08B-9281-4A88-8DD4-4BF5474B19B2}" dt="2022-01-19T13:16:07.942" v="15" actId="20577"/>
        <pc:sldMkLst>
          <pc:docMk/>
          <pc:sldMk cId="325592335" sldId="6357"/>
        </pc:sldMkLst>
        <pc:spChg chg="mod">
          <ac:chgData name="Cassia Kuki" userId="S::ckuki@ccee.org.br::0a54ce7b-0f85-46c7-a596-a84da824918f" providerId="AD" clId="Web-{D82EE08B-9281-4A88-8DD4-4BF5474B19B2}" dt="2022-01-19T13:16:07.942" v="15" actId="20577"/>
          <ac:spMkLst>
            <pc:docMk/>
            <pc:sldMk cId="325592335" sldId="6357"/>
            <ac:spMk id="18" creationId="{9846D463-1BBC-4442-8019-CC1144E6DC1B}"/>
          </ac:spMkLst>
        </pc:spChg>
      </pc:sldChg>
      <pc:sldChg chg="modSp">
        <pc:chgData name="Cassia Kuki" userId="S::ckuki@ccee.org.br::0a54ce7b-0f85-46c7-a596-a84da824918f" providerId="AD" clId="Web-{D82EE08B-9281-4A88-8DD4-4BF5474B19B2}" dt="2022-01-19T13:13:44.345" v="10" actId="20577"/>
        <pc:sldMkLst>
          <pc:docMk/>
          <pc:sldMk cId="1286326178" sldId="6366"/>
        </pc:sldMkLst>
        <pc:spChg chg="mod">
          <ac:chgData name="Cassia Kuki" userId="S::ckuki@ccee.org.br::0a54ce7b-0f85-46c7-a596-a84da824918f" providerId="AD" clId="Web-{D82EE08B-9281-4A88-8DD4-4BF5474B19B2}" dt="2022-01-19T13:13:44.345" v="10" actId="20577"/>
          <ac:spMkLst>
            <pc:docMk/>
            <pc:sldMk cId="1286326178" sldId="6366"/>
            <ac:spMk id="21" creationId="{5D347D71-A4F5-42B0-8263-1A275080949F}"/>
          </ac:spMkLst>
        </pc:spChg>
      </pc:sldChg>
      <pc:sldChg chg="modSp">
        <pc:chgData name="Cassia Kuki" userId="S::ckuki@ccee.org.br::0a54ce7b-0f85-46c7-a596-a84da824918f" providerId="AD" clId="Web-{D82EE08B-9281-4A88-8DD4-4BF5474B19B2}" dt="2022-01-19T13:21:20.168" v="22" actId="20577"/>
        <pc:sldMkLst>
          <pc:docMk/>
          <pc:sldMk cId="2563528543" sldId="6369"/>
        </pc:sldMkLst>
        <pc:spChg chg="mod">
          <ac:chgData name="Cassia Kuki" userId="S::ckuki@ccee.org.br::0a54ce7b-0f85-46c7-a596-a84da824918f" providerId="AD" clId="Web-{D82EE08B-9281-4A88-8DD4-4BF5474B19B2}" dt="2022-01-19T13:21:20.168" v="22" actId="20577"/>
          <ac:spMkLst>
            <pc:docMk/>
            <pc:sldMk cId="2563528543" sldId="6369"/>
            <ac:spMk id="6" creationId="{00000000-0000-0000-0000-000000000000}"/>
          </ac:spMkLst>
        </pc:spChg>
      </pc:sldChg>
    </pc:docChg>
  </pc:docChgLst>
  <pc:docChgLst>
    <pc:chgData name="Eros Carvalho" userId="800c3be9-63ef-49b6-a7a4-e73b2edd512d" providerId="ADAL" clId="{FABF066C-5900-4BD0-85EA-C686BE0EC00D}"/>
    <pc:docChg chg="undo custSel addSld modSld">
      <pc:chgData name="Eros Carvalho" userId="800c3be9-63ef-49b6-a7a4-e73b2edd512d" providerId="ADAL" clId="{FABF066C-5900-4BD0-85EA-C686BE0EC00D}" dt="2021-12-15T14:32:29.220" v="438" actId="20577"/>
      <pc:docMkLst>
        <pc:docMk/>
      </pc:docMkLst>
      <pc:sldChg chg="addSp delSp modSp mod">
        <pc:chgData name="Eros Carvalho" userId="800c3be9-63ef-49b6-a7a4-e73b2edd512d" providerId="ADAL" clId="{FABF066C-5900-4BD0-85EA-C686BE0EC00D}" dt="2021-12-15T13:24:27.804" v="150" actId="478"/>
        <pc:sldMkLst>
          <pc:docMk/>
          <pc:sldMk cId="525822405" sldId="6264"/>
        </pc:sldMkLst>
        <pc:spChg chg="del mod">
          <ac:chgData name="Eros Carvalho" userId="800c3be9-63ef-49b6-a7a4-e73b2edd512d" providerId="ADAL" clId="{FABF066C-5900-4BD0-85EA-C686BE0EC00D}" dt="2021-12-15T13:09:02.040" v="1" actId="478"/>
          <ac:spMkLst>
            <pc:docMk/>
            <pc:sldMk cId="525822405" sldId="6264"/>
            <ac:spMk id="13" creationId="{34AB73A8-E86B-4233-B0B9-FBE2BAF52626}"/>
          </ac:spMkLst>
        </pc:spChg>
        <pc:spChg chg="del">
          <ac:chgData name="Eros Carvalho" userId="800c3be9-63ef-49b6-a7a4-e73b2edd512d" providerId="ADAL" clId="{FABF066C-5900-4BD0-85EA-C686BE0EC00D}" dt="2021-12-15T13:21:57.524" v="22" actId="478"/>
          <ac:spMkLst>
            <pc:docMk/>
            <pc:sldMk cId="525822405" sldId="6264"/>
            <ac:spMk id="18" creationId="{6D190389-8C10-44D0-B33D-8F5639F248CC}"/>
          </ac:spMkLst>
        </pc:spChg>
        <pc:spChg chg="mod">
          <ac:chgData name="Eros Carvalho" userId="800c3be9-63ef-49b6-a7a4-e73b2edd512d" providerId="ADAL" clId="{FABF066C-5900-4BD0-85EA-C686BE0EC00D}" dt="2021-12-15T13:23:55.105" v="138" actId="1076"/>
          <ac:spMkLst>
            <pc:docMk/>
            <pc:sldMk cId="525822405" sldId="6264"/>
            <ac:spMk id="20" creationId="{78DFACA3-A14E-43E0-AFEC-DD691DB72AE9}"/>
          </ac:spMkLst>
        </pc:spChg>
        <pc:spChg chg="del mod">
          <ac:chgData name="Eros Carvalho" userId="800c3be9-63ef-49b6-a7a4-e73b2edd512d" providerId="ADAL" clId="{FABF066C-5900-4BD0-85EA-C686BE0EC00D}" dt="2021-12-15T13:24:27.804" v="150" actId="478"/>
          <ac:spMkLst>
            <pc:docMk/>
            <pc:sldMk cId="525822405" sldId="6264"/>
            <ac:spMk id="23" creationId="{F338C062-347C-4105-ACE9-36409258A748}"/>
          </ac:spMkLst>
        </pc:spChg>
        <pc:spChg chg="mod">
          <ac:chgData name="Eros Carvalho" userId="800c3be9-63ef-49b6-a7a4-e73b2edd512d" providerId="ADAL" clId="{FABF066C-5900-4BD0-85EA-C686BE0EC00D}" dt="2021-12-15T13:23:55.105" v="138" actId="1076"/>
          <ac:spMkLst>
            <pc:docMk/>
            <pc:sldMk cId="525822405" sldId="6264"/>
            <ac:spMk id="24" creationId="{F2271EEC-B801-4431-B0E2-39A832E00898}"/>
          </ac:spMkLst>
        </pc:spChg>
        <pc:spChg chg="mod">
          <ac:chgData name="Eros Carvalho" userId="800c3be9-63ef-49b6-a7a4-e73b2edd512d" providerId="ADAL" clId="{FABF066C-5900-4BD0-85EA-C686BE0EC00D}" dt="2021-12-15T13:24:18.331" v="147" actId="1036"/>
          <ac:spMkLst>
            <pc:docMk/>
            <pc:sldMk cId="525822405" sldId="6264"/>
            <ac:spMk id="26" creationId="{E9FBFFDF-E45E-4381-8669-C3D511FDAA43}"/>
          </ac:spMkLst>
        </pc:spChg>
        <pc:picChg chg="mod">
          <ac:chgData name="Eros Carvalho" userId="800c3be9-63ef-49b6-a7a4-e73b2edd512d" providerId="ADAL" clId="{FABF066C-5900-4BD0-85EA-C686BE0EC00D}" dt="2021-12-15T13:24:06.549" v="142" actId="14100"/>
          <ac:picMkLst>
            <pc:docMk/>
            <pc:sldMk cId="525822405" sldId="6264"/>
            <ac:picMk id="3" creationId="{80C8D1CD-86F2-485A-9EBA-4751C62C4B06}"/>
          </ac:picMkLst>
        </pc:picChg>
        <pc:picChg chg="add mod ord">
          <ac:chgData name="Eros Carvalho" userId="800c3be9-63ef-49b6-a7a4-e73b2edd512d" providerId="ADAL" clId="{FABF066C-5900-4BD0-85EA-C686BE0EC00D}" dt="2021-12-15T13:24:22.063" v="149" actId="1036"/>
          <ac:picMkLst>
            <pc:docMk/>
            <pc:sldMk cId="525822405" sldId="6264"/>
            <ac:picMk id="5" creationId="{46A9CC19-1406-41CC-AFA4-5D4DA829E98B}"/>
          </ac:picMkLst>
        </pc:picChg>
        <pc:picChg chg="mod">
          <ac:chgData name="Eros Carvalho" userId="800c3be9-63ef-49b6-a7a4-e73b2edd512d" providerId="ADAL" clId="{FABF066C-5900-4BD0-85EA-C686BE0EC00D}" dt="2021-12-15T13:24:04.207" v="141" actId="14100"/>
          <ac:picMkLst>
            <pc:docMk/>
            <pc:sldMk cId="525822405" sldId="6264"/>
            <ac:picMk id="10" creationId="{5B70195B-71C3-4CB8-A29B-E396BEF26AD5}"/>
          </ac:picMkLst>
        </pc:picChg>
        <pc:picChg chg="del">
          <ac:chgData name="Eros Carvalho" userId="800c3be9-63ef-49b6-a7a4-e73b2edd512d" providerId="ADAL" clId="{FABF066C-5900-4BD0-85EA-C686BE0EC00D}" dt="2021-12-15T13:09:27.767" v="5" actId="478"/>
          <ac:picMkLst>
            <pc:docMk/>
            <pc:sldMk cId="525822405" sldId="6264"/>
            <ac:picMk id="12" creationId="{523CEC1D-7B95-41EB-87A7-467327799426}"/>
          </ac:picMkLst>
        </pc:picChg>
      </pc:sldChg>
      <pc:sldChg chg="addSp delSp modSp mod">
        <pc:chgData name="Eros Carvalho" userId="800c3be9-63ef-49b6-a7a4-e73b2edd512d" providerId="ADAL" clId="{FABF066C-5900-4BD0-85EA-C686BE0EC00D}" dt="2021-12-15T13:38:02.908" v="325" actId="113"/>
        <pc:sldMkLst>
          <pc:docMk/>
          <pc:sldMk cId="812006051" sldId="6302"/>
        </pc:sldMkLst>
        <pc:spChg chg="del">
          <ac:chgData name="Eros Carvalho" userId="800c3be9-63ef-49b6-a7a4-e73b2edd512d" providerId="ADAL" clId="{FABF066C-5900-4BD0-85EA-C686BE0EC00D}" dt="2021-12-15T13:24:32.783" v="151" actId="478"/>
          <ac:spMkLst>
            <pc:docMk/>
            <pc:sldMk cId="812006051" sldId="6302"/>
            <ac:spMk id="11" creationId="{BA18222B-525F-4898-B886-D7294E0F600F}"/>
          </ac:spMkLst>
        </pc:spChg>
        <pc:spChg chg="add del mod">
          <ac:chgData name="Eros Carvalho" userId="800c3be9-63ef-49b6-a7a4-e73b2edd512d" providerId="ADAL" clId="{FABF066C-5900-4BD0-85EA-C686BE0EC00D}" dt="2021-12-15T13:25:03.309" v="160" actId="478"/>
          <ac:spMkLst>
            <pc:docMk/>
            <pc:sldMk cId="812006051" sldId="6302"/>
            <ac:spMk id="12" creationId="{B9270D60-7195-4CAC-B747-83B56E3F8BA9}"/>
          </ac:spMkLst>
        </pc:spChg>
        <pc:spChg chg="del">
          <ac:chgData name="Eros Carvalho" userId="800c3be9-63ef-49b6-a7a4-e73b2edd512d" providerId="ADAL" clId="{FABF066C-5900-4BD0-85EA-C686BE0EC00D}" dt="2021-12-15T13:24:37.187" v="154" actId="478"/>
          <ac:spMkLst>
            <pc:docMk/>
            <pc:sldMk cId="812006051" sldId="6302"/>
            <ac:spMk id="14" creationId="{B194A8E5-FC10-42D8-AA65-B928C337CA04}"/>
          </ac:spMkLst>
        </pc:spChg>
        <pc:spChg chg="del">
          <ac:chgData name="Eros Carvalho" userId="800c3be9-63ef-49b6-a7a4-e73b2edd512d" providerId="ADAL" clId="{FABF066C-5900-4BD0-85EA-C686BE0EC00D}" dt="2021-12-15T13:24:53.780" v="158" actId="478"/>
          <ac:spMkLst>
            <pc:docMk/>
            <pc:sldMk cId="812006051" sldId="6302"/>
            <ac:spMk id="15" creationId="{32CCDCAA-D04B-4A58-BC06-F5F613332148}"/>
          </ac:spMkLst>
        </pc:spChg>
        <pc:spChg chg="del mod">
          <ac:chgData name="Eros Carvalho" userId="800c3be9-63ef-49b6-a7a4-e73b2edd512d" providerId="ADAL" clId="{FABF066C-5900-4BD0-85EA-C686BE0EC00D}" dt="2021-12-15T13:32:46.077" v="205" actId="478"/>
          <ac:spMkLst>
            <pc:docMk/>
            <pc:sldMk cId="812006051" sldId="6302"/>
            <ac:spMk id="17" creationId="{D68FE415-6D6D-4AC7-B23C-53010B3DFFD5}"/>
          </ac:spMkLst>
        </pc:spChg>
        <pc:spChg chg="add mod">
          <ac:chgData name="Eros Carvalho" userId="800c3be9-63ef-49b6-a7a4-e73b2edd512d" providerId="ADAL" clId="{FABF066C-5900-4BD0-85EA-C686BE0EC00D}" dt="2021-12-15T13:38:02.908" v="325" actId="113"/>
          <ac:spMkLst>
            <pc:docMk/>
            <pc:sldMk cId="812006051" sldId="6302"/>
            <ac:spMk id="18" creationId="{CCEBFD84-1BFD-41AF-84BD-731A26B28C7A}"/>
          </ac:spMkLst>
        </pc:spChg>
        <pc:spChg chg="add mod">
          <ac:chgData name="Eros Carvalho" userId="800c3be9-63ef-49b6-a7a4-e73b2edd512d" providerId="ADAL" clId="{FABF066C-5900-4BD0-85EA-C686BE0EC00D}" dt="2021-12-15T13:37:53.859" v="324" actId="113"/>
          <ac:spMkLst>
            <pc:docMk/>
            <pc:sldMk cId="812006051" sldId="6302"/>
            <ac:spMk id="19" creationId="{660F57B5-3405-48E6-BE95-AE84B36357F1}"/>
          </ac:spMkLst>
        </pc:spChg>
        <pc:spChg chg="add mod">
          <ac:chgData name="Eros Carvalho" userId="800c3be9-63ef-49b6-a7a4-e73b2edd512d" providerId="ADAL" clId="{FABF066C-5900-4BD0-85EA-C686BE0EC00D}" dt="2021-12-15T13:37:35.270" v="323" actId="113"/>
          <ac:spMkLst>
            <pc:docMk/>
            <pc:sldMk cId="812006051" sldId="6302"/>
            <ac:spMk id="21" creationId="{10C99C90-5B67-46AC-9D2F-19AD10E2FB5D}"/>
          </ac:spMkLst>
        </pc:spChg>
        <pc:spChg chg="del">
          <ac:chgData name="Eros Carvalho" userId="800c3be9-63ef-49b6-a7a4-e73b2edd512d" providerId="ADAL" clId="{FABF066C-5900-4BD0-85EA-C686BE0EC00D}" dt="2021-12-15T13:24:51.546" v="157" actId="478"/>
          <ac:spMkLst>
            <pc:docMk/>
            <pc:sldMk cId="812006051" sldId="6302"/>
            <ac:spMk id="26" creationId="{E9FBFFDF-E45E-4381-8669-C3D511FDAA43}"/>
          </ac:spMkLst>
        </pc:spChg>
        <pc:picChg chg="del">
          <ac:chgData name="Eros Carvalho" userId="800c3be9-63ef-49b6-a7a4-e73b2edd512d" providerId="ADAL" clId="{FABF066C-5900-4BD0-85EA-C686BE0EC00D}" dt="2021-12-15T13:24:34.346" v="152" actId="478"/>
          <ac:picMkLst>
            <pc:docMk/>
            <pc:sldMk cId="812006051" sldId="6302"/>
            <ac:picMk id="3" creationId="{80C8D1CD-86F2-485A-9EBA-4751C62C4B06}"/>
          </ac:picMkLst>
        </pc:picChg>
        <pc:picChg chg="del">
          <ac:chgData name="Eros Carvalho" userId="800c3be9-63ef-49b6-a7a4-e73b2edd512d" providerId="ADAL" clId="{FABF066C-5900-4BD0-85EA-C686BE0EC00D}" dt="2021-12-15T13:24:50.127" v="156" actId="478"/>
          <ac:picMkLst>
            <pc:docMk/>
            <pc:sldMk cId="812006051" sldId="6302"/>
            <ac:picMk id="5" creationId="{AAAD392D-0518-43F7-93BD-ACD121797F7D}"/>
          </ac:picMkLst>
        </pc:picChg>
        <pc:picChg chg="add mod">
          <ac:chgData name="Eros Carvalho" userId="800c3be9-63ef-49b6-a7a4-e73b2edd512d" providerId="ADAL" clId="{FABF066C-5900-4BD0-85EA-C686BE0EC00D}" dt="2021-12-15T13:33:46.089" v="229" actId="1076"/>
          <ac:picMkLst>
            <pc:docMk/>
            <pc:sldMk cId="812006051" sldId="6302"/>
            <ac:picMk id="6" creationId="{3EBA495A-E855-4831-8B72-9DF30C07D566}"/>
          </ac:picMkLst>
        </pc:picChg>
        <pc:picChg chg="add mod">
          <ac:chgData name="Eros Carvalho" userId="800c3be9-63ef-49b6-a7a4-e73b2edd512d" providerId="ADAL" clId="{FABF066C-5900-4BD0-85EA-C686BE0EC00D}" dt="2021-12-15T13:34:00.248" v="233" actId="1076"/>
          <ac:picMkLst>
            <pc:docMk/>
            <pc:sldMk cId="812006051" sldId="6302"/>
            <ac:picMk id="8" creationId="{D2D84112-9A15-442F-8B77-3357EE46AEB8}"/>
          </ac:picMkLst>
        </pc:picChg>
        <pc:picChg chg="del">
          <ac:chgData name="Eros Carvalho" userId="800c3be9-63ef-49b6-a7a4-e73b2edd512d" providerId="ADAL" clId="{FABF066C-5900-4BD0-85EA-C686BE0EC00D}" dt="2021-12-15T13:24:35.100" v="153" actId="478"/>
          <ac:picMkLst>
            <pc:docMk/>
            <pc:sldMk cId="812006051" sldId="6302"/>
            <ac:picMk id="10" creationId="{5B70195B-71C3-4CB8-A29B-E396BEF26AD5}"/>
          </ac:picMkLst>
        </pc:picChg>
        <pc:picChg chg="add del">
          <ac:chgData name="Eros Carvalho" userId="800c3be9-63ef-49b6-a7a4-e73b2edd512d" providerId="ADAL" clId="{FABF066C-5900-4BD0-85EA-C686BE0EC00D}" dt="2021-12-15T13:36:43.629" v="322" actId="478"/>
          <ac:picMkLst>
            <pc:docMk/>
            <pc:sldMk cId="812006051" sldId="6302"/>
            <ac:picMk id="22" creationId="{DDF72867-6D12-4CD8-A94F-96D5F7ABDB2A}"/>
          </ac:picMkLst>
        </pc:picChg>
      </pc:sldChg>
      <pc:sldChg chg="addSp delSp modSp add mod">
        <pc:chgData name="Eros Carvalho" userId="800c3be9-63ef-49b6-a7a4-e73b2edd512d" providerId="ADAL" clId="{FABF066C-5900-4BD0-85EA-C686BE0EC00D}" dt="2021-12-15T13:38:59.750" v="330" actId="113"/>
        <pc:sldMkLst>
          <pc:docMk/>
          <pc:sldMk cId="1674710461" sldId="6372"/>
        </pc:sldMkLst>
        <pc:spChg chg="add mod">
          <ac:chgData name="Eros Carvalho" userId="800c3be9-63ef-49b6-a7a4-e73b2edd512d" providerId="ADAL" clId="{FABF066C-5900-4BD0-85EA-C686BE0EC00D}" dt="2021-12-15T13:38:15.212" v="326" actId="113"/>
          <ac:spMkLst>
            <pc:docMk/>
            <pc:sldMk cId="1674710461" sldId="6372"/>
            <ac:spMk id="10" creationId="{A2D39200-554B-4A8A-A3FE-594BD7000F22}"/>
          </ac:spMkLst>
        </pc:spChg>
        <pc:spChg chg="add mod">
          <ac:chgData name="Eros Carvalho" userId="800c3be9-63ef-49b6-a7a4-e73b2edd512d" providerId="ADAL" clId="{FABF066C-5900-4BD0-85EA-C686BE0EC00D}" dt="2021-12-15T13:38:59.750" v="330" actId="113"/>
          <ac:spMkLst>
            <pc:docMk/>
            <pc:sldMk cId="1674710461" sldId="6372"/>
            <ac:spMk id="12" creationId="{7CF1CD80-82C6-45E7-8212-1E0D7B3D77BE}"/>
          </ac:spMkLst>
        </pc:spChg>
        <pc:spChg chg="del">
          <ac:chgData name="Eros Carvalho" userId="800c3be9-63ef-49b6-a7a4-e73b2edd512d" providerId="ADAL" clId="{FABF066C-5900-4BD0-85EA-C686BE0EC00D}" dt="2021-12-15T13:35:40.760" v="249" actId="478"/>
          <ac:spMkLst>
            <pc:docMk/>
            <pc:sldMk cId="1674710461" sldId="6372"/>
            <ac:spMk id="18" creationId="{CCEBFD84-1BFD-41AF-84BD-731A26B28C7A}"/>
          </ac:spMkLst>
        </pc:spChg>
        <pc:spChg chg="del">
          <ac:chgData name="Eros Carvalho" userId="800c3be9-63ef-49b6-a7a4-e73b2edd512d" providerId="ADAL" clId="{FABF066C-5900-4BD0-85EA-C686BE0EC00D}" dt="2021-12-15T13:35:48.342" v="251" actId="478"/>
          <ac:spMkLst>
            <pc:docMk/>
            <pc:sldMk cId="1674710461" sldId="6372"/>
            <ac:spMk id="19" creationId="{660F57B5-3405-48E6-BE95-AE84B36357F1}"/>
          </ac:spMkLst>
        </pc:spChg>
        <pc:spChg chg="del">
          <ac:chgData name="Eros Carvalho" userId="800c3be9-63ef-49b6-a7a4-e73b2edd512d" providerId="ADAL" clId="{FABF066C-5900-4BD0-85EA-C686BE0EC00D}" dt="2021-12-15T13:36:24.441" v="258" actId="478"/>
          <ac:spMkLst>
            <pc:docMk/>
            <pc:sldMk cId="1674710461" sldId="6372"/>
            <ac:spMk id="21" creationId="{10C99C90-5B67-46AC-9D2F-19AD10E2FB5D}"/>
          </ac:spMkLst>
        </pc:spChg>
        <pc:picChg chg="del">
          <ac:chgData name="Eros Carvalho" userId="800c3be9-63ef-49b6-a7a4-e73b2edd512d" providerId="ADAL" clId="{FABF066C-5900-4BD0-85EA-C686BE0EC00D}" dt="2021-12-15T13:34:42.923" v="237" actId="478"/>
          <ac:picMkLst>
            <pc:docMk/>
            <pc:sldMk cId="1674710461" sldId="6372"/>
            <ac:picMk id="6" creationId="{3EBA495A-E855-4831-8B72-9DF30C07D566}"/>
          </ac:picMkLst>
        </pc:picChg>
        <pc:picChg chg="add del">
          <ac:chgData name="Eros Carvalho" userId="800c3be9-63ef-49b6-a7a4-e73b2edd512d" providerId="ADAL" clId="{FABF066C-5900-4BD0-85EA-C686BE0EC00D}" dt="2021-12-15T13:35:13.420" v="243" actId="478"/>
          <ac:picMkLst>
            <pc:docMk/>
            <pc:sldMk cId="1674710461" sldId="6372"/>
            <ac:picMk id="8" creationId="{D2D84112-9A15-442F-8B77-3357EE46AEB8}"/>
          </ac:picMkLst>
        </pc:picChg>
        <pc:picChg chg="mod">
          <ac:chgData name="Eros Carvalho" userId="800c3be9-63ef-49b6-a7a4-e73b2edd512d" providerId="ADAL" clId="{FABF066C-5900-4BD0-85EA-C686BE0EC00D}" dt="2021-12-15T13:36:34.480" v="308" actId="1035"/>
          <ac:picMkLst>
            <pc:docMk/>
            <pc:sldMk cId="1674710461" sldId="6372"/>
            <ac:picMk id="22" creationId="{DDF72867-6D12-4CD8-A94F-96D5F7ABDB2A}"/>
          </ac:picMkLst>
        </pc:picChg>
      </pc:sldChg>
      <pc:sldChg chg="modSp mod">
        <pc:chgData name="Eros Carvalho" userId="800c3be9-63ef-49b6-a7a4-e73b2edd512d" providerId="ADAL" clId="{FABF066C-5900-4BD0-85EA-C686BE0EC00D}" dt="2021-12-15T14:31:10.981" v="425" actId="1038"/>
        <pc:sldMkLst>
          <pc:docMk/>
          <pc:sldMk cId="1550341732" sldId="6374"/>
        </pc:sldMkLst>
        <pc:spChg chg="mod">
          <ac:chgData name="Eros Carvalho" userId="800c3be9-63ef-49b6-a7a4-e73b2edd512d" providerId="ADAL" clId="{FABF066C-5900-4BD0-85EA-C686BE0EC00D}" dt="2021-12-15T14:29:57.765" v="374" actId="20577"/>
          <ac:spMkLst>
            <pc:docMk/>
            <pc:sldMk cId="1550341732" sldId="6374"/>
            <ac:spMk id="6" creationId="{00000000-0000-0000-0000-000000000000}"/>
          </ac:spMkLst>
        </pc:spChg>
        <pc:spChg chg="mod">
          <ac:chgData name="Eros Carvalho" userId="800c3be9-63ef-49b6-a7a4-e73b2edd512d" providerId="ADAL" clId="{FABF066C-5900-4BD0-85EA-C686BE0EC00D}" dt="2021-12-15T14:31:01.833" v="423" actId="20577"/>
          <ac:spMkLst>
            <pc:docMk/>
            <pc:sldMk cId="1550341732" sldId="6374"/>
            <ac:spMk id="9" creationId="{D0153115-4889-4FCE-B530-BCE958034082}"/>
          </ac:spMkLst>
        </pc:spChg>
        <pc:graphicFrameChg chg="mod modGraphic">
          <ac:chgData name="Eros Carvalho" userId="800c3be9-63ef-49b6-a7a4-e73b2edd512d" providerId="ADAL" clId="{FABF066C-5900-4BD0-85EA-C686BE0EC00D}" dt="2021-12-15T14:31:10.981" v="425" actId="1038"/>
          <ac:graphicFrameMkLst>
            <pc:docMk/>
            <pc:sldMk cId="1550341732" sldId="6374"/>
            <ac:graphicFrameMk id="17" creationId="{32FDD857-6B43-453F-A3F5-537177156C89}"/>
          </ac:graphicFrameMkLst>
        </pc:graphicFrameChg>
      </pc:sldChg>
      <pc:sldChg chg="modSp mod">
        <pc:chgData name="Eros Carvalho" userId="800c3be9-63ef-49b6-a7a4-e73b2edd512d" providerId="ADAL" clId="{FABF066C-5900-4BD0-85EA-C686BE0EC00D}" dt="2021-12-15T14:32:29.220" v="438" actId="20577"/>
        <pc:sldMkLst>
          <pc:docMk/>
          <pc:sldMk cId="1221619933" sldId="6375"/>
        </pc:sldMkLst>
        <pc:spChg chg="mod">
          <ac:chgData name="Eros Carvalho" userId="800c3be9-63ef-49b6-a7a4-e73b2edd512d" providerId="ADAL" clId="{FABF066C-5900-4BD0-85EA-C686BE0EC00D}" dt="2021-12-15T14:32:29.220" v="438" actId="20577"/>
          <ac:spMkLst>
            <pc:docMk/>
            <pc:sldMk cId="1221619933" sldId="6375"/>
            <ac:spMk id="6" creationId="{00000000-0000-0000-0000-000000000000}"/>
          </ac:spMkLst>
        </pc:spChg>
      </pc:sldChg>
    </pc:docChg>
  </pc:docChgLst>
  <pc:docChgLst>
    <pc:chgData name="Cassio Tahan" userId="0f95cbe4-8d54-4dc7-b180-4b52cd23a871" providerId="ADAL" clId="{1DBB4A0D-39A0-4EE4-9A92-6D787858F331}"/>
    <pc:docChg chg="undo custSel addSld delSld modSld sldOrd modSection">
      <pc:chgData name="Cassio Tahan" userId="0f95cbe4-8d54-4dc7-b180-4b52cd23a871" providerId="ADAL" clId="{1DBB4A0D-39A0-4EE4-9A92-6D787858F331}" dt="2022-01-19T19:36:42.024" v="359" actId="1076"/>
      <pc:docMkLst>
        <pc:docMk/>
      </pc:docMkLst>
      <pc:sldChg chg="del">
        <pc:chgData name="Cassio Tahan" userId="0f95cbe4-8d54-4dc7-b180-4b52cd23a871" providerId="ADAL" clId="{1DBB4A0D-39A0-4EE4-9A92-6D787858F331}" dt="2022-01-19T16:59:27.084" v="3" actId="47"/>
        <pc:sldMkLst>
          <pc:docMk/>
          <pc:sldMk cId="2513615959" sldId="1600"/>
        </pc:sldMkLst>
      </pc:sldChg>
      <pc:sldChg chg="addSp delSp modSp mod">
        <pc:chgData name="Cassio Tahan" userId="0f95cbe4-8d54-4dc7-b180-4b52cd23a871" providerId="ADAL" clId="{1DBB4A0D-39A0-4EE4-9A92-6D787858F331}" dt="2022-01-19T19:36:42.024" v="359" actId="1076"/>
        <pc:sldMkLst>
          <pc:docMk/>
          <pc:sldMk cId="295787834" sldId="6157"/>
        </pc:sldMkLst>
        <pc:spChg chg="mod">
          <ac:chgData name="Cassio Tahan" userId="0f95cbe4-8d54-4dc7-b180-4b52cd23a871" providerId="ADAL" clId="{1DBB4A0D-39A0-4EE4-9A92-6D787858F331}" dt="2022-01-19T19:36:42.024" v="359" actId="1076"/>
          <ac:spMkLst>
            <pc:docMk/>
            <pc:sldMk cId="295787834" sldId="6157"/>
            <ac:spMk id="2" creationId="{F4BB397A-4F57-482C-961F-12AEE178C49B}"/>
          </ac:spMkLst>
        </pc:spChg>
        <pc:spChg chg="mod">
          <ac:chgData name="Cassio Tahan" userId="0f95cbe4-8d54-4dc7-b180-4b52cd23a871" providerId="ADAL" clId="{1DBB4A0D-39A0-4EE4-9A92-6D787858F331}" dt="2022-01-19T17:16:41.071" v="140" actId="20577"/>
          <ac:spMkLst>
            <pc:docMk/>
            <pc:sldMk cId="295787834" sldId="6157"/>
            <ac:spMk id="12" creationId="{1776E902-16C6-48DD-BC83-AC7E5FE26BBD}"/>
          </ac:spMkLst>
        </pc:spChg>
        <pc:spChg chg="mod">
          <ac:chgData name="Cassio Tahan" userId="0f95cbe4-8d54-4dc7-b180-4b52cd23a871" providerId="ADAL" clId="{1DBB4A0D-39A0-4EE4-9A92-6D787858F331}" dt="2022-01-19T17:08:25.872" v="18" actId="1076"/>
          <ac:spMkLst>
            <pc:docMk/>
            <pc:sldMk cId="295787834" sldId="6157"/>
            <ac:spMk id="13" creationId="{C01ED58F-5718-42AF-BC23-9FECD46EB12A}"/>
          </ac:spMkLst>
        </pc:spChg>
        <pc:spChg chg="mod">
          <ac:chgData name="Cassio Tahan" userId="0f95cbe4-8d54-4dc7-b180-4b52cd23a871" providerId="ADAL" clId="{1DBB4A0D-39A0-4EE4-9A92-6D787858F331}" dt="2022-01-19T17:33:53.365" v="247" actId="1076"/>
          <ac:spMkLst>
            <pc:docMk/>
            <pc:sldMk cId="295787834" sldId="6157"/>
            <ac:spMk id="14" creationId="{DD28828B-820C-4925-8525-27F3AD6FCB3C}"/>
          </ac:spMkLst>
        </pc:spChg>
        <pc:spChg chg="mod">
          <ac:chgData name="Cassio Tahan" userId="0f95cbe4-8d54-4dc7-b180-4b52cd23a871" providerId="ADAL" clId="{1DBB4A0D-39A0-4EE4-9A92-6D787858F331}" dt="2022-01-19T19:36:35.584" v="358" actId="1076"/>
          <ac:spMkLst>
            <pc:docMk/>
            <pc:sldMk cId="295787834" sldId="6157"/>
            <ac:spMk id="15" creationId="{8AB33AF0-D924-4C2A-94B2-E3604AF2558D}"/>
          </ac:spMkLst>
        </pc:spChg>
        <pc:spChg chg="del">
          <ac:chgData name="Cassio Tahan" userId="0f95cbe4-8d54-4dc7-b180-4b52cd23a871" providerId="ADAL" clId="{1DBB4A0D-39A0-4EE4-9A92-6D787858F331}" dt="2022-01-19T17:08:12.856" v="12" actId="478"/>
          <ac:spMkLst>
            <pc:docMk/>
            <pc:sldMk cId="295787834" sldId="6157"/>
            <ac:spMk id="16" creationId="{DFF01BCC-890F-44AF-8414-D34202C45AF1}"/>
          </ac:spMkLst>
        </pc:spChg>
        <pc:spChg chg="mod">
          <ac:chgData name="Cassio Tahan" userId="0f95cbe4-8d54-4dc7-b180-4b52cd23a871" providerId="ADAL" clId="{1DBB4A0D-39A0-4EE4-9A92-6D787858F331}" dt="2022-01-19T17:33:51.373" v="246" actId="1076"/>
          <ac:spMkLst>
            <pc:docMk/>
            <pc:sldMk cId="295787834" sldId="6157"/>
            <ac:spMk id="17" creationId="{19505369-9BCC-44A2-BB32-2D73B639AF3E}"/>
          </ac:spMkLst>
        </pc:spChg>
        <pc:spChg chg="mod">
          <ac:chgData name="Cassio Tahan" userId="0f95cbe4-8d54-4dc7-b180-4b52cd23a871" providerId="ADAL" clId="{1DBB4A0D-39A0-4EE4-9A92-6D787858F331}" dt="2022-01-19T17:33:38.524" v="241" actId="1076"/>
          <ac:spMkLst>
            <pc:docMk/>
            <pc:sldMk cId="295787834" sldId="6157"/>
            <ac:spMk id="18" creationId="{16882DC3-180D-4764-B068-A8BFA85A7279}"/>
          </ac:spMkLst>
        </pc:spChg>
        <pc:spChg chg="add mod">
          <ac:chgData name="Cassio Tahan" userId="0f95cbe4-8d54-4dc7-b180-4b52cd23a871" providerId="ADAL" clId="{1DBB4A0D-39A0-4EE4-9A92-6D787858F331}" dt="2022-01-19T19:36:42.024" v="359" actId="1076"/>
          <ac:spMkLst>
            <pc:docMk/>
            <pc:sldMk cId="295787834" sldId="6157"/>
            <ac:spMk id="20" creationId="{92C97202-E083-4B06-843F-82D0E878A367}"/>
          </ac:spMkLst>
        </pc:spChg>
        <pc:spChg chg="mod">
          <ac:chgData name="Cassio Tahan" userId="0f95cbe4-8d54-4dc7-b180-4b52cd23a871" providerId="ADAL" clId="{1DBB4A0D-39A0-4EE4-9A92-6D787858F331}" dt="2022-01-19T17:38:18.639" v="284" actId="1035"/>
          <ac:spMkLst>
            <pc:docMk/>
            <pc:sldMk cId="295787834" sldId="6157"/>
            <ac:spMk id="31" creationId="{E3CE520B-050C-4D6E-8E7C-7094168FCD60}"/>
          </ac:spMkLst>
        </pc:spChg>
        <pc:graphicFrameChg chg="add del mod">
          <ac:chgData name="Cassio Tahan" userId="0f95cbe4-8d54-4dc7-b180-4b52cd23a871" providerId="ADAL" clId="{1DBB4A0D-39A0-4EE4-9A92-6D787858F331}" dt="2022-01-19T17:37:51.407" v="253"/>
          <ac:graphicFrameMkLst>
            <pc:docMk/>
            <pc:sldMk cId="295787834" sldId="6157"/>
            <ac:graphicFrameMk id="10" creationId="{AB8C698A-09F6-4384-8396-3017740E6F6E}"/>
          </ac:graphicFrameMkLst>
        </pc:graphicFrameChg>
        <pc:graphicFrameChg chg="add del mod">
          <ac:chgData name="Cassio Tahan" userId="0f95cbe4-8d54-4dc7-b180-4b52cd23a871" providerId="ADAL" clId="{1DBB4A0D-39A0-4EE4-9A92-6D787858F331}" dt="2022-01-19T17:37:58.015" v="257"/>
          <ac:graphicFrameMkLst>
            <pc:docMk/>
            <pc:sldMk cId="295787834" sldId="6157"/>
            <ac:graphicFrameMk id="22" creationId="{39955C71-FFD3-4423-9324-893490209C0C}"/>
          </ac:graphicFrameMkLst>
        </pc:graphicFrameChg>
        <pc:picChg chg="del mod">
          <ac:chgData name="Cassio Tahan" userId="0f95cbe4-8d54-4dc7-b180-4b52cd23a871" providerId="ADAL" clId="{1DBB4A0D-39A0-4EE4-9A92-6D787858F331}" dt="2022-01-19T17:33:20.718" v="232" actId="478"/>
          <ac:picMkLst>
            <pc:docMk/>
            <pc:sldMk cId="295787834" sldId="6157"/>
            <ac:picMk id="4" creationId="{38D7183E-6473-4428-AC45-EAF05A880D01}"/>
          </ac:picMkLst>
        </pc:picChg>
        <pc:picChg chg="add mod">
          <ac:chgData name="Cassio Tahan" userId="0f95cbe4-8d54-4dc7-b180-4b52cd23a871" providerId="ADAL" clId="{1DBB4A0D-39A0-4EE4-9A92-6D787858F331}" dt="2022-01-19T19:36:42.024" v="359" actId="1076"/>
          <ac:picMkLst>
            <pc:docMk/>
            <pc:sldMk cId="295787834" sldId="6157"/>
            <ac:picMk id="5" creationId="{41A32331-CA9F-47CF-B292-830249FCD5E8}"/>
          </ac:picMkLst>
        </pc:picChg>
        <pc:picChg chg="del mod">
          <ac:chgData name="Cassio Tahan" userId="0f95cbe4-8d54-4dc7-b180-4b52cd23a871" providerId="ADAL" clId="{1DBB4A0D-39A0-4EE4-9A92-6D787858F331}" dt="2022-01-19T17:33:23.980" v="235" actId="478"/>
          <ac:picMkLst>
            <pc:docMk/>
            <pc:sldMk cId="295787834" sldId="6157"/>
            <ac:picMk id="6" creationId="{7EA14658-542B-4CF6-8C41-95FD1372AF0E}"/>
          </ac:picMkLst>
        </pc:picChg>
        <pc:picChg chg="add mod ord">
          <ac:chgData name="Cassio Tahan" userId="0f95cbe4-8d54-4dc7-b180-4b52cd23a871" providerId="ADAL" clId="{1DBB4A0D-39A0-4EE4-9A92-6D787858F331}" dt="2022-01-19T19:36:35.584" v="358" actId="1076"/>
          <ac:picMkLst>
            <pc:docMk/>
            <pc:sldMk cId="295787834" sldId="6157"/>
            <ac:picMk id="8" creationId="{3DA84E3F-5919-4C56-B39C-E8D846908E72}"/>
          </ac:picMkLst>
        </pc:picChg>
        <pc:picChg chg="del">
          <ac:chgData name="Cassio Tahan" userId="0f95cbe4-8d54-4dc7-b180-4b52cd23a871" providerId="ADAL" clId="{1DBB4A0D-39A0-4EE4-9A92-6D787858F331}" dt="2022-01-19T17:37:48.926" v="251" actId="478"/>
          <ac:picMkLst>
            <pc:docMk/>
            <pc:sldMk cId="295787834" sldId="6157"/>
            <ac:picMk id="9" creationId="{71E3B2ED-A4A5-4866-BE71-6EABA457CC61}"/>
          </ac:picMkLst>
        </pc:picChg>
        <pc:picChg chg="del">
          <ac:chgData name="Cassio Tahan" userId="0f95cbe4-8d54-4dc7-b180-4b52cd23a871" providerId="ADAL" clId="{1DBB4A0D-39A0-4EE4-9A92-6D787858F331}" dt="2022-01-19T17:37:59.820" v="259" actId="478"/>
          <ac:picMkLst>
            <pc:docMk/>
            <pc:sldMk cId="295787834" sldId="6157"/>
            <ac:picMk id="19" creationId="{821DB48C-2014-41F7-AD2E-67BF913D37E7}"/>
          </ac:picMkLst>
        </pc:picChg>
        <pc:picChg chg="add mod">
          <ac:chgData name="Cassio Tahan" userId="0f95cbe4-8d54-4dc7-b180-4b52cd23a871" providerId="ADAL" clId="{1DBB4A0D-39A0-4EE4-9A92-6D787858F331}" dt="2022-01-19T17:38:18.639" v="284" actId="1035"/>
          <ac:picMkLst>
            <pc:docMk/>
            <pc:sldMk cId="295787834" sldId="6157"/>
            <ac:picMk id="21" creationId="{4068ADE4-F0D1-46D7-AAAB-A4CF9EC40760}"/>
          </ac:picMkLst>
        </pc:picChg>
        <pc:picChg chg="add mod">
          <ac:chgData name="Cassio Tahan" userId="0f95cbe4-8d54-4dc7-b180-4b52cd23a871" providerId="ADAL" clId="{1DBB4A0D-39A0-4EE4-9A92-6D787858F331}" dt="2022-01-19T17:38:18.639" v="284" actId="1035"/>
          <ac:picMkLst>
            <pc:docMk/>
            <pc:sldMk cId="295787834" sldId="6157"/>
            <ac:picMk id="23" creationId="{D553ED9F-ED60-42A0-8CD1-4692F010C492}"/>
          </ac:picMkLst>
        </pc:picChg>
      </pc:sldChg>
      <pc:sldChg chg="del">
        <pc:chgData name="Cassio Tahan" userId="0f95cbe4-8d54-4dc7-b180-4b52cd23a871" providerId="ADAL" clId="{1DBB4A0D-39A0-4EE4-9A92-6D787858F331}" dt="2022-01-19T16:59:27.084" v="3" actId="47"/>
        <pc:sldMkLst>
          <pc:docMk/>
          <pc:sldMk cId="4102997085" sldId="6170"/>
        </pc:sldMkLst>
      </pc:sldChg>
      <pc:sldChg chg="add">
        <pc:chgData name="Cassio Tahan" userId="0f95cbe4-8d54-4dc7-b180-4b52cd23a871" providerId="ADAL" clId="{1DBB4A0D-39A0-4EE4-9A92-6D787858F331}" dt="2022-01-19T16:59:11.851" v="2"/>
        <pc:sldMkLst>
          <pc:docMk/>
          <pc:sldMk cId="74614992" sldId="6179"/>
        </pc:sldMkLst>
      </pc:sldChg>
      <pc:sldChg chg="add mod modShow">
        <pc:chgData name="Cassio Tahan" userId="0f95cbe4-8d54-4dc7-b180-4b52cd23a871" providerId="ADAL" clId="{1DBB4A0D-39A0-4EE4-9A92-6D787858F331}" dt="2022-01-19T16:59:39.468" v="6" actId="729"/>
        <pc:sldMkLst>
          <pc:docMk/>
          <pc:sldMk cId="4290377012" sldId="6180"/>
        </pc:sldMkLst>
      </pc:sldChg>
      <pc:sldChg chg="add mod modShow">
        <pc:chgData name="Cassio Tahan" userId="0f95cbe4-8d54-4dc7-b180-4b52cd23a871" providerId="ADAL" clId="{1DBB4A0D-39A0-4EE4-9A92-6D787858F331}" dt="2022-01-19T16:59:42.271" v="7" actId="729"/>
        <pc:sldMkLst>
          <pc:docMk/>
          <pc:sldMk cId="355104634" sldId="6185"/>
        </pc:sldMkLst>
      </pc:sldChg>
      <pc:sldChg chg="mod modShow">
        <pc:chgData name="Cassio Tahan" userId="0f95cbe4-8d54-4dc7-b180-4b52cd23a871" providerId="ADAL" clId="{1DBB4A0D-39A0-4EE4-9A92-6D787858F331}" dt="2022-01-19T16:58:47.596" v="1" actId="729"/>
        <pc:sldMkLst>
          <pc:docMk/>
          <pc:sldMk cId="4057248317" sldId="6186"/>
        </pc:sldMkLst>
      </pc:sldChg>
      <pc:sldChg chg="del">
        <pc:chgData name="Cassio Tahan" userId="0f95cbe4-8d54-4dc7-b180-4b52cd23a871" providerId="ADAL" clId="{1DBB4A0D-39A0-4EE4-9A92-6D787858F331}" dt="2022-01-19T16:59:27.084" v="3" actId="47"/>
        <pc:sldMkLst>
          <pc:docMk/>
          <pc:sldMk cId="2443560640" sldId="6189"/>
        </pc:sldMkLst>
      </pc:sldChg>
      <pc:sldChg chg="add">
        <pc:chgData name="Cassio Tahan" userId="0f95cbe4-8d54-4dc7-b180-4b52cd23a871" providerId="ADAL" clId="{1DBB4A0D-39A0-4EE4-9A92-6D787858F331}" dt="2022-01-19T16:59:11.851" v="2"/>
        <pc:sldMkLst>
          <pc:docMk/>
          <pc:sldMk cId="2677455488" sldId="6197"/>
        </pc:sldMkLst>
      </pc:sldChg>
      <pc:sldChg chg="modSp mod">
        <pc:chgData name="Cassio Tahan" userId="0f95cbe4-8d54-4dc7-b180-4b52cd23a871" providerId="ADAL" clId="{1DBB4A0D-39A0-4EE4-9A92-6D787858F331}" dt="2022-01-19T16:08:19.258" v="0" actId="1076"/>
        <pc:sldMkLst>
          <pc:docMk/>
          <pc:sldMk cId="1571567999" sldId="6282"/>
        </pc:sldMkLst>
        <pc:spChg chg="mod">
          <ac:chgData name="Cassio Tahan" userId="0f95cbe4-8d54-4dc7-b180-4b52cd23a871" providerId="ADAL" clId="{1DBB4A0D-39A0-4EE4-9A92-6D787858F331}" dt="2022-01-19T16:08:19.258" v="0" actId="1076"/>
          <ac:spMkLst>
            <pc:docMk/>
            <pc:sldMk cId="1571567999" sldId="6282"/>
            <ac:spMk id="6" creationId="{60607192-5E63-4EF1-9362-494B7711C9A3}"/>
          </ac:spMkLst>
        </pc:spChg>
      </pc:sldChg>
      <pc:sldChg chg="modSp mod modShow">
        <pc:chgData name="Cassio Tahan" userId="0f95cbe4-8d54-4dc7-b180-4b52cd23a871" providerId="ADAL" clId="{1DBB4A0D-39A0-4EE4-9A92-6D787858F331}" dt="2022-01-19T17:38:29.264" v="286" actId="729"/>
        <pc:sldMkLst>
          <pc:docMk/>
          <pc:sldMk cId="4011419626" sldId="6283"/>
        </pc:sldMkLst>
        <pc:spChg chg="mod">
          <ac:chgData name="Cassio Tahan" userId="0f95cbe4-8d54-4dc7-b180-4b52cd23a871" providerId="ADAL" clId="{1DBB4A0D-39A0-4EE4-9A92-6D787858F331}" dt="2022-01-19T17:38:26.749" v="285" actId="1076"/>
          <ac:spMkLst>
            <pc:docMk/>
            <pc:sldMk cId="4011419626" sldId="6283"/>
            <ac:spMk id="6" creationId="{3B476369-AB89-4EB0-BB6B-5F3E7CCA7B9B}"/>
          </ac:spMkLst>
        </pc:spChg>
      </pc:sldChg>
      <pc:sldChg chg="add">
        <pc:chgData name="Cassio Tahan" userId="0f95cbe4-8d54-4dc7-b180-4b52cd23a871" providerId="ADAL" clId="{1DBB4A0D-39A0-4EE4-9A92-6D787858F331}" dt="2022-01-19T16:59:11.851" v="2"/>
        <pc:sldMkLst>
          <pc:docMk/>
          <pc:sldMk cId="2424212420" sldId="6365"/>
        </pc:sldMkLst>
      </pc:sldChg>
      <pc:sldChg chg="modSp mod">
        <pc:chgData name="Cassio Tahan" userId="0f95cbe4-8d54-4dc7-b180-4b52cd23a871" providerId="ADAL" clId="{1DBB4A0D-39A0-4EE4-9A92-6D787858F331}" dt="2022-01-19T18:01:24.126" v="328" actId="20577"/>
        <pc:sldMkLst>
          <pc:docMk/>
          <pc:sldMk cId="1286326178" sldId="6366"/>
        </pc:sldMkLst>
        <pc:spChg chg="mod">
          <ac:chgData name="Cassio Tahan" userId="0f95cbe4-8d54-4dc7-b180-4b52cd23a871" providerId="ADAL" clId="{1DBB4A0D-39A0-4EE4-9A92-6D787858F331}" dt="2022-01-19T18:01:24.126" v="328" actId="20577"/>
          <ac:spMkLst>
            <pc:docMk/>
            <pc:sldMk cId="1286326178" sldId="6366"/>
            <ac:spMk id="21" creationId="{5D347D71-A4F5-42B0-8263-1A275080949F}"/>
          </ac:spMkLst>
        </pc:spChg>
      </pc:sldChg>
      <pc:sldChg chg="add">
        <pc:chgData name="Cassio Tahan" userId="0f95cbe4-8d54-4dc7-b180-4b52cd23a871" providerId="ADAL" clId="{1DBB4A0D-39A0-4EE4-9A92-6D787858F331}" dt="2022-01-19T16:59:11.851" v="2"/>
        <pc:sldMkLst>
          <pc:docMk/>
          <pc:sldMk cId="3039512238" sldId="6367"/>
        </pc:sldMkLst>
      </pc:sldChg>
      <pc:sldChg chg="modSp add mod">
        <pc:chgData name="Cassio Tahan" userId="0f95cbe4-8d54-4dc7-b180-4b52cd23a871" providerId="ADAL" clId="{1DBB4A0D-39A0-4EE4-9A92-6D787858F331}" dt="2022-01-19T19:08:32.185" v="352" actId="20577"/>
        <pc:sldMkLst>
          <pc:docMk/>
          <pc:sldMk cId="663039066" sldId="6368"/>
        </pc:sldMkLst>
        <pc:spChg chg="mod">
          <ac:chgData name="Cassio Tahan" userId="0f95cbe4-8d54-4dc7-b180-4b52cd23a871" providerId="ADAL" clId="{1DBB4A0D-39A0-4EE4-9A92-6D787858F331}" dt="2022-01-19T19:08:32.185" v="352" actId="20577"/>
          <ac:spMkLst>
            <pc:docMk/>
            <pc:sldMk cId="663039066" sldId="6368"/>
            <ac:spMk id="15" creationId="{00000000-0000-0000-0000-000000000000}"/>
          </ac:spMkLst>
        </pc:spChg>
      </pc:sldChg>
      <pc:sldChg chg="del">
        <pc:chgData name="Cassio Tahan" userId="0f95cbe4-8d54-4dc7-b180-4b52cd23a871" providerId="ADAL" clId="{1DBB4A0D-39A0-4EE4-9A92-6D787858F331}" dt="2022-01-19T16:59:27.084" v="3" actId="47"/>
        <pc:sldMkLst>
          <pc:docMk/>
          <pc:sldMk cId="1032994014" sldId="6376"/>
        </pc:sldMkLst>
      </pc:sldChg>
      <pc:sldChg chg="del">
        <pc:chgData name="Cassio Tahan" userId="0f95cbe4-8d54-4dc7-b180-4b52cd23a871" providerId="ADAL" clId="{1DBB4A0D-39A0-4EE4-9A92-6D787858F331}" dt="2022-01-19T16:59:27.084" v="3" actId="47"/>
        <pc:sldMkLst>
          <pc:docMk/>
          <pc:sldMk cId="2538988614" sldId="6377"/>
        </pc:sldMkLst>
      </pc:sldChg>
      <pc:sldChg chg="del">
        <pc:chgData name="Cassio Tahan" userId="0f95cbe4-8d54-4dc7-b180-4b52cd23a871" providerId="ADAL" clId="{1DBB4A0D-39A0-4EE4-9A92-6D787858F331}" dt="2022-01-19T16:59:27.084" v="3" actId="47"/>
        <pc:sldMkLst>
          <pc:docMk/>
          <pc:sldMk cId="353437781" sldId="6378"/>
        </pc:sldMkLst>
      </pc:sldChg>
      <pc:sldChg chg="del">
        <pc:chgData name="Cassio Tahan" userId="0f95cbe4-8d54-4dc7-b180-4b52cd23a871" providerId="ADAL" clId="{1DBB4A0D-39A0-4EE4-9A92-6D787858F331}" dt="2022-01-19T16:59:27.084" v="3" actId="47"/>
        <pc:sldMkLst>
          <pc:docMk/>
          <pc:sldMk cId="2450055299" sldId="6379"/>
        </pc:sldMkLst>
      </pc:sldChg>
      <pc:sldChg chg="del">
        <pc:chgData name="Cassio Tahan" userId="0f95cbe4-8d54-4dc7-b180-4b52cd23a871" providerId="ADAL" clId="{1DBB4A0D-39A0-4EE4-9A92-6D787858F331}" dt="2022-01-19T16:59:27.084" v="3" actId="47"/>
        <pc:sldMkLst>
          <pc:docMk/>
          <pc:sldMk cId="2898056537" sldId="6380"/>
        </pc:sldMkLst>
      </pc:sldChg>
      <pc:sldChg chg="del">
        <pc:chgData name="Cassio Tahan" userId="0f95cbe4-8d54-4dc7-b180-4b52cd23a871" providerId="ADAL" clId="{1DBB4A0D-39A0-4EE4-9A92-6D787858F331}" dt="2022-01-19T16:59:27.084" v="3" actId="47"/>
        <pc:sldMkLst>
          <pc:docMk/>
          <pc:sldMk cId="3803472980" sldId="6428"/>
        </pc:sldMkLst>
      </pc:sldChg>
      <pc:sldChg chg="ord">
        <pc:chgData name="Cassio Tahan" userId="0f95cbe4-8d54-4dc7-b180-4b52cd23a871" providerId="ADAL" clId="{1DBB4A0D-39A0-4EE4-9A92-6D787858F331}" dt="2022-01-19T16:59:31.183" v="5"/>
        <pc:sldMkLst>
          <pc:docMk/>
          <pc:sldMk cId="3206823617" sldId="6429"/>
        </pc:sldMkLst>
      </pc:sldChg>
      <pc:sldChg chg="add">
        <pc:chgData name="Cassio Tahan" userId="0f95cbe4-8d54-4dc7-b180-4b52cd23a871" providerId="ADAL" clId="{1DBB4A0D-39A0-4EE4-9A92-6D787858F331}" dt="2022-01-19T16:59:11.851" v="2"/>
        <pc:sldMkLst>
          <pc:docMk/>
          <pc:sldMk cId="3827363319" sldId="6461"/>
        </pc:sldMkLst>
      </pc:sldChg>
      <pc:sldChg chg="modSp add mod">
        <pc:chgData name="Cassio Tahan" userId="0f95cbe4-8d54-4dc7-b180-4b52cd23a871" providerId="ADAL" clId="{1DBB4A0D-39A0-4EE4-9A92-6D787858F331}" dt="2022-01-19T17:51:26.171" v="326" actId="1076"/>
        <pc:sldMkLst>
          <pc:docMk/>
          <pc:sldMk cId="3980335343" sldId="6462"/>
        </pc:sldMkLst>
        <pc:spChg chg="mod">
          <ac:chgData name="Cassio Tahan" userId="0f95cbe4-8d54-4dc7-b180-4b52cd23a871" providerId="ADAL" clId="{1DBB4A0D-39A0-4EE4-9A92-6D787858F331}" dt="2022-01-19T17:51:26.171" v="326" actId="1076"/>
          <ac:spMkLst>
            <pc:docMk/>
            <pc:sldMk cId="3980335343" sldId="6462"/>
            <ac:spMk id="14" creationId="{57DD9FB4-6FD7-4631-8AB1-BC9E725A6867}"/>
          </ac:spMkLst>
        </pc:spChg>
        <pc:picChg chg="mod">
          <ac:chgData name="Cassio Tahan" userId="0f95cbe4-8d54-4dc7-b180-4b52cd23a871" providerId="ADAL" clId="{1DBB4A0D-39A0-4EE4-9A92-6D787858F331}" dt="2022-01-19T17:51:23.547" v="325" actId="1076"/>
          <ac:picMkLst>
            <pc:docMk/>
            <pc:sldMk cId="3980335343" sldId="6462"/>
            <ac:picMk id="2" creationId="{E6F5F9C7-7A2C-44A9-B284-83BE2EB53871}"/>
          </ac:picMkLst>
        </pc:picChg>
      </pc:sldChg>
      <pc:sldChg chg="add mod modShow">
        <pc:chgData name="Cassio Tahan" userId="0f95cbe4-8d54-4dc7-b180-4b52cd23a871" providerId="ADAL" clId="{1DBB4A0D-39A0-4EE4-9A92-6D787858F331}" dt="2022-01-19T16:59:46.263" v="8" actId="729"/>
        <pc:sldMkLst>
          <pc:docMk/>
          <pc:sldMk cId="2739070435" sldId="6463"/>
        </pc:sldMkLst>
      </pc:sldChg>
      <pc:sldChg chg="add">
        <pc:chgData name="Cassio Tahan" userId="0f95cbe4-8d54-4dc7-b180-4b52cd23a871" providerId="ADAL" clId="{1DBB4A0D-39A0-4EE4-9A92-6D787858F331}" dt="2022-01-19T16:59:11.851" v="2"/>
        <pc:sldMkLst>
          <pc:docMk/>
          <pc:sldMk cId="1065269048" sldId="6464"/>
        </pc:sldMkLst>
      </pc:sldChg>
      <pc:sldChg chg="add">
        <pc:chgData name="Cassio Tahan" userId="0f95cbe4-8d54-4dc7-b180-4b52cd23a871" providerId="ADAL" clId="{1DBB4A0D-39A0-4EE4-9A92-6D787858F331}" dt="2022-01-19T16:59:11.851" v="2"/>
        <pc:sldMkLst>
          <pc:docMk/>
          <pc:sldMk cId="1145670843" sldId="6465"/>
        </pc:sldMkLst>
      </pc:sldChg>
      <pc:sldChg chg="add">
        <pc:chgData name="Cassio Tahan" userId="0f95cbe4-8d54-4dc7-b180-4b52cd23a871" providerId="ADAL" clId="{1DBB4A0D-39A0-4EE4-9A92-6D787858F331}" dt="2022-01-19T16:59:11.851" v="2"/>
        <pc:sldMkLst>
          <pc:docMk/>
          <pc:sldMk cId="1234031603" sldId="6466"/>
        </pc:sldMkLst>
      </pc:sldChg>
      <pc:sldChg chg="addSp delSp modSp add mod">
        <pc:chgData name="Cassio Tahan" userId="0f95cbe4-8d54-4dc7-b180-4b52cd23a871" providerId="ADAL" clId="{1DBB4A0D-39A0-4EE4-9A92-6D787858F331}" dt="2022-01-19T18:02:14.883" v="334" actId="14100"/>
        <pc:sldMkLst>
          <pc:docMk/>
          <pc:sldMk cId="2839961599" sldId="6468"/>
        </pc:sldMkLst>
        <pc:spChg chg="mod">
          <ac:chgData name="Cassio Tahan" userId="0f95cbe4-8d54-4dc7-b180-4b52cd23a871" providerId="ADAL" clId="{1DBB4A0D-39A0-4EE4-9A92-6D787858F331}" dt="2022-01-19T17:41:03.180" v="298" actId="14100"/>
          <ac:spMkLst>
            <pc:docMk/>
            <pc:sldMk cId="2839961599" sldId="6468"/>
            <ac:spMk id="2" creationId="{F4BB397A-4F57-482C-961F-12AEE178C49B}"/>
          </ac:spMkLst>
        </pc:spChg>
        <pc:spChg chg="mod">
          <ac:chgData name="Cassio Tahan" userId="0f95cbe4-8d54-4dc7-b180-4b52cd23a871" providerId="ADAL" clId="{1DBB4A0D-39A0-4EE4-9A92-6D787858F331}" dt="2022-01-19T17:47:45.731" v="322" actId="1076"/>
          <ac:spMkLst>
            <pc:docMk/>
            <pc:sldMk cId="2839961599" sldId="6468"/>
            <ac:spMk id="12" creationId="{1776E902-16C6-48DD-BC83-AC7E5FE26BBD}"/>
          </ac:spMkLst>
        </pc:spChg>
        <pc:spChg chg="mod">
          <ac:chgData name="Cassio Tahan" userId="0f95cbe4-8d54-4dc7-b180-4b52cd23a871" providerId="ADAL" clId="{1DBB4A0D-39A0-4EE4-9A92-6D787858F331}" dt="2022-01-19T17:47:35.419" v="321" actId="1076"/>
          <ac:spMkLst>
            <pc:docMk/>
            <pc:sldMk cId="2839961599" sldId="6468"/>
            <ac:spMk id="13" creationId="{C01ED58F-5718-42AF-BC23-9FECD46EB12A}"/>
          </ac:spMkLst>
        </pc:spChg>
        <pc:spChg chg="mod">
          <ac:chgData name="Cassio Tahan" userId="0f95cbe4-8d54-4dc7-b180-4b52cd23a871" providerId="ADAL" clId="{1DBB4A0D-39A0-4EE4-9A92-6D787858F331}" dt="2022-01-19T17:47:45.731" v="322" actId="1076"/>
          <ac:spMkLst>
            <pc:docMk/>
            <pc:sldMk cId="2839961599" sldId="6468"/>
            <ac:spMk id="14" creationId="{DD28828B-820C-4925-8525-27F3AD6FCB3C}"/>
          </ac:spMkLst>
        </pc:spChg>
        <pc:spChg chg="mod">
          <ac:chgData name="Cassio Tahan" userId="0f95cbe4-8d54-4dc7-b180-4b52cd23a871" providerId="ADAL" clId="{1DBB4A0D-39A0-4EE4-9A92-6D787858F331}" dt="2022-01-19T17:41:21.475" v="304" actId="1076"/>
          <ac:spMkLst>
            <pc:docMk/>
            <pc:sldMk cId="2839961599" sldId="6468"/>
            <ac:spMk id="15" creationId="{8AB33AF0-D924-4C2A-94B2-E3604AF2558D}"/>
          </ac:spMkLst>
        </pc:spChg>
        <pc:spChg chg="mod">
          <ac:chgData name="Cassio Tahan" userId="0f95cbe4-8d54-4dc7-b180-4b52cd23a871" providerId="ADAL" clId="{1DBB4A0D-39A0-4EE4-9A92-6D787858F331}" dt="2022-01-19T17:41:14.124" v="302" actId="1076"/>
          <ac:spMkLst>
            <pc:docMk/>
            <pc:sldMk cId="2839961599" sldId="6468"/>
            <ac:spMk id="17" creationId="{19505369-9BCC-44A2-BB32-2D73B639AF3E}"/>
          </ac:spMkLst>
        </pc:spChg>
        <pc:spChg chg="mod">
          <ac:chgData name="Cassio Tahan" userId="0f95cbe4-8d54-4dc7-b180-4b52cd23a871" providerId="ADAL" clId="{1DBB4A0D-39A0-4EE4-9A92-6D787858F331}" dt="2022-01-19T17:41:21.475" v="304" actId="1076"/>
          <ac:spMkLst>
            <pc:docMk/>
            <pc:sldMk cId="2839961599" sldId="6468"/>
            <ac:spMk id="18" creationId="{16882DC3-180D-4764-B068-A8BFA85A7279}"/>
          </ac:spMkLst>
        </pc:spChg>
        <pc:spChg chg="add mod">
          <ac:chgData name="Cassio Tahan" userId="0f95cbe4-8d54-4dc7-b180-4b52cd23a871" providerId="ADAL" clId="{1DBB4A0D-39A0-4EE4-9A92-6D787858F331}" dt="2022-01-19T18:02:14.883" v="334" actId="14100"/>
          <ac:spMkLst>
            <pc:docMk/>
            <pc:sldMk cId="2839961599" sldId="6468"/>
            <ac:spMk id="21" creationId="{5D926148-2B46-451B-974F-7822927EBA28}"/>
          </ac:spMkLst>
        </pc:spChg>
        <pc:graphicFrameChg chg="add del mod">
          <ac:chgData name="Cassio Tahan" userId="0f95cbe4-8d54-4dc7-b180-4b52cd23a871" providerId="ADAL" clId="{1DBB4A0D-39A0-4EE4-9A92-6D787858F331}" dt="2022-01-19T17:47:13.781" v="307"/>
          <ac:graphicFrameMkLst>
            <pc:docMk/>
            <pc:sldMk cId="2839961599" sldId="6468"/>
            <ac:graphicFrameMk id="20" creationId="{C617AA8E-8A85-4172-BE18-0709B56AEBC6}"/>
          </ac:graphicFrameMkLst>
        </pc:graphicFrameChg>
        <pc:graphicFrameChg chg="add del mod">
          <ac:chgData name="Cassio Tahan" userId="0f95cbe4-8d54-4dc7-b180-4b52cd23a871" providerId="ADAL" clId="{1DBB4A0D-39A0-4EE4-9A92-6D787858F331}" dt="2022-01-19T17:47:21.302" v="312"/>
          <ac:graphicFrameMkLst>
            <pc:docMk/>
            <pc:sldMk cId="2839961599" sldId="6468"/>
            <ac:graphicFrameMk id="23" creationId="{F9325430-576C-4A16-98E4-D3D74D7A8CE0}"/>
          </ac:graphicFrameMkLst>
        </pc:graphicFrameChg>
        <pc:picChg chg="del">
          <ac:chgData name="Cassio Tahan" userId="0f95cbe4-8d54-4dc7-b180-4b52cd23a871" providerId="ADAL" clId="{1DBB4A0D-39A0-4EE4-9A92-6D787858F331}" dt="2022-01-19T17:40:30.575" v="287" actId="478"/>
          <ac:picMkLst>
            <pc:docMk/>
            <pc:sldMk cId="2839961599" sldId="6468"/>
            <ac:picMk id="4" creationId="{38D7183E-6473-4428-AC45-EAF05A880D01}"/>
          </ac:picMkLst>
        </pc:picChg>
        <pc:picChg chg="add del">
          <ac:chgData name="Cassio Tahan" userId="0f95cbe4-8d54-4dc7-b180-4b52cd23a871" providerId="ADAL" clId="{1DBB4A0D-39A0-4EE4-9A92-6D787858F331}" dt="2022-01-19T17:09:13.781" v="29" actId="22"/>
          <ac:picMkLst>
            <pc:docMk/>
            <pc:sldMk cId="2839961599" sldId="6468"/>
            <ac:picMk id="5" creationId="{878D105E-D2E0-4CB4-B8CD-D330A23D272F}"/>
          </ac:picMkLst>
        </pc:picChg>
        <pc:picChg chg="del">
          <ac:chgData name="Cassio Tahan" userId="0f95cbe4-8d54-4dc7-b180-4b52cd23a871" providerId="ADAL" clId="{1DBB4A0D-39A0-4EE4-9A92-6D787858F331}" dt="2022-01-19T17:40:43.103" v="291" actId="478"/>
          <ac:picMkLst>
            <pc:docMk/>
            <pc:sldMk cId="2839961599" sldId="6468"/>
            <ac:picMk id="6" creationId="{7EA14658-542B-4CF6-8C41-95FD1372AF0E}"/>
          </ac:picMkLst>
        </pc:picChg>
        <pc:picChg chg="add mod ord">
          <ac:chgData name="Cassio Tahan" userId="0f95cbe4-8d54-4dc7-b180-4b52cd23a871" providerId="ADAL" clId="{1DBB4A0D-39A0-4EE4-9A92-6D787858F331}" dt="2022-01-19T17:40:58.004" v="295" actId="208"/>
          <ac:picMkLst>
            <pc:docMk/>
            <pc:sldMk cId="2839961599" sldId="6468"/>
            <ac:picMk id="8" creationId="{48580C72-1C58-4767-8A4C-9BEC7A259C97}"/>
          </ac:picMkLst>
        </pc:picChg>
        <pc:picChg chg="del">
          <ac:chgData name="Cassio Tahan" userId="0f95cbe4-8d54-4dc7-b180-4b52cd23a871" providerId="ADAL" clId="{1DBB4A0D-39A0-4EE4-9A92-6D787858F331}" dt="2022-01-19T17:47:11.868" v="305" actId="478"/>
          <ac:picMkLst>
            <pc:docMk/>
            <pc:sldMk cId="2839961599" sldId="6468"/>
            <ac:picMk id="9" creationId="{71E3B2ED-A4A5-4866-BE71-6EABA457CC61}"/>
          </ac:picMkLst>
        </pc:picChg>
        <pc:picChg chg="add mod">
          <ac:chgData name="Cassio Tahan" userId="0f95cbe4-8d54-4dc7-b180-4b52cd23a871" providerId="ADAL" clId="{1DBB4A0D-39A0-4EE4-9A92-6D787858F331}" dt="2022-01-19T17:41:21.475" v="304" actId="1076"/>
          <ac:picMkLst>
            <pc:docMk/>
            <pc:sldMk cId="2839961599" sldId="6468"/>
            <ac:picMk id="16" creationId="{5EC5D1A7-2674-4113-A452-8621F1EDC48E}"/>
          </ac:picMkLst>
        </pc:picChg>
        <pc:picChg chg="del">
          <ac:chgData name="Cassio Tahan" userId="0f95cbe4-8d54-4dc7-b180-4b52cd23a871" providerId="ADAL" clId="{1DBB4A0D-39A0-4EE4-9A92-6D787858F331}" dt="2022-01-19T17:47:19.115" v="310" actId="478"/>
          <ac:picMkLst>
            <pc:docMk/>
            <pc:sldMk cId="2839961599" sldId="6468"/>
            <ac:picMk id="19" creationId="{821DB48C-2014-41F7-AD2E-67BF913D37E7}"/>
          </ac:picMkLst>
        </pc:picChg>
        <pc:picChg chg="add mod">
          <ac:chgData name="Cassio Tahan" userId="0f95cbe4-8d54-4dc7-b180-4b52cd23a871" providerId="ADAL" clId="{1DBB4A0D-39A0-4EE4-9A92-6D787858F331}" dt="2022-01-19T17:47:26.466" v="316" actId="14100"/>
          <ac:picMkLst>
            <pc:docMk/>
            <pc:sldMk cId="2839961599" sldId="6468"/>
            <ac:picMk id="22" creationId="{78E09782-4AE8-499D-9BFF-369C7D305614}"/>
          </ac:picMkLst>
        </pc:picChg>
        <pc:picChg chg="add mod">
          <ac:chgData name="Cassio Tahan" userId="0f95cbe4-8d54-4dc7-b180-4b52cd23a871" providerId="ADAL" clId="{1DBB4A0D-39A0-4EE4-9A92-6D787858F331}" dt="2022-01-19T17:47:30.619" v="319" actId="1076"/>
          <ac:picMkLst>
            <pc:docMk/>
            <pc:sldMk cId="2839961599" sldId="6468"/>
            <ac:picMk id="24" creationId="{4B095816-11BA-4598-ADEE-1A9054707EF8}"/>
          </ac:picMkLst>
        </pc:picChg>
      </pc:sldChg>
      <pc:sldChg chg="addSp delSp modSp add mod">
        <pc:chgData name="Cassio Tahan" userId="0f95cbe4-8d54-4dc7-b180-4b52cd23a871" providerId="ADAL" clId="{1DBB4A0D-39A0-4EE4-9A92-6D787858F331}" dt="2022-01-19T18:19:13.952" v="351" actId="1076"/>
        <pc:sldMkLst>
          <pc:docMk/>
          <pc:sldMk cId="2104491136" sldId="6470"/>
        </pc:sldMkLst>
        <pc:spChg chg="del mod">
          <ac:chgData name="Cassio Tahan" userId="0f95cbe4-8d54-4dc7-b180-4b52cd23a871" providerId="ADAL" clId="{1DBB4A0D-39A0-4EE4-9A92-6D787858F331}" dt="2022-01-19T17:27:18.951" v="212" actId="478"/>
          <ac:spMkLst>
            <pc:docMk/>
            <pc:sldMk cId="2104491136" sldId="6470"/>
            <ac:spMk id="2" creationId="{F4BB397A-4F57-482C-961F-12AEE178C49B}"/>
          </ac:spMkLst>
        </pc:spChg>
        <pc:spChg chg="mod">
          <ac:chgData name="Cassio Tahan" userId="0f95cbe4-8d54-4dc7-b180-4b52cd23a871" providerId="ADAL" clId="{1DBB4A0D-39A0-4EE4-9A92-6D787858F331}" dt="2022-01-19T18:17:11.232" v="340" actId="20577"/>
          <ac:spMkLst>
            <pc:docMk/>
            <pc:sldMk cId="2104491136" sldId="6470"/>
            <ac:spMk id="11" creationId="{00000000-0000-0000-0000-000000000000}"/>
          </ac:spMkLst>
        </pc:spChg>
        <pc:spChg chg="mod">
          <ac:chgData name="Cassio Tahan" userId="0f95cbe4-8d54-4dc7-b180-4b52cd23a871" providerId="ADAL" clId="{1DBB4A0D-39A0-4EE4-9A92-6D787858F331}" dt="2022-01-19T17:21:47.270" v="192" actId="1076"/>
          <ac:spMkLst>
            <pc:docMk/>
            <pc:sldMk cId="2104491136" sldId="6470"/>
            <ac:spMk id="12" creationId="{1776E902-16C6-48DD-BC83-AC7E5FE26BBD}"/>
          </ac:spMkLst>
        </pc:spChg>
        <pc:spChg chg="mod">
          <ac:chgData name="Cassio Tahan" userId="0f95cbe4-8d54-4dc7-b180-4b52cd23a871" providerId="ADAL" clId="{1DBB4A0D-39A0-4EE4-9A92-6D787858F331}" dt="2022-01-19T17:17:45.431" v="183" actId="20577"/>
          <ac:spMkLst>
            <pc:docMk/>
            <pc:sldMk cId="2104491136" sldId="6470"/>
            <ac:spMk id="13" creationId="{C01ED58F-5718-42AF-BC23-9FECD46EB12A}"/>
          </ac:spMkLst>
        </pc:spChg>
        <pc:spChg chg="mod">
          <ac:chgData name="Cassio Tahan" userId="0f95cbe4-8d54-4dc7-b180-4b52cd23a871" providerId="ADAL" clId="{1DBB4A0D-39A0-4EE4-9A92-6D787858F331}" dt="2022-01-19T17:27:34.374" v="218" actId="1076"/>
          <ac:spMkLst>
            <pc:docMk/>
            <pc:sldMk cId="2104491136" sldId="6470"/>
            <ac:spMk id="14" creationId="{DD28828B-820C-4925-8525-27F3AD6FCB3C}"/>
          </ac:spMkLst>
        </pc:spChg>
        <pc:spChg chg="del mod">
          <ac:chgData name="Cassio Tahan" userId="0f95cbe4-8d54-4dc7-b180-4b52cd23a871" providerId="ADAL" clId="{1DBB4A0D-39A0-4EE4-9A92-6D787858F331}" dt="2022-01-19T17:27:19.773" v="213" actId="478"/>
          <ac:spMkLst>
            <pc:docMk/>
            <pc:sldMk cId="2104491136" sldId="6470"/>
            <ac:spMk id="15" creationId="{8AB33AF0-D924-4C2A-94B2-E3604AF2558D}"/>
          </ac:spMkLst>
        </pc:spChg>
        <pc:spChg chg="mod">
          <ac:chgData name="Cassio Tahan" userId="0f95cbe4-8d54-4dc7-b180-4b52cd23a871" providerId="ADAL" clId="{1DBB4A0D-39A0-4EE4-9A92-6D787858F331}" dt="2022-01-19T17:27:35.756" v="219" actId="1076"/>
          <ac:spMkLst>
            <pc:docMk/>
            <pc:sldMk cId="2104491136" sldId="6470"/>
            <ac:spMk id="17" creationId="{19505369-9BCC-44A2-BB32-2D73B639AF3E}"/>
          </ac:spMkLst>
        </pc:spChg>
        <pc:spChg chg="mod">
          <ac:chgData name="Cassio Tahan" userId="0f95cbe4-8d54-4dc7-b180-4b52cd23a871" providerId="ADAL" clId="{1DBB4A0D-39A0-4EE4-9A92-6D787858F331}" dt="2022-01-19T17:27:37.869" v="220" actId="1076"/>
          <ac:spMkLst>
            <pc:docMk/>
            <pc:sldMk cId="2104491136" sldId="6470"/>
            <ac:spMk id="18" creationId="{16882DC3-180D-4764-B068-A8BFA85A7279}"/>
          </ac:spMkLst>
        </pc:spChg>
        <pc:spChg chg="mod">
          <ac:chgData name="Cassio Tahan" userId="0f95cbe4-8d54-4dc7-b180-4b52cd23a871" providerId="ADAL" clId="{1DBB4A0D-39A0-4EE4-9A92-6D787858F331}" dt="2022-01-19T17:28:56.965" v="231" actId="1076"/>
          <ac:spMkLst>
            <pc:docMk/>
            <pc:sldMk cId="2104491136" sldId="6470"/>
            <ac:spMk id="31" creationId="{E3CE520B-050C-4D6E-8E7C-7094168FCD60}"/>
          </ac:spMkLst>
        </pc:spChg>
        <pc:graphicFrameChg chg="add del mod">
          <ac:chgData name="Cassio Tahan" userId="0f95cbe4-8d54-4dc7-b180-4b52cd23a871" providerId="ADAL" clId="{1DBB4A0D-39A0-4EE4-9A92-6D787858F331}" dt="2022-01-19T17:22:01.875" v="198"/>
          <ac:graphicFrameMkLst>
            <pc:docMk/>
            <pc:sldMk cId="2104491136" sldId="6470"/>
            <ac:graphicFrameMk id="3" creationId="{52D05249-BAB1-4FAE-8B03-4558E1D49766}"/>
          </ac:graphicFrameMkLst>
        </pc:graphicFrameChg>
        <pc:graphicFrameChg chg="add del mod">
          <ac:chgData name="Cassio Tahan" userId="0f95cbe4-8d54-4dc7-b180-4b52cd23a871" providerId="ADAL" clId="{1DBB4A0D-39A0-4EE4-9A92-6D787858F331}" dt="2022-01-19T17:23:00.890" v="203"/>
          <ac:graphicFrameMkLst>
            <pc:docMk/>
            <pc:sldMk cId="2104491136" sldId="6470"/>
            <ac:graphicFrameMk id="7" creationId="{B654A7D7-965D-43C6-A388-86CDB5A7F357}"/>
          </ac:graphicFrameMkLst>
        </pc:graphicFrameChg>
        <pc:graphicFrameChg chg="add del mod">
          <ac:chgData name="Cassio Tahan" userId="0f95cbe4-8d54-4dc7-b180-4b52cd23a871" providerId="ADAL" clId="{1DBB4A0D-39A0-4EE4-9A92-6D787858F331}" dt="2022-01-19T17:23:06.425" v="207"/>
          <ac:graphicFrameMkLst>
            <pc:docMk/>
            <pc:sldMk cId="2104491136" sldId="6470"/>
            <ac:graphicFrameMk id="10" creationId="{9796C9B7-0877-484A-9207-481B15D4D4C0}"/>
          </ac:graphicFrameMkLst>
        </pc:graphicFrameChg>
        <pc:graphicFrameChg chg="add del mod">
          <ac:chgData name="Cassio Tahan" userId="0f95cbe4-8d54-4dc7-b180-4b52cd23a871" providerId="ADAL" clId="{1DBB4A0D-39A0-4EE4-9A92-6D787858F331}" dt="2022-01-19T18:18:09.082" v="342"/>
          <ac:graphicFrameMkLst>
            <pc:docMk/>
            <pc:sldMk cId="2104491136" sldId="6470"/>
            <ac:graphicFrameMk id="30" creationId="{00BCCD74-F553-40ED-A891-4B2B5D0F903D}"/>
          </ac:graphicFrameMkLst>
        </pc:graphicFrameChg>
        <pc:graphicFrameChg chg="add del mod">
          <ac:chgData name="Cassio Tahan" userId="0f95cbe4-8d54-4dc7-b180-4b52cd23a871" providerId="ADAL" clId="{1DBB4A0D-39A0-4EE4-9A92-6D787858F331}" dt="2022-01-19T18:19:09.115" v="349"/>
          <ac:graphicFrameMkLst>
            <pc:docMk/>
            <pc:sldMk cId="2104491136" sldId="6470"/>
            <ac:graphicFrameMk id="33" creationId="{1C0D3E8F-8224-4709-8F02-A76848CBD00C}"/>
          </ac:graphicFrameMkLst>
        </pc:graphicFrameChg>
        <pc:picChg chg="del mod">
          <ac:chgData name="Cassio Tahan" userId="0f95cbe4-8d54-4dc7-b180-4b52cd23a871" providerId="ADAL" clId="{1DBB4A0D-39A0-4EE4-9A92-6D787858F331}" dt="2022-01-19T17:27:15.317" v="210" actId="478"/>
          <ac:picMkLst>
            <pc:docMk/>
            <pc:sldMk cId="2104491136" sldId="6470"/>
            <ac:picMk id="4" creationId="{38D7183E-6473-4428-AC45-EAF05A880D01}"/>
          </ac:picMkLst>
        </pc:picChg>
        <pc:picChg chg="add del mod">
          <ac:chgData name="Cassio Tahan" userId="0f95cbe4-8d54-4dc7-b180-4b52cd23a871" providerId="ADAL" clId="{1DBB4A0D-39A0-4EE4-9A92-6D787858F331}" dt="2022-01-19T17:22:59.094" v="201" actId="478"/>
          <ac:picMkLst>
            <pc:docMk/>
            <pc:sldMk cId="2104491136" sldId="6470"/>
            <ac:picMk id="5" creationId="{852FAA0E-15AD-4849-B8B6-71DE72944B90}"/>
          </ac:picMkLst>
        </pc:picChg>
        <pc:picChg chg="del mod">
          <ac:chgData name="Cassio Tahan" userId="0f95cbe4-8d54-4dc7-b180-4b52cd23a871" providerId="ADAL" clId="{1DBB4A0D-39A0-4EE4-9A92-6D787858F331}" dt="2022-01-19T17:27:16.741" v="211" actId="478"/>
          <ac:picMkLst>
            <pc:docMk/>
            <pc:sldMk cId="2104491136" sldId="6470"/>
            <ac:picMk id="6" creationId="{7EA14658-542B-4CF6-8C41-95FD1372AF0E}"/>
          </ac:picMkLst>
        </pc:picChg>
        <pc:picChg chg="add del mod">
          <ac:chgData name="Cassio Tahan" userId="0f95cbe4-8d54-4dc7-b180-4b52cd23a871" providerId="ADAL" clId="{1DBB4A0D-39A0-4EE4-9A92-6D787858F331}" dt="2022-01-19T18:18:18.569" v="345" actId="478"/>
          <ac:picMkLst>
            <pc:docMk/>
            <pc:sldMk cId="2104491136" sldId="6470"/>
            <ac:picMk id="8" creationId="{24028AFA-4D01-4284-92A2-8B32F25CA28C}"/>
          </ac:picMkLst>
        </pc:picChg>
        <pc:picChg chg="del mod">
          <ac:chgData name="Cassio Tahan" userId="0f95cbe4-8d54-4dc7-b180-4b52cd23a871" providerId="ADAL" clId="{1DBB4A0D-39A0-4EE4-9A92-6D787858F331}" dt="2022-01-19T17:21:56.055" v="196" actId="478"/>
          <ac:picMkLst>
            <pc:docMk/>
            <pc:sldMk cId="2104491136" sldId="6470"/>
            <ac:picMk id="9" creationId="{71E3B2ED-A4A5-4866-BE71-6EABA457CC61}"/>
          </ac:picMkLst>
        </pc:picChg>
        <pc:picChg chg="add mod">
          <ac:chgData name="Cassio Tahan" userId="0f95cbe4-8d54-4dc7-b180-4b52cd23a871" providerId="ADAL" clId="{1DBB4A0D-39A0-4EE4-9A92-6D787858F331}" dt="2022-01-19T17:28:56.965" v="231" actId="1076"/>
          <ac:picMkLst>
            <pc:docMk/>
            <pc:sldMk cId="2104491136" sldId="6470"/>
            <ac:picMk id="16" creationId="{085063E4-D30C-4A15-B569-7C99AC697E9E}"/>
          </ac:picMkLst>
        </pc:picChg>
        <pc:picChg chg="del mod">
          <ac:chgData name="Cassio Tahan" userId="0f95cbe4-8d54-4dc7-b180-4b52cd23a871" providerId="ADAL" clId="{1DBB4A0D-39A0-4EE4-9A92-6D787858F331}" dt="2022-01-19T17:21:56.055" v="196" actId="478"/>
          <ac:picMkLst>
            <pc:docMk/>
            <pc:sldMk cId="2104491136" sldId="6470"/>
            <ac:picMk id="19" creationId="{821DB48C-2014-41F7-AD2E-67BF913D37E7}"/>
          </ac:picMkLst>
        </pc:picChg>
        <pc:picChg chg="add del">
          <ac:chgData name="Cassio Tahan" userId="0f95cbe4-8d54-4dc7-b180-4b52cd23a871" providerId="ADAL" clId="{1DBB4A0D-39A0-4EE4-9A92-6D787858F331}" dt="2022-01-19T17:27:23.974" v="215" actId="478"/>
          <ac:picMkLst>
            <pc:docMk/>
            <pc:sldMk cId="2104491136" sldId="6470"/>
            <ac:picMk id="21" creationId="{1B806140-A79D-4A3C-8356-485A67817846}"/>
          </ac:picMkLst>
        </pc:picChg>
        <pc:picChg chg="add mod">
          <ac:chgData name="Cassio Tahan" userId="0f95cbe4-8d54-4dc7-b180-4b52cd23a871" providerId="ADAL" clId="{1DBB4A0D-39A0-4EE4-9A92-6D787858F331}" dt="2022-01-19T18:01:54.427" v="330" actId="208"/>
          <ac:picMkLst>
            <pc:docMk/>
            <pc:sldMk cId="2104491136" sldId="6470"/>
            <ac:picMk id="23" creationId="{A06DEAF3-E9EF-430E-82FD-D1206082AE69}"/>
          </ac:picMkLst>
        </pc:picChg>
        <pc:picChg chg="add mod">
          <ac:chgData name="Cassio Tahan" userId="0f95cbe4-8d54-4dc7-b180-4b52cd23a871" providerId="ADAL" clId="{1DBB4A0D-39A0-4EE4-9A92-6D787858F331}" dt="2022-01-19T18:02:04.386" v="333" actId="14100"/>
          <ac:picMkLst>
            <pc:docMk/>
            <pc:sldMk cId="2104491136" sldId="6470"/>
            <ac:picMk id="25" creationId="{070E6233-CDCB-4ECC-8384-54137F591E1C}"/>
          </ac:picMkLst>
        </pc:picChg>
        <pc:picChg chg="add mod">
          <ac:chgData name="Cassio Tahan" userId="0f95cbe4-8d54-4dc7-b180-4b52cd23a871" providerId="ADAL" clId="{1DBB4A0D-39A0-4EE4-9A92-6D787858F331}" dt="2022-01-19T18:01:51.906" v="329" actId="208"/>
          <ac:picMkLst>
            <pc:docMk/>
            <pc:sldMk cId="2104491136" sldId="6470"/>
            <ac:picMk id="27" creationId="{60E5C6CA-D1A2-4CE4-98DD-A4EDB84D1E84}"/>
          </ac:picMkLst>
        </pc:picChg>
        <pc:picChg chg="add mod">
          <ac:chgData name="Cassio Tahan" userId="0f95cbe4-8d54-4dc7-b180-4b52cd23a871" providerId="ADAL" clId="{1DBB4A0D-39A0-4EE4-9A92-6D787858F331}" dt="2022-01-19T18:02:00.059" v="332" actId="208"/>
          <ac:picMkLst>
            <pc:docMk/>
            <pc:sldMk cId="2104491136" sldId="6470"/>
            <ac:picMk id="29" creationId="{02C141A3-F2C3-4CF2-B5F9-D60E77A9AE9C}"/>
          </ac:picMkLst>
        </pc:picChg>
        <pc:picChg chg="add del mod">
          <ac:chgData name="Cassio Tahan" userId="0f95cbe4-8d54-4dc7-b180-4b52cd23a871" providerId="ADAL" clId="{1DBB4A0D-39A0-4EE4-9A92-6D787858F331}" dt="2022-01-19T18:19:07.031" v="347" actId="478"/>
          <ac:picMkLst>
            <pc:docMk/>
            <pc:sldMk cId="2104491136" sldId="6470"/>
            <ac:picMk id="32" creationId="{12C6135D-7D8C-4AC1-8964-CC9D71ECFCDA}"/>
          </ac:picMkLst>
        </pc:picChg>
        <pc:picChg chg="add mod">
          <ac:chgData name="Cassio Tahan" userId="0f95cbe4-8d54-4dc7-b180-4b52cd23a871" providerId="ADAL" clId="{1DBB4A0D-39A0-4EE4-9A92-6D787858F331}" dt="2022-01-19T18:19:13.952" v="351" actId="1076"/>
          <ac:picMkLst>
            <pc:docMk/>
            <pc:sldMk cId="2104491136" sldId="6470"/>
            <ac:picMk id="34" creationId="{2E93B4CB-6925-4847-A288-DFB50F2460F6}"/>
          </ac:picMkLst>
        </pc:picChg>
      </pc:sldChg>
    </pc:docChg>
  </pc:docChgLst>
  <pc:docChgLst>
    <pc:chgData name="Cassio Tahan" userId="0f95cbe4-8d54-4dc7-b180-4b52cd23a871" providerId="ADAL" clId="{3FB4622E-BDB6-4683-ACCE-83E5366786DA}"/>
    <pc:docChg chg="undo custSel addSld delSld modSld modSection">
      <pc:chgData name="Cassio Tahan" userId="0f95cbe4-8d54-4dc7-b180-4b52cd23a871" providerId="ADAL" clId="{3FB4622E-BDB6-4683-ACCE-83E5366786DA}" dt="2022-04-13T19:42:41.768" v="1182" actId="20577"/>
      <pc:docMkLst>
        <pc:docMk/>
      </pc:docMkLst>
      <pc:sldChg chg="del">
        <pc:chgData name="Cassio Tahan" userId="0f95cbe4-8d54-4dc7-b180-4b52cd23a871" providerId="ADAL" clId="{3FB4622E-BDB6-4683-ACCE-83E5366786DA}" dt="2022-04-12T22:01:41.614" v="1" actId="47"/>
        <pc:sldMkLst>
          <pc:docMk/>
          <pc:sldMk cId="74614992" sldId="6179"/>
        </pc:sldMkLst>
      </pc:sldChg>
      <pc:sldChg chg="del">
        <pc:chgData name="Cassio Tahan" userId="0f95cbe4-8d54-4dc7-b180-4b52cd23a871" providerId="ADAL" clId="{3FB4622E-BDB6-4683-ACCE-83E5366786DA}" dt="2022-04-12T22:01:41.614" v="1" actId="47"/>
        <pc:sldMkLst>
          <pc:docMk/>
          <pc:sldMk cId="4290377012" sldId="6180"/>
        </pc:sldMkLst>
      </pc:sldChg>
      <pc:sldChg chg="del">
        <pc:chgData name="Cassio Tahan" userId="0f95cbe4-8d54-4dc7-b180-4b52cd23a871" providerId="ADAL" clId="{3FB4622E-BDB6-4683-ACCE-83E5366786DA}" dt="2022-04-12T22:01:41.614" v="1" actId="47"/>
        <pc:sldMkLst>
          <pc:docMk/>
          <pc:sldMk cId="355104634" sldId="6185"/>
        </pc:sldMkLst>
      </pc:sldChg>
      <pc:sldChg chg="modSp add mod">
        <pc:chgData name="Cassio Tahan" userId="0f95cbe4-8d54-4dc7-b180-4b52cd23a871" providerId="ADAL" clId="{3FB4622E-BDB6-4683-ACCE-83E5366786DA}" dt="2022-04-13T19:42:41.768" v="1182" actId="20577"/>
        <pc:sldMkLst>
          <pc:docMk/>
          <pc:sldMk cId="3903726668" sldId="6195"/>
        </pc:sldMkLst>
        <pc:spChg chg="mod">
          <ac:chgData name="Cassio Tahan" userId="0f95cbe4-8d54-4dc7-b180-4b52cd23a871" providerId="ADAL" clId="{3FB4622E-BDB6-4683-ACCE-83E5366786DA}" dt="2022-04-13T19:42:41.768" v="1182" actId="20577"/>
          <ac:spMkLst>
            <pc:docMk/>
            <pc:sldMk cId="3903726668" sldId="6195"/>
            <ac:spMk id="14" creationId="{DD28828B-820C-4925-8525-27F3AD6FCB3C}"/>
          </ac:spMkLst>
        </pc:spChg>
      </pc:sldChg>
      <pc:sldChg chg="del">
        <pc:chgData name="Cassio Tahan" userId="0f95cbe4-8d54-4dc7-b180-4b52cd23a871" providerId="ADAL" clId="{3FB4622E-BDB6-4683-ACCE-83E5366786DA}" dt="2022-04-12T22:01:41.614" v="1" actId="47"/>
        <pc:sldMkLst>
          <pc:docMk/>
          <pc:sldMk cId="2677455488" sldId="6197"/>
        </pc:sldMkLst>
      </pc:sldChg>
      <pc:sldChg chg="modSp del mod">
        <pc:chgData name="Cassio Tahan" userId="0f95cbe4-8d54-4dc7-b180-4b52cd23a871" providerId="ADAL" clId="{3FB4622E-BDB6-4683-ACCE-83E5366786DA}" dt="2022-04-13T12:27:42.988" v="141" actId="47"/>
        <pc:sldMkLst>
          <pc:docMk/>
          <pc:sldMk cId="2165391753" sldId="6365"/>
        </pc:sldMkLst>
        <pc:spChg chg="mod">
          <ac:chgData name="Cassio Tahan" userId="0f95cbe4-8d54-4dc7-b180-4b52cd23a871" providerId="ADAL" clId="{3FB4622E-BDB6-4683-ACCE-83E5366786DA}" dt="2022-04-12T22:38:32.459" v="136" actId="20577"/>
          <ac:spMkLst>
            <pc:docMk/>
            <pc:sldMk cId="2165391753" sldId="6365"/>
            <ac:spMk id="21" creationId="{00000000-0000-0000-0000-000000000000}"/>
          </ac:spMkLst>
        </pc:spChg>
      </pc:sldChg>
      <pc:sldChg chg="modSp del mod">
        <pc:chgData name="Cassio Tahan" userId="0f95cbe4-8d54-4dc7-b180-4b52cd23a871" providerId="ADAL" clId="{3FB4622E-BDB6-4683-ACCE-83E5366786DA}" dt="2022-04-13T12:27:42.988" v="141" actId="47"/>
        <pc:sldMkLst>
          <pc:docMk/>
          <pc:sldMk cId="273966406" sldId="6368"/>
        </pc:sldMkLst>
        <pc:spChg chg="mod">
          <ac:chgData name="Cassio Tahan" userId="0f95cbe4-8d54-4dc7-b180-4b52cd23a871" providerId="ADAL" clId="{3FB4622E-BDB6-4683-ACCE-83E5366786DA}" dt="2022-04-12T22:38:37.693" v="137"/>
          <ac:spMkLst>
            <pc:docMk/>
            <pc:sldMk cId="273966406" sldId="6368"/>
            <ac:spMk id="25" creationId="{45658838-DFC7-4D0B-BB1B-B097DFBAC00A}"/>
          </ac:spMkLst>
        </pc:spChg>
      </pc:sldChg>
      <pc:sldChg chg="addSp modSp mod">
        <pc:chgData name="Cassio Tahan" userId="0f95cbe4-8d54-4dc7-b180-4b52cd23a871" providerId="ADAL" clId="{3FB4622E-BDB6-4683-ACCE-83E5366786DA}" dt="2022-04-13T15:30:58.602" v="930" actId="20577"/>
        <pc:sldMkLst>
          <pc:docMk/>
          <pc:sldMk cId="4143558169" sldId="6425"/>
        </pc:sldMkLst>
        <pc:spChg chg="add mod">
          <ac:chgData name="Cassio Tahan" userId="0f95cbe4-8d54-4dc7-b180-4b52cd23a871" providerId="ADAL" clId="{3FB4622E-BDB6-4683-ACCE-83E5366786DA}" dt="2022-04-13T15:30:58.602" v="930" actId="20577"/>
          <ac:spMkLst>
            <pc:docMk/>
            <pc:sldMk cId="4143558169" sldId="6425"/>
            <ac:spMk id="3" creationId="{4E31A504-663A-4784-99BF-FBA14A2C0917}"/>
          </ac:spMkLst>
        </pc:spChg>
      </pc:sldChg>
      <pc:sldChg chg="del">
        <pc:chgData name="Cassio Tahan" userId="0f95cbe4-8d54-4dc7-b180-4b52cd23a871" providerId="ADAL" clId="{3FB4622E-BDB6-4683-ACCE-83E5366786DA}" dt="2022-04-12T22:01:41.614" v="1" actId="47"/>
        <pc:sldMkLst>
          <pc:docMk/>
          <pc:sldMk cId="3827363319" sldId="6461"/>
        </pc:sldMkLst>
      </pc:sldChg>
      <pc:sldChg chg="del">
        <pc:chgData name="Cassio Tahan" userId="0f95cbe4-8d54-4dc7-b180-4b52cd23a871" providerId="ADAL" clId="{3FB4622E-BDB6-4683-ACCE-83E5366786DA}" dt="2022-04-12T22:01:41.614" v="1" actId="47"/>
        <pc:sldMkLst>
          <pc:docMk/>
          <pc:sldMk cId="3980335343" sldId="6462"/>
        </pc:sldMkLst>
      </pc:sldChg>
      <pc:sldChg chg="del">
        <pc:chgData name="Cassio Tahan" userId="0f95cbe4-8d54-4dc7-b180-4b52cd23a871" providerId="ADAL" clId="{3FB4622E-BDB6-4683-ACCE-83E5366786DA}" dt="2022-04-12T22:01:41.614" v="1" actId="47"/>
        <pc:sldMkLst>
          <pc:docMk/>
          <pc:sldMk cId="2739070435" sldId="6463"/>
        </pc:sldMkLst>
      </pc:sldChg>
      <pc:sldChg chg="add">
        <pc:chgData name="Cassio Tahan" userId="0f95cbe4-8d54-4dc7-b180-4b52cd23a871" providerId="ADAL" clId="{3FB4622E-BDB6-4683-ACCE-83E5366786DA}" dt="2022-04-12T22:01:57.142" v="2"/>
        <pc:sldMkLst>
          <pc:docMk/>
          <pc:sldMk cId="4124449430" sldId="6464"/>
        </pc:sldMkLst>
      </pc:sldChg>
      <pc:sldChg chg="del">
        <pc:chgData name="Cassio Tahan" userId="0f95cbe4-8d54-4dc7-b180-4b52cd23a871" providerId="ADAL" clId="{3FB4622E-BDB6-4683-ACCE-83E5366786DA}" dt="2022-04-12T22:01:41.614" v="1" actId="47"/>
        <pc:sldMkLst>
          <pc:docMk/>
          <pc:sldMk cId="1145670843" sldId="6465"/>
        </pc:sldMkLst>
      </pc:sldChg>
      <pc:sldChg chg="add">
        <pc:chgData name="Cassio Tahan" userId="0f95cbe4-8d54-4dc7-b180-4b52cd23a871" providerId="ADAL" clId="{3FB4622E-BDB6-4683-ACCE-83E5366786DA}" dt="2022-04-12T22:01:57.142" v="2"/>
        <pc:sldMkLst>
          <pc:docMk/>
          <pc:sldMk cId="1896082721" sldId="6465"/>
        </pc:sldMkLst>
      </pc:sldChg>
      <pc:sldChg chg="del">
        <pc:chgData name="Cassio Tahan" userId="0f95cbe4-8d54-4dc7-b180-4b52cd23a871" providerId="ADAL" clId="{3FB4622E-BDB6-4683-ACCE-83E5366786DA}" dt="2022-04-12T22:01:41.614" v="1" actId="47"/>
        <pc:sldMkLst>
          <pc:docMk/>
          <pc:sldMk cId="1234031603" sldId="6466"/>
        </pc:sldMkLst>
      </pc:sldChg>
      <pc:sldChg chg="add">
        <pc:chgData name="Cassio Tahan" userId="0f95cbe4-8d54-4dc7-b180-4b52cd23a871" providerId="ADAL" clId="{3FB4622E-BDB6-4683-ACCE-83E5366786DA}" dt="2022-04-12T22:01:57.142" v="2"/>
        <pc:sldMkLst>
          <pc:docMk/>
          <pc:sldMk cId="3084625534" sldId="6466"/>
        </pc:sldMkLst>
      </pc:sldChg>
      <pc:sldChg chg="delSp modSp add mod">
        <pc:chgData name="Cassio Tahan" userId="0f95cbe4-8d54-4dc7-b180-4b52cd23a871" providerId="ADAL" clId="{3FB4622E-BDB6-4683-ACCE-83E5366786DA}" dt="2022-04-13T17:57:19.313" v="1147" actId="1076"/>
        <pc:sldMkLst>
          <pc:docMk/>
          <pc:sldMk cId="1807579929" sldId="6542"/>
        </pc:sldMkLst>
        <pc:spChg chg="del">
          <ac:chgData name="Cassio Tahan" userId="0f95cbe4-8d54-4dc7-b180-4b52cd23a871" providerId="ADAL" clId="{3FB4622E-BDB6-4683-ACCE-83E5366786DA}" dt="2022-04-12T22:36:36.299" v="128" actId="478"/>
          <ac:spMkLst>
            <pc:docMk/>
            <pc:sldMk cId="1807579929" sldId="6542"/>
            <ac:spMk id="5" creationId="{D545051F-A2F8-44BF-B8A2-3B87C6825457}"/>
          </ac:spMkLst>
        </pc:spChg>
        <pc:spChg chg="mod">
          <ac:chgData name="Cassio Tahan" userId="0f95cbe4-8d54-4dc7-b180-4b52cd23a871" providerId="ADAL" clId="{3FB4622E-BDB6-4683-ACCE-83E5366786DA}" dt="2022-04-12T22:36:51.700" v="131" actId="20577"/>
          <ac:spMkLst>
            <pc:docMk/>
            <pc:sldMk cId="1807579929" sldId="6542"/>
            <ac:spMk id="17" creationId="{5BFEED0B-4D3F-4AC9-A2A7-7A13201F3DE0}"/>
          </ac:spMkLst>
        </pc:spChg>
        <pc:spChg chg="mod">
          <ac:chgData name="Cassio Tahan" userId="0f95cbe4-8d54-4dc7-b180-4b52cd23a871" providerId="ADAL" clId="{3FB4622E-BDB6-4683-ACCE-83E5366786DA}" dt="2022-04-13T17:57:19.313" v="1147" actId="1076"/>
          <ac:spMkLst>
            <pc:docMk/>
            <pc:sldMk cId="1807579929" sldId="6542"/>
            <ac:spMk id="18" creationId="{322A0B7E-74AE-403B-AF82-50E3D9BB3378}"/>
          </ac:spMkLst>
        </pc:spChg>
        <pc:cxnChg chg="mod">
          <ac:chgData name="Cassio Tahan" userId="0f95cbe4-8d54-4dc7-b180-4b52cd23a871" providerId="ADAL" clId="{3FB4622E-BDB6-4683-ACCE-83E5366786DA}" dt="2022-04-13T17:57:15.735" v="1146" actId="1076"/>
          <ac:cxnSpMkLst>
            <pc:docMk/>
            <pc:sldMk cId="1807579929" sldId="6542"/>
            <ac:cxnSpMk id="13" creationId="{93374CEB-0546-4E4B-9E2D-E1D1545E07CB}"/>
          </ac:cxnSpMkLst>
        </pc:cxnChg>
      </pc:sldChg>
      <pc:sldChg chg="addSp delSp modSp add mod">
        <pc:chgData name="Cassio Tahan" userId="0f95cbe4-8d54-4dc7-b180-4b52cd23a871" providerId="ADAL" clId="{3FB4622E-BDB6-4683-ACCE-83E5366786DA}" dt="2022-04-12T22:26:25.176" v="34" actId="478"/>
        <pc:sldMkLst>
          <pc:docMk/>
          <pc:sldMk cId="3632637392" sldId="6543"/>
        </pc:sldMkLst>
        <pc:spChg chg="del">
          <ac:chgData name="Cassio Tahan" userId="0f95cbe4-8d54-4dc7-b180-4b52cd23a871" providerId="ADAL" clId="{3FB4622E-BDB6-4683-ACCE-83E5366786DA}" dt="2022-04-12T22:03:16.880" v="16" actId="478"/>
          <ac:spMkLst>
            <pc:docMk/>
            <pc:sldMk cId="3632637392" sldId="6543"/>
            <ac:spMk id="17" creationId="{E41A3E2D-A5F9-4C92-805A-6B12E86B467A}"/>
          </ac:spMkLst>
        </pc:spChg>
        <pc:spChg chg="del">
          <ac:chgData name="Cassio Tahan" userId="0f95cbe4-8d54-4dc7-b180-4b52cd23a871" providerId="ADAL" clId="{3FB4622E-BDB6-4683-ACCE-83E5366786DA}" dt="2022-04-12T22:03:16.880" v="16" actId="478"/>
          <ac:spMkLst>
            <pc:docMk/>
            <pc:sldMk cId="3632637392" sldId="6543"/>
            <ac:spMk id="18" creationId="{CB5BF7BB-9B1A-4645-96CE-479FF0CBAC8E}"/>
          </ac:spMkLst>
        </pc:spChg>
        <pc:spChg chg="add del mod">
          <ac:chgData name="Cassio Tahan" userId="0f95cbe4-8d54-4dc7-b180-4b52cd23a871" providerId="ADAL" clId="{3FB4622E-BDB6-4683-ACCE-83E5366786DA}" dt="2022-04-12T22:25:58.948" v="25" actId="478"/>
          <ac:spMkLst>
            <pc:docMk/>
            <pc:sldMk cId="3632637392" sldId="6543"/>
            <ac:spMk id="19" creationId="{CF3B5307-D214-454C-87ED-733D7EEB25FB}"/>
          </ac:spMkLst>
        </pc:spChg>
        <pc:spChg chg="add del mod">
          <ac:chgData name="Cassio Tahan" userId="0f95cbe4-8d54-4dc7-b180-4b52cd23a871" providerId="ADAL" clId="{3FB4622E-BDB6-4683-ACCE-83E5366786DA}" dt="2022-04-12T22:26:16.814" v="26" actId="478"/>
          <ac:spMkLst>
            <pc:docMk/>
            <pc:sldMk cId="3632637392" sldId="6543"/>
            <ac:spMk id="20" creationId="{6A15B75B-9A0A-42BE-A82D-EB870E4220AD}"/>
          </ac:spMkLst>
        </pc:spChg>
        <pc:graphicFrameChg chg="add del mod">
          <ac:chgData name="Cassio Tahan" userId="0f95cbe4-8d54-4dc7-b180-4b52cd23a871" providerId="ADAL" clId="{3FB4622E-BDB6-4683-ACCE-83E5366786DA}" dt="2022-04-12T22:26:19.304" v="30"/>
          <ac:graphicFrameMkLst>
            <pc:docMk/>
            <pc:sldMk cId="3632637392" sldId="6543"/>
            <ac:graphicFrameMk id="3" creationId="{80F3D703-8754-4D11-B125-ED7248DC3F4B}"/>
          </ac:graphicFrameMkLst>
        </pc:graphicFrameChg>
        <pc:graphicFrameChg chg="add mod">
          <ac:chgData name="Cassio Tahan" userId="0f95cbe4-8d54-4dc7-b180-4b52cd23a871" providerId="ADAL" clId="{3FB4622E-BDB6-4683-ACCE-83E5366786DA}" dt="2022-04-12T22:25:42.311" v="23" actId="167"/>
          <ac:graphicFrameMkLst>
            <pc:docMk/>
            <pc:sldMk cId="3632637392" sldId="6543"/>
            <ac:graphicFrameMk id="21" creationId="{17A5ACFB-E7BF-4A2A-82A7-A0BFEC6D5754}"/>
          </ac:graphicFrameMkLst>
        </pc:graphicFrameChg>
        <pc:picChg chg="del">
          <ac:chgData name="Cassio Tahan" userId="0f95cbe4-8d54-4dc7-b180-4b52cd23a871" providerId="ADAL" clId="{3FB4622E-BDB6-4683-ACCE-83E5366786DA}" dt="2022-04-12T22:25:45.949" v="24" actId="478"/>
          <ac:picMkLst>
            <pc:docMk/>
            <pc:sldMk cId="3632637392" sldId="6543"/>
            <ac:picMk id="2" creationId="{84B633C8-A15C-4A2F-9D9C-697CD86231EC}"/>
          </ac:picMkLst>
        </pc:picChg>
        <pc:picChg chg="del">
          <ac:chgData name="Cassio Tahan" userId="0f95cbe4-8d54-4dc7-b180-4b52cd23a871" providerId="ADAL" clId="{3FB4622E-BDB6-4683-ACCE-83E5366786DA}" dt="2022-04-12T22:26:25.176" v="34" actId="478"/>
          <ac:picMkLst>
            <pc:docMk/>
            <pc:sldMk cId="3632637392" sldId="6543"/>
            <ac:picMk id="4" creationId="{12EF5720-BC7D-4A91-B5D9-3A563E8AA515}"/>
          </ac:picMkLst>
        </pc:picChg>
        <pc:picChg chg="add mod">
          <ac:chgData name="Cassio Tahan" userId="0f95cbe4-8d54-4dc7-b180-4b52cd23a871" providerId="ADAL" clId="{3FB4622E-BDB6-4683-ACCE-83E5366786DA}" dt="2022-04-12T22:26:23.378" v="33" actId="14100"/>
          <ac:picMkLst>
            <pc:docMk/>
            <pc:sldMk cId="3632637392" sldId="6543"/>
            <ac:picMk id="5" creationId="{A163469B-6357-4052-B6E6-AE94ED460B5D}"/>
          </ac:picMkLst>
        </pc:picChg>
      </pc:sldChg>
      <pc:sldChg chg="add">
        <pc:chgData name="Cassio Tahan" userId="0f95cbe4-8d54-4dc7-b180-4b52cd23a871" providerId="ADAL" clId="{3FB4622E-BDB6-4683-ACCE-83E5366786DA}" dt="2022-04-12T22:01:27.847" v="0"/>
        <pc:sldMkLst>
          <pc:docMk/>
          <pc:sldMk cId="3161329471" sldId="6544"/>
        </pc:sldMkLst>
      </pc:sldChg>
      <pc:sldChg chg="addSp delSp modSp add del mod">
        <pc:chgData name="Cassio Tahan" userId="0f95cbe4-8d54-4dc7-b180-4b52cd23a871" providerId="ADAL" clId="{3FB4622E-BDB6-4683-ACCE-83E5366786DA}" dt="2022-04-13T19:17:06.092" v="1176" actId="1076"/>
        <pc:sldMkLst>
          <pc:docMk/>
          <pc:sldMk cId="1907797567" sldId="6545"/>
        </pc:sldMkLst>
        <pc:spChg chg="del">
          <ac:chgData name="Cassio Tahan" userId="0f95cbe4-8d54-4dc7-b180-4b52cd23a871" providerId="ADAL" clId="{3FB4622E-BDB6-4683-ACCE-83E5366786DA}" dt="2022-04-13T13:20:36.390" v="365" actId="478"/>
          <ac:spMkLst>
            <pc:docMk/>
            <pc:sldMk cId="1907797567" sldId="6545"/>
            <ac:spMk id="4" creationId="{45328660-45BD-4CCD-98FC-4149BDFA11A7}"/>
          </ac:spMkLst>
        </pc:spChg>
        <pc:spChg chg="mod">
          <ac:chgData name="Cassio Tahan" userId="0f95cbe4-8d54-4dc7-b180-4b52cd23a871" providerId="ADAL" clId="{3FB4622E-BDB6-4683-ACCE-83E5366786DA}" dt="2022-04-13T12:28:27.217" v="151"/>
          <ac:spMkLst>
            <pc:docMk/>
            <pc:sldMk cId="1907797567" sldId="6545"/>
            <ac:spMk id="11" creationId="{00000000-0000-0000-0000-000000000000}"/>
          </ac:spMkLst>
        </pc:spChg>
        <pc:spChg chg="add mod">
          <ac:chgData name="Cassio Tahan" userId="0f95cbe4-8d54-4dc7-b180-4b52cd23a871" providerId="ADAL" clId="{3FB4622E-BDB6-4683-ACCE-83E5366786DA}" dt="2022-04-13T19:17:06.092" v="1176" actId="1076"/>
          <ac:spMkLst>
            <pc:docMk/>
            <pc:sldMk cId="1907797567" sldId="6545"/>
            <ac:spMk id="13" creationId="{82DB553A-22BE-44B5-B7E6-DA28377813F3}"/>
          </ac:spMkLst>
        </pc:spChg>
        <pc:spChg chg="mod">
          <ac:chgData name="Cassio Tahan" userId="0f95cbe4-8d54-4dc7-b180-4b52cd23a871" providerId="ADAL" clId="{3FB4622E-BDB6-4683-ACCE-83E5366786DA}" dt="2022-04-13T15:36:37.826" v="1059" actId="1076"/>
          <ac:spMkLst>
            <pc:docMk/>
            <pc:sldMk cId="1907797567" sldId="6545"/>
            <ac:spMk id="15" creationId="{00000000-0000-0000-0000-000000000000}"/>
          </ac:spMkLst>
        </pc:spChg>
        <pc:spChg chg="del">
          <ac:chgData name="Cassio Tahan" userId="0f95cbe4-8d54-4dc7-b180-4b52cd23a871" providerId="ADAL" clId="{3FB4622E-BDB6-4683-ACCE-83E5366786DA}" dt="2022-04-13T13:20:36.390" v="365" actId="478"/>
          <ac:spMkLst>
            <pc:docMk/>
            <pc:sldMk cId="1907797567" sldId="6545"/>
            <ac:spMk id="19" creationId="{297091C8-0652-411E-AC75-95882E100D98}"/>
          </ac:spMkLst>
        </pc:spChg>
        <pc:spChg chg="del">
          <ac:chgData name="Cassio Tahan" userId="0f95cbe4-8d54-4dc7-b180-4b52cd23a871" providerId="ADAL" clId="{3FB4622E-BDB6-4683-ACCE-83E5366786DA}" dt="2022-04-13T13:20:36.390" v="365" actId="478"/>
          <ac:spMkLst>
            <pc:docMk/>
            <pc:sldMk cId="1907797567" sldId="6545"/>
            <ac:spMk id="20" creationId="{7417423E-4A6F-4651-A6AC-729C1C11CF78}"/>
          </ac:spMkLst>
        </pc:spChg>
        <pc:spChg chg="del">
          <ac:chgData name="Cassio Tahan" userId="0f95cbe4-8d54-4dc7-b180-4b52cd23a871" providerId="ADAL" clId="{3FB4622E-BDB6-4683-ACCE-83E5366786DA}" dt="2022-04-13T13:20:36.390" v="365" actId="478"/>
          <ac:spMkLst>
            <pc:docMk/>
            <pc:sldMk cId="1907797567" sldId="6545"/>
            <ac:spMk id="21" creationId="{C9100B9A-76B8-429C-BCF0-83C54DC1F256}"/>
          </ac:spMkLst>
        </pc:spChg>
        <pc:spChg chg="del mod">
          <ac:chgData name="Cassio Tahan" userId="0f95cbe4-8d54-4dc7-b180-4b52cd23a871" providerId="ADAL" clId="{3FB4622E-BDB6-4683-ACCE-83E5366786DA}" dt="2022-04-13T13:18:02.632" v="308" actId="478"/>
          <ac:spMkLst>
            <pc:docMk/>
            <pc:sldMk cId="1907797567" sldId="6545"/>
            <ac:spMk id="22" creationId="{C0D029B8-17AD-48A9-83A3-8B25C2141E08}"/>
          </ac:spMkLst>
        </pc:spChg>
        <pc:spChg chg="mod">
          <ac:chgData name="Cassio Tahan" userId="0f95cbe4-8d54-4dc7-b180-4b52cd23a871" providerId="ADAL" clId="{3FB4622E-BDB6-4683-ACCE-83E5366786DA}" dt="2022-04-13T12:27:52.483" v="146" actId="20577"/>
          <ac:spMkLst>
            <pc:docMk/>
            <pc:sldMk cId="1907797567" sldId="6545"/>
            <ac:spMk id="25" creationId="{B6F323FB-4F56-411E-83ED-B69520D3C3FB}"/>
          </ac:spMkLst>
        </pc:spChg>
        <pc:spChg chg="add mod">
          <ac:chgData name="Cassio Tahan" userId="0f95cbe4-8d54-4dc7-b180-4b52cd23a871" providerId="ADAL" clId="{3FB4622E-BDB6-4683-ACCE-83E5366786DA}" dt="2022-04-13T15:49:54.875" v="1078" actId="14100"/>
          <ac:spMkLst>
            <pc:docMk/>
            <pc:sldMk cId="1907797567" sldId="6545"/>
            <ac:spMk id="32" creationId="{74115EFB-E8B0-41DA-8D6B-8E4B12315AE3}"/>
          </ac:spMkLst>
        </pc:spChg>
        <pc:spChg chg="add mod">
          <ac:chgData name="Cassio Tahan" userId="0f95cbe4-8d54-4dc7-b180-4b52cd23a871" providerId="ADAL" clId="{3FB4622E-BDB6-4683-ACCE-83E5366786DA}" dt="2022-04-13T15:50:11.386" v="1087" actId="14100"/>
          <ac:spMkLst>
            <pc:docMk/>
            <pc:sldMk cId="1907797567" sldId="6545"/>
            <ac:spMk id="33" creationId="{EB6156D8-C4D4-447F-9ED0-8C8CECC8A89A}"/>
          </ac:spMkLst>
        </pc:spChg>
        <pc:spChg chg="add mod">
          <ac:chgData name="Cassio Tahan" userId="0f95cbe4-8d54-4dc7-b180-4b52cd23a871" providerId="ADAL" clId="{3FB4622E-BDB6-4683-ACCE-83E5366786DA}" dt="2022-04-13T15:50:32.946" v="1097" actId="14100"/>
          <ac:spMkLst>
            <pc:docMk/>
            <pc:sldMk cId="1907797567" sldId="6545"/>
            <ac:spMk id="34" creationId="{1D8F4A32-26C7-4407-B7F3-11D7503B7260}"/>
          </ac:spMkLst>
        </pc:spChg>
        <pc:grpChg chg="mod">
          <ac:chgData name="Cassio Tahan" userId="0f95cbe4-8d54-4dc7-b180-4b52cd23a871" providerId="ADAL" clId="{3FB4622E-BDB6-4683-ACCE-83E5366786DA}" dt="2022-04-13T19:17:01.678" v="1175" actId="1076"/>
          <ac:grpSpMkLst>
            <pc:docMk/>
            <pc:sldMk cId="1907797567" sldId="6545"/>
            <ac:grpSpMk id="36" creationId="{00000000-0000-0000-0000-000000000000}"/>
          </ac:grpSpMkLst>
        </pc:grpChg>
        <pc:graphicFrameChg chg="add mod">
          <ac:chgData name="Cassio Tahan" userId="0f95cbe4-8d54-4dc7-b180-4b52cd23a871" providerId="ADAL" clId="{3FB4622E-BDB6-4683-ACCE-83E5366786DA}" dt="2022-04-13T13:20:13.452" v="356"/>
          <ac:graphicFrameMkLst>
            <pc:docMk/>
            <pc:sldMk cId="1907797567" sldId="6545"/>
            <ac:graphicFrameMk id="29" creationId="{00000000-0008-0000-0600-000002000000}"/>
          </ac:graphicFrameMkLst>
        </pc:graphicFrameChg>
        <pc:graphicFrameChg chg="add mod">
          <ac:chgData name="Cassio Tahan" userId="0f95cbe4-8d54-4dc7-b180-4b52cd23a871" providerId="ADAL" clId="{3FB4622E-BDB6-4683-ACCE-83E5366786DA}" dt="2022-04-13T15:36:26.816" v="1048"/>
          <ac:graphicFrameMkLst>
            <pc:docMk/>
            <pc:sldMk cId="1907797567" sldId="6545"/>
            <ac:graphicFrameMk id="31" creationId="{A486CC04-050F-4526-81D6-E7D4AF7EC05C}"/>
          </ac:graphicFrameMkLst>
        </pc:graphicFrameChg>
        <pc:picChg chg="del">
          <ac:chgData name="Cassio Tahan" userId="0f95cbe4-8d54-4dc7-b180-4b52cd23a871" providerId="ADAL" clId="{3FB4622E-BDB6-4683-ACCE-83E5366786DA}" dt="2022-04-13T13:20:32.024" v="362" actId="478"/>
          <ac:picMkLst>
            <pc:docMk/>
            <pc:sldMk cId="1907797567" sldId="6545"/>
            <ac:picMk id="3" creationId="{5EA83FE0-CBFE-476B-9F20-7C31DDD593BA}"/>
          </ac:picMkLst>
        </pc:picChg>
        <pc:picChg chg="add mod ord">
          <ac:chgData name="Cassio Tahan" userId="0f95cbe4-8d54-4dc7-b180-4b52cd23a871" providerId="ADAL" clId="{3FB4622E-BDB6-4683-ACCE-83E5366786DA}" dt="2022-04-13T15:50:07.079" v="1085" actId="1076"/>
          <ac:picMkLst>
            <pc:docMk/>
            <pc:sldMk cId="1907797567" sldId="6545"/>
            <ac:picMk id="12" creationId="{57E9BCC8-1C22-4ED0-AEA3-779288405492}"/>
          </ac:picMkLst>
        </pc:picChg>
        <pc:picChg chg="del">
          <ac:chgData name="Cassio Tahan" userId="0f95cbe4-8d54-4dc7-b180-4b52cd23a871" providerId="ADAL" clId="{3FB4622E-BDB6-4683-ACCE-83E5366786DA}" dt="2022-04-13T13:19:08.092" v="325" actId="478"/>
          <ac:picMkLst>
            <pc:docMk/>
            <pc:sldMk cId="1907797567" sldId="6545"/>
            <ac:picMk id="17" creationId="{739DD8DC-B6C9-4874-8F6C-DDD4BDDE73C0}"/>
          </ac:picMkLst>
        </pc:picChg>
        <pc:picChg chg="add del mod">
          <ac:chgData name="Cassio Tahan" userId="0f95cbe4-8d54-4dc7-b180-4b52cd23a871" providerId="ADAL" clId="{3FB4622E-BDB6-4683-ACCE-83E5366786DA}" dt="2022-04-13T15:04:09.661" v="682" actId="478"/>
          <ac:picMkLst>
            <pc:docMk/>
            <pc:sldMk cId="1907797567" sldId="6545"/>
            <ac:picMk id="28" creationId="{B6973BC2-EBE9-47EA-A87E-7AA47E29F007}"/>
          </ac:picMkLst>
        </pc:picChg>
        <pc:picChg chg="add del mod">
          <ac:chgData name="Cassio Tahan" userId="0f95cbe4-8d54-4dc7-b180-4b52cd23a871" providerId="ADAL" clId="{3FB4622E-BDB6-4683-ACCE-83E5366786DA}" dt="2022-04-13T15:36:26.609" v="1047" actId="478"/>
          <ac:picMkLst>
            <pc:docMk/>
            <pc:sldMk cId="1907797567" sldId="6545"/>
            <ac:picMk id="30" creationId="{36B2FE63-371C-4D49-920D-410FD82CD7BB}"/>
          </ac:picMkLst>
        </pc:picChg>
        <pc:cxnChg chg="del mod">
          <ac:chgData name="Cassio Tahan" userId="0f95cbe4-8d54-4dc7-b180-4b52cd23a871" providerId="ADAL" clId="{3FB4622E-BDB6-4683-ACCE-83E5366786DA}" dt="2022-04-13T19:15:26.785" v="1157" actId="478"/>
          <ac:cxnSpMkLst>
            <pc:docMk/>
            <pc:sldMk cId="1907797567" sldId="6545"/>
            <ac:cxnSpMk id="23" creationId="{81BAEE3D-5C2B-482D-99FB-F539DF02B11F}"/>
          </ac:cxnSpMkLst>
        </pc:cxnChg>
        <pc:cxnChg chg="add del mod">
          <ac:chgData name="Cassio Tahan" userId="0f95cbe4-8d54-4dc7-b180-4b52cd23a871" providerId="ADAL" clId="{3FB4622E-BDB6-4683-ACCE-83E5366786DA}" dt="2022-04-13T19:15:26.238" v="1156" actId="478"/>
          <ac:cxnSpMkLst>
            <pc:docMk/>
            <pc:sldMk cId="1907797567" sldId="6545"/>
            <ac:cxnSpMk id="24" creationId="{B6A108F3-BAE4-4AD7-BAEA-4A4A02446855}"/>
          </ac:cxnSpMkLst>
        </pc:cxnChg>
        <pc:cxnChg chg="add del mod">
          <ac:chgData name="Cassio Tahan" userId="0f95cbe4-8d54-4dc7-b180-4b52cd23a871" providerId="ADAL" clId="{3FB4622E-BDB6-4683-ACCE-83E5366786DA}" dt="2022-04-13T19:15:25.164" v="1153" actId="478"/>
          <ac:cxnSpMkLst>
            <pc:docMk/>
            <pc:sldMk cId="1907797567" sldId="6545"/>
            <ac:cxnSpMk id="26" creationId="{C402AB66-FD61-4284-A17D-E60D139B6085}"/>
          </ac:cxnSpMkLst>
        </pc:cxnChg>
        <pc:cxnChg chg="add del mod">
          <ac:chgData name="Cassio Tahan" userId="0f95cbe4-8d54-4dc7-b180-4b52cd23a871" providerId="ADAL" clId="{3FB4622E-BDB6-4683-ACCE-83E5366786DA}" dt="2022-04-13T19:15:24.470" v="1152" actId="478"/>
          <ac:cxnSpMkLst>
            <pc:docMk/>
            <pc:sldMk cId="1907797567" sldId="6545"/>
            <ac:cxnSpMk id="27" creationId="{9E7F277D-9393-44FB-8F0B-1245DD32A3DC}"/>
          </ac:cxnSpMkLst>
        </pc:cxnChg>
        <pc:cxnChg chg="add del mod">
          <ac:chgData name="Cassio Tahan" userId="0f95cbe4-8d54-4dc7-b180-4b52cd23a871" providerId="ADAL" clId="{3FB4622E-BDB6-4683-ACCE-83E5366786DA}" dt="2022-04-13T19:15:25.768" v="1154" actId="478"/>
          <ac:cxnSpMkLst>
            <pc:docMk/>
            <pc:sldMk cId="1907797567" sldId="6545"/>
            <ac:cxnSpMk id="35" creationId="{F8F5E65E-3B6C-497B-ACBC-49F3534A711B}"/>
          </ac:cxnSpMkLst>
        </pc:cxnChg>
      </pc:sldChg>
      <pc:sldChg chg="addSp delSp modSp add mod">
        <pc:chgData name="Cassio Tahan" userId="0f95cbe4-8d54-4dc7-b180-4b52cd23a871" providerId="ADAL" clId="{3FB4622E-BDB6-4683-ACCE-83E5366786DA}" dt="2022-04-13T13:52:26.912" v="534" actId="1036"/>
        <pc:sldMkLst>
          <pc:docMk/>
          <pc:sldMk cId="2361189326" sldId="6575"/>
        </pc:sldMkLst>
        <pc:spChg chg="mod">
          <ac:chgData name="Cassio Tahan" userId="0f95cbe4-8d54-4dc7-b180-4b52cd23a871" providerId="ADAL" clId="{3FB4622E-BDB6-4683-ACCE-83E5366786DA}" dt="2022-04-13T13:28:08.268" v="394"/>
          <ac:spMkLst>
            <pc:docMk/>
            <pc:sldMk cId="2361189326" sldId="6575"/>
            <ac:spMk id="11" creationId="{00000000-0000-0000-0000-000000000000}"/>
          </ac:spMkLst>
        </pc:spChg>
        <pc:spChg chg="add mod">
          <ac:chgData name="Cassio Tahan" userId="0f95cbe4-8d54-4dc7-b180-4b52cd23a871" providerId="ADAL" clId="{3FB4622E-BDB6-4683-ACCE-83E5366786DA}" dt="2022-04-13T13:52:06.959" v="529" actId="20577"/>
          <ac:spMkLst>
            <pc:docMk/>
            <pc:sldMk cId="2361189326" sldId="6575"/>
            <ac:spMk id="12" creationId="{D9BCF0DE-AC53-41BE-BB50-FF2D0D055B1D}"/>
          </ac:spMkLst>
        </pc:spChg>
        <pc:spChg chg="del">
          <ac:chgData name="Cassio Tahan" userId="0f95cbe4-8d54-4dc7-b180-4b52cd23a871" providerId="ADAL" clId="{3FB4622E-BDB6-4683-ACCE-83E5366786DA}" dt="2022-04-13T13:27:09.445" v="390" actId="478"/>
          <ac:spMkLst>
            <pc:docMk/>
            <pc:sldMk cId="2361189326" sldId="6575"/>
            <ac:spMk id="13" creationId="{464DB5E0-260E-44BA-9A88-0E73A27B6069}"/>
          </ac:spMkLst>
        </pc:spChg>
        <pc:spChg chg="del">
          <ac:chgData name="Cassio Tahan" userId="0f95cbe4-8d54-4dc7-b180-4b52cd23a871" providerId="ADAL" clId="{3FB4622E-BDB6-4683-ACCE-83E5366786DA}" dt="2022-04-13T13:27:12.032" v="391" actId="478"/>
          <ac:spMkLst>
            <pc:docMk/>
            <pc:sldMk cId="2361189326" sldId="6575"/>
            <ac:spMk id="14" creationId="{F697C38D-193E-48CC-85B8-45389932C674}"/>
          </ac:spMkLst>
        </pc:spChg>
        <pc:spChg chg="add mod">
          <ac:chgData name="Cassio Tahan" userId="0f95cbe4-8d54-4dc7-b180-4b52cd23a871" providerId="ADAL" clId="{3FB4622E-BDB6-4683-ACCE-83E5366786DA}" dt="2022-04-13T13:52:17.477" v="530" actId="1076"/>
          <ac:spMkLst>
            <pc:docMk/>
            <pc:sldMk cId="2361189326" sldId="6575"/>
            <ac:spMk id="15" creationId="{9DF8229A-C5E6-4260-BAB2-DC94514C8AA2}"/>
          </ac:spMkLst>
        </pc:spChg>
        <pc:spChg chg="add mod">
          <ac:chgData name="Cassio Tahan" userId="0f95cbe4-8d54-4dc7-b180-4b52cd23a871" providerId="ADAL" clId="{3FB4622E-BDB6-4683-ACCE-83E5366786DA}" dt="2022-04-13T13:51:56.201" v="519" actId="20577"/>
          <ac:spMkLst>
            <pc:docMk/>
            <pc:sldMk cId="2361189326" sldId="6575"/>
            <ac:spMk id="17" creationId="{C4EC6705-354D-41A4-B2E9-32D7CFBC1AFA}"/>
          </ac:spMkLst>
        </pc:spChg>
        <pc:spChg chg="add mod">
          <ac:chgData name="Cassio Tahan" userId="0f95cbe4-8d54-4dc7-b180-4b52cd23a871" providerId="ADAL" clId="{3FB4622E-BDB6-4683-ACCE-83E5366786DA}" dt="2022-04-13T13:52:26.912" v="534" actId="1036"/>
          <ac:spMkLst>
            <pc:docMk/>
            <pc:sldMk cId="2361189326" sldId="6575"/>
            <ac:spMk id="18" creationId="{8B82A69A-0CBA-4B5E-98BE-D761624EDE09}"/>
          </ac:spMkLst>
        </pc:spChg>
        <pc:spChg chg="add mod">
          <ac:chgData name="Cassio Tahan" userId="0f95cbe4-8d54-4dc7-b180-4b52cd23a871" providerId="ADAL" clId="{3FB4622E-BDB6-4683-ACCE-83E5366786DA}" dt="2022-04-13T13:51:41.687" v="504" actId="20577"/>
          <ac:spMkLst>
            <pc:docMk/>
            <pc:sldMk cId="2361189326" sldId="6575"/>
            <ac:spMk id="19" creationId="{A537E63D-9FC5-46E9-A559-3625752AC0EE}"/>
          </ac:spMkLst>
        </pc:spChg>
        <pc:graphicFrameChg chg="add mod">
          <ac:chgData name="Cassio Tahan" userId="0f95cbe4-8d54-4dc7-b180-4b52cd23a871" providerId="ADAL" clId="{3FB4622E-BDB6-4683-ACCE-83E5366786DA}" dt="2022-04-13T13:26:52.162" v="383"/>
          <ac:graphicFrameMkLst>
            <pc:docMk/>
            <pc:sldMk cId="2361189326" sldId="6575"/>
            <ac:graphicFrameMk id="9" creationId="{00000000-0008-0000-0F00-000022000000}"/>
          </ac:graphicFrameMkLst>
        </pc:graphicFrameChg>
        <pc:picChg chg="add mod ord">
          <ac:chgData name="Cassio Tahan" userId="0f95cbe4-8d54-4dc7-b180-4b52cd23a871" providerId="ADAL" clId="{3FB4622E-BDB6-4683-ACCE-83E5366786DA}" dt="2022-04-13T13:27:03.960" v="388" actId="167"/>
          <ac:picMkLst>
            <pc:docMk/>
            <pc:sldMk cId="2361189326" sldId="6575"/>
            <ac:picMk id="2" creationId="{E2AE46D4-B897-4488-9B9B-B2FCD2C0E350}"/>
          </ac:picMkLst>
        </pc:picChg>
        <pc:picChg chg="del">
          <ac:chgData name="Cassio Tahan" userId="0f95cbe4-8d54-4dc7-b180-4b52cd23a871" providerId="ADAL" clId="{3FB4622E-BDB6-4683-ACCE-83E5366786DA}" dt="2022-04-13T13:27:05.050" v="389" actId="478"/>
          <ac:picMkLst>
            <pc:docMk/>
            <pc:sldMk cId="2361189326" sldId="6575"/>
            <ac:picMk id="3" creationId="{B30695B3-668E-4C6F-838E-BAC3A73571EC}"/>
          </ac:picMkLst>
        </pc:picChg>
        <pc:cxnChg chg="del">
          <ac:chgData name="Cassio Tahan" userId="0f95cbe4-8d54-4dc7-b180-4b52cd23a871" providerId="ADAL" clId="{3FB4622E-BDB6-4683-ACCE-83E5366786DA}" dt="2022-04-13T13:27:09.445" v="390" actId="478"/>
          <ac:cxnSpMkLst>
            <pc:docMk/>
            <pc:sldMk cId="2361189326" sldId="6575"/>
            <ac:cxnSpMk id="5" creationId="{29170DCC-47D6-452C-8122-173937CC6A0E}"/>
          </ac:cxnSpMkLst>
        </pc:cxnChg>
        <pc:cxnChg chg="del">
          <ac:chgData name="Cassio Tahan" userId="0f95cbe4-8d54-4dc7-b180-4b52cd23a871" providerId="ADAL" clId="{3FB4622E-BDB6-4683-ACCE-83E5366786DA}" dt="2022-04-13T13:27:12.032" v="391" actId="478"/>
          <ac:cxnSpMkLst>
            <pc:docMk/>
            <pc:sldMk cId="2361189326" sldId="6575"/>
            <ac:cxnSpMk id="16" creationId="{0C7F35B6-79B8-4ED4-AFC4-97A99A88AA18}"/>
          </ac:cxnSpMkLst>
        </pc:cxnChg>
      </pc:sldChg>
      <pc:sldChg chg="addSp delSp modSp add mod">
        <pc:chgData name="Cassio Tahan" userId="0f95cbe4-8d54-4dc7-b180-4b52cd23a871" providerId="ADAL" clId="{3FB4622E-BDB6-4683-ACCE-83E5366786DA}" dt="2022-04-12T22:36:30.225" v="127" actId="478"/>
        <pc:sldMkLst>
          <pc:docMk/>
          <pc:sldMk cId="3016038912" sldId="6603"/>
        </pc:sldMkLst>
        <pc:spChg chg="del">
          <ac:chgData name="Cassio Tahan" userId="0f95cbe4-8d54-4dc7-b180-4b52cd23a871" providerId="ADAL" clId="{3FB4622E-BDB6-4683-ACCE-83E5366786DA}" dt="2022-04-12T22:34:13.354" v="114" actId="478"/>
          <ac:spMkLst>
            <pc:docMk/>
            <pc:sldMk cId="3016038912" sldId="6603"/>
            <ac:spMk id="14" creationId="{677B93FE-4DA3-4706-8CEB-67A556BE8EC7}"/>
          </ac:spMkLst>
        </pc:spChg>
        <pc:spChg chg="mod">
          <ac:chgData name="Cassio Tahan" userId="0f95cbe4-8d54-4dc7-b180-4b52cd23a871" providerId="ADAL" clId="{3FB4622E-BDB6-4683-ACCE-83E5366786DA}" dt="2022-04-12T22:34:36.700" v="118" actId="20577"/>
          <ac:spMkLst>
            <pc:docMk/>
            <pc:sldMk cId="3016038912" sldId="6603"/>
            <ac:spMk id="17" creationId="{5BFEED0B-4D3F-4AC9-A2A7-7A13201F3DE0}"/>
          </ac:spMkLst>
        </pc:spChg>
        <pc:spChg chg="mod">
          <ac:chgData name="Cassio Tahan" userId="0f95cbe4-8d54-4dc7-b180-4b52cd23a871" providerId="ADAL" clId="{3FB4622E-BDB6-4683-ACCE-83E5366786DA}" dt="2022-04-12T22:34:24.537" v="116" actId="20577"/>
          <ac:spMkLst>
            <pc:docMk/>
            <pc:sldMk cId="3016038912" sldId="6603"/>
            <ac:spMk id="18" creationId="{322A0B7E-74AE-403B-AF82-50E3D9BB3378}"/>
          </ac:spMkLst>
        </pc:spChg>
        <pc:graphicFrameChg chg="add mod">
          <ac:chgData name="Cassio Tahan" userId="0f95cbe4-8d54-4dc7-b180-4b52cd23a871" providerId="ADAL" clId="{3FB4622E-BDB6-4683-ACCE-83E5366786DA}" dt="2022-04-12T22:36:19.359" v="121"/>
          <ac:graphicFrameMkLst>
            <pc:docMk/>
            <pc:sldMk cId="3016038912" sldId="6603"/>
            <ac:graphicFrameMk id="16" creationId="{00000000-0008-0000-0F00-00001A000000}"/>
          </ac:graphicFrameMkLst>
        </pc:graphicFrameChg>
        <pc:picChg chg="add mod ord">
          <ac:chgData name="Cassio Tahan" userId="0f95cbe4-8d54-4dc7-b180-4b52cd23a871" providerId="ADAL" clId="{3FB4622E-BDB6-4683-ACCE-83E5366786DA}" dt="2022-04-12T22:36:28.331" v="126" actId="167"/>
          <ac:picMkLst>
            <pc:docMk/>
            <pc:sldMk cId="3016038912" sldId="6603"/>
            <ac:picMk id="2" creationId="{4215515C-3DD8-4D4A-AF12-F4CE5833A2D4}"/>
          </ac:picMkLst>
        </pc:picChg>
        <pc:picChg chg="del">
          <ac:chgData name="Cassio Tahan" userId="0f95cbe4-8d54-4dc7-b180-4b52cd23a871" providerId="ADAL" clId="{3FB4622E-BDB6-4683-ACCE-83E5366786DA}" dt="2022-04-12T22:36:30.225" v="127" actId="478"/>
          <ac:picMkLst>
            <pc:docMk/>
            <pc:sldMk cId="3016038912" sldId="6603"/>
            <ac:picMk id="6" creationId="{052AF6EA-EE5E-4138-852C-E79E95D839A2}"/>
          </ac:picMkLst>
        </pc:picChg>
      </pc:sldChg>
      <pc:sldChg chg="addSp delSp modSp add mod">
        <pc:chgData name="Cassio Tahan" userId="0f95cbe4-8d54-4dc7-b180-4b52cd23a871" providerId="ADAL" clId="{3FB4622E-BDB6-4683-ACCE-83E5366786DA}" dt="2022-04-12T22:27:48.728" v="67" actId="478"/>
        <pc:sldMkLst>
          <pc:docMk/>
          <pc:sldMk cId="1061323515" sldId="6604"/>
        </pc:sldMkLst>
        <pc:spChg chg="add del mod">
          <ac:chgData name="Cassio Tahan" userId="0f95cbe4-8d54-4dc7-b180-4b52cd23a871" providerId="ADAL" clId="{3FB4622E-BDB6-4683-ACCE-83E5366786DA}" dt="2022-04-12T22:27:07.428" v="45" actId="478"/>
          <ac:spMkLst>
            <pc:docMk/>
            <pc:sldMk cId="1061323515" sldId="6604"/>
            <ac:spMk id="15" creationId="{17230960-D7E2-4D7E-BDFE-A8E1E6EB490A}"/>
          </ac:spMkLst>
        </pc:spChg>
        <pc:spChg chg="add del mod">
          <ac:chgData name="Cassio Tahan" userId="0f95cbe4-8d54-4dc7-b180-4b52cd23a871" providerId="ADAL" clId="{3FB4622E-BDB6-4683-ACCE-83E5366786DA}" dt="2022-04-12T22:27:35.092" v="60" actId="478"/>
          <ac:spMkLst>
            <pc:docMk/>
            <pc:sldMk cId="1061323515" sldId="6604"/>
            <ac:spMk id="16" creationId="{8B623C1A-4521-4C1B-B982-2673A09B852C}"/>
          </ac:spMkLst>
        </pc:spChg>
        <pc:spChg chg="mod">
          <ac:chgData name="Cassio Tahan" userId="0f95cbe4-8d54-4dc7-b180-4b52cd23a871" providerId="ADAL" clId="{3FB4622E-BDB6-4683-ACCE-83E5366786DA}" dt="2022-04-12T22:27:21.684" v="59" actId="1037"/>
          <ac:spMkLst>
            <pc:docMk/>
            <pc:sldMk cId="1061323515" sldId="6604"/>
            <ac:spMk id="20" creationId="{3FC222BF-EEED-4865-AEDE-6C11BEB59D6F}"/>
          </ac:spMkLst>
        </pc:spChg>
        <pc:spChg chg="mod">
          <ac:chgData name="Cassio Tahan" userId="0f95cbe4-8d54-4dc7-b180-4b52cd23a871" providerId="ADAL" clId="{3FB4622E-BDB6-4683-ACCE-83E5366786DA}" dt="2022-04-12T22:27:21.684" v="59" actId="1037"/>
          <ac:spMkLst>
            <pc:docMk/>
            <pc:sldMk cId="1061323515" sldId="6604"/>
            <ac:spMk id="21" creationId="{C6D93D19-0D21-4F73-82D2-9FC671089F6C}"/>
          </ac:spMkLst>
        </pc:spChg>
        <pc:spChg chg="mod">
          <ac:chgData name="Cassio Tahan" userId="0f95cbe4-8d54-4dc7-b180-4b52cd23a871" providerId="ADAL" clId="{3FB4622E-BDB6-4683-ACCE-83E5366786DA}" dt="2022-04-12T22:27:21.684" v="59" actId="1037"/>
          <ac:spMkLst>
            <pc:docMk/>
            <pc:sldMk cId="1061323515" sldId="6604"/>
            <ac:spMk id="22" creationId="{EE6D9620-3AE0-4C52-AD74-14E21B1A3791}"/>
          </ac:spMkLst>
        </pc:spChg>
        <pc:spChg chg="mod">
          <ac:chgData name="Cassio Tahan" userId="0f95cbe4-8d54-4dc7-b180-4b52cd23a871" providerId="ADAL" clId="{3FB4622E-BDB6-4683-ACCE-83E5366786DA}" dt="2022-04-12T22:27:21.684" v="59" actId="1037"/>
          <ac:spMkLst>
            <pc:docMk/>
            <pc:sldMk cId="1061323515" sldId="6604"/>
            <ac:spMk id="23" creationId="{C93BD137-F03A-4A78-915D-88F7C8DD117C}"/>
          </ac:spMkLst>
        </pc:spChg>
        <pc:spChg chg="mod">
          <ac:chgData name="Cassio Tahan" userId="0f95cbe4-8d54-4dc7-b180-4b52cd23a871" providerId="ADAL" clId="{3FB4622E-BDB6-4683-ACCE-83E5366786DA}" dt="2022-04-12T22:27:21.684" v="59" actId="1037"/>
          <ac:spMkLst>
            <pc:docMk/>
            <pc:sldMk cId="1061323515" sldId="6604"/>
            <ac:spMk id="24" creationId="{4122CADE-9EEB-4E62-8683-52079CED5595}"/>
          </ac:spMkLst>
        </pc:spChg>
        <pc:spChg chg="mod">
          <ac:chgData name="Cassio Tahan" userId="0f95cbe4-8d54-4dc7-b180-4b52cd23a871" providerId="ADAL" clId="{3FB4622E-BDB6-4683-ACCE-83E5366786DA}" dt="2022-04-12T22:27:21.684" v="59" actId="1037"/>
          <ac:spMkLst>
            <pc:docMk/>
            <pc:sldMk cId="1061323515" sldId="6604"/>
            <ac:spMk id="25" creationId="{C86CC674-5C1D-463C-83AA-C6EB663FE046}"/>
          </ac:spMkLst>
        </pc:spChg>
        <pc:spChg chg="mod">
          <ac:chgData name="Cassio Tahan" userId="0f95cbe4-8d54-4dc7-b180-4b52cd23a871" providerId="ADAL" clId="{3FB4622E-BDB6-4683-ACCE-83E5366786DA}" dt="2022-04-12T22:27:21.684" v="59" actId="1037"/>
          <ac:spMkLst>
            <pc:docMk/>
            <pc:sldMk cId="1061323515" sldId="6604"/>
            <ac:spMk id="26" creationId="{8E285B2B-2266-43D3-B2FB-2BED69D7C4AA}"/>
          </ac:spMkLst>
        </pc:spChg>
        <pc:spChg chg="del">
          <ac:chgData name="Cassio Tahan" userId="0f95cbe4-8d54-4dc7-b180-4b52cd23a871" providerId="ADAL" clId="{3FB4622E-BDB6-4683-ACCE-83E5366786DA}" dt="2022-04-12T22:03:10.892" v="14" actId="478"/>
          <ac:spMkLst>
            <pc:docMk/>
            <pc:sldMk cId="1061323515" sldId="6604"/>
            <ac:spMk id="27" creationId="{DD706B40-FE19-4D78-918D-79034BD20836}"/>
          </ac:spMkLst>
        </pc:spChg>
        <pc:spChg chg="del">
          <ac:chgData name="Cassio Tahan" userId="0f95cbe4-8d54-4dc7-b180-4b52cd23a871" providerId="ADAL" clId="{3FB4622E-BDB6-4683-ACCE-83E5366786DA}" dt="2022-04-12T22:03:10.892" v="14" actId="478"/>
          <ac:spMkLst>
            <pc:docMk/>
            <pc:sldMk cId="1061323515" sldId="6604"/>
            <ac:spMk id="28" creationId="{4FB01CBC-8EB9-475D-ABCE-7D6DDD93BE39}"/>
          </ac:spMkLst>
        </pc:spChg>
        <pc:graphicFrameChg chg="add del mod">
          <ac:chgData name="Cassio Tahan" userId="0f95cbe4-8d54-4dc7-b180-4b52cd23a871" providerId="ADAL" clId="{3FB4622E-BDB6-4683-ACCE-83E5366786DA}" dt="2022-04-12T22:27:37.922" v="62"/>
          <ac:graphicFrameMkLst>
            <pc:docMk/>
            <pc:sldMk cId="1061323515" sldId="6604"/>
            <ac:graphicFrameMk id="5" creationId="{D855E199-314D-481C-81E7-6341F9B8C4A1}"/>
          </ac:graphicFrameMkLst>
        </pc:graphicFrameChg>
        <pc:graphicFrameChg chg="add mod">
          <ac:chgData name="Cassio Tahan" userId="0f95cbe4-8d54-4dc7-b180-4b52cd23a871" providerId="ADAL" clId="{3FB4622E-BDB6-4683-ACCE-83E5366786DA}" dt="2022-04-12T22:26:56.540" v="39"/>
          <ac:graphicFrameMkLst>
            <pc:docMk/>
            <pc:sldMk cId="1061323515" sldId="6604"/>
            <ac:graphicFrameMk id="17" creationId="{68BE4D62-3A05-4007-BFB5-9A95197EE0A1}"/>
          </ac:graphicFrameMkLst>
        </pc:graphicFrameChg>
        <pc:picChg chg="del">
          <ac:chgData name="Cassio Tahan" userId="0f95cbe4-8d54-4dc7-b180-4b52cd23a871" providerId="ADAL" clId="{3FB4622E-BDB6-4683-ACCE-83E5366786DA}" dt="2022-04-12T22:27:11.599" v="46" actId="478"/>
          <ac:picMkLst>
            <pc:docMk/>
            <pc:sldMk cId="1061323515" sldId="6604"/>
            <ac:picMk id="2" creationId="{84B633C8-A15C-4A2F-9D9C-697CD86231EC}"/>
          </ac:picMkLst>
        </pc:picChg>
        <pc:picChg chg="add mod ord">
          <ac:chgData name="Cassio Tahan" userId="0f95cbe4-8d54-4dc7-b180-4b52cd23a871" providerId="ADAL" clId="{3FB4622E-BDB6-4683-ACCE-83E5366786DA}" dt="2022-04-12T22:27:04.258" v="44" actId="167"/>
          <ac:picMkLst>
            <pc:docMk/>
            <pc:sldMk cId="1061323515" sldId="6604"/>
            <ac:picMk id="3" creationId="{F4CE9BD3-9D82-46D9-A161-B17D50F31683}"/>
          </ac:picMkLst>
        </pc:picChg>
        <pc:picChg chg="del">
          <ac:chgData name="Cassio Tahan" userId="0f95cbe4-8d54-4dc7-b180-4b52cd23a871" providerId="ADAL" clId="{3FB4622E-BDB6-4683-ACCE-83E5366786DA}" dt="2022-04-12T22:27:48.728" v="67" actId="478"/>
          <ac:picMkLst>
            <pc:docMk/>
            <pc:sldMk cId="1061323515" sldId="6604"/>
            <ac:picMk id="4" creationId="{12EF5720-BC7D-4A91-B5D9-3A563E8AA515}"/>
          </ac:picMkLst>
        </pc:picChg>
        <pc:picChg chg="add mod ord">
          <ac:chgData name="Cassio Tahan" userId="0f95cbe4-8d54-4dc7-b180-4b52cd23a871" providerId="ADAL" clId="{3FB4622E-BDB6-4683-ACCE-83E5366786DA}" dt="2022-04-12T22:27:46.840" v="66" actId="167"/>
          <ac:picMkLst>
            <pc:docMk/>
            <pc:sldMk cId="1061323515" sldId="6604"/>
            <ac:picMk id="6" creationId="{0FF22B34-2118-4B50-B20D-F6C72C91E31F}"/>
          </ac:picMkLst>
        </pc:picChg>
      </pc:sldChg>
      <pc:sldChg chg="add">
        <pc:chgData name="Cassio Tahan" userId="0f95cbe4-8d54-4dc7-b180-4b52cd23a871" providerId="ADAL" clId="{3FB4622E-BDB6-4683-ACCE-83E5366786DA}" dt="2022-04-12T22:01:27.847" v="0"/>
        <pc:sldMkLst>
          <pc:docMk/>
          <pc:sldMk cId="2289173253" sldId="6605"/>
        </pc:sldMkLst>
      </pc:sldChg>
      <pc:sldChg chg="delSp modSp add mod">
        <pc:chgData name="Cassio Tahan" userId="0f95cbe4-8d54-4dc7-b180-4b52cd23a871" providerId="ADAL" clId="{3FB4622E-BDB6-4683-ACCE-83E5366786DA}" dt="2022-04-12T22:34:09.139" v="113" actId="478"/>
        <pc:sldMkLst>
          <pc:docMk/>
          <pc:sldMk cId="1628190364" sldId="6606"/>
        </pc:sldMkLst>
        <pc:spChg chg="del mod">
          <ac:chgData name="Cassio Tahan" userId="0f95cbe4-8d54-4dc7-b180-4b52cd23a871" providerId="ADAL" clId="{3FB4622E-BDB6-4683-ACCE-83E5366786DA}" dt="2022-04-12T22:34:09.139" v="113" actId="478"/>
          <ac:spMkLst>
            <pc:docMk/>
            <pc:sldMk cId="1628190364" sldId="6606"/>
            <ac:spMk id="14" creationId="{D7A23A51-7F31-49AD-B695-9C1B0A4B1790}"/>
          </ac:spMkLst>
        </pc:spChg>
        <pc:spChg chg="mod">
          <ac:chgData name="Cassio Tahan" userId="0f95cbe4-8d54-4dc7-b180-4b52cd23a871" providerId="ADAL" clId="{3FB4622E-BDB6-4683-ACCE-83E5366786DA}" dt="2022-04-12T22:33:47.043" v="110" actId="20577"/>
          <ac:spMkLst>
            <pc:docMk/>
            <pc:sldMk cId="1628190364" sldId="6606"/>
            <ac:spMk id="17" creationId="{5BFEED0B-4D3F-4AC9-A2A7-7A13201F3DE0}"/>
          </ac:spMkLst>
        </pc:spChg>
        <pc:spChg chg="mod">
          <ac:chgData name="Cassio Tahan" userId="0f95cbe4-8d54-4dc7-b180-4b52cd23a871" providerId="ADAL" clId="{3FB4622E-BDB6-4683-ACCE-83E5366786DA}" dt="2022-04-12T22:34:02.090" v="112" actId="20577"/>
          <ac:spMkLst>
            <pc:docMk/>
            <pc:sldMk cId="1628190364" sldId="6606"/>
            <ac:spMk id="18" creationId="{322A0B7E-74AE-403B-AF82-50E3D9BB3378}"/>
          </ac:spMkLst>
        </pc:spChg>
      </pc:sldChg>
      <pc:sldChg chg="addSp delSp modSp add mod">
        <pc:chgData name="Cassio Tahan" userId="0f95cbe4-8d54-4dc7-b180-4b52cd23a871" providerId="ADAL" clId="{3FB4622E-BDB6-4683-ACCE-83E5366786DA}" dt="2022-04-12T22:29:37.414" v="106" actId="1037"/>
        <pc:sldMkLst>
          <pc:docMk/>
          <pc:sldMk cId="180001413" sldId="6607"/>
        </pc:sldMkLst>
        <pc:spChg chg="del">
          <ac:chgData name="Cassio Tahan" userId="0f95cbe4-8d54-4dc7-b180-4b52cd23a871" providerId="ADAL" clId="{3FB4622E-BDB6-4683-ACCE-83E5366786DA}" dt="2022-04-12T22:02:59.170" v="9" actId="478"/>
          <ac:spMkLst>
            <pc:docMk/>
            <pc:sldMk cId="180001413" sldId="6607"/>
            <ac:spMk id="9" creationId="{2770CBCC-E8DD-4CF9-A481-921784752DE2}"/>
          </ac:spMkLst>
        </pc:spChg>
        <pc:spChg chg="mod">
          <ac:chgData name="Cassio Tahan" userId="0f95cbe4-8d54-4dc7-b180-4b52cd23a871" providerId="ADAL" clId="{3FB4622E-BDB6-4683-ACCE-83E5366786DA}" dt="2022-04-12T22:29:37.414" v="106" actId="1037"/>
          <ac:spMkLst>
            <pc:docMk/>
            <pc:sldMk cId="180001413" sldId="6607"/>
            <ac:spMk id="10" creationId="{67B167B9-5436-4581-A5B7-537B775E73E9}"/>
          </ac:spMkLst>
        </pc:spChg>
        <pc:spChg chg="add del mod">
          <ac:chgData name="Cassio Tahan" userId="0f95cbe4-8d54-4dc7-b180-4b52cd23a871" providerId="ADAL" clId="{3FB4622E-BDB6-4683-ACCE-83E5366786DA}" dt="2022-04-12T22:29:17.655" v="91" actId="478"/>
          <ac:spMkLst>
            <pc:docMk/>
            <pc:sldMk cId="180001413" sldId="6607"/>
            <ac:spMk id="13" creationId="{320DF579-2DFA-4A95-AEDB-A4E2D833351C}"/>
          </ac:spMkLst>
        </pc:spChg>
        <pc:spChg chg="mod">
          <ac:chgData name="Cassio Tahan" userId="0f95cbe4-8d54-4dc7-b180-4b52cd23a871" providerId="ADAL" clId="{3FB4622E-BDB6-4683-ACCE-83E5366786DA}" dt="2022-04-12T22:29:37.414" v="106" actId="1037"/>
          <ac:spMkLst>
            <pc:docMk/>
            <pc:sldMk cId="180001413" sldId="6607"/>
            <ac:spMk id="15" creationId="{E7124091-CDBD-4141-B5EC-E2911ED399D0}"/>
          </ac:spMkLst>
        </pc:spChg>
        <pc:spChg chg="mod">
          <ac:chgData name="Cassio Tahan" userId="0f95cbe4-8d54-4dc7-b180-4b52cd23a871" providerId="ADAL" clId="{3FB4622E-BDB6-4683-ACCE-83E5366786DA}" dt="2022-04-12T22:29:37.414" v="106" actId="1037"/>
          <ac:spMkLst>
            <pc:docMk/>
            <pc:sldMk cId="180001413" sldId="6607"/>
            <ac:spMk id="16" creationId="{C210BB09-DAA7-4D4F-B72B-A37A485E92BD}"/>
          </ac:spMkLst>
        </pc:spChg>
        <pc:spChg chg="mod">
          <ac:chgData name="Cassio Tahan" userId="0f95cbe4-8d54-4dc7-b180-4b52cd23a871" providerId="ADAL" clId="{3FB4622E-BDB6-4683-ACCE-83E5366786DA}" dt="2022-04-12T22:29:37.414" v="106" actId="1037"/>
          <ac:spMkLst>
            <pc:docMk/>
            <pc:sldMk cId="180001413" sldId="6607"/>
            <ac:spMk id="17" creationId="{1E8FF6FF-7224-466F-8DC3-527479B05BA1}"/>
          </ac:spMkLst>
        </pc:spChg>
        <pc:spChg chg="mod">
          <ac:chgData name="Cassio Tahan" userId="0f95cbe4-8d54-4dc7-b180-4b52cd23a871" providerId="ADAL" clId="{3FB4622E-BDB6-4683-ACCE-83E5366786DA}" dt="2022-04-12T22:29:37.414" v="106" actId="1037"/>
          <ac:spMkLst>
            <pc:docMk/>
            <pc:sldMk cId="180001413" sldId="6607"/>
            <ac:spMk id="18" creationId="{07A5FBD7-58BB-4D79-886F-18C1F0233FB8}"/>
          </ac:spMkLst>
        </pc:spChg>
        <pc:spChg chg="del mod">
          <ac:chgData name="Cassio Tahan" userId="0f95cbe4-8d54-4dc7-b180-4b52cd23a871" providerId="ADAL" clId="{3FB4622E-BDB6-4683-ACCE-83E5366786DA}" dt="2022-04-12T22:29:01.970" v="86" actId="478"/>
          <ac:spMkLst>
            <pc:docMk/>
            <pc:sldMk cId="180001413" sldId="6607"/>
            <ac:spMk id="21" creationId="{09F2EEE8-169E-4EB9-9258-FA80A978E194}"/>
          </ac:spMkLst>
        </pc:spChg>
        <pc:graphicFrameChg chg="add del mod">
          <ac:chgData name="Cassio Tahan" userId="0f95cbe4-8d54-4dc7-b180-4b52cd23a871" providerId="ADAL" clId="{3FB4622E-BDB6-4683-ACCE-83E5366786DA}" dt="2022-04-12T22:29:12.202" v="88"/>
          <ac:graphicFrameMkLst>
            <pc:docMk/>
            <pc:sldMk cId="180001413" sldId="6607"/>
            <ac:graphicFrameMk id="5" creationId="{6C03752C-5E46-4138-9E08-75E540B60F2D}"/>
          </ac:graphicFrameMkLst>
        </pc:graphicFrameChg>
        <pc:graphicFrameChg chg="add mod">
          <ac:chgData name="Cassio Tahan" userId="0f95cbe4-8d54-4dc7-b180-4b52cd23a871" providerId="ADAL" clId="{3FB4622E-BDB6-4683-ACCE-83E5366786DA}" dt="2022-04-12T22:28:10.117" v="72"/>
          <ac:graphicFrameMkLst>
            <pc:docMk/>
            <pc:sldMk cId="180001413" sldId="6607"/>
            <ac:graphicFrameMk id="14" creationId="{C0138705-A3C9-45E1-A5BC-5477F94D7548}"/>
          </ac:graphicFrameMkLst>
        </pc:graphicFrameChg>
        <pc:graphicFrameChg chg="add mod">
          <ac:chgData name="Cassio Tahan" userId="0f95cbe4-8d54-4dc7-b180-4b52cd23a871" providerId="ADAL" clId="{3FB4622E-BDB6-4683-ACCE-83E5366786DA}" dt="2022-04-12T22:28:56.288" v="84" actId="167"/>
          <ac:graphicFrameMkLst>
            <pc:docMk/>
            <pc:sldMk cId="180001413" sldId="6607"/>
            <ac:graphicFrameMk id="19" creationId="{C0138705-A3C9-45E1-A5BC-5477F94D7548}"/>
          </ac:graphicFrameMkLst>
        </pc:graphicFrameChg>
        <pc:picChg chg="del mod">
          <ac:chgData name="Cassio Tahan" userId="0f95cbe4-8d54-4dc7-b180-4b52cd23a871" providerId="ADAL" clId="{3FB4622E-BDB6-4683-ACCE-83E5366786DA}" dt="2022-04-12T22:28:58.533" v="85" actId="478"/>
          <ac:picMkLst>
            <pc:docMk/>
            <pc:sldMk cId="180001413" sldId="6607"/>
            <ac:picMk id="2" creationId="{84B633C8-A15C-4A2F-9D9C-697CD86231EC}"/>
          </ac:picMkLst>
        </pc:picChg>
        <pc:picChg chg="add del mod">
          <ac:chgData name="Cassio Tahan" userId="0f95cbe4-8d54-4dc7-b180-4b52cd23a871" providerId="ADAL" clId="{3FB4622E-BDB6-4683-ACCE-83E5366786DA}" dt="2022-04-12T22:28:42.153" v="79" actId="478"/>
          <ac:picMkLst>
            <pc:docMk/>
            <pc:sldMk cId="180001413" sldId="6607"/>
            <ac:picMk id="3" creationId="{45BB4DCB-BF61-44B1-9CDE-8CA288089194}"/>
          </ac:picMkLst>
        </pc:picChg>
        <pc:picChg chg="del">
          <ac:chgData name="Cassio Tahan" userId="0f95cbe4-8d54-4dc7-b180-4b52cd23a871" providerId="ADAL" clId="{3FB4622E-BDB6-4683-ACCE-83E5366786DA}" dt="2022-04-12T22:29:24.142" v="93" actId="478"/>
          <ac:picMkLst>
            <pc:docMk/>
            <pc:sldMk cId="180001413" sldId="6607"/>
            <ac:picMk id="4" creationId="{12EF5720-BC7D-4A91-B5D9-3A563E8AA515}"/>
          </ac:picMkLst>
        </pc:picChg>
        <pc:picChg chg="add mod">
          <ac:chgData name="Cassio Tahan" userId="0f95cbe4-8d54-4dc7-b180-4b52cd23a871" providerId="ADAL" clId="{3FB4622E-BDB6-4683-ACCE-83E5366786DA}" dt="2022-04-12T22:29:20.905" v="92" actId="14100"/>
          <ac:picMkLst>
            <pc:docMk/>
            <pc:sldMk cId="180001413" sldId="6607"/>
            <ac:picMk id="6" creationId="{282161A8-8698-4840-B023-871490166C50}"/>
          </ac:picMkLst>
        </pc:picChg>
      </pc:sldChg>
      <pc:sldChg chg="modSp mod">
        <pc:chgData name="Cassio Tahan" userId="0f95cbe4-8d54-4dc7-b180-4b52cd23a871" providerId="ADAL" clId="{3FB4622E-BDB6-4683-ACCE-83E5366786DA}" dt="2022-04-13T17:28:20.942" v="1141" actId="113"/>
        <pc:sldMkLst>
          <pc:docMk/>
          <pc:sldMk cId="3259480099" sldId="6771"/>
        </pc:sldMkLst>
        <pc:spChg chg="mod">
          <ac:chgData name="Cassio Tahan" userId="0f95cbe4-8d54-4dc7-b180-4b52cd23a871" providerId="ADAL" clId="{3FB4622E-BDB6-4683-ACCE-83E5366786DA}" dt="2022-04-13T17:28:20.942" v="1141" actId="113"/>
          <ac:spMkLst>
            <pc:docMk/>
            <pc:sldMk cId="3259480099" sldId="6771"/>
            <ac:spMk id="18" creationId="{2CB7D73F-7D6A-490E-956A-09E1C23137A8}"/>
          </ac:spMkLst>
        </pc:spChg>
      </pc:sldChg>
      <pc:sldChg chg="addSp delSp modSp add mod">
        <pc:chgData name="Cassio Tahan" userId="0f95cbe4-8d54-4dc7-b180-4b52cd23a871" providerId="ADAL" clId="{3FB4622E-BDB6-4683-ACCE-83E5366786DA}" dt="2022-04-13T15:54:23.610" v="1139" actId="14100"/>
        <pc:sldMkLst>
          <pc:docMk/>
          <pc:sldMk cId="48133140" sldId="6773"/>
        </pc:sldMkLst>
        <pc:spChg chg="mod">
          <ac:chgData name="Cassio Tahan" userId="0f95cbe4-8d54-4dc7-b180-4b52cd23a871" providerId="ADAL" clId="{3FB4622E-BDB6-4683-ACCE-83E5366786DA}" dt="2022-04-13T12:28:23.568" v="149"/>
          <ac:spMkLst>
            <pc:docMk/>
            <pc:sldMk cId="48133140" sldId="6773"/>
            <ac:spMk id="11" creationId="{00000000-0000-0000-0000-000000000000}"/>
          </ac:spMkLst>
        </pc:spChg>
        <pc:spChg chg="mod">
          <ac:chgData name="Cassio Tahan" userId="0f95cbe4-8d54-4dc7-b180-4b52cd23a871" providerId="ADAL" clId="{3FB4622E-BDB6-4683-ACCE-83E5366786DA}" dt="2022-04-13T15:52:46.793" v="1103" actId="20577"/>
          <ac:spMkLst>
            <pc:docMk/>
            <pc:sldMk cId="48133140" sldId="6773"/>
            <ac:spMk id="15" creationId="{00000000-0000-0000-0000-000000000000}"/>
          </ac:spMkLst>
        </pc:spChg>
        <pc:spChg chg="add del mod">
          <ac:chgData name="Cassio Tahan" userId="0f95cbe4-8d54-4dc7-b180-4b52cd23a871" providerId="ADAL" clId="{3FB4622E-BDB6-4683-ACCE-83E5366786DA}" dt="2022-04-13T15:18:44.413" v="883"/>
          <ac:spMkLst>
            <pc:docMk/>
            <pc:sldMk cId="48133140" sldId="6773"/>
            <ac:spMk id="20" creationId="{C5C146D3-CCDC-4996-8EFD-83346947B6DD}"/>
          </ac:spMkLst>
        </pc:spChg>
        <pc:spChg chg="mod">
          <ac:chgData name="Cassio Tahan" userId="0f95cbe4-8d54-4dc7-b180-4b52cd23a871" providerId="ADAL" clId="{3FB4622E-BDB6-4683-ACCE-83E5366786DA}" dt="2022-04-13T12:27:59.182" v="148"/>
          <ac:spMkLst>
            <pc:docMk/>
            <pc:sldMk cId="48133140" sldId="6773"/>
            <ac:spMk id="21" creationId="{00000000-0000-0000-0000-000000000000}"/>
          </ac:spMkLst>
        </pc:spChg>
        <pc:spChg chg="add mod">
          <ac:chgData name="Cassio Tahan" userId="0f95cbe4-8d54-4dc7-b180-4b52cd23a871" providerId="ADAL" clId="{3FB4622E-BDB6-4683-ACCE-83E5366786DA}" dt="2022-04-13T15:54:23.610" v="1139" actId="14100"/>
          <ac:spMkLst>
            <pc:docMk/>
            <pc:sldMk cId="48133140" sldId="6773"/>
            <ac:spMk id="25" creationId="{D8C21E08-F13A-405C-B5C1-9FA12D35EEB8}"/>
          </ac:spMkLst>
        </pc:spChg>
        <pc:graphicFrameChg chg="add mod">
          <ac:chgData name="Cassio Tahan" userId="0f95cbe4-8d54-4dc7-b180-4b52cd23a871" providerId="ADAL" clId="{3FB4622E-BDB6-4683-ACCE-83E5366786DA}" dt="2022-04-13T12:33:13.800" v="158"/>
          <ac:graphicFrameMkLst>
            <pc:docMk/>
            <pc:sldMk cId="48133140" sldId="6773"/>
            <ac:graphicFrameMk id="13" creationId="{00000000-0008-0000-0800-000002000000}"/>
          </ac:graphicFrameMkLst>
        </pc:graphicFrameChg>
        <pc:graphicFrameChg chg="add mod">
          <ac:chgData name="Cassio Tahan" userId="0f95cbe4-8d54-4dc7-b180-4b52cd23a871" providerId="ADAL" clId="{3FB4622E-BDB6-4683-ACCE-83E5366786DA}" dt="2022-04-13T12:34:39.843" v="168"/>
          <ac:graphicFrameMkLst>
            <pc:docMk/>
            <pc:sldMk cId="48133140" sldId="6773"/>
            <ac:graphicFrameMk id="16" creationId="{00000000-0008-0000-0600-000002000000}"/>
          </ac:graphicFrameMkLst>
        </pc:graphicFrameChg>
        <pc:graphicFrameChg chg="add mod">
          <ac:chgData name="Cassio Tahan" userId="0f95cbe4-8d54-4dc7-b180-4b52cd23a871" providerId="ADAL" clId="{3FB4622E-BDB6-4683-ACCE-83E5366786DA}" dt="2022-04-13T12:35:45.137" v="186"/>
          <ac:graphicFrameMkLst>
            <pc:docMk/>
            <pc:sldMk cId="48133140" sldId="6773"/>
            <ac:graphicFrameMk id="17" creationId="{00000000-0008-0000-0600-000002000000}"/>
          </ac:graphicFrameMkLst>
        </pc:graphicFrameChg>
        <pc:graphicFrameChg chg="add mod">
          <ac:chgData name="Cassio Tahan" userId="0f95cbe4-8d54-4dc7-b180-4b52cd23a871" providerId="ADAL" clId="{3FB4622E-BDB6-4683-ACCE-83E5366786DA}" dt="2022-04-13T15:33:54.086" v="973"/>
          <ac:graphicFrameMkLst>
            <pc:docMk/>
            <pc:sldMk cId="48133140" sldId="6773"/>
            <ac:graphicFrameMk id="22" creationId="{00000000-0008-0000-0800-000002000000}"/>
          </ac:graphicFrameMkLst>
        </pc:graphicFrameChg>
        <pc:graphicFrameChg chg="add mod">
          <ac:chgData name="Cassio Tahan" userId="0f95cbe4-8d54-4dc7-b180-4b52cd23a871" providerId="ADAL" clId="{3FB4622E-BDB6-4683-ACCE-83E5366786DA}" dt="2022-04-13T15:36:17.722" v="1042" actId="14100"/>
          <ac:graphicFrameMkLst>
            <pc:docMk/>
            <pc:sldMk cId="48133140" sldId="6773"/>
            <ac:graphicFrameMk id="23" creationId="{00000000-0008-0000-0800-000002000000}"/>
          </ac:graphicFrameMkLst>
        </pc:graphicFrameChg>
        <pc:graphicFrameChg chg="add mod">
          <ac:chgData name="Cassio Tahan" userId="0f95cbe4-8d54-4dc7-b180-4b52cd23a871" providerId="ADAL" clId="{3FB4622E-BDB6-4683-ACCE-83E5366786DA}" dt="2022-04-13T15:53:17.663" v="1110"/>
          <ac:graphicFrameMkLst>
            <pc:docMk/>
            <pc:sldMk cId="48133140" sldId="6773"/>
            <ac:graphicFrameMk id="24" creationId="{00000000-0008-0000-0600-000002000000}"/>
          </ac:graphicFrameMkLst>
        </pc:graphicFrameChg>
        <pc:picChg chg="add del mod ord">
          <ac:chgData name="Cassio Tahan" userId="0f95cbe4-8d54-4dc7-b180-4b52cd23a871" providerId="ADAL" clId="{3FB4622E-BDB6-4683-ACCE-83E5366786DA}" dt="2022-04-13T15:04:01.673" v="676" actId="478"/>
          <ac:picMkLst>
            <pc:docMk/>
            <pc:sldMk cId="48133140" sldId="6773"/>
            <ac:picMk id="2" creationId="{25E95753-ABDE-4EAB-A3B4-659077B0992B}"/>
          </ac:picMkLst>
        </pc:picChg>
        <pc:picChg chg="del">
          <ac:chgData name="Cassio Tahan" userId="0f95cbe4-8d54-4dc7-b180-4b52cd23a871" providerId="ADAL" clId="{3FB4622E-BDB6-4683-ACCE-83E5366786DA}" dt="2022-04-13T12:33:30.973" v="165" actId="478"/>
          <ac:picMkLst>
            <pc:docMk/>
            <pc:sldMk cId="48133140" sldId="6773"/>
            <ac:picMk id="3" creationId="{9F0A367A-1023-4000-A70E-B10B0E415EB6}"/>
          </ac:picMkLst>
        </pc:picChg>
        <pc:picChg chg="del">
          <ac:chgData name="Cassio Tahan" userId="0f95cbe4-8d54-4dc7-b180-4b52cd23a871" providerId="ADAL" clId="{3FB4622E-BDB6-4683-ACCE-83E5366786DA}" dt="2022-04-13T12:34:56.747" v="176" actId="478"/>
          <ac:picMkLst>
            <pc:docMk/>
            <pc:sldMk cId="48133140" sldId="6773"/>
            <ac:picMk id="4" creationId="{ADA0823B-FF8D-4915-9BFE-204376581207}"/>
          </ac:picMkLst>
        </pc:picChg>
        <pc:picChg chg="add del mod ord">
          <ac:chgData name="Cassio Tahan" userId="0f95cbe4-8d54-4dc7-b180-4b52cd23a871" providerId="ADAL" clId="{3FB4622E-BDB6-4683-ACCE-83E5366786DA}" dt="2022-04-13T12:36:13.772" v="195" actId="478"/>
          <ac:picMkLst>
            <pc:docMk/>
            <pc:sldMk cId="48133140" sldId="6773"/>
            <ac:picMk id="5" creationId="{316BEDB3-D862-465E-915B-C051D30EFA24}"/>
          </ac:picMkLst>
        </pc:picChg>
        <pc:picChg chg="add mod ord">
          <ac:chgData name="Cassio Tahan" userId="0f95cbe4-8d54-4dc7-b180-4b52cd23a871" providerId="ADAL" clId="{3FB4622E-BDB6-4683-ACCE-83E5366786DA}" dt="2022-04-13T15:53:50.341" v="1125" actId="1037"/>
          <ac:picMkLst>
            <pc:docMk/>
            <pc:sldMk cId="48133140" sldId="6773"/>
            <ac:picMk id="6" creationId="{7F8A523C-1D64-4B7F-80FD-3EA76E934A62}"/>
          </ac:picMkLst>
        </pc:picChg>
        <pc:picChg chg="add mod">
          <ac:chgData name="Cassio Tahan" userId="0f95cbe4-8d54-4dc7-b180-4b52cd23a871" providerId="ADAL" clId="{3FB4622E-BDB6-4683-ACCE-83E5366786DA}" dt="2022-04-13T15:53:52.390" v="1129" actId="1038"/>
          <ac:picMkLst>
            <pc:docMk/>
            <pc:sldMk cId="48133140" sldId="6773"/>
            <ac:picMk id="7" creationId="{996018F1-E548-4363-BEB4-061327BA71B3}"/>
          </ac:picMkLst>
        </pc:picChg>
        <pc:picChg chg="add mod">
          <ac:chgData name="Cassio Tahan" userId="0f95cbe4-8d54-4dc7-b180-4b52cd23a871" providerId="ADAL" clId="{3FB4622E-BDB6-4683-ACCE-83E5366786DA}" dt="2022-04-13T15:04:01.788" v="677"/>
          <ac:picMkLst>
            <pc:docMk/>
            <pc:sldMk cId="48133140" sldId="6773"/>
            <ac:picMk id="19" creationId="{E9FF29B8-D8B1-49F3-AD2F-84800F8BA257}"/>
          </ac:picMkLst>
        </pc:picChg>
        <pc:cxnChg chg="add mod">
          <ac:chgData name="Cassio Tahan" userId="0f95cbe4-8d54-4dc7-b180-4b52cd23a871" providerId="ADAL" clId="{3FB4622E-BDB6-4683-ACCE-83E5366786DA}" dt="2022-04-13T15:54:14.523" v="1134" actId="208"/>
          <ac:cxnSpMkLst>
            <pc:docMk/>
            <pc:sldMk cId="48133140" sldId="6773"/>
            <ac:cxnSpMk id="26" creationId="{5BE6B8CB-C4F3-4231-86FD-0C591AFC2D10}"/>
          </ac:cxnSpMkLst>
        </pc:cxnChg>
      </pc:sldChg>
      <pc:sldChg chg="add del">
        <pc:chgData name="Cassio Tahan" userId="0f95cbe4-8d54-4dc7-b180-4b52cd23a871" providerId="ADAL" clId="{3FB4622E-BDB6-4683-ACCE-83E5366786DA}" dt="2022-04-13T12:27:27.491" v="139"/>
        <pc:sldMkLst>
          <pc:docMk/>
          <pc:sldMk cId="1309504050" sldId="6773"/>
        </pc:sldMkLst>
      </pc:sldChg>
      <pc:sldChg chg="add del">
        <pc:chgData name="Cassio Tahan" userId="0f95cbe4-8d54-4dc7-b180-4b52cd23a871" providerId="ADAL" clId="{3FB4622E-BDB6-4683-ACCE-83E5366786DA}" dt="2022-04-13T12:27:27.491" v="139"/>
        <pc:sldMkLst>
          <pc:docMk/>
          <pc:sldMk cId="2108392361" sldId="6774"/>
        </pc:sldMkLst>
      </pc:sldChg>
      <pc:sldChg chg="addSp delSp modSp add mod">
        <pc:chgData name="Cassio Tahan" userId="0f95cbe4-8d54-4dc7-b180-4b52cd23a871" providerId="ADAL" clId="{3FB4622E-BDB6-4683-ACCE-83E5366786DA}" dt="2022-04-13T17:27:43.611" v="1140" actId="478"/>
        <pc:sldMkLst>
          <pc:docMk/>
          <pc:sldMk cId="2434501270" sldId="6774"/>
        </pc:sldMkLst>
        <pc:spChg chg="add del">
          <ac:chgData name="Cassio Tahan" userId="0f95cbe4-8d54-4dc7-b180-4b52cd23a871" providerId="ADAL" clId="{3FB4622E-BDB6-4683-ACCE-83E5366786DA}" dt="2022-04-13T12:48:01.633" v="256" actId="478"/>
          <ac:spMkLst>
            <pc:docMk/>
            <pc:sldMk cId="2434501270" sldId="6774"/>
            <ac:spMk id="2" creationId="{1137DDAA-9C0C-41EC-A2EE-2E6A9BAB9184}"/>
          </ac:spMkLst>
        </pc:spChg>
        <pc:spChg chg="add mod">
          <ac:chgData name="Cassio Tahan" userId="0f95cbe4-8d54-4dc7-b180-4b52cd23a871" providerId="ADAL" clId="{3FB4622E-BDB6-4683-ACCE-83E5366786DA}" dt="2022-04-13T15:42:02.506" v="1066" actId="14100"/>
          <ac:spMkLst>
            <pc:docMk/>
            <pc:sldMk cId="2434501270" sldId="6774"/>
            <ac:spMk id="8" creationId="{2610C6C1-76FB-475C-AF63-3FBC7A1C82B4}"/>
          </ac:spMkLst>
        </pc:spChg>
        <pc:spChg chg="mod">
          <ac:chgData name="Cassio Tahan" userId="0f95cbe4-8d54-4dc7-b180-4b52cd23a871" providerId="ADAL" clId="{3FB4622E-BDB6-4683-ACCE-83E5366786DA}" dt="2022-04-13T12:28:25.252" v="150"/>
          <ac:spMkLst>
            <pc:docMk/>
            <pc:sldMk cId="2434501270" sldId="6774"/>
            <ac:spMk id="11" creationId="{00000000-0000-0000-0000-000000000000}"/>
          </ac:spMkLst>
        </pc:spChg>
        <pc:spChg chg="mod">
          <ac:chgData name="Cassio Tahan" userId="0f95cbe4-8d54-4dc7-b180-4b52cd23a871" providerId="ADAL" clId="{3FB4622E-BDB6-4683-ACCE-83E5366786DA}" dt="2022-04-13T15:08:53.477" v="794" actId="20577"/>
          <ac:spMkLst>
            <pc:docMk/>
            <pc:sldMk cId="2434501270" sldId="6774"/>
            <ac:spMk id="15" creationId="{00000000-0000-0000-0000-000000000000}"/>
          </ac:spMkLst>
        </pc:spChg>
        <pc:spChg chg="add mod">
          <ac:chgData name="Cassio Tahan" userId="0f95cbe4-8d54-4dc7-b180-4b52cd23a871" providerId="ADAL" clId="{3FB4622E-BDB6-4683-ACCE-83E5366786DA}" dt="2022-04-13T12:45:16.626" v="228" actId="1076"/>
          <ac:spMkLst>
            <pc:docMk/>
            <pc:sldMk cId="2434501270" sldId="6774"/>
            <ac:spMk id="20" creationId="{39797D7E-14F7-46C9-A1EE-60396D11E86A}"/>
          </ac:spMkLst>
        </pc:spChg>
        <pc:spChg chg="add del mod">
          <ac:chgData name="Cassio Tahan" userId="0f95cbe4-8d54-4dc7-b180-4b52cd23a871" providerId="ADAL" clId="{3FB4622E-BDB6-4683-ACCE-83E5366786DA}" dt="2022-04-13T12:45:34.102" v="235" actId="478"/>
          <ac:spMkLst>
            <pc:docMk/>
            <pc:sldMk cId="2434501270" sldId="6774"/>
            <ac:spMk id="24" creationId="{151B6B5D-B2E8-4A26-96C5-97CFA2D07E44}"/>
          </ac:spMkLst>
        </pc:spChg>
        <pc:spChg chg="mod">
          <ac:chgData name="Cassio Tahan" userId="0f95cbe4-8d54-4dc7-b180-4b52cd23a871" providerId="ADAL" clId="{3FB4622E-BDB6-4683-ACCE-83E5366786DA}" dt="2022-04-13T12:27:56.905" v="147"/>
          <ac:spMkLst>
            <pc:docMk/>
            <pc:sldMk cId="2434501270" sldId="6774"/>
            <ac:spMk id="25" creationId="{45658838-DFC7-4D0B-BB1B-B097DFBAC00A}"/>
          </ac:spMkLst>
        </pc:spChg>
        <pc:spChg chg="del">
          <ac:chgData name="Cassio Tahan" userId="0f95cbe4-8d54-4dc7-b180-4b52cd23a871" providerId="ADAL" clId="{3FB4622E-BDB6-4683-ACCE-83E5366786DA}" dt="2022-04-13T17:27:43.611" v="1140" actId="478"/>
          <ac:spMkLst>
            <pc:docMk/>
            <pc:sldMk cId="2434501270" sldId="6774"/>
            <ac:spMk id="26" creationId="{45D3BA38-1675-474E-BB68-E5B30550951D}"/>
          </ac:spMkLst>
        </pc:spChg>
        <pc:spChg chg="add del mod">
          <ac:chgData name="Cassio Tahan" userId="0f95cbe4-8d54-4dc7-b180-4b52cd23a871" providerId="ADAL" clId="{3FB4622E-BDB6-4683-ACCE-83E5366786DA}" dt="2022-04-13T12:46:00.942" v="238" actId="478"/>
          <ac:spMkLst>
            <pc:docMk/>
            <pc:sldMk cId="2434501270" sldId="6774"/>
            <ac:spMk id="29" creationId="{744B15E6-699C-4305-AFBA-A4DA0EF4B044}"/>
          </ac:spMkLst>
        </pc:spChg>
        <pc:spChg chg="add mod">
          <ac:chgData name="Cassio Tahan" userId="0f95cbe4-8d54-4dc7-b180-4b52cd23a871" providerId="ADAL" clId="{3FB4622E-BDB6-4683-ACCE-83E5366786DA}" dt="2022-04-13T12:46:31.663" v="245" actId="208"/>
          <ac:spMkLst>
            <pc:docMk/>
            <pc:sldMk cId="2434501270" sldId="6774"/>
            <ac:spMk id="30" creationId="{6CA2F64F-1635-4894-BA2B-A8ADB50EB9FF}"/>
          </ac:spMkLst>
        </pc:spChg>
        <pc:spChg chg="add del mod">
          <ac:chgData name="Cassio Tahan" userId="0f95cbe4-8d54-4dc7-b180-4b52cd23a871" providerId="ADAL" clId="{3FB4622E-BDB6-4683-ACCE-83E5366786DA}" dt="2022-04-13T15:09:21.860" v="796" actId="478"/>
          <ac:spMkLst>
            <pc:docMk/>
            <pc:sldMk cId="2434501270" sldId="6774"/>
            <ac:spMk id="33" creationId="{5F20BC21-117D-40F5-A8AC-8B1E3956415E}"/>
          </ac:spMkLst>
        </pc:spChg>
        <pc:spChg chg="add mod">
          <ac:chgData name="Cassio Tahan" userId="0f95cbe4-8d54-4dc7-b180-4b52cd23a871" providerId="ADAL" clId="{3FB4622E-BDB6-4683-ACCE-83E5366786DA}" dt="2022-04-13T15:08:01.976" v="773" actId="1076"/>
          <ac:spMkLst>
            <pc:docMk/>
            <pc:sldMk cId="2434501270" sldId="6774"/>
            <ac:spMk id="34" creationId="{6AA4F674-9742-443F-97C9-68D6672C9B9D}"/>
          </ac:spMkLst>
        </pc:spChg>
        <pc:spChg chg="add mod">
          <ac:chgData name="Cassio Tahan" userId="0f95cbe4-8d54-4dc7-b180-4b52cd23a871" providerId="ADAL" clId="{3FB4622E-BDB6-4683-ACCE-83E5366786DA}" dt="2022-04-13T15:08:41.408" v="780" actId="14100"/>
          <ac:spMkLst>
            <pc:docMk/>
            <pc:sldMk cId="2434501270" sldId="6774"/>
            <ac:spMk id="35" creationId="{2D09E12F-4EE9-4AA0-8F2A-40AD0725FB28}"/>
          </ac:spMkLst>
        </pc:spChg>
        <pc:spChg chg="add mod">
          <ac:chgData name="Cassio Tahan" userId="0f95cbe4-8d54-4dc7-b180-4b52cd23a871" providerId="ADAL" clId="{3FB4622E-BDB6-4683-ACCE-83E5366786DA}" dt="2022-04-13T15:08:46.800" v="782" actId="1076"/>
          <ac:spMkLst>
            <pc:docMk/>
            <pc:sldMk cId="2434501270" sldId="6774"/>
            <ac:spMk id="40" creationId="{9F8D0536-D267-49EC-B2CB-76DE8AFDEEA4}"/>
          </ac:spMkLst>
        </pc:spChg>
        <pc:spChg chg="add del mod">
          <ac:chgData name="Cassio Tahan" userId="0f95cbe4-8d54-4dc7-b180-4b52cd23a871" providerId="ADAL" clId="{3FB4622E-BDB6-4683-ACCE-83E5366786DA}" dt="2022-04-13T15:18:48.483" v="885" actId="478"/>
          <ac:spMkLst>
            <pc:docMk/>
            <pc:sldMk cId="2434501270" sldId="6774"/>
            <ac:spMk id="41" creationId="{0C6169E9-9CD8-4CD3-962B-8093635D35F6}"/>
          </ac:spMkLst>
        </pc:spChg>
        <pc:graphicFrameChg chg="add mod">
          <ac:chgData name="Cassio Tahan" userId="0f95cbe4-8d54-4dc7-b180-4b52cd23a871" providerId="ADAL" clId="{3FB4622E-BDB6-4683-ACCE-83E5366786DA}" dt="2022-04-13T12:42:15.850" v="200"/>
          <ac:graphicFrameMkLst>
            <pc:docMk/>
            <pc:sldMk cId="2434501270" sldId="6774"/>
            <ac:graphicFrameMk id="16" creationId="{00000000-0008-0000-0600-000002000000}"/>
          </ac:graphicFrameMkLst>
        </pc:graphicFrameChg>
        <pc:graphicFrameChg chg="add mod">
          <ac:chgData name="Cassio Tahan" userId="0f95cbe4-8d54-4dc7-b180-4b52cd23a871" providerId="ADAL" clId="{3FB4622E-BDB6-4683-ACCE-83E5366786DA}" dt="2022-04-13T12:44:04.937" v="209"/>
          <ac:graphicFrameMkLst>
            <pc:docMk/>
            <pc:sldMk cId="2434501270" sldId="6774"/>
            <ac:graphicFrameMk id="18" creationId="{00000000-0008-0000-0600-000002000000}"/>
          </ac:graphicFrameMkLst>
        </pc:graphicFrameChg>
        <pc:graphicFrameChg chg="add del mod">
          <ac:chgData name="Cassio Tahan" userId="0f95cbe4-8d54-4dc7-b180-4b52cd23a871" providerId="ADAL" clId="{3FB4622E-BDB6-4683-ACCE-83E5366786DA}" dt="2022-04-13T15:36:03.428" v="1033"/>
          <ac:graphicFrameMkLst>
            <pc:docMk/>
            <pc:sldMk cId="2434501270" sldId="6774"/>
            <ac:graphicFrameMk id="42" creationId="{55022979-9F95-4621-B1B2-B36C7B760C3A}"/>
          </ac:graphicFrameMkLst>
        </pc:graphicFrameChg>
        <pc:graphicFrameChg chg="add mod">
          <ac:chgData name="Cassio Tahan" userId="0f95cbe4-8d54-4dc7-b180-4b52cd23a871" providerId="ADAL" clId="{3FB4622E-BDB6-4683-ACCE-83E5366786DA}" dt="2022-04-13T15:49:29.993" v="1073"/>
          <ac:graphicFrameMkLst>
            <pc:docMk/>
            <pc:sldMk cId="2434501270" sldId="6774"/>
            <ac:graphicFrameMk id="43" creationId="{E6A22A65-897B-4F4D-939A-91EF372F5C69}"/>
          </ac:graphicFrameMkLst>
        </pc:graphicFrameChg>
        <pc:picChg chg="add mod">
          <ac:chgData name="Cassio Tahan" userId="0f95cbe4-8d54-4dc7-b180-4b52cd23a871" providerId="ADAL" clId="{3FB4622E-BDB6-4683-ACCE-83E5366786DA}" dt="2022-04-13T15:07:57.577" v="772" actId="1076"/>
          <ac:picMkLst>
            <pc:docMk/>
            <pc:sldMk cId="2434501270" sldId="6774"/>
            <ac:picMk id="3" creationId="{4F902493-A585-4C0D-96F9-2831A8B6D8DC}"/>
          </ac:picMkLst>
        </pc:picChg>
        <pc:picChg chg="del">
          <ac:chgData name="Cassio Tahan" userId="0f95cbe4-8d54-4dc7-b180-4b52cd23a871" providerId="ADAL" clId="{3FB4622E-BDB6-4683-ACCE-83E5366786DA}" dt="2022-04-13T12:42:22.532" v="205" actId="478"/>
          <ac:picMkLst>
            <pc:docMk/>
            <pc:sldMk cId="2434501270" sldId="6774"/>
            <ac:picMk id="5" creationId="{E55090FF-53BB-405E-86BC-9F5A17E6ED15}"/>
          </ac:picMkLst>
        </pc:picChg>
        <pc:picChg chg="add mod">
          <ac:chgData name="Cassio Tahan" userId="0f95cbe4-8d54-4dc7-b180-4b52cd23a871" providerId="ADAL" clId="{3FB4622E-BDB6-4683-ACCE-83E5366786DA}" dt="2022-04-13T12:46:54.207" v="249" actId="1582"/>
          <ac:picMkLst>
            <pc:docMk/>
            <pc:sldMk cId="2434501270" sldId="6774"/>
            <ac:picMk id="6" creationId="{092814D5-F4E3-431F-A383-4577D73DA0E8}"/>
          </ac:picMkLst>
        </pc:picChg>
        <pc:picChg chg="del">
          <ac:chgData name="Cassio Tahan" userId="0f95cbe4-8d54-4dc7-b180-4b52cd23a871" providerId="ADAL" clId="{3FB4622E-BDB6-4683-ACCE-83E5366786DA}" dt="2022-04-13T12:44:35.833" v="223" actId="478"/>
          <ac:picMkLst>
            <pc:docMk/>
            <pc:sldMk cId="2434501270" sldId="6774"/>
            <ac:picMk id="17" creationId="{3C7BC584-6FD4-4ADC-B140-BFF50C05580B}"/>
          </ac:picMkLst>
        </pc:picChg>
        <pc:picChg chg="add del mod ord">
          <ac:chgData name="Cassio Tahan" userId="0f95cbe4-8d54-4dc7-b180-4b52cd23a871" providerId="ADAL" clId="{3FB4622E-BDB6-4683-ACCE-83E5366786DA}" dt="2022-04-13T15:04:04.411" v="678" actId="478"/>
          <ac:picMkLst>
            <pc:docMk/>
            <pc:sldMk cId="2434501270" sldId="6774"/>
            <ac:picMk id="19" creationId="{3980AFE9-4E75-48CC-AD9F-6340F11DDF8F}"/>
          </ac:picMkLst>
        </pc:picChg>
        <pc:picChg chg="add del mod">
          <ac:chgData name="Cassio Tahan" userId="0f95cbe4-8d54-4dc7-b180-4b52cd23a871" providerId="ADAL" clId="{3FB4622E-BDB6-4683-ACCE-83E5366786DA}" dt="2022-04-13T15:36:21.331" v="1043" actId="478"/>
          <ac:picMkLst>
            <pc:docMk/>
            <pc:sldMk cId="2434501270" sldId="6774"/>
            <ac:picMk id="32" creationId="{D616E8A5-BC40-441B-BB2D-820F8B119123}"/>
          </ac:picMkLst>
        </pc:picChg>
        <pc:cxnChg chg="add mod">
          <ac:chgData name="Cassio Tahan" userId="0f95cbe4-8d54-4dc7-b180-4b52cd23a871" providerId="ADAL" clId="{3FB4622E-BDB6-4683-ACCE-83E5366786DA}" dt="2022-04-13T12:46:14.993" v="242" actId="1076"/>
          <ac:cxnSpMkLst>
            <pc:docMk/>
            <pc:sldMk cId="2434501270" sldId="6774"/>
            <ac:cxnSpMk id="21" creationId="{DF6C74C8-AE01-4F5E-8CFC-EA2E0F36C5B6}"/>
          </ac:cxnSpMkLst>
        </pc:cxnChg>
        <pc:cxnChg chg="add del mod">
          <ac:chgData name="Cassio Tahan" userId="0f95cbe4-8d54-4dc7-b180-4b52cd23a871" providerId="ADAL" clId="{3FB4622E-BDB6-4683-ACCE-83E5366786DA}" dt="2022-04-13T12:45:27.345" v="233" actId="478"/>
          <ac:cxnSpMkLst>
            <pc:docMk/>
            <pc:sldMk cId="2434501270" sldId="6774"/>
            <ac:cxnSpMk id="23" creationId="{2DC50AF8-3269-476D-9928-F15F732BF641}"/>
          </ac:cxnSpMkLst>
        </pc:cxnChg>
        <pc:cxnChg chg="del">
          <ac:chgData name="Cassio Tahan" userId="0f95cbe4-8d54-4dc7-b180-4b52cd23a871" providerId="ADAL" clId="{3FB4622E-BDB6-4683-ACCE-83E5366786DA}" dt="2022-04-13T17:27:43.611" v="1140" actId="478"/>
          <ac:cxnSpMkLst>
            <pc:docMk/>
            <pc:sldMk cId="2434501270" sldId="6774"/>
            <ac:cxnSpMk id="27" creationId="{C22D8C13-8C0A-4C4D-97CD-B83560600389}"/>
          </ac:cxnSpMkLst>
        </pc:cxnChg>
        <pc:cxnChg chg="add del mod">
          <ac:chgData name="Cassio Tahan" userId="0f95cbe4-8d54-4dc7-b180-4b52cd23a871" providerId="ADAL" clId="{3FB4622E-BDB6-4683-ACCE-83E5366786DA}" dt="2022-04-13T12:45:34.102" v="235" actId="478"/>
          <ac:cxnSpMkLst>
            <pc:docMk/>
            <pc:sldMk cId="2434501270" sldId="6774"/>
            <ac:cxnSpMk id="28" creationId="{C83A23E9-13DA-43B1-83AA-F5AD43245E62}"/>
          </ac:cxnSpMkLst>
        </pc:cxnChg>
        <pc:cxnChg chg="add mod">
          <ac:chgData name="Cassio Tahan" userId="0f95cbe4-8d54-4dc7-b180-4b52cd23a871" providerId="ADAL" clId="{3FB4622E-BDB6-4683-ACCE-83E5366786DA}" dt="2022-04-13T12:46:31.663" v="245" actId="208"/>
          <ac:cxnSpMkLst>
            <pc:docMk/>
            <pc:sldMk cId="2434501270" sldId="6774"/>
            <ac:cxnSpMk id="31" creationId="{655C117B-EA22-4E9C-B4DD-031015BA43C1}"/>
          </ac:cxnSpMkLst>
        </pc:cxnChg>
      </pc:sldChg>
      <pc:sldChg chg="add del">
        <pc:chgData name="Cassio Tahan" userId="0f95cbe4-8d54-4dc7-b180-4b52cd23a871" providerId="ADAL" clId="{3FB4622E-BDB6-4683-ACCE-83E5366786DA}" dt="2022-04-13T12:27:27.491" v="139"/>
        <pc:sldMkLst>
          <pc:docMk/>
          <pc:sldMk cId="1564262658" sldId="6775"/>
        </pc:sldMkLst>
      </pc:sldChg>
      <pc:sldChg chg="addSp delSp modSp add mod">
        <pc:chgData name="Cassio Tahan" userId="0f95cbe4-8d54-4dc7-b180-4b52cd23a871" providerId="ADAL" clId="{3FB4622E-BDB6-4683-ACCE-83E5366786DA}" dt="2022-04-13T15:37:35.382" v="1063" actId="27918"/>
        <pc:sldMkLst>
          <pc:docMk/>
          <pc:sldMk cId="2080106116" sldId="6775"/>
        </pc:sldMkLst>
        <pc:spChg chg="add del mod">
          <ac:chgData name="Cassio Tahan" userId="0f95cbe4-8d54-4dc7-b180-4b52cd23a871" providerId="ADAL" clId="{3FB4622E-BDB6-4683-ACCE-83E5366786DA}" dt="2022-04-13T13:08:29.827" v="264" actId="1076"/>
          <ac:spMkLst>
            <pc:docMk/>
            <pc:sldMk cId="2080106116" sldId="6775"/>
            <ac:spMk id="2" creationId="{1137DDAA-9C0C-41EC-A2EE-2E6A9BAB9184}"/>
          </ac:spMkLst>
        </pc:spChg>
        <pc:spChg chg="add mod">
          <ac:chgData name="Cassio Tahan" userId="0f95cbe4-8d54-4dc7-b180-4b52cd23a871" providerId="ADAL" clId="{3FB4622E-BDB6-4683-ACCE-83E5366786DA}" dt="2022-04-13T15:10:06.433" v="810" actId="14100"/>
          <ac:spMkLst>
            <pc:docMk/>
            <pc:sldMk cId="2080106116" sldId="6775"/>
            <ac:spMk id="9" creationId="{0CD37A61-A5BD-4B56-8AE1-87284D7E7092}"/>
          </ac:spMkLst>
        </pc:spChg>
        <pc:spChg chg="mod">
          <ac:chgData name="Cassio Tahan" userId="0f95cbe4-8d54-4dc7-b180-4b52cd23a871" providerId="ADAL" clId="{3FB4622E-BDB6-4683-ACCE-83E5366786DA}" dt="2022-04-13T15:12:18.176" v="841" actId="20577"/>
          <ac:spMkLst>
            <pc:docMk/>
            <pc:sldMk cId="2080106116" sldId="6775"/>
            <ac:spMk id="15" creationId="{00000000-0000-0000-0000-000000000000}"/>
          </ac:spMkLst>
        </pc:spChg>
        <pc:spChg chg="del">
          <ac:chgData name="Cassio Tahan" userId="0f95cbe4-8d54-4dc7-b180-4b52cd23a871" providerId="ADAL" clId="{3FB4622E-BDB6-4683-ACCE-83E5366786DA}" dt="2022-04-13T13:08:41.642" v="272" actId="478"/>
          <ac:spMkLst>
            <pc:docMk/>
            <pc:sldMk cId="2080106116" sldId="6775"/>
            <ac:spMk id="20" creationId="{39797D7E-14F7-46C9-A1EE-60396D11E86A}"/>
          </ac:spMkLst>
        </pc:spChg>
        <pc:spChg chg="del">
          <ac:chgData name="Cassio Tahan" userId="0f95cbe4-8d54-4dc7-b180-4b52cd23a871" providerId="ADAL" clId="{3FB4622E-BDB6-4683-ACCE-83E5366786DA}" dt="2022-04-13T13:08:40.414" v="270" actId="478"/>
          <ac:spMkLst>
            <pc:docMk/>
            <pc:sldMk cId="2080106116" sldId="6775"/>
            <ac:spMk id="26" creationId="{45D3BA38-1675-474E-BB68-E5B30550951D}"/>
          </ac:spMkLst>
        </pc:spChg>
        <pc:spChg chg="mod">
          <ac:chgData name="Cassio Tahan" userId="0f95cbe4-8d54-4dc7-b180-4b52cd23a871" providerId="ADAL" clId="{3FB4622E-BDB6-4683-ACCE-83E5366786DA}" dt="2022-04-13T15:12:04.224" v="834" actId="688"/>
          <ac:spMkLst>
            <pc:docMk/>
            <pc:sldMk cId="2080106116" sldId="6775"/>
            <ac:spMk id="30" creationId="{6CA2F64F-1635-4894-BA2B-A8ADB50EB9FF}"/>
          </ac:spMkLst>
        </pc:spChg>
        <pc:spChg chg="add mod">
          <ac:chgData name="Cassio Tahan" userId="0f95cbe4-8d54-4dc7-b180-4b52cd23a871" providerId="ADAL" clId="{3FB4622E-BDB6-4683-ACCE-83E5366786DA}" dt="2022-04-13T15:16:12.025" v="869" actId="14100"/>
          <ac:spMkLst>
            <pc:docMk/>
            <pc:sldMk cId="2080106116" sldId="6775"/>
            <ac:spMk id="32" creationId="{5430D22E-DB05-41FD-A811-30DBC5FF2381}"/>
          </ac:spMkLst>
        </pc:spChg>
        <pc:spChg chg="add mod">
          <ac:chgData name="Cassio Tahan" userId="0f95cbe4-8d54-4dc7-b180-4b52cd23a871" providerId="ADAL" clId="{3FB4622E-BDB6-4683-ACCE-83E5366786DA}" dt="2022-04-13T15:18:31.448" v="878" actId="14100"/>
          <ac:spMkLst>
            <pc:docMk/>
            <pc:sldMk cId="2080106116" sldId="6775"/>
            <ac:spMk id="33" creationId="{0242BA00-01EA-4F98-9402-19DCEDC71BD7}"/>
          </ac:spMkLst>
        </pc:spChg>
        <pc:spChg chg="add mod">
          <ac:chgData name="Cassio Tahan" userId="0f95cbe4-8d54-4dc7-b180-4b52cd23a871" providerId="ADAL" clId="{3FB4622E-BDB6-4683-ACCE-83E5366786DA}" dt="2022-04-13T15:16:36.745" v="877" actId="14100"/>
          <ac:spMkLst>
            <pc:docMk/>
            <pc:sldMk cId="2080106116" sldId="6775"/>
            <ac:spMk id="34" creationId="{5DAA1D0C-A8A0-46E5-A77E-93A695943C92}"/>
          </ac:spMkLst>
        </pc:spChg>
        <pc:spChg chg="add del mod">
          <ac:chgData name="Cassio Tahan" userId="0f95cbe4-8d54-4dc7-b180-4b52cd23a871" providerId="ADAL" clId="{3FB4622E-BDB6-4683-ACCE-83E5366786DA}" dt="2022-04-13T15:18:40.235" v="881" actId="478"/>
          <ac:spMkLst>
            <pc:docMk/>
            <pc:sldMk cId="2080106116" sldId="6775"/>
            <ac:spMk id="35" creationId="{645BA7F9-53D5-4926-A446-9738B898C22C}"/>
          </ac:spMkLst>
        </pc:spChg>
        <pc:spChg chg="add del mod">
          <ac:chgData name="Cassio Tahan" userId="0f95cbe4-8d54-4dc7-b180-4b52cd23a871" providerId="ADAL" clId="{3FB4622E-BDB6-4683-ACCE-83E5366786DA}" dt="2022-04-13T15:25:43.482" v="902" actId="478"/>
          <ac:spMkLst>
            <pc:docMk/>
            <pc:sldMk cId="2080106116" sldId="6775"/>
            <ac:spMk id="40" creationId="{851B876D-1C0E-41A5-9F30-AFDCE0214A08}"/>
          </ac:spMkLst>
        </pc:spChg>
        <pc:spChg chg="add del mod">
          <ac:chgData name="Cassio Tahan" userId="0f95cbe4-8d54-4dc7-b180-4b52cd23a871" providerId="ADAL" clId="{3FB4622E-BDB6-4683-ACCE-83E5366786DA}" dt="2022-04-13T15:25:43.482" v="902" actId="478"/>
          <ac:spMkLst>
            <pc:docMk/>
            <pc:sldMk cId="2080106116" sldId="6775"/>
            <ac:spMk id="41" creationId="{1559B838-2FCF-425D-A577-556F64FCF310}"/>
          </ac:spMkLst>
        </pc:spChg>
        <pc:spChg chg="add del mod">
          <ac:chgData name="Cassio Tahan" userId="0f95cbe4-8d54-4dc7-b180-4b52cd23a871" providerId="ADAL" clId="{3FB4622E-BDB6-4683-ACCE-83E5366786DA}" dt="2022-04-13T15:25:43.482" v="902" actId="478"/>
          <ac:spMkLst>
            <pc:docMk/>
            <pc:sldMk cId="2080106116" sldId="6775"/>
            <ac:spMk id="42" creationId="{7B406073-13F2-452D-9A06-8D96862366D5}"/>
          </ac:spMkLst>
        </pc:spChg>
        <pc:grpChg chg="mod">
          <ac:chgData name="Cassio Tahan" userId="0f95cbe4-8d54-4dc7-b180-4b52cd23a871" providerId="ADAL" clId="{3FB4622E-BDB6-4683-ACCE-83E5366786DA}" dt="2022-04-13T15:12:01.587" v="833" actId="1076"/>
          <ac:grpSpMkLst>
            <pc:docMk/>
            <pc:sldMk cId="2080106116" sldId="6775"/>
            <ac:grpSpMk id="36" creationId="{00000000-0000-0000-0000-000000000000}"/>
          </ac:grpSpMkLst>
        </pc:grpChg>
        <pc:graphicFrameChg chg="add mod">
          <ac:chgData name="Cassio Tahan" userId="0f95cbe4-8d54-4dc7-b180-4b52cd23a871" providerId="ADAL" clId="{3FB4622E-BDB6-4683-ACCE-83E5366786DA}" dt="2022-04-13T13:10:01.604" v="278"/>
          <ac:graphicFrameMkLst>
            <pc:docMk/>
            <pc:sldMk cId="2080106116" sldId="6775"/>
            <ac:graphicFrameMk id="22" creationId="{00000000-0008-0000-0600-000002000000}"/>
          </ac:graphicFrameMkLst>
        </pc:graphicFrameChg>
        <pc:graphicFrameChg chg="add mod">
          <ac:chgData name="Cassio Tahan" userId="0f95cbe4-8d54-4dc7-b180-4b52cd23a871" providerId="ADAL" clId="{3FB4622E-BDB6-4683-ACCE-83E5366786DA}" dt="2022-04-13T13:12:38.724" v="296"/>
          <ac:graphicFrameMkLst>
            <pc:docMk/>
            <pc:sldMk cId="2080106116" sldId="6775"/>
            <ac:graphicFrameMk id="23" creationId="{00000000-0008-0000-0600-000002000000}"/>
          </ac:graphicFrameMkLst>
        </pc:graphicFrameChg>
        <pc:graphicFrameChg chg="add mod">
          <ac:chgData name="Cassio Tahan" userId="0f95cbe4-8d54-4dc7-b180-4b52cd23a871" providerId="ADAL" clId="{3FB4622E-BDB6-4683-ACCE-83E5366786DA}" dt="2022-04-13T15:15:21.522" v="848"/>
          <ac:graphicFrameMkLst>
            <pc:docMk/>
            <pc:sldMk cId="2080106116" sldId="6775"/>
            <ac:graphicFrameMk id="29" creationId="{00000000-0008-0000-0600-000002000000}"/>
          </ac:graphicFrameMkLst>
        </pc:graphicFrameChg>
        <pc:graphicFrameChg chg="add mod">
          <ac:chgData name="Cassio Tahan" userId="0f95cbe4-8d54-4dc7-b180-4b52cd23a871" providerId="ADAL" clId="{3FB4622E-BDB6-4683-ACCE-83E5366786DA}" dt="2022-04-13T15:36:24.202" v="1046"/>
          <ac:graphicFrameMkLst>
            <pc:docMk/>
            <pc:sldMk cId="2080106116" sldId="6775"/>
            <ac:graphicFrameMk id="43" creationId="{E5E3C7D5-69D6-4322-A1C8-39FEF009652B}"/>
          </ac:graphicFrameMkLst>
        </pc:graphicFrameChg>
        <pc:picChg chg="del">
          <ac:chgData name="Cassio Tahan" userId="0f95cbe4-8d54-4dc7-b180-4b52cd23a871" providerId="ADAL" clId="{3FB4622E-BDB6-4683-ACCE-83E5366786DA}" dt="2022-04-13T13:10:25.954" v="288" actId="478"/>
          <ac:picMkLst>
            <pc:docMk/>
            <pc:sldMk cId="2080106116" sldId="6775"/>
            <ac:picMk id="3" creationId="{4F902493-A585-4C0D-96F9-2831A8B6D8DC}"/>
          </ac:picMkLst>
        </pc:picChg>
        <pc:picChg chg="del">
          <ac:chgData name="Cassio Tahan" userId="0f95cbe4-8d54-4dc7-b180-4b52cd23a871" providerId="ADAL" clId="{3FB4622E-BDB6-4683-ACCE-83E5366786DA}" dt="2022-04-13T13:10:42.037" v="293" actId="478"/>
          <ac:picMkLst>
            <pc:docMk/>
            <pc:sldMk cId="2080106116" sldId="6775"/>
            <ac:picMk id="6" creationId="{092814D5-F4E3-431F-A383-4577D73DA0E8}"/>
          </ac:picMkLst>
        </pc:picChg>
        <pc:picChg chg="add del mod ord">
          <ac:chgData name="Cassio Tahan" userId="0f95cbe4-8d54-4dc7-b180-4b52cd23a871" providerId="ADAL" clId="{3FB4622E-BDB6-4683-ACCE-83E5366786DA}" dt="2022-04-13T15:15:53.362" v="863" actId="1076"/>
          <ac:picMkLst>
            <pc:docMk/>
            <pc:sldMk cId="2080106116" sldId="6775"/>
            <ac:picMk id="7" creationId="{D3140B70-F252-4AD9-A02F-40447199FD9B}"/>
          </ac:picMkLst>
        </pc:picChg>
        <pc:picChg chg="add del mod">
          <ac:chgData name="Cassio Tahan" userId="0f95cbe4-8d54-4dc7-b180-4b52cd23a871" providerId="ADAL" clId="{3FB4622E-BDB6-4683-ACCE-83E5366786DA}" dt="2022-04-13T15:15:42.973" v="858" actId="478"/>
          <ac:picMkLst>
            <pc:docMk/>
            <pc:sldMk cId="2080106116" sldId="6775"/>
            <ac:picMk id="8" creationId="{41D48714-7ECE-45F6-BFDF-3B2A3EDE29BB}"/>
          </ac:picMkLst>
        </pc:picChg>
        <pc:picChg chg="add del mod ord">
          <ac:chgData name="Cassio Tahan" userId="0f95cbe4-8d54-4dc7-b180-4b52cd23a871" providerId="ADAL" clId="{3FB4622E-BDB6-4683-ACCE-83E5366786DA}" dt="2022-04-13T15:16:06.894" v="867" actId="1076"/>
          <ac:picMkLst>
            <pc:docMk/>
            <pc:sldMk cId="2080106116" sldId="6775"/>
            <ac:picMk id="12" creationId="{02E3AA61-9E84-4DD8-B09B-6FC6E98FB745}"/>
          </ac:picMkLst>
        </pc:picChg>
        <pc:picChg chg="del">
          <ac:chgData name="Cassio Tahan" userId="0f95cbe4-8d54-4dc7-b180-4b52cd23a871" providerId="ADAL" clId="{3FB4622E-BDB6-4683-ACCE-83E5366786DA}" dt="2022-04-13T15:04:07.203" v="680" actId="478"/>
          <ac:picMkLst>
            <pc:docMk/>
            <pc:sldMk cId="2080106116" sldId="6775"/>
            <ac:picMk id="19" creationId="{3980AFE9-4E75-48CC-AD9F-6340F11DDF8F}"/>
          </ac:picMkLst>
        </pc:picChg>
        <pc:picChg chg="add del mod">
          <ac:chgData name="Cassio Tahan" userId="0f95cbe4-8d54-4dc7-b180-4b52cd23a871" providerId="ADAL" clId="{3FB4622E-BDB6-4683-ACCE-83E5366786DA}" dt="2022-04-13T15:36:24.023" v="1045" actId="478"/>
          <ac:picMkLst>
            <pc:docMk/>
            <pc:sldMk cId="2080106116" sldId="6775"/>
            <ac:picMk id="28" creationId="{256DB4AD-3C9B-4303-B689-40A1E9778DC7}"/>
          </ac:picMkLst>
        </pc:picChg>
        <pc:cxnChg chg="del">
          <ac:chgData name="Cassio Tahan" userId="0f95cbe4-8d54-4dc7-b180-4b52cd23a871" providerId="ADAL" clId="{3FB4622E-BDB6-4683-ACCE-83E5366786DA}" dt="2022-04-13T13:08:42.091" v="273" actId="478"/>
          <ac:cxnSpMkLst>
            <pc:docMk/>
            <pc:sldMk cId="2080106116" sldId="6775"/>
            <ac:cxnSpMk id="21" creationId="{DF6C74C8-AE01-4F5E-8CFC-EA2E0F36C5B6}"/>
          </ac:cxnSpMkLst>
        </pc:cxnChg>
        <pc:cxnChg chg="del">
          <ac:chgData name="Cassio Tahan" userId="0f95cbe4-8d54-4dc7-b180-4b52cd23a871" providerId="ADAL" clId="{3FB4622E-BDB6-4683-ACCE-83E5366786DA}" dt="2022-04-13T13:08:41.012" v="271" actId="478"/>
          <ac:cxnSpMkLst>
            <pc:docMk/>
            <pc:sldMk cId="2080106116" sldId="6775"/>
            <ac:cxnSpMk id="27" creationId="{C22D8C13-8C0A-4C4D-97CD-B83560600389}"/>
          </ac:cxnSpMkLst>
        </pc:cxnChg>
        <pc:cxnChg chg="mod">
          <ac:chgData name="Cassio Tahan" userId="0f95cbe4-8d54-4dc7-b180-4b52cd23a871" providerId="ADAL" clId="{3FB4622E-BDB6-4683-ACCE-83E5366786DA}" dt="2022-04-13T15:12:11.489" v="837" actId="1076"/>
          <ac:cxnSpMkLst>
            <pc:docMk/>
            <pc:sldMk cId="2080106116" sldId="6775"/>
            <ac:cxnSpMk id="31" creationId="{655C117B-EA22-4E9C-B4DD-031015BA43C1}"/>
          </ac:cxnSpMkLst>
        </pc:cxnChg>
      </pc:sldChg>
      <pc:sldChg chg="addSp delSp modSp add mod">
        <pc:chgData name="Cassio Tahan" userId="0f95cbe4-8d54-4dc7-b180-4b52cd23a871" providerId="ADAL" clId="{3FB4622E-BDB6-4683-ACCE-83E5366786DA}" dt="2022-04-13T17:31:40.966" v="1144"/>
        <pc:sldMkLst>
          <pc:docMk/>
          <pc:sldMk cId="3322394592" sldId="6776"/>
        </pc:sldMkLst>
        <pc:spChg chg="mod">
          <ac:chgData name="Cassio Tahan" userId="0f95cbe4-8d54-4dc7-b180-4b52cd23a871" providerId="ADAL" clId="{3FB4622E-BDB6-4683-ACCE-83E5366786DA}" dt="2022-04-13T17:31:40.966" v="1144"/>
          <ac:spMkLst>
            <pc:docMk/>
            <pc:sldMk cId="3322394592" sldId="6776"/>
            <ac:spMk id="11" creationId="{00000000-0000-0000-0000-000000000000}"/>
          </ac:spMkLst>
        </pc:spChg>
        <pc:spChg chg="mod">
          <ac:chgData name="Cassio Tahan" userId="0f95cbe4-8d54-4dc7-b180-4b52cd23a871" providerId="ADAL" clId="{3FB4622E-BDB6-4683-ACCE-83E5366786DA}" dt="2022-04-13T13:24:05.107" v="379" actId="1076"/>
          <ac:spMkLst>
            <pc:docMk/>
            <pc:sldMk cId="3322394592" sldId="6776"/>
            <ac:spMk id="15" creationId="{327A7DB2-29F3-4A44-ADA9-F7804C2B067E}"/>
          </ac:spMkLst>
        </pc:spChg>
        <pc:graphicFrameChg chg="add mod">
          <ac:chgData name="Cassio Tahan" userId="0f95cbe4-8d54-4dc7-b180-4b52cd23a871" providerId="ADAL" clId="{3FB4622E-BDB6-4683-ACCE-83E5366786DA}" dt="2022-04-13T13:23:49.835" v="372"/>
          <ac:graphicFrameMkLst>
            <pc:docMk/>
            <pc:sldMk cId="3322394592" sldId="6776"/>
            <ac:graphicFrameMk id="8" creationId="{00000000-0008-0000-0F00-000018000000}"/>
          </ac:graphicFrameMkLst>
        </pc:graphicFrameChg>
        <pc:picChg chg="add mod ord">
          <ac:chgData name="Cassio Tahan" userId="0f95cbe4-8d54-4dc7-b180-4b52cd23a871" providerId="ADAL" clId="{3FB4622E-BDB6-4683-ACCE-83E5366786DA}" dt="2022-04-13T13:23:59.604" v="377" actId="167"/>
          <ac:picMkLst>
            <pc:docMk/>
            <pc:sldMk cId="3322394592" sldId="6776"/>
            <ac:picMk id="2" creationId="{45F9E85E-B806-417F-9B71-3690739C31FD}"/>
          </ac:picMkLst>
        </pc:picChg>
        <pc:picChg chg="del">
          <ac:chgData name="Cassio Tahan" userId="0f95cbe4-8d54-4dc7-b180-4b52cd23a871" providerId="ADAL" clId="{3FB4622E-BDB6-4683-ACCE-83E5366786DA}" dt="2022-04-13T13:24:00.687" v="378" actId="478"/>
          <ac:picMkLst>
            <pc:docMk/>
            <pc:sldMk cId="3322394592" sldId="6776"/>
            <ac:picMk id="3" creationId="{E9243C16-AC0E-49BB-BBF3-47D3AB1BC2CD}"/>
          </ac:picMkLst>
        </pc:picChg>
      </pc:sldChg>
      <pc:sldChg chg="addSp delSp modSp add mod">
        <pc:chgData name="Cassio Tahan" userId="0f95cbe4-8d54-4dc7-b180-4b52cd23a871" providerId="ADAL" clId="{3FB4622E-BDB6-4683-ACCE-83E5366786DA}" dt="2022-04-13T13:43:04.727" v="494" actId="20577"/>
        <pc:sldMkLst>
          <pc:docMk/>
          <pc:sldMk cId="91997883" sldId="6777"/>
        </pc:sldMkLst>
        <pc:spChg chg="add mod">
          <ac:chgData name="Cassio Tahan" userId="0f95cbe4-8d54-4dc7-b180-4b52cd23a871" providerId="ADAL" clId="{3FB4622E-BDB6-4683-ACCE-83E5366786DA}" dt="2022-04-13T13:41:02.787" v="451" actId="20577"/>
          <ac:spMkLst>
            <pc:docMk/>
            <pc:sldMk cId="91997883" sldId="6777"/>
            <ac:spMk id="8" creationId="{85A7D7A7-6486-4BD2-BA7A-435AE59B1784}"/>
          </ac:spMkLst>
        </pc:spChg>
        <pc:spChg chg="add mod">
          <ac:chgData name="Cassio Tahan" userId="0f95cbe4-8d54-4dc7-b180-4b52cd23a871" providerId="ADAL" clId="{3FB4622E-BDB6-4683-ACCE-83E5366786DA}" dt="2022-04-13T13:41:15.286" v="457" actId="20577"/>
          <ac:spMkLst>
            <pc:docMk/>
            <pc:sldMk cId="91997883" sldId="6777"/>
            <ac:spMk id="10" creationId="{3F38957D-FA17-4C70-B2B6-7E7BA073B6C5}"/>
          </ac:spMkLst>
        </pc:spChg>
        <pc:spChg chg="add mod">
          <ac:chgData name="Cassio Tahan" userId="0f95cbe4-8d54-4dc7-b180-4b52cd23a871" providerId="ADAL" clId="{3FB4622E-BDB6-4683-ACCE-83E5366786DA}" dt="2022-04-13T13:41:22.766" v="463" actId="20577"/>
          <ac:spMkLst>
            <pc:docMk/>
            <pc:sldMk cId="91997883" sldId="6777"/>
            <ac:spMk id="12" creationId="{FE5DAF49-ECAA-49D4-A8CD-4C0429889C1F}"/>
          </ac:spMkLst>
        </pc:spChg>
        <pc:spChg chg="add mod">
          <ac:chgData name="Cassio Tahan" userId="0f95cbe4-8d54-4dc7-b180-4b52cd23a871" providerId="ADAL" clId="{3FB4622E-BDB6-4683-ACCE-83E5366786DA}" dt="2022-04-13T13:41:44.182" v="468" actId="20577"/>
          <ac:spMkLst>
            <pc:docMk/>
            <pc:sldMk cId="91997883" sldId="6777"/>
            <ac:spMk id="13" creationId="{E1031434-2D93-4463-AAB5-4E92363E1F82}"/>
          </ac:spMkLst>
        </pc:spChg>
        <pc:spChg chg="add mod">
          <ac:chgData name="Cassio Tahan" userId="0f95cbe4-8d54-4dc7-b180-4b52cd23a871" providerId="ADAL" clId="{3FB4622E-BDB6-4683-ACCE-83E5366786DA}" dt="2022-04-13T13:41:55.431" v="475" actId="20577"/>
          <ac:spMkLst>
            <pc:docMk/>
            <pc:sldMk cId="91997883" sldId="6777"/>
            <ac:spMk id="14" creationId="{29DE640A-9B70-40F0-83DE-06950FB8290E}"/>
          </ac:spMkLst>
        </pc:spChg>
        <pc:spChg chg="add mod">
          <ac:chgData name="Cassio Tahan" userId="0f95cbe4-8d54-4dc7-b180-4b52cd23a871" providerId="ADAL" clId="{3FB4622E-BDB6-4683-ACCE-83E5366786DA}" dt="2022-04-13T13:42:25.317" v="485" actId="20577"/>
          <ac:spMkLst>
            <pc:docMk/>
            <pc:sldMk cId="91997883" sldId="6777"/>
            <ac:spMk id="15" creationId="{217B93F7-DDDA-4955-BB0E-7BE7DA59DFA7}"/>
          </ac:spMkLst>
        </pc:spChg>
        <pc:spChg chg="add mod">
          <ac:chgData name="Cassio Tahan" userId="0f95cbe4-8d54-4dc7-b180-4b52cd23a871" providerId="ADAL" clId="{3FB4622E-BDB6-4683-ACCE-83E5366786DA}" dt="2022-04-13T13:43:04.727" v="494" actId="20577"/>
          <ac:spMkLst>
            <pc:docMk/>
            <pc:sldMk cId="91997883" sldId="6777"/>
            <ac:spMk id="16" creationId="{0511FC6C-36E3-4979-A2E3-6500213BD7B6}"/>
          </ac:spMkLst>
        </pc:spChg>
        <pc:graphicFrameChg chg="add mod">
          <ac:chgData name="Cassio Tahan" userId="0f95cbe4-8d54-4dc7-b180-4b52cd23a871" providerId="ADAL" clId="{3FB4622E-BDB6-4683-ACCE-83E5366786DA}" dt="2022-04-13T13:28:41.061" v="397"/>
          <ac:graphicFrameMkLst>
            <pc:docMk/>
            <pc:sldMk cId="91997883" sldId="6777"/>
            <ac:graphicFrameMk id="5" creationId="{00000000-0008-0000-0F00-000022000000}"/>
          </ac:graphicFrameMkLst>
        </pc:graphicFrameChg>
        <pc:picChg chg="del">
          <ac:chgData name="Cassio Tahan" userId="0f95cbe4-8d54-4dc7-b180-4b52cd23a871" providerId="ADAL" clId="{3FB4622E-BDB6-4683-ACCE-83E5366786DA}" dt="2022-04-13T13:28:53.950" v="403" actId="478"/>
          <ac:picMkLst>
            <pc:docMk/>
            <pc:sldMk cId="91997883" sldId="6777"/>
            <ac:picMk id="2" creationId="{E2AE46D4-B897-4488-9B9B-B2FCD2C0E350}"/>
          </ac:picMkLst>
        </pc:picChg>
        <pc:picChg chg="add mod ord">
          <ac:chgData name="Cassio Tahan" userId="0f95cbe4-8d54-4dc7-b180-4b52cd23a871" providerId="ADAL" clId="{3FB4622E-BDB6-4683-ACCE-83E5366786DA}" dt="2022-04-13T13:42:11.557" v="478" actId="1076"/>
          <ac:picMkLst>
            <pc:docMk/>
            <pc:sldMk cId="91997883" sldId="6777"/>
            <ac:picMk id="3" creationId="{4C89CE10-3AD5-4AC2-B464-3E8C21BA7ED1}"/>
          </ac:picMkLst>
        </pc:picChg>
        <pc:cxnChg chg="add del mod">
          <ac:chgData name="Cassio Tahan" userId="0f95cbe4-8d54-4dc7-b180-4b52cd23a871" providerId="ADAL" clId="{3FB4622E-BDB6-4683-ACCE-83E5366786DA}" dt="2022-04-13T13:39:30.176" v="430" actId="478"/>
          <ac:cxnSpMkLst>
            <pc:docMk/>
            <pc:sldMk cId="91997883" sldId="6777"/>
            <ac:cxnSpMk id="6" creationId="{48BF266B-5C1E-4928-9DD9-791A454F6727}"/>
          </ac:cxnSpMkLst>
        </pc:cxnChg>
      </pc:sldChg>
      <pc:sldChg chg="addSp delSp modSp add mod">
        <pc:chgData name="Cassio Tahan" userId="0f95cbe4-8d54-4dc7-b180-4b52cd23a871" providerId="ADAL" clId="{3FB4622E-BDB6-4683-ACCE-83E5366786DA}" dt="2022-04-13T17:31:19.263" v="1143" actId="1076"/>
        <pc:sldMkLst>
          <pc:docMk/>
          <pc:sldMk cId="4292417368" sldId="6778"/>
        </pc:sldMkLst>
        <pc:spChg chg="add mod">
          <ac:chgData name="Cassio Tahan" userId="0f95cbe4-8d54-4dc7-b180-4b52cd23a871" providerId="ADAL" clId="{3FB4622E-BDB6-4683-ACCE-83E5366786DA}" dt="2022-04-13T15:00:08.658" v="590" actId="207"/>
          <ac:spMkLst>
            <pc:docMk/>
            <pc:sldMk cId="4292417368" sldId="6778"/>
            <ac:spMk id="5" creationId="{72C89366-391C-448B-9009-48681E31B66C}"/>
          </ac:spMkLst>
        </pc:spChg>
        <pc:spChg chg="mod">
          <ac:chgData name="Cassio Tahan" userId="0f95cbe4-8d54-4dc7-b180-4b52cd23a871" providerId="ADAL" clId="{3FB4622E-BDB6-4683-ACCE-83E5366786DA}" dt="2022-04-13T14:20:55.566" v="564" actId="20577"/>
          <ac:spMkLst>
            <pc:docMk/>
            <pc:sldMk cId="4292417368" sldId="6778"/>
            <ac:spMk id="7" creationId="{00000000-0000-0000-0000-000000000000}"/>
          </ac:spMkLst>
        </pc:spChg>
        <pc:spChg chg="del">
          <ac:chgData name="Cassio Tahan" userId="0f95cbe4-8d54-4dc7-b180-4b52cd23a871" providerId="ADAL" clId="{3FB4622E-BDB6-4683-ACCE-83E5366786DA}" dt="2022-04-13T15:02:07.005" v="591" actId="478"/>
          <ac:spMkLst>
            <pc:docMk/>
            <pc:sldMk cId="4292417368" sldId="6778"/>
            <ac:spMk id="8" creationId="{85A7D7A7-6486-4BD2-BA7A-435AE59B1784}"/>
          </ac:spMkLst>
        </pc:spChg>
        <pc:spChg chg="del">
          <ac:chgData name="Cassio Tahan" userId="0f95cbe4-8d54-4dc7-b180-4b52cd23a871" providerId="ADAL" clId="{3FB4622E-BDB6-4683-ACCE-83E5366786DA}" dt="2022-04-13T15:02:07.005" v="591" actId="478"/>
          <ac:spMkLst>
            <pc:docMk/>
            <pc:sldMk cId="4292417368" sldId="6778"/>
            <ac:spMk id="10" creationId="{3F38957D-FA17-4C70-B2B6-7E7BA073B6C5}"/>
          </ac:spMkLst>
        </pc:spChg>
        <pc:spChg chg="del">
          <ac:chgData name="Cassio Tahan" userId="0f95cbe4-8d54-4dc7-b180-4b52cd23a871" providerId="ADAL" clId="{3FB4622E-BDB6-4683-ACCE-83E5366786DA}" dt="2022-04-13T15:02:07.005" v="591" actId="478"/>
          <ac:spMkLst>
            <pc:docMk/>
            <pc:sldMk cId="4292417368" sldId="6778"/>
            <ac:spMk id="12" creationId="{FE5DAF49-ECAA-49D4-A8CD-4C0429889C1F}"/>
          </ac:spMkLst>
        </pc:spChg>
        <pc:spChg chg="del">
          <ac:chgData name="Cassio Tahan" userId="0f95cbe4-8d54-4dc7-b180-4b52cd23a871" providerId="ADAL" clId="{3FB4622E-BDB6-4683-ACCE-83E5366786DA}" dt="2022-04-13T15:02:07.005" v="591" actId="478"/>
          <ac:spMkLst>
            <pc:docMk/>
            <pc:sldMk cId="4292417368" sldId="6778"/>
            <ac:spMk id="13" creationId="{E1031434-2D93-4463-AAB5-4E92363E1F82}"/>
          </ac:spMkLst>
        </pc:spChg>
        <pc:spChg chg="del">
          <ac:chgData name="Cassio Tahan" userId="0f95cbe4-8d54-4dc7-b180-4b52cd23a871" providerId="ADAL" clId="{3FB4622E-BDB6-4683-ACCE-83E5366786DA}" dt="2022-04-13T15:02:07.005" v="591" actId="478"/>
          <ac:spMkLst>
            <pc:docMk/>
            <pc:sldMk cId="4292417368" sldId="6778"/>
            <ac:spMk id="14" creationId="{29DE640A-9B70-40F0-83DE-06950FB8290E}"/>
          </ac:spMkLst>
        </pc:spChg>
        <pc:spChg chg="del">
          <ac:chgData name="Cassio Tahan" userId="0f95cbe4-8d54-4dc7-b180-4b52cd23a871" providerId="ADAL" clId="{3FB4622E-BDB6-4683-ACCE-83E5366786DA}" dt="2022-04-13T15:02:07.005" v="591" actId="478"/>
          <ac:spMkLst>
            <pc:docMk/>
            <pc:sldMk cId="4292417368" sldId="6778"/>
            <ac:spMk id="15" creationId="{217B93F7-DDDA-4955-BB0E-7BE7DA59DFA7}"/>
          </ac:spMkLst>
        </pc:spChg>
        <pc:spChg chg="del">
          <ac:chgData name="Cassio Tahan" userId="0f95cbe4-8d54-4dc7-b180-4b52cd23a871" providerId="ADAL" clId="{3FB4622E-BDB6-4683-ACCE-83E5366786DA}" dt="2022-04-13T15:02:07.005" v="591" actId="478"/>
          <ac:spMkLst>
            <pc:docMk/>
            <pc:sldMk cId="4292417368" sldId="6778"/>
            <ac:spMk id="16" creationId="{0511FC6C-36E3-4979-A2E3-6500213BD7B6}"/>
          </ac:spMkLst>
        </pc:spChg>
        <pc:graphicFrameChg chg="add mod">
          <ac:chgData name="Cassio Tahan" userId="0f95cbe4-8d54-4dc7-b180-4b52cd23a871" providerId="ADAL" clId="{3FB4622E-BDB6-4683-ACCE-83E5366786DA}" dt="2022-04-13T14:21:03.562" v="567"/>
          <ac:graphicFrameMkLst>
            <pc:docMk/>
            <pc:sldMk cId="4292417368" sldId="6778"/>
            <ac:graphicFrameMk id="17" creationId="{00000000-0008-0000-0F00-000022000000}"/>
          </ac:graphicFrameMkLst>
        </pc:graphicFrameChg>
        <pc:graphicFrameChg chg="add mod">
          <ac:chgData name="Cassio Tahan" userId="0f95cbe4-8d54-4dc7-b180-4b52cd23a871" providerId="ADAL" clId="{3FB4622E-BDB6-4683-ACCE-83E5366786DA}" dt="2022-04-13T14:59:29.321" v="574"/>
          <ac:graphicFrameMkLst>
            <pc:docMk/>
            <pc:sldMk cId="4292417368" sldId="6778"/>
            <ac:graphicFrameMk id="18" creationId="{00000000-0008-0000-0F00-000022000000}"/>
          </ac:graphicFrameMkLst>
        </pc:graphicFrameChg>
        <pc:picChg chg="add del mod">
          <ac:chgData name="Cassio Tahan" userId="0f95cbe4-8d54-4dc7-b180-4b52cd23a871" providerId="ADAL" clId="{3FB4622E-BDB6-4683-ACCE-83E5366786DA}" dt="2022-04-13T14:59:48.538" v="582" actId="478"/>
          <ac:picMkLst>
            <pc:docMk/>
            <pc:sldMk cId="4292417368" sldId="6778"/>
            <ac:picMk id="2" creationId="{149B470D-7E9F-44C2-8DEA-B30E7C44D698}"/>
          </ac:picMkLst>
        </pc:picChg>
        <pc:picChg chg="del">
          <ac:chgData name="Cassio Tahan" userId="0f95cbe4-8d54-4dc7-b180-4b52cd23a871" providerId="ADAL" clId="{3FB4622E-BDB6-4683-ACCE-83E5366786DA}" dt="2022-04-13T14:59:49.877" v="583" actId="478"/>
          <ac:picMkLst>
            <pc:docMk/>
            <pc:sldMk cId="4292417368" sldId="6778"/>
            <ac:picMk id="3" creationId="{4C89CE10-3AD5-4AC2-B464-3E8C21BA7ED1}"/>
          </ac:picMkLst>
        </pc:picChg>
        <pc:picChg chg="add mod ord">
          <ac:chgData name="Cassio Tahan" userId="0f95cbe4-8d54-4dc7-b180-4b52cd23a871" providerId="ADAL" clId="{3FB4622E-BDB6-4683-ACCE-83E5366786DA}" dt="2022-04-13T14:59:40.837" v="579" actId="167"/>
          <ac:picMkLst>
            <pc:docMk/>
            <pc:sldMk cId="4292417368" sldId="6778"/>
            <ac:picMk id="4" creationId="{3A94EB01-915A-40DC-BFE8-936E113332A7}"/>
          </ac:picMkLst>
        </pc:picChg>
        <pc:picChg chg="add mod">
          <ac:chgData name="Cassio Tahan" userId="0f95cbe4-8d54-4dc7-b180-4b52cd23a871" providerId="ADAL" clId="{3FB4622E-BDB6-4683-ACCE-83E5366786DA}" dt="2022-04-13T17:31:19.263" v="1143" actId="1076"/>
          <ac:picMkLst>
            <pc:docMk/>
            <pc:sldMk cId="4292417368" sldId="6778"/>
            <ac:picMk id="9" creationId="{4B3E7908-A3B2-4780-B1AE-41CF75801F46}"/>
          </ac:picMkLst>
        </pc:picChg>
      </pc:sldChg>
      <pc:sldChg chg="addSp delSp modSp add mod">
        <pc:chgData name="Cassio Tahan" userId="0f95cbe4-8d54-4dc7-b180-4b52cd23a871" providerId="ADAL" clId="{3FB4622E-BDB6-4683-ACCE-83E5366786DA}" dt="2022-04-13T15:33:08.756" v="954" actId="1036"/>
        <pc:sldMkLst>
          <pc:docMk/>
          <pc:sldMk cId="3115837501" sldId="6779"/>
        </pc:sldMkLst>
        <pc:graphicFrameChg chg="add del mod">
          <ac:chgData name="Cassio Tahan" userId="0f95cbe4-8d54-4dc7-b180-4b52cd23a871" providerId="ADAL" clId="{3FB4622E-BDB6-4683-ACCE-83E5366786DA}" dt="2022-04-13T15:02:30.146" v="595" actId="478"/>
          <ac:graphicFrameMkLst>
            <pc:docMk/>
            <pc:sldMk cId="3115837501" sldId="6779"/>
            <ac:graphicFrameMk id="6" creationId="{00000000-0008-0000-0F00-000022000000}"/>
          </ac:graphicFrameMkLst>
        </pc:graphicFrameChg>
        <pc:graphicFrameChg chg="add mod">
          <ac:chgData name="Cassio Tahan" userId="0f95cbe4-8d54-4dc7-b180-4b52cd23a871" providerId="ADAL" clId="{3FB4622E-BDB6-4683-ACCE-83E5366786DA}" dt="2022-04-13T15:02:32.526" v="598"/>
          <ac:graphicFrameMkLst>
            <pc:docMk/>
            <pc:sldMk cId="3115837501" sldId="6779"/>
            <ac:graphicFrameMk id="8" creationId="{00000000-0008-0000-0F00-000022000000}"/>
          </ac:graphicFrameMkLst>
        </pc:graphicFrameChg>
        <pc:picChg chg="add mod ord">
          <ac:chgData name="Cassio Tahan" userId="0f95cbe4-8d54-4dc7-b180-4b52cd23a871" providerId="ADAL" clId="{3FB4622E-BDB6-4683-ACCE-83E5366786DA}" dt="2022-04-13T15:02:45.967" v="603" actId="167"/>
          <ac:picMkLst>
            <pc:docMk/>
            <pc:sldMk cId="3115837501" sldId="6779"/>
            <ac:picMk id="2" creationId="{2730F218-891F-4ABA-903D-8F2F7EEE88E6}"/>
          </ac:picMkLst>
        </pc:picChg>
        <pc:picChg chg="del">
          <ac:chgData name="Cassio Tahan" userId="0f95cbe4-8d54-4dc7-b180-4b52cd23a871" providerId="ADAL" clId="{3FB4622E-BDB6-4683-ACCE-83E5366786DA}" dt="2022-04-13T15:02:46.961" v="604" actId="478"/>
          <ac:picMkLst>
            <pc:docMk/>
            <pc:sldMk cId="3115837501" sldId="6779"/>
            <ac:picMk id="4" creationId="{3A94EB01-915A-40DC-BFE8-936E113332A7}"/>
          </ac:picMkLst>
        </pc:picChg>
        <pc:picChg chg="add mod">
          <ac:chgData name="Cassio Tahan" userId="0f95cbe4-8d54-4dc7-b180-4b52cd23a871" providerId="ADAL" clId="{3FB4622E-BDB6-4683-ACCE-83E5366786DA}" dt="2022-04-13T15:33:08.756" v="954" actId="1036"/>
          <ac:picMkLst>
            <pc:docMk/>
            <pc:sldMk cId="3115837501" sldId="6779"/>
            <ac:picMk id="9" creationId="{038596AD-449B-4BC7-897D-F3CC2CF35BFF}"/>
          </ac:picMkLst>
        </pc:picChg>
      </pc:sldChg>
    </pc:docChg>
  </pc:docChgLst>
  <pc:docChgLst>
    <pc:chgData name="Rodrigo Azambuja" userId="fb12378c-86af-43d3-b07d-5935babffd77" providerId="ADAL" clId="{5888D9C7-64D3-4A1B-9C95-0A7F44B25727}"/>
    <pc:docChg chg="custSel addSld delSld modSld modSection">
      <pc:chgData name="Rodrigo Azambuja" userId="fb12378c-86af-43d3-b07d-5935babffd77" providerId="ADAL" clId="{5888D9C7-64D3-4A1B-9C95-0A7F44B25727}" dt="2022-04-13T18:03:09.684" v="57" actId="6549"/>
      <pc:docMkLst>
        <pc:docMk/>
      </pc:docMkLst>
      <pc:sldChg chg="add">
        <pc:chgData name="Rodrigo Azambuja" userId="fb12378c-86af-43d3-b07d-5935babffd77" providerId="ADAL" clId="{5888D9C7-64D3-4A1B-9C95-0A7F44B25727}" dt="2022-04-13T16:53:25.671" v="0"/>
        <pc:sldMkLst>
          <pc:docMk/>
          <pc:sldMk cId="1543425948" sldId="1737"/>
        </pc:sldMkLst>
      </pc:sldChg>
      <pc:sldChg chg="del">
        <pc:chgData name="Rodrigo Azambuja" userId="fb12378c-86af-43d3-b07d-5935babffd77" providerId="ADAL" clId="{5888D9C7-64D3-4A1B-9C95-0A7F44B25727}" dt="2022-04-13T16:53:33.340" v="3" actId="47"/>
        <pc:sldMkLst>
          <pc:docMk/>
          <pc:sldMk cId="1906761682" sldId="1759"/>
        </pc:sldMkLst>
      </pc:sldChg>
      <pc:sldChg chg="del">
        <pc:chgData name="Rodrigo Azambuja" userId="fb12378c-86af-43d3-b07d-5935babffd77" providerId="ADAL" clId="{5888D9C7-64D3-4A1B-9C95-0A7F44B25727}" dt="2022-04-13T16:54:49.281" v="18" actId="47"/>
        <pc:sldMkLst>
          <pc:docMk/>
          <pc:sldMk cId="1773618383" sldId="1782"/>
        </pc:sldMkLst>
      </pc:sldChg>
      <pc:sldChg chg="del">
        <pc:chgData name="Rodrigo Azambuja" userId="fb12378c-86af-43d3-b07d-5935babffd77" providerId="ADAL" clId="{5888D9C7-64D3-4A1B-9C95-0A7F44B25727}" dt="2022-04-13T16:53:31.445" v="1" actId="47"/>
        <pc:sldMkLst>
          <pc:docMk/>
          <pc:sldMk cId="879465647" sldId="1816"/>
        </pc:sldMkLst>
      </pc:sldChg>
      <pc:sldChg chg="del">
        <pc:chgData name="Rodrigo Azambuja" userId="fb12378c-86af-43d3-b07d-5935babffd77" providerId="ADAL" clId="{5888D9C7-64D3-4A1B-9C95-0A7F44B25727}" dt="2022-04-13T16:54:24.939" v="14" actId="47"/>
        <pc:sldMkLst>
          <pc:docMk/>
          <pc:sldMk cId="3097842535" sldId="1819"/>
        </pc:sldMkLst>
      </pc:sldChg>
      <pc:sldChg chg="delSp modSp mod">
        <pc:chgData name="Rodrigo Azambuja" userId="fb12378c-86af-43d3-b07d-5935babffd77" providerId="ADAL" clId="{5888D9C7-64D3-4A1B-9C95-0A7F44B25727}" dt="2022-04-13T16:56:26.522" v="20" actId="14826"/>
        <pc:sldMkLst>
          <pc:docMk/>
          <pc:sldMk cId="4040676164" sldId="1822"/>
        </pc:sldMkLst>
        <pc:spChg chg="del">
          <ac:chgData name="Rodrigo Azambuja" userId="fb12378c-86af-43d3-b07d-5935babffd77" providerId="ADAL" clId="{5888D9C7-64D3-4A1B-9C95-0A7F44B25727}" dt="2022-04-13T16:56:23.193" v="19" actId="478"/>
          <ac:spMkLst>
            <pc:docMk/>
            <pc:sldMk cId="4040676164" sldId="1822"/>
            <ac:spMk id="5" creationId="{4F3A5C73-FEA4-4F63-983B-76013C3B3942}"/>
          </ac:spMkLst>
        </pc:spChg>
        <pc:picChg chg="mod">
          <ac:chgData name="Rodrigo Azambuja" userId="fb12378c-86af-43d3-b07d-5935babffd77" providerId="ADAL" clId="{5888D9C7-64D3-4A1B-9C95-0A7F44B25727}" dt="2022-04-13T16:56:26.522" v="20" actId="14826"/>
          <ac:picMkLst>
            <pc:docMk/>
            <pc:sldMk cId="4040676164" sldId="1822"/>
            <ac:picMk id="4" creationId="{0B4342DC-95BB-40C7-BA02-682103E059C6}"/>
          </ac:picMkLst>
        </pc:picChg>
      </pc:sldChg>
      <pc:sldChg chg="add">
        <pc:chgData name="Rodrigo Azambuja" userId="fb12378c-86af-43d3-b07d-5935babffd77" providerId="ADAL" clId="{5888D9C7-64D3-4A1B-9C95-0A7F44B25727}" dt="2022-04-13T16:53:25.671" v="0"/>
        <pc:sldMkLst>
          <pc:docMk/>
          <pc:sldMk cId="1974814423" sldId="1826"/>
        </pc:sldMkLst>
      </pc:sldChg>
      <pc:sldChg chg="del">
        <pc:chgData name="Rodrigo Azambuja" userId="fb12378c-86af-43d3-b07d-5935babffd77" providerId="ADAL" clId="{5888D9C7-64D3-4A1B-9C95-0A7F44B25727}" dt="2022-04-13T16:53:49.293" v="8" actId="47"/>
        <pc:sldMkLst>
          <pc:docMk/>
          <pc:sldMk cId="4290417414" sldId="1827"/>
        </pc:sldMkLst>
      </pc:sldChg>
      <pc:sldChg chg="delSp modSp add mod">
        <pc:chgData name="Rodrigo Azambuja" userId="fb12378c-86af-43d3-b07d-5935babffd77" providerId="ADAL" clId="{5888D9C7-64D3-4A1B-9C95-0A7F44B25727}" dt="2022-04-13T16:58:17.184" v="47" actId="20577"/>
        <pc:sldMkLst>
          <pc:docMk/>
          <pc:sldMk cId="4245374748" sldId="1837"/>
        </pc:sldMkLst>
        <pc:spChg chg="mod">
          <ac:chgData name="Rodrigo Azambuja" userId="fb12378c-86af-43d3-b07d-5935babffd77" providerId="ADAL" clId="{5888D9C7-64D3-4A1B-9C95-0A7F44B25727}" dt="2022-04-13T16:58:08.312" v="43" actId="20577"/>
          <ac:spMkLst>
            <pc:docMk/>
            <pc:sldMk cId="4245374748" sldId="1837"/>
            <ac:spMk id="4" creationId="{342F9E1D-8C71-4D37-94E8-283B81C0EA1C}"/>
          </ac:spMkLst>
        </pc:spChg>
        <pc:spChg chg="del">
          <ac:chgData name="Rodrigo Azambuja" userId="fb12378c-86af-43d3-b07d-5935babffd77" providerId="ADAL" clId="{5888D9C7-64D3-4A1B-9C95-0A7F44B25727}" dt="2022-04-13T16:56:44.549" v="21" actId="478"/>
          <ac:spMkLst>
            <pc:docMk/>
            <pc:sldMk cId="4245374748" sldId="1837"/>
            <ac:spMk id="5" creationId="{FF3B45B3-8355-4766-921C-0E0DC32E77E8}"/>
          </ac:spMkLst>
        </pc:spChg>
        <pc:spChg chg="mod">
          <ac:chgData name="Rodrigo Azambuja" userId="fb12378c-86af-43d3-b07d-5935babffd77" providerId="ADAL" clId="{5888D9C7-64D3-4A1B-9C95-0A7F44B25727}" dt="2022-04-13T16:58:17.184" v="47" actId="20577"/>
          <ac:spMkLst>
            <pc:docMk/>
            <pc:sldMk cId="4245374748" sldId="1837"/>
            <ac:spMk id="7" creationId="{00000000-0000-0000-0000-000000000000}"/>
          </ac:spMkLst>
        </pc:spChg>
      </pc:sldChg>
      <pc:sldChg chg="del">
        <pc:chgData name="Rodrigo Azambuja" userId="fb12378c-86af-43d3-b07d-5935babffd77" providerId="ADAL" clId="{5888D9C7-64D3-4A1B-9C95-0A7F44B25727}" dt="2022-04-13T16:53:38.242" v="5" actId="47"/>
        <pc:sldMkLst>
          <pc:docMk/>
          <pc:sldMk cId="1317116417" sldId="1840"/>
        </pc:sldMkLst>
      </pc:sldChg>
      <pc:sldChg chg="del">
        <pc:chgData name="Rodrigo Azambuja" userId="fb12378c-86af-43d3-b07d-5935babffd77" providerId="ADAL" clId="{5888D9C7-64D3-4A1B-9C95-0A7F44B25727}" dt="2022-04-13T16:53:32.579" v="2" actId="47"/>
        <pc:sldMkLst>
          <pc:docMk/>
          <pc:sldMk cId="973308489" sldId="1845"/>
        </pc:sldMkLst>
      </pc:sldChg>
      <pc:sldChg chg="mod modShow">
        <pc:chgData name="Rodrigo Azambuja" userId="fb12378c-86af-43d3-b07d-5935babffd77" providerId="ADAL" clId="{5888D9C7-64D3-4A1B-9C95-0A7F44B25727}" dt="2022-04-13T16:53:57.714" v="10" actId="729"/>
        <pc:sldMkLst>
          <pc:docMk/>
          <pc:sldMk cId="2086570304" sldId="1846"/>
        </pc:sldMkLst>
      </pc:sldChg>
      <pc:sldChg chg="add">
        <pc:chgData name="Rodrigo Azambuja" userId="fb12378c-86af-43d3-b07d-5935babffd77" providerId="ADAL" clId="{5888D9C7-64D3-4A1B-9C95-0A7F44B25727}" dt="2022-04-13T16:53:25.671" v="0"/>
        <pc:sldMkLst>
          <pc:docMk/>
          <pc:sldMk cId="3459613953" sldId="1847"/>
        </pc:sldMkLst>
      </pc:sldChg>
      <pc:sldChg chg="del">
        <pc:chgData name="Rodrigo Azambuja" userId="fb12378c-86af-43d3-b07d-5935babffd77" providerId="ADAL" clId="{5888D9C7-64D3-4A1B-9C95-0A7F44B25727}" dt="2022-04-13T16:53:34.403" v="4" actId="47"/>
        <pc:sldMkLst>
          <pc:docMk/>
          <pc:sldMk cId="713508124" sldId="6508"/>
        </pc:sldMkLst>
      </pc:sldChg>
      <pc:sldChg chg="del">
        <pc:chgData name="Rodrigo Azambuja" userId="fb12378c-86af-43d3-b07d-5935babffd77" providerId="ADAL" clId="{5888D9C7-64D3-4A1B-9C95-0A7F44B25727}" dt="2022-04-13T16:53:42.747" v="6" actId="47"/>
        <pc:sldMkLst>
          <pc:docMk/>
          <pc:sldMk cId="731766559" sldId="6509"/>
        </pc:sldMkLst>
      </pc:sldChg>
      <pc:sldChg chg="del">
        <pc:chgData name="Rodrigo Azambuja" userId="fb12378c-86af-43d3-b07d-5935babffd77" providerId="ADAL" clId="{5888D9C7-64D3-4A1B-9C95-0A7F44B25727}" dt="2022-04-13T16:53:48.229" v="7" actId="47"/>
        <pc:sldMkLst>
          <pc:docMk/>
          <pc:sldMk cId="3853051590" sldId="6510"/>
        </pc:sldMkLst>
      </pc:sldChg>
      <pc:sldChg chg="del">
        <pc:chgData name="Rodrigo Azambuja" userId="fb12378c-86af-43d3-b07d-5935babffd77" providerId="ADAL" clId="{5888D9C7-64D3-4A1B-9C95-0A7F44B25727}" dt="2022-04-13T16:54:24.229" v="13" actId="47"/>
        <pc:sldMkLst>
          <pc:docMk/>
          <pc:sldMk cId="2530847233" sldId="6511"/>
        </pc:sldMkLst>
      </pc:sldChg>
      <pc:sldChg chg="mod modShow">
        <pc:chgData name="Rodrigo Azambuja" userId="fb12378c-86af-43d3-b07d-5935babffd77" providerId="ADAL" clId="{5888D9C7-64D3-4A1B-9C95-0A7F44B25727}" dt="2022-04-13T16:53:55.864" v="9" actId="729"/>
        <pc:sldMkLst>
          <pc:docMk/>
          <pc:sldMk cId="1349789229" sldId="6513"/>
        </pc:sldMkLst>
      </pc:sldChg>
      <pc:sldChg chg="mod modShow">
        <pc:chgData name="Rodrigo Azambuja" userId="fb12378c-86af-43d3-b07d-5935babffd77" providerId="ADAL" clId="{5888D9C7-64D3-4A1B-9C95-0A7F44B25727}" dt="2022-04-13T16:53:59.835" v="11" actId="729"/>
        <pc:sldMkLst>
          <pc:docMk/>
          <pc:sldMk cId="487990501" sldId="6514"/>
        </pc:sldMkLst>
      </pc:sldChg>
      <pc:sldChg chg="mod modShow">
        <pc:chgData name="Rodrigo Azambuja" userId="fb12378c-86af-43d3-b07d-5935babffd77" providerId="ADAL" clId="{5888D9C7-64D3-4A1B-9C95-0A7F44B25727}" dt="2022-04-13T16:54:29.923" v="15" actId="729"/>
        <pc:sldMkLst>
          <pc:docMk/>
          <pc:sldMk cId="512657954" sldId="6515"/>
        </pc:sldMkLst>
      </pc:sldChg>
      <pc:sldChg chg="mod modShow">
        <pc:chgData name="Rodrigo Azambuja" userId="fb12378c-86af-43d3-b07d-5935babffd77" providerId="ADAL" clId="{5888D9C7-64D3-4A1B-9C95-0A7F44B25727}" dt="2022-04-13T16:54:31.673" v="16" actId="729"/>
        <pc:sldMkLst>
          <pc:docMk/>
          <pc:sldMk cId="1336675145" sldId="6516"/>
        </pc:sldMkLst>
      </pc:sldChg>
      <pc:sldChg chg="add">
        <pc:chgData name="Rodrigo Azambuja" userId="fb12378c-86af-43d3-b07d-5935babffd77" providerId="ADAL" clId="{5888D9C7-64D3-4A1B-9C95-0A7F44B25727}" dt="2022-04-13T16:53:25.671" v="0"/>
        <pc:sldMkLst>
          <pc:docMk/>
          <pc:sldMk cId="191380105" sldId="6781"/>
        </pc:sldMkLst>
      </pc:sldChg>
      <pc:sldChg chg="add">
        <pc:chgData name="Rodrigo Azambuja" userId="fb12378c-86af-43d3-b07d-5935babffd77" providerId="ADAL" clId="{5888D9C7-64D3-4A1B-9C95-0A7F44B25727}" dt="2022-04-13T16:53:25.671" v="0"/>
        <pc:sldMkLst>
          <pc:docMk/>
          <pc:sldMk cId="3821841597" sldId="6782"/>
        </pc:sldMkLst>
      </pc:sldChg>
      <pc:sldChg chg="add">
        <pc:chgData name="Rodrigo Azambuja" userId="fb12378c-86af-43d3-b07d-5935babffd77" providerId="ADAL" clId="{5888D9C7-64D3-4A1B-9C95-0A7F44B25727}" dt="2022-04-13T16:53:25.671" v="0"/>
        <pc:sldMkLst>
          <pc:docMk/>
          <pc:sldMk cId="890339886" sldId="6783"/>
        </pc:sldMkLst>
      </pc:sldChg>
      <pc:sldChg chg="modSp add mod">
        <pc:chgData name="Rodrigo Azambuja" userId="fb12378c-86af-43d3-b07d-5935babffd77" providerId="ADAL" clId="{5888D9C7-64D3-4A1B-9C95-0A7F44B25727}" dt="2022-04-13T18:03:09.684" v="57" actId="6549"/>
        <pc:sldMkLst>
          <pc:docMk/>
          <pc:sldMk cId="2924669755" sldId="6784"/>
        </pc:sldMkLst>
        <pc:spChg chg="mod">
          <ac:chgData name="Rodrigo Azambuja" userId="fb12378c-86af-43d3-b07d-5935babffd77" providerId="ADAL" clId="{5888D9C7-64D3-4A1B-9C95-0A7F44B25727}" dt="2022-04-13T18:03:09.684" v="57" actId="6549"/>
          <ac:spMkLst>
            <pc:docMk/>
            <pc:sldMk cId="2924669755" sldId="6784"/>
            <ac:spMk id="6" creationId="{EEE5AFFA-E49D-4563-9B39-0FCB1DF95FD9}"/>
          </ac:spMkLst>
        </pc:spChg>
        <pc:picChg chg="mod">
          <ac:chgData name="Rodrigo Azambuja" userId="fb12378c-86af-43d3-b07d-5935babffd77" providerId="ADAL" clId="{5888D9C7-64D3-4A1B-9C95-0A7F44B25727}" dt="2022-04-13T17:57:00.287" v="53" actId="14826"/>
          <ac:picMkLst>
            <pc:docMk/>
            <pc:sldMk cId="2924669755" sldId="6784"/>
            <ac:picMk id="12" creationId="{D25734E4-224D-43FF-AC9F-EE24ADB9DAEA}"/>
          </ac:picMkLst>
        </pc:picChg>
        <pc:picChg chg="mod">
          <ac:chgData name="Rodrigo Azambuja" userId="fb12378c-86af-43d3-b07d-5935babffd77" providerId="ADAL" clId="{5888D9C7-64D3-4A1B-9C95-0A7F44B25727}" dt="2022-04-13T17:41:53.769" v="52" actId="14826"/>
          <ac:picMkLst>
            <pc:docMk/>
            <pc:sldMk cId="2924669755" sldId="6784"/>
            <ac:picMk id="14" creationId="{621460C7-E8F7-4E00-B4DA-6826CD4CA420}"/>
          </ac:picMkLst>
        </pc:picChg>
      </pc:sldChg>
      <pc:sldChg chg="add">
        <pc:chgData name="Rodrigo Azambuja" userId="fb12378c-86af-43d3-b07d-5935babffd77" providerId="ADAL" clId="{5888D9C7-64D3-4A1B-9C95-0A7F44B25727}" dt="2022-04-13T16:54:47.287" v="17"/>
        <pc:sldMkLst>
          <pc:docMk/>
          <pc:sldMk cId="1084110563" sldId="6785"/>
        </pc:sldMkLst>
      </pc:sldChg>
    </pc:docChg>
  </pc:docChgLst>
  <pc:docChgLst>
    <pc:chgData name="Eduardo Fonseca" userId="53640c22-7921-4082-b08e-744384c03f65" providerId="ADAL" clId="{8FD2056D-C02E-48E7-9A25-C59D57B736F0}"/>
    <pc:docChg chg="undo custSel addSld delSld modSld modSection">
      <pc:chgData name="Eduardo Fonseca" userId="53640c22-7921-4082-b08e-744384c03f65" providerId="ADAL" clId="{8FD2056D-C02E-48E7-9A25-C59D57B736F0}" dt="2022-02-16T17:40:50.220" v="167" actId="14100"/>
      <pc:docMkLst>
        <pc:docMk/>
      </pc:docMkLst>
      <pc:sldChg chg="addSp delSp modSp mod">
        <pc:chgData name="Eduardo Fonseca" userId="53640c22-7921-4082-b08e-744384c03f65" providerId="ADAL" clId="{8FD2056D-C02E-48E7-9A25-C59D57B736F0}" dt="2022-02-16T14:18:41.506" v="40" actId="14100"/>
        <pc:sldMkLst>
          <pc:docMk/>
          <pc:sldMk cId="2718010495" sldId="5947"/>
        </pc:sldMkLst>
        <pc:spChg chg="mod">
          <ac:chgData name="Eduardo Fonseca" userId="53640c22-7921-4082-b08e-744384c03f65" providerId="ADAL" clId="{8FD2056D-C02E-48E7-9A25-C59D57B736F0}" dt="2022-02-16T14:13:08.275" v="27" actId="20577"/>
          <ac:spMkLst>
            <pc:docMk/>
            <pc:sldMk cId="2718010495" sldId="5947"/>
            <ac:spMk id="2" creationId="{00000000-0000-0000-0000-000000000000}"/>
          </ac:spMkLst>
        </pc:spChg>
        <pc:spChg chg="mod">
          <ac:chgData name="Eduardo Fonseca" userId="53640c22-7921-4082-b08e-744384c03f65" providerId="ADAL" clId="{8FD2056D-C02E-48E7-9A25-C59D57B736F0}" dt="2022-02-16T14:17:09.978" v="38" actId="20577"/>
          <ac:spMkLst>
            <pc:docMk/>
            <pc:sldMk cId="2718010495" sldId="5947"/>
            <ac:spMk id="7" creationId="{961F3D99-AD74-4F4F-994F-AA5023EDEF62}"/>
          </ac:spMkLst>
        </pc:spChg>
        <pc:spChg chg="del">
          <ac:chgData name="Eduardo Fonseca" userId="53640c22-7921-4082-b08e-744384c03f65" providerId="ADAL" clId="{8FD2056D-C02E-48E7-9A25-C59D57B736F0}" dt="2022-02-16T14:10:51.740" v="0" actId="478"/>
          <ac:spMkLst>
            <pc:docMk/>
            <pc:sldMk cId="2718010495" sldId="5947"/>
            <ac:spMk id="8" creationId="{E0C2A470-A032-4CF6-A907-143D993413DA}"/>
          </ac:spMkLst>
        </pc:spChg>
        <pc:graphicFrameChg chg="del">
          <ac:chgData name="Eduardo Fonseca" userId="53640c22-7921-4082-b08e-744384c03f65" providerId="ADAL" clId="{8FD2056D-C02E-48E7-9A25-C59D57B736F0}" dt="2022-02-16T14:11:04.550" v="2" actId="478"/>
          <ac:graphicFrameMkLst>
            <pc:docMk/>
            <pc:sldMk cId="2718010495" sldId="5947"/>
            <ac:graphicFrameMk id="3" creationId="{819D6DA5-7B05-45EA-86C7-B889C8783B17}"/>
          </ac:graphicFrameMkLst>
        </pc:graphicFrameChg>
        <pc:graphicFrameChg chg="add mod modGraphic">
          <ac:chgData name="Eduardo Fonseca" userId="53640c22-7921-4082-b08e-744384c03f65" providerId="ADAL" clId="{8FD2056D-C02E-48E7-9A25-C59D57B736F0}" dt="2022-02-16T14:12:55.697" v="17" actId="14100"/>
          <ac:graphicFrameMkLst>
            <pc:docMk/>
            <pc:sldMk cId="2718010495" sldId="5947"/>
            <ac:graphicFrameMk id="4" creationId="{A6A061F4-7650-44A2-BE2C-EA7CEEB4C616}"/>
          </ac:graphicFrameMkLst>
        </pc:graphicFrameChg>
        <pc:graphicFrameChg chg="del">
          <ac:chgData name="Eduardo Fonseca" userId="53640c22-7921-4082-b08e-744384c03f65" providerId="ADAL" clId="{8FD2056D-C02E-48E7-9A25-C59D57B736F0}" dt="2022-02-16T14:10:57.326" v="1" actId="478"/>
          <ac:graphicFrameMkLst>
            <pc:docMk/>
            <pc:sldMk cId="2718010495" sldId="5947"/>
            <ac:graphicFrameMk id="9" creationId="{00000000-0008-0000-0100-000002000000}"/>
          </ac:graphicFrameMkLst>
        </pc:graphicFrameChg>
        <pc:graphicFrameChg chg="add mod">
          <ac:chgData name="Eduardo Fonseca" userId="53640c22-7921-4082-b08e-744384c03f65" providerId="ADAL" clId="{8FD2056D-C02E-48E7-9A25-C59D57B736F0}" dt="2022-02-16T14:18:41.506" v="40" actId="14100"/>
          <ac:graphicFrameMkLst>
            <pc:docMk/>
            <pc:sldMk cId="2718010495" sldId="5947"/>
            <ac:graphicFrameMk id="11" creationId="{00000000-0008-0000-0100-000002000000}"/>
          </ac:graphicFrameMkLst>
        </pc:graphicFrameChg>
      </pc:sldChg>
      <pc:sldChg chg="delSp del mod">
        <pc:chgData name="Eduardo Fonseca" userId="53640c22-7921-4082-b08e-744384c03f65" providerId="ADAL" clId="{8FD2056D-C02E-48E7-9A25-C59D57B736F0}" dt="2022-02-16T14:50:57.377" v="164" actId="47"/>
        <pc:sldMkLst>
          <pc:docMk/>
          <pc:sldMk cId="3469708532" sldId="6415"/>
        </pc:sldMkLst>
        <pc:spChg chg="del">
          <ac:chgData name="Eduardo Fonseca" userId="53640c22-7921-4082-b08e-744384c03f65" providerId="ADAL" clId="{8FD2056D-C02E-48E7-9A25-C59D57B736F0}" dt="2022-02-16T14:24:51.235" v="41" actId="478"/>
          <ac:spMkLst>
            <pc:docMk/>
            <pc:sldMk cId="3469708532" sldId="6415"/>
            <ac:spMk id="23" creationId="{1F532AAE-2840-4684-8C06-CCFEDB4B8BE0}"/>
          </ac:spMkLst>
        </pc:spChg>
      </pc:sldChg>
      <pc:sldChg chg="addSp delSp modSp add mod">
        <pc:chgData name="Eduardo Fonseca" userId="53640c22-7921-4082-b08e-744384c03f65" providerId="ADAL" clId="{8FD2056D-C02E-48E7-9A25-C59D57B736F0}" dt="2022-02-16T17:40:50.220" v="167" actId="14100"/>
        <pc:sldMkLst>
          <pc:docMk/>
          <pc:sldMk cId="360022468" sldId="6491"/>
        </pc:sldMkLst>
        <pc:spChg chg="mod">
          <ac:chgData name="Eduardo Fonseca" userId="53640c22-7921-4082-b08e-744384c03f65" providerId="ADAL" clId="{8FD2056D-C02E-48E7-9A25-C59D57B736F0}" dt="2022-02-16T14:26:57.707" v="64" actId="1076"/>
          <ac:spMkLst>
            <pc:docMk/>
            <pc:sldMk cId="360022468" sldId="6491"/>
            <ac:spMk id="9" creationId="{00000000-0000-0000-0000-000000000000}"/>
          </ac:spMkLst>
        </pc:spChg>
        <pc:spChg chg="mod">
          <ac:chgData name="Eduardo Fonseca" userId="53640c22-7921-4082-b08e-744384c03f65" providerId="ADAL" clId="{8FD2056D-C02E-48E7-9A25-C59D57B736F0}" dt="2022-02-16T14:26:36.211" v="61" actId="1076"/>
          <ac:spMkLst>
            <pc:docMk/>
            <pc:sldMk cId="360022468" sldId="6491"/>
            <ac:spMk id="11" creationId="{00000000-0000-0000-0000-000000000000}"/>
          </ac:spMkLst>
        </pc:spChg>
        <pc:spChg chg="mod">
          <ac:chgData name="Eduardo Fonseca" userId="53640c22-7921-4082-b08e-744384c03f65" providerId="ADAL" clId="{8FD2056D-C02E-48E7-9A25-C59D57B736F0}" dt="2022-02-16T14:27:35.291" v="68" actId="1076"/>
          <ac:spMkLst>
            <pc:docMk/>
            <pc:sldMk cId="360022468" sldId="6491"/>
            <ac:spMk id="16" creationId="{7C78DCDF-84E8-47E8-8989-16F0A27707AC}"/>
          </ac:spMkLst>
        </pc:spChg>
        <pc:spChg chg="mod">
          <ac:chgData name="Eduardo Fonseca" userId="53640c22-7921-4082-b08e-744384c03f65" providerId="ADAL" clId="{8FD2056D-C02E-48E7-9A25-C59D57B736F0}" dt="2022-02-16T14:27:19.107" v="66" actId="1076"/>
          <ac:spMkLst>
            <pc:docMk/>
            <pc:sldMk cId="360022468" sldId="6491"/>
            <ac:spMk id="17" creationId="{083545BD-4C48-4316-8691-2704E1A3CCD7}"/>
          </ac:spMkLst>
        </pc:spChg>
        <pc:graphicFrameChg chg="add del mod">
          <ac:chgData name="Eduardo Fonseca" userId="53640c22-7921-4082-b08e-744384c03f65" providerId="ADAL" clId="{8FD2056D-C02E-48E7-9A25-C59D57B736F0}" dt="2022-02-16T14:46:27.443" v="99" actId="478"/>
          <ac:graphicFrameMkLst>
            <pc:docMk/>
            <pc:sldMk cId="360022468" sldId="6491"/>
            <ac:graphicFrameMk id="3" creationId="{436E64B9-56EA-4899-8852-5288BA564849}"/>
          </ac:graphicFrameMkLst>
        </pc:graphicFrameChg>
        <pc:graphicFrameChg chg="add del mod">
          <ac:chgData name="Eduardo Fonseca" userId="53640c22-7921-4082-b08e-744384c03f65" providerId="ADAL" clId="{8FD2056D-C02E-48E7-9A25-C59D57B736F0}" dt="2022-02-16T14:46:34.509" v="101" actId="478"/>
          <ac:graphicFrameMkLst>
            <pc:docMk/>
            <pc:sldMk cId="360022468" sldId="6491"/>
            <ac:graphicFrameMk id="4" creationId="{0E1FEA90-651A-4D4B-B7F7-12EBC02D730D}"/>
          </ac:graphicFrameMkLst>
        </pc:graphicFrameChg>
        <pc:graphicFrameChg chg="add del mod">
          <ac:chgData name="Eduardo Fonseca" userId="53640c22-7921-4082-b08e-744384c03f65" providerId="ADAL" clId="{8FD2056D-C02E-48E7-9A25-C59D57B736F0}" dt="2022-02-16T14:47:12.929" v="106" actId="478"/>
          <ac:graphicFrameMkLst>
            <pc:docMk/>
            <pc:sldMk cId="360022468" sldId="6491"/>
            <ac:graphicFrameMk id="6" creationId="{5271396C-A165-493B-8A6C-9B563517A3F0}"/>
          </ac:graphicFrameMkLst>
        </pc:graphicFrameChg>
        <pc:graphicFrameChg chg="add del mod">
          <ac:chgData name="Eduardo Fonseca" userId="53640c22-7921-4082-b08e-744384c03f65" providerId="ADAL" clId="{8FD2056D-C02E-48E7-9A25-C59D57B736F0}" dt="2022-02-16T14:47:24.681" v="111"/>
          <ac:graphicFrameMkLst>
            <pc:docMk/>
            <pc:sldMk cId="360022468" sldId="6491"/>
            <ac:graphicFrameMk id="7" creationId="{FCFA54AB-0522-4467-8BA3-E04710291410}"/>
          </ac:graphicFrameMkLst>
        </pc:graphicFrameChg>
        <pc:graphicFrameChg chg="add del mod">
          <ac:chgData name="Eduardo Fonseca" userId="53640c22-7921-4082-b08e-744384c03f65" providerId="ADAL" clId="{8FD2056D-C02E-48E7-9A25-C59D57B736F0}" dt="2022-02-16T14:49:04.190" v="139" actId="478"/>
          <ac:graphicFrameMkLst>
            <pc:docMk/>
            <pc:sldMk cId="360022468" sldId="6491"/>
            <ac:graphicFrameMk id="12" creationId="{1EFD0088-CABE-4FCB-9736-7D457C68715A}"/>
          </ac:graphicFrameMkLst>
        </pc:graphicFrameChg>
        <pc:graphicFrameChg chg="add del mod modGraphic">
          <ac:chgData name="Eduardo Fonseca" userId="53640c22-7921-4082-b08e-744384c03f65" providerId="ADAL" clId="{8FD2056D-C02E-48E7-9A25-C59D57B736F0}" dt="2022-02-16T14:49:33.527" v="150" actId="478"/>
          <ac:graphicFrameMkLst>
            <pc:docMk/>
            <pc:sldMk cId="360022468" sldId="6491"/>
            <ac:graphicFrameMk id="13" creationId="{CA6FB5EA-736C-4A92-83A3-35A5265E32C1}"/>
          </ac:graphicFrameMkLst>
        </pc:graphicFrameChg>
        <pc:graphicFrameChg chg="add mod">
          <ac:chgData name="Eduardo Fonseca" userId="53640c22-7921-4082-b08e-744384c03f65" providerId="ADAL" clId="{8FD2056D-C02E-48E7-9A25-C59D57B736F0}" dt="2022-02-16T14:25:56.287" v="57" actId="167"/>
          <ac:graphicFrameMkLst>
            <pc:docMk/>
            <pc:sldMk cId="360022468" sldId="6491"/>
            <ac:graphicFrameMk id="15" creationId="{5FF61294-CECC-4FF1-9B84-8EAFFC45092C}"/>
          </ac:graphicFrameMkLst>
        </pc:graphicFrameChg>
        <pc:graphicFrameChg chg="del">
          <ac:chgData name="Eduardo Fonseca" userId="53640c22-7921-4082-b08e-744384c03f65" providerId="ADAL" clId="{8FD2056D-C02E-48E7-9A25-C59D57B736F0}" dt="2022-02-16T14:25:58.138" v="58" actId="478"/>
          <ac:graphicFrameMkLst>
            <pc:docMk/>
            <pc:sldMk cId="360022468" sldId="6491"/>
            <ac:graphicFrameMk id="22" creationId="{5FF61294-CECC-4FF1-9B84-8EAFFC45092C}"/>
          </ac:graphicFrameMkLst>
        </pc:graphicFrameChg>
        <pc:graphicFrameChg chg="add del mod">
          <ac:chgData name="Eduardo Fonseca" userId="53640c22-7921-4082-b08e-744384c03f65" providerId="ADAL" clId="{8FD2056D-C02E-48E7-9A25-C59D57B736F0}" dt="2022-02-16T14:49:40.450" v="152"/>
          <ac:graphicFrameMkLst>
            <pc:docMk/>
            <pc:sldMk cId="360022468" sldId="6491"/>
            <ac:graphicFrameMk id="23" creationId="{1EFD1AF6-3C65-4066-A90E-4C4A7996DB76}"/>
          </ac:graphicFrameMkLst>
        </pc:graphicFrameChg>
        <pc:picChg chg="add del mod">
          <ac:chgData name="Eduardo Fonseca" userId="53640c22-7921-4082-b08e-744384c03f65" providerId="ADAL" clId="{8FD2056D-C02E-48E7-9A25-C59D57B736F0}" dt="2022-02-16T14:47:06.330" v="104" actId="478"/>
          <ac:picMkLst>
            <pc:docMk/>
            <pc:sldMk cId="360022468" sldId="6491"/>
            <ac:picMk id="5" creationId="{34914339-0B70-4F3A-BA1E-E8FBBE877E0D}"/>
          </ac:picMkLst>
        </pc:picChg>
        <pc:picChg chg="add del mod">
          <ac:chgData name="Eduardo Fonseca" userId="53640c22-7921-4082-b08e-744384c03f65" providerId="ADAL" clId="{8FD2056D-C02E-48E7-9A25-C59D57B736F0}" dt="2022-02-16T14:48:53.894" v="131" actId="478"/>
          <ac:picMkLst>
            <pc:docMk/>
            <pc:sldMk cId="360022468" sldId="6491"/>
            <ac:picMk id="8" creationId="{01D32B7C-955B-4F16-B095-EFE7190677E7}"/>
          </ac:picMkLst>
        </pc:picChg>
        <pc:picChg chg="add del">
          <ac:chgData name="Eduardo Fonseca" userId="53640c22-7921-4082-b08e-744384c03f65" providerId="ADAL" clId="{8FD2056D-C02E-48E7-9A25-C59D57B736F0}" dt="2022-02-16T14:49:43.861" v="154" actId="478"/>
          <ac:picMkLst>
            <pc:docMk/>
            <pc:sldMk cId="360022468" sldId="6491"/>
            <ac:picMk id="24" creationId="{4E05701F-F8B9-4DCB-A3EF-9B8437592D1E}"/>
          </ac:picMkLst>
        </pc:picChg>
        <pc:picChg chg="add del mod">
          <ac:chgData name="Eduardo Fonseca" userId="53640c22-7921-4082-b08e-744384c03f65" providerId="ADAL" clId="{8FD2056D-C02E-48E7-9A25-C59D57B736F0}" dt="2022-02-16T14:50:43.948" v="159" actId="478"/>
          <ac:picMkLst>
            <pc:docMk/>
            <pc:sldMk cId="360022468" sldId="6491"/>
            <ac:picMk id="26" creationId="{5A6E0559-0DBC-48D8-A97B-0E7C1A35538E}"/>
          </ac:picMkLst>
        </pc:picChg>
        <pc:picChg chg="add mod">
          <ac:chgData name="Eduardo Fonseca" userId="53640c22-7921-4082-b08e-744384c03f65" providerId="ADAL" clId="{8FD2056D-C02E-48E7-9A25-C59D57B736F0}" dt="2022-02-16T17:40:50.220" v="167" actId="14100"/>
          <ac:picMkLst>
            <pc:docMk/>
            <pc:sldMk cId="360022468" sldId="6491"/>
            <ac:picMk id="28" creationId="{89A55A1B-7135-4E5F-A9DB-B3D59ED46985}"/>
          </ac:picMkLst>
        </pc:picChg>
        <pc:cxnChg chg="mod">
          <ac:chgData name="Eduardo Fonseca" userId="53640c22-7921-4082-b08e-744384c03f65" providerId="ADAL" clId="{8FD2056D-C02E-48E7-9A25-C59D57B736F0}" dt="2022-02-16T14:27:45.339" v="69" actId="1076"/>
          <ac:cxnSpMkLst>
            <pc:docMk/>
            <pc:sldMk cId="360022468" sldId="6491"/>
            <ac:cxnSpMk id="14" creationId="{9DD421D6-CA90-49AA-AB55-68A68D3B7694}"/>
          </ac:cxnSpMkLst>
        </pc:cxnChg>
        <pc:cxnChg chg="mod">
          <ac:chgData name="Eduardo Fonseca" userId="53640c22-7921-4082-b08e-744384c03f65" providerId="ADAL" clId="{8FD2056D-C02E-48E7-9A25-C59D57B736F0}" dt="2022-02-16T14:26:29.331" v="60" actId="1076"/>
          <ac:cxnSpMkLst>
            <pc:docMk/>
            <pc:sldMk cId="360022468" sldId="6491"/>
            <ac:cxnSpMk id="18" creationId="{1FB19E53-661C-4CDA-8C52-5942651D8699}"/>
          </ac:cxnSpMkLst>
        </pc:cxnChg>
        <pc:cxnChg chg="mod">
          <ac:chgData name="Eduardo Fonseca" userId="53640c22-7921-4082-b08e-744384c03f65" providerId="ADAL" clId="{8FD2056D-C02E-48E7-9A25-C59D57B736F0}" dt="2022-02-16T14:26:42.812" v="62" actId="1076"/>
          <ac:cxnSpMkLst>
            <pc:docMk/>
            <pc:sldMk cId="360022468" sldId="6491"/>
            <ac:cxnSpMk id="19" creationId="{7E274AFC-2190-4588-B4A4-B6BCA33AF0D9}"/>
          </ac:cxnSpMkLst>
        </pc:cxnChg>
        <pc:cxnChg chg="mod">
          <ac:chgData name="Eduardo Fonseca" userId="53640c22-7921-4082-b08e-744384c03f65" providerId="ADAL" clId="{8FD2056D-C02E-48E7-9A25-C59D57B736F0}" dt="2022-02-16T14:26:54.483" v="63" actId="1076"/>
          <ac:cxnSpMkLst>
            <pc:docMk/>
            <pc:sldMk cId="360022468" sldId="6491"/>
            <ac:cxnSpMk id="20" creationId="{DF040102-74B6-4137-BE8E-E1BD94357C48}"/>
          </ac:cxnSpMkLst>
        </pc:cxnChg>
        <pc:cxnChg chg="mod">
          <ac:chgData name="Eduardo Fonseca" userId="53640c22-7921-4082-b08e-744384c03f65" providerId="ADAL" clId="{8FD2056D-C02E-48E7-9A25-C59D57B736F0}" dt="2022-02-16T14:27:29.163" v="67" actId="1076"/>
          <ac:cxnSpMkLst>
            <pc:docMk/>
            <pc:sldMk cId="360022468" sldId="6491"/>
            <ac:cxnSpMk id="21" creationId="{C0568615-96CB-4188-B86D-41F481418E0B}"/>
          </ac:cxnSpMkLst>
        </pc:cxnChg>
      </pc:sldChg>
    </pc:docChg>
  </pc:docChgLst>
  <pc:docChgLst>
    <pc:chgData name="Rodrigo Azambuja" userId="fb12378c-86af-43d3-b07d-5935babffd77" providerId="ADAL" clId="{CAF39AEF-F0B3-4A45-AEE7-7FDCF6C32602}"/>
    <pc:docChg chg="undo custSel addSld delSld modSld modSection">
      <pc:chgData name="Rodrigo Azambuja" userId="fb12378c-86af-43d3-b07d-5935babffd77" providerId="ADAL" clId="{CAF39AEF-F0B3-4A45-AEE7-7FDCF6C32602}" dt="2021-12-15T20:22:37.016" v="438" actId="14826"/>
      <pc:docMkLst>
        <pc:docMk/>
      </pc:docMkLst>
      <pc:sldChg chg="del">
        <pc:chgData name="Rodrigo Azambuja" userId="fb12378c-86af-43d3-b07d-5935babffd77" providerId="ADAL" clId="{CAF39AEF-F0B3-4A45-AEE7-7FDCF6C32602}" dt="2021-12-15T13:31:17.842" v="393" actId="47"/>
        <pc:sldMkLst>
          <pc:docMk/>
          <pc:sldMk cId="1543425948" sldId="1737"/>
        </pc:sldMkLst>
      </pc:sldChg>
      <pc:sldChg chg="modSp add mod">
        <pc:chgData name="Rodrigo Azambuja" userId="fb12378c-86af-43d3-b07d-5935babffd77" providerId="ADAL" clId="{CAF39AEF-F0B3-4A45-AEE7-7FDCF6C32602}" dt="2021-12-15T13:34:01.957" v="422" actId="1038"/>
        <pc:sldMkLst>
          <pc:docMk/>
          <pc:sldMk cId="1906761682" sldId="1759"/>
        </pc:sldMkLst>
        <pc:spChg chg="mod">
          <ac:chgData name="Rodrigo Azambuja" userId="fb12378c-86af-43d3-b07d-5935babffd77" providerId="ADAL" clId="{CAF39AEF-F0B3-4A45-AEE7-7FDCF6C32602}" dt="2021-12-15T13:33:41.998" v="405" actId="1036"/>
          <ac:spMkLst>
            <pc:docMk/>
            <pc:sldMk cId="1906761682" sldId="1759"/>
            <ac:spMk id="21" creationId="{14FFF6EA-A91B-4956-8B4F-5A2C4D538D96}"/>
          </ac:spMkLst>
        </pc:spChg>
        <pc:spChg chg="mod">
          <ac:chgData name="Rodrigo Azambuja" userId="fb12378c-86af-43d3-b07d-5935babffd77" providerId="ADAL" clId="{CAF39AEF-F0B3-4A45-AEE7-7FDCF6C32602}" dt="2021-12-15T13:34:01.957" v="422" actId="1038"/>
          <ac:spMkLst>
            <pc:docMk/>
            <pc:sldMk cId="1906761682" sldId="1759"/>
            <ac:spMk id="22" creationId="{55339C6E-E2B5-4783-AA47-2F1B126AD54A}"/>
          </ac:spMkLst>
        </pc:spChg>
        <pc:spChg chg="mod">
          <ac:chgData name="Rodrigo Azambuja" userId="fb12378c-86af-43d3-b07d-5935babffd77" providerId="ADAL" clId="{CAF39AEF-F0B3-4A45-AEE7-7FDCF6C32602}" dt="2021-12-15T13:33:54.239" v="413" actId="404"/>
          <ac:spMkLst>
            <pc:docMk/>
            <pc:sldMk cId="1906761682" sldId="1759"/>
            <ac:spMk id="24" creationId="{D013C42A-0792-41F0-A47F-60C45886796E}"/>
          </ac:spMkLst>
        </pc:spChg>
        <pc:spChg chg="mod">
          <ac:chgData name="Rodrigo Azambuja" userId="fb12378c-86af-43d3-b07d-5935babffd77" providerId="ADAL" clId="{CAF39AEF-F0B3-4A45-AEE7-7FDCF6C32602}" dt="2021-12-15T13:33:50.423" v="411" actId="1036"/>
          <ac:spMkLst>
            <pc:docMk/>
            <pc:sldMk cId="1906761682" sldId="1759"/>
            <ac:spMk id="25" creationId="{28D2D6ED-CB3B-4307-A101-74FDE48DD0D5}"/>
          </ac:spMkLst>
        </pc:spChg>
      </pc:sldChg>
      <pc:sldChg chg="add">
        <pc:chgData name="Rodrigo Azambuja" userId="fb12378c-86af-43d3-b07d-5935babffd77" providerId="ADAL" clId="{CAF39AEF-F0B3-4A45-AEE7-7FDCF6C32602}" dt="2021-12-15T14:04:04.022" v="427"/>
        <pc:sldMkLst>
          <pc:docMk/>
          <pc:sldMk cId="3338873679" sldId="1768"/>
        </pc:sldMkLst>
      </pc:sldChg>
      <pc:sldChg chg="add">
        <pc:chgData name="Rodrigo Azambuja" userId="fb12378c-86af-43d3-b07d-5935babffd77" providerId="ADAL" clId="{CAF39AEF-F0B3-4A45-AEE7-7FDCF6C32602}" dt="2021-12-15T14:04:04.022" v="427"/>
        <pc:sldMkLst>
          <pc:docMk/>
          <pc:sldMk cId="2407589236" sldId="1769"/>
        </pc:sldMkLst>
      </pc:sldChg>
      <pc:sldChg chg="del">
        <pc:chgData name="Rodrigo Azambuja" userId="fb12378c-86af-43d3-b07d-5935babffd77" providerId="ADAL" clId="{CAF39AEF-F0B3-4A45-AEE7-7FDCF6C32602}" dt="2021-12-15T13:32:41.322" v="400" actId="47"/>
        <pc:sldMkLst>
          <pc:docMk/>
          <pc:sldMk cId="1773618383" sldId="1782"/>
        </pc:sldMkLst>
      </pc:sldChg>
      <pc:sldChg chg="add">
        <pc:chgData name="Rodrigo Azambuja" userId="fb12378c-86af-43d3-b07d-5935babffd77" providerId="ADAL" clId="{CAF39AEF-F0B3-4A45-AEE7-7FDCF6C32602}" dt="2021-12-15T17:51:56.987" v="432"/>
        <pc:sldMkLst>
          <pc:docMk/>
          <pc:sldMk cId="816288199" sldId="1792"/>
        </pc:sldMkLst>
      </pc:sldChg>
      <pc:sldChg chg="del">
        <pc:chgData name="Rodrigo Azambuja" userId="fb12378c-86af-43d3-b07d-5935babffd77" providerId="ADAL" clId="{CAF39AEF-F0B3-4A45-AEE7-7FDCF6C32602}" dt="2021-12-15T13:31:16.412" v="391" actId="47"/>
        <pc:sldMkLst>
          <pc:docMk/>
          <pc:sldMk cId="879465647" sldId="1816"/>
        </pc:sldMkLst>
      </pc:sldChg>
      <pc:sldChg chg="del">
        <pc:chgData name="Rodrigo Azambuja" userId="fb12378c-86af-43d3-b07d-5935babffd77" providerId="ADAL" clId="{CAF39AEF-F0B3-4A45-AEE7-7FDCF6C32602}" dt="2021-12-15T13:32:13.962" v="398" actId="47"/>
        <pc:sldMkLst>
          <pc:docMk/>
          <pc:sldMk cId="3097842535" sldId="1819"/>
        </pc:sldMkLst>
      </pc:sldChg>
      <pc:sldChg chg="add">
        <pc:chgData name="Rodrigo Azambuja" userId="fb12378c-86af-43d3-b07d-5935babffd77" providerId="ADAL" clId="{CAF39AEF-F0B3-4A45-AEE7-7FDCF6C32602}" dt="2021-12-15T13:30:23.257" v="376"/>
        <pc:sldMkLst>
          <pc:docMk/>
          <pc:sldMk cId="411446722" sldId="1825"/>
        </pc:sldMkLst>
      </pc:sldChg>
      <pc:sldChg chg="modSp add mod">
        <pc:chgData name="Rodrigo Azambuja" userId="fb12378c-86af-43d3-b07d-5935babffd77" providerId="ADAL" clId="{CAF39AEF-F0B3-4A45-AEE7-7FDCF6C32602}" dt="2021-12-15T20:22:17.388" v="437" actId="14826"/>
        <pc:sldMkLst>
          <pc:docMk/>
          <pc:sldMk cId="4031464186" sldId="1828"/>
        </pc:sldMkLst>
        <pc:picChg chg="mod">
          <ac:chgData name="Rodrigo Azambuja" userId="fb12378c-86af-43d3-b07d-5935babffd77" providerId="ADAL" clId="{CAF39AEF-F0B3-4A45-AEE7-7FDCF6C32602}" dt="2021-12-15T20:22:17.388" v="437" actId="14826"/>
          <ac:picMkLst>
            <pc:docMk/>
            <pc:sldMk cId="4031464186" sldId="1828"/>
            <ac:picMk id="3" creationId="{D4E46051-CE4F-4FC7-AA58-A6DA1BA4638E}"/>
          </ac:picMkLst>
        </pc:picChg>
      </pc:sldChg>
      <pc:sldChg chg="modSp add mod">
        <pc:chgData name="Rodrigo Azambuja" userId="fb12378c-86af-43d3-b07d-5935babffd77" providerId="ADAL" clId="{CAF39AEF-F0B3-4A45-AEE7-7FDCF6C32602}" dt="2021-12-15T13:34:30.266" v="426" actId="1076"/>
        <pc:sldMkLst>
          <pc:docMk/>
          <pc:sldMk cId="4245374748" sldId="1837"/>
        </pc:sldMkLst>
        <pc:spChg chg="mod">
          <ac:chgData name="Rodrigo Azambuja" userId="fb12378c-86af-43d3-b07d-5935babffd77" providerId="ADAL" clId="{CAF39AEF-F0B3-4A45-AEE7-7FDCF6C32602}" dt="2021-12-15T13:34:30.266" v="426" actId="1076"/>
          <ac:spMkLst>
            <pc:docMk/>
            <pc:sldMk cId="4245374748" sldId="1837"/>
            <ac:spMk id="7" creationId="{00000000-0000-0000-0000-000000000000}"/>
          </ac:spMkLst>
        </pc:spChg>
      </pc:sldChg>
      <pc:sldChg chg="modSp add mod">
        <pc:chgData name="Rodrigo Azambuja" userId="fb12378c-86af-43d3-b07d-5935babffd77" providerId="ADAL" clId="{CAF39AEF-F0B3-4A45-AEE7-7FDCF6C32602}" dt="2021-12-15T13:34:14.387" v="425" actId="113"/>
        <pc:sldMkLst>
          <pc:docMk/>
          <pc:sldMk cId="1317116417" sldId="1840"/>
        </pc:sldMkLst>
        <pc:spChg chg="mod">
          <ac:chgData name="Rodrigo Azambuja" userId="fb12378c-86af-43d3-b07d-5935babffd77" providerId="ADAL" clId="{CAF39AEF-F0B3-4A45-AEE7-7FDCF6C32602}" dt="2021-12-15T13:34:11.708" v="424" actId="113"/>
          <ac:spMkLst>
            <pc:docMk/>
            <pc:sldMk cId="1317116417" sldId="1840"/>
            <ac:spMk id="21" creationId="{80359127-558E-4B24-A2C6-8B366DF5C4D6}"/>
          </ac:spMkLst>
        </pc:spChg>
        <pc:spChg chg="mod">
          <ac:chgData name="Rodrigo Azambuja" userId="fb12378c-86af-43d3-b07d-5935babffd77" providerId="ADAL" clId="{CAF39AEF-F0B3-4A45-AEE7-7FDCF6C32602}" dt="2021-12-15T13:34:14.387" v="425" actId="113"/>
          <ac:spMkLst>
            <pc:docMk/>
            <pc:sldMk cId="1317116417" sldId="1840"/>
            <ac:spMk id="24" creationId="{62918251-9685-4375-860E-36744E6EDC89}"/>
          </ac:spMkLst>
        </pc:spChg>
        <pc:spChg chg="mod">
          <ac:chgData name="Rodrigo Azambuja" userId="fb12378c-86af-43d3-b07d-5935babffd77" providerId="ADAL" clId="{CAF39AEF-F0B3-4A45-AEE7-7FDCF6C32602}" dt="2021-12-15T13:34:09.204" v="423" actId="113"/>
          <ac:spMkLst>
            <pc:docMk/>
            <pc:sldMk cId="1317116417" sldId="1840"/>
            <ac:spMk id="26" creationId="{C0929AF6-FD90-4B04-8D61-032B5A310C14}"/>
          </ac:spMkLst>
        </pc:spChg>
      </pc:sldChg>
      <pc:sldChg chg="modSp add mod">
        <pc:chgData name="Rodrigo Azambuja" userId="fb12378c-86af-43d3-b07d-5935babffd77" providerId="ADAL" clId="{CAF39AEF-F0B3-4A45-AEE7-7FDCF6C32602}" dt="2021-12-15T20:22:37.016" v="438" actId="14826"/>
        <pc:sldMkLst>
          <pc:docMk/>
          <pc:sldMk cId="1908616522" sldId="1841"/>
        </pc:sldMkLst>
        <pc:picChg chg="mod">
          <ac:chgData name="Rodrigo Azambuja" userId="fb12378c-86af-43d3-b07d-5935babffd77" providerId="ADAL" clId="{CAF39AEF-F0B3-4A45-AEE7-7FDCF6C32602}" dt="2021-12-15T20:22:37.016" v="438" actId="14826"/>
          <ac:picMkLst>
            <pc:docMk/>
            <pc:sldMk cId="1908616522" sldId="1841"/>
            <ac:picMk id="3" creationId="{D4E46051-CE4F-4FC7-AA58-A6DA1BA4638E}"/>
          </ac:picMkLst>
        </pc:picChg>
      </pc:sldChg>
      <pc:sldChg chg="delSp modSp mod">
        <pc:chgData name="Rodrigo Azambuja" userId="fb12378c-86af-43d3-b07d-5935babffd77" providerId="ADAL" clId="{CAF39AEF-F0B3-4A45-AEE7-7FDCF6C32602}" dt="2021-12-15T17:53:34.013" v="436" actId="478"/>
        <pc:sldMkLst>
          <pc:docMk/>
          <pc:sldMk cId="3227513946" sldId="6259"/>
        </pc:sldMkLst>
        <pc:spChg chg="del">
          <ac:chgData name="Rodrigo Azambuja" userId="fb12378c-86af-43d3-b07d-5935babffd77" providerId="ADAL" clId="{CAF39AEF-F0B3-4A45-AEE7-7FDCF6C32602}" dt="2021-12-15T17:53:31.918" v="435" actId="478"/>
          <ac:spMkLst>
            <pc:docMk/>
            <pc:sldMk cId="3227513946" sldId="6259"/>
            <ac:spMk id="3" creationId="{46FA9229-81BC-43FF-956B-ADFABBCC611B}"/>
          </ac:spMkLst>
        </pc:spChg>
        <pc:spChg chg="del">
          <ac:chgData name="Rodrigo Azambuja" userId="fb12378c-86af-43d3-b07d-5935babffd77" providerId="ADAL" clId="{CAF39AEF-F0B3-4A45-AEE7-7FDCF6C32602}" dt="2021-12-15T17:53:31.918" v="435" actId="478"/>
          <ac:spMkLst>
            <pc:docMk/>
            <pc:sldMk cId="3227513946" sldId="6259"/>
            <ac:spMk id="11" creationId="{9F370164-9AA8-475D-A651-D4120E6F9493}"/>
          </ac:spMkLst>
        </pc:spChg>
        <pc:spChg chg="del">
          <ac:chgData name="Rodrigo Azambuja" userId="fb12378c-86af-43d3-b07d-5935babffd77" providerId="ADAL" clId="{CAF39AEF-F0B3-4A45-AEE7-7FDCF6C32602}" dt="2021-12-15T17:53:31.918" v="435" actId="478"/>
          <ac:spMkLst>
            <pc:docMk/>
            <pc:sldMk cId="3227513946" sldId="6259"/>
            <ac:spMk id="12" creationId="{78DC897A-2B5B-40CA-9607-5C959C0E2DD1}"/>
          </ac:spMkLst>
        </pc:spChg>
        <pc:spChg chg="del">
          <ac:chgData name="Rodrigo Azambuja" userId="fb12378c-86af-43d3-b07d-5935babffd77" providerId="ADAL" clId="{CAF39AEF-F0B3-4A45-AEE7-7FDCF6C32602}" dt="2021-12-15T17:53:19.677" v="433" actId="478"/>
          <ac:spMkLst>
            <pc:docMk/>
            <pc:sldMk cId="3227513946" sldId="6259"/>
            <ac:spMk id="13" creationId="{63503424-52F2-44F9-84FC-1628349EDCB8}"/>
          </ac:spMkLst>
        </pc:spChg>
        <pc:spChg chg="del">
          <ac:chgData name="Rodrigo Azambuja" userId="fb12378c-86af-43d3-b07d-5935babffd77" providerId="ADAL" clId="{CAF39AEF-F0B3-4A45-AEE7-7FDCF6C32602}" dt="2021-12-15T17:53:31.918" v="435" actId="478"/>
          <ac:spMkLst>
            <pc:docMk/>
            <pc:sldMk cId="3227513946" sldId="6259"/>
            <ac:spMk id="14" creationId="{75DC7D2D-FA29-4279-895A-BCDBD6DAB994}"/>
          </ac:spMkLst>
        </pc:spChg>
        <pc:spChg chg="del">
          <ac:chgData name="Rodrigo Azambuja" userId="fb12378c-86af-43d3-b07d-5935babffd77" providerId="ADAL" clId="{CAF39AEF-F0B3-4A45-AEE7-7FDCF6C32602}" dt="2021-12-15T17:53:34.013" v="436" actId="478"/>
          <ac:spMkLst>
            <pc:docMk/>
            <pc:sldMk cId="3227513946" sldId="6259"/>
            <ac:spMk id="15" creationId="{CF90D2B4-5916-4A41-B7C5-7A42B164389F}"/>
          </ac:spMkLst>
        </pc:spChg>
        <pc:picChg chg="mod">
          <ac:chgData name="Rodrigo Azambuja" userId="fb12378c-86af-43d3-b07d-5935babffd77" providerId="ADAL" clId="{CAF39AEF-F0B3-4A45-AEE7-7FDCF6C32602}" dt="2021-12-15T17:53:22.963" v="434" actId="14826"/>
          <ac:picMkLst>
            <pc:docMk/>
            <pc:sldMk cId="3227513946" sldId="6259"/>
            <ac:picMk id="7" creationId="{F6EAAD12-2CAF-487D-8043-175415CB7D97}"/>
          </ac:picMkLst>
        </pc:picChg>
        <pc:cxnChg chg="del">
          <ac:chgData name="Rodrigo Azambuja" userId="fb12378c-86af-43d3-b07d-5935babffd77" providerId="ADAL" clId="{CAF39AEF-F0B3-4A45-AEE7-7FDCF6C32602}" dt="2021-12-15T17:53:31.918" v="435" actId="478"/>
          <ac:cxnSpMkLst>
            <pc:docMk/>
            <pc:sldMk cId="3227513946" sldId="6259"/>
            <ac:cxnSpMk id="8" creationId="{D523C856-25DD-42CB-BB6F-95E292F1220A}"/>
          </ac:cxnSpMkLst>
        </pc:cxnChg>
        <pc:cxnChg chg="del">
          <ac:chgData name="Rodrigo Azambuja" userId="fb12378c-86af-43d3-b07d-5935babffd77" providerId="ADAL" clId="{CAF39AEF-F0B3-4A45-AEE7-7FDCF6C32602}" dt="2021-12-15T17:53:31.918" v="435" actId="478"/>
          <ac:cxnSpMkLst>
            <pc:docMk/>
            <pc:sldMk cId="3227513946" sldId="6259"/>
            <ac:cxnSpMk id="9" creationId="{5456AFFC-9EF7-4377-B454-76B97A28912F}"/>
          </ac:cxnSpMkLst>
        </pc:cxnChg>
      </pc:sldChg>
      <pc:sldChg chg="del">
        <pc:chgData name="Rodrigo Azambuja" userId="fb12378c-86af-43d3-b07d-5935babffd77" providerId="ADAL" clId="{CAF39AEF-F0B3-4A45-AEE7-7FDCF6C32602}" dt="2021-12-15T13:31:17.326" v="392" actId="47"/>
        <pc:sldMkLst>
          <pc:docMk/>
          <pc:sldMk cId="2905106322" sldId="6287"/>
        </pc:sldMkLst>
      </pc:sldChg>
      <pc:sldChg chg="del">
        <pc:chgData name="Rodrigo Azambuja" userId="fb12378c-86af-43d3-b07d-5935babffd77" providerId="ADAL" clId="{CAF39AEF-F0B3-4A45-AEE7-7FDCF6C32602}" dt="2021-12-15T13:31:18.514" v="394" actId="47"/>
        <pc:sldMkLst>
          <pc:docMk/>
          <pc:sldMk cId="3240730339" sldId="6288"/>
        </pc:sldMkLst>
      </pc:sldChg>
      <pc:sldChg chg="del">
        <pc:chgData name="Rodrigo Azambuja" userId="fb12378c-86af-43d3-b07d-5935babffd77" providerId="ADAL" clId="{CAF39AEF-F0B3-4A45-AEE7-7FDCF6C32602}" dt="2021-12-15T13:31:19.515" v="395" actId="47"/>
        <pc:sldMkLst>
          <pc:docMk/>
          <pc:sldMk cId="3010568433" sldId="6289"/>
        </pc:sldMkLst>
      </pc:sldChg>
      <pc:sldChg chg="del">
        <pc:chgData name="Rodrigo Azambuja" userId="fb12378c-86af-43d3-b07d-5935babffd77" providerId="ADAL" clId="{CAF39AEF-F0B3-4A45-AEE7-7FDCF6C32602}" dt="2021-12-15T13:32:13.354" v="397" actId="47"/>
        <pc:sldMkLst>
          <pc:docMk/>
          <pc:sldMk cId="3030568923" sldId="6291"/>
        </pc:sldMkLst>
      </pc:sldChg>
      <pc:sldChg chg="del">
        <pc:chgData name="Rodrigo Azambuja" userId="fb12378c-86af-43d3-b07d-5935babffd77" providerId="ADAL" clId="{CAF39AEF-F0B3-4A45-AEE7-7FDCF6C32602}" dt="2021-12-15T14:04:06.231" v="428" actId="47"/>
        <pc:sldMkLst>
          <pc:docMk/>
          <pc:sldMk cId="1647441470" sldId="6292"/>
        </pc:sldMkLst>
      </pc:sldChg>
      <pc:sldChg chg="del">
        <pc:chgData name="Rodrigo Azambuja" userId="fb12378c-86af-43d3-b07d-5935babffd77" providerId="ADAL" clId="{CAF39AEF-F0B3-4A45-AEE7-7FDCF6C32602}" dt="2021-12-15T14:04:06.713" v="429" actId="47"/>
        <pc:sldMkLst>
          <pc:docMk/>
          <pc:sldMk cId="164508120" sldId="6293"/>
        </pc:sldMkLst>
      </pc:sldChg>
      <pc:sldChg chg="del">
        <pc:chgData name="Rodrigo Azambuja" userId="fb12378c-86af-43d3-b07d-5935babffd77" providerId="ADAL" clId="{CAF39AEF-F0B3-4A45-AEE7-7FDCF6C32602}" dt="2021-12-15T14:04:07.677" v="430" actId="47"/>
        <pc:sldMkLst>
          <pc:docMk/>
          <pc:sldMk cId="1180695038" sldId="6294"/>
        </pc:sldMkLst>
      </pc:sldChg>
      <pc:sldChg chg="del">
        <pc:chgData name="Rodrigo Azambuja" userId="fb12378c-86af-43d3-b07d-5935babffd77" providerId="ADAL" clId="{CAF39AEF-F0B3-4A45-AEE7-7FDCF6C32602}" dt="2021-12-15T14:04:08.670" v="431" actId="47"/>
        <pc:sldMkLst>
          <pc:docMk/>
          <pc:sldMk cId="299864590" sldId="6295"/>
        </pc:sldMkLst>
      </pc:sldChg>
      <pc:sldChg chg="addSp delSp mod">
        <pc:chgData name="Rodrigo Azambuja" userId="fb12378c-86af-43d3-b07d-5935babffd77" providerId="ADAL" clId="{CAF39AEF-F0B3-4A45-AEE7-7FDCF6C32602}" dt="2021-12-15T11:56:49.670" v="1" actId="478"/>
        <pc:sldMkLst>
          <pc:docMk/>
          <pc:sldMk cId="336146794" sldId="6362"/>
        </pc:sldMkLst>
        <pc:spChg chg="add del">
          <ac:chgData name="Rodrigo Azambuja" userId="fb12378c-86af-43d3-b07d-5935babffd77" providerId="ADAL" clId="{CAF39AEF-F0B3-4A45-AEE7-7FDCF6C32602}" dt="2021-12-15T11:56:49.670" v="1" actId="478"/>
          <ac:spMkLst>
            <pc:docMk/>
            <pc:sldMk cId="336146794" sldId="6362"/>
            <ac:spMk id="7" creationId="{B4948F4D-E7F1-4CB2-90D2-C2C1316D5266}"/>
          </ac:spMkLst>
        </pc:spChg>
      </pc:sldChg>
      <pc:sldChg chg="delSp modSp add mod">
        <pc:chgData name="Rodrigo Azambuja" userId="fb12378c-86af-43d3-b07d-5935babffd77" providerId="ADAL" clId="{CAF39AEF-F0B3-4A45-AEE7-7FDCF6C32602}" dt="2021-12-15T12:06:37.861" v="375" actId="6549"/>
        <pc:sldMkLst>
          <pc:docMk/>
          <pc:sldMk cId="3995226269" sldId="6365"/>
        </pc:sldMkLst>
        <pc:spChg chg="del">
          <ac:chgData name="Rodrigo Azambuja" userId="fb12378c-86af-43d3-b07d-5935babffd77" providerId="ADAL" clId="{CAF39AEF-F0B3-4A45-AEE7-7FDCF6C32602}" dt="2021-12-15T11:57:05.805" v="3" actId="478"/>
          <ac:spMkLst>
            <pc:docMk/>
            <pc:sldMk cId="3995226269" sldId="6365"/>
            <ac:spMk id="7" creationId="{B4948F4D-E7F1-4CB2-90D2-C2C1316D5266}"/>
          </ac:spMkLst>
        </pc:spChg>
        <pc:spChg chg="mod">
          <ac:chgData name="Rodrigo Azambuja" userId="fb12378c-86af-43d3-b07d-5935babffd77" providerId="ADAL" clId="{CAF39AEF-F0B3-4A45-AEE7-7FDCF6C32602}" dt="2021-12-15T12:06:37.861" v="375" actId="6549"/>
          <ac:spMkLst>
            <pc:docMk/>
            <pc:sldMk cId="3995226269" sldId="6365"/>
            <ac:spMk id="12" creationId="{5B175E51-FDDD-4CA8-A60B-CFFCED4C19F6}"/>
          </ac:spMkLst>
        </pc:spChg>
      </pc:sldChg>
      <pc:sldChg chg="add">
        <pc:chgData name="Rodrigo Azambuja" userId="fb12378c-86af-43d3-b07d-5935babffd77" providerId="ADAL" clId="{CAF39AEF-F0B3-4A45-AEE7-7FDCF6C32602}" dt="2021-12-15T13:30:23.257" v="376"/>
        <pc:sldMkLst>
          <pc:docMk/>
          <pc:sldMk cId="2352614454" sldId="6367"/>
        </pc:sldMkLst>
      </pc:sldChg>
      <pc:sldChg chg="modSp add mod">
        <pc:chgData name="Rodrigo Azambuja" userId="fb12378c-86af-43d3-b07d-5935babffd77" providerId="ADAL" clId="{CAF39AEF-F0B3-4A45-AEE7-7FDCF6C32602}" dt="2021-12-15T13:30:59.754" v="390" actId="20577"/>
        <pc:sldMkLst>
          <pc:docMk/>
          <pc:sldMk cId="658334871" sldId="6368"/>
        </pc:sldMkLst>
        <pc:spChg chg="mod">
          <ac:chgData name="Rodrigo Azambuja" userId="fb12378c-86af-43d3-b07d-5935babffd77" providerId="ADAL" clId="{CAF39AEF-F0B3-4A45-AEE7-7FDCF6C32602}" dt="2021-12-15T13:30:59.754" v="390" actId="20577"/>
          <ac:spMkLst>
            <pc:docMk/>
            <pc:sldMk cId="658334871" sldId="6368"/>
            <ac:spMk id="24" creationId="{D7064B70-069D-4642-BEB3-71E8082D059C}"/>
          </ac:spMkLst>
        </pc:spChg>
      </pc:sldChg>
      <pc:sldChg chg="add">
        <pc:chgData name="Rodrigo Azambuja" userId="fb12378c-86af-43d3-b07d-5935babffd77" providerId="ADAL" clId="{CAF39AEF-F0B3-4A45-AEE7-7FDCF6C32602}" dt="2021-12-15T13:32:11.122" v="396"/>
        <pc:sldMkLst>
          <pc:docMk/>
          <pc:sldMk cId="3769498566" sldId="6370"/>
        </pc:sldMkLst>
      </pc:sldChg>
      <pc:sldChg chg="add">
        <pc:chgData name="Rodrigo Azambuja" userId="fb12378c-86af-43d3-b07d-5935babffd77" providerId="ADAL" clId="{CAF39AEF-F0B3-4A45-AEE7-7FDCF6C32602}" dt="2021-12-15T13:32:39.016" v="399"/>
        <pc:sldMkLst>
          <pc:docMk/>
          <pc:sldMk cId="2651565736" sldId="6371"/>
        </pc:sldMkLst>
      </pc:sldChg>
    </pc:docChg>
  </pc:docChgLst>
  <pc:docChgLst>
    <pc:chgData name="Humberto Alencar" userId="d6098c2c-e45d-4e6a-b828-f736d4b688d9" providerId="ADAL" clId="{AEBD38E4-F7DE-49D5-801C-F69C096C8969}"/>
    <pc:docChg chg="undo custSel addSld delSld modSld sldOrd addSection delSection modSection">
      <pc:chgData name="Humberto Alencar" userId="d6098c2c-e45d-4e6a-b828-f736d4b688d9" providerId="ADAL" clId="{AEBD38E4-F7DE-49D5-801C-F69C096C8969}" dt="2022-01-19T18:00:31.239" v="4322" actId="20577"/>
      <pc:docMkLst>
        <pc:docMk/>
      </pc:docMkLst>
      <pc:sldChg chg="add del">
        <pc:chgData name="Humberto Alencar" userId="d6098c2c-e45d-4e6a-b828-f736d4b688d9" providerId="ADAL" clId="{AEBD38E4-F7DE-49D5-801C-F69C096C8969}" dt="2022-01-19T15:25:32.086" v="2357"/>
        <pc:sldMkLst>
          <pc:docMk/>
          <pc:sldMk cId="2993340146" sldId="378"/>
        </pc:sldMkLst>
      </pc:sldChg>
      <pc:sldChg chg="modSp add del mod">
        <pc:chgData name="Humberto Alencar" userId="d6098c2c-e45d-4e6a-b828-f736d4b688d9" providerId="ADAL" clId="{AEBD38E4-F7DE-49D5-801C-F69C096C8969}" dt="2022-01-19T15:26:08.104" v="2366" actId="403"/>
        <pc:sldMkLst>
          <pc:docMk/>
          <pc:sldMk cId="2847699643" sldId="398"/>
        </pc:sldMkLst>
        <pc:graphicFrameChg chg="modGraphic">
          <ac:chgData name="Humberto Alencar" userId="d6098c2c-e45d-4e6a-b828-f736d4b688d9" providerId="ADAL" clId="{AEBD38E4-F7DE-49D5-801C-F69C096C8969}" dt="2022-01-19T15:26:08.104" v="2366" actId="403"/>
          <ac:graphicFrameMkLst>
            <pc:docMk/>
            <pc:sldMk cId="2847699643" sldId="398"/>
            <ac:graphicFrameMk id="3" creationId="{B2CA3935-C52F-4809-9B0C-F9565FC58523}"/>
          </ac:graphicFrameMkLst>
        </pc:graphicFrameChg>
      </pc:sldChg>
      <pc:sldChg chg="add del">
        <pc:chgData name="Humberto Alencar" userId="d6098c2c-e45d-4e6a-b828-f736d4b688d9" providerId="ADAL" clId="{AEBD38E4-F7DE-49D5-801C-F69C096C8969}" dt="2022-01-19T15:25:32.086" v="2357"/>
        <pc:sldMkLst>
          <pc:docMk/>
          <pc:sldMk cId="1615216864" sldId="399"/>
        </pc:sldMkLst>
      </pc:sldChg>
      <pc:sldChg chg="add del">
        <pc:chgData name="Humberto Alencar" userId="d6098c2c-e45d-4e6a-b828-f736d4b688d9" providerId="ADAL" clId="{AEBD38E4-F7DE-49D5-801C-F69C096C8969}" dt="2022-01-19T15:25:32.086" v="2357"/>
        <pc:sldMkLst>
          <pc:docMk/>
          <pc:sldMk cId="1656235663" sldId="439"/>
        </pc:sldMkLst>
      </pc:sldChg>
      <pc:sldChg chg="modSp add del mod">
        <pc:chgData name="Humberto Alencar" userId="d6098c2c-e45d-4e6a-b828-f736d4b688d9" providerId="ADAL" clId="{AEBD38E4-F7DE-49D5-801C-F69C096C8969}" dt="2022-01-19T15:25:45.946" v="2359" actId="14100"/>
        <pc:sldMkLst>
          <pc:docMk/>
          <pc:sldMk cId="3764947125" sldId="440"/>
        </pc:sldMkLst>
        <pc:picChg chg="mod">
          <ac:chgData name="Humberto Alencar" userId="d6098c2c-e45d-4e6a-b828-f736d4b688d9" providerId="ADAL" clId="{AEBD38E4-F7DE-49D5-801C-F69C096C8969}" dt="2022-01-19T15:25:45.946" v="2359" actId="14100"/>
          <ac:picMkLst>
            <pc:docMk/>
            <pc:sldMk cId="3764947125" sldId="440"/>
            <ac:picMk id="3" creationId="{1F1F2187-DD63-401B-AD7C-D99B053E8F18}"/>
          </ac:picMkLst>
        </pc:picChg>
      </pc:sldChg>
      <pc:sldChg chg="add del">
        <pc:chgData name="Humberto Alencar" userId="d6098c2c-e45d-4e6a-b828-f736d4b688d9" providerId="ADAL" clId="{AEBD38E4-F7DE-49D5-801C-F69C096C8969}" dt="2022-01-19T15:25:32.086" v="2357"/>
        <pc:sldMkLst>
          <pc:docMk/>
          <pc:sldMk cId="2963015711" sldId="441"/>
        </pc:sldMkLst>
      </pc:sldChg>
      <pc:sldChg chg="add del">
        <pc:chgData name="Humberto Alencar" userId="d6098c2c-e45d-4e6a-b828-f736d4b688d9" providerId="ADAL" clId="{AEBD38E4-F7DE-49D5-801C-F69C096C8969}" dt="2022-01-19T15:25:32.086" v="2357"/>
        <pc:sldMkLst>
          <pc:docMk/>
          <pc:sldMk cId="4203948049" sldId="442"/>
        </pc:sldMkLst>
      </pc:sldChg>
      <pc:sldChg chg="add del">
        <pc:chgData name="Humberto Alencar" userId="d6098c2c-e45d-4e6a-b828-f736d4b688d9" providerId="ADAL" clId="{AEBD38E4-F7DE-49D5-801C-F69C096C8969}" dt="2022-01-19T15:25:32.086" v="2357"/>
        <pc:sldMkLst>
          <pc:docMk/>
          <pc:sldMk cId="3319600689" sldId="443"/>
        </pc:sldMkLst>
      </pc:sldChg>
      <pc:sldChg chg="add del">
        <pc:chgData name="Humberto Alencar" userId="d6098c2c-e45d-4e6a-b828-f736d4b688d9" providerId="ADAL" clId="{AEBD38E4-F7DE-49D5-801C-F69C096C8969}" dt="2022-01-19T15:25:32.086" v="2357"/>
        <pc:sldMkLst>
          <pc:docMk/>
          <pc:sldMk cId="2540554946" sldId="444"/>
        </pc:sldMkLst>
      </pc:sldChg>
      <pc:sldChg chg="add del">
        <pc:chgData name="Humberto Alencar" userId="d6098c2c-e45d-4e6a-b828-f736d4b688d9" providerId="ADAL" clId="{AEBD38E4-F7DE-49D5-801C-F69C096C8969}" dt="2022-01-19T15:25:32.086" v="2357"/>
        <pc:sldMkLst>
          <pc:docMk/>
          <pc:sldMk cId="1104236622" sldId="445"/>
        </pc:sldMkLst>
      </pc:sldChg>
      <pc:sldChg chg="add del">
        <pc:chgData name="Humberto Alencar" userId="d6098c2c-e45d-4e6a-b828-f736d4b688d9" providerId="ADAL" clId="{AEBD38E4-F7DE-49D5-801C-F69C096C8969}" dt="2022-01-19T15:25:32.086" v="2357"/>
        <pc:sldMkLst>
          <pc:docMk/>
          <pc:sldMk cId="1443699489" sldId="446"/>
        </pc:sldMkLst>
      </pc:sldChg>
      <pc:sldChg chg="add del">
        <pc:chgData name="Humberto Alencar" userId="d6098c2c-e45d-4e6a-b828-f736d4b688d9" providerId="ADAL" clId="{AEBD38E4-F7DE-49D5-801C-F69C096C8969}" dt="2022-01-19T15:25:32.086" v="2357"/>
        <pc:sldMkLst>
          <pc:docMk/>
          <pc:sldMk cId="2631687019" sldId="447"/>
        </pc:sldMkLst>
      </pc:sldChg>
      <pc:sldChg chg="add del">
        <pc:chgData name="Humberto Alencar" userId="d6098c2c-e45d-4e6a-b828-f736d4b688d9" providerId="ADAL" clId="{AEBD38E4-F7DE-49D5-801C-F69C096C8969}" dt="2022-01-19T15:25:32.086" v="2357"/>
        <pc:sldMkLst>
          <pc:docMk/>
          <pc:sldMk cId="2160999578" sldId="448"/>
        </pc:sldMkLst>
      </pc:sldChg>
      <pc:sldChg chg="add del">
        <pc:chgData name="Humberto Alencar" userId="d6098c2c-e45d-4e6a-b828-f736d4b688d9" providerId="ADAL" clId="{AEBD38E4-F7DE-49D5-801C-F69C096C8969}" dt="2022-01-19T15:25:32.086" v="2357"/>
        <pc:sldMkLst>
          <pc:docMk/>
          <pc:sldMk cId="671812829" sldId="449"/>
        </pc:sldMkLst>
      </pc:sldChg>
      <pc:sldChg chg="add del">
        <pc:chgData name="Humberto Alencar" userId="d6098c2c-e45d-4e6a-b828-f736d4b688d9" providerId="ADAL" clId="{AEBD38E4-F7DE-49D5-801C-F69C096C8969}" dt="2022-01-19T15:25:32.086" v="2357"/>
        <pc:sldMkLst>
          <pc:docMk/>
          <pc:sldMk cId="3448615234" sldId="450"/>
        </pc:sldMkLst>
      </pc:sldChg>
      <pc:sldChg chg="add del">
        <pc:chgData name="Humberto Alencar" userId="d6098c2c-e45d-4e6a-b828-f736d4b688d9" providerId="ADAL" clId="{AEBD38E4-F7DE-49D5-801C-F69C096C8969}" dt="2022-01-19T15:25:32.086" v="2357"/>
        <pc:sldMkLst>
          <pc:docMk/>
          <pc:sldMk cId="4144492863" sldId="451"/>
        </pc:sldMkLst>
      </pc:sldChg>
      <pc:sldChg chg="add del">
        <pc:chgData name="Humberto Alencar" userId="d6098c2c-e45d-4e6a-b828-f736d4b688d9" providerId="ADAL" clId="{AEBD38E4-F7DE-49D5-801C-F69C096C8969}" dt="2022-01-19T15:25:32.086" v="2357"/>
        <pc:sldMkLst>
          <pc:docMk/>
          <pc:sldMk cId="3384055842" sldId="452"/>
        </pc:sldMkLst>
      </pc:sldChg>
      <pc:sldChg chg="add del">
        <pc:chgData name="Humberto Alencar" userId="d6098c2c-e45d-4e6a-b828-f736d4b688d9" providerId="ADAL" clId="{AEBD38E4-F7DE-49D5-801C-F69C096C8969}" dt="2022-01-19T15:25:32.086" v="2357"/>
        <pc:sldMkLst>
          <pc:docMk/>
          <pc:sldMk cId="2353937371" sldId="453"/>
        </pc:sldMkLst>
      </pc:sldChg>
      <pc:sldChg chg="add del">
        <pc:chgData name="Humberto Alencar" userId="d6098c2c-e45d-4e6a-b828-f736d4b688d9" providerId="ADAL" clId="{AEBD38E4-F7DE-49D5-801C-F69C096C8969}" dt="2022-01-19T15:25:32.086" v="2357"/>
        <pc:sldMkLst>
          <pc:docMk/>
          <pc:sldMk cId="2524421668" sldId="454"/>
        </pc:sldMkLst>
      </pc:sldChg>
      <pc:sldChg chg="add del">
        <pc:chgData name="Humberto Alencar" userId="d6098c2c-e45d-4e6a-b828-f736d4b688d9" providerId="ADAL" clId="{AEBD38E4-F7DE-49D5-801C-F69C096C8969}" dt="2022-01-19T15:25:32.086" v="2357"/>
        <pc:sldMkLst>
          <pc:docMk/>
          <pc:sldMk cId="1755002499" sldId="455"/>
        </pc:sldMkLst>
      </pc:sldChg>
      <pc:sldChg chg="add del">
        <pc:chgData name="Humberto Alencar" userId="d6098c2c-e45d-4e6a-b828-f736d4b688d9" providerId="ADAL" clId="{AEBD38E4-F7DE-49D5-801C-F69C096C8969}" dt="2022-01-19T15:25:32.086" v="2357"/>
        <pc:sldMkLst>
          <pc:docMk/>
          <pc:sldMk cId="2623633841" sldId="456"/>
        </pc:sldMkLst>
      </pc:sldChg>
      <pc:sldChg chg="add del">
        <pc:chgData name="Humberto Alencar" userId="d6098c2c-e45d-4e6a-b828-f736d4b688d9" providerId="ADAL" clId="{AEBD38E4-F7DE-49D5-801C-F69C096C8969}" dt="2022-01-19T15:25:32.086" v="2357"/>
        <pc:sldMkLst>
          <pc:docMk/>
          <pc:sldMk cId="2580208654" sldId="457"/>
        </pc:sldMkLst>
      </pc:sldChg>
      <pc:sldChg chg="add del">
        <pc:chgData name="Humberto Alencar" userId="d6098c2c-e45d-4e6a-b828-f736d4b688d9" providerId="ADAL" clId="{AEBD38E4-F7DE-49D5-801C-F69C096C8969}" dt="2022-01-19T15:25:32.086" v="2357"/>
        <pc:sldMkLst>
          <pc:docMk/>
          <pc:sldMk cId="3005508367" sldId="458"/>
        </pc:sldMkLst>
      </pc:sldChg>
      <pc:sldChg chg="add del">
        <pc:chgData name="Humberto Alencar" userId="d6098c2c-e45d-4e6a-b828-f736d4b688d9" providerId="ADAL" clId="{AEBD38E4-F7DE-49D5-801C-F69C096C8969}" dt="2022-01-19T15:25:32.086" v="2357"/>
        <pc:sldMkLst>
          <pc:docMk/>
          <pc:sldMk cId="3118647484" sldId="459"/>
        </pc:sldMkLst>
      </pc:sldChg>
      <pc:sldChg chg="add del">
        <pc:chgData name="Humberto Alencar" userId="d6098c2c-e45d-4e6a-b828-f736d4b688d9" providerId="ADAL" clId="{AEBD38E4-F7DE-49D5-801C-F69C096C8969}" dt="2022-01-19T15:25:32.086" v="2357"/>
        <pc:sldMkLst>
          <pc:docMk/>
          <pc:sldMk cId="792559817" sldId="460"/>
        </pc:sldMkLst>
      </pc:sldChg>
      <pc:sldChg chg="add del">
        <pc:chgData name="Humberto Alencar" userId="d6098c2c-e45d-4e6a-b828-f736d4b688d9" providerId="ADAL" clId="{AEBD38E4-F7DE-49D5-801C-F69C096C8969}" dt="2022-01-19T15:25:32.086" v="2357"/>
        <pc:sldMkLst>
          <pc:docMk/>
          <pc:sldMk cId="384733003" sldId="461"/>
        </pc:sldMkLst>
      </pc:sldChg>
      <pc:sldChg chg="add del">
        <pc:chgData name="Humberto Alencar" userId="d6098c2c-e45d-4e6a-b828-f736d4b688d9" providerId="ADAL" clId="{AEBD38E4-F7DE-49D5-801C-F69C096C8969}" dt="2022-01-19T15:25:32.086" v="2357"/>
        <pc:sldMkLst>
          <pc:docMk/>
          <pc:sldMk cId="4111518316" sldId="462"/>
        </pc:sldMkLst>
      </pc:sldChg>
      <pc:sldChg chg="add del">
        <pc:chgData name="Humberto Alencar" userId="d6098c2c-e45d-4e6a-b828-f736d4b688d9" providerId="ADAL" clId="{AEBD38E4-F7DE-49D5-801C-F69C096C8969}" dt="2022-01-19T15:25:32.086" v="2357"/>
        <pc:sldMkLst>
          <pc:docMk/>
          <pc:sldMk cId="1912655169" sldId="463"/>
        </pc:sldMkLst>
      </pc:sldChg>
      <pc:sldChg chg="add del">
        <pc:chgData name="Humberto Alencar" userId="d6098c2c-e45d-4e6a-b828-f736d4b688d9" providerId="ADAL" clId="{AEBD38E4-F7DE-49D5-801C-F69C096C8969}" dt="2022-01-19T15:25:32.086" v="2357"/>
        <pc:sldMkLst>
          <pc:docMk/>
          <pc:sldMk cId="1192111842" sldId="464"/>
        </pc:sldMkLst>
      </pc:sldChg>
      <pc:sldChg chg="add del">
        <pc:chgData name="Humberto Alencar" userId="d6098c2c-e45d-4e6a-b828-f736d4b688d9" providerId="ADAL" clId="{AEBD38E4-F7DE-49D5-801C-F69C096C8969}" dt="2022-01-19T15:25:32.086" v="2357"/>
        <pc:sldMkLst>
          <pc:docMk/>
          <pc:sldMk cId="3554043840" sldId="465"/>
        </pc:sldMkLst>
      </pc:sldChg>
      <pc:sldChg chg="add del">
        <pc:chgData name="Humberto Alencar" userId="d6098c2c-e45d-4e6a-b828-f736d4b688d9" providerId="ADAL" clId="{AEBD38E4-F7DE-49D5-801C-F69C096C8969}" dt="2022-01-19T15:25:32.086" v="2357"/>
        <pc:sldMkLst>
          <pc:docMk/>
          <pc:sldMk cId="2568762746" sldId="466"/>
        </pc:sldMkLst>
      </pc:sldChg>
      <pc:sldChg chg="add del">
        <pc:chgData name="Humberto Alencar" userId="d6098c2c-e45d-4e6a-b828-f736d4b688d9" providerId="ADAL" clId="{AEBD38E4-F7DE-49D5-801C-F69C096C8969}" dt="2022-01-19T15:25:32.086" v="2357"/>
        <pc:sldMkLst>
          <pc:docMk/>
          <pc:sldMk cId="2487088921" sldId="467"/>
        </pc:sldMkLst>
      </pc:sldChg>
      <pc:sldChg chg="add del">
        <pc:chgData name="Humberto Alencar" userId="d6098c2c-e45d-4e6a-b828-f736d4b688d9" providerId="ADAL" clId="{AEBD38E4-F7DE-49D5-801C-F69C096C8969}" dt="2022-01-19T15:25:32.086" v="2357"/>
        <pc:sldMkLst>
          <pc:docMk/>
          <pc:sldMk cId="1142368042" sldId="468"/>
        </pc:sldMkLst>
      </pc:sldChg>
      <pc:sldChg chg="add del">
        <pc:chgData name="Humberto Alencar" userId="d6098c2c-e45d-4e6a-b828-f736d4b688d9" providerId="ADAL" clId="{AEBD38E4-F7DE-49D5-801C-F69C096C8969}" dt="2022-01-19T15:25:32.086" v="2357"/>
        <pc:sldMkLst>
          <pc:docMk/>
          <pc:sldMk cId="531310752" sldId="469"/>
        </pc:sldMkLst>
      </pc:sldChg>
      <pc:sldChg chg="add del">
        <pc:chgData name="Humberto Alencar" userId="d6098c2c-e45d-4e6a-b828-f736d4b688d9" providerId="ADAL" clId="{AEBD38E4-F7DE-49D5-801C-F69C096C8969}" dt="2022-01-19T15:25:32.086" v="2357"/>
        <pc:sldMkLst>
          <pc:docMk/>
          <pc:sldMk cId="1820549381" sldId="470"/>
        </pc:sldMkLst>
      </pc:sldChg>
      <pc:sldChg chg="add del">
        <pc:chgData name="Humberto Alencar" userId="d6098c2c-e45d-4e6a-b828-f736d4b688d9" providerId="ADAL" clId="{AEBD38E4-F7DE-49D5-801C-F69C096C8969}" dt="2022-01-19T15:25:32.086" v="2357"/>
        <pc:sldMkLst>
          <pc:docMk/>
          <pc:sldMk cId="968464502" sldId="471"/>
        </pc:sldMkLst>
      </pc:sldChg>
      <pc:sldChg chg="add del">
        <pc:chgData name="Humberto Alencar" userId="d6098c2c-e45d-4e6a-b828-f736d4b688d9" providerId="ADAL" clId="{AEBD38E4-F7DE-49D5-801C-F69C096C8969}" dt="2022-01-19T15:25:32.086" v="2357"/>
        <pc:sldMkLst>
          <pc:docMk/>
          <pc:sldMk cId="3261687529" sldId="472"/>
        </pc:sldMkLst>
      </pc:sldChg>
      <pc:sldChg chg="add">
        <pc:chgData name="Humberto Alencar" userId="d6098c2c-e45d-4e6a-b828-f736d4b688d9" providerId="ADAL" clId="{AEBD38E4-F7DE-49D5-801C-F69C096C8969}" dt="2022-01-19T15:25:32.086" v="2357"/>
        <pc:sldMkLst>
          <pc:docMk/>
          <pc:sldMk cId="2869633264" sldId="473"/>
        </pc:sldMkLst>
      </pc:sldChg>
      <pc:sldChg chg="add">
        <pc:chgData name="Humberto Alencar" userId="d6098c2c-e45d-4e6a-b828-f736d4b688d9" providerId="ADAL" clId="{AEBD38E4-F7DE-49D5-801C-F69C096C8969}" dt="2022-01-19T15:25:32.086" v="2357"/>
        <pc:sldMkLst>
          <pc:docMk/>
          <pc:sldMk cId="1862295021" sldId="474"/>
        </pc:sldMkLst>
      </pc:sldChg>
      <pc:sldChg chg="add">
        <pc:chgData name="Humberto Alencar" userId="d6098c2c-e45d-4e6a-b828-f736d4b688d9" providerId="ADAL" clId="{AEBD38E4-F7DE-49D5-801C-F69C096C8969}" dt="2022-01-19T15:25:32.086" v="2357"/>
        <pc:sldMkLst>
          <pc:docMk/>
          <pc:sldMk cId="4074707141" sldId="475"/>
        </pc:sldMkLst>
      </pc:sldChg>
      <pc:sldChg chg="add">
        <pc:chgData name="Humberto Alencar" userId="d6098c2c-e45d-4e6a-b828-f736d4b688d9" providerId="ADAL" clId="{AEBD38E4-F7DE-49D5-801C-F69C096C8969}" dt="2022-01-19T15:25:32.086" v="2357"/>
        <pc:sldMkLst>
          <pc:docMk/>
          <pc:sldMk cId="1531242273" sldId="476"/>
        </pc:sldMkLst>
      </pc:sldChg>
      <pc:sldChg chg="add">
        <pc:chgData name="Humberto Alencar" userId="d6098c2c-e45d-4e6a-b828-f736d4b688d9" providerId="ADAL" clId="{AEBD38E4-F7DE-49D5-801C-F69C096C8969}" dt="2022-01-19T15:25:32.086" v="2357"/>
        <pc:sldMkLst>
          <pc:docMk/>
          <pc:sldMk cId="1309574650" sldId="477"/>
        </pc:sldMkLst>
      </pc:sldChg>
      <pc:sldChg chg="add">
        <pc:chgData name="Humberto Alencar" userId="d6098c2c-e45d-4e6a-b828-f736d4b688d9" providerId="ADAL" clId="{AEBD38E4-F7DE-49D5-801C-F69C096C8969}" dt="2022-01-19T15:25:32.086" v="2357"/>
        <pc:sldMkLst>
          <pc:docMk/>
          <pc:sldMk cId="428564759" sldId="478"/>
        </pc:sldMkLst>
      </pc:sldChg>
      <pc:sldChg chg="add">
        <pc:chgData name="Humberto Alencar" userId="d6098c2c-e45d-4e6a-b828-f736d4b688d9" providerId="ADAL" clId="{AEBD38E4-F7DE-49D5-801C-F69C096C8969}" dt="2022-01-19T15:25:32.086" v="2357"/>
        <pc:sldMkLst>
          <pc:docMk/>
          <pc:sldMk cId="1834425882" sldId="479"/>
        </pc:sldMkLst>
      </pc:sldChg>
      <pc:sldChg chg="add">
        <pc:chgData name="Humberto Alencar" userId="d6098c2c-e45d-4e6a-b828-f736d4b688d9" providerId="ADAL" clId="{AEBD38E4-F7DE-49D5-801C-F69C096C8969}" dt="2022-01-19T15:25:32.086" v="2357"/>
        <pc:sldMkLst>
          <pc:docMk/>
          <pc:sldMk cId="4116753106" sldId="480"/>
        </pc:sldMkLst>
      </pc:sldChg>
      <pc:sldChg chg="add">
        <pc:chgData name="Humberto Alencar" userId="d6098c2c-e45d-4e6a-b828-f736d4b688d9" providerId="ADAL" clId="{AEBD38E4-F7DE-49D5-801C-F69C096C8969}" dt="2022-01-19T15:25:32.086" v="2357"/>
        <pc:sldMkLst>
          <pc:docMk/>
          <pc:sldMk cId="2014579530" sldId="481"/>
        </pc:sldMkLst>
      </pc:sldChg>
      <pc:sldChg chg="add">
        <pc:chgData name="Humberto Alencar" userId="d6098c2c-e45d-4e6a-b828-f736d4b688d9" providerId="ADAL" clId="{AEBD38E4-F7DE-49D5-801C-F69C096C8969}" dt="2022-01-19T15:25:32.086" v="2357"/>
        <pc:sldMkLst>
          <pc:docMk/>
          <pc:sldMk cId="1532967598" sldId="482"/>
        </pc:sldMkLst>
      </pc:sldChg>
      <pc:sldChg chg="add">
        <pc:chgData name="Humberto Alencar" userId="d6098c2c-e45d-4e6a-b828-f736d4b688d9" providerId="ADAL" clId="{AEBD38E4-F7DE-49D5-801C-F69C096C8969}" dt="2022-01-19T15:25:32.086" v="2357"/>
        <pc:sldMkLst>
          <pc:docMk/>
          <pc:sldMk cId="969207995" sldId="483"/>
        </pc:sldMkLst>
      </pc:sldChg>
      <pc:sldChg chg="add">
        <pc:chgData name="Humberto Alencar" userId="d6098c2c-e45d-4e6a-b828-f736d4b688d9" providerId="ADAL" clId="{AEBD38E4-F7DE-49D5-801C-F69C096C8969}" dt="2022-01-19T15:25:32.086" v="2357"/>
        <pc:sldMkLst>
          <pc:docMk/>
          <pc:sldMk cId="3031442434" sldId="484"/>
        </pc:sldMkLst>
      </pc:sldChg>
      <pc:sldChg chg="add">
        <pc:chgData name="Humberto Alencar" userId="d6098c2c-e45d-4e6a-b828-f736d4b688d9" providerId="ADAL" clId="{AEBD38E4-F7DE-49D5-801C-F69C096C8969}" dt="2022-01-19T15:25:32.086" v="2357"/>
        <pc:sldMkLst>
          <pc:docMk/>
          <pc:sldMk cId="1192156942" sldId="485"/>
        </pc:sldMkLst>
      </pc:sldChg>
      <pc:sldChg chg="add">
        <pc:chgData name="Humberto Alencar" userId="d6098c2c-e45d-4e6a-b828-f736d4b688d9" providerId="ADAL" clId="{AEBD38E4-F7DE-49D5-801C-F69C096C8969}" dt="2022-01-19T15:25:32.086" v="2357"/>
        <pc:sldMkLst>
          <pc:docMk/>
          <pc:sldMk cId="3647364563" sldId="486"/>
        </pc:sldMkLst>
      </pc:sldChg>
      <pc:sldChg chg="add">
        <pc:chgData name="Humberto Alencar" userId="d6098c2c-e45d-4e6a-b828-f736d4b688d9" providerId="ADAL" clId="{AEBD38E4-F7DE-49D5-801C-F69C096C8969}" dt="2022-01-19T15:25:32.086" v="2357"/>
        <pc:sldMkLst>
          <pc:docMk/>
          <pc:sldMk cId="1951273809" sldId="487"/>
        </pc:sldMkLst>
      </pc:sldChg>
      <pc:sldChg chg="add del">
        <pc:chgData name="Humberto Alencar" userId="d6098c2c-e45d-4e6a-b828-f736d4b688d9" providerId="ADAL" clId="{AEBD38E4-F7DE-49D5-801C-F69C096C8969}" dt="2022-01-19T15:25:51.995" v="2360" actId="47"/>
        <pc:sldMkLst>
          <pc:docMk/>
          <pc:sldMk cId="1906820262" sldId="490"/>
        </pc:sldMkLst>
      </pc:sldChg>
      <pc:sldChg chg="add">
        <pc:chgData name="Humberto Alencar" userId="d6098c2c-e45d-4e6a-b828-f736d4b688d9" providerId="ADAL" clId="{AEBD38E4-F7DE-49D5-801C-F69C096C8969}" dt="2022-01-19T15:25:32.086" v="2357"/>
        <pc:sldMkLst>
          <pc:docMk/>
          <pc:sldMk cId="2678632914" sldId="491"/>
        </pc:sldMkLst>
      </pc:sldChg>
      <pc:sldChg chg="add">
        <pc:chgData name="Humberto Alencar" userId="d6098c2c-e45d-4e6a-b828-f736d4b688d9" providerId="ADAL" clId="{AEBD38E4-F7DE-49D5-801C-F69C096C8969}" dt="2022-01-19T15:25:32.086" v="2357"/>
        <pc:sldMkLst>
          <pc:docMk/>
          <pc:sldMk cId="2242948294" sldId="492"/>
        </pc:sldMkLst>
      </pc:sldChg>
      <pc:sldChg chg="add">
        <pc:chgData name="Humberto Alencar" userId="d6098c2c-e45d-4e6a-b828-f736d4b688d9" providerId="ADAL" clId="{AEBD38E4-F7DE-49D5-801C-F69C096C8969}" dt="2022-01-19T15:25:32.086" v="2357"/>
        <pc:sldMkLst>
          <pc:docMk/>
          <pc:sldMk cId="1409710719" sldId="493"/>
        </pc:sldMkLst>
      </pc:sldChg>
      <pc:sldChg chg="add">
        <pc:chgData name="Humberto Alencar" userId="d6098c2c-e45d-4e6a-b828-f736d4b688d9" providerId="ADAL" clId="{AEBD38E4-F7DE-49D5-801C-F69C096C8969}" dt="2022-01-19T15:25:32.086" v="2357"/>
        <pc:sldMkLst>
          <pc:docMk/>
          <pc:sldMk cId="1933804192" sldId="494"/>
        </pc:sldMkLst>
      </pc:sldChg>
      <pc:sldChg chg="add">
        <pc:chgData name="Humberto Alencar" userId="d6098c2c-e45d-4e6a-b828-f736d4b688d9" providerId="ADAL" clId="{AEBD38E4-F7DE-49D5-801C-F69C096C8969}" dt="2022-01-19T15:25:32.086" v="2357"/>
        <pc:sldMkLst>
          <pc:docMk/>
          <pc:sldMk cId="2663863838" sldId="495"/>
        </pc:sldMkLst>
      </pc:sldChg>
      <pc:sldChg chg="modSp mod">
        <pc:chgData name="Humberto Alencar" userId="d6098c2c-e45d-4e6a-b828-f736d4b688d9" providerId="ADAL" clId="{AEBD38E4-F7DE-49D5-801C-F69C096C8969}" dt="2022-01-18T18:30:21.615" v="9" actId="20577"/>
        <pc:sldMkLst>
          <pc:docMk/>
          <pc:sldMk cId="1723373801" sldId="505"/>
        </pc:sldMkLst>
        <pc:spChg chg="mod">
          <ac:chgData name="Humberto Alencar" userId="d6098c2c-e45d-4e6a-b828-f736d4b688d9" providerId="ADAL" clId="{AEBD38E4-F7DE-49D5-801C-F69C096C8969}" dt="2022-01-18T18:30:21.615" v="9" actId="20577"/>
          <ac:spMkLst>
            <pc:docMk/>
            <pc:sldMk cId="1723373801" sldId="505"/>
            <ac:spMk id="3" creationId="{00000000-0000-0000-0000-000000000000}"/>
          </ac:spMkLst>
        </pc:spChg>
      </pc:sldChg>
      <pc:sldChg chg="addSp modSp">
        <pc:chgData name="Humberto Alencar" userId="d6098c2c-e45d-4e6a-b828-f736d4b688d9" providerId="ADAL" clId="{AEBD38E4-F7DE-49D5-801C-F69C096C8969}" dt="2022-01-18T18:31:43.772" v="111"/>
        <pc:sldMkLst>
          <pc:docMk/>
          <pc:sldMk cId="2513615959" sldId="1600"/>
        </pc:sldMkLst>
        <pc:spChg chg="add mod">
          <ac:chgData name="Humberto Alencar" userId="d6098c2c-e45d-4e6a-b828-f736d4b688d9" providerId="ADAL" clId="{AEBD38E4-F7DE-49D5-801C-F69C096C8969}" dt="2022-01-18T18:31:43.772" v="111"/>
          <ac:spMkLst>
            <pc:docMk/>
            <pc:sldMk cId="2513615959" sldId="1600"/>
            <ac:spMk id="18" creationId="{7253B5AD-DC4E-4792-9FE3-B71E530F4302}"/>
          </ac:spMkLst>
        </pc:spChg>
      </pc:sldChg>
      <pc:sldChg chg="addSp modSp">
        <pc:chgData name="Humberto Alencar" userId="d6098c2c-e45d-4e6a-b828-f736d4b688d9" providerId="ADAL" clId="{AEBD38E4-F7DE-49D5-801C-F69C096C8969}" dt="2022-01-18T18:31:14.582" v="48"/>
        <pc:sldMkLst>
          <pc:docMk/>
          <pc:sldMk cId="1906761682" sldId="1759"/>
        </pc:sldMkLst>
        <pc:spChg chg="add mod">
          <ac:chgData name="Humberto Alencar" userId="d6098c2c-e45d-4e6a-b828-f736d4b688d9" providerId="ADAL" clId="{AEBD38E4-F7DE-49D5-801C-F69C096C8969}" dt="2022-01-18T18:31:14.582" v="48"/>
          <ac:spMkLst>
            <pc:docMk/>
            <pc:sldMk cId="1906761682" sldId="1759"/>
            <ac:spMk id="26" creationId="{77520B90-07B0-49B2-8D0C-2AB6326A3835}"/>
          </ac:spMkLst>
        </pc:spChg>
      </pc:sldChg>
      <pc:sldChg chg="addSp modSp">
        <pc:chgData name="Humberto Alencar" userId="d6098c2c-e45d-4e6a-b828-f736d4b688d9" providerId="ADAL" clId="{AEBD38E4-F7DE-49D5-801C-F69C096C8969}" dt="2022-01-18T18:31:20.251" v="61"/>
        <pc:sldMkLst>
          <pc:docMk/>
          <pc:sldMk cId="3338873679" sldId="1768"/>
        </pc:sldMkLst>
        <pc:spChg chg="add mod">
          <ac:chgData name="Humberto Alencar" userId="d6098c2c-e45d-4e6a-b828-f736d4b688d9" providerId="ADAL" clId="{AEBD38E4-F7DE-49D5-801C-F69C096C8969}" dt="2022-01-18T18:31:20.251" v="61"/>
          <ac:spMkLst>
            <pc:docMk/>
            <pc:sldMk cId="3338873679" sldId="1768"/>
            <ac:spMk id="17" creationId="{BD3D51A4-3651-44A8-8D86-7B77112F72E8}"/>
          </ac:spMkLst>
        </pc:spChg>
      </pc:sldChg>
      <pc:sldChg chg="addSp modSp">
        <pc:chgData name="Humberto Alencar" userId="d6098c2c-e45d-4e6a-b828-f736d4b688d9" providerId="ADAL" clId="{AEBD38E4-F7DE-49D5-801C-F69C096C8969}" dt="2022-01-18T18:31:20.662" v="62"/>
        <pc:sldMkLst>
          <pc:docMk/>
          <pc:sldMk cId="2407589236" sldId="1769"/>
        </pc:sldMkLst>
        <pc:spChg chg="add mod">
          <ac:chgData name="Humberto Alencar" userId="d6098c2c-e45d-4e6a-b828-f736d4b688d9" providerId="ADAL" clId="{AEBD38E4-F7DE-49D5-801C-F69C096C8969}" dt="2022-01-18T18:31:20.662" v="62"/>
          <ac:spMkLst>
            <pc:docMk/>
            <pc:sldMk cId="2407589236" sldId="1769"/>
            <ac:spMk id="16" creationId="{6F4A7230-E1EF-4A20-AE03-36F7ADDEB91D}"/>
          </ac:spMkLst>
        </pc:spChg>
      </pc:sldChg>
      <pc:sldChg chg="addSp modSp">
        <pc:chgData name="Humberto Alencar" userId="d6098c2c-e45d-4e6a-b828-f736d4b688d9" providerId="ADAL" clId="{AEBD38E4-F7DE-49D5-801C-F69C096C8969}" dt="2022-01-18T18:31:19.797" v="60"/>
        <pc:sldMkLst>
          <pc:docMk/>
          <pc:sldMk cId="816288199" sldId="1792"/>
        </pc:sldMkLst>
        <pc:spChg chg="add mod">
          <ac:chgData name="Humberto Alencar" userId="d6098c2c-e45d-4e6a-b828-f736d4b688d9" providerId="ADAL" clId="{AEBD38E4-F7DE-49D5-801C-F69C096C8969}" dt="2022-01-18T18:31:19.797" v="60"/>
          <ac:spMkLst>
            <pc:docMk/>
            <pc:sldMk cId="816288199" sldId="1792"/>
            <ac:spMk id="7" creationId="{B95F99C7-8F59-4FBD-A26B-C6AB58B7658C}"/>
          </ac:spMkLst>
        </pc:spChg>
      </pc:sldChg>
      <pc:sldChg chg="addSp modSp">
        <pc:chgData name="Humberto Alencar" userId="d6098c2c-e45d-4e6a-b828-f736d4b688d9" providerId="ADAL" clId="{AEBD38E4-F7DE-49D5-801C-F69C096C8969}" dt="2022-01-18T18:31:15.767" v="51"/>
        <pc:sldMkLst>
          <pc:docMk/>
          <pc:sldMk cId="411446722" sldId="1825"/>
        </pc:sldMkLst>
        <pc:spChg chg="add mod">
          <ac:chgData name="Humberto Alencar" userId="d6098c2c-e45d-4e6a-b828-f736d4b688d9" providerId="ADAL" clId="{AEBD38E4-F7DE-49D5-801C-F69C096C8969}" dt="2022-01-18T18:31:15.767" v="51"/>
          <ac:spMkLst>
            <pc:docMk/>
            <pc:sldMk cId="411446722" sldId="1825"/>
            <ac:spMk id="15" creationId="{468AAFB8-B304-4635-AD2B-EA5B27F44A6D}"/>
          </ac:spMkLst>
        </pc:spChg>
      </pc:sldChg>
      <pc:sldChg chg="addSp modSp">
        <pc:chgData name="Humberto Alencar" userId="d6098c2c-e45d-4e6a-b828-f736d4b688d9" providerId="ADAL" clId="{AEBD38E4-F7DE-49D5-801C-F69C096C8969}" dt="2022-01-18T18:31:19.018" v="58"/>
        <pc:sldMkLst>
          <pc:docMk/>
          <pc:sldMk cId="4031464186" sldId="1828"/>
        </pc:sldMkLst>
        <pc:spChg chg="add mod">
          <ac:chgData name="Humberto Alencar" userId="d6098c2c-e45d-4e6a-b828-f736d4b688d9" providerId="ADAL" clId="{AEBD38E4-F7DE-49D5-801C-F69C096C8969}" dt="2022-01-18T18:31:19.018" v="58"/>
          <ac:spMkLst>
            <pc:docMk/>
            <pc:sldMk cId="4031464186" sldId="1828"/>
            <ac:spMk id="7" creationId="{47AA31F9-2F19-4887-ABB0-B8D3C9F4B902}"/>
          </ac:spMkLst>
        </pc:spChg>
      </pc:sldChg>
      <pc:sldChg chg="addSp delSp modSp">
        <pc:chgData name="Humberto Alencar" userId="d6098c2c-e45d-4e6a-b828-f736d4b688d9" providerId="ADAL" clId="{AEBD38E4-F7DE-49D5-801C-F69C096C8969}" dt="2022-01-18T18:31:18.138" v="56"/>
        <pc:sldMkLst>
          <pc:docMk/>
          <pc:sldMk cId="4245374748" sldId="1837"/>
        </pc:sldMkLst>
        <pc:spChg chg="add del mod">
          <ac:chgData name="Humberto Alencar" userId="d6098c2c-e45d-4e6a-b828-f736d4b688d9" providerId="ADAL" clId="{AEBD38E4-F7DE-49D5-801C-F69C096C8969}" dt="2022-01-18T18:31:17.195" v="54"/>
          <ac:spMkLst>
            <pc:docMk/>
            <pc:sldMk cId="4245374748" sldId="1837"/>
            <ac:spMk id="11" creationId="{5D309FF5-B633-4954-9D52-E08CB26F9726}"/>
          </ac:spMkLst>
        </pc:spChg>
        <pc:spChg chg="add mod">
          <ac:chgData name="Humberto Alencar" userId="d6098c2c-e45d-4e6a-b828-f736d4b688d9" providerId="ADAL" clId="{AEBD38E4-F7DE-49D5-801C-F69C096C8969}" dt="2022-01-18T18:31:18.138" v="56"/>
          <ac:spMkLst>
            <pc:docMk/>
            <pc:sldMk cId="4245374748" sldId="1837"/>
            <ac:spMk id="12" creationId="{5FF6345E-469B-4F3E-85EF-4C9ED86487AB}"/>
          </ac:spMkLst>
        </pc:spChg>
      </pc:sldChg>
      <pc:sldChg chg="addSp delSp modSp">
        <pc:chgData name="Humberto Alencar" userId="d6098c2c-e45d-4e6a-b828-f736d4b688d9" providerId="ADAL" clId="{AEBD38E4-F7DE-49D5-801C-F69C096C8969}" dt="2022-01-18T18:31:13.174" v="46"/>
        <pc:sldMkLst>
          <pc:docMk/>
          <pc:sldMk cId="4112179941" sldId="1839"/>
        </pc:sldMkLst>
        <pc:spChg chg="add del mod">
          <ac:chgData name="Humberto Alencar" userId="d6098c2c-e45d-4e6a-b828-f736d4b688d9" providerId="ADAL" clId="{AEBD38E4-F7DE-49D5-801C-F69C096C8969}" dt="2022-01-18T18:31:13.174" v="46"/>
          <ac:spMkLst>
            <pc:docMk/>
            <pc:sldMk cId="4112179941" sldId="1839"/>
            <ac:spMk id="18" creationId="{802EE470-FE52-452D-BD9F-21698BAD97B7}"/>
          </ac:spMkLst>
        </pc:spChg>
      </pc:sldChg>
      <pc:sldChg chg="addSp modSp">
        <pc:chgData name="Humberto Alencar" userId="d6098c2c-e45d-4e6a-b828-f736d4b688d9" providerId="ADAL" clId="{AEBD38E4-F7DE-49D5-801C-F69C096C8969}" dt="2022-01-18T18:31:15.381" v="50"/>
        <pc:sldMkLst>
          <pc:docMk/>
          <pc:sldMk cId="1317116417" sldId="1840"/>
        </pc:sldMkLst>
        <pc:spChg chg="add mod">
          <ac:chgData name="Humberto Alencar" userId="d6098c2c-e45d-4e6a-b828-f736d4b688d9" providerId="ADAL" clId="{AEBD38E4-F7DE-49D5-801C-F69C096C8969}" dt="2022-01-18T18:31:15.381" v="50"/>
          <ac:spMkLst>
            <pc:docMk/>
            <pc:sldMk cId="1317116417" sldId="1840"/>
            <ac:spMk id="27" creationId="{50E83DAF-4EA4-4508-B61A-590FF2867BC1}"/>
          </ac:spMkLst>
        </pc:spChg>
      </pc:sldChg>
      <pc:sldChg chg="addSp modSp">
        <pc:chgData name="Humberto Alencar" userId="d6098c2c-e45d-4e6a-b828-f736d4b688d9" providerId="ADAL" clId="{AEBD38E4-F7DE-49D5-801C-F69C096C8969}" dt="2022-01-18T18:31:19.417" v="59"/>
        <pc:sldMkLst>
          <pc:docMk/>
          <pc:sldMk cId="1908616522" sldId="1841"/>
        </pc:sldMkLst>
        <pc:spChg chg="add mod">
          <ac:chgData name="Humberto Alencar" userId="d6098c2c-e45d-4e6a-b828-f736d4b688d9" providerId="ADAL" clId="{AEBD38E4-F7DE-49D5-801C-F69C096C8969}" dt="2022-01-18T18:31:19.417" v="59"/>
          <ac:spMkLst>
            <pc:docMk/>
            <pc:sldMk cId="1908616522" sldId="1841"/>
            <ac:spMk id="5" creationId="{73B66EF8-9D00-4A35-8424-C524B2CF91BA}"/>
          </ac:spMkLst>
        </pc:spChg>
      </pc:sldChg>
      <pc:sldChg chg="addSp delSp modSp mod">
        <pc:chgData name="Humberto Alencar" userId="d6098c2c-e45d-4e6a-b828-f736d4b688d9" providerId="ADAL" clId="{AEBD38E4-F7DE-49D5-801C-F69C096C8969}" dt="2022-01-19T17:45:23.192" v="4091" actId="313"/>
        <pc:sldMkLst>
          <pc:docMk/>
          <pc:sldMk cId="1057671228" sldId="2035"/>
        </pc:sldMkLst>
        <pc:spChg chg="add del">
          <ac:chgData name="Humberto Alencar" userId="d6098c2c-e45d-4e6a-b828-f736d4b688d9" providerId="ADAL" clId="{AEBD38E4-F7DE-49D5-801C-F69C096C8969}" dt="2022-01-18T19:01:41.474" v="150" actId="478"/>
          <ac:spMkLst>
            <pc:docMk/>
            <pc:sldMk cId="1057671228" sldId="2035"/>
            <ac:spMk id="2" creationId="{155D6C60-88C8-4BE3-BB1C-55FDF7137F35}"/>
          </ac:spMkLst>
        </pc:spChg>
        <pc:spChg chg="mod">
          <ac:chgData name="Humberto Alencar" userId="d6098c2c-e45d-4e6a-b828-f736d4b688d9" providerId="ADAL" clId="{AEBD38E4-F7DE-49D5-801C-F69C096C8969}" dt="2022-01-19T17:45:23.192" v="4091" actId="313"/>
          <ac:spMkLst>
            <pc:docMk/>
            <pc:sldMk cId="1057671228" sldId="2035"/>
            <ac:spMk id="5" creationId="{00000000-0000-0000-0000-000000000000}"/>
          </ac:spMkLst>
        </pc:spChg>
      </pc:sldChg>
      <pc:sldChg chg="addSp delSp modSp mod">
        <pc:chgData name="Humberto Alencar" userId="d6098c2c-e45d-4e6a-b828-f736d4b688d9" providerId="ADAL" clId="{AEBD38E4-F7DE-49D5-801C-F69C096C8969}" dt="2022-01-18T23:51:38.800" v="908" actId="478"/>
        <pc:sldMkLst>
          <pc:docMk/>
          <pc:sldMk cId="1016790677" sldId="2112"/>
        </pc:sldMkLst>
        <pc:spChg chg="add del mod">
          <ac:chgData name="Humberto Alencar" userId="d6098c2c-e45d-4e6a-b828-f736d4b688d9" providerId="ADAL" clId="{AEBD38E4-F7DE-49D5-801C-F69C096C8969}" dt="2022-01-18T23:51:38.800" v="908" actId="478"/>
          <ac:spMkLst>
            <pc:docMk/>
            <pc:sldMk cId="1016790677" sldId="2112"/>
            <ac:spMk id="4" creationId="{8E94FE26-FAB9-4EA3-B664-36BA30710334}"/>
          </ac:spMkLst>
        </pc:spChg>
        <pc:spChg chg="mod">
          <ac:chgData name="Humberto Alencar" userId="d6098c2c-e45d-4e6a-b828-f736d4b688d9" providerId="ADAL" clId="{AEBD38E4-F7DE-49D5-801C-F69C096C8969}" dt="2022-01-18T21:20:23.431" v="594" actId="20577"/>
          <ac:spMkLst>
            <pc:docMk/>
            <pc:sldMk cId="1016790677" sldId="2112"/>
            <ac:spMk id="5" creationId="{00000000-0000-0000-0000-000000000000}"/>
          </ac:spMkLst>
        </pc:spChg>
        <pc:graphicFrameChg chg="add mod">
          <ac:chgData name="Humberto Alencar" userId="d6098c2c-e45d-4e6a-b828-f736d4b688d9" providerId="ADAL" clId="{AEBD38E4-F7DE-49D5-801C-F69C096C8969}" dt="2022-01-18T23:51:37.346" v="907" actId="167"/>
          <ac:graphicFrameMkLst>
            <pc:docMk/>
            <pc:sldMk cId="1016790677" sldId="2112"/>
            <ac:graphicFrameMk id="6" creationId="{00000000-0008-0000-0100-000002000000}"/>
          </ac:graphicFrameMkLst>
        </pc:graphicFrameChg>
        <pc:graphicFrameChg chg="del">
          <ac:chgData name="Humberto Alencar" userId="d6098c2c-e45d-4e6a-b828-f736d4b688d9" providerId="ADAL" clId="{AEBD38E4-F7DE-49D5-801C-F69C096C8969}" dt="2022-01-18T23:51:22.661" v="901" actId="478"/>
          <ac:graphicFrameMkLst>
            <pc:docMk/>
            <pc:sldMk cId="1016790677" sldId="2112"/>
            <ac:graphicFrameMk id="7" creationId="{00000000-0008-0000-0100-000002000000}"/>
          </ac:graphicFrameMkLst>
        </pc:graphicFrameChg>
      </pc:sldChg>
      <pc:sldChg chg="addSp delSp modSp mod">
        <pc:chgData name="Humberto Alencar" userId="d6098c2c-e45d-4e6a-b828-f736d4b688d9" providerId="ADAL" clId="{AEBD38E4-F7DE-49D5-801C-F69C096C8969}" dt="2022-01-18T18:31:58.378" v="142" actId="20577"/>
        <pc:sldMkLst>
          <pc:docMk/>
          <pc:sldMk cId="2636088828" sldId="2186"/>
        </pc:sldMkLst>
        <pc:spChg chg="mod">
          <ac:chgData name="Humberto Alencar" userId="d6098c2c-e45d-4e6a-b828-f736d4b688d9" providerId="ADAL" clId="{AEBD38E4-F7DE-49D5-801C-F69C096C8969}" dt="2022-01-18T18:31:58.378" v="142" actId="20577"/>
          <ac:spMkLst>
            <pc:docMk/>
            <pc:sldMk cId="2636088828" sldId="2186"/>
            <ac:spMk id="2" creationId="{00000000-0000-0000-0000-000000000000}"/>
          </ac:spMkLst>
        </pc:spChg>
        <pc:spChg chg="add del mod">
          <ac:chgData name="Humberto Alencar" userId="d6098c2c-e45d-4e6a-b828-f736d4b688d9" providerId="ADAL" clId="{AEBD38E4-F7DE-49D5-801C-F69C096C8969}" dt="2022-01-18T18:31:53.297" v="132"/>
          <ac:spMkLst>
            <pc:docMk/>
            <pc:sldMk cId="2636088828" sldId="2186"/>
            <ac:spMk id="11" creationId="{D72DB620-7AB7-4018-BAE4-2C7E1C5882CE}"/>
          </ac:spMkLst>
        </pc:spChg>
      </pc:sldChg>
      <pc:sldChg chg="addSp delSp modSp mod">
        <pc:chgData name="Humberto Alencar" userId="d6098c2c-e45d-4e6a-b828-f736d4b688d9" providerId="ADAL" clId="{AEBD38E4-F7DE-49D5-801C-F69C096C8969}" dt="2022-01-18T23:47:43.184" v="811" actId="478"/>
        <pc:sldMkLst>
          <pc:docMk/>
          <pc:sldMk cId="3131975711" sldId="2188"/>
        </pc:sldMkLst>
        <pc:spChg chg="mod">
          <ac:chgData name="Humberto Alencar" userId="d6098c2c-e45d-4e6a-b828-f736d4b688d9" providerId="ADAL" clId="{AEBD38E4-F7DE-49D5-801C-F69C096C8969}" dt="2022-01-18T23:47:07.884" v="800" actId="20577"/>
          <ac:spMkLst>
            <pc:docMk/>
            <pc:sldMk cId="3131975711" sldId="2188"/>
            <ac:spMk id="2" creationId="{00000000-0000-0000-0000-000000000000}"/>
          </ac:spMkLst>
        </pc:spChg>
        <pc:spChg chg="add del mod">
          <ac:chgData name="Humberto Alencar" userId="d6098c2c-e45d-4e6a-b828-f736d4b688d9" providerId="ADAL" clId="{AEBD38E4-F7DE-49D5-801C-F69C096C8969}" dt="2022-01-18T23:47:25.489" v="806" actId="478"/>
          <ac:spMkLst>
            <pc:docMk/>
            <pc:sldMk cId="3131975711" sldId="2188"/>
            <ac:spMk id="6" creationId="{6FC17D57-CB4C-4DDA-9533-BA9BEDC9EA58}"/>
          </ac:spMkLst>
        </pc:spChg>
        <pc:picChg chg="mod ord">
          <ac:chgData name="Humberto Alencar" userId="d6098c2c-e45d-4e6a-b828-f736d4b688d9" providerId="ADAL" clId="{AEBD38E4-F7DE-49D5-801C-F69C096C8969}" dt="2022-01-18T23:47:23.057" v="805" actId="167"/>
          <ac:picMkLst>
            <pc:docMk/>
            <pc:sldMk cId="3131975711" sldId="2188"/>
            <ac:picMk id="3" creationId="{53BBA1D6-BD95-411C-9743-EC67EE69B4DE}"/>
          </ac:picMkLst>
        </pc:picChg>
        <pc:picChg chg="mod ord">
          <ac:chgData name="Humberto Alencar" userId="d6098c2c-e45d-4e6a-b828-f736d4b688d9" providerId="ADAL" clId="{AEBD38E4-F7DE-49D5-801C-F69C096C8969}" dt="2022-01-18T23:47:41.503" v="810" actId="167"/>
          <ac:picMkLst>
            <pc:docMk/>
            <pc:sldMk cId="3131975711" sldId="2188"/>
            <ac:picMk id="4" creationId="{F7706DCA-A3D2-4530-BDBC-D9773739C73D}"/>
          </ac:picMkLst>
        </pc:picChg>
        <pc:picChg chg="del">
          <ac:chgData name="Humberto Alencar" userId="d6098c2c-e45d-4e6a-b828-f736d4b688d9" providerId="ADAL" clId="{AEBD38E4-F7DE-49D5-801C-F69C096C8969}" dt="2022-01-18T23:47:25.489" v="806" actId="478"/>
          <ac:picMkLst>
            <pc:docMk/>
            <pc:sldMk cId="3131975711" sldId="2188"/>
            <ac:picMk id="5" creationId="{FD1C6E55-1A8D-4C4D-BD97-21660C34E458}"/>
          </ac:picMkLst>
        </pc:picChg>
        <pc:picChg chg="del">
          <ac:chgData name="Humberto Alencar" userId="d6098c2c-e45d-4e6a-b828-f736d4b688d9" providerId="ADAL" clId="{AEBD38E4-F7DE-49D5-801C-F69C096C8969}" dt="2022-01-18T23:47:43.184" v="811" actId="478"/>
          <ac:picMkLst>
            <pc:docMk/>
            <pc:sldMk cId="3131975711" sldId="2188"/>
            <ac:picMk id="8" creationId="{EDDC73F8-04AA-4043-8C4D-6FF5AACE1C7E}"/>
          </ac:picMkLst>
        </pc:picChg>
      </pc:sldChg>
      <pc:sldChg chg="addSp modSp del">
        <pc:chgData name="Humberto Alencar" userId="d6098c2c-e45d-4e6a-b828-f736d4b688d9" providerId="ADAL" clId="{AEBD38E4-F7DE-49D5-801C-F69C096C8969}" dt="2022-01-18T20:01:29.307" v="316" actId="47"/>
        <pc:sldMkLst>
          <pc:docMk/>
          <pc:sldMk cId="3116719847" sldId="2231"/>
        </pc:sldMkLst>
        <pc:spChg chg="add mod">
          <ac:chgData name="Humberto Alencar" userId="d6098c2c-e45d-4e6a-b828-f736d4b688d9" providerId="ADAL" clId="{AEBD38E4-F7DE-49D5-801C-F69C096C8969}" dt="2022-01-18T18:31:02.901" v="18"/>
          <ac:spMkLst>
            <pc:docMk/>
            <pc:sldMk cId="3116719847" sldId="2231"/>
            <ac:spMk id="20" creationId="{3B51A259-3B5B-489B-8039-CA0C7FCD89DA}"/>
          </ac:spMkLst>
        </pc:spChg>
      </pc:sldChg>
      <pc:sldChg chg="addSp modSp del">
        <pc:chgData name="Humberto Alencar" userId="d6098c2c-e45d-4e6a-b828-f736d4b688d9" providerId="ADAL" clId="{AEBD38E4-F7DE-49D5-801C-F69C096C8969}" dt="2022-01-18T20:01:29.638" v="317" actId="47"/>
        <pc:sldMkLst>
          <pc:docMk/>
          <pc:sldMk cId="2659089311" sldId="2257"/>
        </pc:sldMkLst>
        <pc:spChg chg="add mod">
          <ac:chgData name="Humberto Alencar" userId="d6098c2c-e45d-4e6a-b828-f736d4b688d9" providerId="ADAL" clId="{AEBD38E4-F7DE-49D5-801C-F69C096C8969}" dt="2022-01-18T18:31:03.315" v="19"/>
          <ac:spMkLst>
            <pc:docMk/>
            <pc:sldMk cId="2659089311" sldId="2257"/>
            <ac:spMk id="5" creationId="{7BCB85EB-532E-4AB0-BC10-C79F94D02554}"/>
          </ac:spMkLst>
        </pc:spChg>
      </pc:sldChg>
      <pc:sldChg chg="addSp delSp modSp mod">
        <pc:chgData name="Humberto Alencar" userId="d6098c2c-e45d-4e6a-b828-f736d4b688d9" providerId="ADAL" clId="{AEBD38E4-F7DE-49D5-801C-F69C096C8969}" dt="2022-01-18T23:11:22.331" v="678" actId="14100"/>
        <pc:sldMkLst>
          <pc:docMk/>
          <pc:sldMk cId="1743544488" sldId="2303"/>
        </pc:sldMkLst>
        <pc:spChg chg="mod">
          <ac:chgData name="Humberto Alencar" userId="d6098c2c-e45d-4e6a-b828-f736d4b688d9" providerId="ADAL" clId="{AEBD38E4-F7DE-49D5-801C-F69C096C8969}" dt="2022-01-18T23:11:22.331" v="678" actId="14100"/>
          <ac:spMkLst>
            <pc:docMk/>
            <pc:sldMk cId="1743544488" sldId="2303"/>
            <ac:spMk id="8" creationId="{895D1BC1-C0AA-420D-B0F6-A53AC518FA7B}"/>
          </ac:spMkLst>
        </pc:spChg>
        <pc:spChg chg="mod">
          <ac:chgData name="Humberto Alencar" userId="d6098c2c-e45d-4e6a-b828-f736d4b688d9" providerId="ADAL" clId="{AEBD38E4-F7DE-49D5-801C-F69C096C8969}" dt="2022-01-18T23:11:22.331" v="678" actId="14100"/>
          <ac:spMkLst>
            <pc:docMk/>
            <pc:sldMk cId="1743544488" sldId="2303"/>
            <ac:spMk id="9" creationId="{D389DA09-0946-434B-8C7C-B2CE913A179E}"/>
          </ac:spMkLst>
        </pc:spChg>
        <pc:spChg chg="mod">
          <ac:chgData name="Humberto Alencar" userId="d6098c2c-e45d-4e6a-b828-f736d4b688d9" providerId="ADAL" clId="{AEBD38E4-F7DE-49D5-801C-F69C096C8969}" dt="2022-01-18T23:11:22.331" v="678" actId="14100"/>
          <ac:spMkLst>
            <pc:docMk/>
            <pc:sldMk cId="1743544488" sldId="2303"/>
            <ac:spMk id="10" creationId="{5113A174-46DE-4279-889B-2262ECDA9575}"/>
          </ac:spMkLst>
        </pc:spChg>
        <pc:spChg chg="add del mod">
          <ac:chgData name="Humberto Alencar" userId="d6098c2c-e45d-4e6a-b828-f736d4b688d9" providerId="ADAL" clId="{AEBD38E4-F7DE-49D5-801C-F69C096C8969}" dt="2022-01-18T23:06:17.634" v="621" actId="478"/>
          <ac:spMkLst>
            <pc:docMk/>
            <pc:sldMk cId="1743544488" sldId="2303"/>
            <ac:spMk id="11" creationId="{B3609B28-70BB-485C-872B-C9F3CB53DB01}"/>
          </ac:spMkLst>
        </pc:spChg>
        <pc:spChg chg="mod">
          <ac:chgData name="Humberto Alencar" userId="d6098c2c-e45d-4e6a-b828-f736d4b688d9" providerId="ADAL" clId="{AEBD38E4-F7DE-49D5-801C-F69C096C8969}" dt="2022-01-18T23:10:38.680" v="677" actId="120"/>
          <ac:spMkLst>
            <pc:docMk/>
            <pc:sldMk cId="1743544488" sldId="2303"/>
            <ac:spMk id="12" creationId="{9383A843-EBDF-47F4-B77C-0B9CF4DFC554}"/>
          </ac:spMkLst>
        </pc:spChg>
        <pc:picChg chg="del">
          <ac:chgData name="Humberto Alencar" userId="d6098c2c-e45d-4e6a-b828-f736d4b688d9" providerId="ADAL" clId="{AEBD38E4-F7DE-49D5-801C-F69C096C8969}" dt="2022-01-18T23:06:17.067" v="620" actId="478"/>
          <ac:picMkLst>
            <pc:docMk/>
            <pc:sldMk cId="1743544488" sldId="2303"/>
            <ac:picMk id="3" creationId="{6BF89EA0-F185-408F-A0C5-E25F5BD53ED6}"/>
          </ac:picMkLst>
        </pc:picChg>
        <pc:picChg chg="mod ord">
          <ac:chgData name="Humberto Alencar" userId="d6098c2c-e45d-4e6a-b828-f736d4b688d9" providerId="ADAL" clId="{AEBD38E4-F7DE-49D5-801C-F69C096C8969}" dt="2022-01-18T23:06:15.228" v="619" actId="167"/>
          <ac:picMkLst>
            <pc:docMk/>
            <pc:sldMk cId="1743544488" sldId="2303"/>
            <ac:picMk id="5" creationId="{A027FE44-8792-42C3-B0C1-369CE0E49099}"/>
          </ac:picMkLst>
        </pc:picChg>
      </pc:sldChg>
      <pc:sldChg chg="addSp delSp modSp mod">
        <pc:chgData name="Humberto Alencar" userId="d6098c2c-e45d-4e6a-b828-f736d4b688d9" providerId="ADAL" clId="{AEBD38E4-F7DE-49D5-801C-F69C096C8969}" dt="2022-01-19T17:41:13.424" v="4065" actId="478"/>
        <pc:sldMkLst>
          <pc:docMk/>
          <pc:sldMk cId="3577640694" sldId="2467"/>
        </pc:sldMkLst>
        <pc:spChg chg="add del mod">
          <ac:chgData name="Humberto Alencar" userId="d6098c2c-e45d-4e6a-b828-f736d4b688d9" providerId="ADAL" clId="{AEBD38E4-F7DE-49D5-801C-F69C096C8969}" dt="2022-01-19T17:41:13.424" v="4065" actId="478"/>
          <ac:spMkLst>
            <pc:docMk/>
            <pc:sldMk cId="3577640694" sldId="2467"/>
            <ac:spMk id="16" creationId="{40B74E87-F40A-40E1-97BB-CBE5A792A11C}"/>
          </ac:spMkLst>
        </pc:spChg>
      </pc:sldChg>
      <pc:sldChg chg="addSp modSp mod">
        <pc:chgData name="Humberto Alencar" userId="d6098c2c-e45d-4e6a-b828-f736d4b688d9" providerId="ADAL" clId="{AEBD38E4-F7DE-49D5-801C-F69C096C8969}" dt="2022-01-18T20:38:26.438" v="359" actId="20577"/>
        <pc:sldMkLst>
          <pc:docMk/>
          <pc:sldMk cId="1199238041" sldId="5836"/>
        </pc:sldMkLst>
        <pc:spChg chg="add mod">
          <ac:chgData name="Humberto Alencar" userId="d6098c2c-e45d-4e6a-b828-f736d4b688d9" providerId="ADAL" clId="{AEBD38E4-F7DE-49D5-801C-F69C096C8969}" dt="2022-01-18T20:38:26.438" v="359" actId="20577"/>
          <ac:spMkLst>
            <pc:docMk/>
            <pc:sldMk cId="1199238041" sldId="5836"/>
            <ac:spMk id="5" creationId="{6F5B6AF7-82F0-4647-8F5F-8FECE539966D}"/>
          </ac:spMkLst>
        </pc:spChg>
      </pc:sldChg>
      <pc:sldChg chg="addSp modSp mod">
        <pc:chgData name="Humberto Alencar" userId="d6098c2c-e45d-4e6a-b828-f736d4b688d9" providerId="ADAL" clId="{AEBD38E4-F7DE-49D5-801C-F69C096C8969}" dt="2022-01-18T20:38:35.737" v="375" actId="20577"/>
        <pc:sldMkLst>
          <pc:docMk/>
          <pc:sldMk cId="1926715238" sldId="5837"/>
        </pc:sldMkLst>
        <pc:spChg chg="add mod">
          <ac:chgData name="Humberto Alencar" userId="d6098c2c-e45d-4e6a-b828-f736d4b688d9" providerId="ADAL" clId="{AEBD38E4-F7DE-49D5-801C-F69C096C8969}" dt="2022-01-18T20:38:35.737" v="375" actId="20577"/>
          <ac:spMkLst>
            <pc:docMk/>
            <pc:sldMk cId="1926715238" sldId="5837"/>
            <ac:spMk id="5" creationId="{F900504B-E57D-49CE-9218-4A5F94B6B4E9}"/>
          </ac:spMkLst>
        </pc:spChg>
      </pc:sldChg>
      <pc:sldChg chg="addSp modSp mod">
        <pc:chgData name="Humberto Alencar" userId="d6098c2c-e45d-4e6a-b828-f736d4b688d9" providerId="ADAL" clId="{AEBD38E4-F7DE-49D5-801C-F69C096C8969}" dt="2022-01-18T20:38:53.005" v="383" actId="1076"/>
        <pc:sldMkLst>
          <pc:docMk/>
          <pc:sldMk cId="1030866915" sldId="5838"/>
        </pc:sldMkLst>
        <pc:spChg chg="add mod">
          <ac:chgData name="Humberto Alencar" userId="d6098c2c-e45d-4e6a-b828-f736d4b688d9" providerId="ADAL" clId="{AEBD38E4-F7DE-49D5-801C-F69C096C8969}" dt="2022-01-18T20:38:53.005" v="383" actId="1076"/>
          <ac:spMkLst>
            <pc:docMk/>
            <pc:sldMk cId="1030866915" sldId="5838"/>
            <ac:spMk id="5" creationId="{25FAF587-E2EA-4B0E-AC0B-9232395197D4}"/>
          </ac:spMkLst>
        </pc:spChg>
      </pc:sldChg>
      <pc:sldChg chg="addSp modSp del">
        <pc:chgData name="Humberto Alencar" userId="d6098c2c-e45d-4e6a-b828-f736d4b688d9" providerId="ADAL" clId="{AEBD38E4-F7DE-49D5-801C-F69C096C8969}" dt="2022-01-18T20:01:30.004" v="318" actId="47"/>
        <pc:sldMkLst>
          <pc:docMk/>
          <pc:sldMk cId="3229432714" sldId="5868"/>
        </pc:sldMkLst>
        <pc:spChg chg="add mod">
          <ac:chgData name="Humberto Alencar" userId="d6098c2c-e45d-4e6a-b828-f736d4b688d9" providerId="ADAL" clId="{AEBD38E4-F7DE-49D5-801C-F69C096C8969}" dt="2022-01-18T18:31:03.696" v="20"/>
          <ac:spMkLst>
            <pc:docMk/>
            <pc:sldMk cId="3229432714" sldId="5868"/>
            <ac:spMk id="5" creationId="{6ED95DA3-F2BF-4FBC-B73B-0D9AFA51F466}"/>
          </ac:spMkLst>
        </pc:spChg>
      </pc:sldChg>
      <pc:sldChg chg="addSp modSp del">
        <pc:chgData name="Humberto Alencar" userId="d6098c2c-e45d-4e6a-b828-f736d4b688d9" providerId="ADAL" clId="{AEBD38E4-F7DE-49D5-801C-F69C096C8969}" dt="2022-01-18T20:01:30.374" v="319" actId="47"/>
        <pc:sldMkLst>
          <pc:docMk/>
          <pc:sldMk cId="754192620" sldId="5869"/>
        </pc:sldMkLst>
        <pc:spChg chg="add mod">
          <ac:chgData name="Humberto Alencar" userId="d6098c2c-e45d-4e6a-b828-f736d4b688d9" providerId="ADAL" clId="{AEBD38E4-F7DE-49D5-801C-F69C096C8969}" dt="2022-01-18T18:31:04.069" v="21"/>
          <ac:spMkLst>
            <pc:docMk/>
            <pc:sldMk cId="754192620" sldId="5869"/>
            <ac:spMk id="5" creationId="{07773225-D288-422B-93A9-3EA7CE8E6222}"/>
          </ac:spMkLst>
        </pc:spChg>
      </pc:sldChg>
      <pc:sldChg chg="addSp modSp del">
        <pc:chgData name="Humberto Alencar" userId="d6098c2c-e45d-4e6a-b828-f736d4b688d9" providerId="ADAL" clId="{AEBD38E4-F7DE-49D5-801C-F69C096C8969}" dt="2022-01-18T20:01:30.707" v="320" actId="47"/>
        <pc:sldMkLst>
          <pc:docMk/>
          <pc:sldMk cId="2643706839" sldId="5870"/>
        </pc:sldMkLst>
        <pc:spChg chg="add mod">
          <ac:chgData name="Humberto Alencar" userId="d6098c2c-e45d-4e6a-b828-f736d4b688d9" providerId="ADAL" clId="{AEBD38E4-F7DE-49D5-801C-F69C096C8969}" dt="2022-01-18T18:31:04.430" v="22"/>
          <ac:spMkLst>
            <pc:docMk/>
            <pc:sldMk cId="2643706839" sldId="5870"/>
            <ac:spMk id="5" creationId="{B107BE67-41C0-4EA7-8967-55814F94235D}"/>
          </ac:spMkLst>
        </pc:spChg>
      </pc:sldChg>
      <pc:sldChg chg="addSp modSp mod">
        <pc:chgData name="Humberto Alencar" userId="d6098c2c-e45d-4e6a-b828-f736d4b688d9" providerId="ADAL" clId="{AEBD38E4-F7DE-49D5-801C-F69C096C8969}" dt="2022-01-18T20:39:36.551" v="402" actId="20577"/>
        <pc:sldMkLst>
          <pc:docMk/>
          <pc:sldMk cId="2718010495" sldId="5947"/>
        </pc:sldMkLst>
        <pc:spChg chg="add mod">
          <ac:chgData name="Humberto Alencar" userId="d6098c2c-e45d-4e6a-b828-f736d4b688d9" providerId="ADAL" clId="{AEBD38E4-F7DE-49D5-801C-F69C096C8969}" dt="2022-01-18T20:39:36.551" v="402" actId="20577"/>
          <ac:spMkLst>
            <pc:docMk/>
            <pc:sldMk cId="2718010495" sldId="5947"/>
            <ac:spMk id="8" creationId="{A2360687-3FF1-434F-98E9-585E9F1F1C64}"/>
          </ac:spMkLst>
        </pc:spChg>
      </pc:sldChg>
      <pc:sldChg chg="addSp modSp mod">
        <pc:chgData name="Humberto Alencar" userId="d6098c2c-e45d-4e6a-b828-f736d4b688d9" providerId="ADAL" clId="{AEBD38E4-F7DE-49D5-801C-F69C096C8969}" dt="2022-01-18T20:38:30.957" v="369" actId="20577"/>
        <pc:sldMkLst>
          <pc:docMk/>
          <pc:sldMk cId="2024760463" sldId="6017"/>
        </pc:sldMkLst>
        <pc:spChg chg="add mod">
          <ac:chgData name="Humberto Alencar" userId="d6098c2c-e45d-4e6a-b828-f736d4b688d9" providerId="ADAL" clId="{AEBD38E4-F7DE-49D5-801C-F69C096C8969}" dt="2022-01-18T20:38:30.957" v="369" actId="20577"/>
          <ac:spMkLst>
            <pc:docMk/>
            <pc:sldMk cId="2024760463" sldId="6017"/>
            <ac:spMk id="5" creationId="{BC784657-1487-4A89-852D-B7898774E966}"/>
          </ac:spMkLst>
        </pc:spChg>
      </pc:sldChg>
      <pc:sldChg chg="addSp modSp mod">
        <pc:chgData name="Humberto Alencar" userId="d6098c2c-e45d-4e6a-b828-f736d4b688d9" providerId="ADAL" clId="{AEBD38E4-F7DE-49D5-801C-F69C096C8969}" dt="2022-01-18T20:33:35.957" v="349" actId="20577"/>
        <pc:sldMkLst>
          <pc:docMk/>
          <pc:sldMk cId="560040600" sldId="6038"/>
        </pc:sldMkLst>
        <pc:spChg chg="add mod">
          <ac:chgData name="Humberto Alencar" userId="d6098c2c-e45d-4e6a-b828-f736d4b688d9" providerId="ADAL" clId="{AEBD38E4-F7DE-49D5-801C-F69C096C8969}" dt="2022-01-18T20:33:35.957" v="349" actId="20577"/>
          <ac:spMkLst>
            <pc:docMk/>
            <pc:sldMk cId="560040600" sldId="6038"/>
            <ac:spMk id="4" creationId="{4C5EB657-E09E-4385-AAA6-21D61F9A20BE}"/>
          </ac:spMkLst>
        </pc:spChg>
      </pc:sldChg>
      <pc:sldChg chg="addSp modSp mod">
        <pc:chgData name="Humberto Alencar" userId="d6098c2c-e45d-4e6a-b828-f736d4b688d9" providerId="ADAL" clId="{AEBD38E4-F7DE-49D5-801C-F69C096C8969}" dt="2022-01-18T20:33:40.950" v="350"/>
        <pc:sldMkLst>
          <pc:docMk/>
          <pc:sldMk cId="205460439" sldId="6041"/>
        </pc:sldMkLst>
        <pc:spChg chg="add mod">
          <ac:chgData name="Humberto Alencar" userId="d6098c2c-e45d-4e6a-b828-f736d4b688d9" providerId="ADAL" clId="{AEBD38E4-F7DE-49D5-801C-F69C096C8969}" dt="2022-01-18T20:33:40.950" v="350"/>
          <ac:spMkLst>
            <pc:docMk/>
            <pc:sldMk cId="205460439" sldId="6041"/>
            <ac:spMk id="6" creationId="{598D8D1A-0B33-481D-9165-FC64AE7B6C61}"/>
          </ac:spMkLst>
        </pc:spChg>
      </pc:sldChg>
      <pc:sldChg chg="addSp modSp">
        <pc:chgData name="Humberto Alencar" userId="d6098c2c-e45d-4e6a-b828-f736d4b688d9" providerId="ADAL" clId="{AEBD38E4-F7DE-49D5-801C-F69C096C8969}" dt="2022-01-18T18:31:46.338" v="118"/>
        <pc:sldMkLst>
          <pc:docMk/>
          <pc:sldMk cId="3989285583" sldId="6153"/>
        </pc:sldMkLst>
        <pc:spChg chg="add mod">
          <ac:chgData name="Humberto Alencar" userId="d6098c2c-e45d-4e6a-b828-f736d4b688d9" providerId="ADAL" clId="{AEBD38E4-F7DE-49D5-801C-F69C096C8969}" dt="2022-01-18T18:31:46.338" v="118"/>
          <ac:spMkLst>
            <pc:docMk/>
            <pc:sldMk cId="3989285583" sldId="6153"/>
            <ac:spMk id="12" creationId="{045A1047-B2AA-4B30-B137-36DAD4E616BD}"/>
          </ac:spMkLst>
        </pc:spChg>
      </pc:sldChg>
      <pc:sldChg chg="addSp modSp">
        <pc:chgData name="Humberto Alencar" userId="d6098c2c-e45d-4e6a-b828-f736d4b688d9" providerId="ADAL" clId="{AEBD38E4-F7DE-49D5-801C-F69C096C8969}" dt="2022-01-18T18:31:48.730" v="122"/>
        <pc:sldMkLst>
          <pc:docMk/>
          <pc:sldMk cId="295787834" sldId="6157"/>
        </pc:sldMkLst>
        <pc:spChg chg="add mod">
          <ac:chgData name="Humberto Alencar" userId="d6098c2c-e45d-4e6a-b828-f736d4b688d9" providerId="ADAL" clId="{AEBD38E4-F7DE-49D5-801C-F69C096C8969}" dt="2022-01-18T18:31:48.730" v="122"/>
          <ac:spMkLst>
            <pc:docMk/>
            <pc:sldMk cId="295787834" sldId="6157"/>
            <ac:spMk id="16" creationId="{DFF01BCC-890F-44AF-8414-D34202C45AF1}"/>
          </ac:spMkLst>
        </pc:spChg>
      </pc:sldChg>
      <pc:sldChg chg="addSp modSp">
        <pc:chgData name="Humberto Alencar" userId="d6098c2c-e45d-4e6a-b828-f736d4b688d9" providerId="ADAL" clId="{AEBD38E4-F7DE-49D5-801C-F69C096C8969}" dt="2022-01-18T18:31:45.300" v="115"/>
        <pc:sldMkLst>
          <pc:docMk/>
          <pc:sldMk cId="4102997085" sldId="6170"/>
        </pc:sldMkLst>
        <pc:spChg chg="add mod">
          <ac:chgData name="Humberto Alencar" userId="d6098c2c-e45d-4e6a-b828-f736d4b688d9" providerId="ADAL" clId="{AEBD38E4-F7DE-49D5-801C-F69C096C8969}" dt="2022-01-18T18:31:45.300" v="115"/>
          <ac:spMkLst>
            <pc:docMk/>
            <pc:sldMk cId="4102997085" sldId="6170"/>
            <ac:spMk id="14" creationId="{FF7F1CD6-C8AB-449A-BE04-FDE1FE14CDC5}"/>
          </ac:spMkLst>
        </pc:spChg>
      </pc:sldChg>
      <pc:sldChg chg="addSp modSp del">
        <pc:chgData name="Humberto Alencar" userId="d6098c2c-e45d-4e6a-b828-f736d4b688d9" providerId="ADAL" clId="{AEBD38E4-F7DE-49D5-801C-F69C096C8969}" dt="2022-01-18T18:32:13.465" v="144" actId="47"/>
        <pc:sldMkLst>
          <pc:docMk/>
          <pc:sldMk cId="1735580882" sldId="6172"/>
        </pc:sldMkLst>
        <pc:spChg chg="add mod">
          <ac:chgData name="Humberto Alencar" userId="d6098c2c-e45d-4e6a-b828-f736d4b688d9" providerId="ADAL" clId="{AEBD38E4-F7DE-49D5-801C-F69C096C8969}" dt="2022-01-18T18:31:51.906" v="130"/>
          <ac:spMkLst>
            <pc:docMk/>
            <pc:sldMk cId="1735580882" sldId="6172"/>
            <ac:spMk id="28" creationId="{AC4F1DEF-C87A-4AF0-B888-C55BFFC0B82A}"/>
          </ac:spMkLst>
        </pc:spChg>
      </pc:sldChg>
      <pc:sldChg chg="addSp modSp">
        <pc:chgData name="Humberto Alencar" userId="d6098c2c-e45d-4e6a-b828-f736d4b688d9" providerId="ADAL" clId="{AEBD38E4-F7DE-49D5-801C-F69C096C8969}" dt="2022-01-18T18:31:48.312" v="121"/>
        <pc:sldMkLst>
          <pc:docMk/>
          <pc:sldMk cId="3841023325" sldId="6178"/>
        </pc:sldMkLst>
        <pc:spChg chg="add mod">
          <ac:chgData name="Humberto Alencar" userId="d6098c2c-e45d-4e6a-b828-f736d4b688d9" providerId="ADAL" clId="{AEBD38E4-F7DE-49D5-801C-F69C096C8969}" dt="2022-01-18T18:31:48.312" v="121"/>
          <ac:spMkLst>
            <pc:docMk/>
            <pc:sldMk cId="3841023325" sldId="6178"/>
            <ac:spMk id="6" creationId="{2FD85C76-4236-4986-9286-D93443C70528}"/>
          </ac:spMkLst>
        </pc:spChg>
      </pc:sldChg>
      <pc:sldChg chg="addSp modSp">
        <pc:chgData name="Humberto Alencar" userId="d6098c2c-e45d-4e6a-b828-f736d4b688d9" providerId="ADAL" clId="{AEBD38E4-F7DE-49D5-801C-F69C096C8969}" dt="2022-01-18T18:31:49.556" v="124"/>
        <pc:sldMkLst>
          <pc:docMk/>
          <pc:sldMk cId="4057248317" sldId="6186"/>
        </pc:sldMkLst>
        <pc:spChg chg="add mod">
          <ac:chgData name="Humberto Alencar" userId="d6098c2c-e45d-4e6a-b828-f736d4b688d9" providerId="ADAL" clId="{AEBD38E4-F7DE-49D5-801C-F69C096C8969}" dt="2022-01-18T18:31:49.556" v="124"/>
          <ac:spMkLst>
            <pc:docMk/>
            <pc:sldMk cId="4057248317" sldId="6186"/>
            <ac:spMk id="8" creationId="{79338FA1-5B75-4930-8226-570A66F56942}"/>
          </ac:spMkLst>
        </pc:spChg>
      </pc:sldChg>
      <pc:sldChg chg="addSp modSp">
        <pc:chgData name="Humberto Alencar" userId="d6098c2c-e45d-4e6a-b828-f736d4b688d9" providerId="ADAL" clId="{AEBD38E4-F7DE-49D5-801C-F69C096C8969}" dt="2022-01-18T18:31:43.043" v="109"/>
        <pc:sldMkLst>
          <pc:docMk/>
          <pc:sldMk cId="2313907702" sldId="6188"/>
        </pc:sldMkLst>
        <pc:spChg chg="add mod">
          <ac:chgData name="Humberto Alencar" userId="d6098c2c-e45d-4e6a-b828-f736d4b688d9" providerId="ADAL" clId="{AEBD38E4-F7DE-49D5-801C-F69C096C8969}" dt="2022-01-18T18:31:43.043" v="109"/>
          <ac:spMkLst>
            <pc:docMk/>
            <pc:sldMk cId="2313907702" sldId="6188"/>
            <ac:spMk id="14" creationId="{417898A3-FD53-4768-ACC2-0BEA671B30AA}"/>
          </ac:spMkLst>
        </pc:spChg>
      </pc:sldChg>
      <pc:sldChg chg="addSp modSp">
        <pc:chgData name="Humberto Alencar" userId="d6098c2c-e45d-4e6a-b828-f736d4b688d9" providerId="ADAL" clId="{AEBD38E4-F7DE-49D5-801C-F69C096C8969}" dt="2022-01-18T18:31:43.399" v="110"/>
        <pc:sldMkLst>
          <pc:docMk/>
          <pc:sldMk cId="2443560640" sldId="6189"/>
        </pc:sldMkLst>
        <pc:spChg chg="add mod">
          <ac:chgData name="Humberto Alencar" userId="d6098c2c-e45d-4e6a-b828-f736d4b688d9" providerId="ADAL" clId="{AEBD38E4-F7DE-49D5-801C-F69C096C8969}" dt="2022-01-18T18:31:43.399" v="110"/>
          <ac:spMkLst>
            <pc:docMk/>
            <pc:sldMk cId="2443560640" sldId="6189"/>
            <ac:spMk id="20" creationId="{A9EA12D7-96D2-4494-9EC7-D9AC33E0CE01}"/>
          </ac:spMkLst>
        </pc:spChg>
      </pc:sldChg>
      <pc:sldChg chg="addSp modSp">
        <pc:chgData name="Humberto Alencar" userId="d6098c2c-e45d-4e6a-b828-f736d4b688d9" providerId="ADAL" clId="{AEBD38E4-F7DE-49D5-801C-F69C096C8969}" dt="2022-01-18T18:31:46.713" v="119"/>
        <pc:sldMkLst>
          <pc:docMk/>
          <pc:sldMk cId="2825984762" sldId="6190"/>
        </pc:sldMkLst>
        <pc:spChg chg="add mod">
          <ac:chgData name="Humberto Alencar" userId="d6098c2c-e45d-4e6a-b828-f736d4b688d9" providerId="ADAL" clId="{AEBD38E4-F7DE-49D5-801C-F69C096C8969}" dt="2022-01-18T18:31:46.713" v="119"/>
          <ac:spMkLst>
            <pc:docMk/>
            <pc:sldMk cId="2825984762" sldId="6190"/>
            <ac:spMk id="12" creationId="{8EF0DED5-559A-493A-B630-7461C6EB6801}"/>
          </ac:spMkLst>
        </pc:spChg>
      </pc:sldChg>
      <pc:sldChg chg="addSp modSp">
        <pc:chgData name="Humberto Alencar" userId="d6098c2c-e45d-4e6a-b828-f736d4b688d9" providerId="ADAL" clId="{AEBD38E4-F7DE-49D5-801C-F69C096C8969}" dt="2022-01-18T18:31:47.859" v="120"/>
        <pc:sldMkLst>
          <pc:docMk/>
          <pc:sldMk cId="403020189" sldId="6191"/>
        </pc:sldMkLst>
        <pc:spChg chg="add mod">
          <ac:chgData name="Humberto Alencar" userId="d6098c2c-e45d-4e6a-b828-f736d4b688d9" providerId="ADAL" clId="{AEBD38E4-F7DE-49D5-801C-F69C096C8969}" dt="2022-01-18T18:31:47.859" v="120"/>
          <ac:spMkLst>
            <pc:docMk/>
            <pc:sldMk cId="403020189" sldId="6191"/>
            <ac:spMk id="13" creationId="{FCDF4891-2E2B-4B0B-AFB7-5A2EE67EDD59}"/>
          </ac:spMkLst>
        </pc:spChg>
      </pc:sldChg>
      <pc:sldChg chg="addSp modSp del">
        <pc:chgData name="Humberto Alencar" userId="d6098c2c-e45d-4e6a-b828-f736d4b688d9" providerId="ADAL" clId="{AEBD38E4-F7DE-49D5-801C-F69C096C8969}" dt="2022-01-18T20:41:07.775" v="482" actId="47"/>
        <pc:sldMkLst>
          <pc:docMk/>
          <pc:sldMk cId="3026960596" sldId="6211"/>
        </pc:sldMkLst>
        <pc:spChg chg="add mod">
          <ac:chgData name="Humberto Alencar" userId="d6098c2c-e45d-4e6a-b828-f736d4b688d9" providerId="ADAL" clId="{AEBD38E4-F7DE-49D5-801C-F69C096C8969}" dt="2022-01-18T18:31:39.221" v="99"/>
          <ac:spMkLst>
            <pc:docMk/>
            <pc:sldMk cId="3026960596" sldId="6211"/>
            <ac:spMk id="6" creationId="{D931E790-8120-4C4D-A0D4-0E9078BF7CDF}"/>
          </ac:spMkLst>
        </pc:spChg>
      </pc:sldChg>
      <pc:sldChg chg="addSp modSp del">
        <pc:chgData name="Humberto Alencar" userId="d6098c2c-e45d-4e6a-b828-f736d4b688d9" providerId="ADAL" clId="{AEBD38E4-F7DE-49D5-801C-F69C096C8969}" dt="2022-01-18T20:41:09.146" v="483" actId="47"/>
        <pc:sldMkLst>
          <pc:docMk/>
          <pc:sldMk cId="1232233057" sldId="6213"/>
        </pc:sldMkLst>
        <pc:spChg chg="add mod">
          <ac:chgData name="Humberto Alencar" userId="d6098c2c-e45d-4e6a-b828-f736d4b688d9" providerId="ADAL" clId="{AEBD38E4-F7DE-49D5-801C-F69C096C8969}" dt="2022-01-18T18:31:39.596" v="100"/>
          <ac:spMkLst>
            <pc:docMk/>
            <pc:sldMk cId="1232233057" sldId="6213"/>
            <ac:spMk id="6" creationId="{401BAF27-BAA9-4BB0-897A-85800B273A24}"/>
          </ac:spMkLst>
        </pc:spChg>
      </pc:sldChg>
      <pc:sldChg chg="addSp modSp mod">
        <pc:chgData name="Humberto Alencar" userId="d6098c2c-e45d-4e6a-b828-f736d4b688d9" providerId="ADAL" clId="{AEBD38E4-F7DE-49D5-801C-F69C096C8969}" dt="2022-01-18T23:47:56.667" v="828" actId="6549"/>
        <pc:sldMkLst>
          <pc:docMk/>
          <pc:sldMk cId="328819101" sldId="6214"/>
        </pc:sldMkLst>
        <pc:spChg chg="add mod">
          <ac:chgData name="Humberto Alencar" userId="d6098c2c-e45d-4e6a-b828-f736d4b688d9" providerId="ADAL" clId="{AEBD38E4-F7DE-49D5-801C-F69C096C8969}" dt="2022-01-18T18:31:42.279" v="107"/>
          <ac:spMkLst>
            <pc:docMk/>
            <pc:sldMk cId="328819101" sldId="6214"/>
            <ac:spMk id="6" creationId="{86CEAEA2-93A3-40F0-B6BF-990C53C4D18F}"/>
          </ac:spMkLst>
        </pc:spChg>
        <pc:spChg chg="mod">
          <ac:chgData name="Humberto Alencar" userId="d6098c2c-e45d-4e6a-b828-f736d4b688d9" providerId="ADAL" clId="{AEBD38E4-F7DE-49D5-801C-F69C096C8969}" dt="2022-01-18T23:47:56.667" v="828" actId="6549"/>
          <ac:spMkLst>
            <pc:docMk/>
            <pc:sldMk cId="328819101" sldId="6214"/>
            <ac:spMk id="33" creationId="{0DE4AD90-6DFF-42EB-86D4-39AB518E6C56}"/>
          </ac:spMkLst>
        </pc:spChg>
      </pc:sldChg>
      <pc:sldChg chg="addSp modSp">
        <pc:chgData name="Humberto Alencar" userId="d6098c2c-e45d-4e6a-b828-f736d4b688d9" providerId="ADAL" clId="{AEBD38E4-F7DE-49D5-801C-F69C096C8969}" dt="2022-01-18T18:31:37.938" v="96"/>
        <pc:sldMkLst>
          <pc:docMk/>
          <pc:sldMk cId="664130542" sldId="6248"/>
        </pc:sldMkLst>
        <pc:spChg chg="add mod">
          <ac:chgData name="Humberto Alencar" userId="d6098c2c-e45d-4e6a-b828-f736d4b688d9" providerId="ADAL" clId="{AEBD38E4-F7DE-49D5-801C-F69C096C8969}" dt="2022-01-18T18:31:37.938" v="96"/>
          <ac:spMkLst>
            <pc:docMk/>
            <pc:sldMk cId="664130542" sldId="6248"/>
            <ac:spMk id="8" creationId="{CAD3C526-40C5-4FE7-83A9-1C732A2F4A1F}"/>
          </ac:spMkLst>
        </pc:spChg>
      </pc:sldChg>
      <pc:sldChg chg="addSp modSp">
        <pc:chgData name="Humberto Alencar" userId="d6098c2c-e45d-4e6a-b828-f736d4b688d9" providerId="ADAL" clId="{AEBD38E4-F7DE-49D5-801C-F69C096C8969}" dt="2022-01-18T18:31:21.467" v="64"/>
        <pc:sldMkLst>
          <pc:docMk/>
          <pc:sldMk cId="3227513946" sldId="6259"/>
        </pc:sldMkLst>
        <pc:spChg chg="add mod">
          <ac:chgData name="Humberto Alencar" userId="d6098c2c-e45d-4e6a-b828-f736d4b688d9" providerId="ADAL" clId="{AEBD38E4-F7DE-49D5-801C-F69C096C8969}" dt="2022-01-18T18:31:21.467" v="64"/>
          <ac:spMkLst>
            <pc:docMk/>
            <pc:sldMk cId="3227513946" sldId="6259"/>
            <ac:spMk id="4" creationId="{7ED17FAB-34E4-4463-9060-B2294E77D7FE}"/>
          </ac:spMkLst>
        </pc:spChg>
      </pc:sldChg>
      <pc:sldChg chg="addSp modSp mod">
        <pc:chgData name="Humberto Alencar" userId="d6098c2c-e45d-4e6a-b828-f736d4b688d9" providerId="ADAL" clId="{AEBD38E4-F7DE-49D5-801C-F69C096C8969}" dt="2022-01-18T20:33:44.578" v="351"/>
        <pc:sldMkLst>
          <pc:docMk/>
          <pc:sldMk cId="4117693758" sldId="6261"/>
        </pc:sldMkLst>
        <pc:spChg chg="add mod">
          <ac:chgData name="Humberto Alencar" userId="d6098c2c-e45d-4e6a-b828-f736d4b688d9" providerId="ADAL" clId="{AEBD38E4-F7DE-49D5-801C-F69C096C8969}" dt="2022-01-18T20:33:44.578" v="351"/>
          <ac:spMkLst>
            <pc:docMk/>
            <pc:sldMk cId="4117693758" sldId="6261"/>
            <ac:spMk id="5" creationId="{1853A0A9-DB16-4FDD-92EC-BB7ABD17321F}"/>
          </ac:spMkLst>
        </pc:spChg>
      </pc:sldChg>
      <pc:sldChg chg="addSp modSp del">
        <pc:chgData name="Humberto Alencar" userId="d6098c2c-e45d-4e6a-b828-f736d4b688d9" providerId="ADAL" clId="{AEBD38E4-F7DE-49D5-801C-F69C096C8969}" dt="2022-01-18T18:32:37.057" v="147" actId="47"/>
        <pc:sldMkLst>
          <pc:docMk/>
          <pc:sldMk cId="525822405" sldId="6264"/>
        </pc:sldMkLst>
        <pc:spChg chg="add mod">
          <ac:chgData name="Humberto Alencar" userId="d6098c2c-e45d-4e6a-b828-f736d4b688d9" providerId="ADAL" clId="{AEBD38E4-F7DE-49D5-801C-F69C096C8969}" dt="2022-01-18T18:31:50.295" v="126"/>
          <ac:spMkLst>
            <pc:docMk/>
            <pc:sldMk cId="525822405" sldId="6264"/>
            <ac:spMk id="11" creationId="{CC6140EA-5DAD-4B58-BA30-2D9B8334420E}"/>
          </ac:spMkLst>
        </pc:spChg>
      </pc:sldChg>
      <pc:sldChg chg="add">
        <pc:chgData name="Humberto Alencar" userId="d6098c2c-e45d-4e6a-b828-f736d4b688d9" providerId="ADAL" clId="{AEBD38E4-F7DE-49D5-801C-F69C096C8969}" dt="2022-01-18T20:00:27.798" v="297"/>
        <pc:sldMkLst>
          <pc:docMk/>
          <pc:sldMk cId="3759033690" sldId="6274"/>
        </pc:sldMkLst>
      </pc:sldChg>
      <pc:sldChg chg="addSp modSp del">
        <pc:chgData name="Humberto Alencar" userId="d6098c2c-e45d-4e6a-b828-f736d4b688d9" providerId="ADAL" clId="{AEBD38E4-F7DE-49D5-801C-F69C096C8969}" dt="2022-01-19T17:39:25.716" v="4039" actId="47"/>
        <pc:sldMkLst>
          <pc:docMk/>
          <pc:sldMk cId="1345849582" sldId="6275"/>
        </pc:sldMkLst>
        <pc:spChg chg="add mod">
          <ac:chgData name="Humberto Alencar" userId="d6098c2c-e45d-4e6a-b828-f736d4b688d9" providerId="ADAL" clId="{AEBD38E4-F7DE-49D5-801C-F69C096C8969}" dt="2022-01-18T18:30:59.766" v="11"/>
          <ac:spMkLst>
            <pc:docMk/>
            <pc:sldMk cId="1345849582" sldId="6275"/>
            <ac:spMk id="6" creationId="{1BD87F65-6704-43D6-A06F-B0FA76A2D732}"/>
          </ac:spMkLst>
        </pc:spChg>
      </pc:sldChg>
      <pc:sldChg chg="addSp modSp del">
        <pc:chgData name="Humberto Alencar" userId="d6098c2c-e45d-4e6a-b828-f736d4b688d9" providerId="ADAL" clId="{AEBD38E4-F7DE-49D5-801C-F69C096C8969}" dt="2022-01-18T20:01:28.865" v="315" actId="47"/>
        <pc:sldMkLst>
          <pc:docMk/>
          <pc:sldMk cId="2611110642" sldId="6276"/>
        </pc:sldMkLst>
        <pc:spChg chg="add mod">
          <ac:chgData name="Humberto Alencar" userId="d6098c2c-e45d-4e6a-b828-f736d4b688d9" providerId="ADAL" clId="{AEBD38E4-F7DE-49D5-801C-F69C096C8969}" dt="2022-01-18T18:31:02.516" v="17"/>
          <ac:spMkLst>
            <pc:docMk/>
            <pc:sldMk cId="2611110642" sldId="6276"/>
            <ac:spMk id="6" creationId="{2DC3DFBC-9850-473D-A3CB-EFF1CA660D64}"/>
          </ac:spMkLst>
        </pc:spChg>
      </pc:sldChg>
      <pc:sldChg chg="addSp modSp del">
        <pc:chgData name="Humberto Alencar" userId="d6098c2c-e45d-4e6a-b828-f736d4b688d9" providerId="ADAL" clId="{AEBD38E4-F7DE-49D5-801C-F69C096C8969}" dt="2022-01-18T18:32:51.424" v="148" actId="47"/>
        <pc:sldMkLst>
          <pc:docMk/>
          <pc:sldMk cId="3718482893" sldId="6277"/>
        </pc:sldMkLst>
        <pc:spChg chg="add mod">
          <ac:chgData name="Humberto Alencar" userId="d6098c2c-e45d-4e6a-b828-f736d4b688d9" providerId="ADAL" clId="{AEBD38E4-F7DE-49D5-801C-F69C096C8969}" dt="2022-01-18T18:31:04.810" v="23"/>
          <ac:spMkLst>
            <pc:docMk/>
            <pc:sldMk cId="3718482893" sldId="6277"/>
            <ac:spMk id="6" creationId="{DA586C7D-CD98-4007-9B32-11317CF5B628}"/>
          </ac:spMkLst>
        </pc:spChg>
      </pc:sldChg>
      <pc:sldChg chg="addSp modSp add del">
        <pc:chgData name="Humberto Alencar" userId="d6098c2c-e45d-4e6a-b828-f736d4b688d9" providerId="ADAL" clId="{AEBD38E4-F7DE-49D5-801C-F69C096C8969}" dt="2022-01-19T17:39:42.573" v="4045" actId="47"/>
        <pc:sldMkLst>
          <pc:docMk/>
          <pc:sldMk cId="1278132734" sldId="6278"/>
        </pc:sldMkLst>
        <pc:spChg chg="add mod">
          <ac:chgData name="Humberto Alencar" userId="d6098c2c-e45d-4e6a-b828-f736d4b688d9" providerId="ADAL" clId="{AEBD38E4-F7DE-49D5-801C-F69C096C8969}" dt="2022-01-18T18:31:11.509" v="42"/>
          <ac:spMkLst>
            <pc:docMk/>
            <pc:sldMk cId="1278132734" sldId="6278"/>
            <ac:spMk id="6" creationId="{E9BC27F6-9405-4AD3-A18D-3737400CA59E}"/>
          </ac:spMkLst>
        </pc:spChg>
      </pc:sldChg>
      <pc:sldChg chg="addSp modSp del">
        <pc:chgData name="Humberto Alencar" userId="d6098c2c-e45d-4e6a-b828-f736d4b688d9" providerId="ADAL" clId="{AEBD38E4-F7DE-49D5-801C-F69C096C8969}" dt="2022-01-19T17:40:10.406" v="4050" actId="47"/>
        <pc:sldMkLst>
          <pc:docMk/>
          <pc:sldMk cId="3631368317" sldId="6279"/>
        </pc:sldMkLst>
        <pc:spChg chg="add mod">
          <ac:chgData name="Humberto Alencar" userId="d6098c2c-e45d-4e6a-b828-f736d4b688d9" providerId="ADAL" clId="{AEBD38E4-F7DE-49D5-801C-F69C096C8969}" dt="2022-01-18T18:31:21.857" v="65"/>
          <ac:spMkLst>
            <pc:docMk/>
            <pc:sldMk cId="3631368317" sldId="6279"/>
            <ac:spMk id="6" creationId="{CA46B6B4-590C-4D49-B1B7-44411C7D0492}"/>
          </ac:spMkLst>
        </pc:spChg>
      </pc:sldChg>
      <pc:sldChg chg="addSp modSp del">
        <pc:chgData name="Humberto Alencar" userId="d6098c2c-e45d-4e6a-b828-f736d4b688d9" providerId="ADAL" clId="{AEBD38E4-F7DE-49D5-801C-F69C096C8969}" dt="2022-01-19T17:40:32.870" v="4056" actId="47"/>
        <pc:sldMkLst>
          <pc:docMk/>
          <pc:sldMk cId="2383069818" sldId="6280"/>
        </pc:sldMkLst>
        <pc:spChg chg="add mod">
          <ac:chgData name="Humberto Alencar" userId="d6098c2c-e45d-4e6a-b828-f736d4b688d9" providerId="ADAL" clId="{AEBD38E4-F7DE-49D5-801C-F69C096C8969}" dt="2022-01-18T18:31:26.971" v="74"/>
          <ac:spMkLst>
            <pc:docMk/>
            <pc:sldMk cId="2383069818" sldId="6280"/>
            <ac:spMk id="6" creationId="{A1AA2EE8-19E4-4884-BDB3-12C1B2AA3C97}"/>
          </ac:spMkLst>
        </pc:spChg>
      </pc:sldChg>
      <pc:sldChg chg="addSp modSp del">
        <pc:chgData name="Humberto Alencar" userId="d6098c2c-e45d-4e6a-b828-f736d4b688d9" providerId="ADAL" clId="{AEBD38E4-F7DE-49D5-801C-F69C096C8969}" dt="2022-01-19T17:40:40.286" v="4058" actId="47"/>
        <pc:sldMkLst>
          <pc:docMk/>
          <pc:sldMk cId="1113574877" sldId="6281"/>
        </pc:sldMkLst>
        <pc:spChg chg="add mod">
          <ac:chgData name="Humberto Alencar" userId="d6098c2c-e45d-4e6a-b828-f736d4b688d9" providerId="ADAL" clId="{AEBD38E4-F7DE-49D5-801C-F69C096C8969}" dt="2022-01-18T18:31:31.364" v="86"/>
          <ac:spMkLst>
            <pc:docMk/>
            <pc:sldMk cId="1113574877" sldId="6281"/>
            <ac:spMk id="6" creationId="{0F59232F-110E-4120-ACF2-F28945FAC01C}"/>
          </ac:spMkLst>
        </pc:spChg>
      </pc:sldChg>
      <pc:sldChg chg="addSp modSp del">
        <pc:chgData name="Humberto Alencar" userId="d6098c2c-e45d-4e6a-b828-f736d4b688d9" providerId="ADAL" clId="{AEBD38E4-F7DE-49D5-801C-F69C096C8969}" dt="2022-01-19T17:41:19.062" v="4067" actId="47"/>
        <pc:sldMkLst>
          <pc:docMk/>
          <pc:sldMk cId="1571567999" sldId="6282"/>
        </pc:sldMkLst>
        <pc:spChg chg="add mod">
          <ac:chgData name="Humberto Alencar" userId="d6098c2c-e45d-4e6a-b828-f736d4b688d9" providerId="ADAL" clId="{AEBD38E4-F7DE-49D5-801C-F69C096C8969}" dt="2022-01-18T18:31:42.685" v="108"/>
          <ac:spMkLst>
            <pc:docMk/>
            <pc:sldMk cId="1571567999" sldId="6282"/>
            <ac:spMk id="6" creationId="{60607192-5E63-4EF1-9362-494B7711C9A3}"/>
          </ac:spMkLst>
        </pc:spChg>
      </pc:sldChg>
      <pc:sldChg chg="addSp modSp del">
        <pc:chgData name="Humberto Alencar" userId="d6098c2c-e45d-4e6a-b828-f736d4b688d9" providerId="ADAL" clId="{AEBD38E4-F7DE-49D5-801C-F69C096C8969}" dt="2022-01-19T17:42:08.305" v="4073" actId="47"/>
        <pc:sldMkLst>
          <pc:docMk/>
          <pc:sldMk cId="4011419626" sldId="6283"/>
        </pc:sldMkLst>
        <pc:spChg chg="add mod">
          <ac:chgData name="Humberto Alencar" userId="d6098c2c-e45d-4e6a-b828-f736d4b688d9" providerId="ADAL" clId="{AEBD38E4-F7DE-49D5-801C-F69C096C8969}" dt="2022-01-18T18:31:49.135" v="123"/>
          <ac:spMkLst>
            <pc:docMk/>
            <pc:sldMk cId="4011419626" sldId="6283"/>
            <ac:spMk id="6" creationId="{3B476369-AB89-4EB0-BB6B-5F3E7CCA7B9B}"/>
          </ac:spMkLst>
        </pc:spChg>
      </pc:sldChg>
      <pc:sldChg chg="addSp modSp del">
        <pc:chgData name="Humberto Alencar" userId="d6098c2c-e45d-4e6a-b828-f736d4b688d9" providerId="ADAL" clId="{AEBD38E4-F7DE-49D5-801C-F69C096C8969}" dt="2022-01-18T18:32:37.057" v="147" actId="47"/>
        <pc:sldMkLst>
          <pc:docMk/>
          <pc:sldMk cId="664502606" sldId="6284"/>
        </pc:sldMkLst>
        <pc:spChg chg="add mod">
          <ac:chgData name="Humberto Alencar" userId="d6098c2c-e45d-4e6a-b828-f736d4b688d9" providerId="ADAL" clId="{AEBD38E4-F7DE-49D5-801C-F69C096C8969}" dt="2022-01-18T18:31:49.908" v="125"/>
          <ac:spMkLst>
            <pc:docMk/>
            <pc:sldMk cId="664502606" sldId="6284"/>
            <ac:spMk id="6" creationId="{E78E3B58-C2C1-4883-A261-6F7D34D7AD3F}"/>
          </ac:spMkLst>
        </pc:spChg>
      </pc:sldChg>
      <pc:sldChg chg="addSp modSp del">
        <pc:chgData name="Humberto Alencar" userId="d6098c2c-e45d-4e6a-b828-f736d4b688d9" providerId="ADAL" clId="{AEBD38E4-F7DE-49D5-801C-F69C096C8969}" dt="2022-01-19T17:43:09.695" v="4085" actId="47"/>
        <pc:sldMkLst>
          <pc:docMk/>
          <pc:sldMk cId="1975553229" sldId="6285"/>
        </pc:sldMkLst>
        <pc:spChg chg="add mod">
          <ac:chgData name="Humberto Alencar" userId="d6098c2c-e45d-4e6a-b828-f736d4b688d9" providerId="ADAL" clId="{AEBD38E4-F7DE-49D5-801C-F69C096C8969}" dt="2022-01-18T18:31:51.514" v="129"/>
          <ac:spMkLst>
            <pc:docMk/>
            <pc:sldMk cId="1975553229" sldId="6285"/>
            <ac:spMk id="6" creationId="{D852AA45-1B9B-461B-97B1-BDA3051F7531}"/>
          </ac:spMkLst>
        </pc:spChg>
      </pc:sldChg>
      <pc:sldChg chg="addSp delSp modSp mod">
        <pc:chgData name="Humberto Alencar" userId="d6098c2c-e45d-4e6a-b828-f736d4b688d9" providerId="ADAL" clId="{AEBD38E4-F7DE-49D5-801C-F69C096C8969}" dt="2022-01-18T23:43:34.803" v="782" actId="20577"/>
        <pc:sldMkLst>
          <pc:docMk/>
          <pc:sldMk cId="3110408450" sldId="6286"/>
        </pc:sldMkLst>
        <pc:spChg chg="mod">
          <ac:chgData name="Humberto Alencar" userId="d6098c2c-e45d-4e6a-b828-f736d4b688d9" providerId="ADAL" clId="{AEBD38E4-F7DE-49D5-801C-F69C096C8969}" dt="2022-01-18T23:41:42.729" v="720" actId="20577"/>
          <ac:spMkLst>
            <pc:docMk/>
            <pc:sldMk cId="3110408450" sldId="6286"/>
            <ac:spMk id="5" creationId="{00000000-0000-0000-0000-000000000000}"/>
          </ac:spMkLst>
        </pc:spChg>
        <pc:spChg chg="mod">
          <ac:chgData name="Humberto Alencar" userId="d6098c2c-e45d-4e6a-b828-f736d4b688d9" providerId="ADAL" clId="{AEBD38E4-F7DE-49D5-801C-F69C096C8969}" dt="2022-01-18T23:41:37.823" v="711" actId="21"/>
          <ac:spMkLst>
            <pc:docMk/>
            <pc:sldMk cId="3110408450" sldId="6286"/>
            <ac:spMk id="8" creationId="{00000000-0000-0000-0000-000000000000}"/>
          </ac:spMkLst>
        </pc:spChg>
        <pc:spChg chg="add del mod">
          <ac:chgData name="Humberto Alencar" userId="d6098c2c-e45d-4e6a-b828-f736d4b688d9" providerId="ADAL" clId="{AEBD38E4-F7DE-49D5-801C-F69C096C8969}" dt="2022-01-18T23:40:34.177" v="681" actId="478"/>
          <ac:spMkLst>
            <pc:docMk/>
            <pc:sldMk cId="3110408450" sldId="6286"/>
            <ac:spMk id="11" creationId="{FDC1C5A6-D950-4378-A0A0-EC0FD5C5ECE4}"/>
          </ac:spMkLst>
        </pc:spChg>
        <pc:graphicFrameChg chg="mod modGraphic">
          <ac:chgData name="Humberto Alencar" userId="d6098c2c-e45d-4e6a-b828-f736d4b688d9" providerId="ADAL" clId="{AEBD38E4-F7DE-49D5-801C-F69C096C8969}" dt="2022-01-18T23:43:34.803" v="782" actId="20577"/>
          <ac:graphicFrameMkLst>
            <pc:docMk/>
            <pc:sldMk cId="3110408450" sldId="6286"/>
            <ac:graphicFrameMk id="10" creationId="{A1F20C9B-EA49-432E-B85C-8F478CA1228A}"/>
          </ac:graphicFrameMkLst>
        </pc:graphicFrameChg>
        <pc:graphicFrameChg chg="mod modGraphic">
          <ac:chgData name="Humberto Alencar" userId="d6098c2c-e45d-4e6a-b828-f736d4b688d9" providerId="ADAL" clId="{AEBD38E4-F7DE-49D5-801C-F69C096C8969}" dt="2022-01-18T23:43:20.469" v="770" actId="6549"/>
          <ac:graphicFrameMkLst>
            <pc:docMk/>
            <pc:sldMk cId="3110408450" sldId="6286"/>
            <ac:graphicFrameMk id="15" creationId="{7A9BF5D3-BD58-41C8-A35C-4D1333D49E75}"/>
          </ac:graphicFrameMkLst>
        </pc:graphicFrameChg>
        <pc:picChg chg="del mod ord">
          <ac:chgData name="Humberto Alencar" userId="d6098c2c-e45d-4e6a-b828-f736d4b688d9" providerId="ADAL" clId="{AEBD38E4-F7DE-49D5-801C-F69C096C8969}" dt="2022-01-18T23:41:05.521" v="685" actId="478"/>
          <ac:picMkLst>
            <pc:docMk/>
            <pc:sldMk cId="3110408450" sldId="6286"/>
            <ac:picMk id="2" creationId="{006A2412-0513-408D-82E6-A1AFD2A69F1A}"/>
          </ac:picMkLst>
        </pc:picChg>
        <pc:picChg chg="mod ord">
          <ac:chgData name="Humberto Alencar" userId="d6098c2c-e45d-4e6a-b828-f736d4b688d9" providerId="ADAL" clId="{AEBD38E4-F7DE-49D5-801C-F69C096C8969}" dt="2022-01-18T23:42:35.659" v="740" actId="14100"/>
          <ac:picMkLst>
            <pc:docMk/>
            <pc:sldMk cId="3110408450" sldId="6286"/>
            <ac:picMk id="3" creationId="{8B6B0600-D567-4119-9D8A-742BB7AE7005}"/>
          </ac:picMkLst>
        </pc:picChg>
        <pc:picChg chg="del">
          <ac:chgData name="Humberto Alencar" userId="d6098c2c-e45d-4e6a-b828-f736d4b688d9" providerId="ADAL" clId="{AEBD38E4-F7DE-49D5-801C-F69C096C8969}" dt="2022-01-18T23:40:37.151" v="682" actId="478"/>
          <ac:picMkLst>
            <pc:docMk/>
            <pc:sldMk cId="3110408450" sldId="6286"/>
            <ac:picMk id="6" creationId="{60409073-6F3F-45BE-A3FC-B06E57185810}"/>
          </ac:picMkLst>
        </pc:picChg>
      </pc:sldChg>
      <pc:sldChg chg="addSp delSp modSp">
        <pc:chgData name="Humberto Alencar" userId="d6098c2c-e45d-4e6a-b828-f736d4b688d9" providerId="ADAL" clId="{AEBD38E4-F7DE-49D5-801C-F69C096C8969}" dt="2022-01-18T18:31:17.454" v="55"/>
        <pc:sldMkLst>
          <pc:docMk/>
          <pc:sldMk cId="1053093925" sldId="6290"/>
        </pc:sldMkLst>
        <pc:spChg chg="add del mod">
          <ac:chgData name="Humberto Alencar" userId="d6098c2c-e45d-4e6a-b828-f736d4b688d9" providerId="ADAL" clId="{AEBD38E4-F7DE-49D5-801C-F69C096C8969}" dt="2022-01-18T18:31:17.454" v="55"/>
          <ac:spMkLst>
            <pc:docMk/>
            <pc:sldMk cId="1053093925" sldId="6290"/>
            <ac:spMk id="27" creationId="{0EABFF6F-73CC-4B9F-B2F6-8DADDB79FEB2}"/>
          </ac:spMkLst>
        </pc:spChg>
      </pc:sldChg>
      <pc:sldChg chg="addSp modSp del">
        <pc:chgData name="Humberto Alencar" userId="d6098c2c-e45d-4e6a-b828-f736d4b688d9" providerId="ADAL" clId="{AEBD38E4-F7DE-49D5-801C-F69C096C8969}" dt="2022-01-18T18:32:37.057" v="147" actId="47"/>
        <pc:sldMkLst>
          <pc:docMk/>
          <pc:sldMk cId="812006051" sldId="6302"/>
        </pc:sldMkLst>
        <pc:spChg chg="add mod">
          <ac:chgData name="Humberto Alencar" userId="d6098c2c-e45d-4e6a-b828-f736d4b688d9" providerId="ADAL" clId="{AEBD38E4-F7DE-49D5-801C-F69C096C8969}" dt="2022-01-18T18:31:50.748" v="127"/>
          <ac:spMkLst>
            <pc:docMk/>
            <pc:sldMk cId="812006051" sldId="6302"/>
            <ac:spMk id="9" creationId="{338BF4C8-B85B-4FD0-92CE-1FF4468C9962}"/>
          </ac:spMkLst>
        </pc:spChg>
      </pc:sldChg>
      <pc:sldChg chg="addSp modSp del">
        <pc:chgData name="Humberto Alencar" userId="d6098c2c-e45d-4e6a-b828-f736d4b688d9" providerId="ADAL" clId="{AEBD38E4-F7DE-49D5-801C-F69C096C8969}" dt="2022-01-18T20:01:11.657" v="308" actId="47"/>
        <pc:sldMkLst>
          <pc:docMk/>
          <pc:sldMk cId="2151580169" sldId="6307"/>
        </pc:sldMkLst>
        <pc:spChg chg="add mod">
          <ac:chgData name="Humberto Alencar" userId="d6098c2c-e45d-4e6a-b828-f736d4b688d9" providerId="ADAL" clId="{AEBD38E4-F7DE-49D5-801C-F69C096C8969}" dt="2022-01-18T18:31:28.802" v="79"/>
          <ac:spMkLst>
            <pc:docMk/>
            <pc:sldMk cId="2151580169" sldId="6307"/>
            <ac:spMk id="17" creationId="{F585E97C-A9FF-489E-A78A-100EDB165DE9}"/>
          </ac:spMkLst>
        </pc:spChg>
      </pc:sldChg>
      <pc:sldChg chg="addSp modSp del">
        <pc:chgData name="Humberto Alencar" userId="d6098c2c-e45d-4e6a-b828-f736d4b688d9" providerId="ADAL" clId="{AEBD38E4-F7DE-49D5-801C-F69C096C8969}" dt="2022-01-18T20:01:12.108" v="309" actId="47"/>
        <pc:sldMkLst>
          <pc:docMk/>
          <pc:sldMk cId="220744623" sldId="6308"/>
        </pc:sldMkLst>
        <pc:spChg chg="add mod">
          <ac:chgData name="Humberto Alencar" userId="d6098c2c-e45d-4e6a-b828-f736d4b688d9" providerId="ADAL" clId="{AEBD38E4-F7DE-49D5-801C-F69C096C8969}" dt="2022-01-18T18:31:29.214" v="80"/>
          <ac:spMkLst>
            <pc:docMk/>
            <pc:sldMk cId="220744623" sldId="6308"/>
            <ac:spMk id="17" creationId="{4CDE38F0-EC79-4AAC-86F3-A817CB5F37D3}"/>
          </ac:spMkLst>
        </pc:spChg>
      </pc:sldChg>
      <pc:sldChg chg="addSp modSp">
        <pc:chgData name="Humberto Alencar" userId="d6098c2c-e45d-4e6a-b828-f736d4b688d9" providerId="ADAL" clId="{AEBD38E4-F7DE-49D5-801C-F69C096C8969}" dt="2022-01-18T18:31:22.844" v="66"/>
        <pc:sldMkLst>
          <pc:docMk/>
          <pc:sldMk cId="2890948306" sldId="6309"/>
        </pc:sldMkLst>
        <pc:spChg chg="add mod">
          <ac:chgData name="Humberto Alencar" userId="d6098c2c-e45d-4e6a-b828-f736d4b688d9" providerId="ADAL" clId="{AEBD38E4-F7DE-49D5-801C-F69C096C8969}" dt="2022-01-18T18:31:22.844" v="66"/>
          <ac:spMkLst>
            <pc:docMk/>
            <pc:sldMk cId="2890948306" sldId="6309"/>
            <ac:spMk id="4" creationId="{35A5D1A7-A3F7-4FDB-838E-5CB49DE5FC22}"/>
          </ac:spMkLst>
        </pc:spChg>
      </pc:sldChg>
      <pc:sldChg chg="addSp modSp del">
        <pc:chgData name="Humberto Alencar" userId="d6098c2c-e45d-4e6a-b828-f736d4b688d9" providerId="ADAL" clId="{AEBD38E4-F7DE-49D5-801C-F69C096C8969}" dt="2022-01-18T20:01:10.210" v="304" actId="47"/>
        <pc:sldMkLst>
          <pc:docMk/>
          <pc:sldMk cId="1068516468" sldId="6312"/>
        </pc:sldMkLst>
        <pc:spChg chg="add mod">
          <ac:chgData name="Humberto Alencar" userId="d6098c2c-e45d-4e6a-b828-f736d4b688d9" providerId="ADAL" clId="{AEBD38E4-F7DE-49D5-801C-F69C096C8969}" dt="2022-01-18T18:31:27.370" v="75"/>
          <ac:spMkLst>
            <pc:docMk/>
            <pc:sldMk cId="1068516468" sldId="6312"/>
            <ac:spMk id="17" creationId="{6C4E3F85-F76F-4A43-B0C6-B6DD3D9F78E3}"/>
          </ac:spMkLst>
        </pc:spChg>
      </pc:sldChg>
      <pc:sldChg chg="addSp modSp del">
        <pc:chgData name="Humberto Alencar" userId="d6098c2c-e45d-4e6a-b828-f736d4b688d9" providerId="ADAL" clId="{AEBD38E4-F7DE-49D5-801C-F69C096C8969}" dt="2022-01-18T20:01:10.503" v="305" actId="47"/>
        <pc:sldMkLst>
          <pc:docMk/>
          <pc:sldMk cId="3168536779" sldId="6315"/>
        </pc:sldMkLst>
        <pc:spChg chg="add mod">
          <ac:chgData name="Humberto Alencar" userId="d6098c2c-e45d-4e6a-b828-f736d4b688d9" providerId="ADAL" clId="{AEBD38E4-F7DE-49D5-801C-F69C096C8969}" dt="2022-01-18T18:31:27.704" v="76"/>
          <ac:spMkLst>
            <pc:docMk/>
            <pc:sldMk cId="3168536779" sldId="6315"/>
            <ac:spMk id="6" creationId="{D6D3610C-809E-481F-BE64-6A8907972833}"/>
          </ac:spMkLst>
        </pc:spChg>
      </pc:sldChg>
      <pc:sldChg chg="addSp modSp del">
        <pc:chgData name="Humberto Alencar" userId="d6098c2c-e45d-4e6a-b828-f736d4b688d9" providerId="ADAL" clId="{AEBD38E4-F7DE-49D5-801C-F69C096C8969}" dt="2022-01-18T20:01:10.872" v="306" actId="47"/>
        <pc:sldMkLst>
          <pc:docMk/>
          <pc:sldMk cId="2308752939" sldId="6316"/>
        </pc:sldMkLst>
        <pc:spChg chg="add mod">
          <ac:chgData name="Humberto Alencar" userId="d6098c2c-e45d-4e6a-b828-f736d4b688d9" providerId="ADAL" clId="{AEBD38E4-F7DE-49D5-801C-F69C096C8969}" dt="2022-01-18T18:31:28.117" v="77"/>
          <ac:spMkLst>
            <pc:docMk/>
            <pc:sldMk cId="2308752939" sldId="6316"/>
            <ac:spMk id="17" creationId="{9FE876A0-FA6C-4422-BEFE-39195D2EDB23}"/>
          </ac:spMkLst>
        </pc:spChg>
      </pc:sldChg>
      <pc:sldChg chg="addSp modSp del">
        <pc:chgData name="Humberto Alencar" userId="d6098c2c-e45d-4e6a-b828-f736d4b688d9" providerId="ADAL" clId="{AEBD38E4-F7DE-49D5-801C-F69C096C8969}" dt="2022-01-18T20:01:11.241" v="307" actId="47"/>
        <pc:sldMkLst>
          <pc:docMk/>
          <pc:sldMk cId="739695240" sldId="6317"/>
        </pc:sldMkLst>
        <pc:spChg chg="add mod">
          <ac:chgData name="Humberto Alencar" userId="d6098c2c-e45d-4e6a-b828-f736d4b688d9" providerId="ADAL" clId="{AEBD38E4-F7DE-49D5-801C-F69C096C8969}" dt="2022-01-18T18:31:28.460" v="78"/>
          <ac:spMkLst>
            <pc:docMk/>
            <pc:sldMk cId="739695240" sldId="6317"/>
            <ac:spMk id="19" creationId="{FCE6495D-3829-4B89-B314-DD3DEA4467C5}"/>
          </ac:spMkLst>
        </pc:spChg>
      </pc:sldChg>
      <pc:sldChg chg="addSp modSp del">
        <pc:chgData name="Humberto Alencar" userId="d6098c2c-e45d-4e6a-b828-f736d4b688d9" providerId="ADAL" clId="{AEBD38E4-F7DE-49D5-801C-F69C096C8969}" dt="2022-01-18T20:41:15.472" v="488" actId="47"/>
        <pc:sldMkLst>
          <pc:docMk/>
          <pc:sldMk cId="3279546139" sldId="6320"/>
        </pc:sldMkLst>
        <pc:spChg chg="add mod">
          <ac:chgData name="Humberto Alencar" userId="d6098c2c-e45d-4e6a-b828-f736d4b688d9" providerId="ADAL" clId="{AEBD38E4-F7DE-49D5-801C-F69C096C8969}" dt="2022-01-18T18:31:41.546" v="105"/>
          <ac:spMkLst>
            <pc:docMk/>
            <pc:sldMk cId="3279546139" sldId="6320"/>
            <ac:spMk id="6" creationId="{B3A18C9B-E985-4760-AAA2-DC1942E0B326}"/>
          </ac:spMkLst>
        </pc:spChg>
      </pc:sldChg>
      <pc:sldChg chg="addSp modSp del">
        <pc:chgData name="Humberto Alencar" userId="d6098c2c-e45d-4e6a-b828-f736d4b688d9" providerId="ADAL" clId="{AEBD38E4-F7DE-49D5-801C-F69C096C8969}" dt="2022-01-18T20:41:11.537" v="485" actId="47"/>
        <pc:sldMkLst>
          <pc:docMk/>
          <pc:sldMk cId="1039220235" sldId="6321"/>
        </pc:sldMkLst>
        <pc:spChg chg="add mod">
          <ac:chgData name="Humberto Alencar" userId="d6098c2c-e45d-4e6a-b828-f736d4b688d9" providerId="ADAL" clId="{AEBD38E4-F7DE-49D5-801C-F69C096C8969}" dt="2022-01-18T18:31:40.429" v="102"/>
          <ac:spMkLst>
            <pc:docMk/>
            <pc:sldMk cId="1039220235" sldId="6321"/>
            <ac:spMk id="6" creationId="{ECD5CC4C-9FEB-472A-903E-B2C0CD7238FD}"/>
          </ac:spMkLst>
        </pc:spChg>
      </pc:sldChg>
      <pc:sldChg chg="addSp modSp del">
        <pc:chgData name="Humberto Alencar" userId="d6098c2c-e45d-4e6a-b828-f736d4b688d9" providerId="ADAL" clId="{AEBD38E4-F7DE-49D5-801C-F69C096C8969}" dt="2022-01-18T20:41:12.581" v="486" actId="47"/>
        <pc:sldMkLst>
          <pc:docMk/>
          <pc:sldMk cId="2120601344" sldId="6322"/>
        </pc:sldMkLst>
        <pc:spChg chg="add mod">
          <ac:chgData name="Humberto Alencar" userId="d6098c2c-e45d-4e6a-b828-f736d4b688d9" providerId="ADAL" clId="{AEBD38E4-F7DE-49D5-801C-F69C096C8969}" dt="2022-01-18T18:31:40.811" v="103"/>
          <ac:spMkLst>
            <pc:docMk/>
            <pc:sldMk cId="2120601344" sldId="6322"/>
            <ac:spMk id="6" creationId="{744482B5-FCA8-4C39-A124-A71B89D2774B}"/>
          </ac:spMkLst>
        </pc:spChg>
      </pc:sldChg>
      <pc:sldChg chg="addSp modSp del">
        <pc:chgData name="Humberto Alencar" userId="d6098c2c-e45d-4e6a-b828-f736d4b688d9" providerId="ADAL" clId="{AEBD38E4-F7DE-49D5-801C-F69C096C8969}" dt="2022-01-18T20:41:10.212" v="484" actId="47"/>
        <pc:sldMkLst>
          <pc:docMk/>
          <pc:sldMk cId="3645191067" sldId="6323"/>
        </pc:sldMkLst>
        <pc:spChg chg="add mod">
          <ac:chgData name="Humberto Alencar" userId="d6098c2c-e45d-4e6a-b828-f736d4b688d9" providerId="ADAL" clId="{AEBD38E4-F7DE-49D5-801C-F69C096C8969}" dt="2022-01-18T18:31:40.010" v="101"/>
          <ac:spMkLst>
            <pc:docMk/>
            <pc:sldMk cId="3645191067" sldId="6323"/>
            <ac:spMk id="6" creationId="{189485E7-6AC1-4B66-9057-75829DA36CBA}"/>
          </ac:spMkLst>
        </pc:spChg>
      </pc:sldChg>
      <pc:sldChg chg="addSp modSp del">
        <pc:chgData name="Humberto Alencar" userId="d6098c2c-e45d-4e6a-b828-f736d4b688d9" providerId="ADAL" clId="{AEBD38E4-F7DE-49D5-801C-F69C096C8969}" dt="2022-01-18T20:41:13.860" v="487" actId="47"/>
        <pc:sldMkLst>
          <pc:docMk/>
          <pc:sldMk cId="3027077147" sldId="6324"/>
        </pc:sldMkLst>
        <pc:spChg chg="add mod">
          <ac:chgData name="Humberto Alencar" userId="d6098c2c-e45d-4e6a-b828-f736d4b688d9" providerId="ADAL" clId="{AEBD38E4-F7DE-49D5-801C-F69C096C8969}" dt="2022-01-18T18:31:41.157" v="104"/>
          <ac:spMkLst>
            <pc:docMk/>
            <pc:sldMk cId="3027077147" sldId="6324"/>
            <ac:spMk id="6" creationId="{E0FACE4C-5956-416B-9089-B9C9BA33210F}"/>
          </ac:spMkLst>
        </pc:spChg>
      </pc:sldChg>
      <pc:sldChg chg="addSp modSp del">
        <pc:chgData name="Humberto Alencar" userId="d6098c2c-e45d-4e6a-b828-f736d4b688d9" providerId="ADAL" clId="{AEBD38E4-F7DE-49D5-801C-F69C096C8969}" dt="2022-01-18T20:41:16.832" v="489" actId="47"/>
        <pc:sldMkLst>
          <pc:docMk/>
          <pc:sldMk cId="2908157123" sldId="6325"/>
        </pc:sldMkLst>
        <pc:spChg chg="add mod">
          <ac:chgData name="Humberto Alencar" userId="d6098c2c-e45d-4e6a-b828-f736d4b688d9" providerId="ADAL" clId="{AEBD38E4-F7DE-49D5-801C-F69C096C8969}" dt="2022-01-18T18:31:41.929" v="106"/>
          <ac:spMkLst>
            <pc:docMk/>
            <pc:sldMk cId="2908157123" sldId="6325"/>
            <ac:spMk id="6" creationId="{CA966323-A453-445F-ADA8-B6BF2634E233}"/>
          </ac:spMkLst>
        </pc:spChg>
      </pc:sldChg>
      <pc:sldChg chg="add">
        <pc:chgData name="Humberto Alencar" userId="d6098c2c-e45d-4e6a-b828-f736d4b688d9" providerId="ADAL" clId="{AEBD38E4-F7DE-49D5-801C-F69C096C8969}" dt="2022-01-18T20:00:27.798" v="297"/>
        <pc:sldMkLst>
          <pc:docMk/>
          <pc:sldMk cId="2355390879" sldId="6345"/>
        </pc:sldMkLst>
      </pc:sldChg>
      <pc:sldChg chg="add del">
        <pc:chgData name="Humberto Alencar" userId="d6098c2c-e45d-4e6a-b828-f736d4b688d9" providerId="ADAL" clId="{AEBD38E4-F7DE-49D5-801C-F69C096C8969}" dt="2022-01-18T20:00:49.285" v="298" actId="47"/>
        <pc:sldMkLst>
          <pc:docMk/>
          <pc:sldMk cId="1440061273" sldId="6346"/>
        </pc:sldMkLst>
      </pc:sldChg>
      <pc:sldChg chg="add del">
        <pc:chgData name="Humberto Alencar" userId="d6098c2c-e45d-4e6a-b828-f736d4b688d9" providerId="ADAL" clId="{AEBD38E4-F7DE-49D5-801C-F69C096C8969}" dt="2022-01-18T20:00:50.110" v="299" actId="47"/>
        <pc:sldMkLst>
          <pc:docMk/>
          <pc:sldMk cId="4182717153" sldId="6347"/>
        </pc:sldMkLst>
      </pc:sldChg>
      <pc:sldChg chg="addSp modSp">
        <pc:chgData name="Humberto Alencar" userId="d6098c2c-e45d-4e6a-b828-f736d4b688d9" providerId="ADAL" clId="{AEBD38E4-F7DE-49D5-801C-F69C096C8969}" dt="2022-01-18T18:31:24.246" v="67"/>
        <pc:sldMkLst>
          <pc:docMk/>
          <pc:sldMk cId="325592335" sldId="6357"/>
        </pc:sldMkLst>
        <pc:spChg chg="add mod">
          <ac:chgData name="Humberto Alencar" userId="d6098c2c-e45d-4e6a-b828-f736d4b688d9" providerId="ADAL" clId="{AEBD38E4-F7DE-49D5-801C-F69C096C8969}" dt="2022-01-18T18:31:24.246" v="67"/>
          <ac:spMkLst>
            <pc:docMk/>
            <pc:sldMk cId="325592335" sldId="6357"/>
            <ac:spMk id="15" creationId="{A45D3A42-0311-42FF-BF89-59BEE6A041A2}"/>
          </ac:spMkLst>
        </pc:spChg>
      </pc:sldChg>
      <pc:sldChg chg="addSp modSp">
        <pc:chgData name="Humberto Alencar" userId="d6098c2c-e45d-4e6a-b828-f736d4b688d9" providerId="ADAL" clId="{AEBD38E4-F7DE-49D5-801C-F69C096C8969}" dt="2022-01-18T18:31:24.646" v="68"/>
        <pc:sldMkLst>
          <pc:docMk/>
          <pc:sldMk cId="1473091657" sldId="6358"/>
        </pc:sldMkLst>
        <pc:spChg chg="add mod">
          <ac:chgData name="Humberto Alencar" userId="d6098c2c-e45d-4e6a-b828-f736d4b688d9" providerId="ADAL" clId="{AEBD38E4-F7DE-49D5-801C-F69C096C8969}" dt="2022-01-18T18:31:24.646" v="68"/>
          <ac:spMkLst>
            <pc:docMk/>
            <pc:sldMk cId="1473091657" sldId="6358"/>
            <ac:spMk id="20" creationId="{71149AD6-8370-469C-B8FF-3CACB04172AC}"/>
          </ac:spMkLst>
        </pc:spChg>
      </pc:sldChg>
      <pc:sldChg chg="addSp modSp">
        <pc:chgData name="Humberto Alencar" userId="d6098c2c-e45d-4e6a-b828-f736d4b688d9" providerId="ADAL" clId="{AEBD38E4-F7DE-49D5-801C-F69C096C8969}" dt="2022-01-18T18:31:24.998" v="69"/>
        <pc:sldMkLst>
          <pc:docMk/>
          <pc:sldMk cId="1239990579" sldId="6359"/>
        </pc:sldMkLst>
        <pc:spChg chg="add mod">
          <ac:chgData name="Humberto Alencar" userId="d6098c2c-e45d-4e6a-b828-f736d4b688d9" providerId="ADAL" clId="{AEBD38E4-F7DE-49D5-801C-F69C096C8969}" dt="2022-01-18T18:31:24.998" v="69"/>
          <ac:spMkLst>
            <pc:docMk/>
            <pc:sldMk cId="1239990579" sldId="6359"/>
            <ac:spMk id="20" creationId="{57AB6DD7-EB87-4C40-9A56-58D11331D03B}"/>
          </ac:spMkLst>
        </pc:spChg>
      </pc:sldChg>
      <pc:sldChg chg="addSp modSp">
        <pc:chgData name="Humberto Alencar" userId="d6098c2c-e45d-4e6a-b828-f736d4b688d9" providerId="ADAL" clId="{AEBD38E4-F7DE-49D5-801C-F69C096C8969}" dt="2022-01-18T18:31:25.398" v="70"/>
        <pc:sldMkLst>
          <pc:docMk/>
          <pc:sldMk cId="1742520733" sldId="6360"/>
        </pc:sldMkLst>
        <pc:spChg chg="add mod">
          <ac:chgData name="Humberto Alencar" userId="d6098c2c-e45d-4e6a-b828-f736d4b688d9" providerId="ADAL" clId="{AEBD38E4-F7DE-49D5-801C-F69C096C8969}" dt="2022-01-18T18:31:25.398" v="70"/>
          <ac:spMkLst>
            <pc:docMk/>
            <pc:sldMk cId="1742520733" sldId="6360"/>
            <ac:spMk id="9" creationId="{43BD1321-AD30-47E6-82C8-49AB537F2580}"/>
          </ac:spMkLst>
        </pc:spChg>
      </pc:sldChg>
      <pc:sldChg chg="addSp modSp">
        <pc:chgData name="Humberto Alencar" userId="d6098c2c-e45d-4e6a-b828-f736d4b688d9" providerId="ADAL" clId="{AEBD38E4-F7DE-49D5-801C-F69C096C8969}" dt="2022-01-18T18:31:25.814" v="71"/>
        <pc:sldMkLst>
          <pc:docMk/>
          <pc:sldMk cId="1495668575" sldId="6361"/>
        </pc:sldMkLst>
        <pc:spChg chg="add mod">
          <ac:chgData name="Humberto Alencar" userId="d6098c2c-e45d-4e6a-b828-f736d4b688d9" providerId="ADAL" clId="{AEBD38E4-F7DE-49D5-801C-F69C096C8969}" dt="2022-01-18T18:31:25.814" v="71"/>
          <ac:spMkLst>
            <pc:docMk/>
            <pc:sldMk cId="1495668575" sldId="6361"/>
            <ac:spMk id="15" creationId="{FD128AB5-695E-4D03-BE9B-5257B67B93AC}"/>
          </ac:spMkLst>
        </pc:spChg>
      </pc:sldChg>
      <pc:sldChg chg="addSp modSp">
        <pc:chgData name="Humberto Alencar" userId="d6098c2c-e45d-4e6a-b828-f736d4b688d9" providerId="ADAL" clId="{AEBD38E4-F7DE-49D5-801C-F69C096C8969}" dt="2022-01-18T18:31:26.197" v="72"/>
        <pc:sldMkLst>
          <pc:docMk/>
          <pc:sldMk cId="1634245283" sldId="6363"/>
        </pc:sldMkLst>
        <pc:spChg chg="add mod">
          <ac:chgData name="Humberto Alencar" userId="d6098c2c-e45d-4e6a-b828-f736d4b688d9" providerId="ADAL" clId="{AEBD38E4-F7DE-49D5-801C-F69C096C8969}" dt="2022-01-18T18:31:26.197" v="72"/>
          <ac:spMkLst>
            <pc:docMk/>
            <pc:sldMk cId="1634245283" sldId="6363"/>
            <ac:spMk id="11" creationId="{169918F0-8379-43D2-8733-02C8C3C0260E}"/>
          </ac:spMkLst>
        </pc:spChg>
      </pc:sldChg>
      <pc:sldChg chg="addSp modSp mod">
        <pc:chgData name="Humberto Alencar" userId="d6098c2c-e45d-4e6a-b828-f736d4b688d9" providerId="ADAL" clId="{AEBD38E4-F7DE-49D5-801C-F69C096C8969}" dt="2022-01-19T12:30:27.641" v="947" actId="20577"/>
        <pc:sldMkLst>
          <pc:docMk/>
          <pc:sldMk cId="1286326178" sldId="6366"/>
        </pc:sldMkLst>
        <pc:spChg chg="add mod">
          <ac:chgData name="Humberto Alencar" userId="d6098c2c-e45d-4e6a-b828-f736d4b688d9" providerId="ADAL" clId="{AEBD38E4-F7DE-49D5-801C-F69C096C8969}" dt="2022-01-18T20:33:26.997" v="338" actId="20577"/>
          <ac:spMkLst>
            <pc:docMk/>
            <pc:sldMk cId="1286326178" sldId="6366"/>
            <ac:spMk id="6" creationId="{F19F5DBD-3070-46AB-A317-55AFF1F7C1AE}"/>
          </ac:spMkLst>
        </pc:spChg>
        <pc:spChg chg="mod">
          <ac:chgData name="Humberto Alencar" userId="d6098c2c-e45d-4e6a-b828-f736d4b688d9" providerId="ADAL" clId="{AEBD38E4-F7DE-49D5-801C-F69C096C8969}" dt="2022-01-19T12:30:27.641" v="947" actId="20577"/>
          <ac:spMkLst>
            <pc:docMk/>
            <pc:sldMk cId="1286326178" sldId="6366"/>
            <ac:spMk id="21" creationId="{5D347D71-A4F5-42B0-8263-1A275080949F}"/>
          </ac:spMkLst>
        </pc:spChg>
      </pc:sldChg>
      <pc:sldChg chg="addSp delSp modSp">
        <pc:chgData name="Humberto Alencar" userId="d6098c2c-e45d-4e6a-b828-f736d4b688d9" providerId="ADAL" clId="{AEBD38E4-F7DE-49D5-801C-F69C096C8969}" dt="2022-01-18T18:31:14.158" v="47"/>
        <pc:sldMkLst>
          <pc:docMk/>
          <pc:sldMk cId="2352614454" sldId="6367"/>
        </pc:sldMkLst>
        <pc:spChg chg="add del mod">
          <ac:chgData name="Humberto Alencar" userId="d6098c2c-e45d-4e6a-b828-f736d4b688d9" providerId="ADAL" clId="{AEBD38E4-F7DE-49D5-801C-F69C096C8969}" dt="2022-01-18T18:31:12.907" v="45"/>
          <ac:spMkLst>
            <pc:docMk/>
            <pc:sldMk cId="2352614454" sldId="6367"/>
            <ac:spMk id="21" creationId="{5400309F-5EF1-4ED7-B3F5-63C944C28B82}"/>
          </ac:spMkLst>
        </pc:spChg>
        <pc:spChg chg="add mod">
          <ac:chgData name="Humberto Alencar" userId="d6098c2c-e45d-4e6a-b828-f736d4b688d9" providerId="ADAL" clId="{AEBD38E4-F7DE-49D5-801C-F69C096C8969}" dt="2022-01-18T18:31:14.158" v="47"/>
          <ac:spMkLst>
            <pc:docMk/>
            <pc:sldMk cId="2352614454" sldId="6367"/>
            <ac:spMk id="25" creationId="{8C0E2AAE-155C-40A3-91F6-33C2AA59EFCC}"/>
          </ac:spMkLst>
        </pc:spChg>
      </pc:sldChg>
      <pc:sldChg chg="addSp modSp">
        <pc:chgData name="Humberto Alencar" userId="d6098c2c-e45d-4e6a-b828-f736d4b688d9" providerId="ADAL" clId="{AEBD38E4-F7DE-49D5-801C-F69C096C8969}" dt="2022-01-18T18:31:15.005" v="49"/>
        <pc:sldMkLst>
          <pc:docMk/>
          <pc:sldMk cId="658334871" sldId="6368"/>
        </pc:sldMkLst>
        <pc:spChg chg="add mod">
          <ac:chgData name="Humberto Alencar" userId="d6098c2c-e45d-4e6a-b828-f736d4b688d9" providerId="ADAL" clId="{AEBD38E4-F7DE-49D5-801C-F69C096C8969}" dt="2022-01-18T18:31:15.005" v="49"/>
          <ac:spMkLst>
            <pc:docMk/>
            <pc:sldMk cId="658334871" sldId="6368"/>
            <ac:spMk id="9" creationId="{55BFD91B-76F4-4DCA-8964-82BD401270F1}"/>
          </ac:spMkLst>
        </pc:spChg>
      </pc:sldChg>
      <pc:sldChg chg="addSp delSp modSp add del mod">
        <pc:chgData name="Humberto Alencar" userId="d6098c2c-e45d-4e6a-b828-f736d4b688d9" providerId="ADAL" clId="{AEBD38E4-F7DE-49D5-801C-F69C096C8969}" dt="2022-01-19T17:01:59.928" v="3369" actId="20577"/>
        <pc:sldMkLst>
          <pc:docMk/>
          <pc:sldMk cId="2563528543" sldId="6369"/>
        </pc:sldMkLst>
        <pc:spChg chg="mod">
          <ac:chgData name="Humberto Alencar" userId="d6098c2c-e45d-4e6a-b828-f736d4b688d9" providerId="ADAL" clId="{AEBD38E4-F7DE-49D5-801C-F69C096C8969}" dt="2022-01-19T17:01:22.514" v="3353" actId="20577"/>
          <ac:spMkLst>
            <pc:docMk/>
            <pc:sldMk cId="2563528543" sldId="6369"/>
            <ac:spMk id="6" creationId="{00000000-0000-0000-0000-000000000000}"/>
          </ac:spMkLst>
        </pc:spChg>
        <pc:spChg chg="add mod">
          <ac:chgData name="Humberto Alencar" userId="d6098c2c-e45d-4e6a-b828-f736d4b688d9" providerId="ADAL" clId="{AEBD38E4-F7DE-49D5-801C-F69C096C8969}" dt="2022-01-19T17:00:25.320" v="3348" actId="20577"/>
          <ac:spMkLst>
            <pc:docMk/>
            <pc:sldMk cId="2563528543" sldId="6369"/>
            <ac:spMk id="17" creationId="{19513623-9A99-4428-9B22-B5D98B14BD4B}"/>
          </ac:spMkLst>
        </pc:spChg>
        <pc:spChg chg="mod">
          <ac:chgData name="Humberto Alencar" userId="d6098c2c-e45d-4e6a-b828-f736d4b688d9" providerId="ADAL" clId="{AEBD38E4-F7DE-49D5-801C-F69C096C8969}" dt="2022-01-19T17:01:59.928" v="3369" actId="20577"/>
          <ac:spMkLst>
            <pc:docMk/>
            <pc:sldMk cId="2563528543" sldId="6369"/>
            <ac:spMk id="18" creationId="{84835C92-5734-431F-8F9E-342B7000C3AD}"/>
          </ac:spMkLst>
        </pc:spChg>
        <pc:spChg chg="add mod">
          <ac:chgData name="Humberto Alencar" userId="d6098c2c-e45d-4e6a-b828-f736d4b688d9" providerId="ADAL" clId="{AEBD38E4-F7DE-49D5-801C-F69C096C8969}" dt="2022-01-18T18:31:29.585" v="81"/>
          <ac:spMkLst>
            <pc:docMk/>
            <pc:sldMk cId="2563528543" sldId="6369"/>
            <ac:spMk id="19" creationId="{0372321C-2053-42E9-9EF8-DCA5569FD6DB}"/>
          </ac:spMkLst>
        </pc:spChg>
        <pc:graphicFrameChg chg="del mod">
          <ac:chgData name="Humberto Alencar" userId="d6098c2c-e45d-4e6a-b828-f736d4b688d9" providerId="ADAL" clId="{AEBD38E4-F7DE-49D5-801C-F69C096C8969}" dt="2022-01-19T13:11:51.850" v="1003" actId="478"/>
          <ac:graphicFrameMkLst>
            <pc:docMk/>
            <pc:sldMk cId="2563528543" sldId="6369"/>
            <ac:graphicFrameMk id="19" creationId="{59181A8A-662B-43E4-9B24-B1E3EE957A87}"/>
          </ac:graphicFrameMkLst>
        </pc:graphicFrameChg>
      </pc:sldChg>
      <pc:sldChg chg="addSp modSp">
        <pc:chgData name="Humberto Alencar" userId="d6098c2c-e45d-4e6a-b828-f736d4b688d9" providerId="ADAL" clId="{AEBD38E4-F7DE-49D5-801C-F69C096C8969}" dt="2022-01-18T18:31:18.542" v="57"/>
        <pc:sldMkLst>
          <pc:docMk/>
          <pc:sldMk cId="3769498566" sldId="6370"/>
        </pc:sldMkLst>
        <pc:spChg chg="add mod">
          <ac:chgData name="Humberto Alencar" userId="d6098c2c-e45d-4e6a-b828-f736d4b688d9" providerId="ADAL" clId="{AEBD38E4-F7DE-49D5-801C-F69C096C8969}" dt="2022-01-18T18:31:18.542" v="57"/>
          <ac:spMkLst>
            <pc:docMk/>
            <pc:sldMk cId="3769498566" sldId="6370"/>
            <ac:spMk id="7" creationId="{86F27B4E-AA4D-41E4-83A1-92A75CF6E15F}"/>
          </ac:spMkLst>
        </pc:spChg>
      </pc:sldChg>
      <pc:sldChg chg="addSp modSp">
        <pc:chgData name="Humberto Alencar" userId="d6098c2c-e45d-4e6a-b828-f736d4b688d9" providerId="ADAL" clId="{AEBD38E4-F7DE-49D5-801C-F69C096C8969}" dt="2022-01-18T18:31:21.062" v="63"/>
        <pc:sldMkLst>
          <pc:docMk/>
          <pc:sldMk cId="2651565736" sldId="6371"/>
        </pc:sldMkLst>
        <pc:spChg chg="add mod">
          <ac:chgData name="Humberto Alencar" userId="d6098c2c-e45d-4e6a-b828-f736d4b688d9" providerId="ADAL" clId="{AEBD38E4-F7DE-49D5-801C-F69C096C8969}" dt="2022-01-18T18:31:21.062" v="63"/>
          <ac:spMkLst>
            <pc:docMk/>
            <pc:sldMk cId="2651565736" sldId="6371"/>
            <ac:spMk id="12" creationId="{EED6542F-1A69-495C-927A-70B1BE0BC667}"/>
          </ac:spMkLst>
        </pc:spChg>
      </pc:sldChg>
      <pc:sldChg chg="addSp modSp del">
        <pc:chgData name="Humberto Alencar" userId="d6098c2c-e45d-4e6a-b828-f736d4b688d9" providerId="ADAL" clId="{AEBD38E4-F7DE-49D5-801C-F69C096C8969}" dt="2022-01-18T18:32:37.057" v="147" actId="47"/>
        <pc:sldMkLst>
          <pc:docMk/>
          <pc:sldMk cId="1674710461" sldId="6372"/>
        </pc:sldMkLst>
        <pc:spChg chg="add mod">
          <ac:chgData name="Humberto Alencar" userId="d6098c2c-e45d-4e6a-b828-f736d4b688d9" providerId="ADAL" clId="{AEBD38E4-F7DE-49D5-801C-F69C096C8969}" dt="2022-01-18T18:31:51.119" v="128"/>
          <ac:spMkLst>
            <pc:docMk/>
            <pc:sldMk cId="1674710461" sldId="6372"/>
            <ac:spMk id="6" creationId="{E039FC18-8B04-4427-92AF-8D61FC96DD8E}"/>
          </ac:spMkLst>
        </pc:spChg>
      </pc:sldChg>
      <pc:sldChg chg="addSp modSp del">
        <pc:chgData name="Humberto Alencar" userId="d6098c2c-e45d-4e6a-b828-f736d4b688d9" providerId="ADAL" clId="{AEBD38E4-F7DE-49D5-801C-F69C096C8969}" dt="2022-01-18T20:01:13.094" v="311" actId="47"/>
        <pc:sldMkLst>
          <pc:docMk/>
          <pc:sldMk cId="82053465" sldId="6373"/>
        </pc:sldMkLst>
        <pc:spChg chg="add mod">
          <ac:chgData name="Humberto Alencar" userId="d6098c2c-e45d-4e6a-b828-f736d4b688d9" providerId="ADAL" clId="{AEBD38E4-F7DE-49D5-801C-F69C096C8969}" dt="2022-01-18T18:31:29.949" v="82"/>
          <ac:spMkLst>
            <pc:docMk/>
            <pc:sldMk cId="82053465" sldId="6373"/>
            <ac:spMk id="19" creationId="{3BD81E26-A561-4B2C-A680-9EF126F4124E}"/>
          </ac:spMkLst>
        </pc:spChg>
      </pc:sldChg>
      <pc:sldChg chg="addSp modSp del">
        <pc:chgData name="Humberto Alencar" userId="d6098c2c-e45d-4e6a-b828-f736d4b688d9" providerId="ADAL" clId="{AEBD38E4-F7DE-49D5-801C-F69C096C8969}" dt="2022-01-18T20:01:13.563" v="312" actId="47"/>
        <pc:sldMkLst>
          <pc:docMk/>
          <pc:sldMk cId="1550341732" sldId="6374"/>
        </pc:sldMkLst>
        <pc:spChg chg="add mod">
          <ac:chgData name="Humberto Alencar" userId="d6098c2c-e45d-4e6a-b828-f736d4b688d9" providerId="ADAL" clId="{AEBD38E4-F7DE-49D5-801C-F69C096C8969}" dt="2022-01-18T18:31:30.291" v="83"/>
          <ac:spMkLst>
            <pc:docMk/>
            <pc:sldMk cId="1550341732" sldId="6374"/>
            <ac:spMk id="19" creationId="{11A4CCE0-0AEC-4E7A-A26D-5F0E85303994}"/>
          </ac:spMkLst>
        </pc:spChg>
      </pc:sldChg>
      <pc:sldChg chg="addSp modSp del">
        <pc:chgData name="Humberto Alencar" userId="d6098c2c-e45d-4e6a-b828-f736d4b688d9" providerId="ADAL" clId="{AEBD38E4-F7DE-49D5-801C-F69C096C8969}" dt="2022-01-18T20:01:14.071" v="313" actId="47"/>
        <pc:sldMkLst>
          <pc:docMk/>
          <pc:sldMk cId="1221619933" sldId="6375"/>
        </pc:sldMkLst>
        <pc:spChg chg="add mod">
          <ac:chgData name="Humberto Alencar" userId="d6098c2c-e45d-4e6a-b828-f736d4b688d9" providerId="ADAL" clId="{AEBD38E4-F7DE-49D5-801C-F69C096C8969}" dt="2022-01-18T18:31:30.641" v="84"/>
          <ac:spMkLst>
            <pc:docMk/>
            <pc:sldMk cId="1221619933" sldId="6375"/>
            <ac:spMk id="19" creationId="{F0E7C053-9BA3-443F-8AC5-447D51F00561}"/>
          </ac:spMkLst>
        </pc:spChg>
      </pc:sldChg>
      <pc:sldChg chg="addSp modSp">
        <pc:chgData name="Humberto Alencar" userId="d6098c2c-e45d-4e6a-b828-f736d4b688d9" providerId="ADAL" clId="{AEBD38E4-F7DE-49D5-801C-F69C096C8969}" dt="2022-01-18T18:31:44.136" v="112"/>
        <pc:sldMkLst>
          <pc:docMk/>
          <pc:sldMk cId="1032994014" sldId="6376"/>
        </pc:sldMkLst>
        <pc:spChg chg="add mod">
          <ac:chgData name="Humberto Alencar" userId="d6098c2c-e45d-4e6a-b828-f736d4b688d9" providerId="ADAL" clId="{AEBD38E4-F7DE-49D5-801C-F69C096C8969}" dt="2022-01-18T18:31:44.136" v="112"/>
          <ac:spMkLst>
            <pc:docMk/>
            <pc:sldMk cId="1032994014" sldId="6376"/>
            <ac:spMk id="14" creationId="{116DEAA3-C6A3-4A01-B254-1AF61ADF8D47}"/>
          </ac:spMkLst>
        </pc:spChg>
      </pc:sldChg>
      <pc:sldChg chg="addSp modSp">
        <pc:chgData name="Humberto Alencar" userId="d6098c2c-e45d-4e6a-b828-f736d4b688d9" providerId="ADAL" clId="{AEBD38E4-F7DE-49D5-801C-F69C096C8969}" dt="2022-01-18T18:31:44.494" v="113"/>
        <pc:sldMkLst>
          <pc:docMk/>
          <pc:sldMk cId="2538988614" sldId="6377"/>
        </pc:sldMkLst>
        <pc:spChg chg="add mod">
          <ac:chgData name="Humberto Alencar" userId="d6098c2c-e45d-4e6a-b828-f736d4b688d9" providerId="ADAL" clId="{AEBD38E4-F7DE-49D5-801C-F69C096C8969}" dt="2022-01-18T18:31:44.494" v="113"/>
          <ac:spMkLst>
            <pc:docMk/>
            <pc:sldMk cId="2538988614" sldId="6377"/>
            <ac:spMk id="20" creationId="{CCDA9609-6D33-45B6-BCB1-ADDAAA6B1872}"/>
          </ac:spMkLst>
        </pc:spChg>
      </pc:sldChg>
      <pc:sldChg chg="addSp modSp">
        <pc:chgData name="Humberto Alencar" userId="d6098c2c-e45d-4e6a-b828-f736d4b688d9" providerId="ADAL" clId="{AEBD38E4-F7DE-49D5-801C-F69C096C8969}" dt="2022-01-18T18:31:44.849" v="114"/>
        <pc:sldMkLst>
          <pc:docMk/>
          <pc:sldMk cId="353437781" sldId="6378"/>
        </pc:sldMkLst>
        <pc:spChg chg="add mod">
          <ac:chgData name="Humberto Alencar" userId="d6098c2c-e45d-4e6a-b828-f736d4b688d9" providerId="ADAL" clId="{AEBD38E4-F7DE-49D5-801C-F69C096C8969}" dt="2022-01-18T18:31:44.849" v="114"/>
          <ac:spMkLst>
            <pc:docMk/>
            <pc:sldMk cId="353437781" sldId="6378"/>
            <ac:spMk id="20" creationId="{7C0EE3CF-67B2-4700-8D4A-22C0298DE3B2}"/>
          </ac:spMkLst>
        </pc:spChg>
      </pc:sldChg>
      <pc:sldChg chg="addSp modSp">
        <pc:chgData name="Humberto Alencar" userId="d6098c2c-e45d-4e6a-b828-f736d4b688d9" providerId="ADAL" clId="{AEBD38E4-F7DE-49D5-801C-F69C096C8969}" dt="2022-01-18T18:31:45.597" v="116"/>
        <pc:sldMkLst>
          <pc:docMk/>
          <pc:sldMk cId="2450055299" sldId="6379"/>
        </pc:sldMkLst>
        <pc:spChg chg="add mod">
          <ac:chgData name="Humberto Alencar" userId="d6098c2c-e45d-4e6a-b828-f736d4b688d9" providerId="ADAL" clId="{AEBD38E4-F7DE-49D5-801C-F69C096C8969}" dt="2022-01-18T18:31:45.597" v="116"/>
          <ac:spMkLst>
            <pc:docMk/>
            <pc:sldMk cId="2450055299" sldId="6379"/>
            <ac:spMk id="15" creationId="{649220D2-FD27-478B-A2E4-8865194444FF}"/>
          </ac:spMkLst>
        </pc:spChg>
      </pc:sldChg>
      <pc:sldChg chg="addSp modSp">
        <pc:chgData name="Humberto Alencar" userId="d6098c2c-e45d-4e6a-b828-f736d4b688d9" providerId="ADAL" clId="{AEBD38E4-F7DE-49D5-801C-F69C096C8969}" dt="2022-01-18T18:31:45.965" v="117"/>
        <pc:sldMkLst>
          <pc:docMk/>
          <pc:sldMk cId="2898056537" sldId="6380"/>
        </pc:sldMkLst>
        <pc:spChg chg="add mod">
          <ac:chgData name="Humberto Alencar" userId="d6098c2c-e45d-4e6a-b828-f736d4b688d9" providerId="ADAL" clId="{AEBD38E4-F7DE-49D5-801C-F69C096C8969}" dt="2022-01-18T18:31:45.965" v="117"/>
          <ac:spMkLst>
            <pc:docMk/>
            <pc:sldMk cId="2898056537" sldId="6380"/>
            <ac:spMk id="16" creationId="{7D076A3B-A785-49C1-AEF2-F7079533A06F}"/>
          </ac:spMkLst>
        </pc:spChg>
      </pc:sldChg>
      <pc:sldChg chg="addSp delSp modSp del mod">
        <pc:chgData name="Humberto Alencar" userId="d6098c2c-e45d-4e6a-b828-f736d4b688d9" providerId="ADAL" clId="{AEBD38E4-F7DE-49D5-801C-F69C096C8969}" dt="2022-01-18T20:01:14.518" v="314" actId="47"/>
        <pc:sldMkLst>
          <pc:docMk/>
          <pc:sldMk cId="291965123" sldId="6381"/>
        </pc:sldMkLst>
        <pc:spChg chg="add del mod">
          <ac:chgData name="Humberto Alencar" userId="d6098c2c-e45d-4e6a-b828-f736d4b688d9" providerId="ADAL" clId="{AEBD38E4-F7DE-49D5-801C-F69C096C8969}" dt="2022-01-18T19:40:58.675" v="296" actId="478"/>
          <ac:spMkLst>
            <pc:docMk/>
            <pc:sldMk cId="291965123" sldId="6381"/>
            <ac:spMk id="4" creationId="{DBEDDB5E-27A3-4400-958F-6D26B7431A7F}"/>
          </ac:spMkLst>
        </pc:spChg>
      </pc:sldChg>
      <pc:sldChg chg="addSp modSp mod">
        <pc:chgData name="Humberto Alencar" userId="d6098c2c-e45d-4e6a-b828-f736d4b688d9" providerId="ADAL" clId="{AEBD38E4-F7DE-49D5-801C-F69C096C8969}" dt="2022-01-18T20:39:39.998" v="405" actId="20577"/>
        <pc:sldMkLst>
          <pc:docMk/>
          <pc:sldMk cId="2069663750" sldId="6382"/>
        </pc:sldMkLst>
        <pc:spChg chg="add mod">
          <ac:chgData name="Humberto Alencar" userId="d6098c2c-e45d-4e6a-b828-f736d4b688d9" providerId="ADAL" clId="{AEBD38E4-F7DE-49D5-801C-F69C096C8969}" dt="2022-01-18T20:39:39.998" v="405" actId="20577"/>
          <ac:spMkLst>
            <pc:docMk/>
            <pc:sldMk cId="2069663750" sldId="6382"/>
            <ac:spMk id="15" creationId="{63258BE8-8AE1-4D85-9069-D4AA2F608C29}"/>
          </ac:spMkLst>
        </pc:spChg>
      </pc:sldChg>
      <pc:sldChg chg="addSp modSp del">
        <pc:chgData name="Humberto Alencar" userId="d6098c2c-e45d-4e6a-b828-f736d4b688d9" providerId="ADAL" clId="{AEBD38E4-F7DE-49D5-801C-F69C096C8969}" dt="2022-01-18T20:33:06.063" v="328" actId="47"/>
        <pc:sldMkLst>
          <pc:docMk/>
          <pc:sldMk cId="841687196" sldId="6383"/>
        </pc:sldMkLst>
        <pc:spChg chg="add mod">
          <ac:chgData name="Humberto Alencar" userId="d6098c2c-e45d-4e6a-b828-f736d4b688d9" providerId="ADAL" clId="{AEBD38E4-F7DE-49D5-801C-F69C096C8969}" dt="2022-01-18T18:31:00.894" v="13"/>
          <ac:spMkLst>
            <pc:docMk/>
            <pc:sldMk cId="841687196" sldId="6383"/>
            <ac:spMk id="10" creationId="{B45DEE13-4534-413A-BCBD-A0CE3D3B09E6}"/>
          </ac:spMkLst>
        </pc:spChg>
      </pc:sldChg>
      <pc:sldChg chg="addSp modSp">
        <pc:chgData name="Humberto Alencar" userId="d6098c2c-e45d-4e6a-b828-f736d4b688d9" providerId="ADAL" clId="{AEBD38E4-F7DE-49D5-801C-F69C096C8969}" dt="2022-01-18T18:31:26.580" v="73"/>
        <pc:sldMkLst>
          <pc:docMk/>
          <pc:sldMk cId="1026373370" sldId="6384"/>
        </pc:sldMkLst>
        <pc:spChg chg="add mod">
          <ac:chgData name="Humberto Alencar" userId="d6098c2c-e45d-4e6a-b828-f736d4b688d9" providerId="ADAL" clId="{AEBD38E4-F7DE-49D5-801C-F69C096C8969}" dt="2022-01-18T18:31:26.580" v="73"/>
          <ac:spMkLst>
            <pc:docMk/>
            <pc:sldMk cId="1026373370" sldId="6384"/>
            <ac:spMk id="8" creationId="{755F893D-3D60-4ED8-A664-AF92DAED6B73}"/>
          </ac:spMkLst>
        </pc:spChg>
      </pc:sldChg>
      <pc:sldChg chg="addSp modSp del">
        <pc:chgData name="Humberto Alencar" userId="d6098c2c-e45d-4e6a-b828-f736d4b688d9" providerId="ADAL" clId="{AEBD38E4-F7DE-49D5-801C-F69C096C8969}" dt="2022-01-18T18:32:51.424" v="148" actId="47"/>
        <pc:sldMkLst>
          <pc:docMk/>
          <pc:sldMk cId="3049168077" sldId="6385"/>
        </pc:sldMkLst>
        <pc:spChg chg="add mod">
          <ac:chgData name="Humberto Alencar" userId="d6098c2c-e45d-4e6a-b828-f736d4b688d9" providerId="ADAL" clId="{AEBD38E4-F7DE-49D5-801C-F69C096C8969}" dt="2022-01-18T18:31:05.219" v="24"/>
          <ac:spMkLst>
            <pc:docMk/>
            <pc:sldMk cId="3049168077" sldId="6385"/>
            <ac:spMk id="8" creationId="{FA15EB53-9D83-4F33-87E4-4DBADEC04519}"/>
          </ac:spMkLst>
        </pc:spChg>
      </pc:sldChg>
      <pc:sldChg chg="addSp modSp del">
        <pc:chgData name="Humberto Alencar" userId="d6098c2c-e45d-4e6a-b828-f736d4b688d9" providerId="ADAL" clId="{AEBD38E4-F7DE-49D5-801C-F69C096C8969}" dt="2022-01-18T18:32:51.424" v="148" actId="47"/>
        <pc:sldMkLst>
          <pc:docMk/>
          <pc:sldMk cId="3126882038" sldId="6386"/>
        </pc:sldMkLst>
        <pc:spChg chg="add mod">
          <ac:chgData name="Humberto Alencar" userId="d6098c2c-e45d-4e6a-b828-f736d4b688d9" providerId="ADAL" clId="{AEBD38E4-F7DE-49D5-801C-F69C096C8969}" dt="2022-01-18T18:31:05.567" v="25"/>
          <ac:spMkLst>
            <pc:docMk/>
            <pc:sldMk cId="3126882038" sldId="6386"/>
            <ac:spMk id="7" creationId="{F2932CA4-431C-48C5-B0D6-B916FDECF26D}"/>
          </ac:spMkLst>
        </pc:spChg>
      </pc:sldChg>
      <pc:sldChg chg="addSp modSp del">
        <pc:chgData name="Humberto Alencar" userId="d6098c2c-e45d-4e6a-b828-f736d4b688d9" providerId="ADAL" clId="{AEBD38E4-F7DE-49D5-801C-F69C096C8969}" dt="2022-01-18T18:32:51.424" v="148" actId="47"/>
        <pc:sldMkLst>
          <pc:docMk/>
          <pc:sldMk cId="915729533" sldId="6387"/>
        </pc:sldMkLst>
        <pc:spChg chg="add mod">
          <ac:chgData name="Humberto Alencar" userId="d6098c2c-e45d-4e6a-b828-f736d4b688d9" providerId="ADAL" clId="{AEBD38E4-F7DE-49D5-801C-F69C096C8969}" dt="2022-01-18T18:31:05.924" v="26"/>
          <ac:spMkLst>
            <pc:docMk/>
            <pc:sldMk cId="915729533" sldId="6387"/>
            <ac:spMk id="7" creationId="{DD975864-6BA3-4AFC-8B05-5FF8333EC79A}"/>
          </ac:spMkLst>
        </pc:spChg>
      </pc:sldChg>
      <pc:sldChg chg="addSp modSp del">
        <pc:chgData name="Humberto Alencar" userId="d6098c2c-e45d-4e6a-b828-f736d4b688d9" providerId="ADAL" clId="{AEBD38E4-F7DE-49D5-801C-F69C096C8969}" dt="2022-01-18T18:32:51.424" v="148" actId="47"/>
        <pc:sldMkLst>
          <pc:docMk/>
          <pc:sldMk cId="2154725281" sldId="6388"/>
        </pc:sldMkLst>
        <pc:spChg chg="add mod">
          <ac:chgData name="Humberto Alencar" userId="d6098c2c-e45d-4e6a-b828-f736d4b688d9" providerId="ADAL" clId="{AEBD38E4-F7DE-49D5-801C-F69C096C8969}" dt="2022-01-18T18:31:06.282" v="27"/>
          <ac:spMkLst>
            <pc:docMk/>
            <pc:sldMk cId="2154725281" sldId="6388"/>
            <ac:spMk id="4" creationId="{F2817459-46BF-4012-9015-3F162F798EC0}"/>
          </ac:spMkLst>
        </pc:spChg>
      </pc:sldChg>
      <pc:sldChg chg="addSp modSp del">
        <pc:chgData name="Humberto Alencar" userId="d6098c2c-e45d-4e6a-b828-f736d4b688d9" providerId="ADAL" clId="{AEBD38E4-F7DE-49D5-801C-F69C096C8969}" dt="2022-01-18T18:32:51.424" v="148" actId="47"/>
        <pc:sldMkLst>
          <pc:docMk/>
          <pc:sldMk cId="3829815026" sldId="6389"/>
        </pc:sldMkLst>
        <pc:spChg chg="add mod">
          <ac:chgData name="Humberto Alencar" userId="d6098c2c-e45d-4e6a-b828-f736d4b688d9" providerId="ADAL" clId="{AEBD38E4-F7DE-49D5-801C-F69C096C8969}" dt="2022-01-18T18:31:06.718" v="28"/>
          <ac:spMkLst>
            <pc:docMk/>
            <pc:sldMk cId="3829815026" sldId="6389"/>
            <ac:spMk id="4" creationId="{09E75044-ABD8-4A39-B2A1-E1BD05A62159}"/>
          </ac:spMkLst>
        </pc:spChg>
      </pc:sldChg>
      <pc:sldChg chg="addSp modSp del">
        <pc:chgData name="Humberto Alencar" userId="d6098c2c-e45d-4e6a-b828-f736d4b688d9" providerId="ADAL" clId="{AEBD38E4-F7DE-49D5-801C-F69C096C8969}" dt="2022-01-18T18:32:51.424" v="148" actId="47"/>
        <pc:sldMkLst>
          <pc:docMk/>
          <pc:sldMk cId="2935613999" sldId="6390"/>
        </pc:sldMkLst>
        <pc:spChg chg="add mod">
          <ac:chgData name="Humberto Alencar" userId="d6098c2c-e45d-4e6a-b828-f736d4b688d9" providerId="ADAL" clId="{AEBD38E4-F7DE-49D5-801C-F69C096C8969}" dt="2022-01-18T18:31:07.005" v="29"/>
          <ac:spMkLst>
            <pc:docMk/>
            <pc:sldMk cId="2935613999" sldId="6390"/>
            <ac:spMk id="5" creationId="{5804D5C6-4424-4F32-B181-6D718C5BB3BB}"/>
          </ac:spMkLst>
        </pc:spChg>
      </pc:sldChg>
      <pc:sldChg chg="addSp modSp del">
        <pc:chgData name="Humberto Alencar" userId="d6098c2c-e45d-4e6a-b828-f736d4b688d9" providerId="ADAL" clId="{AEBD38E4-F7DE-49D5-801C-F69C096C8969}" dt="2022-01-18T18:32:51.424" v="148" actId="47"/>
        <pc:sldMkLst>
          <pc:docMk/>
          <pc:sldMk cId="3198128923" sldId="6391"/>
        </pc:sldMkLst>
        <pc:spChg chg="add mod">
          <ac:chgData name="Humberto Alencar" userId="d6098c2c-e45d-4e6a-b828-f736d4b688d9" providerId="ADAL" clId="{AEBD38E4-F7DE-49D5-801C-F69C096C8969}" dt="2022-01-18T18:31:07.390" v="30"/>
          <ac:spMkLst>
            <pc:docMk/>
            <pc:sldMk cId="3198128923" sldId="6391"/>
            <ac:spMk id="4" creationId="{02046297-C8FE-4891-BD39-7CEE9BF6F4D1}"/>
          </ac:spMkLst>
        </pc:spChg>
      </pc:sldChg>
      <pc:sldChg chg="addSp modSp del">
        <pc:chgData name="Humberto Alencar" userId="d6098c2c-e45d-4e6a-b828-f736d4b688d9" providerId="ADAL" clId="{AEBD38E4-F7DE-49D5-801C-F69C096C8969}" dt="2022-01-18T18:32:51.424" v="148" actId="47"/>
        <pc:sldMkLst>
          <pc:docMk/>
          <pc:sldMk cId="1995699347" sldId="6392"/>
        </pc:sldMkLst>
        <pc:spChg chg="add mod">
          <ac:chgData name="Humberto Alencar" userId="d6098c2c-e45d-4e6a-b828-f736d4b688d9" providerId="ADAL" clId="{AEBD38E4-F7DE-49D5-801C-F69C096C8969}" dt="2022-01-18T18:31:07.718" v="31"/>
          <ac:spMkLst>
            <pc:docMk/>
            <pc:sldMk cId="1995699347" sldId="6392"/>
            <ac:spMk id="4" creationId="{DB3F5207-1978-41F1-ADC4-B8AD071EE6A1}"/>
          </ac:spMkLst>
        </pc:spChg>
      </pc:sldChg>
      <pc:sldChg chg="addSp modSp del">
        <pc:chgData name="Humberto Alencar" userId="d6098c2c-e45d-4e6a-b828-f736d4b688d9" providerId="ADAL" clId="{AEBD38E4-F7DE-49D5-801C-F69C096C8969}" dt="2022-01-18T18:32:51.424" v="148" actId="47"/>
        <pc:sldMkLst>
          <pc:docMk/>
          <pc:sldMk cId="727194473" sldId="6393"/>
        </pc:sldMkLst>
        <pc:spChg chg="add mod">
          <ac:chgData name="Humberto Alencar" userId="d6098c2c-e45d-4e6a-b828-f736d4b688d9" providerId="ADAL" clId="{AEBD38E4-F7DE-49D5-801C-F69C096C8969}" dt="2022-01-18T18:31:08.090" v="32"/>
          <ac:spMkLst>
            <pc:docMk/>
            <pc:sldMk cId="727194473" sldId="6393"/>
            <ac:spMk id="5" creationId="{A1712561-61A1-4D2D-A6E5-3203E02F13FC}"/>
          </ac:spMkLst>
        </pc:spChg>
      </pc:sldChg>
      <pc:sldChg chg="addSp modSp del">
        <pc:chgData name="Humberto Alencar" userId="d6098c2c-e45d-4e6a-b828-f736d4b688d9" providerId="ADAL" clId="{AEBD38E4-F7DE-49D5-801C-F69C096C8969}" dt="2022-01-18T18:32:51.424" v="148" actId="47"/>
        <pc:sldMkLst>
          <pc:docMk/>
          <pc:sldMk cId="384020459" sldId="6394"/>
        </pc:sldMkLst>
        <pc:spChg chg="add mod">
          <ac:chgData name="Humberto Alencar" userId="d6098c2c-e45d-4e6a-b828-f736d4b688d9" providerId="ADAL" clId="{AEBD38E4-F7DE-49D5-801C-F69C096C8969}" dt="2022-01-18T18:31:08.408" v="33"/>
          <ac:spMkLst>
            <pc:docMk/>
            <pc:sldMk cId="384020459" sldId="6394"/>
            <ac:spMk id="8" creationId="{B0AD3C42-CAF5-4405-BBEC-C73635BB1DCD}"/>
          </ac:spMkLst>
        </pc:spChg>
      </pc:sldChg>
      <pc:sldChg chg="add">
        <pc:chgData name="Humberto Alencar" userId="d6098c2c-e45d-4e6a-b828-f736d4b688d9" providerId="ADAL" clId="{AEBD38E4-F7DE-49D5-801C-F69C096C8969}" dt="2022-01-19T15:23:47.690" v="2350"/>
        <pc:sldMkLst>
          <pc:docMk/>
          <pc:sldMk cId="662867710" sldId="6395"/>
        </pc:sldMkLst>
      </pc:sldChg>
      <pc:sldChg chg="addSp modSp del">
        <pc:chgData name="Humberto Alencar" userId="d6098c2c-e45d-4e6a-b828-f736d4b688d9" providerId="ADAL" clId="{AEBD38E4-F7DE-49D5-801C-F69C096C8969}" dt="2022-01-18T18:32:51.424" v="148" actId="47"/>
        <pc:sldMkLst>
          <pc:docMk/>
          <pc:sldMk cId="4139410092" sldId="6395"/>
        </pc:sldMkLst>
        <pc:spChg chg="add mod">
          <ac:chgData name="Humberto Alencar" userId="d6098c2c-e45d-4e6a-b828-f736d4b688d9" providerId="ADAL" clId="{AEBD38E4-F7DE-49D5-801C-F69C096C8969}" dt="2022-01-18T18:31:08.767" v="34"/>
          <ac:spMkLst>
            <pc:docMk/>
            <pc:sldMk cId="4139410092" sldId="6395"/>
            <ac:spMk id="8" creationId="{BC8F030D-4F83-4063-9B02-FE808BA6AC65}"/>
          </ac:spMkLst>
        </pc:spChg>
      </pc:sldChg>
      <pc:sldChg chg="add">
        <pc:chgData name="Humberto Alencar" userId="d6098c2c-e45d-4e6a-b828-f736d4b688d9" providerId="ADAL" clId="{AEBD38E4-F7DE-49D5-801C-F69C096C8969}" dt="2022-01-19T15:23:47.690" v="2350"/>
        <pc:sldMkLst>
          <pc:docMk/>
          <pc:sldMk cId="3849366036" sldId="6396"/>
        </pc:sldMkLst>
      </pc:sldChg>
      <pc:sldChg chg="addSp modSp del">
        <pc:chgData name="Humberto Alencar" userId="d6098c2c-e45d-4e6a-b828-f736d4b688d9" providerId="ADAL" clId="{AEBD38E4-F7DE-49D5-801C-F69C096C8969}" dt="2022-01-18T18:32:51.424" v="148" actId="47"/>
        <pc:sldMkLst>
          <pc:docMk/>
          <pc:sldMk cId="4165409309" sldId="6396"/>
        </pc:sldMkLst>
        <pc:spChg chg="add mod">
          <ac:chgData name="Humberto Alencar" userId="d6098c2c-e45d-4e6a-b828-f736d4b688d9" providerId="ADAL" clId="{AEBD38E4-F7DE-49D5-801C-F69C096C8969}" dt="2022-01-18T18:31:09.086" v="35"/>
          <ac:spMkLst>
            <pc:docMk/>
            <pc:sldMk cId="4165409309" sldId="6396"/>
            <ac:spMk id="7" creationId="{7EB199F9-3A0D-4763-85A2-BBD00E897F69}"/>
          </ac:spMkLst>
        </pc:spChg>
      </pc:sldChg>
      <pc:sldChg chg="addSp modSp del">
        <pc:chgData name="Humberto Alencar" userId="d6098c2c-e45d-4e6a-b828-f736d4b688d9" providerId="ADAL" clId="{AEBD38E4-F7DE-49D5-801C-F69C096C8969}" dt="2022-01-18T18:32:51.424" v="148" actId="47"/>
        <pc:sldMkLst>
          <pc:docMk/>
          <pc:sldMk cId="1468684397" sldId="6397"/>
        </pc:sldMkLst>
        <pc:spChg chg="add mod">
          <ac:chgData name="Humberto Alencar" userId="d6098c2c-e45d-4e6a-b828-f736d4b688d9" providerId="ADAL" clId="{AEBD38E4-F7DE-49D5-801C-F69C096C8969}" dt="2022-01-18T18:31:09.431" v="36"/>
          <ac:spMkLst>
            <pc:docMk/>
            <pc:sldMk cId="1468684397" sldId="6397"/>
            <ac:spMk id="7" creationId="{78532D0B-B719-42B9-AC4C-1453307FAF4A}"/>
          </ac:spMkLst>
        </pc:spChg>
      </pc:sldChg>
      <pc:sldChg chg="add">
        <pc:chgData name="Humberto Alencar" userId="d6098c2c-e45d-4e6a-b828-f736d4b688d9" providerId="ADAL" clId="{AEBD38E4-F7DE-49D5-801C-F69C096C8969}" dt="2022-01-19T15:23:47.690" v="2350"/>
        <pc:sldMkLst>
          <pc:docMk/>
          <pc:sldMk cId="963707562" sldId="6398"/>
        </pc:sldMkLst>
      </pc:sldChg>
      <pc:sldChg chg="addSp modSp del">
        <pc:chgData name="Humberto Alencar" userId="d6098c2c-e45d-4e6a-b828-f736d4b688d9" providerId="ADAL" clId="{AEBD38E4-F7DE-49D5-801C-F69C096C8969}" dt="2022-01-18T18:32:51.424" v="148" actId="47"/>
        <pc:sldMkLst>
          <pc:docMk/>
          <pc:sldMk cId="4049579077" sldId="6398"/>
        </pc:sldMkLst>
        <pc:spChg chg="add mod">
          <ac:chgData name="Humberto Alencar" userId="d6098c2c-e45d-4e6a-b828-f736d4b688d9" providerId="ADAL" clId="{AEBD38E4-F7DE-49D5-801C-F69C096C8969}" dt="2022-01-18T18:31:09.766" v="37"/>
          <ac:spMkLst>
            <pc:docMk/>
            <pc:sldMk cId="4049579077" sldId="6398"/>
            <ac:spMk id="4" creationId="{93C49C56-7B8D-42A0-B960-352E91CD03B8}"/>
          </ac:spMkLst>
        </pc:spChg>
      </pc:sldChg>
      <pc:sldChg chg="add">
        <pc:chgData name="Humberto Alencar" userId="d6098c2c-e45d-4e6a-b828-f736d4b688d9" providerId="ADAL" clId="{AEBD38E4-F7DE-49D5-801C-F69C096C8969}" dt="2022-01-19T15:23:47.690" v="2350"/>
        <pc:sldMkLst>
          <pc:docMk/>
          <pc:sldMk cId="1563129533" sldId="6399"/>
        </pc:sldMkLst>
      </pc:sldChg>
      <pc:sldChg chg="addSp modSp del">
        <pc:chgData name="Humberto Alencar" userId="d6098c2c-e45d-4e6a-b828-f736d4b688d9" providerId="ADAL" clId="{AEBD38E4-F7DE-49D5-801C-F69C096C8969}" dt="2022-01-18T18:32:51.424" v="148" actId="47"/>
        <pc:sldMkLst>
          <pc:docMk/>
          <pc:sldMk cId="2735772340" sldId="6399"/>
        </pc:sldMkLst>
        <pc:spChg chg="add mod">
          <ac:chgData name="Humberto Alencar" userId="d6098c2c-e45d-4e6a-b828-f736d4b688d9" providerId="ADAL" clId="{AEBD38E4-F7DE-49D5-801C-F69C096C8969}" dt="2022-01-18T18:31:10.129" v="38"/>
          <ac:spMkLst>
            <pc:docMk/>
            <pc:sldMk cId="2735772340" sldId="6399"/>
            <ac:spMk id="10" creationId="{FBDF2D8E-B246-4532-A003-E62EA2687451}"/>
          </ac:spMkLst>
        </pc:spChg>
      </pc:sldChg>
      <pc:sldChg chg="add">
        <pc:chgData name="Humberto Alencar" userId="d6098c2c-e45d-4e6a-b828-f736d4b688d9" providerId="ADAL" clId="{AEBD38E4-F7DE-49D5-801C-F69C096C8969}" dt="2022-01-19T15:23:47.690" v="2350"/>
        <pc:sldMkLst>
          <pc:docMk/>
          <pc:sldMk cId="1257010789" sldId="6400"/>
        </pc:sldMkLst>
      </pc:sldChg>
      <pc:sldChg chg="addSp modSp del">
        <pc:chgData name="Humberto Alencar" userId="d6098c2c-e45d-4e6a-b828-f736d4b688d9" providerId="ADAL" clId="{AEBD38E4-F7DE-49D5-801C-F69C096C8969}" dt="2022-01-18T18:32:51.424" v="148" actId="47"/>
        <pc:sldMkLst>
          <pc:docMk/>
          <pc:sldMk cId="2899448927" sldId="6400"/>
        </pc:sldMkLst>
        <pc:spChg chg="add mod">
          <ac:chgData name="Humberto Alencar" userId="d6098c2c-e45d-4e6a-b828-f736d4b688d9" providerId="ADAL" clId="{AEBD38E4-F7DE-49D5-801C-F69C096C8969}" dt="2022-01-18T18:31:10.479" v="39"/>
          <ac:spMkLst>
            <pc:docMk/>
            <pc:sldMk cId="2899448927" sldId="6400"/>
            <ac:spMk id="7" creationId="{B44F825D-E36A-49B5-B20A-9005611CE689}"/>
          </ac:spMkLst>
        </pc:spChg>
      </pc:sldChg>
      <pc:sldChg chg="addSp modSp del">
        <pc:chgData name="Humberto Alencar" userId="d6098c2c-e45d-4e6a-b828-f736d4b688d9" providerId="ADAL" clId="{AEBD38E4-F7DE-49D5-801C-F69C096C8969}" dt="2022-01-18T18:32:51.424" v="148" actId="47"/>
        <pc:sldMkLst>
          <pc:docMk/>
          <pc:sldMk cId="1083643199" sldId="6401"/>
        </pc:sldMkLst>
        <pc:spChg chg="add mod">
          <ac:chgData name="Humberto Alencar" userId="d6098c2c-e45d-4e6a-b828-f736d4b688d9" providerId="ADAL" clId="{AEBD38E4-F7DE-49D5-801C-F69C096C8969}" dt="2022-01-18T18:31:10.846" v="40"/>
          <ac:spMkLst>
            <pc:docMk/>
            <pc:sldMk cId="1083643199" sldId="6401"/>
            <ac:spMk id="8" creationId="{258BC298-1BD5-4968-B92B-17115816F330}"/>
          </ac:spMkLst>
        </pc:spChg>
      </pc:sldChg>
      <pc:sldChg chg="add">
        <pc:chgData name="Humberto Alencar" userId="d6098c2c-e45d-4e6a-b828-f736d4b688d9" providerId="ADAL" clId="{AEBD38E4-F7DE-49D5-801C-F69C096C8969}" dt="2022-01-19T15:24:08.473" v="2354"/>
        <pc:sldMkLst>
          <pc:docMk/>
          <pc:sldMk cId="4225956397" sldId="6401"/>
        </pc:sldMkLst>
      </pc:sldChg>
      <pc:sldChg chg="addSp modSp del">
        <pc:chgData name="Humberto Alencar" userId="d6098c2c-e45d-4e6a-b828-f736d4b688d9" providerId="ADAL" clId="{AEBD38E4-F7DE-49D5-801C-F69C096C8969}" dt="2022-01-18T18:32:51.424" v="148" actId="47"/>
        <pc:sldMkLst>
          <pc:docMk/>
          <pc:sldMk cId="1564458370" sldId="6402"/>
        </pc:sldMkLst>
        <pc:spChg chg="add mod">
          <ac:chgData name="Humberto Alencar" userId="d6098c2c-e45d-4e6a-b828-f736d4b688d9" providerId="ADAL" clId="{AEBD38E4-F7DE-49D5-801C-F69C096C8969}" dt="2022-01-18T18:31:11.141" v="41"/>
          <ac:spMkLst>
            <pc:docMk/>
            <pc:sldMk cId="1564458370" sldId="6402"/>
            <ac:spMk id="7" creationId="{5FB1DF32-1672-4A55-A27E-3C869F959091}"/>
          </ac:spMkLst>
        </pc:spChg>
      </pc:sldChg>
      <pc:sldChg chg="modSp add mod">
        <pc:chgData name="Humberto Alencar" userId="d6098c2c-e45d-4e6a-b828-f736d4b688d9" providerId="ADAL" clId="{AEBD38E4-F7DE-49D5-801C-F69C096C8969}" dt="2022-01-18T18:32:27.402" v="146" actId="108"/>
        <pc:sldMkLst>
          <pc:docMk/>
          <pc:sldMk cId="1214014428" sldId="6403"/>
        </pc:sldMkLst>
        <pc:spChg chg="mod">
          <ac:chgData name="Humberto Alencar" userId="d6098c2c-e45d-4e6a-b828-f736d4b688d9" providerId="ADAL" clId="{AEBD38E4-F7DE-49D5-801C-F69C096C8969}" dt="2022-01-18T18:32:27.402" v="146" actId="108"/>
          <ac:spMkLst>
            <pc:docMk/>
            <pc:sldMk cId="1214014428" sldId="6403"/>
            <ac:spMk id="24" creationId="{33A25A91-CBFD-420C-AF3C-EE64A9660693}"/>
          </ac:spMkLst>
        </pc:spChg>
        <pc:spChg chg="mod">
          <ac:chgData name="Humberto Alencar" userId="d6098c2c-e45d-4e6a-b828-f736d4b688d9" providerId="ADAL" clId="{AEBD38E4-F7DE-49D5-801C-F69C096C8969}" dt="2022-01-18T18:32:22.451" v="145" actId="108"/>
          <ac:spMkLst>
            <pc:docMk/>
            <pc:sldMk cId="1214014428" sldId="6403"/>
            <ac:spMk id="27" creationId="{8D9E9733-1C15-4EDF-8E11-BC0768789D48}"/>
          </ac:spMkLst>
        </pc:spChg>
      </pc:sldChg>
      <pc:sldChg chg="add del">
        <pc:chgData name="Humberto Alencar" userId="d6098c2c-e45d-4e6a-b828-f736d4b688d9" providerId="ADAL" clId="{AEBD38E4-F7DE-49D5-801C-F69C096C8969}" dt="2022-01-18T20:00:51.058" v="300" actId="47"/>
        <pc:sldMkLst>
          <pc:docMk/>
          <pc:sldMk cId="1670569563" sldId="6404"/>
        </pc:sldMkLst>
      </pc:sldChg>
      <pc:sldChg chg="add del">
        <pc:chgData name="Humberto Alencar" userId="d6098c2c-e45d-4e6a-b828-f736d4b688d9" providerId="ADAL" clId="{AEBD38E4-F7DE-49D5-801C-F69C096C8969}" dt="2022-01-18T20:00:52.216" v="301" actId="47"/>
        <pc:sldMkLst>
          <pc:docMk/>
          <pc:sldMk cId="1453976197" sldId="6405"/>
        </pc:sldMkLst>
      </pc:sldChg>
      <pc:sldChg chg="add del">
        <pc:chgData name="Humberto Alencar" userId="d6098c2c-e45d-4e6a-b828-f736d4b688d9" providerId="ADAL" clId="{AEBD38E4-F7DE-49D5-801C-F69C096C8969}" dt="2022-01-18T20:00:52.860" v="302" actId="47"/>
        <pc:sldMkLst>
          <pc:docMk/>
          <pc:sldMk cId="718070129" sldId="6406"/>
        </pc:sldMkLst>
      </pc:sldChg>
      <pc:sldChg chg="add del">
        <pc:chgData name="Humberto Alencar" userId="d6098c2c-e45d-4e6a-b828-f736d4b688d9" providerId="ADAL" clId="{AEBD38E4-F7DE-49D5-801C-F69C096C8969}" dt="2022-01-18T20:00:53.550" v="303" actId="47"/>
        <pc:sldMkLst>
          <pc:docMk/>
          <pc:sldMk cId="1325650014" sldId="6407"/>
        </pc:sldMkLst>
      </pc:sldChg>
      <pc:sldChg chg="add">
        <pc:chgData name="Humberto Alencar" userId="d6098c2c-e45d-4e6a-b828-f736d4b688d9" providerId="ADAL" clId="{AEBD38E4-F7DE-49D5-801C-F69C096C8969}" dt="2022-01-18T20:00:27.798" v="297"/>
        <pc:sldMkLst>
          <pc:docMk/>
          <pc:sldMk cId="2829304755" sldId="6408"/>
        </pc:sldMkLst>
      </pc:sldChg>
      <pc:sldChg chg="add">
        <pc:chgData name="Humberto Alencar" userId="d6098c2c-e45d-4e6a-b828-f736d4b688d9" providerId="ADAL" clId="{AEBD38E4-F7DE-49D5-801C-F69C096C8969}" dt="2022-01-18T20:00:27.798" v="297"/>
        <pc:sldMkLst>
          <pc:docMk/>
          <pc:sldMk cId="80703446" sldId="6409"/>
        </pc:sldMkLst>
      </pc:sldChg>
      <pc:sldChg chg="add">
        <pc:chgData name="Humberto Alencar" userId="d6098c2c-e45d-4e6a-b828-f736d4b688d9" providerId="ADAL" clId="{AEBD38E4-F7DE-49D5-801C-F69C096C8969}" dt="2022-01-18T20:00:27.798" v="297"/>
        <pc:sldMkLst>
          <pc:docMk/>
          <pc:sldMk cId="2728722062" sldId="6410"/>
        </pc:sldMkLst>
      </pc:sldChg>
      <pc:sldChg chg="add">
        <pc:chgData name="Humberto Alencar" userId="d6098c2c-e45d-4e6a-b828-f736d4b688d9" providerId="ADAL" clId="{AEBD38E4-F7DE-49D5-801C-F69C096C8969}" dt="2022-01-18T20:00:27.798" v="297"/>
        <pc:sldMkLst>
          <pc:docMk/>
          <pc:sldMk cId="594592714" sldId="6411"/>
        </pc:sldMkLst>
      </pc:sldChg>
      <pc:sldChg chg="modSp add mod">
        <pc:chgData name="Humberto Alencar" userId="d6098c2c-e45d-4e6a-b828-f736d4b688d9" providerId="ADAL" clId="{AEBD38E4-F7DE-49D5-801C-F69C096C8969}" dt="2022-01-18T20:41:31.582" v="517" actId="20577"/>
        <pc:sldMkLst>
          <pc:docMk/>
          <pc:sldMk cId="1787693165" sldId="6412"/>
        </pc:sldMkLst>
        <pc:spChg chg="mod">
          <ac:chgData name="Humberto Alencar" userId="d6098c2c-e45d-4e6a-b828-f736d4b688d9" providerId="ADAL" clId="{AEBD38E4-F7DE-49D5-801C-F69C096C8969}" dt="2022-01-18T20:41:31.582" v="517" actId="20577"/>
          <ac:spMkLst>
            <pc:docMk/>
            <pc:sldMk cId="1787693165" sldId="6412"/>
            <ac:spMk id="6" creationId="{86CEAEA2-93A3-40F0-B6BF-990C53C4D18F}"/>
          </ac:spMkLst>
        </pc:spChg>
      </pc:sldChg>
      <pc:sldChg chg="delSp modSp add del mod">
        <pc:chgData name="Humberto Alencar" userId="d6098c2c-e45d-4e6a-b828-f736d4b688d9" providerId="ADAL" clId="{AEBD38E4-F7DE-49D5-801C-F69C096C8969}" dt="2022-01-19T13:44:08.134" v="2349" actId="47"/>
        <pc:sldMkLst>
          <pc:docMk/>
          <pc:sldMk cId="551722532" sldId="6413"/>
        </pc:sldMkLst>
        <pc:spChg chg="mod">
          <ac:chgData name="Humberto Alencar" userId="d6098c2c-e45d-4e6a-b828-f736d4b688d9" providerId="ADAL" clId="{AEBD38E4-F7DE-49D5-801C-F69C096C8969}" dt="2022-01-18T20:42:36.038" v="563" actId="20577"/>
          <ac:spMkLst>
            <pc:docMk/>
            <pc:sldMk cId="551722532" sldId="6413"/>
            <ac:spMk id="5" creationId="{6F5B6AF7-82F0-4647-8F5F-8FECE539966D}"/>
          </ac:spMkLst>
        </pc:spChg>
        <pc:picChg chg="del">
          <ac:chgData name="Humberto Alencar" userId="d6098c2c-e45d-4e6a-b828-f736d4b688d9" providerId="ADAL" clId="{AEBD38E4-F7DE-49D5-801C-F69C096C8969}" dt="2022-01-18T20:42:10.614" v="519" actId="478"/>
          <ac:picMkLst>
            <pc:docMk/>
            <pc:sldMk cId="551722532" sldId="6413"/>
            <ac:picMk id="6" creationId="{7FAFB546-BE68-4463-B0D2-916ECD3B5708}"/>
          </ac:picMkLst>
        </pc:picChg>
        <pc:picChg chg="del">
          <ac:chgData name="Humberto Alencar" userId="d6098c2c-e45d-4e6a-b828-f736d4b688d9" providerId="ADAL" clId="{AEBD38E4-F7DE-49D5-801C-F69C096C8969}" dt="2022-01-18T20:42:11.870" v="520" actId="478"/>
          <ac:picMkLst>
            <pc:docMk/>
            <pc:sldMk cId="551722532" sldId="6413"/>
            <ac:picMk id="7" creationId="{46C741EE-909E-4B1F-AFB4-5140525EC839}"/>
          </ac:picMkLst>
        </pc:picChg>
      </pc:sldChg>
      <pc:sldChg chg="addSp modSp new del mod">
        <pc:chgData name="Humberto Alencar" userId="d6098c2c-e45d-4e6a-b828-f736d4b688d9" providerId="ADAL" clId="{AEBD38E4-F7DE-49D5-801C-F69C096C8969}" dt="2022-01-19T15:23:51.962" v="2352" actId="47"/>
        <pc:sldMkLst>
          <pc:docMk/>
          <pc:sldMk cId="1128696206" sldId="6414"/>
        </pc:sldMkLst>
        <pc:spChg chg="mod">
          <ac:chgData name="Humberto Alencar" userId="d6098c2c-e45d-4e6a-b828-f736d4b688d9" providerId="ADAL" clId="{AEBD38E4-F7DE-49D5-801C-F69C096C8969}" dt="2022-01-18T20:54:44.288" v="579" actId="20577"/>
          <ac:spMkLst>
            <pc:docMk/>
            <pc:sldMk cId="1128696206" sldId="6414"/>
            <ac:spMk id="2" creationId="{8A27E5ED-BEFA-4D6A-854A-9CB4FD542EB9}"/>
          </ac:spMkLst>
        </pc:spChg>
        <pc:spChg chg="add mod">
          <ac:chgData name="Humberto Alencar" userId="d6098c2c-e45d-4e6a-b828-f736d4b688d9" providerId="ADAL" clId="{AEBD38E4-F7DE-49D5-801C-F69C096C8969}" dt="2022-01-18T20:54:41.998" v="577" actId="20577"/>
          <ac:spMkLst>
            <pc:docMk/>
            <pc:sldMk cId="1128696206" sldId="6414"/>
            <ac:spMk id="3" creationId="{4F708F72-B9D0-41B3-A436-7627BE73E002}"/>
          </ac:spMkLst>
        </pc:spChg>
      </pc:sldChg>
      <pc:sldChg chg="new del">
        <pc:chgData name="Humberto Alencar" userId="d6098c2c-e45d-4e6a-b828-f736d4b688d9" providerId="ADAL" clId="{AEBD38E4-F7DE-49D5-801C-F69C096C8969}" dt="2022-01-18T20:54:25.408" v="565" actId="680"/>
        <pc:sldMkLst>
          <pc:docMk/>
          <pc:sldMk cId="3889710723" sldId="6414"/>
        </pc:sldMkLst>
      </pc:sldChg>
      <pc:sldChg chg="modSp mod">
        <pc:chgData name="Humberto Alencar" userId="d6098c2c-e45d-4e6a-b828-f736d4b688d9" providerId="ADAL" clId="{AEBD38E4-F7DE-49D5-801C-F69C096C8969}" dt="2022-01-18T23:43:58.570" v="789" actId="1038"/>
        <pc:sldMkLst>
          <pc:docMk/>
          <pc:sldMk cId="3469708532" sldId="6415"/>
        </pc:sldMkLst>
        <pc:cxnChg chg="mod">
          <ac:chgData name="Humberto Alencar" userId="d6098c2c-e45d-4e6a-b828-f736d4b688d9" providerId="ADAL" clId="{AEBD38E4-F7DE-49D5-801C-F69C096C8969}" dt="2022-01-18T23:43:58.570" v="789" actId="1038"/>
          <ac:cxnSpMkLst>
            <pc:docMk/>
            <pc:sldMk cId="3469708532" sldId="6415"/>
            <ac:cxnSpMk id="14" creationId="{9DD421D6-CA90-49AA-AB55-68A68D3B7694}"/>
          </ac:cxnSpMkLst>
        </pc:cxnChg>
      </pc:sldChg>
      <pc:sldChg chg="modSp mod">
        <pc:chgData name="Humberto Alencar" userId="d6098c2c-e45d-4e6a-b828-f736d4b688d9" providerId="ADAL" clId="{AEBD38E4-F7DE-49D5-801C-F69C096C8969}" dt="2022-01-18T23:48:21.485" v="900" actId="6549"/>
        <pc:sldMkLst>
          <pc:docMk/>
          <pc:sldMk cId="1419027461" sldId="6421"/>
        </pc:sldMkLst>
        <pc:spChg chg="mod">
          <ac:chgData name="Humberto Alencar" userId="d6098c2c-e45d-4e6a-b828-f736d4b688d9" providerId="ADAL" clId="{AEBD38E4-F7DE-49D5-801C-F69C096C8969}" dt="2022-01-18T23:48:21.485" v="900" actId="6549"/>
          <ac:spMkLst>
            <pc:docMk/>
            <pc:sldMk cId="1419027461" sldId="6421"/>
            <ac:spMk id="33" creationId="{0DE4AD90-6DFF-42EB-86D4-39AB518E6C56}"/>
          </ac:spMkLst>
        </pc:spChg>
      </pc:sldChg>
      <pc:sldChg chg="modSp mod">
        <pc:chgData name="Humberto Alencar" userId="d6098c2c-e45d-4e6a-b828-f736d4b688d9" providerId="ADAL" clId="{AEBD38E4-F7DE-49D5-801C-F69C096C8969}" dt="2022-01-18T23:48:10.976" v="864" actId="6549"/>
        <pc:sldMkLst>
          <pc:docMk/>
          <pc:sldMk cId="3147374685" sldId="6422"/>
        </pc:sldMkLst>
        <pc:spChg chg="mod">
          <ac:chgData name="Humberto Alencar" userId="d6098c2c-e45d-4e6a-b828-f736d4b688d9" providerId="ADAL" clId="{AEBD38E4-F7DE-49D5-801C-F69C096C8969}" dt="2022-01-18T23:48:10.976" v="864" actId="6549"/>
          <ac:spMkLst>
            <pc:docMk/>
            <pc:sldMk cId="3147374685" sldId="6422"/>
            <ac:spMk id="33" creationId="{0DE4AD90-6DFF-42EB-86D4-39AB518E6C56}"/>
          </ac:spMkLst>
        </pc:spChg>
      </pc:sldChg>
      <pc:sldChg chg="add del">
        <pc:chgData name="Humberto Alencar" userId="d6098c2c-e45d-4e6a-b828-f736d4b688d9" providerId="ADAL" clId="{AEBD38E4-F7DE-49D5-801C-F69C096C8969}" dt="2022-01-19T17:40:54.234" v="4062" actId="47"/>
        <pc:sldMkLst>
          <pc:docMk/>
          <pc:sldMk cId="3131453596" sldId="6423"/>
        </pc:sldMkLst>
      </pc:sldChg>
      <pc:sldChg chg="addSp delSp modSp add mod">
        <pc:chgData name="Humberto Alencar" userId="d6098c2c-e45d-4e6a-b828-f736d4b688d9" providerId="ADAL" clId="{AEBD38E4-F7DE-49D5-801C-F69C096C8969}" dt="2022-01-19T17:33:54.658" v="4036" actId="313"/>
        <pc:sldMkLst>
          <pc:docMk/>
          <pc:sldMk cId="841687506" sldId="6424"/>
        </pc:sldMkLst>
        <pc:spChg chg="mod">
          <ac:chgData name="Humberto Alencar" userId="d6098c2c-e45d-4e6a-b828-f736d4b688d9" providerId="ADAL" clId="{AEBD38E4-F7DE-49D5-801C-F69C096C8969}" dt="2022-01-19T17:33:54.658" v="4036" actId="313"/>
          <ac:spMkLst>
            <pc:docMk/>
            <pc:sldMk cId="841687506" sldId="6424"/>
            <ac:spMk id="6" creationId="{00000000-0000-0000-0000-000000000000}"/>
          </ac:spMkLst>
        </pc:spChg>
        <pc:spChg chg="del">
          <ac:chgData name="Humberto Alencar" userId="d6098c2c-e45d-4e6a-b828-f736d4b688d9" providerId="ADAL" clId="{AEBD38E4-F7DE-49D5-801C-F69C096C8969}" dt="2022-01-19T13:24:26.623" v="1186" actId="478"/>
          <ac:spMkLst>
            <pc:docMk/>
            <pc:sldMk cId="841687506" sldId="6424"/>
            <ac:spMk id="17" creationId="{19513623-9A99-4428-9B22-B5D98B14BD4B}"/>
          </ac:spMkLst>
        </pc:spChg>
        <pc:spChg chg="del">
          <ac:chgData name="Humberto Alencar" userId="d6098c2c-e45d-4e6a-b828-f736d4b688d9" providerId="ADAL" clId="{AEBD38E4-F7DE-49D5-801C-F69C096C8969}" dt="2022-01-19T13:24:24.379" v="1185" actId="478"/>
          <ac:spMkLst>
            <pc:docMk/>
            <pc:sldMk cId="841687506" sldId="6424"/>
            <ac:spMk id="18" creationId="{84835C92-5734-431F-8F9E-342B7000C3AD}"/>
          </ac:spMkLst>
        </pc:spChg>
        <pc:spChg chg="add del mod">
          <ac:chgData name="Humberto Alencar" userId="d6098c2c-e45d-4e6a-b828-f736d4b688d9" providerId="ADAL" clId="{AEBD38E4-F7DE-49D5-801C-F69C096C8969}" dt="2022-01-19T13:28:51.193" v="1322" actId="478"/>
          <ac:spMkLst>
            <pc:docMk/>
            <pc:sldMk cId="841687506" sldId="6424"/>
            <ac:spMk id="19" creationId="{6FAB5A67-598D-49D6-9963-25DFDC42942C}"/>
          </ac:spMkLst>
        </pc:spChg>
      </pc:sldChg>
      <pc:sldChg chg="modSp mod">
        <pc:chgData name="Humberto Alencar" userId="d6098c2c-e45d-4e6a-b828-f736d4b688d9" providerId="ADAL" clId="{AEBD38E4-F7DE-49D5-801C-F69C096C8969}" dt="2022-01-19T16:33:07.998" v="3345" actId="20577"/>
        <pc:sldMkLst>
          <pc:docMk/>
          <pc:sldMk cId="623066908" sldId="6426"/>
        </pc:sldMkLst>
        <pc:spChg chg="mod">
          <ac:chgData name="Humberto Alencar" userId="d6098c2c-e45d-4e6a-b828-f736d4b688d9" providerId="ADAL" clId="{AEBD38E4-F7DE-49D5-801C-F69C096C8969}" dt="2022-01-19T16:33:07.998" v="3345" actId="20577"/>
          <ac:spMkLst>
            <pc:docMk/>
            <pc:sldMk cId="623066908" sldId="6426"/>
            <ac:spMk id="8" creationId="{B445103C-8BCF-4724-8AF7-2B604775D2CE}"/>
          </ac:spMkLst>
        </pc:spChg>
      </pc:sldChg>
      <pc:sldChg chg="delSp modSp mod">
        <pc:chgData name="Humberto Alencar" userId="d6098c2c-e45d-4e6a-b828-f736d4b688d9" providerId="ADAL" clId="{AEBD38E4-F7DE-49D5-801C-F69C096C8969}" dt="2022-01-19T15:34:29.987" v="3299" actId="20577"/>
        <pc:sldMkLst>
          <pc:docMk/>
          <pc:sldMk cId="3787979849" sldId="6427"/>
        </pc:sldMkLst>
        <pc:spChg chg="del">
          <ac:chgData name="Humberto Alencar" userId="d6098c2c-e45d-4e6a-b828-f736d4b688d9" providerId="ADAL" clId="{AEBD38E4-F7DE-49D5-801C-F69C096C8969}" dt="2022-01-19T15:29:35.945" v="2606" actId="478"/>
          <ac:spMkLst>
            <pc:docMk/>
            <pc:sldMk cId="3787979849" sldId="6427"/>
            <ac:spMk id="9" creationId="{F336CC8F-EAD4-4D05-A06D-9620C959C63D}"/>
          </ac:spMkLst>
        </pc:spChg>
        <pc:spChg chg="mod">
          <ac:chgData name="Humberto Alencar" userId="d6098c2c-e45d-4e6a-b828-f736d4b688d9" providerId="ADAL" clId="{AEBD38E4-F7DE-49D5-801C-F69C096C8969}" dt="2022-01-19T15:34:29.987" v="3299" actId="20577"/>
          <ac:spMkLst>
            <pc:docMk/>
            <pc:sldMk cId="3787979849" sldId="6427"/>
            <ac:spMk id="12" creationId="{5B175E51-FDDD-4CA8-A60B-CFFCED4C19F6}"/>
          </ac:spMkLst>
        </pc:spChg>
        <pc:spChg chg="del">
          <ac:chgData name="Humberto Alencar" userId="d6098c2c-e45d-4e6a-b828-f736d4b688d9" providerId="ADAL" clId="{AEBD38E4-F7DE-49D5-801C-F69C096C8969}" dt="2022-01-19T15:29:35.945" v="2606" actId="478"/>
          <ac:spMkLst>
            <pc:docMk/>
            <pc:sldMk cId="3787979849" sldId="6427"/>
            <ac:spMk id="13" creationId="{89B892BB-B960-4C1C-B8E6-52A11F13F374}"/>
          </ac:spMkLst>
        </pc:spChg>
        <pc:picChg chg="del">
          <ac:chgData name="Humberto Alencar" userId="d6098c2c-e45d-4e6a-b828-f736d4b688d9" providerId="ADAL" clId="{AEBD38E4-F7DE-49D5-801C-F69C096C8969}" dt="2022-01-19T15:29:35.945" v="2606" actId="478"/>
          <ac:picMkLst>
            <pc:docMk/>
            <pc:sldMk cId="3787979849" sldId="6427"/>
            <ac:picMk id="5" creationId="{6E5C8D1E-EA91-451B-9305-B0A3D8BC01EC}"/>
          </ac:picMkLst>
        </pc:picChg>
        <pc:picChg chg="del">
          <ac:chgData name="Humberto Alencar" userId="d6098c2c-e45d-4e6a-b828-f736d4b688d9" providerId="ADAL" clId="{AEBD38E4-F7DE-49D5-801C-F69C096C8969}" dt="2022-01-19T15:29:35.945" v="2606" actId="478"/>
          <ac:picMkLst>
            <pc:docMk/>
            <pc:sldMk cId="3787979849" sldId="6427"/>
            <ac:picMk id="7" creationId="{896EE67F-6640-4F2C-B1AF-6648F3605A1B}"/>
          </ac:picMkLst>
        </pc:picChg>
      </pc:sldChg>
      <pc:sldChg chg="addSp delSp modSp mod">
        <pc:chgData name="Humberto Alencar" userId="d6098c2c-e45d-4e6a-b828-f736d4b688d9" providerId="ADAL" clId="{AEBD38E4-F7DE-49D5-801C-F69C096C8969}" dt="2022-01-19T17:57:38.582" v="4166" actId="14100"/>
        <pc:sldMkLst>
          <pc:docMk/>
          <pc:sldMk cId="3206823617" sldId="6429"/>
        </pc:sldMkLst>
        <pc:spChg chg="mod">
          <ac:chgData name="Humberto Alencar" userId="d6098c2c-e45d-4e6a-b828-f736d4b688d9" providerId="ADAL" clId="{AEBD38E4-F7DE-49D5-801C-F69C096C8969}" dt="2022-01-19T17:54:19.270" v="4158" actId="6549"/>
          <ac:spMkLst>
            <pc:docMk/>
            <pc:sldMk cId="3206823617" sldId="6429"/>
            <ac:spMk id="9" creationId="{51F4A31A-4276-438B-8268-7EC03872A2A8}"/>
          </ac:spMkLst>
        </pc:spChg>
        <pc:spChg chg="add del mod">
          <ac:chgData name="Humberto Alencar" userId="d6098c2c-e45d-4e6a-b828-f736d4b688d9" providerId="ADAL" clId="{AEBD38E4-F7DE-49D5-801C-F69C096C8969}" dt="2022-01-19T17:57:33.258" v="4164" actId="21"/>
          <ac:spMkLst>
            <pc:docMk/>
            <pc:sldMk cId="3206823617" sldId="6429"/>
            <ac:spMk id="13" creationId="{40394FB3-E6E7-41DB-AF5F-0AB19C684301}"/>
          </ac:spMkLst>
        </pc:spChg>
        <pc:spChg chg="mod">
          <ac:chgData name="Humberto Alencar" userId="d6098c2c-e45d-4e6a-b828-f736d4b688d9" providerId="ADAL" clId="{AEBD38E4-F7DE-49D5-801C-F69C096C8969}" dt="2022-01-19T17:49:33.831" v="4117" actId="1076"/>
          <ac:spMkLst>
            <pc:docMk/>
            <pc:sldMk cId="3206823617" sldId="6429"/>
            <ac:spMk id="23" creationId="{CD8142E5-A22E-4571-922B-B2EAC8FADD51}"/>
          </ac:spMkLst>
        </pc:spChg>
        <pc:picChg chg="mod">
          <ac:chgData name="Humberto Alencar" userId="d6098c2c-e45d-4e6a-b828-f736d4b688d9" providerId="ADAL" clId="{AEBD38E4-F7DE-49D5-801C-F69C096C8969}" dt="2022-01-19T17:57:35.727" v="4165" actId="14100"/>
          <ac:picMkLst>
            <pc:docMk/>
            <pc:sldMk cId="3206823617" sldId="6429"/>
            <ac:picMk id="12" creationId="{ED95F8D2-3B6C-494B-82DC-8D64A1A9C0A5}"/>
          </ac:picMkLst>
        </pc:picChg>
        <pc:cxnChg chg="mod">
          <ac:chgData name="Humberto Alencar" userId="d6098c2c-e45d-4e6a-b828-f736d4b688d9" providerId="ADAL" clId="{AEBD38E4-F7DE-49D5-801C-F69C096C8969}" dt="2022-01-19T17:57:38.582" v="4166" actId="14100"/>
          <ac:cxnSpMkLst>
            <pc:docMk/>
            <pc:sldMk cId="3206823617" sldId="6429"/>
            <ac:cxnSpMk id="6" creationId="{16D08FF0-CB9F-48C8-B873-3DC16EFC7EBD}"/>
          </ac:cxnSpMkLst>
        </pc:cxnChg>
      </pc:sldChg>
      <pc:sldChg chg="add del">
        <pc:chgData name="Humberto Alencar" userId="d6098c2c-e45d-4e6a-b828-f736d4b688d9" providerId="ADAL" clId="{AEBD38E4-F7DE-49D5-801C-F69C096C8969}" dt="2022-01-19T17:42:29.364" v="4075" actId="47"/>
        <pc:sldMkLst>
          <pc:docMk/>
          <pc:sldMk cId="1655380860" sldId="6430"/>
        </pc:sldMkLst>
      </pc:sldChg>
      <pc:sldChg chg="add del">
        <pc:chgData name="Humberto Alencar" userId="d6098c2c-e45d-4e6a-b828-f736d4b688d9" providerId="ADAL" clId="{AEBD38E4-F7DE-49D5-801C-F69C096C8969}" dt="2022-01-19T17:42:47.489" v="4079" actId="47"/>
        <pc:sldMkLst>
          <pc:docMk/>
          <pc:sldMk cId="1254140593" sldId="6431"/>
        </pc:sldMkLst>
      </pc:sldChg>
      <pc:sldChg chg="modSp add mod">
        <pc:chgData name="Humberto Alencar" userId="d6098c2c-e45d-4e6a-b828-f736d4b688d9" providerId="ADAL" clId="{AEBD38E4-F7DE-49D5-801C-F69C096C8969}" dt="2022-01-19T17:46:03.681" v="4105" actId="6549"/>
        <pc:sldMkLst>
          <pc:docMk/>
          <pc:sldMk cId="1251009546" sldId="6471"/>
        </pc:sldMkLst>
        <pc:spChg chg="mod">
          <ac:chgData name="Humberto Alencar" userId="d6098c2c-e45d-4e6a-b828-f736d4b688d9" providerId="ADAL" clId="{AEBD38E4-F7DE-49D5-801C-F69C096C8969}" dt="2022-01-19T17:46:03.681" v="4105" actId="6549"/>
          <ac:spMkLst>
            <pc:docMk/>
            <pc:sldMk cId="1251009546" sldId="6471"/>
            <ac:spMk id="5" creationId="{00000000-0000-0000-0000-000000000000}"/>
          </ac:spMkLst>
        </pc:spChg>
      </pc:sldChg>
      <pc:sldChg chg="modSp add mod">
        <pc:chgData name="Humberto Alencar" userId="d6098c2c-e45d-4e6a-b828-f736d4b688d9" providerId="ADAL" clId="{AEBD38E4-F7DE-49D5-801C-F69C096C8969}" dt="2022-01-19T17:46:06.400" v="4106" actId="6549"/>
        <pc:sldMkLst>
          <pc:docMk/>
          <pc:sldMk cId="1806241164" sldId="6472"/>
        </pc:sldMkLst>
        <pc:spChg chg="mod">
          <ac:chgData name="Humberto Alencar" userId="d6098c2c-e45d-4e6a-b828-f736d4b688d9" providerId="ADAL" clId="{AEBD38E4-F7DE-49D5-801C-F69C096C8969}" dt="2022-01-19T17:46:06.400" v="4106" actId="6549"/>
          <ac:spMkLst>
            <pc:docMk/>
            <pc:sldMk cId="1806241164" sldId="6472"/>
            <ac:spMk id="5" creationId="{00000000-0000-0000-0000-000000000000}"/>
          </ac:spMkLst>
        </pc:spChg>
      </pc:sldChg>
      <pc:sldChg chg="modSp add mod">
        <pc:chgData name="Humberto Alencar" userId="d6098c2c-e45d-4e6a-b828-f736d4b688d9" providerId="ADAL" clId="{AEBD38E4-F7DE-49D5-801C-F69C096C8969}" dt="2022-01-19T17:46:08.369" v="4107" actId="6549"/>
        <pc:sldMkLst>
          <pc:docMk/>
          <pc:sldMk cId="3305280884" sldId="6473"/>
        </pc:sldMkLst>
        <pc:spChg chg="mod">
          <ac:chgData name="Humberto Alencar" userId="d6098c2c-e45d-4e6a-b828-f736d4b688d9" providerId="ADAL" clId="{AEBD38E4-F7DE-49D5-801C-F69C096C8969}" dt="2022-01-19T17:46:08.369" v="4107" actId="6549"/>
          <ac:spMkLst>
            <pc:docMk/>
            <pc:sldMk cId="3305280884" sldId="6473"/>
            <ac:spMk id="5" creationId="{00000000-0000-0000-0000-000000000000}"/>
          </ac:spMkLst>
        </pc:spChg>
      </pc:sldChg>
      <pc:sldChg chg="modSp add mod ord">
        <pc:chgData name="Humberto Alencar" userId="d6098c2c-e45d-4e6a-b828-f736d4b688d9" providerId="ADAL" clId="{AEBD38E4-F7DE-49D5-801C-F69C096C8969}" dt="2022-01-19T17:46:09.929" v="4108" actId="6549"/>
        <pc:sldMkLst>
          <pc:docMk/>
          <pc:sldMk cId="2216749953" sldId="6474"/>
        </pc:sldMkLst>
        <pc:spChg chg="mod">
          <ac:chgData name="Humberto Alencar" userId="d6098c2c-e45d-4e6a-b828-f736d4b688d9" providerId="ADAL" clId="{AEBD38E4-F7DE-49D5-801C-F69C096C8969}" dt="2022-01-19T17:46:09.929" v="4108" actId="6549"/>
          <ac:spMkLst>
            <pc:docMk/>
            <pc:sldMk cId="2216749953" sldId="6474"/>
            <ac:spMk id="5" creationId="{00000000-0000-0000-0000-000000000000}"/>
          </ac:spMkLst>
        </pc:spChg>
      </pc:sldChg>
      <pc:sldChg chg="modSp add mod">
        <pc:chgData name="Humberto Alencar" userId="d6098c2c-e45d-4e6a-b828-f736d4b688d9" providerId="ADAL" clId="{AEBD38E4-F7DE-49D5-801C-F69C096C8969}" dt="2022-01-19T17:46:11.665" v="4109" actId="6549"/>
        <pc:sldMkLst>
          <pc:docMk/>
          <pc:sldMk cId="1585656849" sldId="6475"/>
        </pc:sldMkLst>
        <pc:spChg chg="mod">
          <ac:chgData name="Humberto Alencar" userId="d6098c2c-e45d-4e6a-b828-f736d4b688d9" providerId="ADAL" clId="{AEBD38E4-F7DE-49D5-801C-F69C096C8969}" dt="2022-01-19T17:46:11.665" v="4109" actId="6549"/>
          <ac:spMkLst>
            <pc:docMk/>
            <pc:sldMk cId="1585656849" sldId="6475"/>
            <ac:spMk id="5" creationId="{00000000-0000-0000-0000-000000000000}"/>
          </ac:spMkLst>
        </pc:spChg>
      </pc:sldChg>
      <pc:sldChg chg="modSp add mod">
        <pc:chgData name="Humberto Alencar" userId="d6098c2c-e45d-4e6a-b828-f736d4b688d9" providerId="ADAL" clId="{AEBD38E4-F7DE-49D5-801C-F69C096C8969}" dt="2022-01-19T17:46:13.377" v="4110" actId="6549"/>
        <pc:sldMkLst>
          <pc:docMk/>
          <pc:sldMk cId="4477344" sldId="6476"/>
        </pc:sldMkLst>
        <pc:spChg chg="mod">
          <ac:chgData name="Humberto Alencar" userId="d6098c2c-e45d-4e6a-b828-f736d4b688d9" providerId="ADAL" clId="{AEBD38E4-F7DE-49D5-801C-F69C096C8969}" dt="2022-01-19T17:46:13.377" v="4110" actId="6549"/>
          <ac:spMkLst>
            <pc:docMk/>
            <pc:sldMk cId="4477344" sldId="6476"/>
            <ac:spMk id="5" creationId="{00000000-0000-0000-0000-000000000000}"/>
          </ac:spMkLst>
        </pc:spChg>
      </pc:sldChg>
      <pc:sldChg chg="modSp add mod">
        <pc:chgData name="Humberto Alencar" userId="d6098c2c-e45d-4e6a-b828-f736d4b688d9" providerId="ADAL" clId="{AEBD38E4-F7DE-49D5-801C-F69C096C8969}" dt="2022-01-19T17:46:15.017" v="4111" actId="6549"/>
        <pc:sldMkLst>
          <pc:docMk/>
          <pc:sldMk cId="10420414" sldId="6477"/>
        </pc:sldMkLst>
        <pc:spChg chg="mod">
          <ac:chgData name="Humberto Alencar" userId="d6098c2c-e45d-4e6a-b828-f736d4b688d9" providerId="ADAL" clId="{AEBD38E4-F7DE-49D5-801C-F69C096C8969}" dt="2022-01-19T17:46:15.017" v="4111" actId="6549"/>
          <ac:spMkLst>
            <pc:docMk/>
            <pc:sldMk cId="10420414" sldId="6477"/>
            <ac:spMk id="5" creationId="{00000000-0000-0000-0000-000000000000}"/>
          </ac:spMkLst>
        </pc:spChg>
      </pc:sldChg>
      <pc:sldChg chg="modSp add mod modShow">
        <pc:chgData name="Humberto Alencar" userId="d6098c2c-e45d-4e6a-b828-f736d4b688d9" providerId="ADAL" clId="{AEBD38E4-F7DE-49D5-801C-F69C096C8969}" dt="2022-01-19T17:46:21.545" v="4113" actId="6549"/>
        <pc:sldMkLst>
          <pc:docMk/>
          <pc:sldMk cId="3660664770" sldId="6478"/>
        </pc:sldMkLst>
        <pc:spChg chg="mod">
          <ac:chgData name="Humberto Alencar" userId="d6098c2c-e45d-4e6a-b828-f736d4b688d9" providerId="ADAL" clId="{AEBD38E4-F7DE-49D5-801C-F69C096C8969}" dt="2022-01-19T17:46:21.545" v="4113" actId="6549"/>
          <ac:spMkLst>
            <pc:docMk/>
            <pc:sldMk cId="3660664770" sldId="6478"/>
            <ac:spMk id="5" creationId="{00000000-0000-0000-0000-000000000000}"/>
          </ac:spMkLst>
        </pc:spChg>
      </pc:sldChg>
      <pc:sldChg chg="modSp add mod">
        <pc:chgData name="Humberto Alencar" userId="d6098c2c-e45d-4e6a-b828-f736d4b688d9" providerId="ADAL" clId="{AEBD38E4-F7DE-49D5-801C-F69C096C8969}" dt="2022-01-19T17:46:24.562" v="4114" actId="6549"/>
        <pc:sldMkLst>
          <pc:docMk/>
          <pc:sldMk cId="2961057109" sldId="6479"/>
        </pc:sldMkLst>
        <pc:spChg chg="mod">
          <ac:chgData name="Humberto Alencar" userId="d6098c2c-e45d-4e6a-b828-f736d4b688d9" providerId="ADAL" clId="{AEBD38E4-F7DE-49D5-801C-F69C096C8969}" dt="2022-01-19T17:46:24.562" v="4114" actId="6549"/>
          <ac:spMkLst>
            <pc:docMk/>
            <pc:sldMk cId="2961057109" sldId="6479"/>
            <ac:spMk id="5" creationId="{00000000-0000-0000-0000-000000000000}"/>
          </ac:spMkLst>
        </pc:spChg>
      </pc:sldChg>
      <pc:sldChg chg="modSp add mod">
        <pc:chgData name="Humberto Alencar" userId="d6098c2c-e45d-4e6a-b828-f736d4b688d9" providerId="ADAL" clId="{AEBD38E4-F7DE-49D5-801C-F69C096C8969}" dt="2022-01-19T17:46:26.520" v="4115" actId="6549"/>
        <pc:sldMkLst>
          <pc:docMk/>
          <pc:sldMk cId="289544828" sldId="6480"/>
        </pc:sldMkLst>
        <pc:spChg chg="mod">
          <ac:chgData name="Humberto Alencar" userId="d6098c2c-e45d-4e6a-b828-f736d4b688d9" providerId="ADAL" clId="{AEBD38E4-F7DE-49D5-801C-F69C096C8969}" dt="2022-01-19T17:46:26.520" v="4115" actId="6549"/>
          <ac:spMkLst>
            <pc:docMk/>
            <pc:sldMk cId="289544828" sldId="6480"/>
            <ac:spMk id="5" creationId="{00000000-0000-0000-0000-000000000000}"/>
          </ac:spMkLst>
        </pc:spChg>
      </pc:sldChg>
      <pc:sldChg chg="add del">
        <pc:chgData name="Humberto Alencar" userId="d6098c2c-e45d-4e6a-b828-f736d4b688d9" providerId="ADAL" clId="{AEBD38E4-F7DE-49D5-801C-F69C096C8969}" dt="2022-01-19T17:43:07.548" v="4083"/>
        <pc:sldMkLst>
          <pc:docMk/>
          <pc:sldMk cId="308903374" sldId="6481"/>
        </pc:sldMkLst>
      </pc:sldChg>
      <pc:sldChg chg="modSp add mod">
        <pc:chgData name="Humberto Alencar" userId="d6098c2c-e45d-4e6a-b828-f736d4b688d9" providerId="ADAL" clId="{AEBD38E4-F7DE-49D5-801C-F69C096C8969}" dt="2022-01-19T17:45:39.296" v="4104" actId="20577"/>
        <pc:sldMkLst>
          <pc:docMk/>
          <pc:sldMk cId="4039842427" sldId="6481"/>
        </pc:sldMkLst>
        <pc:spChg chg="mod">
          <ac:chgData name="Humberto Alencar" userId="d6098c2c-e45d-4e6a-b828-f736d4b688d9" providerId="ADAL" clId="{AEBD38E4-F7DE-49D5-801C-F69C096C8969}" dt="2022-01-19T17:45:39.296" v="4104" actId="20577"/>
          <ac:spMkLst>
            <pc:docMk/>
            <pc:sldMk cId="4039842427" sldId="6481"/>
            <ac:spMk id="5" creationId="{00000000-0000-0000-0000-000000000000}"/>
          </ac:spMkLst>
        </pc:spChg>
      </pc:sldChg>
      <pc:sldChg chg="addSp delSp modSp add mod">
        <pc:chgData name="Humberto Alencar" userId="d6098c2c-e45d-4e6a-b828-f736d4b688d9" providerId="ADAL" clId="{AEBD38E4-F7DE-49D5-801C-F69C096C8969}" dt="2022-01-19T18:00:31.239" v="4322" actId="20577"/>
        <pc:sldMkLst>
          <pc:docMk/>
          <pc:sldMk cId="3468918464" sldId="6482"/>
        </pc:sldMkLst>
        <pc:spChg chg="del">
          <ac:chgData name="Humberto Alencar" userId="d6098c2c-e45d-4e6a-b828-f736d4b688d9" providerId="ADAL" clId="{AEBD38E4-F7DE-49D5-801C-F69C096C8969}" dt="2022-01-19T17:57:43.224" v="4168" actId="478"/>
          <ac:spMkLst>
            <pc:docMk/>
            <pc:sldMk cId="3468918464" sldId="6482"/>
            <ac:spMk id="9" creationId="{51F4A31A-4276-438B-8268-7EC03872A2A8}"/>
          </ac:spMkLst>
        </pc:spChg>
        <pc:spChg chg="add mod">
          <ac:chgData name="Humberto Alencar" userId="d6098c2c-e45d-4e6a-b828-f736d4b688d9" providerId="ADAL" clId="{AEBD38E4-F7DE-49D5-801C-F69C096C8969}" dt="2022-01-19T18:00:31.239" v="4322" actId="20577"/>
          <ac:spMkLst>
            <pc:docMk/>
            <pc:sldMk cId="3468918464" sldId="6482"/>
            <ac:spMk id="10" creationId="{E2D3D382-8F46-43C1-871F-6D88A571A0E8}"/>
          </ac:spMkLst>
        </pc:spChg>
        <pc:spChg chg="del">
          <ac:chgData name="Humberto Alencar" userId="d6098c2c-e45d-4e6a-b828-f736d4b688d9" providerId="ADAL" clId="{AEBD38E4-F7DE-49D5-801C-F69C096C8969}" dt="2022-01-19T17:57:43.224" v="4168" actId="478"/>
          <ac:spMkLst>
            <pc:docMk/>
            <pc:sldMk cId="3468918464" sldId="6482"/>
            <ac:spMk id="32" creationId="{26F932C4-8AC4-4E6E-BE48-3AE326220E31}"/>
          </ac:spMkLst>
        </pc:spChg>
      </pc:sldChg>
      <pc:sldChg chg="add del">
        <pc:chgData name="Humberto Alencar" userId="d6098c2c-e45d-4e6a-b828-f736d4b688d9" providerId="ADAL" clId="{AEBD38E4-F7DE-49D5-801C-F69C096C8969}" dt="2022-01-19T17:57:44.665" v="4170"/>
        <pc:sldMkLst>
          <pc:docMk/>
          <pc:sldMk cId="3232466012" sldId="6483"/>
        </pc:sldMkLst>
      </pc:sldChg>
    </pc:docChg>
  </pc:docChgLst>
  <pc:docChgLst>
    <pc:chgData name="Daniel Siqueira" userId="73ff6611-881b-46c9-8b29-4e2f7bb29f25" providerId="ADAL" clId="{2AFE362B-3D7E-4D04-96A9-5ADA0FE24429}"/>
    <pc:docChg chg="undo redo custSel addSld modSld">
      <pc:chgData name="Daniel Siqueira" userId="73ff6611-881b-46c9-8b29-4e2f7bb29f25" providerId="ADAL" clId="{2AFE362B-3D7E-4D04-96A9-5ADA0FE24429}" dt="2022-01-19T14:57:37.263" v="304" actId="20577"/>
      <pc:docMkLst>
        <pc:docMk/>
      </pc:docMkLst>
      <pc:sldChg chg="addSp delSp modSp mod">
        <pc:chgData name="Daniel Siqueira" userId="73ff6611-881b-46c9-8b29-4e2f7bb29f25" providerId="ADAL" clId="{2AFE362B-3D7E-4D04-96A9-5ADA0FE24429}" dt="2022-01-19T13:58:30.268" v="49" actId="14100"/>
        <pc:sldMkLst>
          <pc:docMk/>
          <pc:sldMk cId="3577640694" sldId="2467"/>
        </pc:sldMkLst>
        <pc:spChg chg="add del mod">
          <ac:chgData name="Daniel Siqueira" userId="73ff6611-881b-46c9-8b29-4e2f7bb29f25" providerId="ADAL" clId="{2AFE362B-3D7E-4D04-96A9-5ADA0FE24429}" dt="2022-01-19T13:58:30.268" v="49" actId="14100"/>
          <ac:spMkLst>
            <pc:docMk/>
            <pc:sldMk cId="3577640694" sldId="2467"/>
            <ac:spMk id="16" creationId="{40B74E87-F40A-40E1-97BB-CBE5A792A11C}"/>
          </ac:spMkLst>
        </pc:spChg>
      </pc:sldChg>
      <pc:sldChg chg="delSp modSp mod">
        <pc:chgData name="Daniel Siqueira" userId="73ff6611-881b-46c9-8b29-4e2f7bb29f25" providerId="ADAL" clId="{2AFE362B-3D7E-4D04-96A9-5ADA0FE24429}" dt="2022-01-19T13:44:45.497" v="8" actId="478"/>
        <pc:sldMkLst>
          <pc:docMk/>
          <pc:sldMk cId="1199238041" sldId="5836"/>
        </pc:sldMkLst>
        <pc:spChg chg="del">
          <ac:chgData name="Daniel Siqueira" userId="73ff6611-881b-46c9-8b29-4e2f7bb29f25" providerId="ADAL" clId="{2AFE362B-3D7E-4D04-96A9-5ADA0FE24429}" dt="2022-01-19T13:44:45.497" v="8" actId="478"/>
          <ac:spMkLst>
            <pc:docMk/>
            <pc:sldMk cId="1199238041" sldId="5836"/>
            <ac:spMk id="5" creationId="{6F5B6AF7-82F0-4647-8F5F-8FECE539966D}"/>
          </ac:spMkLst>
        </pc:spChg>
        <pc:picChg chg="mod">
          <ac:chgData name="Daniel Siqueira" userId="73ff6611-881b-46c9-8b29-4e2f7bb29f25" providerId="ADAL" clId="{2AFE362B-3D7E-4D04-96A9-5ADA0FE24429}" dt="2022-01-19T13:29:42.894" v="0" actId="14826"/>
          <ac:picMkLst>
            <pc:docMk/>
            <pc:sldMk cId="1199238041" sldId="5836"/>
            <ac:picMk id="6" creationId="{7FAFB546-BE68-4463-B0D2-916ECD3B5708}"/>
          </ac:picMkLst>
        </pc:picChg>
        <pc:picChg chg="mod">
          <ac:chgData name="Daniel Siqueira" userId="73ff6611-881b-46c9-8b29-4e2f7bb29f25" providerId="ADAL" clId="{2AFE362B-3D7E-4D04-96A9-5ADA0FE24429}" dt="2022-01-19T13:43:40.789" v="4" actId="14826"/>
          <ac:picMkLst>
            <pc:docMk/>
            <pc:sldMk cId="1199238041" sldId="5836"/>
            <ac:picMk id="7" creationId="{46C741EE-909E-4B1F-AFB4-5140525EC839}"/>
          </ac:picMkLst>
        </pc:picChg>
      </pc:sldChg>
      <pc:sldChg chg="delSp modSp mod">
        <pc:chgData name="Daniel Siqueira" userId="73ff6611-881b-46c9-8b29-4e2f7bb29f25" providerId="ADAL" clId="{2AFE362B-3D7E-4D04-96A9-5ADA0FE24429}" dt="2022-01-19T13:44:51.037" v="10" actId="478"/>
        <pc:sldMkLst>
          <pc:docMk/>
          <pc:sldMk cId="1926715238" sldId="5837"/>
        </pc:sldMkLst>
        <pc:spChg chg="del">
          <ac:chgData name="Daniel Siqueira" userId="73ff6611-881b-46c9-8b29-4e2f7bb29f25" providerId="ADAL" clId="{2AFE362B-3D7E-4D04-96A9-5ADA0FE24429}" dt="2022-01-19T13:44:51.037" v="10" actId="478"/>
          <ac:spMkLst>
            <pc:docMk/>
            <pc:sldMk cId="1926715238" sldId="5837"/>
            <ac:spMk id="5" creationId="{F900504B-E57D-49CE-9218-4A5F94B6B4E9}"/>
          </ac:spMkLst>
        </pc:spChg>
        <pc:picChg chg="mod">
          <ac:chgData name="Daniel Siqueira" userId="73ff6611-881b-46c9-8b29-4e2f7bb29f25" providerId="ADAL" clId="{2AFE362B-3D7E-4D04-96A9-5ADA0FE24429}" dt="2022-01-19T13:44:21.328" v="6" actId="14826"/>
          <ac:picMkLst>
            <pc:docMk/>
            <pc:sldMk cId="1926715238" sldId="5837"/>
            <ac:picMk id="3" creationId="{B9644CCE-6134-45BA-A791-B695016EA29F}"/>
          </ac:picMkLst>
        </pc:picChg>
        <pc:picChg chg="mod">
          <ac:chgData name="Daniel Siqueira" userId="73ff6611-881b-46c9-8b29-4e2f7bb29f25" providerId="ADAL" clId="{2AFE362B-3D7E-4D04-96A9-5ADA0FE24429}" dt="2022-01-19T13:30:16.139" v="2" actId="14826"/>
          <ac:picMkLst>
            <pc:docMk/>
            <pc:sldMk cId="1926715238" sldId="5837"/>
            <ac:picMk id="4" creationId="{377ADF06-46F2-4B12-8359-472D0739BC43}"/>
          </ac:picMkLst>
        </pc:picChg>
      </pc:sldChg>
      <pc:sldChg chg="delSp modSp mod">
        <pc:chgData name="Daniel Siqueira" userId="73ff6611-881b-46c9-8b29-4e2f7bb29f25" providerId="ADAL" clId="{2AFE362B-3D7E-4D04-96A9-5ADA0FE24429}" dt="2022-01-19T13:44:53.196" v="11" actId="478"/>
        <pc:sldMkLst>
          <pc:docMk/>
          <pc:sldMk cId="1030866915" sldId="5838"/>
        </pc:sldMkLst>
        <pc:spChg chg="del">
          <ac:chgData name="Daniel Siqueira" userId="73ff6611-881b-46c9-8b29-4e2f7bb29f25" providerId="ADAL" clId="{2AFE362B-3D7E-4D04-96A9-5ADA0FE24429}" dt="2022-01-19T13:44:53.196" v="11" actId="478"/>
          <ac:spMkLst>
            <pc:docMk/>
            <pc:sldMk cId="1030866915" sldId="5838"/>
            <ac:spMk id="5" creationId="{25FAF587-E2EA-4B0E-AC0B-9232395197D4}"/>
          </ac:spMkLst>
        </pc:spChg>
        <pc:picChg chg="mod">
          <ac:chgData name="Daniel Siqueira" userId="73ff6611-881b-46c9-8b29-4e2f7bb29f25" providerId="ADAL" clId="{2AFE362B-3D7E-4D04-96A9-5ADA0FE24429}" dt="2022-01-19T13:44:38.227" v="7" actId="14826"/>
          <ac:picMkLst>
            <pc:docMk/>
            <pc:sldMk cId="1030866915" sldId="5838"/>
            <ac:picMk id="3" creationId="{97E0B55A-4399-41E9-87C1-CF100B40BE11}"/>
          </ac:picMkLst>
        </pc:picChg>
        <pc:picChg chg="mod">
          <ac:chgData name="Daniel Siqueira" userId="73ff6611-881b-46c9-8b29-4e2f7bb29f25" providerId="ADAL" clId="{2AFE362B-3D7E-4D04-96A9-5ADA0FE24429}" dt="2022-01-19T13:30:26.021" v="3" actId="14826"/>
          <ac:picMkLst>
            <pc:docMk/>
            <pc:sldMk cId="1030866915" sldId="5838"/>
            <ac:picMk id="4" creationId="{F6345527-DA35-408F-A45E-BA775891BDDD}"/>
          </ac:picMkLst>
        </pc:picChg>
      </pc:sldChg>
      <pc:sldChg chg="delSp modSp mod">
        <pc:chgData name="Daniel Siqueira" userId="73ff6611-881b-46c9-8b29-4e2f7bb29f25" providerId="ADAL" clId="{2AFE362B-3D7E-4D04-96A9-5ADA0FE24429}" dt="2022-01-19T13:44:48.060" v="9" actId="478"/>
        <pc:sldMkLst>
          <pc:docMk/>
          <pc:sldMk cId="2024760463" sldId="6017"/>
        </pc:sldMkLst>
        <pc:spChg chg="del">
          <ac:chgData name="Daniel Siqueira" userId="73ff6611-881b-46c9-8b29-4e2f7bb29f25" providerId="ADAL" clId="{2AFE362B-3D7E-4D04-96A9-5ADA0FE24429}" dt="2022-01-19T13:44:48.060" v="9" actId="478"/>
          <ac:spMkLst>
            <pc:docMk/>
            <pc:sldMk cId="2024760463" sldId="6017"/>
            <ac:spMk id="5" creationId="{BC784657-1487-4A89-852D-B7898774E966}"/>
          </ac:spMkLst>
        </pc:spChg>
        <pc:picChg chg="mod">
          <ac:chgData name="Daniel Siqueira" userId="73ff6611-881b-46c9-8b29-4e2f7bb29f25" providerId="ADAL" clId="{2AFE362B-3D7E-4D04-96A9-5ADA0FE24429}" dt="2022-01-19T13:44:04.304" v="5" actId="14826"/>
          <ac:picMkLst>
            <pc:docMk/>
            <pc:sldMk cId="2024760463" sldId="6017"/>
            <ac:picMk id="3" creationId="{D28EA65F-3B8B-499B-B13D-B7F30B5D6F5C}"/>
          </ac:picMkLst>
        </pc:picChg>
        <pc:picChg chg="mod">
          <ac:chgData name="Daniel Siqueira" userId="73ff6611-881b-46c9-8b29-4e2f7bb29f25" providerId="ADAL" clId="{2AFE362B-3D7E-4D04-96A9-5ADA0FE24429}" dt="2022-01-19T13:30:06.931" v="1" actId="14826"/>
          <ac:picMkLst>
            <pc:docMk/>
            <pc:sldMk cId="2024760463" sldId="6017"/>
            <ac:picMk id="4" creationId="{D30E1928-4958-4716-AC94-E006F6A39D4D}"/>
          </ac:picMkLst>
        </pc:picChg>
      </pc:sldChg>
      <pc:sldChg chg="addSp delSp modSp mod">
        <pc:chgData name="Daniel Siqueira" userId="73ff6611-881b-46c9-8b29-4e2f7bb29f25" providerId="ADAL" clId="{2AFE362B-3D7E-4D04-96A9-5ADA0FE24429}" dt="2022-01-19T14:57:28.158" v="303" actId="20577"/>
        <pc:sldMkLst>
          <pc:docMk/>
          <pc:sldMk cId="3841023325" sldId="6178"/>
        </pc:sldMkLst>
        <pc:spChg chg="mod">
          <ac:chgData name="Daniel Siqueira" userId="73ff6611-881b-46c9-8b29-4e2f7bb29f25" providerId="ADAL" clId="{2AFE362B-3D7E-4D04-96A9-5ADA0FE24429}" dt="2022-01-19T14:57:28.158" v="303" actId="20577"/>
          <ac:spMkLst>
            <pc:docMk/>
            <pc:sldMk cId="3841023325" sldId="6178"/>
            <ac:spMk id="2" creationId="{00000000-0000-0000-0000-000000000000}"/>
          </ac:spMkLst>
        </pc:spChg>
        <pc:spChg chg="del">
          <ac:chgData name="Daniel Siqueira" userId="73ff6611-881b-46c9-8b29-4e2f7bb29f25" providerId="ADAL" clId="{2AFE362B-3D7E-4D04-96A9-5ADA0FE24429}" dt="2022-01-19T14:25:53.530" v="50" actId="478"/>
          <ac:spMkLst>
            <pc:docMk/>
            <pc:sldMk cId="3841023325" sldId="6178"/>
            <ac:spMk id="8" creationId="{5056A2CB-3913-4A41-BE85-CA2C3226FCF7}"/>
          </ac:spMkLst>
        </pc:spChg>
        <pc:spChg chg="add mod">
          <ac:chgData name="Daniel Siqueira" userId="73ff6611-881b-46c9-8b29-4e2f7bb29f25" providerId="ADAL" clId="{2AFE362B-3D7E-4D04-96A9-5ADA0FE24429}" dt="2022-01-19T14:53:46.672" v="291" actId="1076"/>
          <ac:spMkLst>
            <pc:docMk/>
            <pc:sldMk cId="3841023325" sldId="6178"/>
            <ac:spMk id="17" creationId="{5EB37609-14A8-4738-891A-1093240FF62E}"/>
          </ac:spMkLst>
        </pc:spChg>
        <pc:spChg chg="add mod">
          <ac:chgData name="Daniel Siqueira" userId="73ff6611-881b-46c9-8b29-4e2f7bb29f25" providerId="ADAL" clId="{2AFE362B-3D7E-4D04-96A9-5ADA0FE24429}" dt="2022-01-19T14:53:57.952" v="293" actId="1076"/>
          <ac:spMkLst>
            <pc:docMk/>
            <pc:sldMk cId="3841023325" sldId="6178"/>
            <ac:spMk id="18" creationId="{DBB6835F-68FD-4450-AF97-57FE22A9D394}"/>
          </ac:spMkLst>
        </pc:spChg>
        <pc:spChg chg="add mod">
          <ac:chgData name="Daniel Siqueira" userId="73ff6611-881b-46c9-8b29-4e2f7bb29f25" providerId="ADAL" clId="{2AFE362B-3D7E-4D04-96A9-5ADA0FE24429}" dt="2022-01-19T14:54:12.671" v="300" actId="1076"/>
          <ac:spMkLst>
            <pc:docMk/>
            <pc:sldMk cId="3841023325" sldId="6178"/>
            <ac:spMk id="19" creationId="{A269F996-03D0-49EF-AF95-93FCDF00E3CF}"/>
          </ac:spMkLst>
        </pc:spChg>
        <pc:spChg chg="add mod">
          <ac:chgData name="Daniel Siqueira" userId="73ff6611-881b-46c9-8b29-4e2f7bb29f25" providerId="ADAL" clId="{2AFE362B-3D7E-4D04-96A9-5ADA0FE24429}" dt="2022-01-19T14:54:17.975" v="302" actId="1076"/>
          <ac:spMkLst>
            <pc:docMk/>
            <pc:sldMk cId="3841023325" sldId="6178"/>
            <ac:spMk id="20" creationId="{438C57F0-88B7-42D2-8D8F-16E753C13BCC}"/>
          </ac:spMkLst>
        </pc:spChg>
        <pc:picChg chg="add mod">
          <ac:chgData name="Daniel Siqueira" userId="73ff6611-881b-46c9-8b29-4e2f7bb29f25" providerId="ADAL" clId="{2AFE362B-3D7E-4D04-96A9-5ADA0FE24429}" dt="2022-01-19T14:53:26.808" v="282" actId="1076"/>
          <ac:picMkLst>
            <pc:docMk/>
            <pc:sldMk cId="3841023325" sldId="6178"/>
            <ac:picMk id="4" creationId="{A91018F6-A5BD-42F5-B946-02ABAAD97EBA}"/>
          </ac:picMkLst>
        </pc:picChg>
        <pc:picChg chg="add mod">
          <ac:chgData name="Daniel Siqueira" userId="73ff6611-881b-46c9-8b29-4e2f7bb29f25" providerId="ADAL" clId="{2AFE362B-3D7E-4D04-96A9-5ADA0FE24429}" dt="2022-01-19T14:52:56.295" v="275" actId="1076"/>
          <ac:picMkLst>
            <pc:docMk/>
            <pc:sldMk cId="3841023325" sldId="6178"/>
            <ac:picMk id="9" creationId="{27C5866A-1C18-4BC5-BAF2-7E62743E6E90}"/>
          </ac:picMkLst>
        </pc:picChg>
        <pc:picChg chg="del mod">
          <ac:chgData name="Daniel Siqueira" userId="73ff6611-881b-46c9-8b29-4e2f7bb29f25" providerId="ADAL" clId="{2AFE362B-3D7E-4D04-96A9-5ADA0FE24429}" dt="2022-01-19T14:52:30.842" v="270" actId="478"/>
          <ac:picMkLst>
            <pc:docMk/>
            <pc:sldMk cId="3841023325" sldId="6178"/>
            <ac:picMk id="10" creationId="{DEA1D5D0-7EBF-4E32-9BDD-32DA806E1C21}"/>
          </ac:picMkLst>
        </pc:picChg>
        <pc:picChg chg="add mod">
          <ac:chgData name="Daniel Siqueira" userId="73ff6611-881b-46c9-8b29-4e2f7bb29f25" providerId="ADAL" clId="{2AFE362B-3D7E-4D04-96A9-5ADA0FE24429}" dt="2022-01-19T14:53:15.544" v="279" actId="208"/>
          <ac:picMkLst>
            <pc:docMk/>
            <pc:sldMk cId="3841023325" sldId="6178"/>
            <ac:picMk id="12" creationId="{370E98EF-ED78-44A8-8A78-1BAAC81DA259}"/>
          </ac:picMkLst>
        </pc:picChg>
        <pc:picChg chg="del">
          <ac:chgData name="Daniel Siqueira" userId="73ff6611-881b-46c9-8b29-4e2f7bb29f25" providerId="ADAL" clId="{2AFE362B-3D7E-4D04-96A9-5ADA0FE24429}" dt="2022-01-19T14:52:28.648" v="269" actId="478"/>
          <ac:picMkLst>
            <pc:docMk/>
            <pc:sldMk cId="3841023325" sldId="6178"/>
            <ac:picMk id="13" creationId="{970857C5-5E19-403F-A356-E57B76542DE1}"/>
          </ac:picMkLst>
        </pc:picChg>
        <pc:picChg chg="add mod">
          <ac:chgData name="Daniel Siqueira" userId="73ff6611-881b-46c9-8b29-4e2f7bb29f25" providerId="ADAL" clId="{2AFE362B-3D7E-4D04-96A9-5ADA0FE24429}" dt="2022-01-19T14:52:49.998" v="273" actId="1076"/>
          <ac:picMkLst>
            <pc:docMk/>
            <pc:sldMk cId="3841023325" sldId="6178"/>
            <ac:picMk id="16" creationId="{0D1D50BD-AA42-408D-89A9-058977B2DC8A}"/>
          </ac:picMkLst>
        </pc:picChg>
      </pc:sldChg>
      <pc:sldChg chg="addSp delSp modSp add mod">
        <pc:chgData name="Daniel Siqueira" userId="73ff6611-881b-46c9-8b29-4e2f7bb29f25" providerId="ADAL" clId="{2AFE362B-3D7E-4D04-96A9-5ADA0FE24429}" dt="2022-01-19T14:57:37.263" v="304" actId="20577"/>
        <pc:sldMkLst>
          <pc:docMk/>
          <pc:sldMk cId="623066908" sldId="6426"/>
        </pc:sldMkLst>
        <pc:spChg chg="mod">
          <ac:chgData name="Daniel Siqueira" userId="73ff6611-881b-46c9-8b29-4e2f7bb29f25" providerId="ADAL" clId="{2AFE362B-3D7E-4D04-96A9-5ADA0FE24429}" dt="2022-01-19T14:57:37.263" v="304" actId="20577"/>
          <ac:spMkLst>
            <pc:docMk/>
            <pc:sldMk cId="623066908" sldId="6426"/>
            <ac:spMk id="2" creationId="{00000000-0000-0000-0000-000000000000}"/>
          </ac:spMkLst>
        </pc:spChg>
        <pc:spChg chg="add mod">
          <ac:chgData name="Daniel Siqueira" userId="73ff6611-881b-46c9-8b29-4e2f7bb29f25" providerId="ADAL" clId="{2AFE362B-3D7E-4D04-96A9-5ADA0FE24429}" dt="2022-01-19T14:28:05.891" v="65" actId="208"/>
          <ac:spMkLst>
            <pc:docMk/>
            <pc:sldMk cId="623066908" sldId="6426"/>
            <ac:spMk id="3" creationId="{B0C5C44F-9EDD-45D4-A703-8DEDCC95F7D8}"/>
          </ac:spMkLst>
        </pc:spChg>
        <pc:spChg chg="del">
          <ac:chgData name="Daniel Siqueira" userId="73ff6611-881b-46c9-8b29-4e2f7bb29f25" providerId="ADAL" clId="{2AFE362B-3D7E-4D04-96A9-5ADA0FE24429}" dt="2022-01-19T14:26:22.905" v="54" actId="478"/>
          <ac:spMkLst>
            <pc:docMk/>
            <pc:sldMk cId="623066908" sldId="6426"/>
            <ac:spMk id="7" creationId="{C55BB21D-21A0-4688-89A7-EE0D3BA1A92D}"/>
          </ac:spMkLst>
        </pc:spChg>
        <pc:spChg chg="add mod">
          <ac:chgData name="Daniel Siqueira" userId="73ff6611-881b-46c9-8b29-4e2f7bb29f25" providerId="ADAL" clId="{2AFE362B-3D7E-4D04-96A9-5ADA0FE24429}" dt="2022-01-19T14:42:55.880" v="243" actId="14100"/>
          <ac:spMkLst>
            <pc:docMk/>
            <pc:sldMk cId="623066908" sldId="6426"/>
            <ac:spMk id="8" creationId="{B445103C-8BCF-4724-8AF7-2B604775D2CE}"/>
          </ac:spMkLst>
        </pc:spChg>
        <pc:spChg chg="del">
          <ac:chgData name="Daniel Siqueira" userId="73ff6611-881b-46c9-8b29-4e2f7bb29f25" providerId="ADAL" clId="{2AFE362B-3D7E-4D04-96A9-5ADA0FE24429}" dt="2022-01-19T14:26:19.180" v="52" actId="478"/>
          <ac:spMkLst>
            <pc:docMk/>
            <pc:sldMk cId="623066908" sldId="6426"/>
            <ac:spMk id="14" creationId="{69361EB9-1724-4A86-9A66-BE62637D1FC3}"/>
          </ac:spMkLst>
        </pc:spChg>
        <pc:spChg chg="mod">
          <ac:chgData name="Daniel Siqueira" userId="73ff6611-881b-46c9-8b29-4e2f7bb29f25" providerId="ADAL" clId="{2AFE362B-3D7E-4D04-96A9-5ADA0FE24429}" dt="2022-01-19T14:26:50.863" v="56"/>
          <ac:spMkLst>
            <pc:docMk/>
            <pc:sldMk cId="623066908" sldId="6426"/>
            <ac:spMk id="22" creationId="{1BF95F4C-D0A5-402F-9CA0-449FA2FA30B8}"/>
          </ac:spMkLst>
        </pc:spChg>
        <pc:spChg chg="mod">
          <ac:chgData name="Daniel Siqueira" userId="73ff6611-881b-46c9-8b29-4e2f7bb29f25" providerId="ADAL" clId="{2AFE362B-3D7E-4D04-96A9-5ADA0FE24429}" dt="2022-01-19T14:26:50.863" v="56"/>
          <ac:spMkLst>
            <pc:docMk/>
            <pc:sldMk cId="623066908" sldId="6426"/>
            <ac:spMk id="23" creationId="{888DD37B-B653-47E8-AF43-C17E0FEC1025}"/>
          </ac:spMkLst>
        </pc:spChg>
        <pc:spChg chg="mod">
          <ac:chgData name="Daniel Siqueira" userId="73ff6611-881b-46c9-8b29-4e2f7bb29f25" providerId="ADAL" clId="{2AFE362B-3D7E-4D04-96A9-5ADA0FE24429}" dt="2022-01-19T14:26:50.863" v="56"/>
          <ac:spMkLst>
            <pc:docMk/>
            <pc:sldMk cId="623066908" sldId="6426"/>
            <ac:spMk id="24" creationId="{8376A916-1292-4565-98A1-55B8C4B854FB}"/>
          </ac:spMkLst>
        </pc:spChg>
        <pc:spChg chg="mod">
          <ac:chgData name="Daniel Siqueira" userId="73ff6611-881b-46c9-8b29-4e2f7bb29f25" providerId="ADAL" clId="{2AFE362B-3D7E-4D04-96A9-5ADA0FE24429}" dt="2022-01-19T14:26:50.863" v="56"/>
          <ac:spMkLst>
            <pc:docMk/>
            <pc:sldMk cId="623066908" sldId="6426"/>
            <ac:spMk id="25" creationId="{59CE269C-77C4-42A4-93D8-C6E422EF9C67}"/>
          </ac:spMkLst>
        </pc:spChg>
        <pc:spChg chg="mod">
          <ac:chgData name="Daniel Siqueira" userId="73ff6611-881b-46c9-8b29-4e2f7bb29f25" providerId="ADAL" clId="{2AFE362B-3D7E-4D04-96A9-5ADA0FE24429}" dt="2022-01-19T14:26:50.863" v="56"/>
          <ac:spMkLst>
            <pc:docMk/>
            <pc:sldMk cId="623066908" sldId="6426"/>
            <ac:spMk id="26" creationId="{5A772187-ED27-43A9-B4AC-D77BE29FE9BE}"/>
          </ac:spMkLst>
        </pc:spChg>
        <pc:grpChg chg="add mod">
          <ac:chgData name="Daniel Siqueira" userId="73ff6611-881b-46c9-8b29-4e2f7bb29f25" providerId="ADAL" clId="{2AFE362B-3D7E-4D04-96A9-5ADA0FE24429}" dt="2022-01-19T14:26:58.432" v="57" actId="1076"/>
          <ac:grpSpMkLst>
            <pc:docMk/>
            <pc:sldMk cId="623066908" sldId="6426"/>
            <ac:grpSpMk id="9" creationId="{8394FE9B-E3BB-4A61-9043-12E2FFC6302F}"/>
          </ac:grpSpMkLst>
        </pc:grpChg>
        <pc:grpChg chg="mod">
          <ac:chgData name="Daniel Siqueira" userId="73ff6611-881b-46c9-8b29-4e2f7bb29f25" providerId="ADAL" clId="{2AFE362B-3D7E-4D04-96A9-5ADA0FE24429}" dt="2022-01-19T14:26:50.863" v="56"/>
          <ac:grpSpMkLst>
            <pc:docMk/>
            <pc:sldMk cId="623066908" sldId="6426"/>
            <ac:grpSpMk id="19" creationId="{FAB017BD-0C7F-4812-A114-0DF6D070D9DB}"/>
          </ac:grpSpMkLst>
        </pc:grpChg>
        <pc:picChg chg="del">
          <ac:chgData name="Daniel Siqueira" userId="73ff6611-881b-46c9-8b29-4e2f7bb29f25" providerId="ADAL" clId="{2AFE362B-3D7E-4D04-96A9-5ADA0FE24429}" dt="2022-01-19T14:26:20.507" v="53" actId="478"/>
          <ac:picMkLst>
            <pc:docMk/>
            <pc:sldMk cId="623066908" sldId="6426"/>
            <ac:picMk id="10" creationId="{DEA1D5D0-7EBF-4E32-9BDD-32DA806E1C21}"/>
          </ac:picMkLst>
        </pc:picChg>
        <pc:picChg chg="del">
          <ac:chgData name="Daniel Siqueira" userId="73ff6611-881b-46c9-8b29-4e2f7bb29f25" providerId="ADAL" clId="{2AFE362B-3D7E-4D04-96A9-5ADA0FE24429}" dt="2022-01-19T14:26:23.849" v="55" actId="478"/>
          <ac:picMkLst>
            <pc:docMk/>
            <pc:sldMk cId="623066908" sldId="6426"/>
            <ac:picMk id="13" creationId="{970857C5-5E19-403F-A356-E57B76542DE1}"/>
          </ac:picMkLst>
        </pc:picChg>
        <pc:picChg chg="mod">
          <ac:chgData name="Daniel Siqueira" userId="73ff6611-881b-46c9-8b29-4e2f7bb29f25" providerId="ADAL" clId="{2AFE362B-3D7E-4D04-96A9-5ADA0FE24429}" dt="2022-01-19T14:26:50.863" v="56"/>
          <ac:picMkLst>
            <pc:docMk/>
            <pc:sldMk cId="623066908" sldId="6426"/>
            <ac:picMk id="21" creationId="{CF85E562-DC49-4FD0-B76C-F75525F752D5}"/>
          </ac:picMkLst>
        </pc:picChg>
        <pc:cxnChg chg="mod">
          <ac:chgData name="Daniel Siqueira" userId="73ff6611-881b-46c9-8b29-4e2f7bb29f25" providerId="ADAL" clId="{2AFE362B-3D7E-4D04-96A9-5ADA0FE24429}" dt="2022-01-19T14:26:50.863" v="56"/>
          <ac:cxnSpMkLst>
            <pc:docMk/>
            <pc:sldMk cId="623066908" sldId="6426"/>
            <ac:cxnSpMk id="11" creationId="{15FC82D6-81B8-4E90-9A61-A138B0932E47}"/>
          </ac:cxnSpMkLst>
        </pc:cxnChg>
        <pc:cxnChg chg="mod">
          <ac:chgData name="Daniel Siqueira" userId="73ff6611-881b-46c9-8b29-4e2f7bb29f25" providerId="ADAL" clId="{2AFE362B-3D7E-4D04-96A9-5ADA0FE24429}" dt="2022-01-19T14:26:50.863" v="56"/>
          <ac:cxnSpMkLst>
            <pc:docMk/>
            <pc:sldMk cId="623066908" sldId="6426"/>
            <ac:cxnSpMk id="12" creationId="{FC6FF9A5-A6DA-4352-97BC-9B5B5982B4E6}"/>
          </ac:cxnSpMkLst>
        </pc:cxnChg>
        <pc:cxnChg chg="mod">
          <ac:chgData name="Daniel Siqueira" userId="73ff6611-881b-46c9-8b29-4e2f7bb29f25" providerId="ADAL" clId="{2AFE362B-3D7E-4D04-96A9-5ADA0FE24429}" dt="2022-01-19T14:26:50.863" v="56"/>
          <ac:cxnSpMkLst>
            <pc:docMk/>
            <pc:sldMk cId="623066908" sldId="6426"/>
            <ac:cxnSpMk id="15" creationId="{E4BE4295-EC68-45B2-892E-707C0D52E0F4}"/>
          </ac:cxnSpMkLst>
        </pc:cxnChg>
        <pc:cxnChg chg="mod">
          <ac:chgData name="Daniel Siqueira" userId="73ff6611-881b-46c9-8b29-4e2f7bb29f25" providerId="ADAL" clId="{2AFE362B-3D7E-4D04-96A9-5ADA0FE24429}" dt="2022-01-19T14:26:50.863" v="56"/>
          <ac:cxnSpMkLst>
            <pc:docMk/>
            <pc:sldMk cId="623066908" sldId="6426"/>
            <ac:cxnSpMk id="16" creationId="{2AB63BA1-CD1E-407A-BFED-19EA1A6B0295}"/>
          </ac:cxnSpMkLst>
        </pc:cxnChg>
        <pc:cxnChg chg="mod">
          <ac:chgData name="Daniel Siqueira" userId="73ff6611-881b-46c9-8b29-4e2f7bb29f25" providerId="ADAL" clId="{2AFE362B-3D7E-4D04-96A9-5ADA0FE24429}" dt="2022-01-19T14:26:50.863" v="56"/>
          <ac:cxnSpMkLst>
            <pc:docMk/>
            <pc:sldMk cId="623066908" sldId="6426"/>
            <ac:cxnSpMk id="17" creationId="{20F4F15D-2A82-4DF2-BB50-A9E1EC69151F}"/>
          </ac:cxnSpMkLst>
        </pc:cxnChg>
        <pc:cxnChg chg="mod">
          <ac:chgData name="Daniel Siqueira" userId="73ff6611-881b-46c9-8b29-4e2f7bb29f25" providerId="ADAL" clId="{2AFE362B-3D7E-4D04-96A9-5ADA0FE24429}" dt="2022-01-19T14:26:50.863" v="56"/>
          <ac:cxnSpMkLst>
            <pc:docMk/>
            <pc:sldMk cId="623066908" sldId="6426"/>
            <ac:cxnSpMk id="18" creationId="{037E7C8C-B10F-4ACF-B765-A4A3E3CFDEBD}"/>
          </ac:cxnSpMkLst>
        </pc:cxnChg>
        <pc:cxnChg chg="mod">
          <ac:chgData name="Daniel Siqueira" userId="73ff6611-881b-46c9-8b29-4e2f7bb29f25" providerId="ADAL" clId="{2AFE362B-3D7E-4D04-96A9-5ADA0FE24429}" dt="2022-01-19T14:26:50.863" v="56"/>
          <ac:cxnSpMkLst>
            <pc:docMk/>
            <pc:sldMk cId="623066908" sldId="6426"/>
            <ac:cxnSpMk id="20" creationId="{972EBDF5-9C27-4085-8EDE-B25E37E53908}"/>
          </ac:cxnSpMkLst>
        </pc:cxnChg>
      </pc:sldChg>
    </pc:docChg>
  </pc:docChgLst>
  <pc:docChgLst>
    <pc:chgData name="Guilherme Fredo" userId="9d8b8371-d126-464d-9e28-688cd5884232" providerId="ADAL" clId="{F593947A-46B6-4FE8-9BB8-AD995EBDBEA4}"/>
    <pc:docChg chg="undo custSel modSld">
      <pc:chgData name="Guilherme Fredo" userId="9d8b8371-d126-464d-9e28-688cd5884232" providerId="ADAL" clId="{F593947A-46B6-4FE8-9BB8-AD995EBDBEA4}" dt="2022-04-13T13:58:31.558" v="623" actId="20577"/>
      <pc:docMkLst>
        <pc:docMk/>
      </pc:docMkLst>
      <pc:sldChg chg="delSp modSp mod">
        <pc:chgData name="Guilherme Fredo" userId="9d8b8371-d126-464d-9e28-688cd5884232" providerId="ADAL" clId="{F593947A-46B6-4FE8-9BB8-AD995EBDBEA4}" dt="2022-04-13T13:28:45.319" v="77" actId="478"/>
        <pc:sldMkLst>
          <pc:docMk/>
          <pc:sldMk cId="1773694340" sldId="6490"/>
        </pc:sldMkLst>
        <pc:spChg chg="del mod">
          <ac:chgData name="Guilherme Fredo" userId="9d8b8371-d126-464d-9e28-688cd5884232" providerId="ADAL" clId="{F593947A-46B6-4FE8-9BB8-AD995EBDBEA4}" dt="2022-04-13T13:28:45.319" v="77" actId="478"/>
          <ac:spMkLst>
            <pc:docMk/>
            <pc:sldMk cId="1773694340" sldId="6490"/>
            <ac:spMk id="4" creationId="{CDA6FB45-2098-4D44-9982-13B9F7A99222}"/>
          </ac:spMkLst>
        </pc:spChg>
        <pc:graphicFrameChg chg="mod">
          <ac:chgData name="Guilherme Fredo" userId="9d8b8371-d126-464d-9e28-688cd5884232" providerId="ADAL" clId="{F593947A-46B6-4FE8-9BB8-AD995EBDBEA4}" dt="2022-04-13T13:28:41.495" v="76" actId="20577"/>
          <ac:graphicFrameMkLst>
            <pc:docMk/>
            <pc:sldMk cId="1773694340" sldId="6490"/>
            <ac:graphicFrameMk id="3" creationId="{00000000-0000-0000-0000-000000000000}"/>
          </ac:graphicFrameMkLst>
        </pc:graphicFrameChg>
      </pc:sldChg>
      <pc:sldChg chg="delSp modSp mod">
        <pc:chgData name="Guilherme Fredo" userId="9d8b8371-d126-464d-9e28-688cd5884232" providerId="ADAL" clId="{F593947A-46B6-4FE8-9BB8-AD995EBDBEA4}" dt="2022-04-13T13:58:31.558" v="623" actId="20577"/>
        <pc:sldMkLst>
          <pc:docMk/>
          <pc:sldMk cId="2598879988" sldId="6530"/>
        </pc:sldMkLst>
        <pc:spChg chg="del mod">
          <ac:chgData name="Guilherme Fredo" userId="9d8b8371-d126-464d-9e28-688cd5884232" providerId="ADAL" clId="{F593947A-46B6-4FE8-9BB8-AD995EBDBEA4}" dt="2022-04-13T13:33:18.306" v="215" actId="478"/>
          <ac:spMkLst>
            <pc:docMk/>
            <pc:sldMk cId="2598879988" sldId="6530"/>
            <ac:spMk id="2" creationId="{3644ED75-A141-45A2-B37A-1976DB844562}"/>
          </ac:spMkLst>
        </pc:spChg>
        <pc:spChg chg="del mod">
          <ac:chgData name="Guilherme Fredo" userId="9d8b8371-d126-464d-9e28-688cd5884232" providerId="ADAL" clId="{F593947A-46B6-4FE8-9BB8-AD995EBDBEA4}" dt="2022-04-13T13:32:58.875" v="213" actId="478"/>
          <ac:spMkLst>
            <pc:docMk/>
            <pc:sldMk cId="2598879988" sldId="6530"/>
            <ac:spMk id="7" creationId="{3111E3CF-D78F-47A3-B56A-69BE6F2351A8}"/>
          </ac:spMkLst>
        </pc:spChg>
        <pc:spChg chg="mod">
          <ac:chgData name="Guilherme Fredo" userId="9d8b8371-d126-464d-9e28-688cd5884232" providerId="ADAL" clId="{F593947A-46B6-4FE8-9BB8-AD995EBDBEA4}" dt="2022-04-13T13:58:31.558" v="623" actId="20577"/>
          <ac:spMkLst>
            <pc:docMk/>
            <pc:sldMk cId="2598879988" sldId="6530"/>
            <ac:spMk id="12" creationId="{5B175E51-FDDD-4CA8-A60B-CFFCED4C19F6}"/>
          </ac:spMkLst>
        </pc:spChg>
        <pc:picChg chg="mod">
          <ac:chgData name="Guilherme Fredo" userId="9d8b8371-d126-464d-9e28-688cd5884232" providerId="ADAL" clId="{F593947A-46B6-4FE8-9BB8-AD995EBDBEA4}" dt="2022-04-13T13:40:02.886" v="561" actId="1076"/>
          <ac:picMkLst>
            <pc:docMk/>
            <pc:sldMk cId="2598879988" sldId="6530"/>
            <ac:picMk id="1030" creationId="{8D2B59F8-1F2A-4354-BAC9-93B8C566DF7D}"/>
          </ac:picMkLst>
        </pc:picChg>
        <pc:picChg chg="mod">
          <ac:chgData name="Guilherme Fredo" userId="9d8b8371-d126-464d-9e28-688cd5884232" providerId="ADAL" clId="{F593947A-46B6-4FE8-9BB8-AD995EBDBEA4}" dt="2022-04-13T13:40:05.822" v="562" actId="1076"/>
          <ac:picMkLst>
            <pc:docMk/>
            <pc:sldMk cId="2598879988" sldId="6530"/>
            <ac:picMk id="1032" creationId="{3CC684A8-DE15-4622-8037-38E236864068}"/>
          </ac:picMkLst>
        </pc:picChg>
      </pc:sldChg>
      <pc:sldChg chg="modSp mod">
        <pc:chgData name="Guilherme Fredo" userId="9d8b8371-d126-464d-9e28-688cd5884232" providerId="ADAL" clId="{F593947A-46B6-4FE8-9BB8-AD995EBDBEA4}" dt="2022-04-13T13:57:40.350" v="568" actId="5793"/>
        <pc:sldMkLst>
          <pc:docMk/>
          <pc:sldMk cId="3860428689" sldId="6578"/>
        </pc:sldMkLst>
        <pc:spChg chg="mod">
          <ac:chgData name="Guilherme Fredo" userId="9d8b8371-d126-464d-9e28-688cd5884232" providerId="ADAL" clId="{F593947A-46B6-4FE8-9BB8-AD995EBDBEA4}" dt="2022-04-13T13:57:40.350" v="568" actId="5793"/>
          <ac:spMkLst>
            <pc:docMk/>
            <pc:sldMk cId="3860428689" sldId="6578"/>
            <ac:spMk id="7" creationId="{D13B8E78-3F43-4A90-A1FD-36857EACBC0D}"/>
          </ac:spMkLst>
        </pc:spChg>
      </pc:sldChg>
    </pc:docChg>
  </pc:docChgLst>
  <pc:docChgLst>
    <pc:chgData name="Fernanda Kazama" userId="22fe7373-730d-4e0e-b004-a3194092bdf2" providerId="ADAL" clId="{D743A090-37BA-48DF-A4DF-57D220A5CB7E}"/>
    <pc:docChg chg="undo custSel delSld modSld modSection">
      <pc:chgData name="Fernanda Kazama" userId="22fe7373-730d-4e0e-b004-a3194092bdf2" providerId="ADAL" clId="{D743A090-37BA-48DF-A4DF-57D220A5CB7E}" dt="2022-03-16T18:20:10.569" v="237" actId="1037"/>
      <pc:docMkLst>
        <pc:docMk/>
      </pc:docMkLst>
      <pc:sldChg chg="delSp modSp del mod">
        <pc:chgData name="Fernanda Kazama" userId="22fe7373-730d-4e0e-b004-a3194092bdf2" providerId="ADAL" clId="{D743A090-37BA-48DF-A4DF-57D220A5CB7E}" dt="2022-03-16T15:23:05.238" v="138" actId="47"/>
        <pc:sldMkLst>
          <pc:docMk/>
          <pc:sldMk cId="205460439" sldId="6041"/>
        </pc:sldMkLst>
        <pc:spChg chg="del">
          <ac:chgData name="Fernanda Kazama" userId="22fe7373-730d-4e0e-b004-a3194092bdf2" providerId="ADAL" clId="{D743A090-37BA-48DF-A4DF-57D220A5CB7E}" dt="2022-03-16T15:22:27.613" v="130" actId="478"/>
          <ac:spMkLst>
            <pc:docMk/>
            <pc:sldMk cId="205460439" sldId="6041"/>
            <ac:spMk id="7" creationId="{A0E5704A-C54D-43FE-AC74-B39C9A6AF798}"/>
          </ac:spMkLst>
        </pc:spChg>
        <pc:spChg chg="mod">
          <ac:chgData name="Fernanda Kazama" userId="22fe7373-730d-4e0e-b004-a3194092bdf2" providerId="ADAL" clId="{D743A090-37BA-48DF-A4DF-57D220A5CB7E}" dt="2022-03-16T15:22:42.568" v="137" actId="20577"/>
          <ac:spMkLst>
            <pc:docMk/>
            <pc:sldMk cId="205460439" sldId="6041"/>
            <ac:spMk id="12" creationId="{5B175E51-FDDD-4CA8-A60B-CFFCED4C19F6}"/>
          </ac:spMkLst>
        </pc:spChg>
      </pc:sldChg>
      <pc:sldChg chg="delSp modSp mod">
        <pc:chgData name="Fernanda Kazama" userId="22fe7373-730d-4e0e-b004-a3194092bdf2" providerId="ADAL" clId="{D743A090-37BA-48DF-A4DF-57D220A5CB7E}" dt="2022-03-16T15:27:06.201" v="148" actId="20577"/>
        <pc:sldMkLst>
          <pc:docMk/>
          <pc:sldMk cId="2890948306" sldId="6309"/>
        </pc:sldMkLst>
        <pc:spChg chg="del mod">
          <ac:chgData name="Fernanda Kazama" userId="22fe7373-730d-4e0e-b004-a3194092bdf2" providerId="ADAL" clId="{D743A090-37BA-48DF-A4DF-57D220A5CB7E}" dt="2022-03-16T15:27:00.343" v="140" actId="478"/>
          <ac:spMkLst>
            <pc:docMk/>
            <pc:sldMk cId="2890948306" sldId="6309"/>
            <ac:spMk id="3" creationId="{5902A7D6-DCC3-4A2E-B0C9-36EDC54629D9}"/>
          </ac:spMkLst>
        </pc:spChg>
        <pc:spChg chg="mod">
          <ac:chgData name="Fernanda Kazama" userId="22fe7373-730d-4e0e-b004-a3194092bdf2" providerId="ADAL" clId="{D743A090-37BA-48DF-A4DF-57D220A5CB7E}" dt="2022-03-16T15:27:06.201" v="148" actId="20577"/>
          <ac:spMkLst>
            <pc:docMk/>
            <pc:sldMk cId="2890948306" sldId="6309"/>
            <ac:spMk id="5" creationId="{2FB13E5A-EBED-4661-8789-4F55B5EEFE82}"/>
          </ac:spMkLst>
        </pc:spChg>
      </pc:sldChg>
      <pc:sldChg chg="addSp delSp modSp mod">
        <pc:chgData name="Fernanda Kazama" userId="22fe7373-730d-4e0e-b004-a3194092bdf2" providerId="ADAL" clId="{D743A090-37BA-48DF-A4DF-57D220A5CB7E}" dt="2022-03-16T18:20:10.569" v="237" actId="1037"/>
        <pc:sldMkLst>
          <pc:docMk/>
          <pc:sldMk cId="325592335" sldId="6357"/>
        </pc:sldMkLst>
        <pc:spChg chg="mod">
          <ac:chgData name="Fernanda Kazama" userId="22fe7373-730d-4e0e-b004-a3194092bdf2" providerId="ADAL" clId="{D743A090-37BA-48DF-A4DF-57D220A5CB7E}" dt="2022-03-16T15:28:12.826" v="160" actId="20577"/>
          <ac:spMkLst>
            <pc:docMk/>
            <pc:sldMk cId="325592335" sldId="6357"/>
            <ac:spMk id="2" creationId="{233B332E-1BE4-4975-AF5B-811F7C256406}"/>
          </ac:spMkLst>
        </pc:spChg>
        <pc:spChg chg="del">
          <ac:chgData name="Fernanda Kazama" userId="22fe7373-730d-4e0e-b004-a3194092bdf2" providerId="ADAL" clId="{D743A090-37BA-48DF-A4DF-57D220A5CB7E}" dt="2022-03-16T15:27:12.504" v="149" actId="478"/>
          <ac:spMkLst>
            <pc:docMk/>
            <pc:sldMk cId="325592335" sldId="6357"/>
            <ac:spMk id="12" creationId="{AE4AA5FD-E0CE-4814-A70D-F7B07DDE8A9B}"/>
          </ac:spMkLst>
        </pc:spChg>
        <pc:spChg chg="del">
          <ac:chgData name="Fernanda Kazama" userId="22fe7373-730d-4e0e-b004-a3194092bdf2" providerId="ADAL" clId="{D743A090-37BA-48DF-A4DF-57D220A5CB7E}" dt="2022-03-16T15:27:56.754" v="150" actId="478"/>
          <ac:spMkLst>
            <pc:docMk/>
            <pc:sldMk cId="325592335" sldId="6357"/>
            <ac:spMk id="13" creationId="{E37FB77E-43D3-47EA-B7C7-920D18E60EAC}"/>
          </ac:spMkLst>
        </pc:spChg>
        <pc:spChg chg="add del mod">
          <ac:chgData name="Fernanda Kazama" userId="22fe7373-730d-4e0e-b004-a3194092bdf2" providerId="ADAL" clId="{D743A090-37BA-48DF-A4DF-57D220A5CB7E}" dt="2022-03-16T15:28:07.594" v="154" actId="478"/>
          <ac:spMkLst>
            <pc:docMk/>
            <pc:sldMk cId="325592335" sldId="6357"/>
            <ac:spMk id="17" creationId="{3966F464-7136-4CD3-9DBB-CCAADB6F065B}"/>
          </ac:spMkLst>
        </pc:spChg>
        <pc:spChg chg="add del mod">
          <ac:chgData name="Fernanda Kazama" userId="22fe7373-730d-4e0e-b004-a3194092bdf2" providerId="ADAL" clId="{D743A090-37BA-48DF-A4DF-57D220A5CB7E}" dt="2022-03-16T15:28:02.860" v="153" actId="478"/>
          <ac:spMkLst>
            <pc:docMk/>
            <pc:sldMk cId="325592335" sldId="6357"/>
            <ac:spMk id="18" creationId="{E6068675-AF1A-4C26-AC12-EA2385A71604}"/>
          </ac:spMkLst>
        </pc:spChg>
        <pc:spChg chg="mod">
          <ac:chgData name="Fernanda Kazama" userId="22fe7373-730d-4e0e-b004-a3194092bdf2" providerId="ADAL" clId="{D743A090-37BA-48DF-A4DF-57D220A5CB7E}" dt="2022-03-16T15:27:57.720" v="151"/>
          <ac:spMkLst>
            <pc:docMk/>
            <pc:sldMk cId="325592335" sldId="6357"/>
            <ac:spMk id="20" creationId="{8922432B-DC9F-46E3-9773-D22BB1E86440}"/>
          </ac:spMkLst>
        </pc:spChg>
        <pc:spChg chg="mod">
          <ac:chgData name="Fernanda Kazama" userId="22fe7373-730d-4e0e-b004-a3194092bdf2" providerId="ADAL" clId="{D743A090-37BA-48DF-A4DF-57D220A5CB7E}" dt="2022-03-16T15:27:57.720" v="151"/>
          <ac:spMkLst>
            <pc:docMk/>
            <pc:sldMk cId="325592335" sldId="6357"/>
            <ac:spMk id="21" creationId="{E3896F4C-A67F-473D-A3C1-18AE04C2715A}"/>
          </ac:spMkLst>
        </pc:spChg>
        <pc:spChg chg="del">
          <ac:chgData name="Fernanda Kazama" userId="22fe7373-730d-4e0e-b004-a3194092bdf2" providerId="ADAL" clId="{D743A090-37BA-48DF-A4DF-57D220A5CB7E}" dt="2022-03-16T15:27:56.754" v="150" actId="478"/>
          <ac:spMkLst>
            <pc:docMk/>
            <pc:sldMk cId="325592335" sldId="6357"/>
            <ac:spMk id="27" creationId="{A830855C-70CA-491C-8F25-2192C4079036}"/>
          </ac:spMkLst>
        </pc:spChg>
        <pc:spChg chg="add del mod">
          <ac:chgData name="Fernanda Kazama" userId="22fe7373-730d-4e0e-b004-a3194092bdf2" providerId="ADAL" clId="{D743A090-37BA-48DF-A4DF-57D220A5CB7E}" dt="2022-03-16T15:28:22.465" v="161" actId="1076"/>
          <ac:spMkLst>
            <pc:docMk/>
            <pc:sldMk cId="325592335" sldId="6357"/>
            <ac:spMk id="30" creationId="{F1962FC5-85AA-4F67-866D-FD40CDB024D2}"/>
          </ac:spMkLst>
        </pc:spChg>
        <pc:grpChg chg="add del mod">
          <ac:chgData name="Fernanda Kazama" userId="22fe7373-730d-4e0e-b004-a3194092bdf2" providerId="ADAL" clId="{D743A090-37BA-48DF-A4DF-57D220A5CB7E}" dt="2022-03-16T15:28:02.860" v="153" actId="478"/>
          <ac:grpSpMkLst>
            <pc:docMk/>
            <pc:sldMk cId="325592335" sldId="6357"/>
            <ac:grpSpMk id="19" creationId="{4E71FF41-CDE4-4EDE-9AFD-06B0116C4949}"/>
          </ac:grpSpMkLst>
        </pc:grpChg>
        <pc:grpChg chg="del">
          <ac:chgData name="Fernanda Kazama" userId="22fe7373-730d-4e0e-b004-a3194092bdf2" providerId="ADAL" clId="{D743A090-37BA-48DF-A4DF-57D220A5CB7E}" dt="2022-03-16T15:27:56.754" v="150" actId="478"/>
          <ac:grpSpMkLst>
            <pc:docMk/>
            <pc:sldMk cId="325592335" sldId="6357"/>
            <ac:grpSpMk id="24" creationId="{3A2C06DC-883D-49A2-ADCA-1C5F02B79786}"/>
          </ac:grpSpMkLst>
        </pc:grpChg>
        <pc:graphicFrameChg chg="del">
          <ac:chgData name="Fernanda Kazama" userId="22fe7373-730d-4e0e-b004-a3194092bdf2" providerId="ADAL" clId="{D743A090-37BA-48DF-A4DF-57D220A5CB7E}" dt="2022-03-16T15:27:56.754" v="150" actId="478"/>
          <ac:graphicFrameMkLst>
            <pc:docMk/>
            <pc:sldMk cId="325592335" sldId="6357"/>
            <ac:graphicFrameMk id="23" creationId="{FD498B47-92D1-4B14-A327-5AD0FDD88A4D}"/>
          </ac:graphicFrameMkLst>
        </pc:graphicFrameChg>
        <pc:graphicFrameChg chg="add del mod">
          <ac:chgData name="Fernanda Kazama" userId="22fe7373-730d-4e0e-b004-a3194092bdf2" providerId="ADAL" clId="{D743A090-37BA-48DF-A4DF-57D220A5CB7E}" dt="2022-03-16T18:20:10.569" v="237" actId="1037"/>
          <ac:graphicFrameMkLst>
            <pc:docMk/>
            <pc:sldMk cId="325592335" sldId="6357"/>
            <ac:graphicFrameMk id="29" creationId="{A67EAA92-18E7-41EB-9398-342C5CFD332B}"/>
          </ac:graphicFrameMkLst>
        </pc:graphicFrameChg>
        <pc:graphicFrameChg chg="add del mod">
          <ac:chgData name="Fernanda Kazama" userId="22fe7373-730d-4e0e-b004-a3194092bdf2" providerId="ADAL" clId="{D743A090-37BA-48DF-A4DF-57D220A5CB7E}" dt="2022-03-16T18:20:03.619" v="225" actId="478"/>
          <ac:graphicFrameMkLst>
            <pc:docMk/>
            <pc:sldMk cId="325592335" sldId="6357"/>
            <ac:graphicFrameMk id="32" creationId="{1405BCAC-DC9F-402E-A60F-4590E53D4774}"/>
          </ac:graphicFrameMkLst>
        </pc:graphicFrameChg>
        <pc:picChg chg="del">
          <ac:chgData name="Fernanda Kazama" userId="22fe7373-730d-4e0e-b004-a3194092bdf2" providerId="ADAL" clId="{D743A090-37BA-48DF-A4DF-57D220A5CB7E}" dt="2022-03-16T15:27:56.754" v="150" actId="478"/>
          <ac:picMkLst>
            <pc:docMk/>
            <pc:sldMk cId="325592335" sldId="6357"/>
            <ac:picMk id="11" creationId="{71375C3B-DF22-428C-825F-77ABC000BAB7}"/>
          </ac:picMkLst>
        </pc:picChg>
        <pc:picChg chg="del">
          <ac:chgData name="Fernanda Kazama" userId="22fe7373-730d-4e0e-b004-a3194092bdf2" providerId="ADAL" clId="{D743A090-37BA-48DF-A4DF-57D220A5CB7E}" dt="2022-03-16T15:27:56.754" v="150" actId="478"/>
          <ac:picMkLst>
            <pc:docMk/>
            <pc:sldMk cId="325592335" sldId="6357"/>
            <ac:picMk id="14" creationId="{96774CF6-D308-4D5C-8E1F-014A09060DB5}"/>
          </ac:picMkLst>
        </pc:picChg>
        <pc:picChg chg="del">
          <ac:chgData name="Fernanda Kazama" userId="22fe7373-730d-4e0e-b004-a3194092bdf2" providerId="ADAL" clId="{D743A090-37BA-48DF-A4DF-57D220A5CB7E}" dt="2022-03-16T15:27:56.754" v="150" actId="478"/>
          <ac:picMkLst>
            <pc:docMk/>
            <pc:sldMk cId="325592335" sldId="6357"/>
            <ac:picMk id="15" creationId="{B2C3B771-AE82-40C7-BBB3-B2DE9984F309}"/>
          </ac:picMkLst>
        </pc:picChg>
        <pc:picChg chg="add del mod">
          <ac:chgData name="Fernanda Kazama" userId="22fe7373-730d-4e0e-b004-a3194092bdf2" providerId="ADAL" clId="{D743A090-37BA-48DF-A4DF-57D220A5CB7E}" dt="2022-03-16T15:28:02.860" v="153" actId="478"/>
          <ac:picMkLst>
            <pc:docMk/>
            <pc:sldMk cId="325592335" sldId="6357"/>
            <ac:picMk id="16" creationId="{5256DFC2-F4C6-4834-8B14-8CD3E08C3872}"/>
          </ac:picMkLst>
        </pc:picChg>
        <pc:picChg chg="add del mod">
          <ac:chgData name="Fernanda Kazama" userId="22fe7373-730d-4e0e-b004-a3194092bdf2" providerId="ADAL" clId="{D743A090-37BA-48DF-A4DF-57D220A5CB7E}" dt="2022-03-16T15:28:25.213" v="162" actId="1076"/>
          <ac:picMkLst>
            <pc:docMk/>
            <pc:sldMk cId="325592335" sldId="6357"/>
            <ac:picMk id="22" creationId="{FE82DE37-C8EC-4B43-A00B-12215E99710A}"/>
          </ac:picMkLst>
        </pc:picChg>
        <pc:picChg chg="add del mod">
          <ac:chgData name="Fernanda Kazama" userId="22fe7373-730d-4e0e-b004-a3194092bdf2" providerId="ADAL" clId="{D743A090-37BA-48DF-A4DF-57D220A5CB7E}" dt="2022-03-16T18:19:50.048" v="219" actId="478"/>
          <ac:picMkLst>
            <pc:docMk/>
            <pc:sldMk cId="325592335" sldId="6357"/>
            <ac:picMk id="28" creationId="{855C9F57-0F65-4574-8FAC-4B5E267B398E}"/>
          </ac:picMkLst>
        </pc:picChg>
        <pc:picChg chg="add mod ord">
          <ac:chgData name="Fernanda Kazama" userId="22fe7373-730d-4e0e-b004-a3194092bdf2" providerId="ADAL" clId="{D743A090-37BA-48DF-A4DF-57D220A5CB7E}" dt="2022-03-16T18:20:10.569" v="237" actId="1037"/>
          <ac:picMkLst>
            <pc:docMk/>
            <pc:sldMk cId="325592335" sldId="6357"/>
            <ac:picMk id="31" creationId="{C78206EC-ACE9-4586-B94E-A4FBE4EE63FD}"/>
          </ac:picMkLst>
        </pc:picChg>
      </pc:sldChg>
      <pc:sldChg chg="addSp delSp modSp mod">
        <pc:chgData name="Fernanda Kazama" userId="22fe7373-730d-4e0e-b004-a3194092bdf2" providerId="ADAL" clId="{D743A090-37BA-48DF-A4DF-57D220A5CB7E}" dt="2022-03-16T15:29:29.200" v="202" actId="478"/>
        <pc:sldMkLst>
          <pc:docMk/>
          <pc:sldMk cId="1767481082" sldId="6417"/>
        </pc:sldMkLst>
        <pc:spChg chg="mod">
          <ac:chgData name="Fernanda Kazama" userId="22fe7373-730d-4e0e-b004-a3194092bdf2" providerId="ADAL" clId="{D743A090-37BA-48DF-A4DF-57D220A5CB7E}" dt="2022-03-16T15:29:07.724" v="187" actId="20577"/>
          <ac:spMkLst>
            <pc:docMk/>
            <pc:sldMk cId="1767481082" sldId="6417"/>
            <ac:spMk id="2" creationId="{233B332E-1BE4-4975-AF5B-811F7C256406}"/>
          </ac:spMkLst>
        </pc:spChg>
        <pc:spChg chg="del">
          <ac:chgData name="Fernanda Kazama" userId="22fe7373-730d-4e0e-b004-a3194092bdf2" providerId="ADAL" clId="{D743A090-37BA-48DF-A4DF-57D220A5CB7E}" dt="2022-03-16T15:29:04.462" v="181" actId="478"/>
          <ac:spMkLst>
            <pc:docMk/>
            <pc:sldMk cId="1767481082" sldId="6417"/>
            <ac:spMk id="15" creationId="{F9A4B603-341F-4657-9826-D0439557E2BA}"/>
          </ac:spMkLst>
        </pc:spChg>
        <pc:spChg chg="add del mod">
          <ac:chgData name="Fernanda Kazama" userId="22fe7373-730d-4e0e-b004-a3194092bdf2" providerId="ADAL" clId="{D743A090-37BA-48DF-A4DF-57D220A5CB7E}" dt="2022-03-16T15:29:29.200" v="202" actId="478"/>
          <ac:spMkLst>
            <pc:docMk/>
            <pc:sldMk cId="1767481082" sldId="6417"/>
            <ac:spMk id="20" creationId="{B786027C-FFA9-40DA-8135-8CCEE1C51FD3}"/>
          </ac:spMkLst>
        </pc:spChg>
        <pc:spChg chg="mod">
          <ac:chgData name="Fernanda Kazama" userId="22fe7373-730d-4e0e-b004-a3194092bdf2" providerId="ADAL" clId="{D743A090-37BA-48DF-A4DF-57D220A5CB7E}" dt="2022-03-16T15:29:23.646" v="190"/>
          <ac:spMkLst>
            <pc:docMk/>
            <pc:sldMk cId="1767481082" sldId="6417"/>
            <ac:spMk id="26" creationId="{FCE4E6E8-30BA-4887-8F52-9BF15CF17981}"/>
          </ac:spMkLst>
        </pc:spChg>
        <pc:spChg chg="del">
          <ac:chgData name="Fernanda Kazama" userId="22fe7373-730d-4e0e-b004-a3194092bdf2" providerId="ADAL" clId="{D743A090-37BA-48DF-A4DF-57D220A5CB7E}" dt="2022-03-16T15:29:13.695" v="189" actId="478"/>
          <ac:spMkLst>
            <pc:docMk/>
            <pc:sldMk cId="1767481082" sldId="6417"/>
            <ac:spMk id="30" creationId="{F2711535-0194-4B70-99AF-036EA2B95BED}"/>
          </ac:spMkLst>
        </pc:spChg>
        <pc:spChg chg="del">
          <ac:chgData name="Fernanda Kazama" userId="22fe7373-730d-4e0e-b004-a3194092bdf2" providerId="ADAL" clId="{D743A090-37BA-48DF-A4DF-57D220A5CB7E}" dt="2022-03-16T15:29:11.792" v="188" actId="478"/>
          <ac:spMkLst>
            <pc:docMk/>
            <pc:sldMk cId="1767481082" sldId="6417"/>
            <ac:spMk id="31" creationId="{05176A90-0CA5-40C8-83BB-7594BED69487}"/>
          </ac:spMkLst>
        </pc:spChg>
        <pc:spChg chg="del">
          <ac:chgData name="Fernanda Kazama" userId="22fe7373-730d-4e0e-b004-a3194092bdf2" providerId="ADAL" clId="{D743A090-37BA-48DF-A4DF-57D220A5CB7E}" dt="2022-03-16T15:29:11.792" v="188" actId="478"/>
          <ac:spMkLst>
            <pc:docMk/>
            <pc:sldMk cId="1767481082" sldId="6417"/>
            <ac:spMk id="32" creationId="{6E525157-15CD-43C2-884D-394799D42E90}"/>
          </ac:spMkLst>
        </pc:spChg>
        <pc:spChg chg="del">
          <ac:chgData name="Fernanda Kazama" userId="22fe7373-730d-4e0e-b004-a3194092bdf2" providerId="ADAL" clId="{D743A090-37BA-48DF-A4DF-57D220A5CB7E}" dt="2022-03-16T15:29:11.792" v="188" actId="478"/>
          <ac:spMkLst>
            <pc:docMk/>
            <pc:sldMk cId="1767481082" sldId="6417"/>
            <ac:spMk id="33" creationId="{3CC3CBE2-A65E-49F8-ADEF-0DF59BADBE1D}"/>
          </ac:spMkLst>
        </pc:spChg>
        <pc:spChg chg="del">
          <ac:chgData name="Fernanda Kazama" userId="22fe7373-730d-4e0e-b004-a3194092bdf2" providerId="ADAL" clId="{D743A090-37BA-48DF-A4DF-57D220A5CB7E}" dt="2022-03-16T15:29:11.792" v="188" actId="478"/>
          <ac:spMkLst>
            <pc:docMk/>
            <pc:sldMk cId="1767481082" sldId="6417"/>
            <ac:spMk id="34" creationId="{7B3CDC6D-F505-4109-8A6F-C52DF6851676}"/>
          </ac:spMkLst>
        </pc:spChg>
        <pc:spChg chg="mod">
          <ac:chgData name="Fernanda Kazama" userId="22fe7373-730d-4e0e-b004-a3194092bdf2" providerId="ADAL" clId="{D743A090-37BA-48DF-A4DF-57D220A5CB7E}" dt="2022-03-16T15:29:23.646" v="190"/>
          <ac:spMkLst>
            <pc:docMk/>
            <pc:sldMk cId="1767481082" sldId="6417"/>
            <ac:spMk id="35" creationId="{EF1E31E7-7C80-4877-82A2-B336359D03BA}"/>
          </ac:spMkLst>
        </pc:spChg>
        <pc:spChg chg="mod">
          <ac:chgData name="Fernanda Kazama" userId="22fe7373-730d-4e0e-b004-a3194092bdf2" providerId="ADAL" clId="{D743A090-37BA-48DF-A4DF-57D220A5CB7E}" dt="2022-03-16T15:29:23.646" v="190"/>
          <ac:spMkLst>
            <pc:docMk/>
            <pc:sldMk cId="1767481082" sldId="6417"/>
            <ac:spMk id="38" creationId="{93ED1A96-AE0A-46D9-B617-A3C1502CA675}"/>
          </ac:spMkLst>
        </pc:spChg>
        <pc:spChg chg="mod">
          <ac:chgData name="Fernanda Kazama" userId="22fe7373-730d-4e0e-b004-a3194092bdf2" providerId="ADAL" clId="{D743A090-37BA-48DF-A4DF-57D220A5CB7E}" dt="2022-03-16T15:29:23.646" v="190"/>
          <ac:spMkLst>
            <pc:docMk/>
            <pc:sldMk cId="1767481082" sldId="6417"/>
            <ac:spMk id="39" creationId="{36E53EF2-FA18-4680-A2AD-8006B6F72DD0}"/>
          </ac:spMkLst>
        </pc:spChg>
        <pc:spChg chg="add mod">
          <ac:chgData name="Fernanda Kazama" userId="22fe7373-730d-4e0e-b004-a3194092bdf2" providerId="ADAL" clId="{D743A090-37BA-48DF-A4DF-57D220A5CB7E}" dt="2022-03-16T15:29:25.146" v="201" actId="1035"/>
          <ac:spMkLst>
            <pc:docMk/>
            <pc:sldMk cId="1767481082" sldId="6417"/>
            <ac:spMk id="42" creationId="{35C310DC-BAEC-4946-92EE-CA656AD859D4}"/>
          </ac:spMkLst>
        </pc:spChg>
        <pc:grpChg chg="add mod">
          <ac:chgData name="Fernanda Kazama" userId="22fe7373-730d-4e0e-b004-a3194092bdf2" providerId="ADAL" clId="{D743A090-37BA-48DF-A4DF-57D220A5CB7E}" dt="2022-03-16T15:29:25.146" v="201" actId="1035"/>
          <ac:grpSpMkLst>
            <pc:docMk/>
            <pc:sldMk cId="1767481082" sldId="6417"/>
            <ac:grpSpMk id="21" creationId="{49B90F8E-E086-4ACD-ABFE-EBCE0BDE8890}"/>
          </ac:grpSpMkLst>
        </pc:grpChg>
        <pc:grpChg chg="add mod">
          <ac:chgData name="Fernanda Kazama" userId="22fe7373-730d-4e0e-b004-a3194092bdf2" providerId="ADAL" clId="{D743A090-37BA-48DF-A4DF-57D220A5CB7E}" dt="2022-03-16T15:29:25.146" v="201" actId="1035"/>
          <ac:grpSpMkLst>
            <pc:docMk/>
            <pc:sldMk cId="1767481082" sldId="6417"/>
            <ac:grpSpMk id="37" creationId="{0DDC87CD-7672-4B1A-97A0-E7D4138339E1}"/>
          </ac:grpSpMkLst>
        </pc:grpChg>
        <pc:graphicFrameChg chg="del">
          <ac:chgData name="Fernanda Kazama" userId="22fe7373-730d-4e0e-b004-a3194092bdf2" providerId="ADAL" clId="{D743A090-37BA-48DF-A4DF-57D220A5CB7E}" dt="2022-03-16T15:29:11.792" v="188" actId="478"/>
          <ac:graphicFrameMkLst>
            <pc:docMk/>
            <pc:sldMk cId="1767481082" sldId="6417"/>
            <ac:graphicFrameMk id="28" creationId="{9C16E7DB-F316-4418-945F-1D11F91267C8}"/>
          </ac:graphicFrameMkLst>
        </pc:graphicFrameChg>
        <pc:graphicFrameChg chg="del">
          <ac:chgData name="Fernanda Kazama" userId="22fe7373-730d-4e0e-b004-a3194092bdf2" providerId="ADAL" clId="{D743A090-37BA-48DF-A4DF-57D220A5CB7E}" dt="2022-03-16T15:29:11.792" v="188" actId="478"/>
          <ac:graphicFrameMkLst>
            <pc:docMk/>
            <pc:sldMk cId="1767481082" sldId="6417"/>
            <ac:graphicFrameMk id="29" creationId="{60FF0C36-6761-4DA6-8478-D106C7CCAE94}"/>
          </ac:graphicFrameMkLst>
        </pc:graphicFrameChg>
        <pc:graphicFrameChg chg="add mod">
          <ac:chgData name="Fernanda Kazama" userId="22fe7373-730d-4e0e-b004-a3194092bdf2" providerId="ADAL" clId="{D743A090-37BA-48DF-A4DF-57D220A5CB7E}" dt="2022-03-16T15:29:25.146" v="201" actId="1035"/>
          <ac:graphicFrameMkLst>
            <pc:docMk/>
            <pc:sldMk cId="1767481082" sldId="6417"/>
            <ac:graphicFrameMk id="40" creationId="{81881EF7-69AF-4E02-B611-664B9938E028}"/>
          </ac:graphicFrameMkLst>
        </pc:graphicFrameChg>
        <pc:graphicFrameChg chg="add mod">
          <ac:chgData name="Fernanda Kazama" userId="22fe7373-730d-4e0e-b004-a3194092bdf2" providerId="ADAL" clId="{D743A090-37BA-48DF-A4DF-57D220A5CB7E}" dt="2022-03-16T15:29:25.146" v="201" actId="1035"/>
          <ac:graphicFrameMkLst>
            <pc:docMk/>
            <pc:sldMk cId="1767481082" sldId="6417"/>
            <ac:graphicFrameMk id="41" creationId="{B4E866B0-D1CD-4872-AC61-53580460C5E5}"/>
          </ac:graphicFrameMkLst>
        </pc:graphicFrameChg>
        <pc:picChg chg="add mod">
          <ac:chgData name="Fernanda Kazama" userId="22fe7373-730d-4e0e-b004-a3194092bdf2" providerId="ADAL" clId="{D743A090-37BA-48DF-A4DF-57D220A5CB7E}" dt="2022-03-16T15:29:25.146" v="201" actId="1035"/>
          <ac:picMkLst>
            <pc:docMk/>
            <pc:sldMk cId="1767481082" sldId="6417"/>
            <ac:picMk id="16" creationId="{452C3AE4-5F1D-4960-9751-65DD6C1591CB}"/>
          </ac:picMkLst>
        </pc:picChg>
        <pc:picChg chg="add mod">
          <ac:chgData name="Fernanda Kazama" userId="22fe7373-730d-4e0e-b004-a3194092bdf2" providerId="ADAL" clId="{D743A090-37BA-48DF-A4DF-57D220A5CB7E}" dt="2022-03-16T15:29:25.146" v="201" actId="1035"/>
          <ac:picMkLst>
            <pc:docMk/>
            <pc:sldMk cId="1767481082" sldId="6417"/>
            <ac:picMk id="17" creationId="{22B60AB8-12C6-48F8-83E1-F6678EF564FF}"/>
          </ac:picMkLst>
        </pc:picChg>
        <pc:picChg chg="add mod">
          <ac:chgData name="Fernanda Kazama" userId="22fe7373-730d-4e0e-b004-a3194092bdf2" providerId="ADAL" clId="{D743A090-37BA-48DF-A4DF-57D220A5CB7E}" dt="2022-03-16T15:29:25.146" v="201" actId="1035"/>
          <ac:picMkLst>
            <pc:docMk/>
            <pc:sldMk cId="1767481082" sldId="6417"/>
            <ac:picMk id="18" creationId="{1FC16F9C-F39D-4DC5-9A1F-2A2D515CF2C6}"/>
          </ac:picMkLst>
        </pc:picChg>
        <pc:picChg chg="add mod">
          <ac:chgData name="Fernanda Kazama" userId="22fe7373-730d-4e0e-b004-a3194092bdf2" providerId="ADAL" clId="{D743A090-37BA-48DF-A4DF-57D220A5CB7E}" dt="2022-03-16T15:29:25.146" v="201" actId="1035"/>
          <ac:picMkLst>
            <pc:docMk/>
            <pc:sldMk cId="1767481082" sldId="6417"/>
            <ac:picMk id="19" creationId="{3E699BFB-29F4-47C7-AF63-9C483505EE88}"/>
          </ac:picMkLst>
        </pc:picChg>
        <pc:picChg chg="del">
          <ac:chgData name="Fernanda Kazama" userId="22fe7373-730d-4e0e-b004-a3194092bdf2" providerId="ADAL" clId="{D743A090-37BA-48DF-A4DF-57D220A5CB7E}" dt="2022-03-16T15:29:11.792" v="188" actId="478"/>
          <ac:picMkLst>
            <pc:docMk/>
            <pc:sldMk cId="1767481082" sldId="6417"/>
            <ac:picMk id="22" creationId="{64F2953D-0174-43C0-A85F-1FE3542F8179}"/>
          </ac:picMkLst>
        </pc:picChg>
        <pc:picChg chg="del">
          <ac:chgData name="Fernanda Kazama" userId="22fe7373-730d-4e0e-b004-a3194092bdf2" providerId="ADAL" clId="{D743A090-37BA-48DF-A4DF-57D220A5CB7E}" dt="2022-03-16T15:29:11.792" v="188" actId="478"/>
          <ac:picMkLst>
            <pc:docMk/>
            <pc:sldMk cId="1767481082" sldId="6417"/>
            <ac:picMk id="23" creationId="{4EC356A9-EE88-4FD1-9B03-E9C15BB8AA70}"/>
          </ac:picMkLst>
        </pc:picChg>
        <pc:picChg chg="del">
          <ac:chgData name="Fernanda Kazama" userId="22fe7373-730d-4e0e-b004-a3194092bdf2" providerId="ADAL" clId="{D743A090-37BA-48DF-A4DF-57D220A5CB7E}" dt="2022-03-16T15:29:11.792" v="188" actId="478"/>
          <ac:picMkLst>
            <pc:docMk/>
            <pc:sldMk cId="1767481082" sldId="6417"/>
            <ac:picMk id="24" creationId="{CDB19657-7D45-497C-8E60-8C7CB9122901}"/>
          </ac:picMkLst>
        </pc:picChg>
        <pc:picChg chg="del">
          <ac:chgData name="Fernanda Kazama" userId="22fe7373-730d-4e0e-b004-a3194092bdf2" providerId="ADAL" clId="{D743A090-37BA-48DF-A4DF-57D220A5CB7E}" dt="2022-03-16T15:29:11.792" v="188" actId="478"/>
          <ac:picMkLst>
            <pc:docMk/>
            <pc:sldMk cId="1767481082" sldId="6417"/>
            <ac:picMk id="25" creationId="{BAE0E383-58A6-46FC-AF8B-02056B435AE8}"/>
          </ac:picMkLst>
        </pc:picChg>
        <pc:cxnChg chg="del">
          <ac:chgData name="Fernanda Kazama" userId="22fe7373-730d-4e0e-b004-a3194092bdf2" providerId="ADAL" clId="{D743A090-37BA-48DF-A4DF-57D220A5CB7E}" dt="2022-03-16T15:29:11.792" v="188" actId="478"/>
          <ac:cxnSpMkLst>
            <pc:docMk/>
            <pc:sldMk cId="1767481082" sldId="6417"/>
            <ac:cxnSpMk id="27" creationId="{CD33D54D-5FCD-4A86-90FE-79EC4324C1E5}"/>
          </ac:cxnSpMkLst>
        </pc:cxnChg>
        <pc:cxnChg chg="add mod">
          <ac:chgData name="Fernanda Kazama" userId="22fe7373-730d-4e0e-b004-a3194092bdf2" providerId="ADAL" clId="{D743A090-37BA-48DF-A4DF-57D220A5CB7E}" dt="2022-03-16T15:29:25.146" v="201" actId="1035"/>
          <ac:cxnSpMkLst>
            <pc:docMk/>
            <pc:sldMk cId="1767481082" sldId="6417"/>
            <ac:cxnSpMk id="36" creationId="{9F2559B9-3776-4B5B-A58A-2EA132578298}"/>
          </ac:cxnSpMkLst>
        </pc:cxnChg>
      </pc:sldChg>
      <pc:sldChg chg="addSp delSp modSp mod">
        <pc:chgData name="Fernanda Kazama" userId="22fe7373-730d-4e0e-b004-a3194092bdf2" providerId="ADAL" clId="{D743A090-37BA-48DF-A4DF-57D220A5CB7E}" dt="2022-03-16T15:28:59.913" v="180" actId="478"/>
        <pc:sldMkLst>
          <pc:docMk/>
          <pc:sldMk cId="4271353157" sldId="6418"/>
        </pc:sldMkLst>
        <pc:spChg chg="mod">
          <ac:chgData name="Fernanda Kazama" userId="22fe7373-730d-4e0e-b004-a3194092bdf2" providerId="ADAL" clId="{D743A090-37BA-48DF-A4DF-57D220A5CB7E}" dt="2022-03-16T15:28:33.560" v="168" actId="20577"/>
          <ac:spMkLst>
            <pc:docMk/>
            <pc:sldMk cId="4271353157" sldId="6418"/>
            <ac:spMk id="2" creationId="{233B332E-1BE4-4975-AF5B-811F7C256406}"/>
          </ac:spMkLst>
        </pc:spChg>
        <pc:spChg chg="del">
          <ac:chgData name="Fernanda Kazama" userId="22fe7373-730d-4e0e-b004-a3194092bdf2" providerId="ADAL" clId="{D743A090-37BA-48DF-A4DF-57D220A5CB7E}" dt="2022-03-16T15:28:35.465" v="169" actId="478"/>
          <ac:spMkLst>
            <pc:docMk/>
            <pc:sldMk cId="4271353157" sldId="6418"/>
            <ac:spMk id="19" creationId="{C674597D-6543-491D-9408-E4D67F6B01A5}"/>
          </ac:spMkLst>
        </pc:spChg>
        <pc:spChg chg="del">
          <ac:chgData name="Fernanda Kazama" userId="22fe7373-730d-4e0e-b004-a3194092bdf2" providerId="ADAL" clId="{D743A090-37BA-48DF-A4DF-57D220A5CB7E}" dt="2022-03-16T15:28:39.145" v="170" actId="478"/>
          <ac:spMkLst>
            <pc:docMk/>
            <pc:sldMk cId="4271353157" sldId="6418"/>
            <ac:spMk id="21" creationId="{C71A95F5-C2C5-40E5-826D-2FFD17C32B3A}"/>
          </ac:spMkLst>
        </pc:spChg>
        <pc:spChg chg="del">
          <ac:chgData name="Fernanda Kazama" userId="22fe7373-730d-4e0e-b004-a3194092bdf2" providerId="ADAL" clId="{D743A090-37BA-48DF-A4DF-57D220A5CB7E}" dt="2022-03-16T15:28:39.145" v="170" actId="478"/>
          <ac:spMkLst>
            <pc:docMk/>
            <pc:sldMk cId="4271353157" sldId="6418"/>
            <ac:spMk id="24" creationId="{27E061EA-0CBB-4B8C-9467-33C96208D79D}"/>
          </ac:spMkLst>
        </pc:spChg>
        <pc:spChg chg="del">
          <ac:chgData name="Fernanda Kazama" userId="22fe7373-730d-4e0e-b004-a3194092bdf2" providerId="ADAL" clId="{D743A090-37BA-48DF-A4DF-57D220A5CB7E}" dt="2022-03-16T15:28:39.145" v="170" actId="478"/>
          <ac:spMkLst>
            <pc:docMk/>
            <pc:sldMk cId="4271353157" sldId="6418"/>
            <ac:spMk id="25" creationId="{74A36AD2-1B47-4DEE-9DA4-A90BA6F68F2D}"/>
          </ac:spMkLst>
        </pc:spChg>
        <pc:spChg chg="del">
          <ac:chgData name="Fernanda Kazama" userId="22fe7373-730d-4e0e-b004-a3194092bdf2" providerId="ADAL" clId="{D743A090-37BA-48DF-A4DF-57D220A5CB7E}" dt="2022-03-16T15:28:39.145" v="170" actId="478"/>
          <ac:spMkLst>
            <pc:docMk/>
            <pc:sldMk cId="4271353157" sldId="6418"/>
            <ac:spMk id="26" creationId="{51FADE2E-EB2B-4121-96B5-3B6411613758}"/>
          </ac:spMkLst>
        </pc:spChg>
        <pc:spChg chg="del">
          <ac:chgData name="Fernanda Kazama" userId="22fe7373-730d-4e0e-b004-a3194092bdf2" providerId="ADAL" clId="{D743A090-37BA-48DF-A4DF-57D220A5CB7E}" dt="2022-03-16T15:28:39.145" v="170" actId="478"/>
          <ac:spMkLst>
            <pc:docMk/>
            <pc:sldMk cId="4271353157" sldId="6418"/>
            <ac:spMk id="27" creationId="{14446C61-200B-48DB-B033-9337ECFD8F2C}"/>
          </ac:spMkLst>
        </pc:spChg>
        <pc:spChg chg="add del mod">
          <ac:chgData name="Fernanda Kazama" userId="22fe7373-730d-4e0e-b004-a3194092bdf2" providerId="ADAL" clId="{D743A090-37BA-48DF-A4DF-57D220A5CB7E}" dt="2022-03-16T15:28:59.913" v="180" actId="478"/>
          <ac:spMkLst>
            <pc:docMk/>
            <pc:sldMk cId="4271353157" sldId="6418"/>
            <ac:spMk id="32" creationId="{75802C6A-B919-4DF9-89F0-072957CA4C81}"/>
          </ac:spMkLst>
        </pc:spChg>
        <pc:spChg chg="add mod">
          <ac:chgData name="Fernanda Kazama" userId="22fe7373-730d-4e0e-b004-a3194092bdf2" providerId="ADAL" clId="{D743A090-37BA-48DF-A4DF-57D220A5CB7E}" dt="2022-03-16T15:28:56.253" v="179" actId="1035"/>
          <ac:spMkLst>
            <pc:docMk/>
            <pc:sldMk cId="4271353157" sldId="6418"/>
            <ac:spMk id="34" creationId="{024333F1-CAA2-442F-BD29-F07AB42EF852}"/>
          </ac:spMkLst>
        </pc:spChg>
        <pc:spChg chg="mod">
          <ac:chgData name="Fernanda Kazama" userId="22fe7373-730d-4e0e-b004-a3194092bdf2" providerId="ADAL" clId="{D743A090-37BA-48DF-A4DF-57D220A5CB7E}" dt="2022-03-16T15:28:50.934" v="171"/>
          <ac:spMkLst>
            <pc:docMk/>
            <pc:sldMk cId="4271353157" sldId="6418"/>
            <ac:spMk id="38" creationId="{F0D6D74A-343E-49C7-B314-24D4D5B19D9A}"/>
          </ac:spMkLst>
        </pc:spChg>
        <pc:spChg chg="mod">
          <ac:chgData name="Fernanda Kazama" userId="22fe7373-730d-4e0e-b004-a3194092bdf2" providerId="ADAL" clId="{D743A090-37BA-48DF-A4DF-57D220A5CB7E}" dt="2022-03-16T15:28:50.934" v="171"/>
          <ac:spMkLst>
            <pc:docMk/>
            <pc:sldMk cId="4271353157" sldId="6418"/>
            <ac:spMk id="39" creationId="{9C576FBA-FE92-45DA-8D3D-7B33047D1CD0}"/>
          </ac:spMkLst>
        </pc:spChg>
        <pc:spChg chg="mod">
          <ac:chgData name="Fernanda Kazama" userId="22fe7373-730d-4e0e-b004-a3194092bdf2" providerId="ADAL" clId="{D743A090-37BA-48DF-A4DF-57D220A5CB7E}" dt="2022-03-16T15:28:50.934" v="171"/>
          <ac:spMkLst>
            <pc:docMk/>
            <pc:sldMk cId="4271353157" sldId="6418"/>
            <ac:spMk id="41" creationId="{6DED2232-786B-4E9F-952C-F4F9C777FF9E}"/>
          </ac:spMkLst>
        </pc:spChg>
        <pc:spChg chg="mod">
          <ac:chgData name="Fernanda Kazama" userId="22fe7373-730d-4e0e-b004-a3194092bdf2" providerId="ADAL" clId="{D743A090-37BA-48DF-A4DF-57D220A5CB7E}" dt="2022-03-16T15:28:50.934" v="171"/>
          <ac:spMkLst>
            <pc:docMk/>
            <pc:sldMk cId="4271353157" sldId="6418"/>
            <ac:spMk id="42" creationId="{F901334F-4E68-4955-8C98-55C05B3DBC4C}"/>
          </ac:spMkLst>
        </pc:spChg>
        <pc:grpChg chg="add mod">
          <ac:chgData name="Fernanda Kazama" userId="22fe7373-730d-4e0e-b004-a3194092bdf2" providerId="ADAL" clId="{D743A090-37BA-48DF-A4DF-57D220A5CB7E}" dt="2022-03-16T15:28:56.253" v="179" actId="1035"/>
          <ac:grpSpMkLst>
            <pc:docMk/>
            <pc:sldMk cId="4271353157" sldId="6418"/>
            <ac:grpSpMk id="37" creationId="{02C84364-11BA-4C2B-9601-3961130EF26B}"/>
          </ac:grpSpMkLst>
        </pc:grpChg>
        <pc:grpChg chg="add mod">
          <ac:chgData name="Fernanda Kazama" userId="22fe7373-730d-4e0e-b004-a3194092bdf2" providerId="ADAL" clId="{D743A090-37BA-48DF-A4DF-57D220A5CB7E}" dt="2022-03-16T15:28:56.253" v="179" actId="1035"/>
          <ac:grpSpMkLst>
            <pc:docMk/>
            <pc:sldMk cId="4271353157" sldId="6418"/>
            <ac:grpSpMk id="40" creationId="{ADE83721-51F8-4278-863F-947CD2FA6E74}"/>
          </ac:grpSpMkLst>
        </pc:grpChg>
        <pc:graphicFrameChg chg="del">
          <ac:chgData name="Fernanda Kazama" userId="22fe7373-730d-4e0e-b004-a3194092bdf2" providerId="ADAL" clId="{D743A090-37BA-48DF-A4DF-57D220A5CB7E}" dt="2022-03-16T15:28:39.145" v="170" actId="478"/>
          <ac:graphicFrameMkLst>
            <pc:docMk/>
            <pc:sldMk cId="4271353157" sldId="6418"/>
            <ac:graphicFrameMk id="22" creationId="{C28350DF-9021-415E-93E0-EA4700A5095F}"/>
          </ac:graphicFrameMkLst>
        </pc:graphicFrameChg>
        <pc:graphicFrameChg chg="del">
          <ac:chgData name="Fernanda Kazama" userId="22fe7373-730d-4e0e-b004-a3194092bdf2" providerId="ADAL" clId="{D743A090-37BA-48DF-A4DF-57D220A5CB7E}" dt="2022-03-16T15:28:39.145" v="170" actId="478"/>
          <ac:graphicFrameMkLst>
            <pc:docMk/>
            <pc:sldMk cId="4271353157" sldId="6418"/>
            <ac:graphicFrameMk id="23" creationId="{7FDBBC1B-F789-466C-BDAA-9490B7FD6257}"/>
          </ac:graphicFrameMkLst>
        </pc:graphicFrameChg>
        <pc:graphicFrameChg chg="add mod">
          <ac:chgData name="Fernanda Kazama" userId="22fe7373-730d-4e0e-b004-a3194092bdf2" providerId="ADAL" clId="{D743A090-37BA-48DF-A4DF-57D220A5CB7E}" dt="2022-03-16T15:28:56.253" v="179" actId="1035"/>
          <ac:graphicFrameMkLst>
            <pc:docMk/>
            <pc:sldMk cId="4271353157" sldId="6418"/>
            <ac:graphicFrameMk id="35" creationId="{212EC026-7F70-4D6C-8187-6F102DE18F3D}"/>
          </ac:graphicFrameMkLst>
        </pc:graphicFrameChg>
        <pc:graphicFrameChg chg="add mod">
          <ac:chgData name="Fernanda Kazama" userId="22fe7373-730d-4e0e-b004-a3194092bdf2" providerId="ADAL" clId="{D743A090-37BA-48DF-A4DF-57D220A5CB7E}" dt="2022-03-16T15:28:56.253" v="179" actId="1035"/>
          <ac:graphicFrameMkLst>
            <pc:docMk/>
            <pc:sldMk cId="4271353157" sldId="6418"/>
            <ac:graphicFrameMk id="36" creationId="{71279D6C-A071-45FC-9302-263B59C0B138}"/>
          </ac:graphicFrameMkLst>
        </pc:graphicFrameChg>
        <pc:picChg chg="del">
          <ac:chgData name="Fernanda Kazama" userId="22fe7373-730d-4e0e-b004-a3194092bdf2" providerId="ADAL" clId="{D743A090-37BA-48DF-A4DF-57D220A5CB7E}" dt="2022-03-16T15:28:39.145" v="170" actId="478"/>
          <ac:picMkLst>
            <pc:docMk/>
            <pc:sldMk cId="4271353157" sldId="6418"/>
            <ac:picMk id="15" creationId="{6F74D2F3-D90A-441A-9BCD-AA413182DEA3}"/>
          </ac:picMkLst>
        </pc:picChg>
        <pc:picChg chg="del">
          <ac:chgData name="Fernanda Kazama" userId="22fe7373-730d-4e0e-b004-a3194092bdf2" providerId="ADAL" clId="{D743A090-37BA-48DF-A4DF-57D220A5CB7E}" dt="2022-03-16T15:28:39.145" v="170" actId="478"/>
          <ac:picMkLst>
            <pc:docMk/>
            <pc:sldMk cId="4271353157" sldId="6418"/>
            <ac:picMk id="16" creationId="{CE25317D-71F0-4E4A-9880-42BE6BEAA0BD}"/>
          </ac:picMkLst>
        </pc:picChg>
        <pc:picChg chg="del">
          <ac:chgData name="Fernanda Kazama" userId="22fe7373-730d-4e0e-b004-a3194092bdf2" providerId="ADAL" clId="{D743A090-37BA-48DF-A4DF-57D220A5CB7E}" dt="2022-03-16T15:28:39.145" v="170" actId="478"/>
          <ac:picMkLst>
            <pc:docMk/>
            <pc:sldMk cId="4271353157" sldId="6418"/>
            <ac:picMk id="17" creationId="{75C37220-39B4-4F5E-A77B-358A0237CC75}"/>
          </ac:picMkLst>
        </pc:picChg>
        <pc:picChg chg="del">
          <ac:chgData name="Fernanda Kazama" userId="22fe7373-730d-4e0e-b004-a3194092bdf2" providerId="ADAL" clId="{D743A090-37BA-48DF-A4DF-57D220A5CB7E}" dt="2022-03-16T15:28:39.145" v="170" actId="478"/>
          <ac:picMkLst>
            <pc:docMk/>
            <pc:sldMk cId="4271353157" sldId="6418"/>
            <ac:picMk id="18" creationId="{907CE2AF-CBDB-4201-94AC-75BA3E09D716}"/>
          </ac:picMkLst>
        </pc:picChg>
        <pc:picChg chg="add mod">
          <ac:chgData name="Fernanda Kazama" userId="22fe7373-730d-4e0e-b004-a3194092bdf2" providerId="ADAL" clId="{D743A090-37BA-48DF-A4DF-57D220A5CB7E}" dt="2022-03-16T15:28:56.253" v="179" actId="1035"/>
          <ac:picMkLst>
            <pc:docMk/>
            <pc:sldMk cId="4271353157" sldId="6418"/>
            <ac:picMk id="28" creationId="{ABB92011-8704-4DBE-A33D-BFD8F9E77A6D}"/>
          </ac:picMkLst>
        </pc:picChg>
        <pc:picChg chg="add mod">
          <ac:chgData name="Fernanda Kazama" userId="22fe7373-730d-4e0e-b004-a3194092bdf2" providerId="ADAL" clId="{D743A090-37BA-48DF-A4DF-57D220A5CB7E}" dt="2022-03-16T15:28:56.253" v="179" actId="1035"/>
          <ac:picMkLst>
            <pc:docMk/>
            <pc:sldMk cId="4271353157" sldId="6418"/>
            <ac:picMk id="29" creationId="{0DF6EF6E-3D40-42C9-833C-FDE625E007E8}"/>
          </ac:picMkLst>
        </pc:picChg>
        <pc:picChg chg="add mod">
          <ac:chgData name="Fernanda Kazama" userId="22fe7373-730d-4e0e-b004-a3194092bdf2" providerId="ADAL" clId="{D743A090-37BA-48DF-A4DF-57D220A5CB7E}" dt="2022-03-16T15:28:56.253" v="179" actId="1035"/>
          <ac:picMkLst>
            <pc:docMk/>
            <pc:sldMk cId="4271353157" sldId="6418"/>
            <ac:picMk id="30" creationId="{302D99D7-73A5-45B4-9051-D0EB9B00831A}"/>
          </ac:picMkLst>
        </pc:picChg>
        <pc:picChg chg="add mod">
          <ac:chgData name="Fernanda Kazama" userId="22fe7373-730d-4e0e-b004-a3194092bdf2" providerId="ADAL" clId="{D743A090-37BA-48DF-A4DF-57D220A5CB7E}" dt="2022-03-16T15:28:56.253" v="179" actId="1035"/>
          <ac:picMkLst>
            <pc:docMk/>
            <pc:sldMk cId="4271353157" sldId="6418"/>
            <ac:picMk id="31" creationId="{8E9F8EDD-2429-45E5-A4BC-B61B783A0096}"/>
          </ac:picMkLst>
        </pc:picChg>
        <pc:cxnChg chg="del">
          <ac:chgData name="Fernanda Kazama" userId="22fe7373-730d-4e0e-b004-a3194092bdf2" providerId="ADAL" clId="{D743A090-37BA-48DF-A4DF-57D220A5CB7E}" dt="2022-03-16T15:28:39.145" v="170" actId="478"/>
          <ac:cxnSpMkLst>
            <pc:docMk/>
            <pc:sldMk cId="4271353157" sldId="6418"/>
            <ac:cxnSpMk id="20" creationId="{59E8EBDE-85F1-4C28-8C32-BF9E257B7E91}"/>
          </ac:cxnSpMkLst>
        </pc:cxnChg>
        <pc:cxnChg chg="add mod">
          <ac:chgData name="Fernanda Kazama" userId="22fe7373-730d-4e0e-b004-a3194092bdf2" providerId="ADAL" clId="{D743A090-37BA-48DF-A4DF-57D220A5CB7E}" dt="2022-03-16T15:28:56.253" v="179" actId="1035"/>
          <ac:cxnSpMkLst>
            <pc:docMk/>
            <pc:sldMk cId="4271353157" sldId="6418"/>
            <ac:cxnSpMk id="33" creationId="{0287EB0D-BB25-4C44-B02C-3D5CC16A4958}"/>
          </ac:cxnSpMkLst>
        </pc:cxnChg>
      </pc:sldChg>
      <pc:sldChg chg="addSp delSp modSp mod">
        <pc:chgData name="Fernanda Kazama" userId="22fe7373-730d-4e0e-b004-a3194092bdf2" providerId="ADAL" clId="{D743A090-37BA-48DF-A4DF-57D220A5CB7E}" dt="2022-03-16T15:29:52.874" v="216" actId="478"/>
        <pc:sldMkLst>
          <pc:docMk/>
          <pc:sldMk cId="2498086645" sldId="6419"/>
        </pc:sldMkLst>
        <pc:spChg chg="del">
          <ac:chgData name="Fernanda Kazama" userId="22fe7373-730d-4e0e-b004-a3194092bdf2" providerId="ADAL" clId="{D743A090-37BA-48DF-A4DF-57D220A5CB7E}" dt="2022-03-16T15:29:34.155" v="203" actId="478"/>
          <ac:spMkLst>
            <pc:docMk/>
            <pc:sldMk cId="2498086645" sldId="6419"/>
            <ac:spMk id="8" creationId="{EBA34E54-67BC-4F16-B00C-3D2C12CAF1B3}"/>
          </ac:spMkLst>
        </pc:spChg>
        <pc:spChg chg="del">
          <ac:chgData name="Fernanda Kazama" userId="22fe7373-730d-4e0e-b004-a3194092bdf2" providerId="ADAL" clId="{D743A090-37BA-48DF-A4DF-57D220A5CB7E}" dt="2022-03-16T15:29:38.211" v="204" actId="478"/>
          <ac:spMkLst>
            <pc:docMk/>
            <pc:sldMk cId="2498086645" sldId="6419"/>
            <ac:spMk id="9" creationId="{9432CAED-363D-420F-947A-F92D9FC24D87}"/>
          </ac:spMkLst>
        </pc:spChg>
        <pc:spChg chg="del">
          <ac:chgData name="Fernanda Kazama" userId="22fe7373-730d-4e0e-b004-a3194092bdf2" providerId="ADAL" clId="{D743A090-37BA-48DF-A4DF-57D220A5CB7E}" dt="2022-03-16T15:29:38.211" v="204" actId="478"/>
          <ac:spMkLst>
            <pc:docMk/>
            <pc:sldMk cId="2498086645" sldId="6419"/>
            <ac:spMk id="10" creationId="{95E69E06-1AC0-414A-A8B5-357A07A5709E}"/>
          </ac:spMkLst>
        </pc:spChg>
        <pc:spChg chg="del">
          <ac:chgData name="Fernanda Kazama" userId="22fe7373-730d-4e0e-b004-a3194092bdf2" providerId="ADAL" clId="{D743A090-37BA-48DF-A4DF-57D220A5CB7E}" dt="2022-03-16T15:29:38.211" v="204" actId="478"/>
          <ac:spMkLst>
            <pc:docMk/>
            <pc:sldMk cId="2498086645" sldId="6419"/>
            <ac:spMk id="11" creationId="{BD1AAE96-E90D-4B4F-8DC4-9603BF412BAE}"/>
          </ac:spMkLst>
        </pc:spChg>
        <pc:spChg chg="add del mod">
          <ac:chgData name="Fernanda Kazama" userId="22fe7373-730d-4e0e-b004-a3194092bdf2" providerId="ADAL" clId="{D743A090-37BA-48DF-A4DF-57D220A5CB7E}" dt="2022-03-16T15:29:52.874" v="216" actId="478"/>
          <ac:spMkLst>
            <pc:docMk/>
            <pc:sldMk cId="2498086645" sldId="6419"/>
            <ac:spMk id="13" creationId="{9EB1E452-075B-4C18-9DE1-FB54CA50B26C}"/>
          </ac:spMkLst>
        </pc:spChg>
        <pc:spChg chg="add mod">
          <ac:chgData name="Fernanda Kazama" userId="22fe7373-730d-4e0e-b004-a3194092bdf2" providerId="ADAL" clId="{D743A090-37BA-48DF-A4DF-57D220A5CB7E}" dt="2022-03-16T15:29:49.927" v="215" actId="1035"/>
          <ac:spMkLst>
            <pc:docMk/>
            <pc:sldMk cId="2498086645" sldId="6419"/>
            <ac:spMk id="14" creationId="{D075DCF0-059F-43AA-BD16-4883B7E8A8C5}"/>
          </ac:spMkLst>
        </pc:spChg>
        <pc:spChg chg="add mod">
          <ac:chgData name="Fernanda Kazama" userId="22fe7373-730d-4e0e-b004-a3194092bdf2" providerId="ADAL" clId="{D743A090-37BA-48DF-A4DF-57D220A5CB7E}" dt="2022-03-16T15:29:49.927" v="215" actId="1035"/>
          <ac:spMkLst>
            <pc:docMk/>
            <pc:sldMk cId="2498086645" sldId="6419"/>
            <ac:spMk id="15" creationId="{2EE8FACE-2EB9-41A5-98E3-48ECD9AED14F}"/>
          </ac:spMkLst>
        </pc:spChg>
        <pc:spChg chg="add mod">
          <ac:chgData name="Fernanda Kazama" userId="22fe7373-730d-4e0e-b004-a3194092bdf2" providerId="ADAL" clId="{D743A090-37BA-48DF-A4DF-57D220A5CB7E}" dt="2022-03-16T15:29:49.927" v="215" actId="1035"/>
          <ac:spMkLst>
            <pc:docMk/>
            <pc:sldMk cId="2498086645" sldId="6419"/>
            <ac:spMk id="16" creationId="{92956FB2-E7FA-455B-808E-E01B0FF33FCF}"/>
          </ac:spMkLst>
        </pc:spChg>
        <pc:graphicFrameChg chg="add mod">
          <ac:chgData name="Fernanda Kazama" userId="22fe7373-730d-4e0e-b004-a3194092bdf2" providerId="ADAL" clId="{D743A090-37BA-48DF-A4DF-57D220A5CB7E}" dt="2022-03-16T15:29:49.927" v="215" actId="1035"/>
          <ac:graphicFrameMkLst>
            <pc:docMk/>
            <pc:sldMk cId="2498086645" sldId="6419"/>
            <ac:graphicFrameMk id="17" creationId="{A31B0FA0-9774-429D-9BB8-5E628AEE9796}"/>
          </ac:graphicFrameMkLst>
        </pc:graphicFrameChg>
        <pc:picChg chg="del">
          <ac:chgData name="Fernanda Kazama" userId="22fe7373-730d-4e0e-b004-a3194092bdf2" providerId="ADAL" clId="{D743A090-37BA-48DF-A4DF-57D220A5CB7E}" dt="2022-03-16T15:29:38.211" v="204" actId="478"/>
          <ac:picMkLst>
            <pc:docMk/>
            <pc:sldMk cId="2498086645" sldId="6419"/>
            <ac:picMk id="7" creationId="{4DD133C6-3F4D-4CC7-A134-13B5997BEFC6}"/>
          </ac:picMkLst>
        </pc:picChg>
        <pc:picChg chg="add mod">
          <ac:chgData name="Fernanda Kazama" userId="22fe7373-730d-4e0e-b004-a3194092bdf2" providerId="ADAL" clId="{D743A090-37BA-48DF-A4DF-57D220A5CB7E}" dt="2022-03-16T15:29:49.927" v="215" actId="1035"/>
          <ac:picMkLst>
            <pc:docMk/>
            <pc:sldMk cId="2498086645" sldId="6419"/>
            <ac:picMk id="12" creationId="{F45AC0AF-516E-4D4D-83F6-7ACE88D90077}"/>
          </ac:picMkLst>
        </pc:picChg>
      </pc:sldChg>
      <pc:sldChg chg="modSp mod">
        <pc:chgData name="Fernanda Kazama" userId="22fe7373-730d-4e0e-b004-a3194092bdf2" providerId="ADAL" clId="{D743A090-37BA-48DF-A4DF-57D220A5CB7E}" dt="2022-03-16T15:22:16.380" v="129" actId="20577"/>
        <pc:sldMkLst>
          <pc:docMk/>
          <pc:sldMk cId="1773694340" sldId="6490"/>
        </pc:sldMkLst>
        <pc:spChg chg="mod">
          <ac:chgData name="Fernanda Kazama" userId="22fe7373-730d-4e0e-b004-a3194092bdf2" providerId="ADAL" clId="{D743A090-37BA-48DF-A4DF-57D220A5CB7E}" dt="2022-03-16T15:22:16.380" v="129" actId="20577"/>
          <ac:spMkLst>
            <pc:docMk/>
            <pc:sldMk cId="1773694340" sldId="6490"/>
            <ac:spMk id="2" creationId="{950EA786-7FC9-4F69-B729-3C8597F85C5D}"/>
          </ac:spMkLst>
        </pc:spChg>
        <pc:graphicFrameChg chg="mod">
          <ac:chgData name="Fernanda Kazama" userId="22fe7373-730d-4e0e-b004-a3194092bdf2" providerId="ADAL" clId="{D743A090-37BA-48DF-A4DF-57D220A5CB7E}" dt="2022-03-16T15:20:50.831" v="42" actId="20577"/>
          <ac:graphicFrameMkLst>
            <pc:docMk/>
            <pc:sldMk cId="1773694340" sldId="6490"/>
            <ac:graphicFrameMk id="3" creationId="{00000000-0000-0000-0000-000000000000}"/>
          </ac:graphicFrameMkLst>
        </pc:graphicFrameChg>
      </pc:sldChg>
    </pc:docChg>
  </pc:docChgLst>
  <pc:docChgLst>
    <pc:chgData name="Eduardo Fonseca" userId="53640c22-7921-4082-b08e-744384c03f65" providerId="ADAL" clId="{BBB1DEAA-5ACD-4D28-B13F-2F4279EE0C2C}"/>
    <pc:docChg chg="undo redo custSel addSld delSld modSld sldOrd modSection">
      <pc:chgData name="Eduardo Fonseca" userId="53640c22-7921-4082-b08e-744384c03f65" providerId="ADAL" clId="{BBB1DEAA-5ACD-4D28-B13F-2F4279EE0C2C}" dt="2022-04-13T17:55:38.231" v="614" actId="47"/>
      <pc:docMkLst>
        <pc:docMk/>
      </pc:docMkLst>
      <pc:sldChg chg="addSp delSp modSp mod">
        <pc:chgData name="Eduardo Fonseca" userId="53640c22-7921-4082-b08e-744384c03f65" providerId="ADAL" clId="{BBB1DEAA-5ACD-4D28-B13F-2F4279EE0C2C}" dt="2022-04-13T14:04:20.411" v="80" actId="14100"/>
        <pc:sldMkLst>
          <pc:docMk/>
          <pc:sldMk cId="2718010495" sldId="5947"/>
        </pc:sldMkLst>
        <pc:spChg chg="mod">
          <ac:chgData name="Eduardo Fonseca" userId="53640c22-7921-4082-b08e-744384c03f65" providerId="ADAL" clId="{BBB1DEAA-5ACD-4D28-B13F-2F4279EE0C2C}" dt="2022-04-13T14:02:00.097" v="59" actId="20577"/>
          <ac:spMkLst>
            <pc:docMk/>
            <pc:sldMk cId="2718010495" sldId="5947"/>
            <ac:spMk id="7" creationId="{961F3D99-AD74-4F4F-994F-AA5023EDEF62}"/>
          </ac:spMkLst>
        </pc:spChg>
        <pc:spChg chg="del">
          <ac:chgData name="Eduardo Fonseca" userId="53640c22-7921-4082-b08e-744384c03f65" providerId="ADAL" clId="{BBB1DEAA-5ACD-4D28-B13F-2F4279EE0C2C}" dt="2022-04-13T14:02:13.116" v="60" actId="478"/>
          <ac:spMkLst>
            <pc:docMk/>
            <pc:sldMk cId="2718010495" sldId="5947"/>
            <ac:spMk id="8" creationId="{D14B4330-394C-4C25-B2CD-25C37CC8F9DB}"/>
          </ac:spMkLst>
        </pc:spChg>
        <pc:graphicFrameChg chg="del">
          <ac:chgData name="Eduardo Fonseca" userId="53640c22-7921-4082-b08e-744384c03f65" providerId="ADAL" clId="{BBB1DEAA-5ACD-4D28-B13F-2F4279EE0C2C}" dt="2022-04-13T14:03:17.511" v="69" actId="478"/>
          <ac:graphicFrameMkLst>
            <pc:docMk/>
            <pc:sldMk cId="2718010495" sldId="5947"/>
            <ac:graphicFrameMk id="3" creationId="{74A3F5C2-8165-4E3F-B8F2-85A9ED0D0086}"/>
          </ac:graphicFrameMkLst>
        </pc:graphicFrameChg>
        <pc:graphicFrameChg chg="add mod ord modGraphic">
          <ac:chgData name="Eduardo Fonseca" userId="53640c22-7921-4082-b08e-744384c03f65" providerId="ADAL" clId="{BBB1DEAA-5ACD-4D28-B13F-2F4279EE0C2C}" dt="2022-04-13T14:03:14.920" v="68" actId="167"/>
          <ac:graphicFrameMkLst>
            <pc:docMk/>
            <pc:sldMk cId="2718010495" sldId="5947"/>
            <ac:graphicFrameMk id="4" creationId="{2A33B672-6FAC-4250-9709-1E1753436556}"/>
          </ac:graphicFrameMkLst>
        </pc:graphicFrameChg>
        <pc:graphicFrameChg chg="del mod">
          <ac:chgData name="Eduardo Fonseca" userId="53640c22-7921-4082-b08e-744384c03f65" providerId="ADAL" clId="{BBB1DEAA-5ACD-4D28-B13F-2F4279EE0C2C}" dt="2022-04-13T14:03:57.892" v="72" actId="478"/>
          <ac:graphicFrameMkLst>
            <pc:docMk/>
            <pc:sldMk cId="2718010495" sldId="5947"/>
            <ac:graphicFrameMk id="9" creationId="{00000000-0008-0000-0100-000002000000}"/>
          </ac:graphicFrameMkLst>
        </pc:graphicFrameChg>
        <pc:graphicFrameChg chg="add mod">
          <ac:chgData name="Eduardo Fonseca" userId="53640c22-7921-4082-b08e-744384c03f65" providerId="ADAL" clId="{BBB1DEAA-5ACD-4D28-B13F-2F4279EE0C2C}" dt="2022-04-13T14:04:20.411" v="80" actId="14100"/>
          <ac:graphicFrameMkLst>
            <pc:docMk/>
            <pc:sldMk cId="2718010495" sldId="5947"/>
            <ac:graphicFrameMk id="11" creationId="{00000000-0008-0000-0100-000002000000}"/>
          </ac:graphicFrameMkLst>
        </pc:graphicFrameChg>
      </pc:sldChg>
      <pc:sldChg chg="addSp delSp modSp mod">
        <pc:chgData name="Eduardo Fonseca" userId="53640c22-7921-4082-b08e-744384c03f65" providerId="ADAL" clId="{BBB1DEAA-5ACD-4D28-B13F-2F4279EE0C2C}" dt="2022-04-13T17:13:31.147" v="127" actId="167"/>
        <pc:sldMkLst>
          <pc:docMk/>
          <pc:sldMk cId="970573620" sldId="6320"/>
        </pc:sldMkLst>
        <pc:spChg chg="del">
          <ac:chgData name="Eduardo Fonseca" userId="53640c22-7921-4082-b08e-744384c03f65" providerId="ADAL" clId="{BBB1DEAA-5ACD-4D28-B13F-2F4279EE0C2C}" dt="2022-04-12T22:23:33.657" v="23" actId="478"/>
          <ac:spMkLst>
            <pc:docMk/>
            <pc:sldMk cId="970573620" sldId="6320"/>
            <ac:spMk id="3" creationId="{9EE4880B-C7D7-4652-A9C2-FCD582740D6B}"/>
          </ac:spMkLst>
        </pc:spChg>
        <pc:spChg chg="mod">
          <ac:chgData name="Eduardo Fonseca" userId="53640c22-7921-4082-b08e-744384c03f65" providerId="ADAL" clId="{BBB1DEAA-5ACD-4D28-B13F-2F4279EE0C2C}" dt="2022-04-13T15:22:02.419" v="106" actId="404"/>
          <ac:spMkLst>
            <pc:docMk/>
            <pc:sldMk cId="970573620" sldId="6320"/>
            <ac:spMk id="9" creationId="{00000000-0000-0000-0000-000000000000}"/>
          </ac:spMkLst>
        </pc:spChg>
        <pc:spChg chg="mod">
          <ac:chgData name="Eduardo Fonseca" userId="53640c22-7921-4082-b08e-744384c03f65" providerId="ADAL" clId="{BBB1DEAA-5ACD-4D28-B13F-2F4279EE0C2C}" dt="2022-04-13T15:21:45.561" v="100" actId="1076"/>
          <ac:spMkLst>
            <pc:docMk/>
            <pc:sldMk cId="970573620" sldId="6320"/>
            <ac:spMk id="10" creationId="{00000000-0000-0000-0000-000000000000}"/>
          </ac:spMkLst>
        </pc:spChg>
        <pc:spChg chg="mod">
          <ac:chgData name="Eduardo Fonseca" userId="53640c22-7921-4082-b08e-744384c03f65" providerId="ADAL" clId="{BBB1DEAA-5ACD-4D28-B13F-2F4279EE0C2C}" dt="2022-04-13T15:21:48.914" v="101" actId="1076"/>
          <ac:spMkLst>
            <pc:docMk/>
            <pc:sldMk cId="970573620" sldId="6320"/>
            <ac:spMk id="11" creationId="{00000000-0000-0000-0000-000000000000}"/>
          </ac:spMkLst>
        </pc:spChg>
        <pc:spChg chg="mod">
          <ac:chgData name="Eduardo Fonseca" userId="53640c22-7921-4082-b08e-744384c03f65" providerId="ADAL" clId="{BBB1DEAA-5ACD-4D28-B13F-2F4279EE0C2C}" dt="2022-04-13T15:22:17.329" v="112" actId="1076"/>
          <ac:spMkLst>
            <pc:docMk/>
            <pc:sldMk cId="970573620" sldId="6320"/>
            <ac:spMk id="16" creationId="{7C78DCDF-84E8-47E8-8989-16F0A27707AC}"/>
          </ac:spMkLst>
        </pc:spChg>
        <pc:spChg chg="mod">
          <ac:chgData name="Eduardo Fonseca" userId="53640c22-7921-4082-b08e-744384c03f65" providerId="ADAL" clId="{BBB1DEAA-5ACD-4D28-B13F-2F4279EE0C2C}" dt="2022-04-13T15:22:08.355" v="109" actId="403"/>
          <ac:spMkLst>
            <pc:docMk/>
            <pc:sldMk cId="970573620" sldId="6320"/>
            <ac:spMk id="17" creationId="{083545BD-4C48-4316-8691-2704E1A3CCD7}"/>
          </ac:spMkLst>
        </pc:spChg>
        <pc:spChg chg="del mod">
          <ac:chgData name="Eduardo Fonseca" userId="53640c22-7921-4082-b08e-744384c03f65" providerId="ADAL" clId="{BBB1DEAA-5ACD-4D28-B13F-2F4279EE0C2C}" dt="2022-04-12T22:23:19.717" v="19" actId="478"/>
          <ac:spMkLst>
            <pc:docMk/>
            <pc:sldMk cId="970573620" sldId="6320"/>
            <ac:spMk id="23" creationId="{5625E7E9-B6AA-47EA-8EF9-73073642E1F7}"/>
          </ac:spMkLst>
        </pc:spChg>
        <pc:spChg chg="del">
          <ac:chgData name="Eduardo Fonseca" userId="53640c22-7921-4082-b08e-744384c03f65" providerId="ADAL" clId="{BBB1DEAA-5ACD-4D28-B13F-2F4279EE0C2C}" dt="2022-04-12T22:23:08.848" v="16" actId="478"/>
          <ac:spMkLst>
            <pc:docMk/>
            <pc:sldMk cId="970573620" sldId="6320"/>
            <ac:spMk id="24" creationId="{DFA7F46B-3656-4105-BD9F-955E9880A906}"/>
          </ac:spMkLst>
        </pc:spChg>
        <pc:spChg chg="del">
          <ac:chgData name="Eduardo Fonseca" userId="53640c22-7921-4082-b08e-744384c03f65" providerId="ADAL" clId="{BBB1DEAA-5ACD-4D28-B13F-2F4279EE0C2C}" dt="2022-04-12T22:23:13.519" v="17" actId="478"/>
          <ac:spMkLst>
            <pc:docMk/>
            <pc:sldMk cId="970573620" sldId="6320"/>
            <ac:spMk id="25" creationId="{9ACCF5B1-979F-4B89-8E91-C47D81B86813}"/>
          </ac:spMkLst>
        </pc:spChg>
        <pc:spChg chg="del">
          <ac:chgData name="Eduardo Fonseca" userId="53640c22-7921-4082-b08e-744384c03f65" providerId="ADAL" clId="{BBB1DEAA-5ACD-4D28-B13F-2F4279EE0C2C}" dt="2022-04-12T22:23:23.347" v="20" actId="478"/>
          <ac:spMkLst>
            <pc:docMk/>
            <pc:sldMk cId="970573620" sldId="6320"/>
            <ac:spMk id="26" creationId="{F1699637-5073-40FD-820B-7EBA5953641B}"/>
          </ac:spMkLst>
        </pc:spChg>
        <pc:spChg chg="del mod">
          <ac:chgData name="Eduardo Fonseca" userId="53640c22-7921-4082-b08e-744384c03f65" providerId="ADAL" clId="{BBB1DEAA-5ACD-4D28-B13F-2F4279EE0C2C}" dt="2022-04-12T22:23:29.971" v="22" actId="478"/>
          <ac:spMkLst>
            <pc:docMk/>
            <pc:sldMk cId="970573620" sldId="6320"/>
            <ac:spMk id="27" creationId="{62019881-AEF4-47FE-95ED-CA6D075F5AB6}"/>
          </ac:spMkLst>
        </pc:spChg>
        <pc:spChg chg="del">
          <ac:chgData name="Eduardo Fonseca" userId="53640c22-7921-4082-b08e-744384c03f65" providerId="ADAL" clId="{BBB1DEAA-5ACD-4D28-B13F-2F4279EE0C2C}" dt="2022-04-12T22:21:20.582" v="0" actId="478"/>
          <ac:spMkLst>
            <pc:docMk/>
            <pc:sldMk cId="970573620" sldId="6320"/>
            <ac:spMk id="28" creationId="{E2830EED-6344-4AFD-ADD1-A96C804362EC}"/>
          </ac:spMkLst>
        </pc:spChg>
        <pc:spChg chg="add mod">
          <ac:chgData name="Eduardo Fonseca" userId="53640c22-7921-4082-b08e-744384c03f65" providerId="ADAL" clId="{BBB1DEAA-5ACD-4D28-B13F-2F4279EE0C2C}" dt="2022-04-13T15:22:23.956" v="115" actId="403"/>
          <ac:spMkLst>
            <pc:docMk/>
            <pc:sldMk cId="970573620" sldId="6320"/>
            <ac:spMk id="32" creationId="{7F192A98-1FBE-4A87-A396-D7E2B18CA0FB}"/>
          </ac:spMkLst>
        </pc:spChg>
        <pc:graphicFrameChg chg="add del mod">
          <ac:chgData name="Eduardo Fonseca" userId="53640c22-7921-4082-b08e-744384c03f65" providerId="ADAL" clId="{BBB1DEAA-5ACD-4D28-B13F-2F4279EE0C2C}" dt="2022-04-13T17:12:20.069" v="123"/>
          <ac:graphicFrameMkLst>
            <pc:docMk/>
            <pc:sldMk cId="970573620" sldId="6320"/>
            <ac:graphicFrameMk id="3" creationId="{B3934FC2-66D6-45EA-B3AD-DB1CCC445CD5}"/>
          </ac:graphicFrameMkLst>
        </pc:graphicFrameChg>
        <pc:graphicFrameChg chg="del">
          <ac:chgData name="Eduardo Fonseca" userId="53640c22-7921-4082-b08e-744384c03f65" providerId="ADAL" clId="{BBB1DEAA-5ACD-4D28-B13F-2F4279EE0C2C}" dt="2022-04-12T22:22:56.258" v="15" actId="478"/>
          <ac:graphicFrameMkLst>
            <pc:docMk/>
            <pc:sldMk cId="970573620" sldId="6320"/>
            <ac:graphicFrameMk id="22" creationId="{5FF61294-CECC-4FF1-9B84-8EAFFC45092C}"/>
          </ac:graphicFrameMkLst>
        </pc:graphicFrameChg>
        <pc:graphicFrameChg chg="add mod">
          <ac:chgData name="Eduardo Fonseca" userId="53640c22-7921-4082-b08e-744384c03f65" providerId="ADAL" clId="{BBB1DEAA-5ACD-4D28-B13F-2F4279EE0C2C}" dt="2022-04-13T17:12:06.376" v="120" actId="20577"/>
          <ac:graphicFrameMkLst>
            <pc:docMk/>
            <pc:sldMk cId="970573620" sldId="6320"/>
            <ac:graphicFrameMk id="30" creationId="{FA1AE72B-5D02-4D30-B802-0BAD5EA78304}"/>
          </ac:graphicFrameMkLst>
        </pc:graphicFrameChg>
        <pc:picChg chg="add del mod">
          <ac:chgData name="Eduardo Fonseca" userId="53640c22-7921-4082-b08e-744384c03f65" providerId="ADAL" clId="{BBB1DEAA-5ACD-4D28-B13F-2F4279EE0C2C}" dt="2022-04-13T17:12:09.417" v="121" actId="478"/>
          <ac:picMkLst>
            <pc:docMk/>
            <pc:sldMk cId="970573620" sldId="6320"/>
            <ac:picMk id="4" creationId="{130FB3FC-17B1-4662-8F19-004261EC91DE}"/>
          </ac:picMkLst>
        </pc:picChg>
        <pc:picChg chg="add del mod">
          <ac:chgData name="Eduardo Fonseca" userId="53640c22-7921-4082-b08e-744384c03f65" providerId="ADAL" clId="{BBB1DEAA-5ACD-4D28-B13F-2F4279EE0C2C}" dt="2022-04-13T17:12:23.199" v="126" actId="478"/>
          <ac:picMkLst>
            <pc:docMk/>
            <pc:sldMk cId="970573620" sldId="6320"/>
            <ac:picMk id="5" creationId="{5575EF88-39C8-4A76-8564-011B1BAD50A3}"/>
          </ac:picMkLst>
        </pc:picChg>
        <pc:picChg chg="add del mod">
          <ac:chgData name="Eduardo Fonseca" userId="53640c22-7921-4082-b08e-744384c03f65" providerId="ADAL" clId="{BBB1DEAA-5ACD-4D28-B13F-2F4279EE0C2C}" dt="2022-04-13T15:21:09.495" v="89" actId="478"/>
          <ac:picMkLst>
            <pc:docMk/>
            <pc:sldMk cId="970573620" sldId="6320"/>
            <ac:picMk id="6" creationId="{8E5D1FB3-447B-4210-B0E1-BBF453D1865D}"/>
          </ac:picMkLst>
        </pc:picChg>
        <pc:picChg chg="del">
          <ac:chgData name="Eduardo Fonseca" userId="53640c22-7921-4082-b08e-744384c03f65" providerId="ADAL" clId="{BBB1DEAA-5ACD-4D28-B13F-2F4279EE0C2C}" dt="2022-04-12T22:23:54.100" v="24" actId="478"/>
          <ac:picMkLst>
            <pc:docMk/>
            <pc:sldMk cId="970573620" sldId="6320"/>
            <ac:picMk id="29" creationId="{9FFAD1CC-C636-4FBE-B52C-9A3BE17A1D09}"/>
          </ac:picMkLst>
        </pc:picChg>
        <pc:cxnChg chg="mod">
          <ac:chgData name="Eduardo Fonseca" userId="53640c22-7921-4082-b08e-744384c03f65" providerId="ADAL" clId="{BBB1DEAA-5ACD-4D28-B13F-2F4279EE0C2C}" dt="2022-04-12T22:25:21.335" v="33" actId="1076"/>
          <ac:cxnSpMkLst>
            <pc:docMk/>
            <pc:sldMk cId="970573620" sldId="6320"/>
            <ac:cxnSpMk id="14" creationId="{9DD421D6-CA90-49AA-AB55-68A68D3B7694}"/>
          </ac:cxnSpMkLst>
        </pc:cxnChg>
        <pc:cxnChg chg="mod ord">
          <ac:chgData name="Eduardo Fonseca" userId="53640c22-7921-4082-b08e-744384c03f65" providerId="ADAL" clId="{BBB1DEAA-5ACD-4D28-B13F-2F4279EE0C2C}" dt="2022-04-13T17:13:31.147" v="127" actId="167"/>
          <ac:cxnSpMkLst>
            <pc:docMk/>
            <pc:sldMk cId="970573620" sldId="6320"/>
            <ac:cxnSpMk id="18" creationId="{1FB19E53-661C-4CDA-8C52-5942651D8699}"/>
          </ac:cxnSpMkLst>
        </pc:cxnChg>
        <pc:cxnChg chg="mod ord">
          <ac:chgData name="Eduardo Fonseca" userId="53640c22-7921-4082-b08e-744384c03f65" providerId="ADAL" clId="{BBB1DEAA-5ACD-4D28-B13F-2F4279EE0C2C}" dt="2022-04-13T17:13:31.147" v="127" actId="167"/>
          <ac:cxnSpMkLst>
            <pc:docMk/>
            <pc:sldMk cId="970573620" sldId="6320"/>
            <ac:cxnSpMk id="19" creationId="{7E274AFC-2190-4588-B4A4-B6BCA33AF0D9}"/>
          </ac:cxnSpMkLst>
        </pc:cxnChg>
        <pc:cxnChg chg="mod ord">
          <ac:chgData name="Eduardo Fonseca" userId="53640c22-7921-4082-b08e-744384c03f65" providerId="ADAL" clId="{BBB1DEAA-5ACD-4D28-B13F-2F4279EE0C2C}" dt="2022-04-13T17:13:31.147" v="127" actId="167"/>
          <ac:cxnSpMkLst>
            <pc:docMk/>
            <pc:sldMk cId="970573620" sldId="6320"/>
            <ac:cxnSpMk id="20" creationId="{DF040102-74B6-4137-BE8E-E1BD94357C48}"/>
          </ac:cxnSpMkLst>
        </pc:cxnChg>
        <pc:cxnChg chg="mod ord">
          <ac:chgData name="Eduardo Fonseca" userId="53640c22-7921-4082-b08e-744384c03f65" providerId="ADAL" clId="{BBB1DEAA-5ACD-4D28-B13F-2F4279EE0C2C}" dt="2022-04-13T17:13:31.147" v="127" actId="167"/>
          <ac:cxnSpMkLst>
            <pc:docMk/>
            <pc:sldMk cId="970573620" sldId="6320"/>
            <ac:cxnSpMk id="21" creationId="{C0568615-96CB-4188-B86D-41F481418E0B}"/>
          </ac:cxnSpMkLst>
        </pc:cxnChg>
        <pc:cxnChg chg="add mod">
          <ac:chgData name="Eduardo Fonseca" userId="53640c22-7921-4082-b08e-744384c03f65" providerId="ADAL" clId="{BBB1DEAA-5ACD-4D28-B13F-2F4279EE0C2C}" dt="2022-04-12T22:25:54.239" v="44" actId="1076"/>
          <ac:cxnSpMkLst>
            <pc:docMk/>
            <pc:sldMk cId="970573620" sldId="6320"/>
            <ac:cxnSpMk id="31" creationId="{1E499EA7-B731-4DB3-A6C8-167A267B9732}"/>
          </ac:cxnSpMkLst>
        </pc:cxnChg>
      </pc:sldChg>
      <pc:sldChg chg="del">
        <pc:chgData name="Eduardo Fonseca" userId="53640c22-7921-4082-b08e-744384c03f65" providerId="ADAL" clId="{BBB1DEAA-5ACD-4D28-B13F-2F4279EE0C2C}" dt="2022-04-13T17:55:38.231" v="614" actId="47"/>
        <pc:sldMkLst>
          <pc:docMk/>
          <pc:sldMk cId="4102913391" sldId="6707"/>
        </pc:sldMkLst>
      </pc:sldChg>
      <pc:sldChg chg="add del">
        <pc:chgData name="Eduardo Fonseca" userId="53640c22-7921-4082-b08e-744384c03f65" providerId="ADAL" clId="{BBB1DEAA-5ACD-4D28-B13F-2F4279EE0C2C}" dt="2022-04-12T22:22:05.360" v="2"/>
        <pc:sldMkLst>
          <pc:docMk/>
          <pc:sldMk cId="512868269" sldId="6771"/>
        </pc:sldMkLst>
      </pc:sldChg>
      <pc:sldChg chg="add del">
        <pc:chgData name="Eduardo Fonseca" userId="53640c22-7921-4082-b08e-744384c03f65" providerId="ADAL" clId="{BBB1DEAA-5ACD-4D28-B13F-2F4279EE0C2C}" dt="2022-04-12T22:22:09.097" v="4"/>
        <pc:sldMkLst>
          <pc:docMk/>
          <pc:sldMk cId="1374019506" sldId="6771"/>
        </pc:sldMkLst>
      </pc:sldChg>
      <pc:sldChg chg="addSp delSp modSp new del mod ord">
        <pc:chgData name="Eduardo Fonseca" userId="53640c22-7921-4082-b08e-744384c03f65" providerId="ADAL" clId="{BBB1DEAA-5ACD-4D28-B13F-2F4279EE0C2C}" dt="2022-04-13T17:55:36.617" v="613" actId="47"/>
        <pc:sldMkLst>
          <pc:docMk/>
          <pc:sldMk cId="2315213398" sldId="6786"/>
        </pc:sldMkLst>
        <pc:spChg chg="mod">
          <ac:chgData name="Eduardo Fonseca" userId="53640c22-7921-4082-b08e-744384c03f65" providerId="ADAL" clId="{BBB1DEAA-5ACD-4D28-B13F-2F4279EE0C2C}" dt="2022-04-13T17:42:00.107" v="316" actId="20577"/>
          <ac:spMkLst>
            <pc:docMk/>
            <pc:sldMk cId="2315213398" sldId="6786"/>
            <ac:spMk id="2" creationId="{3BB1C22B-5805-4E4E-9F8C-1DB1F94E4BC8}"/>
          </ac:spMkLst>
        </pc:spChg>
        <pc:spChg chg="del">
          <ac:chgData name="Eduardo Fonseca" userId="53640c22-7921-4082-b08e-744384c03f65" providerId="ADAL" clId="{BBB1DEAA-5ACD-4D28-B13F-2F4279EE0C2C}" dt="2022-04-13T17:35:01.350" v="132" actId="478"/>
          <ac:spMkLst>
            <pc:docMk/>
            <pc:sldMk cId="2315213398" sldId="6786"/>
            <ac:spMk id="3" creationId="{B40718F1-8D07-4CF2-A134-22E61CFF7FA8}"/>
          </ac:spMkLst>
        </pc:spChg>
        <pc:spChg chg="del">
          <ac:chgData name="Eduardo Fonseca" userId="53640c22-7921-4082-b08e-744384c03f65" providerId="ADAL" clId="{BBB1DEAA-5ACD-4D28-B13F-2F4279EE0C2C}" dt="2022-04-13T17:35:03.302" v="133" actId="478"/>
          <ac:spMkLst>
            <pc:docMk/>
            <pc:sldMk cId="2315213398" sldId="6786"/>
            <ac:spMk id="4" creationId="{BF24382C-74A2-4216-A56F-1ACC4C622F94}"/>
          </ac:spMkLst>
        </pc:spChg>
        <pc:spChg chg="add mod">
          <ac:chgData name="Eduardo Fonseca" userId="53640c22-7921-4082-b08e-744384c03f65" providerId="ADAL" clId="{BBB1DEAA-5ACD-4D28-B13F-2F4279EE0C2C}" dt="2022-04-13T17:54:47.997" v="610" actId="20577"/>
          <ac:spMkLst>
            <pc:docMk/>
            <pc:sldMk cId="2315213398" sldId="6786"/>
            <ac:spMk id="5" creationId="{11C89360-E889-4B38-86AD-2F2B1DCD39C7}"/>
          </ac:spMkLst>
        </pc:spChg>
        <pc:spChg chg="add del mod">
          <ac:chgData name="Eduardo Fonseca" userId="53640c22-7921-4082-b08e-744384c03f65" providerId="ADAL" clId="{BBB1DEAA-5ACD-4D28-B13F-2F4279EE0C2C}" dt="2022-04-13T17:47:56.693" v="476" actId="478"/>
          <ac:spMkLst>
            <pc:docMk/>
            <pc:sldMk cId="2315213398" sldId="6786"/>
            <ac:spMk id="12" creationId="{683AD428-E93B-42E2-97F2-62BABD7C0F9F}"/>
          </ac:spMkLst>
        </pc:spChg>
        <pc:spChg chg="add del mod">
          <ac:chgData name="Eduardo Fonseca" userId="53640c22-7921-4082-b08e-744384c03f65" providerId="ADAL" clId="{BBB1DEAA-5ACD-4D28-B13F-2F4279EE0C2C}" dt="2022-04-13T17:49:39.555" v="514" actId="478"/>
          <ac:spMkLst>
            <pc:docMk/>
            <pc:sldMk cId="2315213398" sldId="6786"/>
            <ac:spMk id="13" creationId="{195BC0D5-3A35-4299-B094-B83C78071B9D}"/>
          </ac:spMkLst>
        </pc:spChg>
        <pc:spChg chg="add del mod">
          <ac:chgData name="Eduardo Fonseca" userId="53640c22-7921-4082-b08e-744384c03f65" providerId="ADAL" clId="{BBB1DEAA-5ACD-4D28-B13F-2F4279EE0C2C}" dt="2022-04-13T17:49:40.900" v="515" actId="478"/>
          <ac:spMkLst>
            <pc:docMk/>
            <pc:sldMk cId="2315213398" sldId="6786"/>
            <ac:spMk id="14" creationId="{2A1B3DA3-BE65-4B99-BDAA-92441C98AB8B}"/>
          </ac:spMkLst>
        </pc:spChg>
        <pc:grpChg chg="mod">
          <ac:chgData name="Eduardo Fonseca" userId="53640c22-7921-4082-b08e-744384c03f65" providerId="ADAL" clId="{BBB1DEAA-5ACD-4D28-B13F-2F4279EE0C2C}" dt="2022-04-13T17:54:58.187" v="611" actId="1076"/>
          <ac:grpSpMkLst>
            <pc:docMk/>
            <pc:sldMk cId="2315213398" sldId="6786"/>
            <ac:grpSpMk id="11" creationId="{7BC66BAF-016A-4B2D-BD69-83CA6964C096}"/>
          </ac:grpSpMkLst>
        </pc:grpChg>
      </pc:sldChg>
      <pc:sldChg chg="add">
        <pc:chgData name="Eduardo Fonseca" userId="53640c22-7921-4082-b08e-744384c03f65" providerId="ADAL" clId="{BBB1DEAA-5ACD-4D28-B13F-2F4279EE0C2C}" dt="2022-04-13T17:55:28.591" v="612"/>
        <pc:sldMkLst>
          <pc:docMk/>
          <pc:sldMk cId="2033190651" sldId="6787"/>
        </pc:sldMkLst>
      </pc:sldChg>
      <pc:sldChg chg="add">
        <pc:chgData name="Eduardo Fonseca" userId="53640c22-7921-4082-b08e-744384c03f65" providerId="ADAL" clId="{BBB1DEAA-5ACD-4D28-B13F-2F4279EE0C2C}" dt="2022-04-13T17:55:28.591" v="612"/>
        <pc:sldMkLst>
          <pc:docMk/>
          <pc:sldMk cId="3103894788" sldId="6788"/>
        </pc:sldMkLst>
      </pc:sldChg>
    </pc:docChg>
  </pc:docChgLst>
  <pc:docChgLst>
    <pc:chgData name="Fernanda Kazama" userId="S::fkazama@ccee.org.br::22fe7373-730d-4e0e-b004-a3194092bdf2" providerId="AD" clId="Web-{FCA28620-EE82-4747-98CB-FA46BECB704D}"/>
    <pc:docChg chg="modSld">
      <pc:chgData name="Fernanda Kazama" userId="S::fkazama@ccee.org.br::22fe7373-730d-4e0e-b004-a3194092bdf2" providerId="AD" clId="Web-{FCA28620-EE82-4747-98CB-FA46BECB704D}" dt="2022-02-15T20:43:04.486" v="80" actId="20577"/>
      <pc:docMkLst>
        <pc:docMk/>
      </pc:docMkLst>
      <pc:sldChg chg="addSp delSp modSp">
        <pc:chgData name="Fernanda Kazama" userId="S::fkazama@ccee.org.br::22fe7373-730d-4e0e-b004-a3194092bdf2" providerId="AD" clId="Web-{FCA28620-EE82-4747-98CB-FA46BECB704D}" dt="2022-02-15T20:43:04.486" v="80" actId="20577"/>
        <pc:sldMkLst>
          <pc:docMk/>
          <pc:sldMk cId="205460439" sldId="6041"/>
        </pc:sldMkLst>
        <pc:spChg chg="add mod">
          <ac:chgData name="Fernanda Kazama" userId="S::fkazama@ccee.org.br::22fe7373-730d-4e0e-b004-a3194092bdf2" providerId="AD" clId="Web-{FCA28620-EE82-4747-98CB-FA46BECB704D}" dt="2022-02-15T20:43:04.486" v="80" actId="20577"/>
          <ac:spMkLst>
            <pc:docMk/>
            <pc:sldMk cId="205460439" sldId="6041"/>
            <ac:spMk id="2" creationId="{3644ED75-A141-45A2-B37A-1976DB844562}"/>
          </ac:spMkLst>
        </pc:spChg>
        <pc:spChg chg="del">
          <ac:chgData name="Fernanda Kazama" userId="S::fkazama@ccee.org.br::22fe7373-730d-4e0e-b004-a3194092bdf2" providerId="AD" clId="Web-{FCA28620-EE82-4747-98CB-FA46BECB704D}" dt="2022-02-15T20:38:58.465" v="0"/>
          <ac:spMkLst>
            <pc:docMk/>
            <pc:sldMk cId="205460439" sldId="6041"/>
            <ac:spMk id="6" creationId="{247F0F5C-F069-4629-A4F5-855E7CB12B1D}"/>
          </ac:spMkLst>
        </pc:spChg>
        <pc:spChg chg="mod">
          <ac:chgData name="Fernanda Kazama" userId="S::fkazama@ccee.org.br::22fe7373-730d-4e0e-b004-a3194092bdf2" providerId="AD" clId="Web-{FCA28620-EE82-4747-98CB-FA46BECB704D}" dt="2022-02-15T20:42:27.641" v="61" actId="20577"/>
          <ac:spMkLst>
            <pc:docMk/>
            <pc:sldMk cId="205460439" sldId="6041"/>
            <ac:spMk id="12" creationId="{5B175E51-FDDD-4CA8-A60B-CFFCED4C19F6}"/>
          </ac:spMkLst>
        </pc:spChg>
      </pc:sldChg>
    </pc:docChg>
  </pc:docChgLst>
  <pc:docChgLst>
    <pc:chgData name="Daniel Siqueira" userId="73ff6611-881b-46c9-8b29-4e2f7bb29f25" providerId="ADAL" clId="{3B2547C4-265F-461E-B43B-97325841D0FC}"/>
    <pc:docChg chg="undo redo custSel modSld">
      <pc:chgData name="Daniel Siqueira" userId="73ff6611-881b-46c9-8b29-4e2f7bb29f25" providerId="ADAL" clId="{3B2547C4-265F-461E-B43B-97325841D0FC}" dt="2021-12-15T19:41:16.786" v="47" actId="14826"/>
      <pc:docMkLst>
        <pc:docMk/>
      </pc:docMkLst>
      <pc:sldChg chg="delSp modSp mod">
        <pc:chgData name="Daniel Siqueira" userId="73ff6611-881b-46c9-8b29-4e2f7bb29f25" providerId="ADAL" clId="{3B2547C4-265F-461E-B43B-97325841D0FC}" dt="2021-12-15T19:24:09.703" v="37" actId="14826"/>
        <pc:sldMkLst>
          <pc:docMk/>
          <pc:sldMk cId="2659089311" sldId="2257"/>
        </pc:sldMkLst>
        <pc:spChg chg="del">
          <ac:chgData name="Daniel Siqueira" userId="73ff6611-881b-46c9-8b29-4e2f7bb29f25" providerId="ADAL" clId="{3B2547C4-265F-461E-B43B-97325841D0FC}" dt="2021-12-14T22:10:57.371" v="15" actId="478"/>
          <ac:spMkLst>
            <pc:docMk/>
            <pc:sldMk cId="2659089311" sldId="2257"/>
            <ac:spMk id="5" creationId="{E0BAA472-835E-4935-A256-2A63C9D6ACC8}"/>
          </ac:spMkLst>
        </pc:spChg>
        <pc:picChg chg="mod">
          <ac:chgData name="Daniel Siqueira" userId="73ff6611-881b-46c9-8b29-4e2f7bb29f25" providerId="ADAL" clId="{3B2547C4-265F-461E-B43B-97325841D0FC}" dt="2021-12-15T13:40:04.540" v="24" actId="14826"/>
          <ac:picMkLst>
            <pc:docMk/>
            <pc:sldMk cId="2659089311" sldId="2257"/>
            <ac:picMk id="4" creationId="{55A52340-14FD-4BB5-B762-56CE44691B9A}"/>
          </ac:picMkLst>
        </pc:picChg>
        <pc:picChg chg="mod">
          <ac:chgData name="Daniel Siqueira" userId="73ff6611-881b-46c9-8b29-4e2f7bb29f25" providerId="ADAL" clId="{3B2547C4-265F-461E-B43B-97325841D0FC}" dt="2021-12-15T19:24:09.703" v="37" actId="14826"/>
          <ac:picMkLst>
            <pc:docMk/>
            <pc:sldMk cId="2659089311" sldId="2257"/>
            <ac:picMk id="9" creationId="{71AA5D70-CFDA-4103-9CB5-317C78A1A025}"/>
          </ac:picMkLst>
        </pc:picChg>
      </pc:sldChg>
      <pc:sldChg chg="delSp modSp mod">
        <pc:chgData name="Daniel Siqueira" userId="73ff6611-881b-46c9-8b29-4e2f7bb29f25" providerId="ADAL" clId="{3B2547C4-265F-461E-B43B-97325841D0FC}" dt="2021-12-15T19:38:37.844" v="41" actId="14826"/>
        <pc:sldMkLst>
          <pc:docMk/>
          <pc:sldMk cId="1199238041" sldId="5836"/>
        </pc:sldMkLst>
        <pc:spChg chg="del">
          <ac:chgData name="Daniel Siqueira" userId="73ff6611-881b-46c9-8b29-4e2f7bb29f25" providerId="ADAL" clId="{3B2547C4-265F-461E-B43B-97325841D0FC}" dt="2021-12-14T21:59:18.688" v="0" actId="478"/>
          <ac:spMkLst>
            <pc:docMk/>
            <pc:sldMk cId="1199238041" sldId="5836"/>
            <ac:spMk id="5" creationId="{4E1D2223-2397-4E66-9B79-5D932C99FD25}"/>
          </ac:spMkLst>
        </pc:spChg>
        <pc:picChg chg="mod">
          <ac:chgData name="Daniel Siqueira" userId="73ff6611-881b-46c9-8b29-4e2f7bb29f25" providerId="ADAL" clId="{3B2547C4-265F-461E-B43B-97325841D0FC}" dt="2021-12-15T19:38:37.844" v="41" actId="14826"/>
          <ac:picMkLst>
            <pc:docMk/>
            <pc:sldMk cId="1199238041" sldId="5836"/>
            <ac:picMk id="6" creationId="{7FAFB546-BE68-4463-B0D2-916ECD3B5708}"/>
          </ac:picMkLst>
        </pc:picChg>
        <pc:picChg chg="mod">
          <ac:chgData name="Daniel Siqueira" userId="73ff6611-881b-46c9-8b29-4e2f7bb29f25" providerId="ADAL" clId="{3B2547C4-265F-461E-B43B-97325841D0FC}" dt="2021-12-15T13:41:44.473" v="30" actId="14826"/>
          <ac:picMkLst>
            <pc:docMk/>
            <pc:sldMk cId="1199238041" sldId="5836"/>
            <ac:picMk id="7" creationId="{46C741EE-909E-4B1F-AFB4-5140525EC839}"/>
          </ac:picMkLst>
        </pc:picChg>
      </pc:sldChg>
      <pc:sldChg chg="delSp modSp mod">
        <pc:chgData name="Daniel Siqueira" userId="73ff6611-881b-46c9-8b29-4e2f7bb29f25" providerId="ADAL" clId="{3B2547C4-265F-461E-B43B-97325841D0FC}" dt="2021-12-15T19:41:07.601" v="46" actId="14826"/>
        <pc:sldMkLst>
          <pc:docMk/>
          <pc:sldMk cId="1926715238" sldId="5837"/>
        </pc:sldMkLst>
        <pc:spChg chg="del">
          <ac:chgData name="Daniel Siqueira" userId="73ff6611-881b-46c9-8b29-4e2f7bb29f25" providerId="ADAL" clId="{3B2547C4-265F-461E-B43B-97325841D0FC}" dt="2021-12-14T22:05:29.353" v="11" actId="478"/>
          <ac:spMkLst>
            <pc:docMk/>
            <pc:sldMk cId="1926715238" sldId="5837"/>
            <ac:spMk id="5" creationId="{3C9E2F72-16CC-4505-B772-B11C3A3B0042}"/>
          </ac:spMkLst>
        </pc:spChg>
        <pc:picChg chg="mod">
          <ac:chgData name="Daniel Siqueira" userId="73ff6611-881b-46c9-8b29-4e2f7bb29f25" providerId="ADAL" clId="{3B2547C4-265F-461E-B43B-97325841D0FC}" dt="2021-12-15T13:42:52" v="35" actId="14826"/>
          <ac:picMkLst>
            <pc:docMk/>
            <pc:sldMk cId="1926715238" sldId="5837"/>
            <ac:picMk id="3" creationId="{B9644CCE-6134-45BA-A791-B695016EA29F}"/>
          </ac:picMkLst>
        </pc:picChg>
        <pc:picChg chg="mod">
          <ac:chgData name="Daniel Siqueira" userId="73ff6611-881b-46c9-8b29-4e2f7bb29f25" providerId="ADAL" clId="{3B2547C4-265F-461E-B43B-97325841D0FC}" dt="2021-12-15T19:41:07.601" v="46" actId="14826"/>
          <ac:picMkLst>
            <pc:docMk/>
            <pc:sldMk cId="1926715238" sldId="5837"/>
            <ac:picMk id="4" creationId="{377ADF06-46F2-4B12-8359-472D0739BC43}"/>
          </ac:picMkLst>
        </pc:picChg>
      </pc:sldChg>
      <pc:sldChg chg="delSp modSp mod">
        <pc:chgData name="Daniel Siqueira" userId="73ff6611-881b-46c9-8b29-4e2f7bb29f25" providerId="ADAL" clId="{3B2547C4-265F-461E-B43B-97325841D0FC}" dt="2021-12-15T19:41:16.786" v="47" actId="14826"/>
        <pc:sldMkLst>
          <pc:docMk/>
          <pc:sldMk cId="1030866915" sldId="5838"/>
        </pc:sldMkLst>
        <pc:spChg chg="del">
          <ac:chgData name="Daniel Siqueira" userId="73ff6611-881b-46c9-8b29-4e2f7bb29f25" providerId="ADAL" clId="{3B2547C4-265F-461E-B43B-97325841D0FC}" dt="2021-12-14T22:05:59.404" v="13" actId="478"/>
          <ac:spMkLst>
            <pc:docMk/>
            <pc:sldMk cId="1030866915" sldId="5838"/>
            <ac:spMk id="5" creationId="{B248E92C-C4F0-4798-B7F2-B1B5A0A99011}"/>
          </ac:spMkLst>
        </pc:spChg>
        <pc:picChg chg="mod">
          <ac:chgData name="Daniel Siqueira" userId="73ff6611-881b-46c9-8b29-4e2f7bb29f25" providerId="ADAL" clId="{3B2547C4-265F-461E-B43B-97325841D0FC}" dt="2021-12-15T13:43:11.710" v="36" actId="14826"/>
          <ac:picMkLst>
            <pc:docMk/>
            <pc:sldMk cId="1030866915" sldId="5838"/>
            <ac:picMk id="3" creationId="{97E0B55A-4399-41E9-87C1-CF100B40BE11}"/>
          </ac:picMkLst>
        </pc:picChg>
        <pc:picChg chg="mod">
          <ac:chgData name="Daniel Siqueira" userId="73ff6611-881b-46c9-8b29-4e2f7bb29f25" providerId="ADAL" clId="{3B2547C4-265F-461E-B43B-97325841D0FC}" dt="2021-12-15T19:41:16.786" v="47" actId="14826"/>
          <ac:picMkLst>
            <pc:docMk/>
            <pc:sldMk cId="1030866915" sldId="5838"/>
            <ac:picMk id="4" creationId="{F6345527-DA35-408F-A45E-BA775891BDDD}"/>
          </ac:picMkLst>
        </pc:picChg>
      </pc:sldChg>
      <pc:sldChg chg="delSp modSp mod">
        <pc:chgData name="Daniel Siqueira" userId="73ff6611-881b-46c9-8b29-4e2f7bb29f25" providerId="ADAL" clId="{3B2547C4-265F-461E-B43B-97325841D0FC}" dt="2021-12-15T19:24:27.481" v="38" actId="14826"/>
        <pc:sldMkLst>
          <pc:docMk/>
          <pc:sldMk cId="3229432714" sldId="5868"/>
        </pc:sldMkLst>
        <pc:spChg chg="del">
          <ac:chgData name="Daniel Siqueira" userId="73ff6611-881b-46c9-8b29-4e2f7bb29f25" providerId="ADAL" clId="{3B2547C4-265F-461E-B43B-97325841D0FC}" dt="2021-12-14T22:11:12.888" v="17" actId="478"/>
          <ac:spMkLst>
            <pc:docMk/>
            <pc:sldMk cId="3229432714" sldId="5868"/>
            <ac:spMk id="5" creationId="{E052BE5E-C4EE-4C23-B35A-605F8D8E7624}"/>
          </ac:spMkLst>
        </pc:spChg>
        <pc:picChg chg="mod">
          <ac:chgData name="Daniel Siqueira" userId="73ff6611-881b-46c9-8b29-4e2f7bb29f25" providerId="ADAL" clId="{3B2547C4-265F-461E-B43B-97325841D0FC}" dt="2021-12-15T19:24:27.481" v="38" actId="14826"/>
          <ac:picMkLst>
            <pc:docMk/>
            <pc:sldMk cId="3229432714" sldId="5868"/>
            <ac:picMk id="4" creationId="{B03C1B4D-5682-4FBA-84FB-DAE2BF793389}"/>
          </ac:picMkLst>
        </pc:picChg>
        <pc:picChg chg="mod">
          <ac:chgData name="Daniel Siqueira" userId="73ff6611-881b-46c9-8b29-4e2f7bb29f25" providerId="ADAL" clId="{3B2547C4-265F-461E-B43B-97325841D0FC}" dt="2021-12-15T13:40:19.894" v="25" actId="14826"/>
          <ac:picMkLst>
            <pc:docMk/>
            <pc:sldMk cId="3229432714" sldId="5868"/>
            <ac:picMk id="6" creationId="{C9A9F8C7-A5DD-4E7B-B1B4-31E0D934B6DF}"/>
          </ac:picMkLst>
        </pc:picChg>
      </pc:sldChg>
      <pc:sldChg chg="delSp modSp mod">
        <pc:chgData name="Daniel Siqueira" userId="73ff6611-881b-46c9-8b29-4e2f7bb29f25" providerId="ADAL" clId="{3B2547C4-265F-461E-B43B-97325841D0FC}" dt="2021-12-15T19:24:38.134" v="39" actId="14826"/>
        <pc:sldMkLst>
          <pc:docMk/>
          <pc:sldMk cId="754192620" sldId="5869"/>
        </pc:sldMkLst>
        <pc:spChg chg="del">
          <ac:chgData name="Daniel Siqueira" userId="73ff6611-881b-46c9-8b29-4e2f7bb29f25" providerId="ADAL" clId="{3B2547C4-265F-461E-B43B-97325841D0FC}" dt="2021-12-14T22:11:26.040" v="19" actId="478"/>
          <ac:spMkLst>
            <pc:docMk/>
            <pc:sldMk cId="754192620" sldId="5869"/>
            <ac:spMk id="5" creationId="{B74312FF-C6AC-4158-B821-C705833D08D0}"/>
          </ac:spMkLst>
        </pc:spChg>
        <pc:picChg chg="mod">
          <ac:chgData name="Daniel Siqueira" userId="73ff6611-881b-46c9-8b29-4e2f7bb29f25" providerId="ADAL" clId="{3B2547C4-265F-461E-B43B-97325841D0FC}" dt="2021-12-15T19:24:38.134" v="39" actId="14826"/>
          <ac:picMkLst>
            <pc:docMk/>
            <pc:sldMk cId="754192620" sldId="5869"/>
            <ac:picMk id="6" creationId="{E7B7CDAC-EBD3-43A3-AB14-7B06E5F3F4D8}"/>
          </ac:picMkLst>
        </pc:picChg>
        <pc:picChg chg="mod">
          <ac:chgData name="Daniel Siqueira" userId="73ff6611-881b-46c9-8b29-4e2f7bb29f25" providerId="ADAL" clId="{3B2547C4-265F-461E-B43B-97325841D0FC}" dt="2021-12-15T13:41:00.212" v="28" actId="14826"/>
          <ac:picMkLst>
            <pc:docMk/>
            <pc:sldMk cId="754192620" sldId="5869"/>
            <ac:picMk id="8" creationId="{1745E043-32E9-49AD-B2B4-0B56E7E33185}"/>
          </ac:picMkLst>
        </pc:picChg>
      </pc:sldChg>
      <pc:sldChg chg="delSp modSp mod">
        <pc:chgData name="Daniel Siqueira" userId="73ff6611-881b-46c9-8b29-4e2f7bb29f25" providerId="ADAL" clId="{3B2547C4-265F-461E-B43B-97325841D0FC}" dt="2021-12-15T19:24:48.162" v="40" actId="14826"/>
        <pc:sldMkLst>
          <pc:docMk/>
          <pc:sldMk cId="2643706839" sldId="5870"/>
        </pc:sldMkLst>
        <pc:spChg chg="del">
          <ac:chgData name="Daniel Siqueira" userId="73ff6611-881b-46c9-8b29-4e2f7bb29f25" providerId="ADAL" clId="{3B2547C4-265F-461E-B43B-97325841D0FC}" dt="2021-12-14T22:11:37.723" v="21" actId="478"/>
          <ac:spMkLst>
            <pc:docMk/>
            <pc:sldMk cId="2643706839" sldId="5870"/>
            <ac:spMk id="5" creationId="{AA08BA45-952B-4FA2-9E8E-F758BBE53F36}"/>
          </ac:spMkLst>
        </pc:spChg>
        <pc:picChg chg="mod">
          <ac:chgData name="Daniel Siqueira" userId="73ff6611-881b-46c9-8b29-4e2f7bb29f25" providerId="ADAL" clId="{3B2547C4-265F-461E-B43B-97325841D0FC}" dt="2021-12-15T19:24:48.162" v="40" actId="14826"/>
          <ac:picMkLst>
            <pc:docMk/>
            <pc:sldMk cId="2643706839" sldId="5870"/>
            <ac:picMk id="4" creationId="{E6723815-CBFD-4525-B980-56FD32AB6BFD}"/>
          </ac:picMkLst>
        </pc:picChg>
        <pc:picChg chg="mod">
          <ac:chgData name="Daniel Siqueira" userId="73ff6611-881b-46c9-8b29-4e2f7bb29f25" providerId="ADAL" clId="{3B2547C4-265F-461E-B43B-97325841D0FC}" dt="2021-12-15T13:41:06.926" v="29" actId="14826"/>
          <ac:picMkLst>
            <pc:docMk/>
            <pc:sldMk cId="2643706839" sldId="5870"/>
            <ac:picMk id="6" creationId="{4642F02F-145E-48EA-862C-05A8C427D7B2}"/>
          </ac:picMkLst>
        </pc:picChg>
      </pc:sldChg>
      <pc:sldChg chg="addSp delSp modSp mod">
        <pc:chgData name="Daniel Siqueira" userId="73ff6611-881b-46c9-8b29-4e2f7bb29f25" providerId="ADAL" clId="{3B2547C4-265F-461E-B43B-97325841D0FC}" dt="2021-12-15T19:41:00.659" v="45" actId="14826"/>
        <pc:sldMkLst>
          <pc:docMk/>
          <pc:sldMk cId="2024760463" sldId="6017"/>
        </pc:sldMkLst>
        <pc:spChg chg="del">
          <ac:chgData name="Daniel Siqueira" userId="73ff6611-881b-46c9-8b29-4e2f7bb29f25" providerId="ADAL" clId="{3B2547C4-265F-461E-B43B-97325841D0FC}" dt="2021-12-14T22:05:13.708" v="9" actId="478"/>
          <ac:spMkLst>
            <pc:docMk/>
            <pc:sldMk cId="2024760463" sldId="6017"/>
            <ac:spMk id="5" creationId="{D9BB4AC1-DBF2-4A9E-A85D-94750E30204C}"/>
          </ac:spMkLst>
        </pc:spChg>
        <pc:picChg chg="mod">
          <ac:chgData name="Daniel Siqueira" userId="73ff6611-881b-46c9-8b29-4e2f7bb29f25" providerId="ADAL" clId="{3B2547C4-265F-461E-B43B-97325841D0FC}" dt="2021-12-15T13:42:03.304" v="31" actId="14826"/>
          <ac:picMkLst>
            <pc:docMk/>
            <pc:sldMk cId="2024760463" sldId="6017"/>
            <ac:picMk id="3" creationId="{D28EA65F-3B8B-499B-B13D-B7F30B5D6F5C}"/>
          </ac:picMkLst>
        </pc:picChg>
        <pc:picChg chg="mod">
          <ac:chgData name="Daniel Siqueira" userId="73ff6611-881b-46c9-8b29-4e2f7bb29f25" providerId="ADAL" clId="{3B2547C4-265F-461E-B43B-97325841D0FC}" dt="2021-12-15T19:41:00.659" v="45" actId="14826"/>
          <ac:picMkLst>
            <pc:docMk/>
            <pc:sldMk cId="2024760463" sldId="6017"/>
            <ac:picMk id="4" creationId="{D30E1928-4958-4716-AC94-E006F6A39D4D}"/>
          </ac:picMkLst>
        </pc:picChg>
        <pc:picChg chg="add del mod">
          <ac:chgData name="Daniel Siqueira" userId="73ff6611-881b-46c9-8b29-4e2f7bb29f25" providerId="ADAL" clId="{3B2547C4-265F-461E-B43B-97325841D0FC}" dt="2021-12-15T13:42:35.045" v="34" actId="478"/>
          <ac:picMkLst>
            <pc:docMk/>
            <pc:sldMk cId="2024760463" sldId="6017"/>
            <ac:picMk id="5" creationId="{420DA32A-788B-4F6C-8E71-213CC8CFE6F7}"/>
          </ac:picMkLst>
        </pc:picChg>
      </pc:sldChg>
    </pc:docChg>
  </pc:docChgLst>
  <pc:docChgLst>
    <pc:chgData name="Cassio Tahan" userId="0f95cbe4-8d54-4dc7-b180-4b52cd23a871" providerId="ADAL" clId="{DAF04FC7-3AF6-463D-A916-962C394ECE81}"/>
    <pc:docChg chg="undo custSel addSld delSld modSld modSection">
      <pc:chgData name="Cassio Tahan" userId="0f95cbe4-8d54-4dc7-b180-4b52cd23a871" providerId="ADAL" clId="{DAF04FC7-3AF6-463D-A916-962C394ECE81}" dt="2022-03-03T16:57:29.111" v="916" actId="6549"/>
      <pc:docMkLst>
        <pc:docMk/>
      </pc:docMkLst>
      <pc:sldChg chg="addSp delSp modSp mod">
        <pc:chgData name="Cassio Tahan" userId="0f95cbe4-8d54-4dc7-b180-4b52cd23a871" providerId="ADAL" clId="{DAF04FC7-3AF6-463D-A916-962C394ECE81}" dt="2022-02-16T12:47:34.566" v="460" actId="1076"/>
        <pc:sldMkLst>
          <pc:docMk/>
          <pc:sldMk cId="74614992" sldId="6179"/>
        </pc:sldMkLst>
        <pc:spChg chg="mod">
          <ac:chgData name="Cassio Tahan" userId="0f95cbe4-8d54-4dc7-b180-4b52cd23a871" providerId="ADAL" clId="{DAF04FC7-3AF6-463D-A916-962C394ECE81}" dt="2022-02-15T21:45:50.671" v="109" actId="20577"/>
          <ac:spMkLst>
            <pc:docMk/>
            <pc:sldMk cId="74614992" sldId="6179"/>
            <ac:spMk id="11" creationId="{00000000-0000-0000-0000-000000000000}"/>
          </ac:spMkLst>
        </pc:spChg>
        <pc:spChg chg="mod">
          <ac:chgData name="Cassio Tahan" userId="0f95cbe4-8d54-4dc7-b180-4b52cd23a871" providerId="ADAL" clId="{DAF04FC7-3AF6-463D-A916-962C394ECE81}" dt="2022-02-16T12:47:29.852" v="458" actId="1076"/>
          <ac:spMkLst>
            <pc:docMk/>
            <pc:sldMk cId="74614992" sldId="6179"/>
            <ac:spMk id="12" creationId="{8C588011-BF48-4715-8EC9-9E2E9E441533}"/>
          </ac:spMkLst>
        </pc:spChg>
        <pc:spChg chg="add del mod">
          <ac:chgData name="Cassio Tahan" userId="0f95cbe4-8d54-4dc7-b180-4b52cd23a871" providerId="ADAL" clId="{DAF04FC7-3AF6-463D-A916-962C394ECE81}" dt="2022-02-15T21:47:09.115" v="138" actId="478"/>
          <ac:spMkLst>
            <pc:docMk/>
            <pc:sldMk cId="74614992" sldId="6179"/>
            <ac:spMk id="14" creationId="{9EA0A0D6-844E-4285-92CA-198FB98D8CC3}"/>
          </ac:spMkLst>
        </pc:spChg>
        <pc:spChg chg="mod">
          <ac:chgData name="Cassio Tahan" userId="0f95cbe4-8d54-4dc7-b180-4b52cd23a871" providerId="ADAL" clId="{DAF04FC7-3AF6-463D-A916-962C394ECE81}" dt="2022-02-16T12:47:12.263" v="456" actId="20577"/>
          <ac:spMkLst>
            <pc:docMk/>
            <pc:sldMk cId="74614992" sldId="6179"/>
            <ac:spMk id="17" creationId="{5BFEED0B-4D3F-4AC9-A2A7-7A13201F3DE0}"/>
          </ac:spMkLst>
        </pc:spChg>
        <pc:spChg chg="mod">
          <ac:chgData name="Cassio Tahan" userId="0f95cbe4-8d54-4dc7-b180-4b52cd23a871" providerId="ADAL" clId="{DAF04FC7-3AF6-463D-A916-962C394ECE81}" dt="2022-02-16T12:47:34.566" v="460" actId="1076"/>
          <ac:spMkLst>
            <pc:docMk/>
            <pc:sldMk cId="74614992" sldId="6179"/>
            <ac:spMk id="18" creationId="{322A0B7E-74AE-403B-AF82-50E3D9BB3378}"/>
          </ac:spMkLst>
        </pc:spChg>
        <pc:spChg chg="mod">
          <ac:chgData name="Cassio Tahan" userId="0f95cbe4-8d54-4dc7-b180-4b52cd23a871" providerId="ADAL" clId="{DAF04FC7-3AF6-463D-A916-962C394ECE81}" dt="2022-02-16T12:46:52.143" v="452" actId="1036"/>
          <ac:spMkLst>
            <pc:docMk/>
            <pc:sldMk cId="74614992" sldId="6179"/>
            <ac:spMk id="19" creationId="{E6327A69-0FCD-4627-B326-1145D8A141EF}"/>
          </ac:spMkLst>
        </pc:spChg>
        <pc:spChg chg="add del mod">
          <ac:chgData name="Cassio Tahan" userId="0f95cbe4-8d54-4dc7-b180-4b52cd23a871" providerId="ADAL" clId="{DAF04FC7-3AF6-463D-A916-962C394ECE81}" dt="2022-02-16T12:43:53.713" v="421" actId="478"/>
          <ac:spMkLst>
            <pc:docMk/>
            <pc:sldMk cId="74614992" sldId="6179"/>
            <ac:spMk id="20" creationId="{BB6C8251-9A1A-41E9-9711-41BC73D72D4C}"/>
          </ac:spMkLst>
        </pc:spChg>
        <pc:spChg chg="del">
          <ac:chgData name="Cassio Tahan" userId="0f95cbe4-8d54-4dc7-b180-4b52cd23a871" providerId="ADAL" clId="{DAF04FC7-3AF6-463D-A916-962C394ECE81}" dt="2022-02-15T21:46:41.843" v="129" actId="478"/>
          <ac:spMkLst>
            <pc:docMk/>
            <pc:sldMk cId="74614992" sldId="6179"/>
            <ac:spMk id="21" creationId="{8366C318-9392-4032-A26B-14B1D47B1AAB}"/>
          </ac:spMkLst>
        </pc:spChg>
        <pc:graphicFrameChg chg="add del mod">
          <ac:chgData name="Cassio Tahan" userId="0f95cbe4-8d54-4dc7-b180-4b52cd23a871" providerId="ADAL" clId="{DAF04FC7-3AF6-463D-A916-962C394ECE81}" dt="2022-02-15T21:47:02.231" v="133"/>
          <ac:graphicFrameMkLst>
            <pc:docMk/>
            <pc:sldMk cId="74614992" sldId="6179"/>
            <ac:graphicFrameMk id="3" creationId="{9E03E7AC-EB10-4593-B0B6-F135F8D2A12A}"/>
          </ac:graphicFrameMkLst>
        </pc:graphicFrameChg>
        <pc:graphicFrameChg chg="add mod">
          <ac:chgData name="Cassio Tahan" userId="0f95cbe4-8d54-4dc7-b180-4b52cd23a871" providerId="ADAL" clId="{DAF04FC7-3AF6-463D-A916-962C394ECE81}" dt="2022-02-15T21:46:16.432" v="114"/>
          <ac:graphicFrameMkLst>
            <pc:docMk/>
            <pc:sldMk cId="74614992" sldId="6179"/>
            <ac:graphicFrameMk id="16" creationId="{00000000-0008-0000-0F00-00001A000000}"/>
          </ac:graphicFrameMkLst>
        </pc:graphicFrameChg>
        <pc:picChg chg="add mod ord">
          <ac:chgData name="Cassio Tahan" userId="0f95cbe4-8d54-4dc7-b180-4b52cd23a871" providerId="ADAL" clId="{DAF04FC7-3AF6-463D-A916-962C394ECE81}" dt="2022-02-15T21:46:34.904" v="125" actId="1076"/>
          <ac:picMkLst>
            <pc:docMk/>
            <pc:sldMk cId="74614992" sldId="6179"/>
            <ac:picMk id="2" creationId="{CC2D5C5D-52E7-49E0-AECF-2C5E11F4B9DD}"/>
          </ac:picMkLst>
        </pc:picChg>
        <pc:picChg chg="del">
          <ac:chgData name="Cassio Tahan" userId="0f95cbe4-8d54-4dc7-b180-4b52cd23a871" providerId="ADAL" clId="{DAF04FC7-3AF6-463D-A916-962C394ECE81}" dt="2022-02-15T21:47:07.593" v="137" actId="478"/>
          <ac:picMkLst>
            <pc:docMk/>
            <pc:sldMk cId="74614992" sldId="6179"/>
            <ac:picMk id="4" creationId="{294FEA68-0125-4AC8-A2A4-BB97299EAD26}"/>
          </ac:picMkLst>
        </pc:picChg>
        <pc:picChg chg="add mod ord">
          <ac:chgData name="Cassio Tahan" userId="0f95cbe4-8d54-4dc7-b180-4b52cd23a871" providerId="ADAL" clId="{DAF04FC7-3AF6-463D-A916-962C394ECE81}" dt="2022-02-16T12:46:35.455" v="442" actId="208"/>
          <ac:picMkLst>
            <pc:docMk/>
            <pc:sldMk cId="74614992" sldId="6179"/>
            <ac:picMk id="5" creationId="{50B16D93-4861-48BB-B8CE-33690F1487F7}"/>
          </ac:picMkLst>
        </pc:picChg>
        <pc:picChg chg="del">
          <ac:chgData name="Cassio Tahan" userId="0f95cbe4-8d54-4dc7-b180-4b52cd23a871" providerId="ADAL" clId="{DAF04FC7-3AF6-463D-A916-962C394ECE81}" dt="2022-02-15T21:46:27.353" v="120" actId="478"/>
          <ac:picMkLst>
            <pc:docMk/>
            <pc:sldMk cId="74614992" sldId="6179"/>
            <ac:picMk id="6" creationId="{E457ADCD-F879-4168-9C76-76D63254DF2D}"/>
          </ac:picMkLst>
        </pc:picChg>
        <pc:cxnChg chg="mod">
          <ac:chgData name="Cassio Tahan" userId="0f95cbe4-8d54-4dc7-b180-4b52cd23a871" providerId="ADAL" clId="{DAF04FC7-3AF6-463D-A916-962C394ECE81}" dt="2022-02-16T12:47:32.142" v="459" actId="1076"/>
          <ac:cxnSpMkLst>
            <pc:docMk/>
            <pc:sldMk cId="74614992" sldId="6179"/>
            <ac:cxnSpMk id="13" creationId="{93374CEB-0546-4E4B-9E2D-E1D1545E07CB}"/>
          </ac:cxnSpMkLst>
        </pc:cxnChg>
        <pc:cxnChg chg="mod">
          <ac:chgData name="Cassio Tahan" userId="0f95cbe4-8d54-4dc7-b180-4b52cd23a871" providerId="ADAL" clId="{DAF04FC7-3AF6-463D-A916-962C394ECE81}" dt="2022-02-16T12:47:05.942" v="455" actId="1076"/>
          <ac:cxnSpMkLst>
            <pc:docMk/>
            <pc:sldMk cId="74614992" sldId="6179"/>
            <ac:cxnSpMk id="15" creationId="{5E65899E-5E92-408B-8DD5-338DFC2701DB}"/>
          </ac:cxnSpMkLst>
        </pc:cxnChg>
      </pc:sldChg>
      <pc:sldChg chg="addSp delSp modSp mod modShow">
        <pc:chgData name="Cassio Tahan" userId="0f95cbe4-8d54-4dc7-b180-4b52cd23a871" providerId="ADAL" clId="{DAF04FC7-3AF6-463D-A916-962C394ECE81}" dt="2022-02-15T22:15:11.958" v="392" actId="20577"/>
        <pc:sldMkLst>
          <pc:docMk/>
          <pc:sldMk cId="4290377012" sldId="6180"/>
        </pc:sldMkLst>
        <pc:spChg chg="del mod">
          <ac:chgData name="Cassio Tahan" userId="0f95cbe4-8d54-4dc7-b180-4b52cd23a871" providerId="ADAL" clId="{DAF04FC7-3AF6-463D-A916-962C394ECE81}" dt="2022-02-15T22:14:15.043" v="362" actId="478"/>
          <ac:spMkLst>
            <pc:docMk/>
            <pc:sldMk cId="4290377012" sldId="6180"/>
            <ac:spMk id="6" creationId="{170CED92-F6B3-4149-85D8-349885D1FD8E}"/>
          </ac:spMkLst>
        </pc:spChg>
        <pc:spChg chg="del">
          <ac:chgData name="Cassio Tahan" userId="0f95cbe4-8d54-4dc7-b180-4b52cd23a871" providerId="ADAL" clId="{DAF04FC7-3AF6-463D-A916-962C394ECE81}" dt="2022-02-15T22:09:35.463" v="306" actId="478"/>
          <ac:spMkLst>
            <pc:docMk/>
            <pc:sldMk cId="4290377012" sldId="6180"/>
            <ac:spMk id="9" creationId="{DE137C2B-2972-4822-9D80-3F041C59446D}"/>
          </ac:spMkLst>
        </pc:spChg>
        <pc:spChg chg="mod">
          <ac:chgData name="Cassio Tahan" userId="0f95cbe4-8d54-4dc7-b180-4b52cd23a871" providerId="ADAL" clId="{DAF04FC7-3AF6-463D-A916-962C394ECE81}" dt="2022-02-15T21:54:57.526" v="221"/>
          <ac:spMkLst>
            <pc:docMk/>
            <pc:sldMk cId="4290377012" sldId="6180"/>
            <ac:spMk id="11" creationId="{00000000-0000-0000-0000-000000000000}"/>
          </ac:spMkLst>
        </pc:spChg>
        <pc:spChg chg="add mod">
          <ac:chgData name="Cassio Tahan" userId="0f95cbe4-8d54-4dc7-b180-4b52cd23a871" providerId="ADAL" clId="{DAF04FC7-3AF6-463D-A916-962C394ECE81}" dt="2022-02-15T22:14:46.240" v="374" actId="20577"/>
          <ac:spMkLst>
            <pc:docMk/>
            <pc:sldMk cId="4290377012" sldId="6180"/>
            <ac:spMk id="13" creationId="{9F7AA504-FEE3-42F6-BF4F-41805238AC5E}"/>
          </ac:spMkLst>
        </pc:spChg>
        <pc:spChg chg="add mod">
          <ac:chgData name="Cassio Tahan" userId="0f95cbe4-8d54-4dc7-b180-4b52cd23a871" providerId="ADAL" clId="{DAF04FC7-3AF6-463D-A916-962C394ECE81}" dt="2022-02-15T22:14:52.868" v="378" actId="20577"/>
          <ac:spMkLst>
            <pc:docMk/>
            <pc:sldMk cId="4290377012" sldId="6180"/>
            <ac:spMk id="14" creationId="{481E2C37-7ED8-43C3-A622-FB8CC63A8454}"/>
          </ac:spMkLst>
        </pc:spChg>
        <pc:spChg chg="add mod">
          <ac:chgData name="Cassio Tahan" userId="0f95cbe4-8d54-4dc7-b180-4b52cd23a871" providerId="ADAL" clId="{DAF04FC7-3AF6-463D-A916-962C394ECE81}" dt="2022-02-15T22:14:58.527" v="385" actId="20577"/>
          <ac:spMkLst>
            <pc:docMk/>
            <pc:sldMk cId="4290377012" sldId="6180"/>
            <ac:spMk id="15" creationId="{BFEEB870-5B1B-4C43-BC32-496E41BE7607}"/>
          </ac:spMkLst>
        </pc:spChg>
        <pc:spChg chg="add mod">
          <ac:chgData name="Cassio Tahan" userId="0f95cbe4-8d54-4dc7-b180-4b52cd23a871" providerId="ADAL" clId="{DAF04FC7-3AF6-463D-A916-962C394ECE81}" dt="2022-02-15T22:15:04.119" v="388" actId="20577"/>
          <ac:spMkLst>
            <pc:docMk/>
            <pc:sldMk cId="4290377012" sldId="6180"/>
            <ac:spMk id="16" creationId="{EE588E17-C9D3-46E6-B35A-A46D858C9FB5}"/>
          </ac:spMkLst>
        </pc:spChg>
        <pc:spChg chg="add mod">
          <ac:chgData name="Cassio Tahan" userId="0f95cbe4-8d54-4dc7-b180-4b52cd23a871" providerId="ADAL" clId="{DAF04FC7-3AF6-463D-A916-962C394ECE81}" dt="2022-02-15T22:15:11.958" v="392" actId="20577"/>
          <ac:spMkLst>
            <pc:docMk/>
            <pc:sldMk cId="4290377012" sldId="6180"/>
            <ac:spMk id="17" creationId="{AA7C4FDD-5284-482D-BF32-AC521B34137B}"/>
          </ac:spMkLst>
        </pc:spChg>
        <pc:graphicFrameChg chg="add mod">
          <ac:chgData name="Cassio Tahan" userId="0f95cbe4-8d54-4dc7-b180-4b52cd23a871" providerId="ADAL" clId="{DAF04FC7-3AF6-463D-A916-962C394ECE81}" dt="2022-02-15T22:09:43.473" v="311"/>
          <ac:graphicFrameMkLst>
            <pc:docMk/>
            <pc:sldMk cId="4290377012" sldId="6180"/>
            <ac:graphicFrameMk id="10" creationId="{C0138705-A3C9-45E1-A5BC-5477F94D7548}"/>
          </ac:graphicFrameMkLst>
        </pc:graphicFrameChg>
        <pc:graphicFrameChg chg="add mod">
          <ac:chgData name="Cassio Tahan" userId="0f95cbe4-8d54-4dc7-b180-4b52cd23a871" providerId="ADAL" clId="{DAF04FC7-3AF6-463D-A916-962C394ECE81}" dt="2022-02-15T22:10:36.702" v="322"/>
          <ac:graphicFrameMkLst>
            <pc:docMk/>
            <pc:sldMk cId="4290377012" sldId="6180"/>
            <ac:graphicFrameMk id="12" creationId="{C0138705-A3C9-45E1-A5BC-5477F94D7548}"/>
          </ac:graphicFrameMkLst>
        </pc:graphicFrameChg>
        <pc:graphicFrameChg chg="add mod">
          <ac:chgData name="Cassio Tahan" userId="0f95cbe4-8d54-4dc7-b180-4b52cd23a871" providerId="ADAL" clId="{DAF04FC7-3AF6-463D-A916-962C394ECE81}" dt="2022-02-15T22:13:56.360" v="354"/>
          <ac:graphicFrameMkLst>
            <pc:docMk/>
            <pc:sldMk cId="4290377012" sldId="6180"/>
            <ac:graphicFrameMk id="18" creationId="{C0138705-A3C9-45E1-A5BC-5477F94D7548}"/>
          </ac:graphicFrameMkLst>
        </pc:graphicFrameChg>
        <pc:graphicFrameChg chg="add del mod">
          <ac:chgData name="Cassio Tahan" userId="0f95cbe4-8d54-4dc7-b180-4b52cd23a871" providerId="ADAL" clId="{DAF04FC7-3AF6-463D-A916-962C394ECE81}" dt="2022-02-15T22:14:19.131" v="365"/>
          <ac:graphicFrameMkLst>
            <pc:docMk/>
            <pc:sldMk cId="4290377012" sldId="6180"/>
            <ac:graphicFrameMk id="19" creationId="{439DBC4E-A002-42A2-A8DD-882E3235DE78}"/>
          </ac:graphicFrameMkLst>
        </pc:graphicFrameChg>
        <pc:picChg chg="add del mod ord">
          <ac:chgData name="Cassio Tahan" userId="0f95cbe4-8d54-4dc7-b180-4b52cd23a871" providerId="ADAL" clId="{DAF04FC7-3AF6-463D-A916-962C394ECE81}" dt="2022-02-15T22:10:49.697" v="327" actId="478"/>
          <ac:picMkLst>
            <pc:docMk/>
            <pc:sldMk cId="4290377012" sldId="6180"/>
            <ac:picMk id="2" creationId="{0751DC65-7066-42DE-B42D-EE0E92372AA2}"/>
          </ac:picMkLst>
        </pc:picChg>
        <pc:picChg chg="add mod ord">
          <ac:chgData name="Cassio Tahan" userId="0f95cbe4-8d54-4dc7-b180-4b52cd23a871" providerId="ADAL" clId="{DAF04FC7-3AF6-463D-A916-962C394ECE81}" dt="2022-02-15T22:10:46.604" v="326" actId="167"/>
          <ac:picMkLst>
            <pc:docMk/>
            <pc:sldMk cId="4290377012" sldId="6180"/>
            <ac:picMk id="3" creationId="{FD21708F-6790-47AE-A5BC-1C1167FCFEEF}"/>
          </ac:picMkLst>
        </pc:picChg>
        <pc:picChg chg="del">
          <ac:chgData name="Cassio Tahan" userId="0f95cbe4-8d54-4dc7-b180-4b52cd23a871" providerId="ADAL" clId="{DAF04FC7-3AF6-463D-A916-962C394ECE81}" dt="2022-02-15T22:14:16.914" v="363" actId="478"/>
          <ac:picMkLst>
            <pc:docMk/>
            <pc:sldMk cId="4290377012" sldId="6180"/>
            <ac:picMk id="4" creationId="{AAB995FB-1EBE-4640-8A59-BDA615815C42}"/>
          </ac:picMkLst>
        </pc:picChg>
        <pc:picChg chg="add mod ord">
          <ac:chgData name="Cassio Tahan" userId="0f95cbe4-8d54-4dc7-b180-4b52cd23a871" providerId="ADAL" clId="{DAF04FC7-3AF6-463D-A916-962C394ECE81}" dt="2022-02-15T22:14:05.949" v="360" actId="167"/>
          <ac:picMkLst>
            <pc:docMk/>
            <pc:sldMk cId="4290377012" sldId="6180"/>
            <ac:picMk id="5" creationId="{E110CD7E-B94C-4039-A10F-F04CBBF32802}"/>
          </ac:picMkLst>
        </pc:picChg>
        <pc:picChg chg="del">
          <ac:chgData name="Cassio Tahan" userId="0f95cbe4-8d54-4dc7-b180-4b52cd23a871" providerId="ADAL" clId="{DAF04FC7-3AF6-463D-A916-962C394ECE81}" dt="2022-02-15T22:14:06.918" v="361" actId="478"/>
          <ac:picMkLst>
            <pc:docMk/>
            <pc:sldMk cId="4290377012" sldId="6180"/>
            <ac:picMk id="8" creationId="{2346D5A7-6113-477A-8719-7104BD9F36EF}"/>
          </ac:picMkLst>
        </pc:picChg>
        <pc:picChg chg="add mod">
          <ac:chgData name="Cassio Tahan" userId="0f95cbe4-8d54-4dc7-b180-4b52cd23a871" providerId="ADAL" clId="{DAF04FC7-3AF6-463D-A916-962C394ECE81}" dt="2022-02-15T22:14:23.007" v="368" actId="1076"/>
          <ac:picMkLst>
            <pc:docMk/>
            <pc:sldMk cId="4290377012" sldId="6180"/>
            <ac:picMk id="20" creationId="{3FFE60E2-5691-4BFD-BE8B-D03164699B59}"/>
          </ac:picMkLst>
        </pc:picChg>
      </pc:sldChg>
      <pc:sldChg chg="addSp delSp modSp mod modShow">
        <pc:chgData name="Cassio Tahan" userId="0f95cbe4-8d54-4dc7-b180-4b52cd23a871" providerId="ADAL" clId="{DAF04FC7-3AF6-463D-A916-962C394ECE81}" dt="2022-02-15T22:08:18.168" v="296" actId="478"/>
        <pc:sldMkLst>
          <pc:docMk/>
          <pc:sldMk cId="355104634" sldId="6185"/>
        </pc:sldMkLst>
        <pc:spChg chg="del mod">
          <ac:chgData name="Cassio Tahan" userId="0f95cbe4-8d54-4dc7-b180-4b52cd23a871" providerId="ADAL" clId="{DAF04FC7-3AF6-463D-A916-962C394ECE81}" dt="2022-02-15T22:07:28.034" v="271" actId="478"/>
          <ac:spMkLst>
            <pc:docMk/>
            <pc:sldMk cId="355104634" sldId="6185"/>
            <ac:spMk id="6" creationId="{8EB7DA70-9E33-4D8A-8615-6701AB52935D}"/>
          </ac:spMkLst>
        </pc:spChg>
        <pc:spChg chg="del">
          <ac:chgData name="Cassio Tahan" userId="0f95cbe4-8d54-4dc7-b180-4b52cd23a871" providerId="ADAL" clId="{DAF04FC7-3AF6-463D-A916-962C394ECE81}" dt="2022-02-15T21:47:32.882" v="143" actId="478"/>
          <ac:spMkLst>
            <pc:docMk/>
            <pc:sldMk cId="355104634" sldId="6185"/>
            <ac:spMk id="10" creationId="{68079250-0447-4742-9142-05107EBF553D}"/>
          </ac:spMkLst>
        </pc:spChg>
        <pc:spChg chg="mod">
          <ac:chgData name="Cassio Tahan" userId="0f95cbe4-8d54-4dc7-b180-4b52cd23a871" providerId="ADAL" clId="{DAF04FC7-3AF6-463D-A916-962C394ECE81}" dt="2022-02-15T21:45:57.578" v="110"/>
          <ac:spMkLst>
            <pc:docMk/>
            <pc:sldMk cId="355104634" sldId="6185"/>
            <ac:spMk id="11" creationId="{00000000-0000-0000-0000-000000000000}"/>
          </ac:spMkLst>
        </pc:spChg>
        <pc:spChg chg="add mod">
          <ac:chgData name="Cassio Tahan" userId="0f95cbe4-8d54-4dc7-b180-4b52cd23a871" providerId="ADAL" clId="{DAF04FC7-3AF6-463D-A916-962C394ECE81}" dt="2022-02-15T21:47:54.775" v="150" actId="20577"/>
          <ac:spMkLst>
            <pc:docMk/>
            <pc:sldMk cId="355104634" sldId="6185"/>
            <ac:spMk id="12" creationId="{A9B0B273-0A40-4593-B02E-1C872693AA7B}"/>
          </ac:spMkLst>
        </pc:spChg>
        <pc:spChg chg="add mod">
          <ac:chgData name="Cassio Tahan" userId="0f95cbe4-8d54-4dc7-b180-4b52cd23a871" providerId="ADAL" clId="{DAF04FC7-3AF6-463D-A916-962C394ECE81}" dt="2022-02-15T21:48:00.201" v="153" actId="20577"/>
          <ac:spMkLst>
            <pc:docMk/>
            <pc:sldMk cId="355104634" sldId="6185"/>
            <ac:spMk id="13" creationId="{26B2C6C3-013D-44FC-B5AE-D766F4BB6896}"/>
          </ac:spMkLst>
        </pc:spChg>
        <pc:spChg chg="add mod">
          <ac:chgData name="Cassio Tahan" userId="0f95cbe4-8d54-4dc7-b180-4b52cd23a871" providerId="ADAL" clId="{DAF04FC7-3AF6-463D-A916-962C394ECE81}" dt="2022-02-15T21:48:09.048" v="159" actId="20577"/>
          <ac:spMkLst>
            <pc:docMk/>
            <pc:sldMk cId="355104634" sldId="6185"/>
            <ac:spMk id="14" creationId="{FEB8DC8E-0ACD-42CA-962E-AD6939887998}"/>
          </ac:spMkLst>
        </pc:spChg>
        <pc:spChg chg="add mod">
          <ac:chgData name="Cassio Tahan" userId="0f95cbe4-8d54-4dc7-b180-4b52cd23a871" providerId="ADAL" clId="{DAF04FC7-3AF6-463D-A916-962C394ECE81}" dt="2022-02-15T21:48:15.746" v="163" actId="20577"/>
          <ac:spMkLst>
            <pc:docMk/>
            <pc:sldMk cId="355104634" sldId="6185"/>
            <ac:spMk id="15" creationId="{7F002053-451F-4867-9431-E755D0F1D8A7}"/>
          </ac:spMkLst>
        </pc:spChg>
        <pc:spChg chg="add mod">
          <ac:chgData name="Cassio Tahan" userId="0f95cbe4-8d54-4dc7-b180-4b52cd23a871" providerId="ADAL" clId="{DAF04FC7-3AF6-463D-A916-962C394ECE81}" dt="2022-02-15T21:48:24.328" v="167" actId="20577"/>
          <ac:spMkLst>
            <pc:docMk/>
            <pc:sldMk cId="355104634" sldId="6185"/>
            <ac:spMk id="16" creationId="{D7713383-A40C-41BF-A43A-0573E70E9665}"/>
          </ac:spMkLst>
        </pc:spChg>
        <pc:spChg chg="add mod">
          <ac:chgData name="Cassio Tahan" userId="0f95cbe4-8d54-4dc7-b180-4b52cd23a871" providerId="ADAL" clId="{DAF04FC7-3AF6-463D-A916-962C394ECE81}" dt="2022-02-15T21:48:34.720" v="171" actId="20577"/>
          <ac:spMkLst>
            <pc:docMk/>
            <pc:sldMk cId="355104634" sldId="6185"/>
            <ac:spMk id="17" creationId="{34FCCCE0-D6A3-4DF6-A9A6-97BF8FD7B93C}"/>
          </ac:spMkLst>
        </pc:spChg>
        <pc:spChg chg="add mod">
          <ac:chgData name="Cassio Tahan" userId="0f95cbe4-8d54-4dc7-b180-4b52cd23a871" providerId="ADAL" clId="{DAF04FC7-3AF6-463D-A916-962C394ECE81}" dt="2022-02-15T21:48:43.591" v="175" actId="20577"/>
          <ac:spMkLst>
            <pc:docMk/>
            <pc:sldMk cId="355104634" sldId="6185"/>
            <ac:spMk id="18" creationId="{A4C67A54-D1D1-452A-B3E2-571EBC5B48C0}"/>
          </ac:spMkLst>
        </pc:spChg>
        <pc:graphicFrameChg chg="add del mod">
          <ac:chgData name="Cassio Tahan" userId="0f95cbe4-8d54-4dc7-b180-4b52cd23a871" providerId="ADAL" clId="{DAF04FC7-3AF6-463D-A916-962C394ECE81}" dt="2022-02-15T22:07:45.370" v="282"/>
          <ac:graphicFrameMkLst>
            <pc:docMk/>
            <pc:sldMk cId="355104634" sldId="6185"/>
            <ac:graphicFrameMk id="3" creationId="{7686FF6C-5AB9-48FA-9DCE-80A634954B07}"/>
          </ac:graphicFrameMkLst>
        </pc:graphicFrameChg>
        <pc:graphicFrameChg chg="add mod">
          <ac:chgData name="Cassio Tahan" userId="0f95cbe4-8d54-4dc7-b180-4b52cd23a871" providerId="ADAL" clId="{DAF04FC7-3AF6-463D-A916-962C394ECE81}" dt="2022-02-15T22:07:30.129" v="274"/>
          <ac:graphicFrameMkLst>
            <pc:docMk/>
            <pc:sldMk cId="355104634" sldId="6185"/>
            <ac:graphicFrameMk id="19" creationId="{68BE4D62-3A05-4007-BFB5-9A95197EE0A1}"/>
          </ac:graphicFrameMkLst>
        </pc:graphicFrameChg>
        <pc:graphicFrameChg chg="add mod">
          <ac:chgData name="Cassio Tahan" userId="0f95cbe4-8d54-4dc7-b180-4b52cd23a871" providerId="ADAL" clId="{DAF04FC7-3AF6-463D-A916-962C394ECE81}" dt="2022-02-15T22:08:07.665" v="290"/>
          <ac:graphicFrameMkLst>
            <pc:docMk/>
            <pc:sldMk cId="355104634" sldId="6185"/>
            <ac:graphicFrameMk id="20" creationId="{68BE4D62-3A05-4007-BFB5-9A95197EE0A1}"/>
          </ac:graphicFrameMkLst>
        </pc:graphicFrameChg>
        <pc:picChg chg="add del mod ord">
          <ac:chgData name="Cassio Tahan" userId="0f95cbe4-8d54-4dc7-b180-4b52cd23a871" providerId="ADAL" clId="{DAF04FC7-3AF6-463D-A916-962C394ECE81}" dt="2022-02-15T22:08:18.168" v="296" actId="478"/>
          <ac:picMkLst>
            <pc:docMk/>
            <pc:sldMk cId="355104634" sldId="6185"/>
            <ac:picMk id="2" creationId="{4CBA4A0D-7D5F-4D0B-B305-941B0F8ADD20}"/>
          </ac:picMkLst>
        </pc:picChg>
        <pc:picChg chg="add mod ord">
          <ac:chgData name="Cassio Tahan" userId="0f95cbe4-8d54-4dc7-b180-4b52cd23a871" providerId="ADAL" clId="{DAF04FC7-3AF6-463D-A916-962C394ECE81}" dt="2022-02-15T22:07:51.276" v="286" actId="167"/>
          <ac:picMkLst>
            <pc:docMk/>
            <pc:sldMk cId="355104634" sldId="6185"/>
            <ac:picMk id="4" creationId="{9B806573-1B70-41C2-AE35-3A018D2D5CCC}"/>
          </ac:picMkLst>
        </pc:picChg>
        <pc:picChg chg="add mod ord">
          <ac:chgData name="Cassio Tahan" userId="0f95cbe4-8d54-4dc7-b180-4b52cd23a871" providerId="ADAL" clId="{DAF04FC7-3AF6-463D-A916-962C394ECE81}" dt="2022-02-15T22:08:16.801" v="295" actId="167"/>
          <ac:picMkLst>
            <pc:docMk/>
            <pc:sldMk cId="355104634" sldId="6185"/>
            <ac:picMk id="5" creationId="{4DAFAA16-22C8-419B-A4A4-08F30B987731}"/>
          </ac:picMkLst>
        </pc:picChg>
        <pc:picChg chg="del">
          <ac:chgData name="Cassio Tahan" userId="0f95cbe4-8d54-4dc7-b180-4b52cd23a871" providerId="ADAL" clId="{DAF04FC7-3AF6-463D-A916-962C394ECE81}" dt="2022-02-15T22:07:52.642" v="287" actId="478"/>
          <ac:picMkLst>
            <pc:docMk/>
            <pc:sldMk cId="355104634" sldId="6185"/>
            <ac:picMk id="8" creationId="{377894E2-A95A-4903-85F7-3494DA866DB4}"/>
          </ac:picMkLst>
        </pc:picChg>
        <pc:picChg chg="del">
          <ac:chgData name="Cassio Tahan" userId="0f95cbe4-8d54-4dc7-b180-4b52cd23a871" providerId="ADAL" clId="{DAF04FC7-3AF6-463D-A916-962C394ECE81}" dt="2022-02-15T22:07:38.032" v="280" actId="478"/>
          <ac:picMkLst>
            <pc:docMk/>
            <pc:sldMk cId="355104634" sldId="6185"/>
            <ac:picMk id="9" creationId="{3C0840CE-0A23-4339-959A-B07F2CD2BADC}"/>
          </ac:picMkLst>
        </pc:picChg>
      </pc:sldChg>
      <pc:sldChg chg="addSp delSp modSp mod">
        <pc:chgData name="Cassio Tahan" userId="0f95cbe4-8d54-4dc7-b180-4b52cd23a871" providerId="ADAL" clId="{DAF04FC7-3AF6-463D-A916-962C394ECE81}" dt="2022-02-15T22:20:16.975" v="405" actId="1076"/>
        <pc:sldMkLst>
          <pc:docMk/>
          <pc:sldMk cId="2677455488" sldId="6197"/>
        </pc:sldMkLst>
        <pc:spChg chg="del mod">
          <ac:chgData name="Cassio Tahan" userId="0f95cbe4-8d54-4dc7-b180-4b52cd23a871" providerId="ADAL" clId="{DAF04FC7-3AF6-463D-A916-962C394ECE81}" dt="2022-02-15T22:20:13.515" v="403" actId="478"/>
          <ac:spMkLst>
            <pc:docMk/>
            <pc:sldMk cId="2677455488" sldId="6197"/>
            <ac:spMk id="9" creationId="{87F64FD9-D136-4B97-A023-91300ECC1420}"/>
          </ac:spMkLst>
        </pc:spChg>
        <pc:spChg chg="mod">
          <ac:chgData name="Cassio Tahan" userId="0f95cbe4-8d54-4dc7-b180-4b52cd23a871" providerId="ADAL" clId="{DAF04FC7-3AF6-463D-A916-962C394ECE81}" dt="2022-02-15T21:41:31.612" v="35"/>
          <ac:spMkLst>
            <pc:docMk/>
            <pc:sldMk cId="2677455488" sldId="6197"/>
            <ac:spMk id="11" creationId="{00000000-0000-0000-0000-000000000000}"/>
          </ac:spMkLst>
        </pc:spChg>
        <pc:spChg chg="del mod">
          <ac:chgData name="Cassio Tahan" userId="0f95cbe4-8d54-4dc7-b180-4b52cd23a871" providerId="ADAL" clId="{DAF04FC7-3AF6-463D-A916-962C394ECE81}" dt="2022-02-15T21:44:48.602" v="84" actId="478"/>
          <ac:spMkLst>
            <pc:docMk/>
            <pc:sldMk cId="2677455488" sldId="6197"/>
            <ac:spMk id="14" creationId="{76A08B78-C37A-48BF-9F0F-A63DA5FBD5CB}"/>
          </ac:spMkLst>
        </pc:spChg>
        <pc:spChg chg="mod">
          <ac:chgData name="Cassio Tahan" userId="0f95cbe4-8d54-4dc7-b180-4b52cd23a871" providerId="ADAL" clId="{DAF04FC7-3AF6-463D-A916-962C394ECE81}" dt="2022-02-15T21:45:03.567" v="97" actId="1076"/>
          <ac:spMkLst>
            <pc:docMk/>
            <pc:sldMk cId="2677455488" sldId="6197"/>
            <ac:spMk id="15" creationId="{327A7DB2-29F3-4A44-ADA9-F7804C2B067E}"/>
          </ac:spMkLst>
        </pc:spChg>
        <pc:graphicFrameChg chg="add mod">
          <ac:chgData name="Cassio Tahan" userId="0f95cbe4-8d54-4dc7-b180-4b52cd23a871" providerId="ADAL" clId="{DAF04FC7-3AF6-463D-A916-962C394ECE81}" dt="2022-02-15T21:44:32.646" v="76"/>
          <ac:graphicFrameMkLst>
            <pc:docMk/>
            <pc:sldMk cId="2677455488" sldId="6197"/>
            <ac:graphicFrameMk id="10" creationId="{00000000-0008-0000-0F00-000018000000}"/>
          </ac:graphicFrameMkLst>
        </pc:graphicFrameChg>
        <pc:picChg chg="add mod ord">
          <ac:chgData name="Cassio Tahan" userId="0f95cbe4-8d54-4dc7-b180-4b52cd23a871" providerId="ADAL" clId="{DAF04FC7-3AF6-463D-A916-962C394ECE81}" dt="2022-02-15T21:44:42.992" v="81" actId="167"/>
          <ac:picMkLst>
            <pc:docMk/>
            <pc:sldMk cId="2677455488" sldId="6197"/>
            <ac:picMk id="2" creationId="{D3B73D39-8BAA-48BA-90AC-1739700FD577}"/>
          </ac:picMkLst>
        </pc:picChg>
        <pc:picChg chg="del">
          <ac:chgData name="Cassio Tahan" userId="0f95cbe4-8d54-4dc7-b180-4b52cd23a871" providerId="ADAL" clId="{DAF04FC7-3AF6-463D-A916-962C394ECE81}" dt="2022-02-15T21:44:44.167" v="82" actId="478"/>
          <ac:picMkLst>
            <pc:docMk/>
            <pc:sldMk cId="2677455488" sldId="6197"/>
            <ac:picMk id="5" creationId="{36C9CA6B-D8BB-4D22-B7F5-2FDD7A3F7BB5}"/>
          </ac:picMkLst>
        </pc:picChg>
        <pc:picChg chg="del">
          <ac:chgData name="Cassio Tahan" userId="0f95cbe4-8d54-4dc7-b180-4b52cd23a871" providerId="ADAL" clId="{DAF04FC7-3AF6-463D-A916-962C394ECE81}" dt="2022-02-15T22:20:13.515" v="403" actId="478"/>
          <ac:picMkLst>
            <pc:docMk/>
            <pc:sldMk cId="2677455488" sldId="6197"/>
            <ac:picMk id="8" creationId="{160445E6-B650-40EC-8E8F-FD985E1B3865}"/>
          </ac:picMkLst>
        </pc:picChg>
        <pc:picChg chg="add mod">
          <ac:chgData name="Cassio Tahan" userId="0f95cbe4-8d54-4dc7-b180-4b52cd23a871" providerId="ADAL" clId="{DAF04FC7-3AF6-463D-A916-962C394ECE81}" dt="2022-02-15T22:20:16.975" v="405" actId="1076"/>
          <ac:picMkLst>
            <pc:docMk/>
            <pc:sldMk cId="2677455488" sldId="6197"/>
            <ac:picMk id="12" creationId="{65B789F8-7000-4A39-B5B7-48E2D5F736DE}"/>
          </ac:picMkLst>
        </pc:picChg>
        <pc:cxnChg chg="del">
          <ac:chgData name="Cassio Tahan" userId="0f95cbe4-8d54-4dc7-b180-4b52cd23a871" providerId="ADAL" clId="{DAF04FC7-3AF6-463D-A916-962C394ECE81}" dt="2022-02-15T21:44:49.192" v="85" actId="478"/>
          <ac:cxnSpMkLst>
            <pc:docMk/>
            <pc:sldMk cId="2677455488" sldId="6197"/>
            <ac:cxnSpMk id="19" creationId="{72873645-1E7C-48CD-B1BA-3C13F6087648}"/>
          </ac:cxnSpMkLst>
        </pc:cxnChg>
      </pc:sldChg>
      <pc:sldChg chg="addSp delSp modSp add mod">
        <pc:chgData name="Cassio Tahan" userId="0f95cbe4-8d54-4dc7-b180-4b52cd23a871" providerId="ADAL" clId="{DAF04FC7-3AF6-463D-A916-962C394ECE81}" dt="2022-02-16T14:42:37.504" v="525" actId="1076"/>
        <pc:sldMkLst>
          <pc:docMk/>
          <pc:sldMk cId="2165391753" sldId="6365"/>
        </pc:sldMkLst>
        <pc:spChg chg="mod">
          <ac:chgData name="Cassio Tahan" userId="0f95cbe4-8d54-4dc7-b180-4b52cd23a871" providerId="ADAL" clId="{DAF04FC7-3AF6-463D-A916-962C394ECE81}" dt="2022-02-15T21:55:03.849" v="223"/>
          <ac:spMkLst>
            <pc:docMk/>
            <pc:sldMk cId="2165391753" sldId="6365"/>
            <ac:spMk id="11" creationId="{00000000-0000-0000-0000-000000000000}"/>
          </ac:spMkLst>
        </pc:spChg>
        <pc:spChg chg="del mod">
          <ac:chgData name="Cassio Tahan" userId="0f95cbe4-8d54-4dc7-b180-4b52cd23a871" providerId="ADAL" clId="{DAF04FC7-3AF6-463D-A916-962C394ECE81}" dt="2022-02-16T14:34:18.282" v="475" actId="478"/>
          <ac:spMkLst>
            <pc:docMk/>
            <pc:sldMk cId="2165391753" sldId="6365"/>
            <ac:spMk id="13" creationId="{49C30609-BA8F-40FD-AB2B-CCDC86ECE2A9}"/>
          </ac:spMkLst>
        </pc:spChg>
        <pc:spChg chg="mod">
          <ac:chgData name="Cassio Tahan" userId="0f95cbe4-8d54-4dc7-b180-4b52cd23a871" providerId="ADAL" clId="{DAF04FC7-3AF6-463D-A916-962C394ECE81}" dt="2022-02-15T21:55:10.338" v="228" actId="20577"/>
          <ac:spMkLst>
            <pc:docMk/>
            <pc:sldMk cId="2165391753" sldId="6365"/>
            <ac:spMk id="21" creationId="{00000000-0000-0000-0000-000000000000}"/>
          </ac:spMkLst>
        </pc:spChg>
        <pc:graphicFrameChg chg="add mod">
          <ac:chgData name="Cassio Tahan" userId="0f95cbe4-8d54-4dc7-b180-4b52cd23a871" providerId="ADAL" clId="{DAF04FC7-3AF6-463D-A916-962C394ECE81}" dt="2022-02-16T14:34:10.383" v="470"/>
          <ac:graphicFrameMkLst>
            <pc:docMk/>
            <pc:sldMk cId="2165391753" sldId="6365"/>
            <ac:graphicFrameMk id="16" creationId="{00000000-0008-0000-0800-000002000000}"/>
          </ac:graphicFrameMkLst>
        </pc:graphicFrameChg>
        <pc:graphicFrameChg chg="add mod">
          <ac:chgData name="Cassio Tahan" userId="0f95cbe4-8d54-4dc7-b180-4b52cd23a871" providerId="ADAL" clId="{DAF04FC7-3AF6-463D-A916-962C394ECE81}" dt="2022-02-16T14:40:13.027" v="485"/>
          <ac:graphicFrameMkLst>
            <pc:docMk/>
            <pc:sldMk cId="2165391753" sldId="6365"/>
            <ac:graphicFrameMk id="17" creationId="{00000000-0008-0000-0600-000002000000}"/>
          </ac:graphicFrameMkLst>
        </pc:graphicFrameChg>
        <pc:graphicFrameChg chg="add mod">
          <ac:chgData name="Cassio Tahan" userId="0f95cbe4-8d54-4dc7-b180-4b52cd23a871" providerId="ADAL" clId="{DAF04FC7-3AF6-463D-A916-962C394ECE81}" dt="2022-02-16T14:40:44.569" v="496"/>
          <ac:graphicFrameMkLst>
            <pc:docMk/>
            <pc:sldMk cId="2165391753" sldId="6365"/>
            <ac:graphicFrameMk id="18" creationId="{00000000-0008-0000-0600-000002000000}"/>
          </ac:graphicFrameMkLst>
        </pc:graphicFrameChg>
        <pc:graphicFrameChg chg="add mod">
          <ac:chgData name="Cassio Tahan" userId="0f95cbe4-8d54-4dc7-b180-4b52cd23a871" providerId="ADAL" clId="{DAF04FC7-3AF6-463D-A916-962C394ECE81}" dt="2022-02-16T14:41:40.092" v="506"/>
          <ac:graphicFrameMkLst>
            <pc:docMk/>
            <pc:sldMk cId="2165391753" sldId="6365"/>
            <ac:graphicFrameMk id="20" creationId="{00000000-0008-0000-0600-000002000000}"/>
          </ac:graphicFrameMkLst>
        </pc:graphicFrameChg>
        <pc:graphicFrameChg chg="add mod">
          <ac:chgData name="Cassio Tahan" userId="0f95cbe4-8d54-4dc7-b180-4b52cd23a871" providerId="ADAL" clId="{DAF04FC7-3AF6-463D-A916-962C394ECE81}" dt="2022-02-16T14:42:11.608" v="517"/>
          <ac:graphicFrameMkLst>
            <pc:docMk/>
            <pc:sldMk cId="2165391753" sldId="6365"/>
            <ac:graphicFrameMk id="22" creationId="{00000000-0008-0000-0600-000002000000}"/>
          </ac:graphicFrameMkLst>
        </pc:graphicFrameChg>
        <pc:picChg chg="add mod ord">
          <ac:chgData name="Cassio Tahan" userId="0f95cbe4-8d54-4dc7-b180-4b52cd23a871" providerId="ADAL" clId="{DAF04FC7-3AF6-463D-A916-962C394ECE81}" dt="2022-02-16T14:34:36.174" v="481" actId="167"/>
          <ac:picMkLst>
            <pc:docMk/>
            <pc:sldMk cId="2165391753" sldId="6365"/>
            <ac:picMk id="2" creationId="{61DFF929-A480-4E4B-8946-687C3495172A}"/>
          </ac:picMkLst>
        </pc:picChg>
        <pc:picChg chg="add del mod">
          <ac:chgData name="Cassio Tahan" userId="0f95cbe4-8d54-4dc7-b180-4b52cd23a871" providerId="ADAL" clId="{DAF04FC7-3AF6-463D-A916-962C394ECE81}" dt="2022-02-16T14:40:42.578" v="493" actId="478"/>
          <ac:picMkLst>
            <pc:docMk/>
            <pc:sldMk cId="2165391753" sldId="6365"/>
            <ac:picMk id="3" creationId="{92A9B832-A4EA-46F1-995D-D0DC58B198EF}"/>
          </ac:picMkLst>
        </pc:picChg>
        <pc:picChg chg="add del mod">
          <ac:chgData name="Cassio Tahan" userId="0f95cbe4-8d54-4dc7-b180-4b52cd23a871" providerId="ADAL" clId="{DAF04FC7-3AF6-463D-A916-962C394ECE81}" dt="2022-02-16T14:41:34.176" v="503" actId="478"/>
          <ac:picMkLst>
            <pc:docMk/>
            <pc:sldMk cId="2165391753" sldId="6365"/>
            <ac:picMk id="4" creationId="{E1D33515-CD23-4464-AB1A-84FEF1A306F7}"/>
          </ac:picMkLst>
        </pc:picChg>
        <pc:picChg chg="add mod">
          <ac:chgData name="Cassio Tahan" userId="0f95cbe4-8d54-4dc7-b180-4b52cd23a871" providerId="ADAL" clId="{DAF04FC7-3AF6-463D-A916-962C394ECE81}" dt="2022-02-16T14:42:37.504" v="525" actId="1076"/>
          <ac:picMkLst>
            <pc:docMk/>
            <pc:sldMk cId="2165391753" sldId="6365"/>
            <ac:picMk id="5" creationId="{9B2FD990-80D4-4097-878E-7F872DD18032}"/>
          </ac:picMkLst>
        </pc:picChg>
        <pc:picChg chg="del">
          <ac:chgData name="Cassio Tahan" userId="0f95cbe4-8d54-4dc7-b180-4b52cd23a871" providerId="ADAL" clId="{DAF04FC7-3AF6-463D-A916-962C394ECE81}" dt="2022-02-16T14:34:37.761" v="482" actId="478"/>
          <ac:picMkLst>
            <pc:docMk/>
            <pc:sldMk cId="2165391753" sldId="6365"/>
            <ac:picMk id="7" creationId="{A9DD00FB-3936-4630-A096-70EC348A54E8}"/>
          </ac:picMkLst>
        </pc:picChg>
        <pc:picChg chg="del">
          <ac:chgData name="Cassio Tahan" userId="0f95cbe4-8d54-4dc7-b180-4b52cd23a871" providerId="ADAL" clId="{DAF04FC7-3AF6-463D-A916-962C394ECE81}" dt="2022-02-16T14:42:32.059" v="523" actId="478"/>
          <ac:picMkLst>
            <pc:docMk/>
            <pc:sldMk cId="2165391753" sldId="6365"/>
            <ac:picMk id="14" creationId="{B3D72A3F-D2FC-40A9-A91F-F8DF632D0F25}"/>
          </ac:picMkLst>
        </pc:picChg>
      </pc:sldChg>
      <pc:sldChg chg="del">
        <pc:chgData name="Cassio Tahan" userId="0f95cbe4-8d54-4dc7-b180-4b52cd23a871" providerId="ADAL" clId="{DAF04FC7-3AF6-463D-A916-962C394ECE81}" dt="2022-02-15T21:45:13.299" v="98" actId="2696"/>
        <pc:sldMkLst>
          <pc:docMk/>
          <pc:sldMk cId="2424212420" sldId="6365"/>
        </pc:sldMkLst>
      </pc:sldChg>
      <pc:sldChg chg="modSp add del mod">
        <pc:chgData name="Cassio Tahan" userId="0f95cbe4-8d54-4dc7-b180-4b52cd23a871" providerId="ADAL" clId="{DAF04FC7-3AF6-463D-A916-962C394ECE81}" dt="2022-02-16T14:43:18.544" v="536" actId="47"/>
        <pc:sldMkLst>
          <pc:docMk/>
          <pc:sldMk cId="2274506233" sldId="6367"/>
        </pc:sldMkLst>
        <pc:spChg chg="mod">
          <ac:chgData name="Cassio Tahan" userId="0f95cbe4-8d54-4dc7-b180-4b52cd23a871" providerId="ADAL" clId="{DAF04FC7-3AF6-463D-A916-962C394ECE81}" dt="2022-02-15T21:55:22.624" v="231"/>
          <ac:spMkLst>
            <pc:docMk/>
            <pc:sldMk cId="2274506233" sldId="6367"/>
            <ac:spMk id="19" creationId="{914B8636-02F7-4833-B0D7-AF3FD42F4908}"/>
          </ac:spMkLst>
        </pc:spChg>
      </pc:sldChg>
      <pc:sldChg chg="del">
        <pc:chgData name="Cassio Tahan" userId="0f95cbe4-8d54-4dc7-b180-4b52cd23a871" providerId="ADAL" clId="{DAF04FC7-3AF6-463D-A916-962C394ECE81}" dt="2022-02-15T21:45:13.299" v="98" actId="2696"/>
        <pc:sldMkLst>
          <pc:docMk/>
          <pc:sldMk cId="3039512238" sldId="6367"/>
        </pc:sldMkLst>
      </pc:sldChg>
      <pc:sldChg chg="addSp delSp modSp add mod">
        <pc:chgData name="Cassio Tahan" userId="0f95cbe4-8d54-4dc7-b180-4b52cd23a871" providerId="ADAL" clId="{DAF04FC7-3AF6-463D-A916-962C394ECE81}" dt="2022-02-16T17:46:40.949" v="738" actId="20577"/>
        <pc:sldMkLst>
          <pc:docMk/>
          <pc:sldMk cId="273966406" sldId="6368"/>
        </pc:sldMkLst>
        <pc:spChg chg="add mod">
          <ac:chgData name="Cassio Tahan" userId="0f95cbe4-8d54-4dc7-b180-4b52cd23a871" providerId="ADAL" clId="{DAF04FC7-3AF6-463D-A916-962C394ECE81}" dt="2022-02-16T14:47:45.592" v="593" actId="1076"/>
          <ac:spMkLst>
            <pc:docMk/>
            <pc:sldMk cId="273966406" sldId="6368"/>
            <ac:spMk id="2" creationId="{1137DDAA-9C0C-41EC-A2EE-2E6A9BAB9184}"/>
          </ac:spMkLst>
        </pc:spChg>
        <pc:spChg chg="mod">
          <ac:chgData name="Cassio Tahan" userId="0f95cbe4-8d54-4dc7-b180-4b52cd23a871" providerId="ADAL" clId="{DAF04FC7-3AF6-463D-A916-962C394ECE81}" dt="2022-02-16T14:50:35.159" v="636"/>
          <ac:spMkLst>
            <pc:docMk/>
            <pc:sldMk cId="273966406" sldId="6368"/>
            <ac:spMk id="11" creationId="{00000000-0000-0000-0000-000000000000}"/>
          </ac:spMkLst>
        </pc:spChg>
        <pc:spChg chg="mod">
          <ac:chgData name="Cassio Tahan" userId="0f95cbe4-8d54-4dc7-b180-4b52cd23a871" providerId="ADAL" clId="{DAF04FC7-3AF6-463D-A916-962C394ECE81}" dt="2022-02-16T17:46:40.949" v="738" actId="20577"/>
          <ac:spMkLst>
            <pc:docMk/>
            <pc:sldMk cId="273966406" sldId="6368"/>
            <ac:spMk id="15" creationId="{00000000-0000-0000-0000-000000000000}"/>
          </ac:spMkLst>
        </pc:spChg>
        <pc:spChg chg="del">
          <ac:chgData name="Cassio Tahan" userId="0f95cbe4-8d54-4dc7-b180-4b52cd23a871" providerId="ADAL" clId="{DAF04FC7-3AF6-463D-A916-962C394ECE81}" dt="2022-02-16T14:43:58.291" v="544" actId="478"/>
          <ac:spMkLst>
            <pc:docMk/>
            <pc:sldMk cId="273966406" sldId="6368"/>
            <ac:spMk id="17" creationId="{00000000-0000-0000-0000-000000000000}"/>
          </ac:spMkLst>
        </pc:spChg>
        <pc:spChg chg="del">
          <ac:chgData name="Cassio Tahan" userId="0f95cbe4-8d54-4dc7-b180-4b52cd23a871" providerId="ADAL" clId="{DAF04FC7-3AF6-463D-A916-962C394ECE81}" dt="2022-02-16T14:42:58.002" v="526" actId="478"/>
          <ac:spMkLst>
            <pc:docMk/>
            <pc:sldMk cId="273966406" sldId="6368"/>
            <ac:spMk id="18" creationId="{F7450111-A4EF-4A2A-9F43-142EA1B43295}"/>
          </ac:spMkLst>
        </pc:spChg>
        <pc:spChg chg="del">
          <ac:chgData name="Cassio Tahan" userId="0f95cbe4-8d54-4dc7-b180-4b52cd23a871" providerId="ADAL" clId="{DAF04FC7-3AF6-463D-A916-962C394ECE81}" dt="2022-02-16T14:43:58.291" v="544" actId="478"/>
          <ac:spMkLst>
            <pc:docMk/>
            <pc:sldMk cId="273966406" sldId="6368"/>
            <ac:spMk id="23" creationId="{06A30005-EC4D-4989-A45C-E174812A879F}"/>
          </ac:spMkLst>
        </pc:spChg>
        <pc:spChg chg="mod">
          <ac:chgData name="Cassio Tahan" userId="0f95cbe4-8d54-4dc7-b180-4b52cd23a871" providerId="ADAL" clId="{DAF04FC7-3AF6-463D-A916-962C394ECE81}" dt="2022-02-15T21:55:16.469" v="229"/>
          <ac:spMkLst>
            <pc:docMk/>
            <pc:sldMk cId="273966406" sldId="6368"/>
            <ac:spMk id="25" creationId="{45658838-DFC7-4D0B-BB1B-B097DFBAC00A}"/>
          </ac:spMkLst>
        </pc:spChg>
        <pc:spChg chg="add mod">
          <ac:chgData name="Cassio Tahan" userId="0f95cbe4-8d54-4dc7-b180-4b52cd23a871" providerId="ADAL" clId="{DAF04FC7-3AF6-463D-A916-962C394ECE81}" dt="2022-02-16T14:46:55.147" v="584"/>
          <ac:spMkLst>
            <pc:docMk/>
            <pc:sldMk cId="273966406" sldId="6368"/>
            <ac:spMk id="26" creationId="{45D3BA38-1675-474E-BB68-E5B30550951D}"/>
          </ac:spMkLst>
        </pc:spChg>
        <pc:grpChg chg="mod">
          <ac:chgData name="Cassio Tahan" userId="0f95cbe4-8d54-4dc7-b180-4b52cd23a871" providerId="ADAL" clId="{DAF04FC7-3AF6-463D-A916-962C394ECE81}" dt="2022-02-16T14:47:33.712" v="590" actId="1076"/>
          <ac:grpSpMkLst>
            <pc:docMk/>
            <pc:sldMk cId="273966406" sldId="6368"/>
            <ac:grpSpMk id="36" creationId="{00000000-0000-0000-0000-000000000000}"/>
          </ac:grpSpMkLst>
        </pc:grpChg>
        <pc:graphicFrameChg chg="add mod">
          <ac:chgData name="Cassio Tahan" userId="0f95cbe4-8d54-4dc7-b180-4b52cd23a871" providerId="ADAL" clId="{DAF04FC7-3AF6-463D-A916-962C394ECE81}" dt="2022-02-16T14:46:05.902" v="569"/>
          <ac:graphicFrameMkLst>
            <pc:docMk/>
            <pc:sldMk cId="273966406" sldId="6368"/>
            <ac:graphicFrameMk id="20" creationId="{00000000-0008-0000-0600-000002000000}"/>
          </ac:graphicFrameMkLst>
        </pc:graphicFrameChg>
        <pc:picChg chg="add mod">
          <ac:chgData name="Cassio Tahan" userId="0f95cbe4-8d54-4dc7-b180-4b52cd23a871" providerId="ADAL" clId="{DAF04FC7-3AF6-463D-A916-962C394ECE81}" dt="2022-02-16T14:46:46.063" v="583" actId="1076"/>
          <ac:picMkLst>
            <pc:docMk/>
            <pc:sldMk cId="273966406" sldId="6368"/>
            <ac:picMk id="3" creationId="{4F1FEB9C-751B-4C8C-A5D4-1C5BAF3A020F}"/>
          </ac:picMkLst>
        </pc:picChg>
        <pc:picChg chg="del">
          <ac:chgData name="Cassio Tahan" userId="0f95cbe4-8d54-4dc7-b180-4b52cd23a871" providerId="ADAL" clId="{DAF04FC7-3AF6-463D-A916-962C394ECE81}" dt="2022-02-16T14:43:02.007" v="529" actId="478"/>
          <ac:picMkLst>
            <pc:docMk/>
            <pc:sldMk cId="273966406" sldId="6368"/>
            <ac:picMk id="7" creationId="{A9DD00FB-3936-4630-A096-70EC348A54E8}"/>
          </ac:picMkLst>
        </pc:picChg>
        <pc:picChg chg="del">
          <ac:chgData name="Cassio Tahan" userId="0f95cbe4-8d54-4dc7-b180-4b52cd23a871" providerId="ADAL" clId="{DAF04FC7-3AF6-463D-A916-962C394ECE81}" dt="2022-02-16T14:44:40.849" v="550" actId="478"/>
          <ac:picMkLst>
            <pc:docMk/>
            <pc:sldMk cId="273966406" sldId="6368"/>
            <ac:picMk id="13" creationId="{89B49D8C-4678-4985-9D96-5730033DEE8A}"/>
          </ac:picMkLst>
        </pc:picChg>
        <pc:picChg chg="add mod ord">
          <ac:chgData name="Cassio Tahan" userId="0f95cbe4-8d54-4dc7-b180-4b52cd23a871" providerId="ADAL" clId="{DAF04FC7-3AF6-463D-A916-962C394ECE81}" dt="2022-02-16T14:43:00.908" v="528" actId="167"/>
          <ac:picMkLst>
            <pc:docMk/>
            <pc:sldMk cId="273966406" sldId="6368"/>
            <ac:picMk id="19" creationId="{64CF1135-5EEF-4FF0-B09B-1B2A9CEC7C22}"/>
          </ac:picMkLst>
        </pc:picChg>
        <pc:picChg chg="del">
          <ac:chgData name="Cassio Tahan" userId="0f95cbe4-8d54-4dc7-b180-4b52cd23a871" providerId="ADAL" clId="{DAF04FC7-3AF6-463D-A916-962C394ECE81}" dt="2022-02-16T14:44:41.265" v="551" actId="478"/>
          <ac:picMkLst>
            <pc:docMk/>
            <pc:sldMk cId="273966406" sldId="6368"/>
            <ac:picMk id="22" creationId="{E99D4F1B-C79C-4F8E-B7D7-1FEB1279BF12}"/>
          </ac:picMkLst>
        </pc:picChg>
        <pc:cxnChg chg="del">
          <ac:chgData name="Cassio Tahan" userId="0f95cbe4-8d54-4dc7-b180-4b52cd23a871" providerId="ADAL" clId="{DAF04FC7-3AF6-463D-A916-962C394ECE81}" dt="2022-02-16T14:44:56.978" v="561" actId="478"/>
          <ac:cxnSpMkLst>
            <pc:docMk/>
            <pc:sldMk cId="273966406" sldId="6368"/>
            <ac:cxnSpMk id="8" creationId="{0F0BDBE5-03B3-46B7-820B-B6FA0C10F912}"/>
          </ac:cxnSpMkLst>
        </pc:cxnChg>
        <pc:cxnChg chg="del">
          <ac:chgData name="Cassio Tahan" userId="0f95cbe4-8d54-4dc7-b180-4b52cd23a871" providerId="ADAL" clId="{DAF04FC7-3AF6-463D-A916-962C394ECE81}" dt="2022-02-16T14:43:58.291" v="544" actId="478"/>
          <ac:cxnSpMkLst>
            <pc:docMk/>
            <pc:sldMk cId="273966406" sldId="6368"/>
            <ac:cxnSpMk id="24" creationId="{5CDDAA86-0C77-405B-8C25-D4C7F11B7222}"/>
          </ac:cxnSpMkLst>
        </pc:cxnChg>
        <pc:cxnChg chg="add mod">
          <ac:chgData name="Cassio Tahan" userId="0f95cbe4-8d54-4dc7-b180-4b52cd23a871" providerId="ADAL" clId="{DAF04FC7-3AF6-463D-A916-962C394ECE81}" dt="2022-02-16T14:46:55.147" v="584"/>
          <ac:cxnSpMkLst>
            <pc:docMk/>
            <pc:sldMk cId="273966406" sldId="6368"/>
            <ac:cxnSpMk id="27" creationId="{C22D8C13-8C0A-4C4D-97CD-B83560600389}"/>
          </ac:cxnSpMkLst>
        </pc:cxnChg>
      </pc:sldChg>
      <pc:sldChg chg="del">
        <pc:chgData name="Cassio Tahan" userId="0f95cbe4-8d54-4dc7-b180-4b52cd23a871" providerId="ADAL" clId="{DAF04FC7-3AF6-463D-A916-962C394ECE81}" dt="2022-02-15T21:45:13.299" v="98" actId="2696"/>
        <pc:sldMkLst>
          <pc:docMk/>
          <pc:sldMk cId="663039066" sldId="6368"/>
        </pc:sldMkLst>
      </pc:sldChg>
      <pc:sldChg chg="addSp delSp modSp mod">
        <pc:chgData name="Cassio Tahan" userId="0f95cbe4-8d54-4dc7-b180-4b52cd23a871" providerId="ADAL" clId="{DAF04FC7-3AF6-463D-A916-962C394ECE81}" dt="2022-02-15T22:20:07.180" v="402" actId="1076"/>
        <pc:sldMkLst>
          <pc:docMk/>
          <pc:sldMk cId="3827363319" sldId="6461"/>
        </pc:sldMkLst>
        <pc:spChg chg="del">
          <ac:chgData name="Cassio Tahan" userId="0f95cbe4-8d54-4dc7-b180-4b52cd23a871" providerId="ADAL" clId="{DAF04FC7-3AF6-463D-A916-962C394ECE81}" dt="2022-02-15T21:49:19.275" v="182" actId="478"/>
          <ac:spMkLst>
            <pc:docMk/>
            <pc:sldMk cId="3827363319" sldId="6461"/>
            <ac:spMk id="10" creationId="{35CA31D1-1E1A-4669-A8BD-70E70ED02289}"/>
          </ac:spMkLst>
        </pc:spChg>
        <pc:spChg chg="mod">
          <ac:chgData name="Cassio Tahan" userId="0f95cbe4-8d54-4dc7-b180-4b52cd23a871" providerId="ADAL" clId="{DAF04FC7-3AF6-463D-A916-962C394ECE81}" dt="2022-02-15T21:45:59.979" v="111"/>
          <ac:spMkLst>
            <pc:docMk/>
            <pc:sldMk cId="3827363319" sldId="6461"/>
            <ac:spMk id="11" creationId="{00000000-0000-0000-0000-000000000000}"/>
          </ac:spMkLst>
        </pc:spChg>
        <pc:spChg chg="del">
          <ac:chgData name="Cassio Tahan" userId="0f95cbe4-8d54-4dc7-b180-4b52cd23a871" providerId="ADAL" clId="{DAF04FC7-3AF6-463D-A916-962C394ECE81}" dt="2022-02-15T21:49:42.985" v="194" actId="478"/>
          <ac:spMkLst>
            <pc:docMk/>
            <pc:sldMk cId="3827363319" sldId="6461"/>
            <ac:spMk id="14" creationId="{76A08B78-C37A-48BF-9F0F-A63DA5FBD5CB}"/>
          </ac:spMkLst>
        </pc:spChg>
        <pc:spChg chg="mod">
          <ac:chgData name="Cassio Tahan" userId="0f95cbe4-8d54-4dc7-b180-4b52cd23a871" providerId="ADAL" clId="{DAF04FC7-3AF6-463D-A916-962C394ECE81}" dt="2022-02-15T21:49:49.303" v="201" actId="14100"/>
          <ac:spMkLst>
            <pc:docMk/>
            <pc:sldMk cId="3827363319" sldId="6461"/>
            <ac:spMk id="15" creationId="{327A7DB2-29F3-4A44-ADA9-F7804C2B067E}"/>
          </ac:spMkLst>
        </pc:spChg>
        <pc:spChg chg="add del mod">
          <ac:chgData name="Cassio Tahan" userId="0f95cbe4-8d54-4dc7-b180-4b52cd23a871" providerId="ADAL" clId="{DAF04FC7-3AF6-463D-A916-962C394ECE81}" dt="2022-02-15T22:19:56.823" v="393" actId="478"/>
          <ac:spMkLst>
            <pc:docMk/>
            <pc:sldMk cId="3827363319" sldId="6461"/>
            <ac:spMk id="16" creationId="{A702EAB2-64AF-4618-A0B7-3F18F5E0FD51}"/>
          </ac:spMkLst>
        </pc:spChg>
        <pc:graphicFrameChg chg="add del mod">
          <ac:chgData name="Cassio Tahan" userId="0f95cbe4-8d54-4dc7-b180-4b52cd23a871" providerId="ADAL" clId="{DAF04FC7-3AF6-463D-A916-962C394ECE81}" dt="2022-02-15T22:19:58.869" v="395"/>
          <ac:graphicFrameMkLst>
            <pc:docMk/>
            <pc:sldMk cId="3827363319" sldId="6461"/>
            <ac:graphicFrameMk id="5" creationId="{20EA1719-4B38-4E4B-A8F4-D68E30881D9B}"/>
          </ac:graphicFrameMkLst>
        </pc:graphicFrameChg>
        <pc:graphicFrameChg chg="add del mod">
          <ac:chgData name="Cassio Tahan" userId="0f95cbe4-8d54-4dc7-b180-4b52cd23a871" providerId="ADAL" clId="{DAF04FC7-3AF6-463D-A916-962C394ECE81}" dt="2022-02-15T21:49:15.783" v="181" actId="478"/>
          <ac:graphicFrameMkLst>
            <pc:docMk/>
            <pc:sldMk cId="3827363319" sldId="6461"/>
            <ac:graphicFrameMk id="12" creationId="{00000000-0008-0000-0F00-000018000000}"/>
          </ac:graphicFrameMkLst>
        </pc:graphicFrameChg>
        <pc:graphicFrameChg chg="add mod">
          <ac:chgData name="Cassio Tahan" userId="0f95cbe4-8d54-4dc7-b180-4b52cd23a871" providerId="ADAL" clId="{DAF04FC7-3AF6-463D-A916-962C394ECE81}" dt="2022-02-15T21:49:21.872" v="185"/>
          <ac:graphicFrameMkLst>
            <pc:docMk/>
            <pc:sldMk cId="3827363319" sldId="6461"/>
            <ac:graphicFrameMk id="13" creationId="{00000000-0008-0000-0F00-000018000000}"/>
          </ac:graphicFrameMkLst>
        </pc:graphicFrameChg>
        <pc:picChg chg="del">
          <ac:chgData name="Cassio Tahan" userId="0f95cbe4-8d54-4dc7-b180-4b52cd23a871" providerId="ADAL" clId="{DAF04FC7-3AF6-463D-A916-962C394ECE81}" dt="2022-02-15T21:49:38.793" v="192" actId="478"/>
          <ac:picMkLst>
            <pc:docMk/>
            <pc:sldMk cId="3827363319" sldId="6461"/>
            <ac:picMk id="2" creationId="{A175D6AC-8786-4841-8CFA-2936A4A1DCDA}"/>
          </ac:picMkLst>
        </pc:picChg>
        <pc:picChg chg="add mod ord">
          <ac:chgData name="Cassio Tahan" userId="0f95cbe4-8d54-4dc7-b180-4b52cd23a871" providerId="ADAL" clId="{DAF04FC7-3AF6-463D-A916-962C394ECE81}" dt="2022-02-15T21:49:35.419" v="191" actId="167"/>
          <ac:picMkLst>
            <pc:docMk/>
            <pc:sldMk cId="3827363319" sldId="6461"/>
            <ac:picMk id="3" creationId="{B77C1317-42BC-4253-9C98-AE6EC3F9C20D}"/>
          </ac:picMkLst>
        </pc:picChg>
        <pc:picChg chg="add mod ord">
          <ac:chgData name="Cassio Tahan" userId="0f95cbe4-8d54-4dc7-b180-4b52cd23a871" providerId="ADAL" clId="{DAF04FC7-3AF6-463D-A916-962C394ECE81}" dt="2022-02-15T22:20:07.180" v="402" actId="1076"/>
          <ac:picMkLst>
            <pc:docMk/>
            <pc:sldMk cId="3827363319" sldId="6461"/>
            <ac:picMk id="6" creationId="{3A2DD3B3-2C26-4960-880D-4C0E558F1DAF}"/>
          </ac:picMkLst>
        </pc:picChg>
        <pc:picChg chg="del">
          <ac:chgData name="Cassio Tahan" userId="0f95cbe4-8d54-4dc7-b180-4b52cd23a871" providerId="ADAL" clId="{DAF04FC7-3AF6-463D-A916-962C394ECE81}" dt="2022-02-15T22:20:05.595" v="400" actId="478"/>
          <ac:picMkLst>
            <pc:docMk/>
            <pc:sldMk cId="3827363319" sldId="6461"/>
            <ac:picMk id="8" creationId="{F21DF86E-77E6-45E6-83F6-0F4C07F2AFE4}"/>
          </ac:picMkLst>
        </pc:picChg>
        <pc:cxnChg chg="del">
          <ac:chgData name="Cassio Tahan" userId="0f95cbe4-8d54-4dc7-b180-4b52cd23a871" providerId="ADAL" clId="{DAF04FC7-3AF6-463D-A916-962C394ECE81}" dt="2022-02-15T21:49:43.840" v="195" actId="478"/>
          <ac:cxnSpMkLst>
            <pc:docMk/>
            <pc:sldMk cId="3827363319" sldId="6461"/>
            <ac:cxnSpMk id="19" creationId="{72873645-1E7C-48CD-B1BA-3C13F6087648}"/>
          </ac:cxnSpMkLst>
        </pc:cxnChg>
      </pc:sldChg>
      <pc:sldChg chg="addSp delSp modSp mod">
        <pc:chgData name="Cassio Tahan" userId="0f95cbe4-8d54-4dc7-b180-4b52cd23a871" providerId="ADAL" clId="{DAF04FC7-3AF6-463D-A916-962C394ECE81}" dt="2022-02-16T12:46:14.170" v="440" actId="208"/>
        <pc:sldMkLst>
          <pc:docMk/>
          <pc:sldMk cId="3980335343" sldId="6462"/>
        </pc:sldMkLst>
        <pc:spChg chg="add del mod">
          <ac:chgData name="Cassio Tahan" userId="0f95cbe4-8d54-4dc7-b180-4b52cd23a871" providerId="ADAL" clId="{DAF04FC7-3AF6-463D-A916-962C394ECE81}" dt="2022-02-16T12:43:31.815" v="411" actId="478"/>
          <ac:spMkLst>
            <pc:docMk/>
            <pc:sldMk cId="3980335343" sldId="6462"/>
            <ac:spMk id="8" creationId="{32AB5C62-1B1E-45F9-91ED-5D0F637715FE}"/>
          </ac:spMkLst>
        </pc:spChg>
        <pc:spChg chg="mod">
          <ac:chgData name="Cassio Tahan" userId="0f95cbe4-8d54-4dc7-b180-4b52cd23a871" providerId="ADAL" clId="{DAF04FC7-3AF6-463D-A916-962C394ECE81}" dt="2022-02-15T21:39:16.091" v="8" actId="20577"/>
          <ac:spMkLst>
            <pc:docMk/>
            <pc:sldMk cId="3980335343" sldId="6462"/>
            <ac:spMk id="11" creationId="{00000000-0000-0000-0000-000000000000}"/>
          </ac:spMkLst>
        </pc:spChg>
        <pc:spChg chg="mod">
          <ac:chgData name="Cassio Tahan" userId="0f95cbe4-8d54-4dc7-b180-4b52cd23a871" providerId="ADAL" clId="{DAF04FC7-3AF6-463D-A916-962C394ECE81}" dt="2022-02-16T12:43:46.287" v="420" actId="20577"/>
          <ac:spMkLst>
            <pc:docMk/>
            <pc:sldMk cId="3980335343" sldId="6462"/>
            <ac:spMk id="12" creationId="{8C588011-BF48-4715-8EC9-9E2E9E441533}"/>
          </ac:spMkLst>
        </pc:spChg>
        <pc:spChg chg="del">
          <ac:chgData name="Cassio Tahan" userId="0f95cbe4-8d54-4dc7-b180-4b52cd23a871" providerId="ADAL" clId="{DAF04FC7-3AF6-463D-A916-962C394ECE81}" dt="2022-02-15T21:40:28.721" v="19" actId="478"/>
          <ac:spMkLst>
            <pc:docMk/>
            <pc:sldMk cId="3980335343" sldId="6462"/>
            <ac:spMk id="14" creationId="{57DD9FB4-6FD7-4631-8AB1-BC9E725A6867}"/>
          </ac:spMkLst>
        </pc:spChg>
        <pc:spChg chg="del">
          <ac:chgData name="Cassio Tahan" userId="0f95cbe4-8d54-4dc7-b180-4b52cd23a871" providerId="ADAL" clId="{DAF04FC7-3AF6-463D-A916-962C394ECE81}" dt="2022-02-15T21:40:15.539" v="9" actId="478"/>
          <ac:spMkLst>
            <pc:docMk/>
            <pc:sldMk cId="3980335343" sldId="6462"/>
            <ac:spMk id="16" creationId="{36F1D51D-4665-4F46-970B-2CE2931D4292}"/>
          </ac:spMkLst>
        </pc:spChg>
        <pc:spChg chg="mod">
          <ac:chgData name="Cassio Tahan" userId="0f95cbe4-8d54-4dc7-b180-4b52cd23a871" providerId="ADAL" clId="{DAF04FC7-3AF6-463D-A916-962C394ECE81}" dt="2022-02-16T12:45:48.823" v="437" actId="20577"/>
          <ac:spMkLst>
            <pc:docMk/>
            <pc:sldMk cId="3980335343" sldId="6462"/>
            <ac:spMk id="17" creationId="{5BFEED0B-4D3F-4AC9-A2A7-7A13201F3DE0}"/>
          </ac:spMkLst>
        </pc:spChg>
        <pc:spChg chg="mod">
          <ac:chgData name="Cassio Tahan" userId="0f95cbe4-8d54-4dc7-b180-4b52cd23a871" providerId="ADAL" clId="{DAF04FC7-3AF6-463D-A916-962C394ECE81}" dt="2022-02-16T12:46:00.054" v="439" actId="20577"/>
          <ac:spMkLst>
            <pc:docMk/>
            <pc:sldMk cId="3980335343" sldId="6462"/>
            <ac:spMk id="18" creationId="{322A0B7E-74AE-403B-AF82-50E3D9BB3378}"/>
          </ac:spMkLst>
        </pc:spChg>
        <pc:spChg chg="mod">
          <ac:chgData name="Cassio Tahan" userId="0f95cbe4-8d54-4dc7-b180-4b52cd23a871" providerId="ADAL" clId="{DAF04FC7-3AF6-463D-A916-962C394ECE81}" dt="2022-02-16T12:45:29.085" v="436" actId="20577"/>
          <ac:spMkLst>
            <pc:docMk/>
            <pc:sldMk cId="3980335343" sldId="6462"/>
            <ac:spMk id="19" creationId="{E6327A69-0FCD-4627-B326-1145D8A141EF}"/>
          </ac:spMkLst>
        </pc:spChg>
        <pc:graphicFrameChg chg="add del mod">
          <ac:chgData name="Cassio Tahan" userId="0f95cbe4-8d54-4dc7-b180-4b52cd23a871" providerId="ADAL" clId="{DAF04FC7-3AF6-463D-A916-962C394ECE81}" dt="2022-02-15T21:40:36.168" v="21"/>
          <ac:graphicFrameMkLst>
            <pc:docMk/>
            <pc:sldMk cId="3980335343" sldId="6462"/>
            <ac:graphicFrameMk id="4" creationId="{C39C39FC-25BC-4236-A57F-6D88CC92ACC1}"/>
          </ac:graphicFrameMkLst>
        </pc:graphicFrameChg>
        <pc:graphicFrameChg chg="add mod">
          <ac:chgData name="Cassio Tahan" userId="0f95cbe4-8d54-4dc7-b180-4b52cd23a871" providerId="ADAL" clId="{DAF04FC7-3AF6-463D-A916-962C394ECE81}" dt="2022-02-15T21:40:17.863" v="12"/>
          <ac:graphicFrameMkLst>
            <pc:docMk/>
            <pc:sldMk cId="3980335343" sldId="6462"/>
            <ac:graphicFrameMk id="20" creationId="{00000000-0008-0000-0F00-00001A000000}"/>
          </ac:graphicFrameMkLst>
        </pc:graphicFrameChg>
        <pc:picChg chg="del">
          <ac:chgData name="Cassio Tahan" userId="0f95cbe4-8d54-4dc7-b180-4b52cd23a871" providerId="ADAL" clId="{DAF04FC7-3AF6-463D-A916-962C394ECE81}" dt="2022-02-15T21:40:25.801" v="18" actId="478"/>
          <ac:picMkLst>
            <pc:docMk/>
            <pc:sldMk cId="3980335343" sldId="6462"/>
            <ac:picMk id="2" creationId="{E6F5F9C7-7A2C-44A9-B284-83BE2EB53871}"/>
          </ac:picMkLst>
        </pc:picChg>
        <pc:picChg chg="add mod ord">
          <ac:chgData name="Cassio Tahan" userId="0f95cbe4-8d54-4dc7-b180-4b52cd23a871" providerId="ADAL" clId="{DAF04FC7-3AF6-463D-A916-962C394ECE81}" dt="2022-02-15T21:40:24.813" v="17" actId="167"/>
          <ac:picMkLst>
            <pc:docMk/>
            <pc:sldMk cId="3980335343" sldId="6462"/>
            <ac:picMk id="3" creationId="{8E307DB9-D06D-4C0F-8213-13D9B1545E9C}"/>
          </ac:picMkLst>
        </pc:picChg>
        <pc:picChg chg="del">
          <ac:chgData name="Cassio Tahan" userId="0f95cbe4-8d54-4dc7-b180-4b52cd23a871" providerId="ADAL" clId="{DAF04FC7-3AF6-463D-A916-962C394ECE81}" dt="2022-02-15T21:40:41.864" v="25" actId="478"/>
          <ac:picMkLst>
            <pc:docMk/>
            <pc:sldMk cId="3980335343" sldId="6462"/>
            <ac:picMk id="5" creationId="{A92FDCFF-DEF1-4402-AC6A-D37891F991DB}"/>
          </ac:picMkLst>
        </pc:picChg>
        <pc:picChg chg="add mod">
          <ac:chgData name="Cassio Tahan" userId="0f95cbe4-8d54-4dc7-b180-4b52cd23a871" providerId="ADAL" clId="{DAF04FC7-3AF6-463D-A916-962C394ECE81}" dt="2022-02-16T12:46:14.170" v="440" actId="208"/>
          <ac:picMkLst>
            <pc:docMk/>
            <pc:sldMk cId="3980335343" sldId="6462"/>
            <ac:picMk id="6" creationId="{B774016E-26D3-4F67-97BE-A14CA3C42611}"/>
          </ac:picMkLst>
        </pc:picChg>
        <pc:cxnChg chg="mod">
          <ac:chgData name="Cassio Tahan" userId="0f95cbe4-8d54-4dc7-b180-4b52cd23a871" providerId="ADAL" clId="{DAF04FC7-3AF6-463D-A916-962C394ECE81}" dt="2022-02-15T22:20:54.127" v="409" actId="14100"/>
          <ac:cxnSpMkLst>
            <pc:docMk/>
            <pc:sldMk cId="3980335343" sldId="6462"/>
            <ac:cxnSpMk id="15" creationId="{5E65899E-5E92-408B-8DD5-338DFC2701DB}"/>
          </ac:cxnSpMkLst>
        </pc:cxnChg>
      </pc:sldChg>
      <pc:sldChg chg="addSp delSp modSp mod modShow">
        <pc:chgData name="Cassio Tahan" userId="0f95cbe4-8d54-4dc7-b180-4b52cd23a871" providerId="ADAL" clId="{DAF04FC7-3AF6-463D-A916-962C394ECE81}" dt="2022-02-16T12:46:23.158" v="441" actId="14100"/>
        <pc:sldMkLst>
          <pc:docMk/>
          <pc:sldMk cId="2739070435" sldId="6463"/>
        </pc:sldMkLst>
        <pc:spChg chg="mod">
          <ac:chgData name="Cassio Tahan" userId="0f95cbe4-8d54-4dc7-b180-4b52cd23a871" providerId="ADAL" clId="{DAF04FC7-3AF6-463D-A916-962C394ECE81}" dt="2022-02-15T21:41:29.268" v="34"/>
          <ac:spMkLst>
            <pc:docMk/>
            <pc:sldMk cId="2739070435" sldId="6463"/>
            <ac:spMk id="11" creationId="{00000000-0000-0000-0000-000000000000}"/>
          </ac:spMkLst>
        </pc:spChg>
        <pc:spChg chg="mod">
          <ac:chgData name="Cassio Tahan" userId="0f95cbe4-8d54-4dc7-b180-4b52cd23a871" providerId="ADAL" clId="{DAF04FC7-3AF6-463D-A916-962C394ECE81}" dt="2022-02-15T21:43:01.955" v="44" actId="20577"/>
          <ac:spMkLst>
            <pc:docMk/>
            <pc:sldMk cId="2739070435" sldId="6463"/>
            <ac:spMk id="13" creationId="{68AE8A6A-58F9-48B8-9E86-E9E8A9F04E87}"/>
          </ac:spMkLst>
        </pc:spChg>
        <pc:spChg chg="mod">
          <ac:chgData name="Cassio Tahan" userId="0f95cbe4-8d54-4dc7-b180-4b52cd23a871" providerId="ADAL" clId="{DAF04FC7-3AF6-463D-A916-962C394ECE81}" dt="2022-02-15T21:43:09.097" v="47" actId="20577"/>
          <ac:spMkLst>
            <pc:docMk/>
            <pc:sldMk cId="2739070435" sldId="6463"/>
            <ac:spMk id="14" creationId="{2CE8E8AD-3E8B-4ECF-9D04-98347186CA68}"/>
          </ac:spMkLst>
        </pc:spChg>
        <pc:spChg chg="mod">
          <ac:chgData name="Cassio Tahan" userId="0f95cbe4-8d54-4dc7-b180-4b52cd23a871" providerId="ADAL" clId="{DAF04FC7-3AF6-463D-A916-962C394ECE81}" dt="2022-02-15T21:43:16.797" v="50" actId="6549"/>
          <ac:spMkLst>
            <pc:docMk/>
            <pc:sldMk cId="2739070435" sldId="6463"/>
            <ac:spMk id="15" creationId="{28135777-5851-4660-93DC-EE003B709300}"/>
          </ac:spMkLst>
        </pc:spChg>
        <pc:spChg chg="mod">
          <ac:chgData name="Cassio Tahan" userId="0f95cbe4-8d54-4dc7-b180-4b52cd23a871" providerId="ADAL" clId="{DAF04FC7-3AF6-463D-A916-962C394ECE81}" dt="2022-02-15T21:43:30.779" v="55" actId="20577"/>
          <ac:spMkLst>
            <pc:docMk/>
            <pc:sldMk cId="2739070435" sldId="6463"/>
            <ac:spMk id="16" creationId="{DF511EA5-910E-4CFC-9D33-C4FF5DF2EA7F}"/>
          </ac:spMkLst>
        </pc:spChg>
        <pc:spChg chg="mod">
          <ac:chgData name="Cassio Tahan" userId="0f95cbe4-8d54-4dc7-b180-4b52cd23a871" providerId="ADAL" clId="{DAF04FC7-3AF6-463D-A916-962C394ECE81}" dt="2022-02-15T21:43:39.369" v="61" actId="20577"/>
          <ac:spMkLst>
            <pc:docMk/>
            <pc:sldMk cId="2739070435" sldId="6463"/>
            <ac:spMk id="17" creationId="{1079C61B-E186-4032-AF0A-0DC6FDC64927}"/>
          </ac:spMkLst>
        </pc:spChg>
        <pc:spChg chg="mod">
          <ac:chgData name="Cassio Tahan" userId="0f95cbe4-8d54-4dc7-b180-4b52cd23a871" providerId="ADAL" clId="{DAF04FC7-3AF6-463D-A916-962C394ECE81}" dt="2022-02-15T21:43:44.095" v="64" actId="20577"/>
          <ac:spMkLst>
            <pc:docMk/>
            <pc:sldMk cId="2739070435" sldId="6463"/>
            <ac:spMk id="18" creationId="{51C6EE6C-0CE2-4D17-A19A-C85D21ED4714}"/>
          </ac:spMkLst>
        </pc:spChg>
        <pc:spChg chg="mod">
          <ac:chgData name="Cassio Tahan" userId="0f95cbe4-8d54-4dc7-b180-4b52cd23a871" providerId="ADAL" clId="{DAF04FC7-3AF6-463D-A916-962C394ECE81}" dt="2022-02-15T21:43:52.329" v="68" actId="20577"/>
          <ac:spMkLst>
            <pc:docMk/>
            <pc:sldMk cId="2739070435" sldId="6463"/>
            <ac:spMk id="19" creationId="{C5AB51A5-C769-45F3-95EC-5B5235BFDEA7}"/>
          </ac:spMkLst>
        </pc:spChg>
        <pc:spChg chg="del">
          <ac:chgData name="Cassio Tahan" userId="0f95cbe4-8d54-4dc7-b180-4b52cd23a871" providerId="ADAL" clId="{DAF04FC7-3AF6-463D-A916-962C394ECE81}" dt="2022-02-15T21:41:02.500" v="31" actId="478"/>
          <ac:spMkLst>
            <pc:docMk/>
            <pc:sldMk cId="2739070435" sldId="6463"/>
            <ac:spMk id="20" creationId="{12EA984E-E5B0-4D7E-9B49-B3B3AFA651EC}"/>
          </ac:spMkLst>
        </pc:spChg>
        <pc:spChg chg="del mod">
          <ac:chgData name="Cassio Tahan" userId="0f95cbe4-8d54-4dc7-b180-4b52cd23a871" providerId="ADAL" clId="{DAF04FC7-3AF6-463D-A916-962C394ECE81}" dt="2022-02-15T22:01:41.043" v="248" actId="478"/>
          <ac:spMkLst>
            <pc:docMk/>
            <pc:sldMk cId="2739070435" sldId="6463"/>
            <ac:spMk id="21" creationId="{0C14BB39-B1E9-4A26-A8E3-52B38621A678}"/>
          </ac:spMkLst>
        </pc:spChg>
        <pc:graphicFrameChg chg="add del mod">
          <ac:chgData name="Cassio Tahan" userId="0f95cbe4-8d54-4dc7-b180-4b52cd23a871" providerId="ADAL" clId="{DAF04FC7-3AF6-463D-A916-962C394ECE81}" dt="2022-02-15T22:01:48.041" v="250"/>
          <ac:graphicFrameMkLst>
            <pc:docMk/>
            <pc:sldMk cId="2739070435" sldId="6463"/>
            <ac:graphicFrameMk id="2" creationId="{041C87F0-A404-49FF-94CE-4ED6FA322754}"/>
          </ac:graphicFrameMkLst>
        </pc:graphicFrameChg>
        <pc:graphicFrameChg chg="add mod">
          <ac:chgData name="Cassio Tahan" userId="0f95cbe4-8d54-4dc7-b180-4b52cd23a871" providerId="ADAL" clId="{DAF04FC7-3AF6-463D-A916-962C394ECE81}" dt="2022-02-15T22:01:56.103" v="257"/>
          <ac:graphicFrameMkLst>
            <pc:docMk/>
            <pc:sldMk cId="2739070435" sldId="6463"/>
            <ac:graphicFrameMk id="22" creationId="{17A5ACFB-E7BF-4A2A-82A7-A0BFEC6D5754}"/>
          </ac:graphicFrameMkLst>
        </pc:graphicFrameChg>
        <pc:graphicFrameChg chg="add mod">
          <ac:chgData name="Cassio Tahan" userId="0f95cbe4-8d54-4dc7-b180-4b52cd23a871" providerId="ADAL" clId="{DAF04FC7-3AF6-463D-A916-962C394ECE81}" dt="2022-02-15T22:02:17.601" v="263"/>
          <ac:graphicFrameMkLst>
            <pc:docMk/>
            <pc:sldMk cId="2739070435" sldId="6463"/>
            <ac:graphicFrameMk id="23" creationId="{17A5ACFB-E7BF-4A2A-82A7-A0BFEC6D5754}"/>
          </ac:graphicFrameMkLst>
        </pc:graphicFrameChg>
        <pc:picChg chg="add mod">
          <ac:chgData name="Cassio Tahan" userId="0f95cbe4-8d54-4dc7-b180-4b52cd23a871" providerId="ADAL" clId="{DAF04FC7-3AF6-463D-A916-962C394ECE81}" dt="2022-02-16T12:46:23.158" v="441" actId="14100"/>
          <ac:picMkLst>
            <pc:docMk/>
            <pc:sldMk cId="2739070435" sldId="6463"/>
            <ac:picMk id="3" creationId="{12EC568A-0AA4-46C2-8C87-587801D66675}"/>
          </ac:picMkLst>
        </pc:picChg>
        <pc:picChg chg="del">
          <ac:chgData name="Cassio Tahan" userId="0f95cbe4-8d54-4dc7-b180-4b52cd23a871" providerId="ADAL" clId="{DAF04FC7-3AF6-463D-A916-962C394ECE81}" dt="2022-02-15T22:02:28.137" v="270" actId="478"/>
          <ac:picMkLst>
            <pc:docMk/>
            <pc:sldMk cId="2739070435" sldId="6463"/>
            <ac:picMk id="4" creationId="{1BF744ED-6C63-45F1-8899-5213AC117A4C}"/>
          </ac:picMkLst>
        </pc:picChg>
        <pc:picChg chg="add del mod">
          <ac:chgData name="Cassio Tahan" userId="0f95cbe4-8d54-4dc7-b180-4b52cd23a871" providerId="ADAL" clId="{DAF04FC7-3AF6-463D-A916-962C394ECE81}" dt="2022-02-15T22:01:59.080" v="260" actId="478"/>
          <ac:picMkLst>
            <pc:docMk/>
            <pc:sldMk cId="2739070435" sldId="6463"/>
            <ac:picMk id="5" creationId="{16807F3A-491E-439D-821D-A266A3DF0832}"/>
          </ac:picMkLst>
        </pc:picChg>
        <pc:picChg chg="add mod ord">
          <ac:chgData name="Cassio Tahan" userId="0f95cbe4-8d54-4dc7-b180-4b52cd23a871" providerId="ADAL" clId="{DAF04FC7-3AF6-463D-A916-962C394ECE81}" dt="2022-02-15T22:02:26.349" v="269" actId="167"/>
          <ac:picMkLst>
            <pc:docMk/>
            <pc:sldMk cId="2739070435" sldId="6463"/>
            <ac:picMk id="6" creationId="{BAF62544-2F84-48D0-BCAA-62E47B073F14}"/>
          </ac:picMkLst>
        </pc:picChg>
        <pc:picChg chg="del">
          <ac:chgData name="Cassio Tahan" userId="0f95cbe4-8d54-4dc7-b180-4b52cd23a871" providerId="ADAL" clId="{DAF04FC7-3AF6-463D-A916-962C394ECE81}" dt="2022-02-15T22:01:50.482" v="253" actId="478"/>
          <ac:picMkLst>
            <pc:docMk/>
            <pc:sldMk cId="2739070435" sldId="6463"/>
            <ac:picMk id="12" creationId="{BB09B5F5-18CD-44D5-9F26-5EF9C079F96A}"/>
          </ac:picMkLst>
        </pc:picChg>
      </pc:sldChg>
      <pc:sldChg chg="del">
        <pc:chgData name="Cassio Tahan" userId="0f95cbe4-8d54-4dc7-b180-4b52cd23a871" providerId="ADAL" clId="{DAF04FC7-3AF6-463D-A916-962C394ECE81}" dt="2022-02-15T21:45:13.299" v="98" actId="2696"/>
        <pc:sldMkLst>
          <pc:docMk/>
          <pc:sldMk cId="1065269048" sldId="6464"/>
        </pc:sldMkLst>
      </pc:sldChg>
      <pc:sldChg chg="addSp delSp modSp add mod">
        <pc:chgData name="Cassio Tahan" userId="0f95cbe4-8d54-4dc7-b180-4b52cd23a871" providerId="ADAL" clId="{DAF04FC7-3AF6-463D-A916-962C394ECE81}" dt="2022-02-16T14:54:00.808" v="734" actId="14100"/>
        <pc:sldMkLst>
          <pc:docMk/>
          <pc:sldMk cId="1907797567" sldId="6464"/>
        </pc:sldMkLst>
        <pc:spChg chg="add mod">
          <ac:chgData name="Cassio Tahan" userId="0f95cbe4-8d54-4dc7-b180-4b52cd23a871" providerId="ADAL" clId="{DAF04FC7-3AF6-463D-A916-962C394ECE81}" dt="2022-02-16T14:52:14.912" v="730" actId="14100"/>
          <ac:spMkLst>
            <pc:docMk/>
            <pc:sldMk cId="1907797567" sldId="6464"/>
            <ac:spMk id="4" creationId="{45328660-45BD-4CCD-98FC-4149BDFA11A7}"/>
          </ac:spMkLst>
        </pc:spChg>
        <pc:spChg chg="mod">
          <ac:chgData name="Cassio Tahan" userId="0f95cbe4-8d54-4dc7-b180-4b52cd23a871" providerId="ADAL" clId="{DAF04FC7-3AF6-463D-A916-962C394ECE81}" dt="2022-02-16T14:50:38.477" v="637"/>
          <ac:spMkLst>
            <pc:docMk/>
            <pc:sldMk cId="1907797567" sldId="6464"/>
            <ac:spMk id="11" creationId="{00000000-0000-0000-0000-000000000000}"/>
          </ac:spMkLst>
        </pc:spChg>
        <pc:spChg chg="del">
          <ac:chgData name="Cassio Tahan" userId="0f95cbe4-8d54-4dc7-b180-4b52cd23a871" providerId="ADAL" clId="{DAF04FC7-3AF6-463D-A916-962C394ECE81}" dt="2022-02-16T14:43:08.465" v="530" actId="478"/>
          <ac:spMkLst>
            <pc:docMk/>
            <pc:sldMk cId="1907797567" sldId="6464"/>
            <ac:spMk id="13" creationId="{43162E71-57B5-4467-B911-AF63E95DA1F2}"/>
          </ac:spMkLst>
        </pc:spChg>
        <pc:spChg chg="mod">
          <ac:chgData name="Cassio Tahan" userId="0f95cbe4-8d54-4dc7-b180-4b52cd23a871" providerId="ADAL" clId="{DAF04FC7-3AF6-463D-A916-962C394ECE81}" dt="2022-02-16T14:53:42.441" v="732" actId="1035"/>
          <ac:spMkLst>
            <pc:docMk/>
            <pc:sldMk cId="1907797567" sldId="6464"/>
            <ac:spMk id="15" creationId="{00000000-0000-0000-0000-000000000000}"/>
          </ac:spMkLst>
        </pc:spChg>
        <pc:spChg chg="mod">
          <ac:chgData name="Cassio Tahan" userId="0f95cbe4-8d54-4dc7-b180-4b52cd23a871" providerId="ADAL" clId="{DAF04FC7-3AF6-463D-A916-962C394ECE81}" dt="2022-02-16T14:50:18.432" v="632" actId="14100"/>
          <ac:spMkLst>
            <pc:docMk/>
            <pc:sldMk cId="1907797567" sldId="6464"/>
            <ac:spMk id="22" creationId="{C0D029B8-17AD-48A9-83A3-8B25C2141E08}"/>
          </ac:spMkLst>
        </pc:spChg>
        <pc:spChg chg="mod">
          <ac:chgData name="Cassio Tahan" userId="0f95cbe4-8d54-4dc7-b180-4b52cd23a871" providerId="ADAL" clId="{DAF04FC7-3AF6-463D-A916-962C394ECE81}" dt="2022-02-15T21:55:19.373" v="230"/>
          <ac:spMkLst>
            <pc:docMk/>
            <pc:sldMk cId="1907797567" sldId="6464"/>
            <ac:spMk id="25" creationId="{B6F323FB-4F56-411E-83ED-B69520D3C3FB}"/>
          </ac:spMkLst>
        </pc:spChg>
        <pc:graphicFrameChg chg="add del mod">
          <ac:chgData name="Cassio Tahan" userId="0f95cbe4-8d54-4dc7-b180-4b52cd23a871" providerId="ADAL" clId="{DAF04FC7-3AF6-463D-A916-962C394ECE81}" dt="2022-02-16T14:49:46.557" v="615" actId="478"/>
          <ac:graphicFrameMkLst>
            <pc:docMk/>
            <pc:sldMk cId="1907797567" sldId="6464"/>
            <ac:graphicFrameMk id="16" creationId="{00000000-0008-0000-0600-000002000000}"/>
          </ac:graphicFrameMkLst>
        </pc:graphicFrameChg>
        <pc:graphicFrameChg chg="add del mod">
          <ac:chgData name="Cassio Tahan" userId="0f95cbe4-8d54-4dc7-b180-4b52cd23a871" providerId="ADAL" clId="{DAF04FC7-3AF6-463D-A916-962C394ECE81}" dt="2022-02-16T14:49:49.483" v="618" actId="478"/>
          <ac:graphicFrameMkLst>
            <pc:docMk/>
            <pc:sldMk cId="1907797567" sldId="6464"/>
            <ac:graphicFrameMk id="17" creationId="{00000000-0008-0000-0600-000002000000}"/>
          </ac:graphicFrameMkLst>
        </pc:graphicFrameChg>
        <pc:graphicFrameChg chg="add mod">
          <ac:chgData name="Cassio Tahan" userId="0f95cbe4-8d54-4dc7-b180-4b52cd23a871" providerId="ADAL" clId="{DAF04FC7-3AF6-463D-A916-962C394ECE81}" dt="2022-02-16T14:49:51.336" v="621"/>
          <ac:graphicFrameMkLst>
            <pc:docMk/>
            <pc:sldMk cId="1907797567" sldId="6464"/>
            <ac:graphicFrameMk id="18" creationId="{00000000-0008-0000-0600-000002000000}"/>
          </ac:graphicFrameMkLst>
        </pc:graphicFrameChg>
        <pc:picChg chg="add mod">
          <ac:chgData name="Cassio Tahan" userId="0f95cbe4-8d54-4dc7-b180-4b52cd23a871" providerId="ADAL" clId="{DAF04FC7-3AF6-463D-A916-962C394ECE81}" dt="2022-02-16T14:54:00.808" v="734" actId="14100"/>
          <ac:picMkLst>
            <pc:docMk/>
            <pc:sldMk cId="1907797567" sldId="6464"/>
            <ac:picMk id="2" creationId="{87894304-E773-42D8-B76B-1E5DFF3A5CD2}"/>
          </ac:picMkLst>
        </pc:picChg>
        <pc:picChg chg="del">
          <ac:chgData name="Cassio Tahan" userId="0f95cbe4-8d54-4dc7-b180-4b52cd23a871" providerId="ADAL" clId="{DAF04FC7-3AF6-463D-A916-962C394ECE81}" dt="2022-02-16T14:43:14.439" v="535" actId="478"/>
          <ac:picMkLst>
            <pc:docMk/>
            <pc:sldMk cId="1907797567" sldId="6464"/>
            <ac:picMk id="7" creationId="{A9DD00FB-3936-4630-A096-70EC348A54E8}"/>
          </ac:picMkLst>
        </pc:picChg>
        <pc:picChg chg="del">
          <ac:chgData name="Cassio Tahan" userId="0f95cbe4-8d54-4dc7-b180-4b52cd23a871" providerId="ADAL" clId="{DAF04FC7-3AF6-463D-A916-962C394ECE81}" dt="2022-02-16T14:50:51.059" v="639" actId="478"/>
          <ac:picMkLst>
            <pc:docMk/>
            <pc:sldMk cId="1907797567" sldId="6464"/>
            <ac:picMk id="10" creationId="{1FA5374D-899C-4CFD-820D-9C15817CD41D}"/>
          </ac:picMkLst>
        </pc:picChg>
        <pc:picChg chg="add del mod ord">
          <ac:chgData name="Cassio Tahan" userId="0f95cbe4-8d54-4dc7-b180-4b52cd23a871" providerId="ADAL" clId="{DAF04FC7-3AF6-463D-A916-962C394ECE81}" dt="2022-02-16T14:43:13.548" v="534" actId="167"/>
          <ac:picMkLst>
            <pc:docMk/>
            <pc:sldMk cId="1907797567" sldId="6464"/>
            <ac:picMk id="14" creationId="{A866DE34-57C7-4BE7-BCDE-C179012E3D55}"/>
          </ac:picMkLst>
        </pc:picChg>
        <pc:cxnChg chg="mod">
          <ac:chgData name="Cassio Tahan" userId="0f95cbe4-8d54-4dc7-b180-4b52cd23a871" providerId="ADAL" clId="{DAF04FC7-3AF6-463D-A916-962C394ECE81}" dt="2022-02-16T14:50:23.520" v="635" actId="1076"/>
          <ac:cxnSpMkLst>
            <pc:docMk/>
            <pc:sldMk cId="1907797567" sldId="6464"/>
            <ac:cxnSpMk id="23" creationId="{81BAEE3D-5C2B-482D-99FB-F539DF02B11F}"/>
          </ac:cxnSpMkLst>
        </pc:cxnChg>
      </pc:sldChg>
      <pc:sldChg chg="addSp delSp modSp mod">
        <pc:chgData name="Cassio Tahan" userId="0f95cbe4-8d54-4dc7-b180-4b52cd23a871" providerId="ADAL" clId="{DAF04FC7-3AF6-463D-A916-962C394ECE81}" dt="2022-02-16T12:56:57.710" v="466" actId="20577"/>
        <pc:sldMkLst>
          <pc:docMk/>
          <pc:sldMk cId="1145670843" sldId="6465"/>
        </pc:sldMkLst>
        <pc:spChg chg="mod">
          <ac:chgData name="Cassio Tahan" userId="0f95cbe4-8d54-4dc7-b180-4b52cd23a871" providerId="ADAL" clId="{DAF04FC7-3AF6-463D-A916-962C394ECE81}" dt="2022-02-15T21:54:52.267" v="220" actId="20577"/>
          <ac:spMkLst>
            <pc:docMk/>
            <pc:sldMk cId="1145670843" sldId="6465"/>
            <ac:spMk id="11" creationId="{00000000-0000-0000-0000-000000000000}"/>
          </ac:spMkLst>
        </pc:spChg>
        <pc:spChg chg="mod">
          <ac:chgData name="Cassio Tahan" userId="0f95cbe4-8d54-4dc7-b180-4b52cd23a871" providerId="ADAL" clId="{DAF04FC7-3AF6-463D-A916-962C394ECE81}" dt="2022-02-16T12:44:03.315" v="424"/>
          <ac:spMkLst>
            <pc:docMk/>
            <pc:sldMk cId="1145670843" sldId="6465"/>
            <ac:spMk id="12" creationId="{8C588011-BF48-4715-8EC9-9E2E9E441533}"/>
          </ac:spMkLst>
        </pc:spChg>
        <pc:spChg chg="del">
          <ac:chgData name="Cassio Tahan" userId="0f95cbe4-8d54-4dc7-b180-4b52cd23a871" providerId="ADAL" clId="{DAF04FC7-3AF6-463D-A916-962C394ECE81}" dt="2022-02-15T21:54:32.393" v="202" actId="478"/>
          <ac:spMkLst>
            <pc:docMk/>
            <pc:sldMk cId="1145670843" sldId="6465"/>
            <ac:spMk id="14" creationId="{BE3E53D7-95A2-4CA1-BBFE-507C0B4D2352}"/>
          </ac:spMkLst>
        </pc:spChg>
        <pc:spChg chg="mod">
          <ac:chgData name="Cassio Tahan" userId="0f95cbe4-8d54-4dc7-b180-4b52cd23a871" providerId="ADAL" clId="{DAF04FC7-3AF6-463D-A916-962C394ECE81}" dt="2022-02-16T12:56:57.710" v="466" actId="20577"/>
          <ac:spMkLst>
            <pc:docMk/>
            <pc:sldMk cId="1145670843" sldId="6465"/>
            <ac:spMk id="17" creationId="{5BFEED0B-4D3F-4AC9-A2A7-7A13201F3DE0}"/>
          </ac:spMkLst>
        </pc:spChg>
        <pc:spChg chg="mod">
          <ac:chgData name="Cassio Tahan" userId="0f95cbe4-8d54-4dc7-b180-4b52cd23a871" providerId="ADAL" clId="{DAF04FC7-3AF6-463D-A916-962C394ECE81}" dt="2022-02-16T12:56:36.271" v="462" actId="20577"/>
          <ac:spMkLst>
            <pc:docMk/>
            <pc:sldMk cId="1145670843" sldId="6465"/>
            <ac:spMk id="18" creationId="{322A0B7E-74AE-403B-AF82-50E3D9BB3378}"/>
          </ac:spMkLst>
        </pc:spChg>
        <pc:spChg chg="mod">
          <ac:chgData name="Cassio Tahan" userId="0f95cbe4-8d54-4dc7-b180-4b52cd23a871" providerId="ADAL" clId="{DAF04FC7-3AF6-463D-A916-962C394ECE81}" dt="2022-02-16T12:45:03.744" v="428" actId="20577"/>
          <ac:spMkLst>
            <pc:docMk/>
            <pc:sldMk cId="1145670843" sldId="6465"/>
            <ac:spMk id="19" creationId="{E6327A69-0FCD-4627-B326-1145D8A141EF}"/>
          </ac:spMkLst>
        </pc:spChg>
        <pc:spChg chg="add del mod">
          <ac:chgData name="Cassio Tahan" userId="0f95cbe4-8d54-4dc7-b180-4b52cd23a871" providerId="ADAL" clId="{DAF04FC7-3AF6-463D-A916-962C394ECE81}" dt="2022-02-16T12:44:00.729" v="423" actId="478"/>
          <ac:spMkLst>
            <pc:docMk/>
            <pc:sldMk cId="1145670843" sldId="6465"/>
            <ac:spMk id="20" creationId="{DC1DD8DA-8F6B-41E7-BE65-6B0FDCEFEFE3}"/>
          </ac:spMkLst>
        </pc:spChg>
        <pc:graphicFrameChg chg="add del mod">
          <ac:chgData name="Cassio Tahan" userId="0f95cbe4-8d54-4dc7-b180-4b52cd23a871" providerId="ADAL" clId="{DAF04FC7-3AF6-463D-A916-962C394ECE81}" dt="2022-02-15T21:56:13.740" v="233"/>
          <ac:graphicFrameMkLst>
            <pc:docMk/>
            <pc:sldMk cId="1145670843" sldId="6465"/>
            <ac:graphicFrameMk id="3" creationId="{7F5BEAC3-C36A-485D-A81A-7C1566048DA5}"/>
          </ac:graphicFrameMkLst>
        </pc:graphicFrameChg>
        <pc:graphicFrameChg chg="add mod">
          <ac:chgData name="Cassio Tahan" userId="0f95cbe4-8d54-4dc7-b180-4b52cd23a871" providerId="ADAL" clId="{DAF04FC7-3AF6-463D-A916-962C394ECE81}" dt="2022-02-15T21:54:34.672" v="205"/>
          <ac:graphicFrameMkLst>
            <pc:docMk/>
            <pc:sldMk cId="1145670843" sldId="6465"/>
            <ac:graphicFrameMk id="16" creationId="{00000000-0008-0000-0F00-00001A000000}"/>
          </ac:graphicFrameMkLst>
        </pc:graphicFrameChg>
        <pc:picChg chg="add mod ord">
          <ac:chgData name="Cassio Tahan" userId="0f95cbe4-8d54-4dc7-b180-4b52cd23a871" providerId="ADAL" clId="{DAF04FC7-3AF6-463D-A916-962C394ECE81}" dt="2022-02-15T21:56:36.522" v="244" actId="167"/>
          <ac:picMkLst>
            <pc:docMk/>
            <pc:sldMk cId="1145670843" sldId="6465"/>
            <ac:picMk id="2" creationId="{4B90EEED-EF0E-439A-8078-276143FAD84B}"/>
          </ac:picMkLst>
        </pc:picChg>
        <pc:picChg chg="add mod ord">
          <ac:chgData name="Cassio Tahan" userId="0f95cbe4-8d54-4dc7-b180-4b52cd23a871" providerId="ADAL" clId="{DAF04FC7-3AF6-463D-A916-962C394ECE81}" dt="2022-02-15T21:56:22.603" v="238" actId="167"/>
          <ac:picMkLst>
            <pc:docMk/>
            <pc:sldMk cId="1145670843" sldId="6465"/>
            <ac:picMk id="4" creationId="{7B6AD7F6-FC25-488A-A1BE-5A0A3E272094}"/>
          </ac:picMkLst>
        </pc:picChg>
        <pc:picChg chg="del">
          <ac:chgData name="Cassio Tahan" userId="0f95cbe4-8d54-4dc7-b180-4b52cd23a871" providerId="ADAL" clId="{DAF04FC7-3AF6-463D-A916-962C394ECE81}" dt="2022-02-15T21:56:37.865" v="245" actId="478"/>
          <ac:picMkLst>
            <pc:docMk/>
            <pc:sldMk cId="1145670843" sldId="6465"/>
            <ac:picMk id="9" creationId="{8A07573F-0524-456F-9480-BBA9464A2DEE}"/>
          </ac:picMkLst>
        </pc:picChg>
        <pc:picChg chg="del">
          <ac:chgData name="Cassio Tahan" userId="0f95cbe4-8d54-4dc7-b180-4b52cd23a871" providerId="ADAL" clId="{DAF04FC7-3AF6-463D-A916-962C394ECE81}" dt="2022-02-15T21:56:23.824" v="239" actId="478"/>
          <ac:picMkLst>
            <pc:docMk/>
            <pc:sldMk cId="1145670843" sldId="6465"/>
            <ac:picMk id="22" creationId="{59FB1BFE-4C9A-4F27-A5AF-296C53A48512}"/>
          </ac:picMkLst>
        </pc:picChg>
        <pc:cxnChg chg="mod">
          <ac:chgData name="Cassio Tahan" userId="0f95cbe4-8d54-4dc7-b180-4b52cd23a871" providerId="ADAL" clId="{DAF04FC7-3AF6-463D-A916-962C394ECE81}" dt="2022-02-16T12:56:49.806" v="463" actId="1076"/>
          <ac:cxnSpMkLst>
            <pc:docMk/>
            <pc:sldMk cId="1145670843" sldId="6465"/>
            <ac:cxnSpMk id="15" creationId="{5E65899E-5E92-408B-8DD5-338DFC2701DB}"/>
          </ac:cxnSpMkLst>
        </pc:cxnChg>
      </pc:sldChg>
      <pc:sldChg chg="addSp delSp modSp mod">
        <pc:chgData name="Cassio Tahan" userId="0f95cbe4-8d54-4dc7-b180-4b52cd23a871" providerId="ADAL" clId="{DAF04FC7-3AF6-463D-A916-962C394ECE81}" dt="2022-02-15T22:20:26.957" v="407"/>
        <pc:sldMkLst>
          <pc:docMk/>
          <pc:sldMk cId="1234031603" sldId="6466"/>
        </pc:sldMkLst>
        <pc:spChg chg="del mod">
          <ac:chgData name="Cassio Tahan" userId="0f95cbe4-8d54-4dc7-b180-4b52cd23a871" providerId="ADAL" clId="{DAF04FC7-3AF6-463D-A916-962C394ECE81}" dt="2022-02-15T22:20:26.827" v="406" actId="478"/>
          <ac:spMkLst>
            <pc:docMk/>
            <pc:sldMk cId="1234031603" sldId="6466"/>
            <ac:spMk id="10" creationId="{B58F5A79-EE1E-4F95-A8BF-67123C397FA6}"/>
          </ac:spMkLst>
        </pc:spChg>
        <pc:spChg chg="mod">
          <ac:chgData name="Cassio Tahan" userId="0f95cbe4-8d54-4dc7-b180-4b52cd23a871" providerId="ADAL" clId="{DAF04FC7-3AF6-463D-A916-962C394ECE81}" dt="2022-02-15T21:55:00.406" v="222"/>
          <ac:spMkLst>
            <pc:docMk/>
            <pc:sldMk cId="1234031603" sldId="6466"/>
            <ac:spMk id="11" creationId="{00000000-0000-0000-0000-000000000000}"/>
          </ac:spMkLst>
        </pc:spChg>
        <pc:spChg chg="del">
          <ac:chgData name="Cassio Tahan" userId="0f95cbe4-8d54-4dc7-b180-4b52cd23a871" providerId="ADAL" clId="{DAF04FC7-3AF6-463D-A916-962C394ECE81}" dt="2022-02-15T22:09:09.912" v="304" actId="478"/>
          <ac:spMkLst>
            <pc:docMk/>
            <pc:sldMk cId="1234031603" sldId="6466"/>
            <ac:spMk id="14" creationId="{76A08B78-C37A-48BF-9F0F-A63DA5FBD5CB}"/>
          </ac:spMkLst>
        </pc:spChg>
        <pc:spChg chg="mod">
          <ac:chgData name="Cassio Tahan" userId="0f95cbe4-8d54-4dc7-b180-4b52cd23a871" providerId="ADAL" clId="{DAF04FC7-3AF6-463D-A916-962C394ECE81}" dt="2022-02-15T22:12:20.711" v="348" actId="14100"/>
          <ac:spMkLst>
            <pc:docMk/>
            <pc:sldMk cId="1234031603" sldId="6466"/>
            <ac:spMk id="15" creationId="{327A7DB2-29F3-4A44-ADA9-F7804C2B067E}"/>
          </ac:spMkLst>
        </pc:spChg>
        <pc:graphicFrameChg chg="add mod">
          <ac:chgData name="Cassio Tahan" userId="0f95cbe4-8d54-4dc7-b180-4b52cd23a871" providerId="ADAL" clId="{DAF04FC7-3AF6-463D-A916-962C394ECE81}" dt="2022-02-15T22:12:00.009" v="333"/>
          <ac:graphicFrameMkLst>
            <pc:docMk/>
            <pc:sldMk cId="1234031603" sldId="6466"/>
            <ac:graphicFrameMk id="12" creationId="{00000000-0008-0000-0F00-000018000000}"/>
          </ac:graphicFrameMkLst>
        </pc:graphicFrameChg>
        <pc:picChg chg="add mod ord">
          <ac:chgData name="Cassio Tahan" userId="0f95cbe4-8d54-4dc7-b180-4b52cd23a871" providerId="ADAL" clId="{DAF04FC7-3AF6-463D-A916-962C394ECE81}" dt="2022-02-15T22:12:12.016" v="341" actId="1076"/>
          <ac:picMkLst>
            <pc:docMk/>
            <pc:sldMk cId="1234031603" sldId="6466"/>
            <ac:picMk id="2" creationId="{1F7EA889-643B-439D-AB03-010C2CD218FF}"/>
          </ac:picMkLst>
        </pc:picChg>
        <pc:picChg chg="del mod">
          <ac:chgData name="Cassio Tahan" userId="0f95cbe4-8d54-4dc7-b180-4b52cd23a871" providerId="ADAL" clId="{DAF04FC7-3AF6-463D-A916-962C394ECE81}" dt="2022-02-15T22:12:08.962" v="339" actId="478"/>
          <ac:picMkLst>
            <pc:docMk/>
            <pc:sldMk cId="1234031603" sldId="6466"/>
            <ac:picMk id="3" creationId="{D16E2E55-546E-4048-9512-BB7B01AA2160}"/>
          </ac:picMkLst>
        </pc:picChg>
        <pc:picChg chg="del">
          <ac:chgData name="Cassio Tahan" userId="0f95cbe4-8d54-4dc7-b180-4b52cd23a871" providerId="ADAL" clId="{DAF04FC7-3AF6-463D-A916-962C394ECE81}" dt="2022-02-15T22:20:26.827" v="406" actId="478"/>
          <ac:picMkLst>
            <pc:docMk/>
            <pc:sldMk cId="1234031603" sldId="6466"/>
            <ac:picMk id="9" creationId="{CA88CA2C-A755-4999-BD5A-E8F0DA9105B2}"/>
          </ac:picMkLst>
        </pc:picChg>
        <pc:picChg chg="add mod">
          <ac:chgData name="Cassio Tahan" userId="0f95cbe4-8d54-4dc7-b180-4b52cd23a871" providerId="ADAL" clId="{DAF04FC7-3AF6-463D-A916-962C394ECE81}" dt="2022-02-15T22:20:26.957" v="407"/>
          <ac:picMkLst>
            <pc:docMk/>
            <pc:sldMk cId="1234031603" sldId="6466"/>
            <ac:picMk id="13" creationId="{1C272203-698A-47B2-A612-23DC27619B79}"/>
          </ac:picMkLst>
        </pc:picChg>
        <pc:cxnChg chg="del">
          <ac:chgData name="Cassio Tahan" userId="0f95cbe4-8d54-4dc7-b180-4b52cd23a871" providerId="ADAL" clId="{DAF04FC7-3AF6-463D-A916-962C394ECE81}" dt="2022-02-15T22:09:10.671" v="305" actId="478"/>
          <ac:cxnSpMkLst>
            <pc:docMk/>
            <pc:sldMk cId="1234031603" sldId="6466"/>
            <ac:cxnSpMk id="19" creationId="{72873645-1E7C-48CD-B1BA-3C13F6087648}"/>
          </ac:cxnSpMkLst>
        </pc:cxnChg>
      </pc:sldChg>
      <pc:sldChg chg="addSp delSp modSp mod">
        <pc:chgData name="Cassio Tahan" userId="0f95cbe4-8d54-4dc7-b180-4b52cd23a871" providerId="ADAL" clId="{DAF04FC7-3AF6-463D-A916-962C394ECE81}" dt="2022-03-03T16:57:29.111" v="916" actId="6549"/>
        <pc:sldMkLst>
          <pc:docMk/>
          <pc:sldMk cId="2839961599" sldId="6468"/>
        </pc:sldMkLst>
        <pc:spChg chg="mod">
          <ac:chgData name="Cassio Tahan" userId="0f95cbe4-8d54-4dc7-b180-4b52cd23a871" providerId="ADAL" clId="{DAF04FC7-3AF6-463D-A916-962C394ECE81}" dt="2022-03-03T16:57:18.541" v="911" actId="20577"/>
          <ac:spMkLst>
            <pc:docMk/>
            <pc:sldMk cId="2839961599" sldId="6468"/>
            <ac:spMk id="12" creationId="{1776E902-16C6-48DD-BC83-AC7E5FE26BBD}"/>
          </ac:spMkLst>
        </pc:spChg>
        <pc:spChg chg="mod">
          <ac:chgData name="Cassio Tahan" userId="0f95cbe4-8d54-4dc7-b180-4b52cd23a871" providerId="ADAL" clId="{DAF04FC7-3AF6-463D-A916-962C394ECE81}" dt="2022-03-03T16:57:29.111" v="916" actId="6549"/>
          <ac:spMkLst>
            <pc:docMk/>
            <pc:sldMk cId="2839961599" sldId="6468"/>
            <ac:spMk id="13" creationId="{C01ED58F-5718-42AF-BC23-9FECD46EB12A}"/>
          </ac:spMkLst>
        </pc:spChg>
        <pc:spChg chg="mod ord">
          <ac:chgData name="Cassio Tahan" userId="0f95cbe4-8d54-4dc7-b180-4b52cd23a871" providerId="ADAL" clId="{DAF04FC7-3AF6-463D-A916-962C394ECE81}" dt="2022-03-03T16:56:53.039" v="893" actId="1076"/>
          <ac:spMkLst>
            <pc:docMk/>
            <pc:sldMk cId="2839961599" sldId="6468"/>
            <ac:spMk id="21" creationId="{5D926148-2B46-451B-974F-7822927EBA28}"/>
          </ac:spMkLst>
        </pc:spChg>
        <pc:graphicFrameChg chg="add del mod">
          <ac:chgData name="Cassio Tahan" userId="0f95cbe4-8d54-4dc7-b180-4b52cd23a871" providerId="ADAL" clId="{DAF04FC7-3AF6-463D-A916-962C394ECE81}" dt="2022-03-03T16:55:59.453" v="866"/>
          <ac:graphicFrameMkLst>
            <pc:docMk/>
            <pc:sldMk cId="2839961599" sldId="6468"/>
            <ac:graphicFrameMk id="7" creationId="{B1A1D41F-B856-4391-817D-998CCFF1308D}"/>
          </ac:graphicFrameMkLst>
        </pc:graphicFrameChg>
        <pc:graphicFrameChg chg="add del mod">
          <ac:chgData name="Cassio Tahan" userId="0f95cbe4-8d54-4dc7-b180-4b52cd23a871" providerId="ADAL" clId="{DAF04FC7-3AF6-463D-A916-962C394ECE81}" dt="2022-03-03T16:56:10.974" v="874"/>
          <ac:graphicFrameMkLst>
            <pc:docMk/>
            <pc:sldMk cId="2839961599" sldId="6468"/>
            <ac:graphicFrameMk id="10" creationId="{153968A4-E69B-4467-842C-6BD2F795BCCA}"/>
          </ac:graphicFrameMkLst>
        </pc:graphicFrameChg>
        <pc:picChg chg="add del mod">
          <ac:chgData name="Cassio Tahan" userId="0f95cbe4-8d54-4dc7-b180-4b52cd23a871" providerId="ADAL" clId="{DAF04FC7-3AF6-463D-A916-962C394ECE81}" dt="2022-03-03T16:57:08.880" v="901" actId="478"/>
          <ac:picMkLst>
            <pc:docMk/>
            <pc:sldMk cId="2839961599" sldId="6468"/>
            <ac:picMk id="3" creationId="{01B969F7-94B7-438D-AAF2-33F07D031188}"/>
          </ac:picMkLst>
        </pc:picChg>
        <pc:picChg chg="add del mod ord">
          <ac:chgData name="Cassio Tahan" userId="0f95cbe4-8d54-4dc7-b180-4b52cd23a871" providerId="ADAL" clId="{DAF04FC7-3AF6-463D-A916-962C394ECE81}" dt="2022-03-03T16:56:53.969" v="899" actId="22"/>
          <ac:picMkLst>
            <pc:docMk/>
            <pc:sldMk cId="2839961599" sldId="6468"/>
            <ac:picMk id="5" creationId="{450F10C9-014F-4D86-891D-D73717C5B1A3}"/>
          </ac:picMkLst>
        </pc:picChg>
        <pc:picChg chg="add del">
          <ac:chgData name="Cassio Tahan" userId="0f95cbe4-8d54-4dc7-b180-4b52cd23a871" providerId="ADAL" clId="{DAF04FC7-3AF6-463D-A916-962C394ECE81}" dt="2022-03-03T16:56:53.344" v="895" actId="478"/>
          <ac:picMkLst>
            <pc:docMk/>
            <pc:sldMk cId="2839961599" sldId="6468"/>
            <ac:picMk id="6" creationId="{5EEDD20C-794D-49F4-89FD-C787DF4ED12C}"/>
          </ac:picMkLst>
        </pc:picChg>
        <pc:picChg chg="add del mod">
          <ac:chgData name="Cassio Tahan" userId="0f95cbe4-8d54-4dc7-b180-4b52cd23a871" providerId="ADAL" clId="{DAF04FC7-3AF6-463D-A916-962C394ECE81}" dt="2022-03-03T16:56:52.368" v="890"/>
          <ac:picMkLst>
            <pc:docMk/>
            <pc:sldMk cId="2839961599" sldId="6468"/>
            <ac:picMk id="8" creationId="{FB05E34C-5E9D-4471-9181-9BD3F5991468}"/>
          </ac:picMkLst>
        </pc:picChg>
        <pc:picChg chg="add del">
          <ac:chgData name="Cassio Tahan" userId="0f95cbe4-8d54-4dc7-b180-4b52cd23a871" providerId="ADAL" clId="{DAF04FC7-3AF6-463D-A916-962C394ECE81}" dt="2022-03-03T16:56:54.247" v="900" actId="478"/>
          <ac:picMkLst>
            <pc:docMk/>
            <pc:sldMk cId="2839961599" sldId="6468"/>
            <ac:picMk id="9" creationId="{11AB4D71-74AD-4525-A044-A9C5064768FE}"/>
          </ac:picMkLst>
        </pc:picChg>
        <pc:picChg chg="add del mod">
          <ac:chgData name="Cassio Tahan" userId="0f95cbe4-8d54-4dc7-b180-4b52cd23a871" providerId="ADAL" clId="{DAF04FC7-3AF6-463D-A916-962C394ECE81}" dt="2022-03-03T16:56:51.232" v="886"/>
          <ac:picMkLst>
            <pc:docMk/>
            <pc:sldMk cId="2839961599" sldId="6468"/>
            <ac:picMk id="15" creationId="{34818054-E07A-4218-9FC3-4396E831D663}"/>
          </ac:picMkLst>
        </pc:picChg>
        <pc:picChg chg="add del">
          <ac:chgData name="Cassio Tahan" userId="0f95cbe4-8d54-4dc7-b180-4b52cd23a871" providerId="ADAL" clId="{DAF04FC7-3AF6-463D-A916-962C394ECE81}" dt="2022-03-03T16:56:50.760" v="885" actId="478"/>
          <ac:picMkLst>
            <pc:docMk/>
            <pc:sldMk cId="2839961599" sldId="6468"/>
            <ac:picMk id="25" creationId="{C8F44F17-4129-4E04-B463-17C81511A93F}"/>
          </ac:picMkLst>
        </pc:picChg>
        <pc:picChg chg="add del">
          <ac:chgData name="Cassio Tahan" userId="0f95cbe4-8d54-4dc7-b180-4b52cd23a871" providerId="ADAL" clId="{DAF04FC7-3AF6-463D-A916-962C394ECE81}" dt="2022-03-03T16:56:52.008" v="888" actId="478"/>
          <ac:picMkLst>
            <pc:docMk/>
            <pc:sldMk cId="2839961599" sldId="6468"/>
            <ac:picMk id="27" creationId="{2E531C5F-A799-4E57-8C21-A9BA3EBC3F46}"/>
          </ac:picMkLst>
        </pc:picChg>
      </pc:sldChg>
    </pc:docChg>
  </pc:docChgLst>
  <pc:docChgLst>
    <pc:chgData name="Cassia Kuki" userId="0a54ce7b-0f85-46c7-a596-a84da824918f" providerId="ADAL" clId="{0C54CF58-BC1C-43F8-97CA-49E52AF50AEF}"/>
    <pc:docChg chg="undo custSel addSld delSld modSld modSection">
      <pc:chgData name="Cassia Kuki" userId="0a54ce7b-0f85-46c7-a596-a84da824918f" providerId="ADAL" clId="{0C54CF58-BC1C-43F8-97CA-49E52AF50AEF}" dt="2022-03-15T22:29:05.011" v="413" actId="1076"/>
      <pc:docMkLst>
        <pc:docMk/>
      </pc:docMkLst>
      <pc:sldChg chg="addSp delSp modSp mod">
        <pc:chgData name="Cassia Kuki" userId="0a54ce7b-0f85-46c7-a596-a84da824918f" providerId="ADAL" clId="{0C54CF58-BC1C-43F8-97CA-49E52AF50AEF}" dt="2022-03-15T21:28:35.492" v="75" actId="1076"/>
        <pc:sldMkLst>
          <pc:docMk/>
          <pc:sldMk cId="4143558169" sldId="6425"/>
        </pc:sldMkLst>
        <pc:spChg chg="del">
          <ac:chgData name="Cassia Kuki" userId="0a54ce7b-0f85-46c7-a596-a84da824918f" providerId="ADAL" clId="{0C54CF58-BC1C-43F8-97CA-49E52AF50AEF}" dt="2022-03-15T21:21:58.816" v="5" actId="478"/>
          <ac:spMkLst>
            <pc:docMk/>
            <pc:sldMk cId="4143558169" sldId="6425"/>
            <ac:spMk id="9" creationId="{BFC77FF8-B47B-47E4-B94F-0BE7AA60726F}"/>
          </ac:spMkLst>
        </pc:spChg>
        <pc:spChg chg="del">
          <ac:chgData name="Cassia Kuki" userId="0a54ce7b-0f85-46c7-a596-a84da824918f" providerId="ADAL" clId="{0C54CF58-BC1C-43F8-97CA-49E52AF50AEF}" dt="2022-03-15T21:22:05.420" v="6" actId="478"/>
          <ac:spMkLst>
            <pc:docMk/>
            <pc:sldMk cId="4143558169" sldId="6425"/>
            <ac:spMk id="10" creationId="{153E590F-AEC4-4312-AEFB-0E804E1727D6}"/>
          </ac:spMkLst>
        </pc:spChg>
        <pc:spChg chg="del">
          <ac:chgData name="Cassia Kuki" userId="0a54ce7b-0f85-46c7-a596-a84da824918f" providerId="ADAL" clId="{0C54CF58-BC1C-43F8-97CA-49E52AF50AEF}" dt="2022-03-15T21:22:06.975" v="7" actId="478"/>
          <ac:spMkLst>
            <pc:docMk/>
            <pc:sldMk cId="4143558169" sldId="6425"/>
            <ac:spMk id="11" creationId="{4D42689B-A0DD-4F41-93C0-3915B1E85664}"/>
          </ac:spMkLst>
        </pc:spChg>
        <pc:spChg chg="mod">
          <ac:chgData name="Cassia Kuki" userId="0a54ce7b-0f85-46c7-a596-a84da824918f" providerId="ADAL" clId="{0C54CF58-BC1C-43F8-97CA-49E52AF50AEF}" dt="2022-03-15T21:24:23.009" v="63" actId="20577"/>
          <ac:spMkLst>
            <pc:docMk/>
            <pc:sldMk cId="4143558169" sldId="6425"/>
            <ac:spMk id="17" creationId="{D9D09F55-E2DD-4098-AC91-D7176069E997}"/>
          </ac:spMkLst>
        </pc:spChg>
        <pc:picChg chg="del">
          <ac:chgData name="Cassia Kuki" userId="0a54ce7b-0f85-46c7-a596-a84da824918f" providerId="ADAL" clId="{0C54CF58-BC1C-43F8-97CA-49E52AF50AEF}" dt="2022-03-15T21:22:07.597" v="8" actId="478"/>
          <ac:picMkLst>
            <pc:docMk/>
            <pc:sldMk cId="4143558169" sldId="6425"/>
            <ac:picMk id="4" creationId="{834AB911-0256-490D-B0FD-BAE90836316F}"/>
          </ac:picMkLst>
        </pc:picChg>
        <pc:picChg chg="add del mod">
          <ac:chgData name="Cassia Kuki" userId="0a54ce7b-0f85-46c7-a596-a84da824918f" providerId="ADAL" clId="{0C54CF58-BC1C-43F8-97CA-49E52AF50AEF}" dt="2022-03-15T21:28:32.877" v="74" actId="478"/>
          <ac:picMkLst>
            <pc:docMk/>
            <pc:sldMk cId="4143558169" sldId="6425"/>
            <ac:picMk id="5" creationId="{4ECDAF7C-7B62-49F9-810D-9DD42C6A3AB9}"/>
          </ac:picMkLst>
        </pc:picChg>
        <pc:picChg chg="add mod">
          <ac:chgData name="Cassia Kuki" userId="0a54ce7b-0f85-46c7-a596-a84da824918f" providerId="ADAL" clId="{0C54CF58-BC1C-43F8-97CA-49E52AF50AEF}" dt="2022-03-15T21:28:35.492" v="75" actId="1076"/>
          <ac:picMkLst>
            <pc:docMk/>
            <pc:sldMk cId="4143558169" sldId="6425"/>
            <ac:picMk id="7" creationId="{2263622F-4855-47EC-A18B-F4C7B4BC917F}"/>
          </ac:picMkLst>
        </pc:picChg>
        <pc:picChg chg="del">
          <ac:chgData name="Cassia Kuki" userId="0a54ce7b-0f85-46c7-a596-a84da824918f" providerId="ADAL" clId="{0C54CF58-BC1C-43F8-97CA-49E52AF50AEF}" dt="2022-03-15T21:22:10.387" v="10" actId="478"/>
          <ac:picMkLst>
            <pc:docMk/>
            <pc:sldMk cId="4143558169" sldId="6425"/>
            <ac:picMk id="8" creationId="{99C32CF9-02D1-486E-BD7E-E5E4B9666176}"/>
          </ac:picMkLst>
        </pc:picChg>
        <pc:picChg chg="del">
          <ac:chgData name="Cassia Kuki" userId="0a54ce7b-0f85-46c7-a596-a84da824918f" providerId="ADAL" clId="{0C54CF58-BC1C-43F8-97CA-49E52AF50AEF}" dt="2022-03-15T21:22:08.500" v="9" actId="478"/>
          <ac:picMkLst>
            <pc:docMk/>
            <pc:sldMk cId="4143558169" sldId="6425"/>
            <ac:picMk id="13" creationId="{D3A12390-4E86-45AD-90E8-75A348E2B62C}"/>
          </ac:picMkLst>
        </pc:picChg>
      </pc:sldChg>
      <pc:sldChg chg="add mod modShow">
        <pc:chgData name="Cassia Kuki" userId="0a54ce7b-0f85-46c7-a596-a84da824918f" providerId="ADAL" clId="{0C54CF58-BC1C-43F8-97CA-49E52AF50AEF}" dt="2022-03-15T21:10:10.043" v="2" actId="729"/>
        <pc:sldMkLst>
          <pc:docMk/>
          <pc:sldMk cId="3867307128" sldId="6433"/>
        </pc:sldMkLst>
      </pc:sldChg>
      <pc:sldChg chg="mod modShow">
        <pc:chgData name="Cassia Kuki" userId="0a54ce7b-0f85-46c7-a596-a84da824918f" providerId="ADAL" clId="{0C54CF58-BC1C-43F8-97CA-49E52AF50AEF}" dt="2022-03-15T21:29:36.794" v="76" actId="729"/>
        <pc:sldMkLst>
          <pc:docMk/>
          <pc:sldMk cId="2839961599" sldId="6468"/>
        </pc:sldMkLst>
      </pc:sldChg>
      <pc:sldChg chg="del">
        <pc:chgData name="Cassia Kuki" userId="0a54ce7b-0f85-46c7-a596-a84da824918f" providerId="ADAL" clId="{0C54CF58-BC1C-43F8-97CA-49E52AF50AEF}" dt="2022-03-15T21:08:21.377" v="0" actId="47"/>
        <pc:sldMkLst>
          <pc:docMk/>
          <pc:sldMk cId="2110530767" sldId="6484"/>
        </pc:sldMkLst>
      </pc:sldChg>
      <pc:sldChg chg="del">
        <pc:chgData name="Cassia Kuki" userId="0a54ce7b-0f85-46c7-a596-a84da824918f" providerId="ADAL" clId="{0C54CF58-BC1C-43F8-97CA-49E52AF50AEF}" dt="2022-03-15T21:08:21.377" v="0" actId="47"/>
        <pc:sldMkLst>
          <pc:docMk/>
          <pc:sldMk cId="456578200" sldId="6485"/>
        </pc:sldMkLst>
      </pc:sldChg>
      <pc:sldChg chg="del">
        <pc:chgData name="Cassia Kuki" userId="0a54ce7b-0f85-46c7-a596-a84da824918f" providerId="ADAL" clId="{0C54CF58-BC1C-43F8-97CA-49E52AF50AEF}" dt="2022-03-15T21:08:21.377" v="0" actId="47"/>
        <pc:sldMkLst>
          <pc:docMk/>
          <pc:sldMk cId="2178995251" sldId="6486"/>
        </pc:sldMkLst>
      </pc:sldChg>
      <pc:sldChg chg="add mod modShow">
        <pc:chgData name="Cassia Kuki" userId="0a54ce7b-0f85-46c7-a596-a84da824918f" providerId="ADAL" clId="{0C54CF58-BC1C-43F8-97CA-49E52AF50AEF}" dt="2022-03-15T21:10:10.043" v="2" actId="729"/>
        <pc:sldMkLst>
          <pc:docMk/>
          <pc:sldMk cId="3614323759" sldId="6486"/>
        </pc:sldMkLst>
      </pc:sldChg>
      <pc:sldChg chg="add mod modShow">
        <pc:chgData name="Cassia Kuki" userId="0a54ce7b-0f85-46c7-a596-a84da824918f" providerId="ADAL" clId="{0C54CF58-BC1C-43F8-97CA-49E52AF50AEF}" dt="2022-03-15T21:10:10.043" v="2" actId="729"/>
        <pc:sldMkLst>
          <pc:docMk/>
          <pc:sldMk cId="1156921815" sldId="6487"/>
        </pc:sldMkLst>
      </pc:sldChg>
      <pc:sldChg chg="del">
        <pc:chgData name="Cassia Kuki" userId="0a54ce7b-0f85-46c7-a596-a84da824918f" providerId="ADAL" clId="{0C54CF58-BC1C-43F8-97CA-49E52AF50AEF}" dt="2022-03-15T21:08:21.377" v="0" actId="47"/>
        <pc:sldMkLst>
          <pc:docMk/>
          <pc:sldMk cId="1732551720" sldId="6487"/>
        </pc:sldMkLst>
      </pc:sldChg>
      <pc:sldChg chg="add del mod modShow">
        <pc:chgData name="Cassia Kuki" userId="0a54ce7b-0f85-46c7-a596-a84da824918f" providerId="ADAL" clId="{0C54CF58-BC1C-43F8-97CA-49E52AF50AEF}" dt="2022-03-15T21:10:27.970" v="4" actId="729"/>
        <pc:sldMkLst>
          <pc:docMk/>
          <pc:sldMk cId="3144403875" sldId="6488"/>
        </pc:sldMkLst>
      </pc:sldChg>
      <pc:sldChg chg="addSp delSp modSp mod">
        <pc:chgData name="Cassia Kuki" userId="0a54ce7b-0f85-46c7-a596-a84da824918f" providerId="ADAL" clId="{0C54CF58-BC1C-43F8-97CA-49E52AF50AEF}" dt="2022-03-15T22:29:05.011" v="413" actId="1076"/>
        <pc:sldMkLst>
          <pc:docMk/>
          <pc:sldMk cId="3721842226" sldId="6505"/>
        </pc:sldMkLst>
        <pc:spChg chg="del">
          <ac:chgData name="Cassia Kuki" userId="0a54ce7b-0f85-46c7-a596-a84da824918f" providerId="ADAL" clId="{0C54CF58-BC1C-43F8-97CA-49E52AF50AEF}" dt="2022-03-15T22:21:11.453" v="172" actId="478"/>
          <ac:spMkLst>
            <pc:docMk/>
            <pc:sldMk cId="3721842226" sldId="6505"/>
            <ac:spMk id="12" creationId="{6F3BCA80-0D4D-452C-B564-5DF7D8948C74}"/>
          </ac:spMkLst>
        </pc:spChg>
        <pc:spChg chg="mod">
          <ac:chgData name="Cassia Kuki" userId="0a54ce7b-0f85-46c7-a596-a84da824918f" providerId="ADAL" clId="{0C54CF58-BC1C-43F8-97CA-49E52AF50AEF}" dt="2022-03-15T22:29:00.181" v="412" actId="20577"/>
          <ac:spMkLst>
            <pc:docMk/>
            <pc:sldMk cId="3721842226" sldId="6505"/>
            <ac:spMk id="27" creationId="{7F840F5C-7AD8-47AD-AB02-1BCBD01254E8}"/>
          </ac:spMkLst>
        </pc:spChg>
        <pc:spChg chg="add del mod">
          <ac:chgData name="Cassia Kuki" userId="0a54ce7b-0f85-46c7-a596-a84da824918f" providerId="ADAL" clId="{0C54CF58-BC1C-43F8-97CA-49E52AF50AEF}" dt="2022-03-15T22:29:05.011" v="413" actId="1076"/>
          <ac:spMkLst>
            <pc:docMk/>
            <pc:sldMk cId="3721842226" sldId="6505"/>
            <ac:spMk id="35" creationId="{2ED5F47F-FEF8-4944-B516-72E2EA109B45}"/>
          </ac:spMkLst>
        </pc:spChg>
        <pc:graphicFrameChg chg="mod modGraphic">
          <ac:chgData name="Cassia Kuki" userId="0a54ce7b-0f85-46c7-a596-a84da824918f" providerId="ADAL" clId="{0C54CF58-BC1C-43F8-97CA-49E52AF50AEF}" dt="2022-03-15T22:25:49.437" v="263" actId="1076"/>
          <ac:graphicFrameMkLst>
            <pc:docMk/>
            <pc:sldMk cId="3721842226" sldId="6505"/>
            <ac:graphicFrameMk id="34" creationId="{7A32837B-DECE-46DE-98A4-2CA5EB88916A}"/>
          </ac:graphicFrameMkLst>
        </pc:graphicFrameChg>
        <pc:picChg chg="add del mod">
          <ac:chgData name="Cassia Kuki" userId="0a54ce7b-0f85-46c7-a596-a84da824918f" providerId="ADAL" clId="{0C54CF58-BC1C-43F8-97CA-49E52AF50AEF}" dt="2022-03-15T22:24:48.067" v="238" actId="478"/>
          <ac:picMkLst>
            <pc:docMk/>
            <pc:sldMk cId="3721842226" sldId="6505"/>
            <ac:picMk id="13" creationId="{EE801906-D19C-4E61-AA33-B3F1F541D649}"/>
          </ac:picMkLst>
        </pc:picChg>
      </pc:sldChg>
    </pc:docChg>
  </pc:docChgLst>
  <pc:docChgLst>
    <pc:chgData name="Fernanda Kazama" userId="22fe7373-730d-4e0e-b004-a3194092bdf2" providerId="ADAL" clId="{BFB2F52D-E17A-4586-83B0-FD4E65F9BCCA}"/>
    <pc:docChg chg="undo custSel addSld delSld modSld sldOrd modSection">
      <pc:chgData name="Fernanda Kazama" userId="22fe7373-730d-4e0e-b004-a3194092bdf2" providerId="ADAL" clId="{BFB2F52D-E17A-4586-83B0-FD4E65F9BCCA}" dt="2022-02-15T21:37:42.336" v="320" actId="47"/>
      <pc:docMkLst>
        <pc:docMk/>
      </pc:docMkLst>
      <pc:sldChg chg="modSp del mod">
        <pc:chgData name="Fernanda Kazama" userId="22fe7373-730d-4e0e-b004-a3194092bdf2" providerId="ADAL" clId="{BFB2F52D-E17A-4586-83B0-FD4E65F9BCCA}" dt="2022-02-15T20:59:24.013" v="220" actId="47"/>
        <pc:sldMkLst>
          <pc:docMk/>
          <pc:sldMk cId="560040600" sldId="6038"/>
        </pc:sldMkLst>
        <pc:spChg chg="mod">
          <ac:chgData name="Fernanda Kazama" userId="22fe7373-730d-4e0e-b004-a3194092bdf2" providerId="ADAL" clId="{BFB2F52D-E17A-4586-83B0-FD4E65F9BCCA}" dt="2022-02-15T20:59:19.949" v="219" actId="1076"/>
          <ac:spMkLst>
            <pc:docMk/>
            <pc:sldMk cId="560040600" sldId="6038"/>
            <ac:spMk id="6" creationId="{2EF81302-EFD2-4273-8BC5-FB0C8C591107}"/>
          </ac:spMkLst>
        </pc:spChg>
      </pc:sldChg>
      <pc:sldChg chg="modSp mod">
        <pc:chgData name="Fernanda Kazama" userId="22fe7373-730d-4e0e-b004-a3194092bdf2" providerId="ADAL" clId="{BFB2F52D-E17A-4586-83B0-FD4E65F9BCCA}" dt="2022-02-15T20:50:02.750" v="90" actId="20577"/>
        <pc:sldMkLst>
          <pc:docMk/>
          <pc:sldMk cId="205460439" sldId="6041"/>
        </pc:sldMkLst>
        <pc:spChg chg="mod">
          <ac:chgData name="Fernanda Kazama" userId="22fe7373-730d-4e0e-b004-a3194092bdf2" providerId="ADAL" clId="{BFB2F52D-E17A-4586-83B0-FD4E65F9BCCA}" dt="2022-02-15T20:45:53.254" v="5" actId="1076"/>
          <ac:spMkLst>
            <pc:docMk/>
            <pc:sldMk cId="205460439" sldId="6041"/>
            <ac:spMk id="2" creationId="{3644ED75-A141-45A2-B37A-1976DB844562}"/>
          </ac:spMkLst>
        </pc:spChg>
        <pc:spChg chg="mod">
          <ac:chgData name="Fernanda Kazama" userId="22fe7373-730d-4e0e-b004-a3194092bdf2" providerId="ADAL" clId="{BFB2F52D-E17A-4586-83B0-FD4E65F9BCCA}" dt="2022-02-15T20:50:02.750" v="90" actId="20577"/>
          <ac:spMkLst>
            <pc:docMk/>
            <pc:sldMk cId="205460439" sldId="6041"/>
            <ac:spMk id="12" creationId="{5B175E51-FDDD-4CA8-A60B-CFFCED4C19F6}"/>
          </ac:spMkLst>
        </pc:spChg>
        <pc:picChg chg="mod">
          <ac:chgData name="Fernanda Kazama" userId="22fe7373-730d-4e0e-b004-a3194092bdf2" providerId="ADAL" clId="{BFB2F52D-E17A-4586-83B0-FD4E65F9BCCA}" dt="2022-02-15T20:48:46.823" v="45" actId="1076"/>
          <ac:picMkLst>
            <pc:docMk/>
            <pc:sldMk cId="205460439" sldId="6041"/>
            <ac:picMk id="1030" creationId="{8D2B59F8-1F2A-4354-BAC9-93B8C566DF7D}"/>
          </ac:picMkLst>
        </pc:picChg>
        <pc:picChg chg="mod">
          <ac:chgData name="Fernanda Kazama" userId="22fe7373-730d-4e0e-b004-a3194092bdf2" providerId="ADAL" clId="{BFB2F52D-E17A-4586-83B0-FD4E65F9BCCA}" dt="2022-02-15T20:48:34.142" v="44" actId="1076"/>
          <ac:picMkLst>
            <pc:docMk/>
            <pc:sldMk cId="205460439" sldId="6041"/>
            <ac:picMk id="1032" creationId="{3CC684A8-DE15-4622-8037-38E236864068}"/>
          </ac:picMkLst>
        </pc:picChg>
      </pc:sldChg>
      <pc:sldChg chg="delSp modSp mod">
        <pc:chgData name="Fernanda Kazama" userId="22fe7373-730d-4e0e-b004-a3194092bdf2" providerId="ADAL" clId="{BFB2F52D-E17A-4586-83B0-FD4E65F9BCCA}" dt="2022-02-15T21:32:18.002" v="234" actId="20577"/>
        <pc:sldMkLst>
          <pc:docMk/>
          <pc:sldMk cId="2890948306" sldId="6309"/>
        </pc:sldMkLst>
        <pc:spChg chg="del">
          <ac:chgData name="Fernanda Kazama" userId="22fe7373-730d-4e0e-b004-a3194092bdf2" providerId="ADAL" clId="{BFB2F52D-E17A-4586-83B0-FD4E65F9BCCA}" dt="2022-02-15T21:32:10.823" v="231" actId="478"/>
          <ac:spMkLst>
            <pc:docMk/>
            <pc:sldMk cId="2890948306" sldId="6309"/>
            <ac:spMk id="3" creationId="{D7F80DB7-3741-4F6C-93F4-BC6E9E36887F}"/>
          </ac:spMkLst>
        </pc:spChg>
        <pc:spChg chg="mod">
          <ac:chgData name="Fernanda Kazama" userId="22fe7373-730d-4e0e-b004-a3194092bdf2" providerId="ADAL" clId="{BFB2F52D-E17A-4586-83B0-FD4E65F9BCCA}" dt="2022-02-15T21:32:18.002" v="234" actId="20577"/>
          <ac:spMkLst>
            <pc:docMk/>
            <pc:sldMk cId="2890948306" sldId="6309"/>
            <ac:spMk id="5" creationId="{2FB13E5A-EBED-4661-8789-4F55B5EEFE82}"/>
          </ac:spMkLst>
        </pc:spChg>
      </pc:sldChg>
      <pc:sldChg chg="addSp delSp modSp mod">
        <pc:chgData name="Fernanda Kazama" userId="22fe7373-730d-4e0e-b004-a3194092bdf2" providerId="ADAL" clId="{BFB2F52D-E17A-4586-83B0-FD4E65F9BCCA}" dt="2022-02-15T21:33:24.711" v="247" actId="20577"/>
        <pc:sldMkLst>
          <pc:docMk/>
          <pc:sldMk cId="325592335" sldId="6357"/>
        </pc:sldMkLst>
        <pc:spChg chg="mod">
          <ac:chgData name="Fernanda Kazama" userId="22fe7373-730d-4e0e-b004-a3194092bdf2" providerId="ADAL" clId="{BFB2F52D-E17A-4586-83B0-FD4E65F9BCCA}" dt="2022-02-15T21:33:24.711" v="247" actId="20577"/>
          <ac:spMkLst>
            <pc:docMk/>
            <pc:sldMk cId="325592335" sldId="6357"/>
            <ac:spMk id="2" creationId="{233B332E-1BE4-4975-AF5B-811F7C256406}"/>
          </ac:spMkLst>
        </pc:spChg>
        <pc:spChg chg="del">
          <ac:chgData name="Fernanda Kazama" userId="22fe7373-730d-4e0e-b004-a3194092bdf2" providerId="ADAL" clId="{BFB2F52D-E17A-4586-83B0-FD4E65F9BCCA}" dt="2022-02-15T21:32:30.572" v="235" actId="478"/>
          <ac:spMkLst>
            <pc:docMk/>
            <pc:sldMk cId="325592335" sldId="6357"/>
            <ac:spMk id="10" creationId="{51664FDE-BB07-4E21-AF4D-2ED7619E1307}"/>
          </ac:spMkLst>
        </pc:spChg>
        <pc:spChg chg="add del mod">
          <ac:chgData name="Fernanda Kazama" userId="22fe7373-730d-4e0e-b004-a3194092bdf2" providerId="ADAL" clId="{BFB2F52D-E17A-4586-83B0-FD4E65F9BCCA}" dt="2022-02-15T21:33:19.179" v="241" actId="478"/>
          <ac:spMkLst>
            <pc:docMk/>
            <pc:sldMk cId="325592335" sldId="6357"/>
            <ac:spMk id="12" creationId="{61B6A9E3-698C-4850-B314-3D80C7963A21}"/>
          </ac:spMkLst>
        </pc:spChg>
        <pc:spChg chg="add del mod">
          <ac:chgData name="Fernanda Kazama" userId="22fe7373-730d-4e0e-b004-a3194092bdf2" providerId="ADAL" clId="{BFB2F52D-E17A-4586-83B0-FD4E65F9BCCA}" dt="2022-02-15T21:33:14.126" v="239" actId="478"/>
          <ac:spMkLst>
            <pc:docMk/>
            <pc:sldMk cId="325592335" sldId="6357"/>
            <ac:spMk id="13" creationId="{E37FB77E-43D3-47EA-B7C7-920D18E60EAC}"/>
          </ac:spMkLst>
        </pc:spChg>
        <pc:spChg chg="del">
          <ac:chgData name="Fernanda Kazama" userId="22fe7373-730d-4e0e-b004-a3194092bdf2" providerId="ADAL" clId="{BFB2F52D-E17A-4586-83B0-FD4E65F9BCCA}" dt="2022-02-15T21:33:08.898" v="236" actId="478"/>
          <ac:spMkLst>
            <pc:docMk/>
            <pc:sldMk cId="325592335" sldId="6357"/>
            <ac:spMk id="18" creationId="{9846D463-1BBC-4442-8019-CC1144E6DC1B}"/>
          </ac:spMkLst>
        </pc:spChg>
        <pc:spChg chg="mod">
          <ac:chgData name="Fernanda Kazama" userId="22fe7373-730d-4e0e-b004-a3194092bdf2" providerId="ADAL" clId="{BFB2F52D-E17A-4586-83B0-FD4E65F9BCCA}" dt="2022-02-15T21:33:09.845" v="237"/>
          <ac:spMkLst>
            <pc:docMk/>
            <pc:sldMk cId="325592335" sldId="6357"/>
            <ac:spMk id="25" creationId="{390CDFB8-CA82-403D-9DF3-B745A824B744}"/>
          </ac:spMkLst>
        </pc:spChg>
        <pc:spChg chg="mod">
          <ac:chgData name="Fernanda Kazama" userId="22fe7373-730d-4e0e-b004-a3194092bdf2" providerId="ADAL" clId="{BFB2F52D-E17A-4586-83B0-FD4E65F9BCCA}" dt="2022-02-15T21:33:09.845" v="237"/>
          <ac:spMkLst>
            <pc:docMk/>
            <pc:sldMk cId="325592335" sldId="6357"/>
            <ac:spMk id="26" creationId="{142455E6-949A-445B-81F1-E21F0E855E6B}"/>
          </ac:spMkLst>
        </pc:spChg>
        <pc:spChg chg="add del mod">
          <ac:chgData name="Fernanda Kazama" userId="22fe7373-730d-4e0e-b004-a3194092bdf2" providerId="ADAL" clId="{BFB2F52D-E17A-4586-83B0-FD4E65F9BCCA}" dt="2022-02-15T21:33:14.126" v="239" actId="478"/>
          <ac:spMkLst>
            <pc:docMk/>
            <pc:sldMk cId="325592335" sldId="6357"/>
            <ac:spMk id="27" creationId="{A830855C-70CA-491C-8F25-2192C4079036}"/>
          </ac:spMkLst>
        </pc:spChg>
        <pc:grpChg chg="del">
          <ac:chgData name="Fernanda Kazama" userId="22fe7373-730d-4e0e-b004-a3194092bdf2" providerId="ADAL" clId="{BFB2F52D-E17A-4586-83B0-FD4E65F9BCCA}" dt="2022-02-15T21:33:08.898" v="236" actId="478"/>
          <ac:grpSpMkLst>
            <pc:docMk/>
            <pc:sldMk cId="325592335" sldId="6357"/>
            <ac:grpSpMk id="20" creationId="{B3376810-AE90-461A-91DE-F5B303B3C0B2}"/>
          </ac:grpSpMkLst>
        </pc:grpChg>
        <pc:grpChg chg="add del mod">
          <ac:chgData name="Fernanda Kazama" userId="22fe7373-730d-4e0e-b004-a3194092bdf2" providerId="ADAL" clId="{BFB2F52D-E17A-4586-83B0-FD4E65F9BCCA}" dt="2022-02-15T21:33:14.126" v="239" actId="478"/>
          <ac:grpSpMkLst>
            <pc:docMk/>
            <pc:sldMk cId="325592335" sldId="6357"/>
            <ac:grpSpMk id="24" creationId="{3A2C06DC-883D-49A2-ADCA-1C5F02B79786}"/>
          </ac:grpSpMkLst>
        </pc:grpChg>
        <pc:graphicFrameChg chg="add del mod">
          <ac:chgData name="Fernanda Kazama" userId="22fe7373-730d-4e0e-b004-a3194092bdf2" providerId="ADAL" clId="{BFB2F52D-E17A-4586-83B0-FD4E65F9BCCA}" dt="2022-02-15T21:33:14.126" v="239" actId="478"/>
          <ac:graphicFrameMkLst>
            <pc:docMk/>
            <pc:sldMk cId="325592335" sldId="6357"/>
            <ac:graphicFrameMk id="23" creationId="{FD498B47-92D1-4B14-A327-5AD0FDD88A4D}"/>
          </ac:graphicFrameMkLst>
        </pc:graphicFrameChg>
        <pc:picChg chg="add del mod">
          <ac:chgData name="Fernanda Kazama" userId="22fe7373-730d-4e0e-b004-a3194092bdf2" providerId="ADAL" clId="{BFB2F52D-E17A-4586-83B0-FD4E65F9BCCA}" dt="2022-02-15T21:33:14.126" v="239" actId="478"/>
          <ac:picMkLst>
            <pc:docMk/>
            <pc:sldMk cId="325592335" sldId="6357"/>
            <ac:picMk id="11" creationId="{71375C3B-DF22-428C-825F-77ABC000BAB7}"/>
          </ac:picMkLst>
        </pc:picChg>
        <pc:picChg chg="add del mod">
          <ac:chgData name="Fernanda Kazama" userId="22fe7373-730d-4e0e-b004-a3194092bdf2" providerId="ADAL" clId="{BFB2F52D-E17A-4586-83B0-FD4E65F9BCCA}" dt="2022-02-15T21:33:14.126" v="239" actId="478"/>
          <ac:picMkLst>
            <pc:docMk/>
            <pc:sldMk cId="325592335" sldId="6357"/>
            <ac:picMk id="14" creationId="{96774CF6-D308-4D5C-8E1F-014A09060DB5}"/>
          </ac:picMkLst>
        </pc:picChg>
        <pc:picChg chg="add del mod">
          <ac:chgData name="Fernanda Kazama" userId="22fe7373-730d-4e0e-b004-a3194092bdf2" providerId="ADAL" clId="{BFB2F52D-E17A-4586-83B0-FD4E65F9BCCA}" dt="2022-02-15T21:33:14.126" v="239" actId="478"/>
          <ac:picMkLst>
            <pc:docMk/>
            <pc:sldMk cId="325592335" sldId="6357"/>
            <ac:picMk id="15" creationId="{B2C3B771-AE82-40C7-BBB3-B2DE9984F309}"/>
          </ac:picMkLst>
        </pc:picChg>
        <pc:picChg chg="del">
          <ac:chgData name="Fernanda Kazama" userId="22fe7373-730d-4e0e-b004-a3194092bdf2" providerId="ADAL" clId="{BFB2F52D-E17A-4586-83B0-FD4E65F9BCCA}" dt="2022-02-15T21:33:08.898" v="236" actId="478"/>
          <ac:picMkLst>
            <pc:docMk/>
            <pc:sldMk cId="325592335" sldId="6357"/>
            <ac:picMk id="16" creationId="{5E01E6B9-52C5-488D-8430-EB53A6800BE2}"/>
          </ac:picMkLst>
        </pc:picChg>
        <pc:picChg chg="del">
          <ac:chgData name="Fernanda Kazama" userId="22fe7373-730d-4e0e-b004-a3194092bdf2" providerId="ADAL" clId="{BFB2F52D-E17A-4586-83B0-FD4E65F9BCCA}" dt="2022-02-15T21:33:08.898" v="236" actId="478"/>
          <ac:picMkLst>
            <pc:docMk/>
            <pc:sldMk cId="325592335" sldId="6357"/>
            <ac:picMk id="17" creationId="{7AB740AB-632B-4D23-A1A2-4A26B52B1C95}"/>
          </ac:picMkLst>
        </pc:picChg>
        <pc:picChg chg="del">
          <ac:chgData name="Fernanda Kazama" userId="22fe7373-730d-4e0e-b004-a3194092bdf2" providerId="ADAL" clId="{BFB2F52D-E17A-4586-83B0-FD4E65F9BCCA}" dt="2022-02-15T21:33:08.898" v="236" actId="478"/>
          <ac:picMkLst>
            <pc:docMk/>
            <pc:sldMk cId="325592335" sldId="6357"/>
            <ac:picMk id="19" creationId="{3108C7A6-8685-4194-84AB-5B37AE08AD40}"/>
          </ac:picMkLst>
        </pc:picChg>
      </pc:sldChg>
      <pc:sldChg chg="del">
        <pc:chgData name="Fernanda Kazama" userId="22fe7373-730d-4e0e-b004-a3194092bdf2" providerId="ADAL" clId="{BFB2F52D-E17A-4586-83B0-FD4E65F9BCCA}" dt="2022-02-15T21:33:42.009" v="248" actId="47"/>
        <pc:sldMkLst>
          <pc:docMk/>
          <pc:sldMk cId="264491991" sldId="6416"/>
        </pc:sldMkLst>
      </pc:sldChg>
      <pc:sldChg chg="addSp delSp modSp mod">
        <pc:chgData name="Fernanda Kazama" userId="22fe7373-730d-4e0e-b004-a3194092bdf2" providerId="ADAL" clId="{BFB2F52D-E17A-4586-83B0-FD4E65F9BCCA}" dt="2022-02-15T21:36:14.488" v="291" actId="478"/>
        <pc:sldMkLst>
          <pc:docMk/>
          <pc:sldMk cId="1767481082" sldId="6417"/>
        </pc:sldMkLst>
        <pc:spChg chg="mod">
          <ac:chgData name="Fernanda Kazama" userId="22fe7373-730d-4e0e-b004-a3194092bdf2" providerId="ADAL" clId="{BFB2F52D-E17A-4586-83B0-FD4E65F9BCCA}" dt="2022-02-15T21:35:02.008" v="281" actId="6549"/>
          <ac:spMkLst>
            <pc:docMk/>
            <pc:sldMk cId="1767481082" sldId="6417"/>
            <ac:spMk id="2" creationId="{233B332E-1BE4-4975-AF5B-811F7C256406}"/>
          </ac:spMkLst>
        </pc:spChg>
        <pc:spChg chg="del">
          <ac:chgData name="Fernanda Kazama" userId="22fe7373-730d-4e0e-b004-a3194092bdf2" providerId="ADAL" clId="{BFB2F52D-E17A-4586-83B0-FD4E65F9BCCA}" dt="2022-02-15T21:34:56.145" v="274" actId="478"/>
          <ac:spMkLst>
            <pc:docMk/>
            <pc:sldMk cId="1767481082" sldId="6417"/>
            <ac:spMk id="11" creationId="{6589603C-D1FD-43AF-9E19-0D73ADFAA57A}"/>
          </ac:spMkLst>
        </pc:spChg>
        <pc:spChg chg="del">
          <ac:chgData name="Fernanda Kazama" userId="22fe7373-730d-4e0e-b004-a3194092bdf2" providerId="ADAL" clId="{BFB2F52D-E17A-4586-83B0-FD4E65F9BCCA}" dt="2022-02-15T21:34:58.360" v="275" actId="478"/>
          <ac:spMkLst>
            <pc:docMk/>
            <pc:sldMk cId="1767481082" sldId="6417"/>
            <ac:spMk id="21" creationId="{21825440-0E9E-49AF-9EA2-E0CB90F8F33A}"/>
          </ac:spMkLst>
        </pc:spChg>
        <pc:spChg chg="add del mod">
          <ac:chgData name="Fernanda Kazama" userId="22fe7373-730d-4e0e-b004-a3194092bdf2" providerId="ADAL" clId="{BFB2F52D-E17A-4586-83B0-FD4E65F9BCCA}" dt="2022-02-15T21:36:14.488" v="291" actId="478"/>
          <ac:spMkLst>
            <pc:docMk/>
            <pc:sldMk cId="1767481082" sldId="6417"/>
            <ac:spMk id="26" creationId="{16EE2038-70F2-4B2B-8387-83A2D6179AB4}"/>
          </ac:spMkLst>
        </pc:spChg>
        <pc:spChg chg="add mod">
          <ac:chgData name="Fernanda Kazama" userId="22fe7373-730d-4e0e-b004-a3194092bdf2" providerId="ADAL" clId="{BFB2F52D-E17A-4586-83B0-FD4E65F9BCCA}" dt="2022-02-15T21:35:37.670" v="290" actId="1035"/>
          <ac:spMkLst>
            <pc:docMk/>
            <pc:sldMk cId="1767481082" sldId="6417"/>
            <ac:spMk id="30" creationId="{F2711535-0194-4B70-99AF-036EA2B95BED}"/>
          </ac:spMkLst>
        </pc:spChg>
        <pc:spChg chg="add mod">
          <ac:chgData name="Fernanda Kazama" userId="22fe7373-730d-4e0e-b004-a3194092bdf2" providerId="ADAL" clId="{BFB2F52D-E17A-4586-83B0-FD4E65F9BCCA}" dt="2022-02-15T21:35:37.670" v="290" actId="1035"/>
          <ac:spMkLst>
            <pc:docMk/>
            <pc:sldMk cId="1767481082" sldId="6417"/>
            <ac:spMk id="31" creationId="{05176A90-0CA5-40C8-83BB-7594BED69487}"/>
          </ac:spMkLst>
        </pc:spChg>
        <pc:spChg chg="add mod">
          <ac:chgData name="Fernanda Kazama" userId="22fe7373-730d-4e0e-b004-a3194092bdf2" providerId="ADAL" clId="{BFB2F52D-E17A-4586-83B0-FD4E65F9BCCA}" dt="2022-02-15T21:35:37.670" v="290" actId="1035"/>
          <ac:spMkLst>
            <pc:docMk/>
            <pc:sldMk cId="1767481082" sldId="6417"/>
            <ac:spMk id="32" creationId="{6E525157-15CD-43C2-884D-394799D42E90}"/>
          </ac:spMkLst>
        </pc:spChg>
        <pc:spChg chg="add mod">
          <ac:chgData name="Fernanda Kazama" userId="22fe7373-730d-4e0e-b004-a3194092bdf2" providerId="ADAL" clId="{BFB2F52D-E17A-4586-83B0-FD4E65F9BCCA}" dt="2022-02-15T21:35:37.670" v="290" actId="1035"/>
          <ac:spMkLst>
            <pc:docMk/>
            <pc:sldMk cId="1767481082" sldId="6417"/>
            <ac:spMk id="33" creationId="{3CC3CBE2-A65E-49F8-ADEF-0DF59BADBE1D}"/>
          </ac:spMkLst>
        </pc:spChg>
        <pc:spChg chg="add mod">
          <ac:chgData name="Fernanda Kazama" userId="22fe7373-730d-4e0e-b004-a3194092bdf2" providerId="ADAL" clId="{BFB2F52D-E17A-4586-83B0-FD4E65F9BCCA}" dt="2022-02-15T21:35:37.670" v="290" actId="1035"/>
          <ac:spMkLst>
            <pc:docMk/>
            <pc:sldMk cId="1767481082" sldId="6417"/>
            <ac:spMk id="34" creationId="{7B3CDC6D-F505-4109-8A6F-C52DF6851676}"/>
          </ac:spMkLst>
        </pc:spChg>
        <pc:grpChg chg="del">
          <ac:chgData name="Fernanda Kazama" userId="22fe7373-730d-4e0e-b004-a3194092bdf2" providerId="ADAL" clId="{BFB2F52D-E17A-4586-83B0-FD4E65F9BCCA}" dt="2022-02-15T21:34:56.145" v="274" actId="478"/>
          <ac:grpSpMkLst>
            <pc:docMk/>
            <pc:sldMk cId="1767481082" sldId="6417"/>
            <ac:grpSpMk id="14" creationId="{4E448282-D450-44F3-8F13-F8E225F024FC}"/>
          </ac:grpSpMkLst>
        </pc:grpChg>
        <pc:grpChg chg="del">
          <ac:chgData name="Fernanda Kazama" userId="22fe7373-730d-4e0e-b004-a3194092bdf2" providerId="ADAL" clId="{BFB2F52D-E17A-4586-83B0-FD4E65F9BCCA}" dt="2022-02-15T21:34:56.145" v="274" actId="478"/>
          <ac:grpSpMkLst>
            <pc:docMk/>
            <pc:sldMk cId="1767481082" sldId="6417"/>
            <ac:grpSpMk id="17" creationId="{8FBA0FB6-E444-488D-B98F-BB2729DF1597}"/>
          </ac:grpSpMkLst>
        </pc:grpChg>
        <pc:graphicFrameChg chg="del">
          <ac:chgData name="Fernanda Kazama" userId="22fe7373-730d-4e0e-b004-a3194092bdf2" providerId="ADAL" clId="{BFB2F52D-E17A-4586-83B0-FD4E65F9BCCA}" dt="2022-02-15T21:34:56.145" v="274" actId="478"/>
          <ac:graphicFrameMkLst>
            <pc:docMk/>
            <pc:sldMk cId="1767481082" sldId="6417"/>
            <ac:graphicFrameMk id="12" creationId="{5F1273F7-7671-4018-80E5-93A9461FCEB1}"/>
          </ac:graphicFrameMkLst>
        </pc:graphicFrameChg>
        <pc:graphicFrameChg chg="del">
          <ac:chgData name="Fernanda Kazama" userId="22fe7373-730d-4e0e-b004-a3194092bdf2" providerId="ADAL" clId="{BFB2F52D-E17A-4586-83B0-FD4E65F9BCCA}" dt="2022-02-15T21:34:56.145" v="274" actId="478"/>
          <ac:graphicFrameMkLst>
            <pc:docMk/>
            <pc:sldMk cId="1767481082" sldId="6417"/>
            <ac:graphicFrameMk id="13" creationId="{4E3120D9-F4C4-49D5-8361-24422A22D433}"/>
          </ac:graphicFrameMkLst>
        </pc:graphicFrameChg>
        <pc:graphicFrameChg chg="add mod">
          <ac:chgData name="Fernanda Kazama" userId="22fe7373-730d-4e0e-b004-a3194092bdf2" providerId="ADAL" clId="{BFB2F52D-E17A-4586-83B0-FD4E65F9BCCA}" dt="2022-02-15T21:35:37.670" v="290" actId="1035"/>
          <ac:graphicFrameMkLst>
            <pc:docMk/>
            <pc:sldMk cId="1767481082" sldId="6417"/>
            <ac:graphicFrameMk id="28" creationId="{9C16E7DB-F316-4418-945F-1D11F91267C8}"/>
          </ac:graphicFrameMkLst>
        </pc:graphicFrameChg>
        <pc:graphicFrameChg chg="add mod">
          <ac:chgData name="Fernanda Kazama" userId="22fe7373-730d-4e0e-b004-a3194092bdf2" providerId="ADAL" clId="{BFB2F52D-E17A-4586-83B0-FD4E65F9BCCA}" dt="2022-02-15T21:35:37.670" v="290" actId="1035"/>
          <ac:graphicFrameMkLst>
            <pc:docMk/>
            <pc:sldMk cId="1767481082" sldId="6417"/>
            <ac:graphicFrameMk id="29" creationId="{60FF0C36-6761-4DA6-8478-D106C7CCAE94}"/>
          </ac:graphicFrameMkLst>
        </pc:graphicFrameChg>
        <pc:picChg chg="del">
          <ac:chgData name="Fernanda Kazama" userId="22fe7373-730d-4e0e-b004-a3194092bdf2" providerId="ADAL" clId="{BFB2F52D-E17A-4586-83B0-FD4E65F9BCCA}" dt="2022-02-15T21:34:56.145" v="274" actId="478"/>
          <ac:picMkLst>
            <pc:docMk/>
            <pc:sldMk cId="1767481082" sldId="6417"/>
            <ac:picMk id="7" creationId="{DBBE1210-00A8-41B5-AD49-0985D21E2CDB}"/>
          </ac:picMkLst>
        </pc:picChg>
        <pc:picChg chg="del">
          <ac:chgData name="Fernanda Kazama" userId="22fe7373-730d-4e0e-b004-a3194092bdf2" providerId="ADAL" clId="{BFB2F52D-E17A-4586-83B0-FD4E65F9BCCA}" dt="2022-02-15T21:34:56.145" v="274" actId="478"/>
          <ac:picMkLst>
            <pc:docMk/>
            <pc:sldMk cId="1767481082" sldId="6417"/>
            <ac:picMk id="8" creationId="{75CB8383-85FD-48DE-867F-7342041EB24E}"/>
          </ac:picMkLst>
        </pc:picChg>
        <pc:picChg chg="del">
          <ac:chgData name="Fernanda Kazama" userId="22fe7373-730d-4e0e-b004-a3194092bdf2" providerId="ADAL" clId="{BFB2F52D-E17A-4586-83B0-FD4E65F9BCCA}" dt="2022-02-15T21:34:56.145" v="274" actId="478"/>
          <ac:picMkLst>
            <pc:docMk/>
            <pc:sldMk cId="1767481082" sldId="6417"/>
            <ac:picMk id="9" creationId="{B0DFC2EB-A61D-4C10-ABCF-8670197C819D}"/>
          </ac:picMkLst>
        </pc:picChg>
        <pc:picChg chg="del">
          <ac:chgData name="Fernanda Kazama" userId="22fe7373-730d-4e0e-b004-a3194092bdf2" providerId="ADAL" clId="{BFB2F52D-E17A-4586-83B0-FD4E65F9BCCA}" dt="2022-02-15T21:34:56.145" v="274" actId="478"/>
          <ac:picMkLst>
            <pc:docMk/>
            <pc:sldMk cId="1767481082" sldId="6417"/>
            <ac:picMk id="10" creationId="{5A3AD8B4-5F23-44EA-ABA5-B18BDB620E71}"/>
          </ac:picMkLst>
        </pc:picChg>
        <pc:picChg chg="add mod">
          <ac:chgData name="Fernanda Kazama" userId="22fe7373-730d-4e0e-b004-a3194092bdf2" providerId="ADAL" clId="{BFB2F52D-E17A-4586-83B0-FD4E65F9BCCA}" dt="2022-02-15T21:35:37.670" v="290" actId="1035"/>
          <ac:picMkLst>
            <pc:docMk/>
            <pc:sldMk cId="1767481082" sldId="6417"/>
            <ac:picMk id="22" creationId="{64F2953D-0174-43C0-A85F-1FE3542F8179}"/>
          </ac:picMkLst>
        </pc:picChg>
        <pc:picChg chg="add mod">
          <ac:chgData name="Fernanda Kazama" userId="22fe7373-730d-4e0e-b004-a3194092bdf2" providerId="ADAL" clId="{BFB2F52D-E17A-4586-83B0-FD4E65F9BCCA}" dt="2022-02-15T21:35:37.670" v="290" actId="1035"/>
          <ac:picMkLst>
            <pc:docMk/>
            <pc:sldMk cId="1767481082" sldId="6417"/>
            <ac:picMk id="23" creationId="{4EC356A9-EE88-4FD1-9B03-E9C15BB8AA70}"/>
          </ac:picMkLst>
        </pc:picChg>
        <pc:picChg chg="add mod">
          <ac:chgData name="Fernanda Kazama" userId="22fe7373-730d-4e0e-b004-a3194092bdf2" providerId="ADAL" clId="{BFB2F52D-E17A-4586-83B0-FD4E65F9BCCA}" dt="2022-02-15T21:35:37.670" v="290" actId="1035"/>
          <ac:picMkLst>
            <pc:docMk/>
            <pc:sldMk cId="1767481082" sldId="6417"/>
            <ac:picMk id="24" creationId="{CDB19657-7D45-497C-8E60-8C7CB9122901}"/>
          </ac:picMkLst>
        </pc:picChg>
        <pc:picChg chg="add mod">
          <ac:chgData name="Fernanda Kazama" userId="22fe7373-730d-4e0e-b004-a3194092bdf2" providerId="ADAL" clId="{BFB2F52D-E17A-4586-83B0-FD4E65F9BCCA}" dt="2022-02-15T21:35:37.670" v="290" actId="1035"/>
          <ac:picMkLst>
            <pc:docMk/>
            <pc:sldMk cId="1767481082" sldId="6417"/>
            <ac:picMk id="25" creationId="{BAE0E383-58A6-46FC-AF8B-02056B435AE8}"/>
          </ac:picMkLst>
        </pc:picChg>
        <pc:cxnChg chg="del">
          <ac:chgData name="Fernanda Kazama" userId="22fe7373-730d-4e0e-b004-a3194092bdf2" providerId="ADAL" clId="{BFB2F52D-E17A-4586-83B0-FD4E65F9BCCA}" dt="2022-02-15T21:34:56.145" v="274" actId="478"/>
          <ac:cxnSpMkLst>
            <pc:docMk/>
            <pc:sldMk cId="1767481082" sldId="6417"/>
            <ac:cxnSpMk id="20" creationId="{B69B84EF-D3DD-4072-8F5B-F7367C43378F}"/>
          </ac:cxnSpMkLst>
        </pc:cxnChg>
        <pc:cxnChg chg="add mod">
          <ac:chgData name="Fernanda Kazama" userId="22fe7373-730d-4e0e-b004-a3194092bdf2" providerId="ADAL" clId="{BFB2F52D-E17A-4586-83B0-FD4E65F9BCCA}" dt="2022-02-15T21:35:37.670" v="290" actId="1035"/>
          <ac:cxnSpMkLst>
            <pc:docMk/>
            <pc:sldMk cId="1767481082" sldId="6417"/>
            <ac:cxnSpMk id="27" creationId="{CD33D54D-5FCD-4A86-90FE-79EC4324C1E5}"/>
          </ac:cxnSpMkLst>
        </pc:cxnChg>
      </pc:sldChg>
      <pc:sldChg chg="addSp delSp modSp mod">
        <pc:chgData name="Fernanda Kazama" userId="22fe7373-730d-4e0e-b004-a3194092bdf2" providerId="ADAL" clId="{BFB2F52D-E17A-4586-83B0-FD4E65F9BCCA}" dt="2022-02-15T21:34:29.992" v="273" actId="20577"/>
        <pc:sldMkLst>
          <pc:docMk/>
          <pc:sldMk cId="4271353157" sldId="6418"/>
        </pc:sldMkLst>
        <pc:spChg chg="mod">
          <ac:chgData name="Fernanda Kazama" userId="22fe7373-730d-4e0e-b004-a3194092bdf2" providerId="ADAL" clId="{BFB2F52D-E17A-4586-83B0-FD4E65F9BCCA}" dt="2022-02-15T21:34:29.992" v="273" actId="20577"/>
          <ac:spMkLst>
            <pc:docMk/>
            <pc:sldMk cId="4271353157" sldId="6418"/>
            <ac:spMk id="2" creationId="{233B332E-1BE4-4975-AF5B-811F7C256406}"/>
          </ac:spMkLst>
        </pc:spChg>
        <pc:spChg chg="del">
          <ac:chgData name="Fernanda Kazama" userId="22fe7373-730d-4e0e-b004-a3194092bdf2" providerId="ADAL" clId="{BFB2F52D-E17A-4586-83B0-FD4E65F9BCCA}" dt="2022-02-15T21:33:53.888" v="250" actId="478"/>
          <ac:spMkLst>
            <pc:docMk/>
            <pc:sldMk cId="4271353157" sldId="6418"/>
            <ac:spMk id="8" creationId="{31273373-7B66-4727-A93A-597CEA2F1115}"/>
          </ac:spMkLst>
        </pc:spChg>
        <pc:spChg chg="del">
          <ac:chgData name="Fernanda Kazama" userId="22fe7373-730d-4e0e-b004-a3194092bdf2" providerId="ADAL" clId="{BFB2F52D-E17A-4586-83B0-FD4E65F9BCCA}" dt="2022-02-15T21:33:50.138" v="249" actId="478"/>
          <ac:spMkLst>
            <pc:docMk/>
            <pc:sldMk cId="4271353157" sldId="6418"/>
            <ac:spMk id="14" creationId="{86912B5E-C690-44EF-BDDE-895E11CE2709}"/>
          </ac:spMkLst>
        </pc:spChg>
        <pc:spChg chg="add del mod">
          <ac:chgData name="Fernanda Kazama" userId="22fe7373-730d-4e0e-b004-a3194092bdf2" providerId="ADAL" clId="{BFB2F52D-E17A-4586-83B0-FD4E65F9BCCA}" dt="2022-02-15T21:34:26.356" v="267" actId="478"/>
          <ac:spMkLst>
            <pc:docMk/>
            <pc:sldMk cId="4271353157" sldId="6418"/>
            <ac:spMk id="19" creationId="{C2936446-51C6-4C5A-94EA-DFE44C4F7C55}"/>
          </ac:spMkLst>
        </pc:spChg>
        <pc:spChg chg="add mod">
          <ac:chgData name="Fernanda Kazama" userId="22fe7373-730d-4e0e-b004-a3194092bdf2" providerId="ADAL" clId="{BFB2F52D-E17A-4586-83B0-FD4E65F9BCCA}" dt="2022-02-15T21:34:18.651" v="265" actId="1036"/>
          <ac:spMkLst>
            <pc:docMk/>
            <pc:sldMk cId="4271353157" sldId="6418"/>
            <ac:spMk id="21" creationId="{C71A95F5-C2C5-40E5-826D-2FFD17C32B3A}"/>
          </ac:spMkLst>
        </pc:spChg>
        <pc:spChg chg="add mod">
          <ac:chgData name="Fernanda Kazama" userId="22fe7373-730d-4e0e-b004-a3194092bdf2" providerId="ADAL" clId="{BFB2F52D-E17A-4586-83B0-FD4E65F9BCCA}" dt="2022-02-15T21:34:18.651" v="265" actId="1036"/>
          <ac:spMkLst>
            <pc:docMk/>
            <pc:sldMk cId="4271353157" sldId="6418"/>
            <ac:spMk id="24" creationId="{27E061EA-0CBB-4B8C-9467-33C96208D79D}"/>
          </ac:spMkLst>
        </pc:spChg>
        <pc:spChg chg="add mod">
          <ac:chgData name="Fernanda Kazama" userId="22fe7373-730d-4e0e-b004-a3194092bdf2" providerId="ADAL" clId="{BFB2F52D-E17A-4586-83B0-FD4E65F9BCCA}" dt="2022-02-15T21:34:18.651" v="265" actId="1036"/>
          <ac:spMkLst>
            <pc:docMk/>
            <pc:sldMk cId="4271353157" sldId="6418"/>
            <ac:spMk id="25" creationId="{74A36AD2-1B47-4DEE-9DA4-A90BA6F68F2D}"/>
          </ac:spMkLst>
        </pc:spChg>
        <pc:spChg chg="add mod">
          <ac:chgData name="Fernanda Kazama" userId="22fe7373-730d-4e0e-b004-a3194092bdf2" providerId="ADAL" clId="{BFB2F52D-E17A-4586-83B0-FD4E65F9BCCA}" dt="2022-02-15T21:34:18.651" v="265" actId="1036"/>
          <ac:spMkLst>
            <pc:docMk/>
            <pc:sldMk cId="4271353157" sldId="6418"/>
            <ac:spMk id="26" creationId="{51FADE2E-EB2B-4121-96B5-3B6411613758}"/>
          </ac:spMkLst>
        </pc:spChg>
        <pc:spChg chg="add mod">
          <ac:chgData name="Fernanda Kazama" userId="22fe7373-730d-4e0e-b004-a3194092bdf2" providerId="ADAL" clId="{BFB2F52D-E17A-4586-83B0-FD4E65F9BCCA}" dt="2022-02-15T21:34:18.651" v="265" actId="1036"/>
          <ac:spMkLst>
            <pc:docMk/>
            <pc:sldMk cId="4271353157" sldId="6418"/>
            <ac:spMk id="27" creationId="{14446C61-200B-48DB-B033-9337ECFD8F2C}"/>
          </ac:spMkLst>
        </pc:spChg>
        <pc:grpChg chg="del">
          <ac:chgData name="Fernanda Kazama" userId="22fe7373-730d-4e0e-b004-a3194092bdf2" providerId="ADAL" clId="{BFB2F52D-E17A-4586-83B0-FD4E65F9BCCA}" dt="2022-02-15T21:33:50.138" v="249" actId="478"/>
          <ac:grpSpMkLst>
            <pc:docMk/>
            <pc:sldMk cId="4271353157" sldId="6418"/>
            <ac:grpSpMk id="11" creationId="{559B6CC1-02DC-4D89-841C-183F7AF8C920}"/>
          </ac:grpSpMkLst>
        </pc:grpChg>
        <pc:graphicFrameChg chg="del">
          <ac:chgData name="Fernanda Kazama" userId="22fe7373-730d-4e0e-b004-a3194092bdf2" providerId="ADAL" clId="{BFB2F52D-E17A-4586-83B0-FD4E65F9BCCA}" dt="2022-02-15T21:33:50.138" v="249" actId="478"/>
          <ac:graphicFrameMkLst>
            <pc:docMk/>
            <pc:sldMk cId="4271353157" sldId="6418"/>
            <ac:graphicFrameMk id="9" creationId="{D0A1A942-B613-4B7D-8626-216C68444309}"/>
          </ac:graphicFrameMkLst>
        </pc:graphicFrameChg>
        <pc:graphicFrameChg chg="del">
          <ac:chgData name="Fernanda Kazama" userId="22fe7373-730d-4e0e-b004-a3194092bdf2" providerId="ADAL" clId="{BFB2F52D-E17A-4586-83B0-FD4E65F9BCCA}" dt="2022-02-15T21:33:50.138" v="249" actId="478"/>
          <ac:graphicFrameMkLst>
            <pc:docMk/>
            <pc:sldMk cId="4271353157" sldId="6418"/>
            <ac:graphicFrameMk id="10" creationId="{BA4AF39F-946B-4871-9C56-F07C576286A2}"/>
          </ac:graphicFrameMkLst>
        </pc:graphicFrameChg>
        <pc:graphicFrameChg chg="add mod">
          <ac:chgData name="Fernanda Kazama" userId="22fe7373-730d-4e0e-b004-a3194092bdf2" providerId="ADAL" clId="{BFB2F52D-E17A-4586-83B0-FD4E65F9BCCA}" dt="2022-02-15T21:34:18.651" v="265" actId="1036"/>
          <ac:graphicFrameMkLst>
            <pc:docMk/>
            <pc:sldMk cId="4271353157" sldId="6418"/>
            <ac:graphicFrameMk id="22" creationId="{C28350DF-9021-415E-93E0-EA4700A5095F}"/>
          </ac:graphicFrameMkLst>
        </pc:graphicFrameChg>
        <pc:graphicFrameChg chg="add mod">
          <ac:chgData name="Fernanda Kazama" userId="22fe7373-730d-4e0e-b004-a3194092bdf2" providerId="ADAL" clId="{BFB2F52D-E17A-4586-83B0-FD4E65F9BCCA}" dt="2022-02-15T21:34:18.651" v="265" actId="1036"/>
          <ac:graphicFrameMkLst>
            <pc:docMk/>
            <pc:sldMk cId="4271353157" sldId="6418"/>
            <ac:graphicFrameMk id="23" creationId="{7FDBBC1B-F789-466C-BDAA-9490B7FD6257}"/>
          </ac:graphicFrameMkLst>
        </pc:graphicFrameChg>
        <pc:picChg chg="del">
          <ac:chgData name="Fernanda Kazama" userId="22fe7373-730d-4e0e-b004-a3194092bdf2" providerId="ADAL" clId="{BFB2F52D-E17A-4586-83B0-FD4E65F9BCCA}" dt="2022-02-15T21:33:50.138" v="249" actId="478"/>
          <ac:picMkLst>
            <pc:docMk/>
            <pc:sldMk cId="4271353157" sldId="6418"/>
            <ac:picMk id="4" creationId="{D79E412D-B79E-4E9C-9387-0451FF1DA05F}"/>
          </ac:picMkLst>
        </pc:picChg>
        <pc:picChg chg="del">
          <ac:chgData name="Fernanda Kazama" userId="22fe7373-730d-4e0e-b004-a3194092bdf2" providerId="ADAL" clId="{BFB2F52D-E17A-4586-83B0-FD4E65F9BCCA}" dt="2022-02-15T21:33:50.138" v="249" actId="478"/>
          <ac:picMkLst>
            <pc:docMk/>
            <pc:sldMk cId="4271353157" sldId="6418"/>
            <ac:picMk id="5" creationId="{7DEA32FE-4E97-43E2-AC12-4DC286B8CF31}"/>
          </ac:picMkLst>
        </pc:picChg>
        <pc:picChg chg="del">
          <ac:chgData name="Fernanda Kazama" userId="22fe7373-730d-4e0e-b004-a3194092bdf2" providerId="ADAL" clId="{BFB2F52D-E17A-4586-83B0-FD4E65F9BCCA}" dt="2022-02-15T21:33:50.138" v="249" actId="478"/>
          <ac:picMkLst>
            <pc:docMk/>
            <pc:sldMk cId="4271353157" sldId="6418"/>
            <ac:picMk id="6" creationId="{D21DDDE8-8441-4A34-9B80-2CEE32AD458D}"/>
          </ac:picMkLst>
        </pc:picChg>
        <pc:picChg chg="del">
          <ac:chgData name="Fernanda Kazama" userId="22fe7373-730d-4e0e-b004-a3194092bdf2" providerId="ADAL" clId="{BFB2F52D-E17A-4586-83B0-FD4E65F9BCCA}" dt="2022-02-15T21:33:50.138" v="249" actId="478"/>
          <ac:picMkLst>
            <pc:docMk/>
            <pc:sldMk cId="4271353157" sldId="6418"/>
            <ac:picMk id="7" creationId="{622F7D9E-0F67-4F4C-8F08-86B4D2FD3C30}"/>
          </ac:picMkLst>
        </pc:picChg>
        <pc:picChg chg="add mod">
          <ac:chgData name="Fernanda Kazama" userId="22fe7373-730d-4e0e-b004-a3194092bdf2" providerId="ADAL" clId="{BFB2F52D-E17A-4586-83B0-FD4E65F9BCCA}" dt="2022-02-15T21:34:18.651" v="265" actId="1036"/>
          <ac:picMkLst>
            <pc:docMk/>
            <pc:sldMk cId="4271353157" sldId="6418"/>
            <ac:picMk id="15" creationId="{6F74D2F3-D90A-441A-9BCD-AA413182DEA3}"/>
          </ac:picMkLst>
        </pc:picChg>
        <pc:picChg chg="add mod">
          <ac:chgData name="Fernanda Kazama" userId="22fe7373-730d-4e0e-b004-a3194092bdf2" providerId="ADAL" clId="{BFB2F52D-E17A-4586-83B0-FD4E65F9BCCA}" dt="2022-02-15T21:34:18.651" v="265" actId="1036"/>
          <ac:picMkLst>
            <pc:docMk/>
            <pc:sldMk cId="4271353157" sldId="6418"/>
            <ac:picMk id="16" creationId="{CE25317D-71F0-4E4A-9880-42BE6BEAA0BD}"/>
          </ac:picMkLst>
        </pc:picChg>
        <pc:picChg chg="add mod">
          <ac:chgData name="Fernanda Kazama" userId="22fe7373-730d-4e0e-b004-a3194092bdf2" providerId="ADAL" clId="{BFB2F52D-E17A-4586-83B0-FD4E65F9BCCA}" dt="2022-02-15T21:34:18.651" v="265" actId="1036"/>
          <ac:picMkLst>
            <pc:docMk/>
            <pc:sldMk cId="4271353157" sldId="6418"/>
            <ac:picMk id="17" creationId="{75C37220-39B4-4F5E-A77B-358A0237CC75}"/>
          </ac:picMkLst>
        </pc:picChg>
        <pc:picChg chg="add mod">
          <ac:chgData name="Fernanda Kazama" userId="22fe7373-730d-4e0e-b004-a3194092bdf2" providerId="ADAL" clId="{BFB2F52D-E17A-4586-83B0-FD4E65F9BCCA}" dt="2022-02-15T21:34:18.651" v="265" actId="1036"/>
          <ac:picMkLst>
            <pc:docMk/>
            <pc:sldMk cId="4271353157" sldId="6418"/>
            <ac:picMk id="18" creationId="{907CE2AF-CBDB-4201-94AC-75BA3E09D716}"/>
          </ac:picMkLst>
        </pc:picChg>
        <pc:cxnChg chg="del">
          <ac:chgData name="Fernanda Kazama" userId="22fe7373-730d-4e0e-b004-a3194092bdf2" providerId="ADAL" clId="{BFB2F52D-E17A-4586-83B0-FD4E65F9BCCA}" dt="2022-02-15T21:33:50.138" v="249" actId="478"/>
          <ac:cxnSpMkLst>
            <pc:docMk/>
            <pc:sldMk cId="4271353157" sldId="6418"/>
            <ac:cxnSpMk id="3" creationId="{FD962D11-49D3-4263-9953-8502BE8E66C7}"/>
          </ac:cxnSpMkLst>
        </pc:cxnChg>
        <pc:cxnChg chg="add mod">
          <ac:chgData name="Fernanda Kazama" userId="22fe7373-730d-4e0e-b004-a3194092bdf2" providerId="ADAL" clId="{BFB2F52D-E17A-4586-83B0-FD4E65F9BCCA}" dt="2022-02-15T21:34:18.651" v="265" actId="1036"/>
          <ac:cxnSpMkLst>
            <pc:docMk/>
            <pc:sldMk cId="4271353157" sldId="6418"/>
            <ac:cxnSpMk id="20" creationId="{59E8EBDE-85F1-4C28-8C32-BF9E257B7E91}"/>
          </ac:cxnSpMkLst>
        </pc:cxnChg>
      </pc:sldChg>
      <pc:sldChg chg="addSp delSp modSp mod">
        <pc:chgData name="Fernanda Kazama" userId="22fe7373-730d-4e0e-b004-a3194092bdf2" providerId="ADAL" clId="{BFB2F52D-E17A-4586-83B0-FD4E65F9BCCA}" dt="2022-02-15T21:37:22.284" v="318" actId="1076"/>
        <pc:sldMkLst>
          <pc:docMk/>
          <pc:sldMk cId="2498086645" sldId="6419"/>
        </pc:sldMkLst>
        <pc:spChg chg="del">
          <ac:chgData name="Fernanda Kazama" userId="22fe7373-730d-4e0e-b004-a3194092bdf2" providerId="ADAL" clId="{BFB2F52D-E17A-4586-83B0-FD4E65F9BCCA}" dt="2022-02-15T21:36:22.141" v="293" actId="478"/>
          <ac:spMkLst>
            <pc:docMk/>
            <pc:sldMk cId="2498086645" sldId="6419"/>
            <ac:spMk id="3" creationId="{894F47DF-F3A3-4BA9-9076-F2E2E07EB219}"/>
          </ac:spMkLst>
        </pc:spChg>
        <pc:spChg chg="del">
          <ac:chgData name="Fernanda Kazama" userId="22fe7373-730d-4e0e-b004-a3194092bdf2" providerId="ADAL" clId="{BFB2F52D-E17A-4586-83B0-FD4E65F9BCCA}" dt="2022-02-15T21:36:25.392" v="294" actId="478"/>
          <ac:spMkLst>
            <pc:docMk/>
            <pc:sldMk cId="2498086645" sldId="6419"/>
            <ac:spMk id="5" creationId="{6C005B2F-4A1E-46FF-A56B-0B2CAAED1215}"/>
          </ac:spMkLst>
        </pc:spChg>
        <pc:spChg chg="del">
          <ac:chgData name="Fernanda Kazama" userId="22fe7373-730d-4e0e-b004-a3194092bdf2" providerId="ADAL" clId="{BFB2F52D-E17A-4586-83B0-FD4E65F9BCCA}" dt="2022-02-15T21:36:18.252" v="292" actId="478"/>
          <ac:spMkLst>
            <pc:docMk/>
            <pc:sldMk cId="2498086645" sldId="6419"/>
            <ac:spMk id="6" creationId="{FFF18A00-39CC-427C-AC75-D4A7CD9D8D22}"/>
          </ac:spMkLst>
        </pc:spChg>
        <pc:spChg chg="add del mod">
          <ac:chgData name="Fernanda Kazama" userId="22fe7373-730d-4e0e-b004-a3194092bdf2" providerId="ADAL" clId="{BFB2F52D-E17A-4586-83B0-FD4E65F9BCCA}" dt="2022-02-15T21:37:04.250" v="313" actId="478"/>
          <ac:spMkLst>
            <pc:docMk/>
            <pc:sldMk cId="2498086645" sldId="6419"/>
            <ac:spMk id="8" creationId="{F9F80A12-1DEA-4528-9B9C-8696DA5D3F38}"/>
          </ac:spMkLst>
        </pc:spChg>
        <pc:spChg chg="add mod">
          <ac:chgData name="Fernanda Kazama" userId="22fe7373-730d-4e0e-b004-a3194092bdf2" providerId="ADAL" clId="{BFB2F52D-E17A-4586-83B0-FD4E65F9BCCA}" dt="2022-02-15T21:37:22.284" v="318" actId="1076"/>
          <ac:spMkLst>
            <pc:docMk/>
            <pc:sldMk cId="2498086645" sldId="6419"/>
            <ac:spMk id="9" creationId="{9432CAED-363D-420F-947A-F92D9FC24D87}"/>
          </ac:spMkLst>
        </pc:spChg>
        <pc:spChg chg="add mod">
          <ac:chgData name="Fernanda Kazama" userId="22fe7373-730d-4e0e-b004-a3194092bdf2" providerId="ADAL" clId="{BFB2F52D-E17A-4586-83B0-FD4E65F9BCCA}" dt="2022-02-15T21:36:42.763" v="295"/>
          <ac:spMkLst>
            <pc:docMk/>
            <pc:sldMk cId="2498086645" sldId="6419"/>
            <ac:spMk id="10" creationId="{95E69E06-1AC0-414A-A8B5-357A07A5709E}"/>
          </ac:spMkLst>
        </pc:spChg>
        <pc:spChg chg="add mod">
          <ac:chgData name="Fernanda Kazama" userId="22fe7373-730d-4e0e-b004-a3194092bdf2" providerId="ADAL" clId="{BFB2F52D-E17A-4586-83B0-FD4E65F9BCCA}" dt="2022-02-15T21:36:53.819" v="311" actId="1038"/>
          <ac:spMkLst>
            <pc:docMk/>
            <pc:sldMk cId="2498086645" sldId="6419"/>
            <ac:spMk id="11" creationId="{BD1AAE96-E90D-4B4F-8DC4-9603BF412BAE}"/>
          </ac:spMkLst>
        </pc:spChg>
        <pc:picChg chg="del">
          <ac:chgData name="Fernanda Kazama" userId="22fe7373-730d-4e0e-b004-a3194092bdf2" providerId="ADAL" clId="{BFB2F52D-E17A-4586-83B0-FD4E65F9BCCA}" dt="2022-02-15T21:36:22.141" v="293" actId="478"/>
          <ac:picMkLst>
            <pc:docMk/>
            <pc:sldMk cId="2498086645" sldId="6419"/>
            <ac:picMk id="4" creationId="{4F860C0C-E47B-4EFA-8A42-77578BF73126}"/>
          </ac:picMkLst>
        </pc:picChg>
        <pc:picChg chg="add mod ord">
          <ac:chgData name="Fernanda Kazama" userId="22fe7373-730d-4e0e-b004-a3194092bdf2" providerId="ADAL" clId="{BFB2F52D-E17A-4586-83B0-FD4E65F9BCCA}" dt="2022-02-15T21:37:17.006" v="317" actId="1076"/>
          <ac:picMkLst>
            <pc:docMk/>
            <pc:sldMk cId="2498086645" sldId="6419"/>
            <ac:picMk id="7" creationId="{4DD133C6-3F4D-4CC7-A134-13B5997BEFC6}"/>
          </ac:picMkLst>
        </pc:picChg>
      </pc:sldChg>
      <pc:sldChg chg="delSp del mod">
        <pc:chgData name="Fernanda Kazama" userId="22fe7373-730d-4e0e-b004-a3194092bdf2" providerId="ADAL" clId="{BFB2F52D-E17A-4586-83B0-FD4E65F9BCCA}" dt="2022-02-15T21:37:42.336" v="320" actId="47"/>
        <pc:sldMkLst>
          <pc:docMk/>
          <pc:sldMk cId="2024321327" sldId="6420"/>
        </pc:sldMkLst>
        <pc:spChg chg="del">
          <ac:chgData name="Fernanda Kazama" userId="22fe7373-730d-4e0e-b004-a3194092bdf2" providerId="ADAL" clId="{BFB2F52D-E17A-4586-83B0-FD4E65F9BCCA}" dt="2022-02-15T21:37:30.910" v="319" actId="478"/>
          <ac:spMkLst>
            <pc:docMk/>
            <pc:sldMk cId="2024321327" sldId="6420"/>
            <ac:spMk id="11" creationId="{EA3755A3-DFD0-4E57-8C68-F917E798F4E6}"/>
          </ac:spMkLst>
        </pc:spChg>
      </pc:sldChg>
      <pc:sldChg chg="ord">
        <pc:chgData name="Fernanda Kazama" userId="22fe7373-730d-4e0e-b004-a3194092bdf2" providerId="ADAL" clId="{BFB2F52D-E17A-4586-83B0-FD4E65F9BCCA}" dt="2022-02-15T20:46:20.424" v="11" actId="20578"/>
        <pc:sldMkLst>
          <pc:docMk/>
          <pc:sldMk cId="1251009546" sldId="6471"/>
        </pc:sldMkLst>
      </pc:sldChg>
      <pc:sldChg chg="addSp delSp modSp add mod">
        <pc:chgData name="Fernanda Kazama" userId="22fe7373-730d-4e0e-b004-a3194092bdf2" providerId="ADAL" clId="{BFB2F52D-E17A-4586-83B0-FD4E65F9BCCA}" dt="2022-02-15T21:03:03.139" v="230" actId="20577"/>
        <pc:sldMkLst>
          <pc:docMk/>
          <pc:sldMk cId="1773694340" sldId="6490"/>
        </pc:sldMkLst>
        <pc:spChg chg="add del mod">
          <ac:chgData name="Fernanda Kazama" userId="22fe7373-730d-4e0e-b004-a3194092bdf2" providerId="ADAL" clId="{BFB2F52D-E17A-4586-83B0-FD4E65F9BCCA}" dt="2022-02-15T20:59:14.185" v="218" actId="478"/>
          <ac:spMkLst>
            <pc:docMk/>
            <pc:sldMk cId="1773694340" sldId="6490"/>
            <ac:spMk id="4" creationId="{91165D24-2B75-4EC0-A19B-56D2833D7CA1}"/>
          </ac:spMkLst>
        </pc:spChg>
        <pc:graphicFrameChg chg="mod">
          <ac:chgData name="Fernanda Kazama" userId="22fe7373-730d-4e0e-b004-a3194092bdf2" providerId="ADAL" clId="{BFB2F52D-E17A-4586-83B0-FD4E65F9BCCA}" dt="2022-02-15T21:03:03.139" v="230" actId="20577"/>
          <ac:graphicFrameMkLst>
            <pc:docMk/>
            <pc:sldMk cId="1773694340" sldId="6490"/>
            <ac:graphicFrameMk id="3" creationId="{00000000-0000-0000-0000-000000000000}"/>
          </ac:graphicFrameMkLst>
        </pc:graphicFrameChg>
      </pc:sldChg>
    </pc:docChg>
  </pc:docChgLst>
  <pc:docChgLst>
    <pc:chgData name="Fernanda Kazama" userId="22fe7373-730d-4e0e-b004-a3194092bdf2" providerId="ADAL" clId="{7C104060-05D9-4AD8-95AF-21FD6EC1A188}"/>
    <pc:docChg chg="undo custSel addSld delSld modSld modSection">
      <pc:chgData name="Fernanda Kazama" userId="22fe7373-730d-4e0e-b004-a3194092bdf2" providerId="ADAL" clId="{7C104060-05D9-4AD8-95AF-21FD6EC1A188}" dt="2021-12-15T18:04:13.247" v="812" actId="20577"/>
      <pc:docMkLst>
        <pc:docMk/>
      </pc:docMkLst>
      <pc:sldChg chg="addSp delSp add del">
        <pc:chgData name="Fernanda Kazama" userId="22fe7373-730d-4e0e-b004-a3194092bdf2" providerId="ADAL" clId="{7C104060-05D9-4AD8-95AF-21FD6EC1A188}" dt="2021-12-14T20:26:26.717" v="48" actId="47"/>
        <pc:sldMkLst>
          <pc:docMk/>
          <pc:sldMk cId="1158726188" sldId="451"/>
        </pc:sldMkLst>
        <pc:picChg chg="add del">
          <ac:chgData name="Fernanda Kazama" userId="22fe7373-730d-4e0e-b004-a3194092bdf2" providerId="ADAL" clId="{7C104060-05D9-4AD8-95AF-21FD6EC1A188}" dt="2021-12-14T20:25:38.395" v="46"/>
          <ac:picMkLst>
            <pc:docMk/>
            <pc:sldMk cId="1158726188" sldId="451"/>
            <ac:picMk id="2050" creationId="{C55EF849-9DAE-43CC-911E-49D902D0E423}"/>
          </ac:picMkLst>
        </pc:picChg>
      </pc:sldChg>
      <pc:sldChg chg="modSp mod">
        <pc:chgData name="Fernanda Kazama" userId="22fe7373-730d-4e0e-b004-a3194092bdf2" providerId="ADAL" clId="{7C104060-05D9-4AD8-95AF-21FD6EC1A188}" dt="2021-12-15T18:04:13.247" v="812" actId="20577"/>
        <pc:sldMkLst>
          <pc:docMk/>
          <pc:sldMk cId="560040600" sldId="6038"/>
        </pc:sldMkLst>
        <pc:spChg chg="mod">
          <ac:chgData name="Fernanda Kazama" userId="22fe7373-730d-4e0e-b004-a3194092bdf2" providerId="ADAL" clId="{7C104060-05D9-4AD8-95AF-21FD6EC1A188}" dt="2021-12-14T14:10:37.002" v="27" actId="20577"/>
          <ac:spMkLst>
            <pc:docMk/>
            <pc:sldMk cId="560040600" sldId="6038"/>
            <ac:spMk id="2" creationId="{8D5A072D-5BB8-447F-BAF3-65B3465DD121}"/>
          </ac:spMkLst>
        </pc:spChg>
        <pc:graphicFrameChg chg="mod">
          <ac:chgData name="Fernanda Kazama" userId="22fe7373-730d-4e0e-b004-a3194092bdf2" providerId="ADAL" clId="{7C104060-05D9-4AD8-95AF-21FD6EC1A188}" dt="2021-12-15T18:04:13.247" v="812" actId="20577"/>
          <ac:graphicFrameMkLst>
            <pc:docMk/>
            <pc:sldMk cId="560040600" sldId="6038"/>
            <ac:graphicFrameMk id="3" creationId="{00000000-0000-0000-0000-000000000000}"/>
          </ac:graphicFrameMkLst>
        </pc:graphicFrameChg>
      </pc:sldChg>
      <pc:sldChg chg="modSp mod">
        <pc:chgData name="Fernanda Kazama" userId="22fe7373-730d-4e0e-b004-a3194092bdf2" providerId="ADAL" clId="{7C104060-05D9-4AD8-95AF-21FD6EC1A188}" dt="2021-12-15T18:01:32.321" v="800" actId="20577"/>
        <pc:sldMkLst>
          <pc:docMk/>
          <pc:sldMk cId="205460439" sldId="6041"/>
        </pc:sldMkLst>
        <pc:spChg chg="mod">
          <ac:chgData name="Fernanda Kazama" userId="22fe7373-730d-4e0e-b004-a3194092bdf2" providerId="ADAL" clId="{7C104060-05D9-4AD8-95AF-21FD6EC1A188}" dt="2021-12-15T18:01:32.321" v="800" actId="20577"/>
          <ac:spMkLst>
            <pc:docMk/>
            <pc:sldMk cId="205460439" sldId="6041"/>
            <ac:spMk id="12" creationId="{5B175E51-FDDD-4CA8-A60B-CFFCED4C19F6}"/>
          </ac:spMkLst>
        </pc:spChg>
      </pc:sldChg>
      <pc:sldChg chg="addSp delSp">
        <pc:chgData name="Fernanda Kazama" userId="22fe7373-730d-4e0e-b004-a3194092bdf2" providerId="ADAL" clId="{7C104060-05D9-4AD8-95AF-21FD6EC1A188}" dt="2021-12-14T20:25:10.376" v="44" actId="21"/>
        <pc:sldMkLst>
          <pc:docMk/>
          <pc:sldMk cId="3631368317" sldId="6279"/>
        </pc:sldMkLst>
        <pc:picChg chg="add del">
          <ac:chgData name="Fernanda Kazama" userId="22fe7373-730d-4e0e-b004-a3194092bdf2" providerId="ADAL" clId="{7C104060-05D9-4AD8-95AF-21FD6EC1A188}" dt="2021-12-14T20:25:10.376" v="44" actId="21"/>
          <ac:picMkLst>
            <pc:docMk/>
            <pc:sldMk cId="3631368317" sldId="6279"/>
            <ac:picMk id="1026" creationId="{5C70E6B3-7F7F-4E96-A312-DFEBD4B90E78}"/>
          </ac:picMkLst>
        </pc:picChg>
      </pc:sldChg>
      <pc:sldChg chg="del">
        <pc:chgData name="Fernanda Kazama" userId="22fe7373-730d-4e0e-b004-a3194092bdf2" providerId="ADAL" clId="{7C104060-05D9-4AD8-95AF-21FD6EC1A188}" dt="2021-12-14T14:11:53.245" v="31" actId="47"/>
        <pc:sldMkLst>
          <pc:docMk/>
          <pc:sldMk cId="126482143" sldId="6303"/>
        </pc:sldMkLst>
      </pc:sldChg>
      <pc:sldChg chg="del">
        <pc:chgData name="Fernanda Kazama" userId="22fe7373-730d-4e0e-b004-a3194092bdf2" providerId="ADAL" clId="{7C104060-05D9-4AD8-95AF-21FD6EC1A188}" dt="2021-12-14T14:11:54.247" v="32" actId="47"/>
        <pc:sldMkLst>
          <pc:docMk/>
          <pc:sldMk cId="1304667352" sldId="6304"/>
        </pc:sldMkLst>
      </pc:sldChg>
      <pc:sldChg chg="del">
        <pc:chgData name="Fernanda Kazama" userId="22fe7373-730d-4e0e-b004-a3194092bdf2" providerId="ADAL" clId="{7C104060-05D9-4AD8-95AF-21FD6EC1A188}" dt="2021-12-14T14:11:55.231" v="33" actId="47"/>
        <pc:sldMkLst>
          <pc:docMk/>
          <pc:sldMk cId="4116550201" sldId="6305"/>
        </pc:sldMkLst>
      </pc:sldChg>
      <pc:sldChg chg="del">
        <pc:chgData name="Fernanda Kazama" userId="22fe7373-730d-4e0e-b004-a3194092bdf2" providerId="ADAL" clId="{7C104060-05D9-4AD8-95AF-21FD6EC1A188}" dt="2021-12-14T14:11:55.951" v="34" actId="47"/>
        <pc:sldMkLst>
          <pc:docMk/>
          <pc:sldMk cId="2070944821" sldId="6306"/>
        </pc:sldMkLst>
      </pc:sldChg>
      <pc:sldChg chg="modSp add del mod">
        <pc:chgData name="Fernanda Kazama" userId="22fe7373-730d-4e0e-b004-a3194092bdf2" providerId="ADAL" clId="{7C104060-05D9-4AD8-95AF-21FD6EC1A188}" dt="2021-12-14T20:26:32.215" v="51" actId="20577"/>
        <pc:sldMkLst>
          <pc:docMk/>
          <pc:sldMk cId="2890948306" sldId="6309"/>
        </pc:sldMkLst>
        <pc:spChg chg="mod">
          <ac:chgData name="Fernanda Kazama" userId="22fe7373-730d-4e0e-b004-a3194092bdf2" providerId="ADAL" clId="{7C104060-05D9-4AD8-95AF-21FD6EC1A188}" dt="2021-12-14T20:26:32.215" v="51" actId="20577"/>
          <ac:spMkLst>
            <pc:docMk/>
            <pc:sldMk cId="2890948306" sldId="6309"/>
            <ac:spMk id="3" creationId="{FEDE191F-7326-4208-9148-EB92DBFE123D}"/>
          </ac:spMkLst>
        </pc:spChg>
        <pc:spChg chg="mod">
          <ac:chgData name="Fernanda Kazama" userId="22fe7373-730d-4e0e-b004-a3194092bdf2" providerId="ADAL" clId="{7C104060-05D9-4AD8-95AF-21FD6EC1A188}" dt="2021-12-14T14:11:23.916" v="28" actId="1076"/>
          <ac:spMkLst>
            <pc:docMk/>
            <pc:sldMk cId="2890948306" sldId="6309"/>
            <ac:spMk id="4" creationId="{854C538A-8163-4E64-9B3D-C23F9CBF654C}"/>
          </ac:spMkLst>
        </pc:spChg>
      </pc:sldChg>
      <pc:sldChg chg="del">
        <pc:chgData name="Fernanda Kazama" userId="22fe7373-730d-4e0e-b004-a3194092bdf2" providerId="ADAL" clId="{7C104060-05D9-4AD8-95AF-21FD6EC1A188}" dt="2021-12-14T14:11:59.064" v="35" actId="47"/>
        <pc:sldMkLst>
          <pc:docMk/>
          <pc:sldMk cId="2359623935" sldId="6310"/>
        </pc:sldMkLst>
      </pc:sldChg>
      <pc:sldChg chg="add del">
        <pc:chgData name="Fernanda Kazama" userId="22fe7373-730d-4e0e-b004-a3194092bdf2" providerId="ADAL" clId="{7C104060-05D9-4AD8-95AF-21FD6EC1A188}" dt="2021-12-14T20:32:03.223" v="147" actId="47"/>
        <pc:sldMkLst>
          <pc:docMk/>
          <pc:sldMk cId="3802154476" sldId="6344"/>
        </pc:sldMkLst>
      </pc:sldChg>
      <pc:sldChg chg="add del">
        <pc:chgData name="Fernanda Kazama" userId="22fe7373-730d-4e0e-b004-a3194092bdf2" providerId="ADAL" clId="{7C104060-05D9-4AD8-95AF-21FD6EC1A188}" dt="2021-12-14T20:31:18.661" v="121" actId="47"/>
        <pc:sldMkLst>
          <pc:docMk/>
          <pc:sldMk cId="3122420502" sldId="6352"/>
        </pc:sldMkLst>
      </pc:sldChg>
      <pc:sldChg chg="add del">
        <pc:chgData name="Fernanda Kazama" userId="22fe7373-730d-4e0e-b004-a3194092bdf2" providerId="ADAL" clId="{7C104060-05D9-4AD8-95AF-21FD6EC1A188}" dt="2021-12-14T20:28:51.679" v="59" actId="47"/>
        <pc:sldMkLst>
          <pc:docMk/>
          <pc:sldMk cId="4200963113" sldId="6353"/>
        </pc:sldMkLst>
      </pc:sldChg>
      <pc:sldChg chg="add del">
        <pc:chgData name="Fernanda Kazama" userId="22fe7373-730d-4e0e-b004-a3194092bdf2" providerId="ADAL" clId="{7C104060-05D9-4AD8-95AF-21FD6EC1A188}" dt="2021-12-14T20:30:08.663" v="97" actId="47"/>
        <pc:sldMkLst>
          <pc:docMk/>
          <pc:sldMk cId="3580652474" sldId="6354"/>
        </pc:sldMkLst>
      </pc:sldChg>
      <pc:sldChg chg="add del">
        <pc:chgData name="Fernanda Kazama" userId="22fe7373-730d-4e0e-b004-a3194092bdf2" providerId="ADAL" clId="{7C104060-05D9-4AD8-95AF-21FD6EC1A188}" dt="2021-12-14T20:30:43.284" v="108" actId="47"/>
        <pc:sldMkLst>
          <pc:docMk/>
          <pc:sldMk cId="175171232" sldId="6355"/>
        </pc:sldMkLst>
      </pc:sldChg>
      <pc:sldChg chg="addSp delSp modSp new mod">
        <pc:chgData name="Fernanda Kazama" userId="22fe7373-730d-4e0e-b004-a3194092bdf2" providerId="ADAL" clId="{7C104060-05D9-4AD8-95AF-21FD6EC1A188}" dt="2021-12-14T20:29:04.589" v="83" actId="1036"/>
        <pc:sldMkLst>
          <pc:docMk/>
          <pc:sldMk cId="325592335" sldId="6357"/>
        </pc:sldMkLst>
        <pc:spChg chg="mod">
          <ac:chgData name="Fernanda Kazama" userId="22fe7373-730d-4e0e-b004-a3194092bdf2" providerId="ADAL" clId="{7C104060-05D9-4AD8-95AF-21FD6EC1A188}" dt="2021-12-14T20:28:30.489" v="56"/>
          <ac:spMkLst>
            <pc:docMk/>
            <pc:sldMk cId="325592335" sldId="6357"/>
            <ac:spMk id="2" creationId="{233B332E-1BE4-4975-AF5B-811F7C256406}"/>
          </ac:spMkLst>
        </pc:spChg>
        <pc:spChg chg="del">
          <ac:chgData name="Fernanda Kazama" userId="22fe7373-730d-4e0e-b004-a3194092bdf2" providerId="ADAL" clId="{7C104060-05D9-4AD8-95AF-21FD6EC1A188}" dt="2021-12-14T20:28:20.678" v="54" actId="478"/>
          <ac:spMkLst>
            <pc:docMk/>
            <pc:sldMk cId="325592335" sldId="6357"/>
            <ac:spMk id="3" creationId="{D16331B0-B77C-4301-BEF3-4497C357CF33}"/>
          </ac:spMkLst>
        </pc:spChg>
        <pc:spChg chg="del">
          <ac:chgData name="Fernanda Kazama" userId="22fe7373-730d-4e0e-b004-a3194092bdf2" providerId="ADAL" clId="{7C104060-05D9-4AD8-95AF-21FD6EC1A188}" dt="2021-12-14T20:28:23.542" v="55" actId="478"/>
          <ac:spMkLst>
            <pc:docMk/>
            <pc:sldMk cId="325592335" sldId="6357"/>
            <ac:spMk id="4" creationId="{BCA4291C-B850-4D1F-B1FE-9B2CD32D147C}"/>
          </ac:spMkLst>
        </pc:spChg>
        <pc:spChg chg="add del mod">
          <ac:chgData name="Fernanda Kazama" userId="22fe7373-730d-4e0e-b004-a3194092bdf2" providerId="ADAL" clId="{7C104060-05D9-4AD8-95AF-21FD6EC1A188}" dt="2021-12-14T20:28:48.019" v="58" actId="478"/>
          <ac:spMkLst>
            <pc:docMk/>
            <pc:sldMk cId="325592335" sldId="6357"/>
            <ac:spMk id="8" creationId="{5AD3894D-1272-4F1C-9571-3D6E602B2D72}"/>
          </ac:spMkLst>
        </pc:spChg>
        <pc:spChg chg="add mod">
          <ac:chgData name="Fernanda Kazama" userId="22fe7373-730d-4e0e-b004-a3194092bdf2" providerId="ADAL" clId="{7C104060-05D9-4AD8-95AF-21FD6EC1A188}" dt="2021-12-14T20:28:16.434" v="53"/>
          <ac:spMkLst>
            <pc:docMk/>
            <pc:sldMk cId="325592335" sldId="6357"/>
            <ac:spMk id="9" creationId="{08386AEB-746B-4BF7-BA85-FBBC2289E005}"/>
          </ac:spMkLst>
        </pc:spChg>
        <pc:spChg chg="mod">
          <ac:chgData name="Fernanda Kazama" userId="22fe7373-730d-4e0e-b004-a3194092bdf2" providerId="ADAL" clId="{7C104060-05D9-4AD8-95AF-21FD6EC1A188}" dt="2021-12-14T20:28:16.434" v="53"/>
          <ac:spMkLst>
            <pc:docMk/>
            <pc:sldMk cId="325592335" sldId="6357"/>
            <ac:spMk id="11" creationId="{5FA0707E-3FC6-48AA-AF74-783E5E351E4D}"/>
          </ac:spMkLst>
        </pc:spChg>
        <pc:spChg chg="mod">
          <ac:chgData name="Fernanda Kazama" userId="22fe7373-730d-4e0e-b004-a3194092bdf2" providerId="ADAL" clId="{7C104060-05D9-4AD8-95AF-21FD6EC1A188}" dt="2021-12-14T20:28:16.434" v="53"/>
          <ac:spMkLst>
            <pc:docMk/>
            <pc:sldMk cId="325592335" sldId="6357"/>
            <ac:spMk id="12" creationId="{0C0007DF-0D58-414F-A876-33C4C0AB343E}"/>
          </ac:spMkLst>
        </pc:spChg>
        <pc:spChg chg="add mod">
          <ac:chgData name="Fernanda Kazama" userId="22fe7373-730d-4e0e-b004-a3194092bdf2" providerId="ADAL" clId="{7C104060-05D9-4AD8-95AF-21FD6EC1A188}" dt="2021-12-14T20:29:04.589" v="83" actId="1036"/>
          <ac:spMkLst>
            <pc:docMk/>
            <pc:sldMk cId="325592335" sldId="6357"/>
            <ac:spMk id="13" creationId="{098010DF-4032-4D23-9D53-F90047E5DBA5}"/>
          </ac:spMkLst>
        </pc:spChg>
        <pc:grpChg chg="add mod">
          <ac:chgData name="Fernanda Kazama" userId="22fe7373-730d-4e0e-b004-a3194092bdf2" providerId="ADAL" clId="{7C104060-05D9-4AD8-95AF-21FD6EC1A188}" dt="2021-12-14T20:29:04.589" v="83" actId="1036"/>
          <ac:grpSpMkLst>
            <pc:docMk/>
            <pc:sldMk cId="325592335" sldId="6357"/>
            <ac:grpSpMk id="10" creationId="{7BEC6602-F17C-474C-AD98-38073828DF9A}"/>
          </ac:grpSpMkLst>
        </pc:grpChg>
        <pc:graphicFrameChg chg="add mod">
          <ac:chgData name="Fernanda Kazama" userId="22fe7373-730d-4e0e-b004-a3194092bdf2" providerId="ADAL" clId="{7C104060-05D9-4AD8-95AF-21FD6EC1A188}" dt="2021-12-14T20:28:16.434" v="53"/>
          <ac:graphicFrameMkLst>
            <pc:docMk/>
            <pc:sldMk cId="325592335" sldId="6357"/>
            <ac:graphicFrameMk id="14" creationId="{EA999DDB-9CB3-4C6E-81F8-3AB83F152A6B}"/>
          </ac:graphicFrameMkLst>
        </pc:graphicFrameChg>
        <pc:picChg chg="add mod">
          <ac:chgData name="Fernanda Kazama" userId="22fe7373-730d-4e0e-b004-a3194092bdf2" providerId="ADAL" clId="{7C104060-05D9-4AD8-95AF-21FD6EC1A188}" dt="2021-12-14T20:28:16.434" v="53"/>
          <ac:picMkLst>
            <pc:docMk/>
            <pc:sldMk cId="325592335" sldId="6357"/>
            <ac:picMk id="5" creationId="{80665C8F-A3E8-4E62-AC32-8F7363AA6BE1}"/>
          </ac:picMkLst>
        </pc:picChg>
        <pc:picChg chg="add mod">
          <ac:chgData name="Fernanda Kazama" userId="22fe7373-730d-4e0e-b004-a3194092bdf2" providerId="ADAL" clId="{7C104060-05D9-4AD8-95AF-21FD6EC1A188}" dt="2021-12-14T20:29:04.589" v="83" actId="1036"/>
          <ac:picMkLst>
            <pc:docMk/>
            <pc:sldMk cId="325592335" sldId="6357"/>
            <ac:picMk id="6" creationId="{64DBB20F-5448-41DB-96FD-37DC8A9D972B}"/>
          </ac:picMkLst>
        </pc:picChg>
        <pc:picChg chg="add mod">
          <ac:chgData name="Fernanda Kazama" userId="22fe7373-730d-4e0e-b004-a3194092bdf2" providerId="ADAL" clId="{7C104060-05D9-4AD8-95AF-21FD6EC1A188}" dt="2021-12-14T20:28:16.434" v="53"/>
          <ac:picMkLst>
            <pc:docMk/>
            <pc:sldMk cId="325592335" sldId="6357"/>
            <ac:picMk id="7" creationId="{F03EBC12-C8A1-4676-B768-940787AD3980}"/>
          </ac:picMkLst>
        </pc:picChg>
      </pc:sldChg>
      <pc:sldChg chg="addSp new del">
        <pc:chgData name="Fernanda Kazama" userId="22fe7373-730d-4e0e-b004-a3194092bdf2" providerId="ADAL" clId="{7C104060-05D9-4AD8-95AF-21FD6EC1A188}" dt="2021-12-14T20:24:00.007" v="42" actId="47"/>
        <pc:sldMkLst>
          <pc:docMk/>
          <pc:sldMk cId="3091643641" sldId="6357"/>
        </pc:sldMkLst>
        <pc:picChg chg="add">
          <ac:chgData name="Fernanda Kazama" userId="22fe7373-730d-4e0e-b004-a3194092bdf2" providerId="ADAL" clId="{7C104060-05D9-4AD8-95AF-21FD6EC1A188}" dt="2021-12-14T20:23:55.724" v="41"/>
          <ac:picMkLst>
            <pc:docMk/>
            <pc:sldMk cId="3091643641" sldId="6357"/>
            <ac:picMk id="5" creationId="{59FE5A6C-3042-405A-A232-B1760EDD130E}"/>
          </ac:picMkLst>
        </pc:picChg>
      </pc:sldChg>
      <pc:sldChg chg="addSp delSp modSp new mod">
        <pc:chgData name="Fernanda Kazama" userId="22fe7373-730d-4e0e-b004-a3194092bdf2" providerId="ADAL" clId="{7C104060-05D9-4AD8-95AF-21FD6EC1A188}" dt="2021-12-14T20:29:56.888" v="96" actId="1035"/>
        <pc:sldMkLst>
          <pc:docMk/>
          <pc:sldMk cId="1473091657" sldId="6358"/>
        </pc:sldMkLst>
        <pc:spChg chg="mod">
          <ac:chgData name="Fernanda Kazama" userId="22fe7373-730d-4e0e-b004-a3194092bdf2" providerId="ADAL" clId="{7C104060-05D9-4AD8-95AF-21FD6EC1A188}" dt="2021-12-14T20:29:22.350" v="85"/>
          <ac:spMkLst>
            <pc:docMk/>
            <pc:sldMk cId="1473091657" sldId="6358"/>
            <ac:spMk id="2" creationId="{9496C340-D072-4A36-BFDA-594835D6D065}"/>
          </ac:spMkLst>
        </pc:spChg>
        <pc:spChg chg="del">
          <ac:chgData name="Fernanda Kazama" userId="22fe7373-730d-4e0e-b004-a3194092bdf2" providerId="ADAL" clId="{7C104060-05D9-4AD8-95AF-21FD6EC1A188}" dt="2021-12-14T20:29:44.538" v="87" actId="478"/>
          <ac:spMkLst>
            <pc:docMk/>
            <pc:sldMk cId="1473091657" sldId="6358"/>
            <ac:spMk id="3" creationId="{F13762D6-7A50-4ECB-A63B-4BF5360EA001}"/>
          </ac:spMkLst>
        </pc:spChg>
        <pc:spChg chg="del">
          <ac:chgData name="Fernanda Kazama" userId="22fe7373-730d-4e0e-b004-a3194092bdf2" providerId="ADAL" clId="{7C104060-05D9-4AD8-95AF-21FD6EC1A188}" dt="2021-12-14T20:29:48.153" v="88" actId="478"/>
          <ac:spMkLst>
            <pc:docMk/>
            <pc:sldMk cId="1473091657" sldId="6358"/>
            <ac:spMk id="4" creationId="{C404F616-0107-4C82-8BC4-45EB4FA9352B}"/>
          </ac:spMkLst>
        </pc:spChg>
        <pc:spChg chg="add del mod">
          <ac:chgData name="Fernanda Kazama" userId="22fe7373-730d-4e0e-b004-a3194092bdf2" providerId="ADAL" clId="{7C104060-05D9-4AD8-95AF-21FD6EC1A188}" dt="2021-12-14T20:29:51.326" v="89" actId="478"/>
          <ac:spMkLst>
            <pc:docMk/>
            <pc:sldMk cId="1473091657" sldId="6358"/>
            <ac:spMk id="9" creationId="{C679FBBF-70C4-4F47-9419-BA8C94DC7142}"/>
          </ac:spMkLst>
        </pc:spChg>
        <pc:spChg chg="mod">
          <ac:chgData name="Fernanda Kazama" userId="22fe7373-730d-4e0e-b004-a3194092bdf2" providerId="ADAL" clId="{7C104060-05D9-4AD8-95AF-21FD6EC1A188}" dt="2021-12-14T20:29:39.602" v="86"/>
          <ac:spMkLst>
            <pc:docMk/>
            <pc:sldMk cId="1473091657" sldId="6358"/>
            <ac:spMk id="13" creationId="{168233A4-4F97-4041-B835-4FB10329570E}"/>
          </ac:spMkLst>
        </pc:spChg>
        <pc:spChg chg="mod">
          <ac:chgData name="Fernanda Kazama" userId="22fe7373-730d-4e0e-b004-a3194092bdf2" providerId="ADAL" clId="{7C104060-05D9-4AD8-95AF-21FD6EC1A188}" dt="2021-12-14T20:29:39.602" v="86"/>
          <ac:spMkLst>
            <pc:docMk/>
            <pc:sldMk cId="1473091657" sldId="6358"/>
            <ac:spMk id="14" creationId="{4FA66446-A03F-4445-91DE-86799BA114C9}"/>
          </ac:spMkLst>
        </pc:spChg>
        <pc:spChg chg="mod">
          <ac:chgData name="Fernanda Kazama" userId="22fe7373-730d-4e0e-b004-a3194092bdf2" providerId="ADAL" clId="{7C104060-05D9-4AD8-95AF-21FD6EC1A188}" dt="2021-12-14T20:29:39.602" v="86"/>
          <ac:spMkLst>
            <pc:docMk/>
            <pc:sldMk cId="1473091657" sldId="6358"/>
            <ac:spMk id="17" creationId="{B9742106-7742-4245-90B5-378C1AE28A39}"/>
          </ac:spMkLst>
        </pc:spChg>
        <pc:spChg chg="mod">
          <ac:chgData name="Fernanda Kazama" userId="22fe7373-730d-4e0e-b004-a3194092bdf2" providerId="ADAL" clId="{7C104060-05D9-4AD8-95AF-21FD6EC1A188}" dt="2021-12-14T20:29:39.602" v="86"/>
          <ac:spMkLst>
            <pc:docMk/>
            <pc:sldMk cId="1473091657" sldId="6358"/>
            <ac:spMk id="18" creationId="{56C5F12E-B4A2-449A-A3C0-B237F9B0867C}"/>
          </ac:spMkLst>
        </pc:spChg>
        <pc:spChg chg="add mod">
          <ac:chgData name="Fernanda Kazama" userId="22fe7373-730d-4e0e-b004-a3194092bdf2" providerId="ADAL" clId="{7C104060-05D9-4AD8-95AF-21FD6EC1A188}" dt="2021-12-14T20:29:56.888" v="96" actId="1035"/>
          <ac:spMkLst>
            <pc:docMk/>
            <pc:sldMk cId="1473091657" sldId="6358"/>
            <ac:spMk id="19" creationId="{61465879-AAEB-4646-ACC6-29058CE33487}"/>
          </ac:spMkLst>
        </pc:spChg>
        <pc:grpChg chg="add mod">
          <ac:chgData name="Fernanda Kazama" userId="22fe7373-730d-4e0e-b004-a3194092bdf2" providerId="ADAL" clId="{7C104060-05D9-4AD8-95AF-21FD6EC1A188}" dt="2021-12-14T20:29:56.888" v="96" actId="1035"/>
          <ac:grpSpMkLst>
            <pc:docMk/>
            <pc:sldMk cId="1473091657" sldId="6358"/>
            <ac:grpSpMk id="12" creationId="{2A411F69-6A4D-4E19-8158-DC2BB69887E9}"/>
          </ac:grpSpMkLst>
        </pc:grpChg>
        <pc:grpChg chg="add mod">
          <ac:chgData name="Fernanda Kazama" userId="22fe7373-730d-4e0e-b004-a3194092bdf2" providerId="ADAL" clId="{7C104060-05D9-4AD8-95AF-21FD6EC1A188}" dt="2021-12-14T20:29:56.888" v="96" actId="1035"/>
          <ac:grpSpMkLst>
            <pc:docMk/>
            <pc:sldMk cId="1473091657" sldId="6358"/>
            <ac:grpSpMk id="16" creationId="{EE4AB30F-0340-4486-951E-6DEDF3806898}"/>
          </ac:grpSpMkLst>
        </pc:grpChg>
        <pc:graphicFrameChg chg="add mod">
          <ac:chgData name="Fernanda Kazama" userId="22fe7373-730d-4e0e-b004-a3194092bdf2" providerId="ADAL" clId="{7C104060-05D9-4AD8-95AF-21FD6EC1A188}" dt="2021-12-14T20:29:56.888" v="96" actId="1035"/>
          <ac:graphicFrameMkLst>
            <pc:docMk/>
            <pc:sldMk cId="1473091657" sldId="6358"/>
            <ac:graphicFrameMk id="10" creationId="{F9E4365B-8C63-4CAD-8BF3-57132E9E2E82}"/>
          </ac:graphicFrameMkLst>
        </pc:graphicFrameChg>
        <pc:graphicFrameChg chg="add mod">
          <ac:chgData name="Fernanda Kazama" userId="22fe7373-730d-4e0e-b004-a3194092bdf2" providerId="ADAL" clId="{7C104060-05D9-4AD8-95AF-21FD6EC1A188}" dt="2021-12-14T20:29:56.888" v="96" actId="1035"/>
          <ac:graphicFrameMkLst>
            <pc:docMk/>
            <pc:sldMk cId="1473091657" sldId="6358"/>
            <ac:graphicFrameMk id="11" creationId="{2AB60AB8-639A-48C7-81F3-C34DA05B6F62}"/>
          </ac:graphicFrameMkLst>
        </pc:graphicFrameChg>
        <pc:picChg chg="add mod">
          <ac:chgData name="Fernanda Kazama" userId="22fe7373-730d-4e0e-b004-a3194092bdf2" providerId="ADAL" clId="{7C104060-05D9-4AD8-95AF-21FD6EC1A188}" dt="2021-12-14T20:29:56.888" v="96" actId="1035"/>
          <ac:picMkLst>
            <pc:docMk/>
            <pc:sldMk cId="1473091657" sldId="6358"/>
            <ac:picMk id="5" creationId="{096A54DF-1DC4-43E8-9A50-B1E3F06E86CB}"/>
          </ac:picMkLst>
        </pc:picChg>
        <pc:picChg chg="add mod">
          <ac:chgData name="Fernanda Kazama" userId="22fe7373-730d-4e0e-b004-a3194092bdf2" providerId="ADAL" clId="{7C104060-05D9-4AD8-95AF-21FD6EC1A188}" dt="2021-12-14T20:29:56.888" v="96" actId="1035"/>
          <ac:picMkLst>
            <pc:docMk/>
            <pc:sldMk cId="1473091657" sldId="6358"/>
            <ac:picMk id="6" creationId="{F3F1CB96-2998-47D7-8810-13D1C7AEC40B}"/>
          </ac:picMkLst>
        </pc:picChg>
        <pc:picChg chg="add mod">
          <ac:chgData name="Fernanda Kazama" userId="22fe7373-730d-4e0e-b004-a3194092bdf2" providerId="ADAL" clId="{7C104060-05D9-4AD8-95AF-21FD6EC1A188}" dt="2021-12-14T20:29:56.888" v="96" actId="1035"/>
          <ac:picMkLst>
            <pc:docMk/>
            <pc:sldMk cId="1473091657" sldId="6358"/>
            <ac:picMk id="7" creationId="{7E9FD30D-8D18-4104-870E-566F2F08EB17}"/>
          </ac:picMkLst>
        </pc:picChg>
        <pc:picChg chg="add mod">
          <ac:chgData name="Fernanda Kazama" userId="22fe7373-730d-4e0e-b004-a3194092bdf2" providerId="ADAL" clId="{7C104060-05D9-4AD8-95AF-21FD6EC1A188}" dt="2021-12-14T20:29:56.888" v="96" actId="1035"/>
          <ac:picMkLst>
            <pc:docMk/>
            <pc:sldMk cId="1473091657" sldId="6358"/>
            <ac:picMk id="8" creationId="{0A36B493-E38B-4B44-8762-1D83F8F7C3CC}"/>
          </ac:picMkLst>
        </pc:picChg>
        <pc:cxnChg chg="add mod">
          <ac:chgData name="Fernanda Kazama" userId="22fe7373-730d-4e0e-b004-a3194092bdf2" providerId="ADAL" clId="{7C104060-05D9-4AD8-95AF-21FD6EC1A188}" dt="2021-12-14T20:29:56.888" v="96" actId="1035"/>
          <ac:cxnSpMkLst>
            <pc:docMk/>
            <pc:sldMk cId="1473091657" sldId="6358"/>
            <ac:cxnSpMk id="15" creationId="{20E97F47-6162-4CA2-9302-1BCE3C262704}"/>
          </ac:cxnSpMkLst>
        </pc:cxnChg>
      </pc:sldChg>
      <pc:sldChg chg="add del">
        <pc:chgData name="Fernanda Kazama" userId="22fe7373-730d-4e0e-b004-a3194092bdf2" providerId="ADAL" clId="{7C104060-05D9-4AD8-95AF-21FD6EC1A188}" dt="2021-12-14T20:23:52.342" v="38"/>
        <pc:sldMkLst>
          <pc:docMk/>
          <pc:sldMk cId="2193707681" sldId="6358"/>
        </pc:sldMkLst>
      </pc:sldChg>
      <pc:sldChg chg="add del">
        <pc:chgData name="Fernanda Kazama" userId="22fe7373-730d-4e0e-b004-a3194092bdf2" providerId="ADAL" clId="{7C104060-05D9-4AD8-95AF-21FD6EC1A188}" dt="2021-12-14T20:23:55.646" v="40"/>
        <pc:sldMkLst>
          <pc:docMk/>
          <pc:sldMk cId="3617329022" sldId="6358"/>
        </pc:sldMkLst>
      </pc:sldChg>
      <pc:sldChg chg="addSp delSp modSp new mod">
        <pc:chgData name="Fernanda Kazama" userId="22fe7373-730d-4e0e-b004-a3194092bdf2" providerId="ADAL" clId="{7C104060-05D9-4AD8-95AF-21FD6EC1A188}" dt="2021-12-14T20:30:37.549" v="107" actId="478"/>
        <pc:sldMkLst>
          <pc:docMk/>
          <pc:sldMk cId="1239990579" sldId="6359"/>
        </pc:sldMkLst>
        <pc:spChg chg="mod">
          <ac:chgData name="Fernanda Kazama" userId="22fe7373-730d-4e0e-b004-a3194092bdf2" providerId="ADAL" clId="{7C104060-05D9-4AD8-95AF-21FD6EC1A188}" dt="2021-12-14T20:30:18.536" v="99"/>
          <ac:spMkLst>
            <pc:docMk/>
            <pc:sldMk cId="1239990579" sldId="6359"/>
            <ac:spMk id="2" creationId="{3D58B98E-61B7-4B11-A031-B2DF4439DB81}"/>
          </ac:spMkLst>
        </pc:spChg>
        <pc:spChg chg="del">
          <ac:chgData name="Fernanda Kazama" userId="22fe7373-730d-4e0e-b004-a3194092bdf2" providerId="ADAL" clId="{7C104060-05D9-4AD8-95AF-21FD6EC1A188}" dt="2021-12-14T20:30:20.547" v="100" actId="478"/>
          <ac:spMkLst>
            <pc:docMk/>
            <pc:sldMk cId="1239990579" sldId="6359"/>
            <ac:spMk id="3" creationId="{B272FE10-28FF-40AD-B9B9-D3348ED1EDA2}"/>
          </ac:spMkLst>
        </pc:spChg>
        <pc:spChg chg="del">
          <ac:chgData name="Fernanda Kazama" userId="22fe7373-730d-4e0e-b004-a3194092bdf2" providerId="ADAL" clId="{7C104060-05D9-4AD8-95AF-21FD6EC1A188}" dt="2021-12-14T20:30:22.569" v="101" actId="478"/>
          <ac:spMkLst>
            <pc:docMk/>
            <pc:sldMk cId="1239990579" sldId="6359"/>
            <ac:spMk id="4" creationId="{2EDC24FD-C2CE-4E57-A340-6614AC10A0DD}"/>
          </ac:spMkLst>
        </pc:spChg>
        <pc:spChg chg="add del mod">
          <ac:chgData name="Fernanda Kazama" userId="22fe7373-730d-4e0e-b004-a3194092bdf2" providerId="ADAL" clId="{7C104060-05D9-4AD8-95AF-21FD6EC1A188}" dt="2021-12-14T20:30:37.549" v="107" actId="478"/>
          <ac:spMkLst>
            <pc:docMk/>
            <pc:sldMk cId="1239990579" sldId="6359"/>
            <ac:spMk id="9" creationId="{F55E96C4-D801-4D73-88B6-0694DB666B0E}"/>
          </ac:spMkLst>
        </pc:spChg>
        <pc:spChg chg="mod">
          <ac:chgData name="Fernanda Kazama" userId="22fe7373-730d-4e0e-b004-a3194092bdf2" providerId="ADAL" clId="{7C104060-05D9-4AD8-95AF-21FD6EC1A188}" dt="2021-12-14T20:30:30.553" v="102"/>
          <ac:spMkLst>
            <pc:docMk/>
            <pc:sldMk cId="1239990579" sldId="6359"/>
            <ac:spMk id="13" creationId="{6C2E7384-374D-41EA-8513-79CFA3933EF1}"/>
          </ac:spMkLst>
        </pc:spChg>
        <pc:spChg chg="mod">
          <ac:chgData name="Fernanda Kazama" userId="22fe7373-730d-4e0e-b004-a3194092bdf2" providerId="ADAL" clId="{7C104060-05D9-4AD8-95AF-21FD6EC1A188}" dt="2021-12-14T20:30:30.553" v="102"/>
          <ac:spMkLst>
            <pc:docMk/>
            <pc:sldMk cId="1239990579" sldId="6359"/>
            <ac:spMk id="14" creationId="{7D929FF7-6844-4356-911A-27B1508A3BC2}"/>
          </ac:spMkLst>
        </pc:spChg>
        <pc:spChg chg="mod">
          <ac:chgData name="Fernanda Kazama" userId="22fe7373-730d-4e0e-b004-a3194092bdf2" providerId="ADAL" clId="{7C104060-05D9-4AD8-95AF-21FD6EC1A188}" dt="2021-12-14T20:30:30.553" v="102"/>
          <ac:spMkLst>
            <pc:docMk/>
            <pc:sldMk cId="1239990579" sldId="6359"/>
            <ac:spMk id="17" creationId="{6D96B43F-A654-4F22-9043-78B3BB84A595}"/>
          </ac:spMkLst>
        </pc:spChg>
        <pc:spChg chg="mod">
          <ac:chgData name="Fernanda Kazama" userId="22fe7373-730d-4e0e-b004-a3194092bdf2" providerId="ADAL" clId="{7C104060-05D9-4AD8-95AF-21FD6EC1A188}" dt="2021-12-14T20:30:30.553" v="102"/>
          <ac:spMkLst>
            <pc:docMk/>
            <pc:sldMk cId="1239990579" sldId="6359"/>
            <ac:spMk id="18" creationId="{449BB98D-A634-42C5-A0AE-71F6D0A5ED63}"/>
          </ac:spMkLst>
        </pc:spChg>
        <pc:spChg chg="add mod">
          <ac:chgData name="Fernanda Kazama" userId="22fe7373-730d-4e0e-b004-a3194092bdf2" providerId="ADAL" clId="{7C104060-05D9-4AD8-95AF-21FD6EC1A188}" dt="2021-12-14T20:30:32.636" v="106" actId="1035"/>
          <ac:spMkLst>
            <pc:docMk/>
            <pc:sldMk cId="1239990579" sldId="6359"/>
            <ac:spMk id="19" creationId="{A8B8A606-402C-4E0E-8BEB-0701B73C58A5}"/>
          </ac:spMkLst>
        </pc:spChg>
        <pc:grpChg chg="add mod">
          <ac:chgData name="Fernanda Kazama" userId="22fe7373-730d-4e0e-b004-a3194092bdf2" providerId="ADAL" clId="{7C104060-05D9-4AD8-95AF-21FD6EC1A188}" dt="2021-12-14T20:30:32.636" v="106" actId="1035"/>
          <ac:grpSpMkLst>
            <pc:docMk/>
            <pc:sldMk cId="1239990579" sldId="6359"/>
            <ac:grpSpMk id="12" creationId="{9C73EA6E-1A89-4391-940F-BAF8C67DF322}"/>
          </ac:grpSpMkLst>
        </pc:grpChg>
        <pc:grpChg chg="add mod">
          <ac:chgData name="Fernanda Kazama" userId="22fe7373-730d-4e0e-b004-a3194092bdf2" providerId="ADAL" clId="{7C104060-05D9-4AD8-95AF-21FD6EC1A188}" dt="2021-12-14T20:30:32.636" v="106" actId="1035"/>
          <ac:grpSpMkLst>
            <pc:docMk/>
            <pc:sldMk cId="1239990579" sldId="6359"/>
            <ac:grpSpMk id="16" creationId="{8E973638-D72D-4C54-A294-A7C85EE75FAE}"/>
          </ac:grpSpMkLst>
        </pc:grpChg>
        <pc:graphicFrameChg chg="add mod">
          <ac:chgData name="Fernanda Kazama" userId="22fe7373-730d-4e0e-b004-a3194092bdf2" providerId="ADAL" clId="{7C104060-05D9-4AD8-95AF-21FD6EC1A188}" dt="2021-12-14T20:30:32.636" v="106" actId="1035"/>
          <ac:graphicFrameMkLst>
            <pc:docMk/>
            <pc:sldMk cId="1239990579" sldId="6359"/>
            <ac:graphicFrameMk id="10" creationId="{8A4FB25B-23A9-4349-B8D4-BD71B5343589}"/>
          </ac:graphicFrameMkLst>
        </pc:graphicFrameChg>
        <pc:graphicFrameChg chg="add mod">
          <ac:chgData name="Fernanda Kazama" userId="22fe7373-730d-4e0e-b004-a3194092bdf2" providerId="ADAL" clId="{7C104060-05D9-4AD8-95AF-21FD6EC1A188}" dt="2021-12-14T20:30:32.636" v="106" actId="1035"/>
          <ac:graphicFrameMkLst>
            <pc:docMk/>
            <pc:sldMk cId="1239990579" sldId="6359"/>
            <ac:graphicFrameMk id="11" creationId="{29EC26BA-AC9C-412D-BE29-D52CBDBCA20D}"/>
          </ac:graphicFrameMkLst>
        </pc:graphicFrameChg>
        <pc:picChg chg="add mod">
          <ac:chgData name="Fernanda Kazama" userId="22fe7373-730d-4e0e-b004-a3194092bdf2" providerId="ADAL" clId="{7C104060-05D9-4AD8-95AF-21FD6EC1A188}" dt="2021-12-14T20:30:32.636" v="106" actId="1035"/>
          <ac:picMkLst>
            <pc:docMk/>
            <pc:sldMk cId="1239990579" sldId="6359"/>
            <ac:picMk id="5" creationId="{319EC198-B15E-4B41-BBA1-129E2EB52680}"/>
          </ac:picMkLst>
        </pc:picChg>
        <pc:picChg chg="add mod">
          <ac:chgData name="Fernanda Kazama" userId="22fe7373-730d-4e0e-b004-a3194092bdf2" providerId="ADAL" clId="{7C104060-05D9-4AD8-95AF-21FD6EC1A188}" dt="2021-12-14T20:30:32.636" v="106" actId="1035"/>
          <ac:picMkLst>
            <pc:docMk/>
            <pc:sldMk cId="1239990579" sldId="6359"/>
            <ac:picMk id="6" creationId="{11842DAF-A43B-4C5E-9149-9F4ED0D683D4}"/>
          </ac:picMkLst>
        </pc:picChg>
        <pc:picChg chg="add mod">
          <ac:chgData name="Fernanda Kazama" userId="22fe7373-730d-4e0e-b004-a3194092bdf2" providerId="ADAL" clId="{7C104060-05D9-4AD8-95AF-21FD6EC1A188}" dt="2021-12-14T20:30:32.636" v="106" actId="1035"/>
          <ac:picMkLst>
            <pc:docMk/>
            <pc:sldMk cId="1239990579" sldId="6359"/>
            <ac:picMk id="7" creationId="{314F27F2-1695-4513-8FED-131488024CAE}"/>
          </ac:picMkLst>
        </pc:picChg>
        <pc:picChg chg="add mod">
          <ac:chgData name="Fernanda Kazama" userId="22fe7373-730d-4e0e-b004-a3194092bdf2" providerId="ADAL" clId="{7C104060-05D9-4AD8-95AF-21FD6EC1A188}" dt="2021-12-14T20:30:32.636" v="106" actId="1035"/>
          <ac:picMkLst>
            <pc:docMk/>
            <pc:sldMk cId="1239990579" sldId="6359"/>
            <ac:picMk id="8" creationId="{EDBAF31B-B0F9-47A2-B1AC-B164D3E5A3D8}"/>
          </ac:picMkLst>
        </pc:picChg>
        <pc:cxnChg chg="add mod">
          <ac:chgData name="Fernanda Kazama" userId="22fe7373-730d-4e0e-b004-a3194092bdf2" providerId="ADAL" clId="{7C104060-05D9-4AD8-95AF-21FD6EC1A188}" dt="2021-12-14T20:30:32.636" v="106" actId="1035"/>
          <ac:cxnSpMkLst>
            <pc:docMk/>
            <pc:sldMk cId="1239990579" sldId="6359"/>
            <ac:cxnSpMk id="15" creationId="{69D131DE-68D9-4A7C-9D25-95DAFEE23C63}"/>
          </ac:cxnSpMkLst>
        </pc:cxnChg>
      </pc:sldChg>
      <pc:sldChg chg="addSp delSp modSp new mod">
        <pc:chgData name="Fernanda Kazama" userId="22fe7373-730d-4e0e-b004-a3194092bdf2" providerId="ADAL" clId="{7C104060-05D9-4AD8-95AF-21FD6EC1A188}" dt="2021-12-14T20:31:14.783" v="120" actId="478"/>
        <pc:sldMkLst>
          <pc:docMk/>
          <pc:sldMk cId="1742520733" sldId="6360"/>
        </pc:sldMkLst>
        <pc:spChg chg="mod">
          <ac:chgData name="Fernanda Kazama" userId="22fe7373-730d-4e0e-b004-a3194092bdf2" providerId="ADAL" clId="{7C104060-05D9-4AD8-95AF-21FD6EC1A188}" dt="2021-12-14T20:30:53" v="110"/>
          <ac:spMkLst>
            <pc:docMk/>
            <pc:sldMk cId="1742520733" sldId="6360"/>
            <ac:spMk id="2" creationId="{8AFEB506-01BB-4F53-B827-7408FB2F536A}"/>
          </ac:spMkLst>
        </pc:spChg>
        <pc:spChg chg="del">
          <ac:chgData name="Fernanda Kazama" userId="22fe7373-730d-4e0e-b004-a3194092bdf2" providerId="ADAL" clId="{7C104060-05D9-4AD8-95AF-21FD6EC1A188}" dt="2021-12-14T20:30:54.968" v="111" actId="478"/>
          <ac:spMkLst>
            <pc:docMk/>
            <pc:sldMk cId="1742520733" sldId="6360"/>
            <ac:spMk id="3" creationId="{E6AB1B27-C496-40B2-B4E2-74E28D4C6DB0}"/>
          </ac:spMkLst>
        </pc:spChg>
        <pc:spChg chg="del">
          <ac:chgData name="Fernanda Kazama" userId="22fe7373-730d-4e0e-b004-a3194092bdf2" providerId="ADAL" clId="{7C104060-05D9-4AD8-95AF-21FD6EC1A188}" dt="2021-12-14T20:30:56.897" v="112" actId="478"/>
          <ac:spMkLst>
            <pc:docMk/>
            <pc:sldMk cId="1742520733" sldId="6360"/>
            <ac:spMk id="4" creationId="{EAAC2D87-324F-4689-8C8A-575A6917A174}"/>
          </ac:spMkLst>
        </pc:spChg>
        <pc:spChg chg="add del mod">
          <ac:chgData name="Fernanda Kazama" userId="22fe7373-730d-4e0e-b004-a3194092bdf2" providerId="ADAL" clId="{7C104060-05D9-4AD8-95AF-21FD6EC1A188}" dt="2021-12-14T20:31:14.783" v="120" actId="478"/>
          <ac:spMkLst>
            <pc:docMk/>
            <pc:sldMk cId="1742520733" sldId="6360"/>
            <ac:spMk id="5" creationId="{A8C9A8D1-3B07-4A59-A322-CF9AFCA0EF26}"/>
          </ac:spMkLst>
        </pc:spChg>
        <pc:spChg chg="add mod">
          <ac:chgData name="Fernanda Kazama" userId="22fe7373-730d-4e0e-b004-a3194092bdf2" providerId="ADAL" clId="{7C104060-05D9-4AD8-95AF-21FD6EC1A188}" dt="2021-12-14T20:31:10.241" v="118" actId="1035"/>
          <ac:spMkLst>
            <pc:docMk/>
            <pc:sldMk cId="1742520733" sldId="6360"/>
            <ac:spMk id="7" creationId="{5C6A10FA-7856-4490-B198-8EBACD093818}"/>
          </ac:spMkLst>
        </pc:spChg>
        <pc:spChg chg="add mod">
          <ac:chgData name="Fernanda Kazama" userId="22fe7373-730d-4e0e-b004-a3194092bdf2" providerId="ADAL" clId="{7C104060-05D9-4AD8-95AF-21FD6EC1A188}" dt="2021-12-14T20:31:10.241" v="118" actId="1035"/>
          <ac:spMkLst>
            <pc:docMk/>
            <pc:sldMk cId="1742520733" sldId="6360"/>
            <ac:spMk id="8" creationId="{BA4B3A1F-85AB-40BF-BF6F-2535FE8D5225}"/>
          </ac:spMkLst>
        </pc:spChg>
        <pc:picChg chg="add mod">
          <ac:chgData name="Fernanda Kazama" userId="22fe7373-730d-4e0e-b004-a3194092bdf2" providerId="ADAL" clId="{7C104060-05D9-4AD8-95AF-21FD6EC1A188}" dt="2021-12-14T20:31:10.241" v="118" actId="1035"/>
          <ac:picMkLst>
            <pc:docMk/>
            <pc:sldMk cId="1742520733" sldId="6360"/>
            <ac:picMk id="6" creationId="{78CA2554-24D1-41E9-993F-F1184E86BA3B}"/>
          </ac:picMkLst>
        </pc:picChg>
      </pc:sldChg>
      <pc:sldChg chg="addSp delSp modSp new mod">
        <pc:chgData name="Fernanda Kazama" userId="22fe7373-730d-4e0e-b004-a3194092bdf2" providerId="ADAL" clId="{7C104060-05D9-4AD8-95AF-21FD6EC1A188}" dt="2021-12-14T21:04:02.832" v="152" actId="14100"/>
        <pc:sldMkLst>
          <pc:docMk/>
          <pc:sldMk cId="1495668575" sldId="6361"/>
        </pc:sldMkLst>
        <pc:spChg chg="mod">
          <ac:chgData name="Fernanda Kazama" userId="22fe7373-730d-4e0e-b004-a3194092bdf2" providerId="ADAL" clId="{7C104060-05D9-4AD8-95AF-21FD6EC1A188}" dt="2021-12-14T20:31:29.800" v="123"/>
          <ac:spMkLst>
            <pc:docMk/>
            <pc:sldMk cId="1495668575" sldId="6361"/>
            <ac:spMk id="2" creationId="{9BFA8E2A-30C7-47A2-BF05-2FFC091DF82F}"/>
          </ac:spMkLst>
        </pc:spChg>
        <pc:spChg chg="del">
          <ac:chgData name="Fernanda Kazama" userId="22fe7373-730d-4e0e-b004-a3194092bdf2" providerId="ADAL" clId="{7C104060-05D9-4AD8-95AF-21FD6EC1A188}" dt="2021-12-14T20:31:31.712" v="124" actId="478"/>
          <ac:spMkLst>
            <pc:docMk/>
            <pc:sldMk cId="1495668575" sldId="6361"/>
            <ac:spMk id="3" creationId="{F2A00CE7-44D8-4A5A-8A9A-CACAE7C4552D}"/>
          </ac:spMkLst>
        </pc:spChg>
        <pc:spChg chg="del">
          <ac:chgData name="Fernanda Kazama" userId="22fe7373-730d-4e0e-b004-a3194092bdf2" providerId="ADAL" clId="{7C104060-05D9-4AD8-95AF-21FD6EC1A188}" dt="2021-12-14T20:31:33.533" v="125" actId="478"/>
          <ac:spMkLst>
            <pc:docMk/>
            <pc:sldMk cId="1495668575" sldId="6361"/>
            <ac:spMk id="4" creationId="{6ED45C7B-5741-4869-85BF-3FB30A6DCCF4}"/>
          </ac:spMkLst>
        </pc:spChg>
        <pc:spChg chg="add del mod">
          <ac:chgData name="Fernanda Kazama" userId="22fe7373-730d-4e0e-b004-a3194092bdf2" providerId="ADAL" clId="{7C104060-05D9-4AD8-95AF-21FD6EC1A188}" dt="2021-12-14T20:31:56.474" v="146" actId="1035"/>
          <ac:spMkLst>
            <pc:docMk/>
            <pc:sldMk cId="1495668575" sldId="6361"/>
            <ac:spMk id="5" creationId="{AA763815-EEC5-47B0-95FA-7387D3714AED}"/>
          </ac:spMkLst>
        </pc:spChg>
        <pc:spChg chg="add del mod">
          <ac:chgData name="Fernanda Kazama" userId="22fe7373-730d-4e0e-b004-a3194092bdf2" providerId="ADAL" clId="{7C104060-05D9-4AD8-95AF-21FD6EC1A188}" dt="2021-12-14T20:31:51.021" v="129" actId="478"/>
          <ac:spMkLst>
            <pc:docMk/>
            <pc:sldMk cId="1495668575" sldId="6361"/>
            <ac:spMk id="7" creationId="{7EBD6296-1446-442F-8DA1-46357641D2DC}"/>
          </ac:spMkLst>
        </pc:spChg>
        <pc:spChg chg="add del mod">
          <ac:chgData name="Fernanda Kazama" userId="22fe7373-730d-4e0e-b004-a3194092bdf2" providerId="ADAL" clId="{7C104060-05D9-4AD8-95AF-21FD6EC1A188}" dt="2021-12-14T21:04:02.832" v="152" actId="14100"/>
          <ac:spMkLst>
            <pc:docMk/>
            <pc:sldMk cId="1495668575" sldId="6361"/>
            <ac:spMk id="9" creationId="{772D3163-C941-4DDE-B338-A8FE115C5A93}"/>
          </ac:spMkLst>
        </pc:spChg>
        <pc:spChg chg="add del mod">
          <ac:chgData name="Fernanda Kazama" userId="22fe7373-730d-4e0e-b004-a3194092bdf2" providerId="ADAL" clId="{7C104060-05D9-4AD8-95AF-21FD6EC1A188}" dt="2021-12-14T20:31:45.840" v="128" actId="478"/>
          <ac:spMkLst>
            <pc:docMk/>
            <pc:sldMk cId="1495668575" sldId="6361"/>
            <ac:spMk id="12" creationId="{0FF3EC3F-E9DB-4323-8A17-483DDBE6F740}"/>
          </ac:spMkLst>
        </pc:spChg>
        <pc:spChg chg="add del mod">
          <ac:chgData name="Fernanda Kazama" userId="22fe7373-730d-4e0e-b004-a3194092bdf2" providerId="ADAL" clId="{7C104060-05D9-4AD8-95AF-21FD6EC1A188}" dt="2021-12-14T20:31:45.840" v="128" actId="478"/>
          <ac:spMkLst>
            <pc:docMk/>
            <pc:sldMk cId="1495668575" sldId="6361"/>
            <ac:spMk id="14" creationId="{1F04390B-4A18-477B-A1EB-499B1CDEDA3A}"/>
          </ac:spMkLst>
        </pc:spChg>
        <pc:graphicFrameChg chg="add del mod">
          <ac:chgData name="Fernanda Kazama" userId="22fe7373-730d-4e0e-b004-a3194092bdf2" providerId="ADAL" clId="{7C104060-05D9-4AD8-95AF-21FD6EC1A188}" dt="2021-12-14T20:31:45.840" v="128" actId="478"/>
          <ac:graphicFrameMkLst>
            <pc:docMk/>
            <pc:sldMk cId="1495668575" sldId="6361"/>
            <ac:graphicFrameMk id="8" creationId="{FF9E70EF-A388-4F2E-A1CA-0DBE07E13560}"/>
          </ac:graphicFrameMkLst>
        </pc:graphicFrameChg>
        <pc:picChg chg="add del mod">
          <ac:chgData name="Fernanda Kazama" userId="22fe7373-730d-4e0e-b004-a3194092bdf2" providerId="ADAL" clId="{7C104060-05D9-4AD8-95AF-21FD6EC1A188}" dt="2021-12-14T21:03:53.617" v="150" actId="1076"/>
          <ac:picMkLst>
            <pc:docMk/>
            <pc:sldMk cId="1495668575" sldId="6361"/>
            <ac:picMk id="6" creationId="{AB2E826B-0241-491D-85C1-8F9FD15E7EE0}"/>
          </ac:picMkLst>
        </pc:picChg>
        <pc:picChg chg="add del mod">
          <ac:chgData name="Fernanda Kazama" userId="22fe7373-730d-4e0e-b004-a3194092bdf2" providerId="ADAL" clId="{7C104060-05D9-4AD8-95AF-21FD6EC1A188}" dt="2021-12-14T20:31:45.840" v="128" actId="478"/>
          <ac:picMkLst>
            <pc:docMk/>
            <pc:sldMk cId="1495668575" sldId="6361"/>
            <ac:picMk id="10" creationId="{CBFB3E75-A5C4-4264-A6B5-BBDED1316614}"/>
          </ac:picMkLst>
        </pc:picChg>
        <pc:cxnChg chg="add del mod">
          <ac:chgData name="Fernanda Kazama" userId="22fe7373-730d-4e0e-b004-a3194092bdf2" providerId="ADAL" clId="{7C104060-05D9-4AD8-95AF-21FD6EC1A188}" dt="2021-12-14T20:31:45.840" v="128" actId="478"/>
          <ac:cxnSpMkLst>
            <pc:docMk/>
            <pc:sldMk cId="1495668575" sldId="6361"/>
            <ac:cxnSpMk id="11" creationId="{E8284578-C98E-44F9-8B5E-A9AB9321F1E7}"/>
          </ac:cxnSpMkLst>
        </pc:cxnChg>
        <pc:cxnChg chg="add del mod">
          <ac:chgData name="Fernanda Kazama" userId="22fe7373-730d-4e0e-b004-a3194092bdf2" providerId="ADAL" clId="{7C104060-05D9-4AD8-95AF-21FD6EC1A188}" dt="2021-12-14T20:31:45.840" v="128" actId="478"/>
          <ac:cxnSpMkLst>
            <pc:docMk/>
            <pc:sldMk cId="1495668575" sldId="6361"/>
            <ac:cxnSpMk id="13" creationId="{3D34AAB7-2904-4F4B-BF41-C759591B8BB3}"/>
          </ac:cxnSpMkLst>
        </pc:cxnChg>
      </pc:sldChg>
      <pc:sldChg chg="addSp delSp modSp mod">
        <pc:chgData name="Fernanda Kazama" userId="22fe7373-730d-4e0e-b004-a3194092bdf2" providerId="ADAL" clId="{7C104060-05D9-4AD8-95AF-21FD6EC1A188}" dt="2021-12-14T21:27:58.982" v="610" actId="1035"/>
        <pc:sldMkLst>
          <pc:docMk/>
          <pc:sldMk cId="1634245283" sldId="6363"/>
        </pc:sldMkLst>
        <pc:spChg chg="add mod">
          <ac:chgData name="Fernanda Kazama" userId="22fe7373-730d-4e0e-b004-a3194092bdf2" providerId="ADAL" clId="{7C104060-05D9-4AD8-95AF-21FD6EC1A188}" dt="2021-12-14T21:24:40.964" v="489" actId="403"/>
          <ac:spMkLst>
            <pc:docMk/>
            <pc:sldMk cId="1634245283" sldId="6363"/>
            <ac:spMk id="4" creationId="{772DE12F-5F67-4848-ACB4-12BC275B5531}"/>
          </ac:spMkLst>
        </pc:spChg>
        <pc:spChg chg="add mod">
          <ac:chgData name="Fernanda Kazama" userId="22fe7373-730d-4e0e-b004-a3194092bdf2" providerId="ADAL" clId="{7C104060-05D9-4AD8-95AF-21FD6EC1A188}" dt="2021-12-14T21:24:50.616" v="490" actId="207"/>
          <ac:spMkLst>
            <pc:docMk/>
            <pc:sldMk cId="1634245283" sldId="6363"/>
            <ac:spMk id="19" creationId="{9719737E-8E95-40B0-877B-D9C0602D1F25}"/>
          </ac:spMkLst>
        </pc:spChg>
        <pc:spChg chg="add mod">
          <ac:chgData name="Fernanda Kazama" userId="22fe7373-730d-4e0e-b004-a3194092bdf2" providerId="ADAL" clId="{7C104060-05D9-4AD8-95AF-21FD6EC1A188}" dt="2021-12-14T21:24:53.912" v="491" actId="207"/>
          <ac:spMkLst>
            <pc:docMk/>
            <pc:sldMk cId="1634245283" sldId="6363"/>
            <ac:spMk id="25" creationId="{923F8215-A195-4D9D-B233-B948C635AA46}"/>
          </ac:spMkLst>
        </pc:spChg>
        <pc:picChg chg="add mod">
          <ac:chgData name="Fernanda Kazama" userId="22fe7373-730d-4e0e-b004-a3194092bdf2" providerId="ADAL" clId="{7C104060-05D9-4AD8-95AF-21FD6EC1A188}" dt="2021-12-14T21:27:52.146" v="583" actId="1038"/>
          <ac:picMkLst>
            <pc:docMk/>
            <pc:sldMk cId="1634245283" sldId="6363"/>
            <ac:picMk id="6" creationId="{D8DA2CEB-9676-4255-93BD-FB6DBE48C517}"/>
          </ac:picMkLst>
        </pc:picChg>
        <pc:picChg chg="add mod">
          <ac:chgData name="Fernanda Kazama" userId="22fe7373-730d-4e0e-b004-a3194092bdf2" providerId="ADAL" clId="{7C104060-05D9-4AD8-95AF-21FD6EC1A188}" dt="2021-12-14T21:27:58.982" v="610" actId="1035"/>
          <ac:picMkLst>
            <pc:docMk/>
            <pc:sldMk cId="1634245283" sldId="6363"/>
            <ac:picMk id="8" creationId="{54C2DEE5-90C9-4302-82B6-460628E348B4}"/>
          </ac:picMkLst>
        </pc:picChg>
        <pc:picChg chg="add mod">
          <ac:chgData name="Fernanda Kazama" userId="22fe7373-730d-4e0e-b004-a3194092bdf2" providerId="ADAL" clId="{7C104060-05D9-4AD8-95AF-21FD6EC1A188}" dt="2021-12-14T21:27:47.463" v="559" actId="1037"/>
          <ac:picMkLst>
            <pc:docMk/>
            <pc:sldMk cId="1634245283" sldId="6363"/>
            <ac:picMk id="10" creationId="{B9381F41-9200-46D5-8175-64CB3BF521B6}"/>
          </ac:picMkLst>
        </pc:picChg>
        <pc:picChg chg="add del mod">
          <ac:chgData name="Fernanda Kazama" userId="22fe7373-730d-4e0e-b004-a3194092bdf2" providerId="ADAL" clId="{7C104060-05D9-4AD8-95AF-21FD6EC1A188}" dt="2021-12-14T21:11:42.250" v="169" actId="478"/>
          <ac:picMkLst>
            <pc:docMk/>
            <pc:sldMk cId="1634245283" sldId="6363"/>
            <ac:picMk id="12" creationId="{6D66ED76-819D-413D-9AB1-38D2534367ED}"/>
          </ac:picMkLst>
        </pc:picChg>
        <pc:picChg chg="add del mod">
          <ac:chgData name="Fernanda Kazama" userId="22fe7373-730d-4e0e-b004-a3194092bdf2" providerId="ADAL" clId="{7C104060-05D9-4AD8-95AF-21FD6EC1A188}" dt="2021-12-14T21:18:33.194" v="473" actId="478"/>
          <ac:picMkLst>
            <pc:docMk/>
            <pc:sldMk cId="1634245283" sldId="6363"/>
            <ac:picMk id="14" creationId="{F45A58E5-C444-4567-B426-8255EBE0C7E1}"/>
          </ac:picMkLst>
        </pc:picChg>
        <pc:picChg chg="add mod">
          <ac:chgData name="Fernanda Kazama" userId="22fe7373-730d-4e0e-b004-a3194092bdf2" providerId="ADAL" clId="{7C104060-05D9-4AD8-95AF-21FD6EC1A188}" dt="2021-12-14T21:23:47.590" v="482" actId="1076"/>
          <ac:picMkLst>
            <pc:docMk/>
            <pc:sldMk cId="1634245283" sldId="6363"/>
            <ac:picMk id="21" creationId="{3ECAB81B-A3B1-4097-B2F0-A2DCCCB5726C}"/>
          </ac:picMkLst>
        </pc:picChg>
        <pc:picChg chg="add mod">
          <ac:chgData name="Fernanda Kazama" userId="22fe7373-730d-4e0e-b004-a3194092bdf2" providerId="ADAL" clId="{7C104060-05D9-4AD8-95AF-21FD6EC1A188}" dt="2021-12-14T21:23:51.071" v="483" actId="1076"/>
          <ac:picMkLst>
            <pc:docMk/>
            <pc:sldMk cId="1634245283" sldId="6363"/>
            <ac:picMk id="23" creationId="{D267F9CF-624D-46B0-9598-AAA0B0E30D73}"/>
          </ac:picMkLst>
        </pc:picChg>
        <pc:cxnChg chg="add del mod">
          <ac:chgData name="Fernanda Kazama" userId="22fe7373-730d-4e0e-b004-a3194092bdf2" providerId="ADAL" clId="{7C104060-05D9-4AD8-95AF-21FD6EC1A188}" dt="2021-12-14T21:18:32.578" v="472" actId="478"/>
          <ac:cxnSpMkLst>
            <pc:docMk/>
            <pc:sldMk cId="1634245283" sldId="6363"/>
            <ac:cxnSpMk id="16" creationId="{A6417511-C3F8-4826-9A27-0A0D39DE0CAA}"/>
          </ac:cxnSpMkLst>
        </pc:cxnChg>
      </pc:sldChg>
      <pc:sldChg chg="new add del">
        <pc:chgData name="Fernanda Kazama" userId="22fe7373-730d-4e0e-b004-a3194092bdf2" providerId="ADAL" clId="{7C104060-05D9-4AD8-95AF-21FD6EC1A188}" dt="2021-12-15T17:49:06.505" v="616" actId="680"/>
        <pc:sldMkLst>
          <pc:docMk/>
          <pc:sldMk cId="4074031422" sldId="6364"/>
        </pc:sldMkLst>
      </pc:sldChg>
      <pc:sldChg chg="addSp delSp modSp add mod">
        <pc:chgData name="Fernanda Kazama" userId="22fe7373-730d-4e0e-b004-a3194092bdf2" providerId="ADAL" clId="{7C104060-05D9-4AD8-95AF-21FD6EC1A188}" dt="2021-12-15T17:54:06.042" v="793" actId="14100"/>
        <pc:sldMkLst>
          <pc:docMk/>
          <pc:sldMk cId="1026373370" sldId="6384"/>
        </pc:sldMkLst>
        <pc:spChg chg="mod">
          <ac:chgData name="Fernanda Kazama" userId="22fe7373-730d-4e0e-b004-a3194092bdf2" providerId="ADAL" clId="{7C104060-05D9-4AD8-95AF-21FD6EC1A188}" dt="2021-12-15T17:49:43.802" v="688" actId="20577"/>
          <ac:spMkLst>
            <pc:docMk/>
            <pc:sldMk cId="1026373370" sldId="6384"/>
            <ac:spMk id="4" creationId="{772DE12F-5F67-4848-ACB4-12BC275B5531}"/>
          </ac:spMkLst>
        </pc:spChg>
        <pc:spChg chg="del">
          <ac:chgData name="Fernanda Kazama" userId="22fe7373-730d-4e0e-b004-a3194092bdf2" providerId="ADAL" clId="{7C104060-05D9-4AD8-95AF-21FD6EC1A188}" dt="2021-12-15T17:49:51.231" v="690" actId="478"/>
          <ac:spMkLst>
            <pc:docMk/>
            <pc:sldMk cId="1026373370" sldId="6384"/>
            <ac:spMk id="19" creationId="{9719737E-8E95-40B0-877B-D9C0602D1F25}"/>
          </ac:spMkLst>
        </pc:spChg>
        <pc:spChg chg="del">
          <ac:chgData name="Fernanda Kazama" userId="22fe7373-730d-4e0e-b004-a3194092bdf2" providerId="ADAL" clId="{7C104060-05D9-4AD8-95AF-21FD6EC1A188}" dt="2021-12-15T17:49:49.195" v="689" actId="478"/>
          <ac:spMkLst>
            <pc:docMk/>
            <pc:sldMk cId="1026373370" sldId="6384"/>
            <ac:spMk id="25" creationId="{923F8215-A195-4D9D-B233-B948C635AA46}"/>
          </ac:spMkLst>
        </pc:spChg>
        <pc:picChg chg="add mod">
          <ac:chgData name="Fernanda Kazama" userId="22fe7373-730d-4e0e-b004-a3194092bdf2" providerId="ADAL" clId="{7C104060-05D9-4AD8-95AF-21FD6EC1A188}" dt="2021-12-15T17:52:21.908" v="742" actId="1038"/>
          <ac:picMkLst>
            <pc:docMk/>
            <pc:sldMk cId="1026373370" sldId="6384"/>
            <ac:picMk id="5" creationId="{0715FA40-9C38-4D5F-BE32-561BED7AE302}"/>
          </ac:picMkLst>
        </pc:picChg>
        <pc:picChg chg="del">
          <ac:chgData name="Fernanda Kazama" userId="22fe7373-730d-4e0e-b004-a3194092bdf2" providerId="ADAL" clId="{7C104060-05D9-4AD8-95AF-21FD6EC1A188}" dt="2021-12-15T17:51:54.785" v="706" actId="478"/>
          <ac:picMkLst>
            <pc:docMk/>
            <pc:sldMk cId="1026373370" sldId="6384"/>
            <ac:picMk id="6" creationId="{D8DA2CEB-9676-4255-93BD-FB6DBE48C517}"/>
          </ac:picMkLst>
        </pc:picChg>
        <pc:picChg chg="del">
          <ac:chgData name="Fernanda Kazama" userId="22fe7373-730d-4e0e-b004-a3194092bdf2" providerId="ADAL" clId="{7C104060-05D9-4AD8-95AF-21FD6EC1A188}" dt="2021-12-15T17:51:56.058" v="707" actId="478"/>
          <ac:picMkLst>
            <pc:docMk/>
            <pc:sldMk cId="1026373370" sldId="6384"/>
            <ac:picMk id="8" creationId="{54C2DEE5-90C9-4302-82B6-460628E348B4}"/>
          </ac:picMkLst>
        </pc:picChg>
        <pc:picChg chg="add mod">
          <ac:chgData name="Fernanda Kazama" userId="22fe7373-730d-4e0e-b004-a3194092bdf2" providerId="ADAL" clId="{7C104060-05D9-4AD8-95AF-21FD6EC1A188}" dt="2021-12-15T17:54:02.209" v="788" actId="14100"/>
          <ac:picMkLst>
            <pc:docMk/>
            <pc:sldMk cId="1026373370" sldId="6384"/>
            <ac:picMk id="9" creationId="{D4A13E49-E02E-41A6-BAA5-443969DF0ED5}"/>
          </ac:picMkLst>
        </pc:picChg>
        <pc:picChg chg="del">
          <ac:chgData name="Fernanda Kazama" userId="22fe7373-730d-4e0e-b004-a3194092bdf2" providerId="ADAL" clId="{7C104060-05D9-4AD8-95AF-21FD6EC1A188}" dt="2021-12-15T17:51:57.618" v="708" actId="478"/>
          <ac:picMkLst>
            <pc:docMk/>
            <pc:sldMk cId="1026373370" sldId="6384"/>
            <ac:picMk id="10" creationId="{B9381F41-9200-46D5-8175-64CB3BF521B6}"/>
          </ac:picMkLst>
        </pc:picChg>
        <pc:picChg chg="add mod">
          <ac:chgData name="Fernanda Kazama" userId="22fe7373-730d-4e0e-b004-a3194092bdf2" providerId="ADAL" clId="{7C104060-05D9-4AD8-95AF-21FD6EC1A188}" dt="2021-12-15T17:52:25.602" v="753" actId="1038"/>
          <ac:picMkLst>
            <pc:docMk/>
            <pc:sldMk cId="1026373370" sldId="6384"/>
            <ac:picMk id="12" creationId="{864523B2-28DF-44A0-82B7-880480BA474F}"/>
          </ac:picMkLst>
        </pc:picChg>
        <pc:picChg chg="add mod">
          <ac:chgData name="Fernanda Kazama" userId="22fe7373-730d-4e0e-b004-a3194092bdf2" providerId="ADAL" clId="{7C104060-05D9-4AD8-95AF-21FD6EC1A188}" dt="2021-12-15T17:54:06.042" v="793" actId="14100"/>
          <ac:picMkLst>
            <pc:docMk/>
            <pc:sldMk cId="1026373370" sldId="6384"/>
            <ac:picMk id="14" creationId="{66495A64-96C4-41C6-ACB8-9ED5498E5495}"/>
          </ac:picMkLst>
        </pc:picChg>
        <pc:picChg chg="del">
          <ac:chgData name="Fernanda Kazama" userId="22fe7373-730d-4e0e-b004-a3194092bdf2" providerId="ADAL" clId="{7C104060-05D9-4AD8-95AF-21FD6EC1A188}" dt="2021-12-15T17:49:16.117" v="619" actId="478"/>
          <ac:picMkLst>
            <pc:docMk/>
            <pc:sldMk cId="1026373370" sldId="6384"/>
            <ac:picMk id="21" creationId="{3ECAB81B-A3B1-4097-B2F0-A2DCCCB5726C}"/>
          </ac:picMkLst>
        </pc:picChg>
        <pc:picChg chg="del mod">
          <ac:chgData name="Fernanda Kazama" userId="22fe7373-730d-4e0e-b004-a3194092bdf2" providerId="ADAL" clId="{7C104060-05D9-4AD8-95AF-21FD6EC1A188}" dt="2021-12-15T17:49:17.690" v="621" actId="478"/>
          <ac:picMkLst>
            <pc:docMk/>
            <pc:sldMk cId="1026373370" sldId="6384"/>
            <ac:picMk id="23" creationId="{D267F9CF-624D-46B0-9598-AAA0B0E30D73}"/>
          </ac:picMkLst>
        </pc:picChg>
      </pc:sldChg>
      <pc:sldChg chg="add">
        <pc:chgData name="Fernanda Kazama" userId="22fe7373-730d-4e0e-b004-a3194092bdf2" providerId="ADAL" clId="{7C104060-05D9-4AD8-95AF-21FD6EC1A188}" dt="2021-12-15T17:48:55.545" v="612" actId="2890"/>
        <pc:sldMkLst>
          <pc:docMk/>
          <pc:sldMk cId="1157763686" sldId="6384"/>
        </pc:sldMkLst>
      </pc:sldChg>
      <pc:sldChg chg="del">
        <pc:chgData name="Fernanda Kazama" userId="22fe7373-730d-4e0e-b004-a3194092bdf2" providerId="ADAL" clId="{7C104060-05D9-4AD8-95AF-21FD6EC1A188}" dt="2021-12-15T17:49:10.603" v="617" actId="47"/>
        <pc:sldMkLst>
          <pc:docMk/>
          <pc:sldMk cId="1516403593" sldId="6384"/>
        </pc:sldMkLst>
      </pc:sldChg>
      <pc:sldChg chg="del">
        <pc:chgData name="Fernanda Kazama" userId="22fe7373-730d-4e0e-b004-a3194092bdf2" providerId="ADAL" clId="{7C104060-05D9-4AD8-95AF-21FD6EC1A188}" dt="2021-12-15T17:49:05.249" v="615" actId="2890"/>
        <pc:sldMkLst>
          <pc:docMk/>
          <pc:sldMk cId="1157763686" sldId="6385"/>
        </pc:sldMkLst>
      </pc:sldChg>
      <pc:sldMasterChg chg="delSldLayout">
        <pc:chgData name="Fernanda Kazama" userId="22fe7373-730d-4e0e-b004-a3194092bdf2" providerId="ADAL" clId="{7C104060-05D9-4AD8-95AF-21FD6EC1A188}" dt="2021-12-14T20:32:03.223" v="147" actId="47"/>
        <pc:sldMasterMkLst>
          <pc:docMk/>
          <pc:sldMasterMk cId="2210395971" sldId="2147483662"/>
        </pc:sldMasterMkLst>
        <pc:sldLayoutChg chg="del">
          <pc:chgData name="Fernanda Kazama" userId="22fe7373-730d-4e0e-b004-a3194092bdf2" providerId="ADAL" clId="{7C104060-05D9-4AD8-95AF-21FD6EC1A188}" dt="2021-12-14T20:26:26.717" v="48" actId="47"/>
          <pc:sldLayoutMkLst>
            <pc:docMk/>
            <pc:sldMasterMk cId="2210395971" sldId="2147483662"/>
            <pc:sldLayoutMk cId="805713700" sldId="2147483831"/>
          </pc:sldLayoutMkLst>
        </pc:sldLayoutChg>
        <pc:sldLayoutChg chg="del">
          <pc:chgData name="Fernanda Kazama" userId="22fe7373-730d-4e0e-b004-a3194092bdf2" providerId="ADAL" clId="{7C104060-05D9-4AD8-95AF-21FD6EC1A188}" dt="2021-12-14T20:32:03.223" v="147" actId="47"/>
          <pc:sldLayoutMkLst>
            <pc:docMk/>
            <pc:sldMasterMk cId="2210395971" sldId="2147483662"/>
            <pc:sldLayoutMk cId="118801666" sldId="2147483832"/>
          </pc:sldLayoutMkLst>
        </pc:sldLayoutChg>
      </pc:sldMasterChg>
    </pc:docChg>
  </pc:docChgLst>
  <pc:docChgLst>
    <pc:chgData name="Rodrigo Azambuja" userId="fb12378c-86af-43d3-b07d-5935babffd77" providerId="ADAL" clId="{41B7EE96-582B-4218-8813-6BAE4B211C84}"/>
    <pc:docChg chg="addSld delSld modSld modSection">
      <pc:chgData name="Rodrigo Azambuja" userId="fb12378c-86af-43d3-b07d-5935babffd77" providerId="ADAL" clId="{41B7EE96-582B-4218-8813-6BAE4B211C84}" dt="2022-03-16T20:13:02.001" v="23" actId="20577"/>
      <pc:docMkLst>
        <pc:docMk/>
      </pc:docMkLst>
      <pc:sldChg chg="del">
        <pc:chgData name="Rodrigo Azambuja" userId="fb12378c-86af-43d3-b07d-5935babffd77" providerId="ADAL" clId="{41B7EE96-582B-4218-8813-6BAE4B211C84}" dt="2022-03-16T16:34:47.943" v="4" actId="47"/>
        <pc:sldMkLst>
          <pc:docMk/>
          <pc:sldMk cId="1543425948" sldId="1737"/>
        </pc:sldMkLst>
      </pc:sldChg>
      <pc:sldChg chg="add">
        <pc:chgData name="Rodrigo Azambuja" userId="fb12378c-86af-43d3-b07d-5935babffd77" providerId="ADAL" clId="{41B7EE96-582B-4218-8813-6BAE4B211C84}" dt="2022-03-16T16:34:41.307" v="0"/>
        <pc:sldMkLst>
          <pc:docMk/>
          <pc:sldMk cId="1906761682" sldId="1759"/>
        </pc:sldMkLst>
      </pc:sldChg>
      <pc:sldChg chg="del">
        <pc:chgData name="Rodrigo Azambuja" userId="fb12378c-86af-43d3-b07d-5935babffd77" providerId="ADAL" clId="{41B7EE96-582B-4218-8813-6BAE4B211C84}" dt="2022-03-16T16:34:52.506" v="13" actId="47"/>
        <pc:sldMkLst>
          <pc:docMk/>
          <pc:sldMk cId="3338873679" sldId="1768"/>
        </pc:sldMkLst>
      </pc:sldChg>
      <pc:sldChg chg="del">
        <pc:chgData name="Rodrigo Azambuja" userId="fb12378c-86af-43d3-b07d-5935babffd77" providerId="ADAL" clId="{41B7EE96-582B-4218-8813-6BAE4B211C84}" dt="2022-03-16T16:34:53.056" v="14" actId="47"/>
        <pc:sldMkLst>
          <pc:docMk/>
          <pc:sldMk cId="2407589236" sldId="1769"/>
        </pc:sldMkLst>
      </pc:sldChg>
      <pc:sldChg chg="add">
        <pc:chgData name="Rodrigo Azambuja" userId="fb12378c-86af-43d3-b07d-5935babffd77" providerId="ADAL" clId="{41B7EE96-582B-4218-8813-6BAE4B211C84}" dt="2022-03-16T16:34:41.307" v="0"/>
        <pc:sldMkLst>
          <pc:docMk/>
          <pc:sldMk cId="1773618383" sldId="1782"/>
        </pc:sldMkLst>
      </pc:sldChg>
      <pc:sldChg chg="del">
        <pc:chgData name="Rodrigo Azambuja" userId="fb12378c-86af-43d3-b07d-5935babffd77" providerId="ADAL" clId="{41B7EE96-582B-4218-8813-6BAE4B211C84}" dt="2022-03-16T16:34:51.989" v="12" actId="47"/>
        <pc:sldMkLst>
          <pc:docMk/>
          <pc:sldMk cId="816288199" sldId="1792"/>
        </pc:sldMkLst>
      </pc:sldChg>
      <pc:sldChg chg="add">
        <pc:chgData name="Rodrigo Azambuja" userId="fb12378c-86af-43d3-b07d-5935babffd77" providerId="ADAL" clId="{41B7EE96-582B-4218-8813-6BAE4B211C84}" dt="2022-03-16T16:34:41.307" v="0"/>
        <pc:sldMkLst>
          <pc:docMk/>
          <pc:sldMk cId="879465647" sldId="1816"/>
        </pc:sldMkLst>
      </pc:sldChg>
      <pc:sldChg chg="modSp add del mod">
        <pc:chgData name="Rodrigo Azambuja" userId="fb12378c-86af-43d3-b07d-5935babffd77" providerId="ADAL" clId="{41B7EE96-582B-4218-8813-6BAE4B211C84}" dt="2022-03-16T17:41:14.409" v="21" actId="14826"/>
        <pc:sldMkLst>
          <pc:docMk/>
          <pc:sldMk cId="3097842535" sldId="1819"/>
        </pc:sldMkLst>
        <pc:picChg chg="mod">
          <ac:chgData name="Rodrigo Azambuja" userId="fb12378c-86af-43d3-b07d-5935babffd77" providerId="ADAL" clId="{41B7EE96-582B-4218-8813-6BAE4B211C84}" dt="2022-03-16T17:41:14.409" v="21" actId="14826"/>
          <ac:picMkLst>
            <pc:docMk/>
            <pc:sldMk cId="3097842535" sldId="1819"/>
            <ac:picMk id="12" creationId="{D25734E4-224D-43FF-AC9F-EE24ADB9DAEA}"/>
          </ac:picMkLst>
        </pc:picChg>
      </pc:sldChg>
      <pc:sldChg chg="add del">
        <pc:chgData name="Rodrigo Azambuja" userId="fb12378c-86af-43d3-b07d-5935babffd77" providerId="ADAL" clId="{41B7EE96-582B-4218-8813-6BAE4B211C84}" dt="2022-03-16T16:35:07.875" v="17"/>
        <pc:sldMkLst>
          <pc:docMk/>
          <pc:sldMk cId="4040676164" sldId="1822"/>
        </pc:sldMkLst>
      </pc:sldChg>
      <pc:sldChg chg="del">
        <pc:chgData name="Rodrigo Azambuja" userId="fb12378c-86af-43d3-b07d-5935babffd77" providerId="ADAL" clId="{41B7EE96-582B-4218-8813-6BAE4B211C84}" dt="2022-03-16T16:34:48.854" v="6" actId="47"/>
        <pc:sldMkLst>
          <pc:docMk/>
          <pc:sldMk cId="411446722" sldId="1825"/>
        </pc:sldMkLst>
      </pc:sldChg>
      <pc:sldChg chg="del">
        <pc:chgData name="Rodrigo Azambuja" userId="fb12378c-86af-43d3-b07d-5935babffd77" providerId="ADAL" clId="{41B7EE96-582B-4218-8813-6BAE4B211C84}" dt="2022-03-16T16:34:49.278" v="7" actId="47"/>
        <pc:sldMkLst>
          <pc:docMk/>
          <pc:sldMk cId="1974814423" sldId="1826"/>
        </pc:sldMkLst>
      </pc:sldChg>
      <pc:sldChg chg="add">
        <pc:chgData name="Rodrigo Azambuja" userId="fb12378c-86af-43d3-b07d-5935babffd77" providerId="ADAL" clId="{41B7EE96-582B-4218-8813-6BAE4B211C84}" dt="2022-03-16T16:34:41.307" v="0"/>
        <pc:sldMkLst>
          <pc:docMk/>
          <pc:sldMk cId="4290417414" sldId="1827"/>
        </pc:sldMkLst>
      </pc:sldChg>
      <pc:sldChg chg="del">
        <pc:chgData name="Rodrigo Azambuja" userId="fb12378c-86af-43d3-b07d-5935babffd77" providerId="ADAL" clId="{41B7EE96-582B-4218-8813-6BAE4B211C84}" dt="2022-03-16T16:34:50.980" v="10" actId="47"/>
        <pc:sldMkLst>
          <pc:docMk/>
          <pc:sldMk cId="4031464186" sldId="1828"/>
        </pc:sldMkLst>
      </pc:sldChg>
      <pc:sldChg chg="del">
        <pc:chgData name="Rodrigo Azambuja" userId="fb12378c-86af-43d3-b07d-5935babffd77" providerId="ADAL" clId="{41B7EE96-582B-4218-8813-6BAE4B211C84}" dt="2022-03-16T16:34:49.767" v="8" actId="47"/>
        <pc:sldMkLst>
          <pc:docMk/>
          <pc:sldMk cId="4245374748" sldId="1837"/>
        </pc:sldMkLst>
      </pc:sldChg>
      <pc:sldChg chg="add">
        <pc:chgData name="Rodrigo Azambuja" userId="fb12378c-86af-43d3-b07d-5935babffd77" providerId="ADAL" clId="{41B7EE96-582B-4218-8813-6BAE4B211C84}" dt="2022-03-16T16:34:41.307" v="0"/>
        <pc:sldMkLst>
          <pc:docMk/>
          <pc:sldMk cId="1317116417" sldId="1840"/>
        </pc:sldMkLst>
      </pc:sldChg>
      <pc:sldChg chg="del">
        <pc:chgData name="Rodrigo Azambuja" userId="fb12378c-86af-43d3-b07d-5935babffd77" providerId="ADAL" clId="{41B7EE96-582B-4218-8813-6BAE4B211C84}" dt="2022-03-16T16:34:51.467" v="11" actId="47"/>
        <pc:sldMkLst>
          <pc:docMk/>
          <pc:sldMk cId="2072169642" sldId="1842"/>
        </pc:sldMkLst>
      </pc:sldChg>
      <pc:sldChg chg="del">
        <pc:chgData name="Rodrigo Azambuja" userId="fb12378c-86af-43d3-b07d-5935babffd77" providerId="ADAL" clId="{41B7EE96-582B-4218-8813-6BAE4B211C84}" dt="2022-03-16T16:34:47.555" v="3" actId="47"/>
        <pc:sldMkLst>
          <pc:docMk/>
          <pc:sldMk cId="837749979" sldId="1843"/>
        </pc:sldMkLst>
      </pc:sldChg>
      <pc:sldChg chg="add">
        <pc:chgData name="Rodrigo Azambuja" userId="fb12378c-86af-43d3-b07d-5935babffd77" providerId="ADAL" clId="{41B7EE96-582B-4218-8813-6BAE4B211C84}" dt="2022-03-16T16:34:41.307" v="0"/>
        <pc:sldMkLst>
          <pc:docMk/>
          <pc:sldMk cId="973308489" sldId="1845"/>
        </pc:sldMkLst>
      </pc:sldChg>
      <pc:sldChg chg="add">
        <pc:chgData name="Rodrigo Azambuja" userId="fb12378c-86af-43d3-b07d-5935babffd77" providerId="ADAL" clId="{41B7EE96-582B-4218-8813-6BAE4B211C84}" dt="2022-03-16T16:34:41.307" v="0"/>
        <pc:sldMkLst>
          <pc:docMk/>
          <pc:sldMk cId="2086570304" sldId="1846"/>
        </pc:sldMkLst>
      </pc:sldChg>
      <pc:sldChg chg="del">
        <pc:chgData name="Rodrigo Azambuja" userId="fb12378c-86af-43d3-b07d-5935babffd77" providerId="ADAL" clId="{41B7EE96-582B-4218-8813-6BAE4B211C84}" dt="2022-03-16T16:34:46.851" v="1" actId="47"/>
        <pc:sldMkLst>
          <pc:docMk/>
          <pc:sldMk cId="3824337101" sldId="6492"/>
        </pc:sldMkLst>
      </pc:sldChg>
      <pc:sldChg chg="del">
        <pc:chgData name="Rodrigo Azambuja" userId="fb12378c-86af-43d3-b07d-5935babffd77" providerId="ADAL" clId="{41B7EE96-582B-4218-8813-6BAE4B211C84}" dt="2022-03-16T16:34:53.862" v="15" actId="47"/>
        <pc:sldMkLst>
          <pc:docMk/>
          <pc:sldMk cId="3170218175" sldId="6496"/>
        </pc:sldMkLst>
      </pc:sldChg>
      <pc:sldChg chg="del">
        <pc:chgData name="Rodrigo Azambuja" userId="fb12378c-86af-43d3-b07d-5935babffd77" providerId="ADAL" clId="{41B7EE96-582B-4218-8813-6BAE4B211C84}" dt="2022-03-16T16:34:47.188" v="2" actId="47"/>
        <pc:sldMkLst>
          <pc:docMk/>
          <pc:sldMk cId="2432583811" sldId="6502"/>
        </pc:sldMkLst>
      </pc:sldChg>
      <pc:sldChg chg="del">
        <pc:chgData name="Rodrigo Azambuja" userId="fb12378c-86af-43d3-b07d-5935babffd77" providerId="ADAL" clId="{41B7EE96-582B-4218-8813-6BAE4B211C84}" dt="2022-03-16T16:34:48.349" v="5" actId="47"/>
        <pc:sldMkLst>
          <pc:docMk/>
          <pc:sldMk cId="253256224" sldId="6503"/>
        </pc:sldMkLst>
      </pc:sldChg>
      <pc:sldChg chg="add">
        <pc:chgData name="Rodrigo Azambuja" userId="fb12378c-86af-43d3-b07d-5935babffd77" providerId="ADAL" clId="{41B7EE96-582B-4218-8813-6BAE4B211C84}" dt="2022-03-16T16:34:41.307" v="0"/>
        <pc:sldMkLst>
          <pc:docMk/>
          <pc:sldMk cId="713508124" sldId="6508"/>
        </pc:sldMkLst>
      </pc:sldChg>
      <pc:sldChg chg="add">
        <pc:chgData name="Rodrigo Azambuja" userId="fb12378c-86af-43d3-b07d-5935babffd77" providerId="ADAL" clId="{41B7EE96-582B-4218-8813-6BAE4B211C84}" dt="2022-03-16T16:34:41.307" v="0"/>
        <pc:sldMkLst>
          <pc:docMk/>
          <pc:sldMk cId="731766559" sldId="6509"/>
        </pc:sldMkLst>
      </pc:sldChg>
      <pc:sldChg chg="add">
        <pc:chgData name="Rodrigo Azambuja" userId="fb12378c-86af-43d3-b07d-5935babffd77" providerId="ADAL" clId="{41B7EE96-582B-4218-8813-6BAE4B211C84}" dt="2022-03-16T16:34:41.307" v="0"/>
        <pc:sldMkLst>
          <pc:docMk/>
          <pc:sldMk cId="3853051590" sldId="6510"/>
        </pc:sldMkLst>
      </pc:sldChg>
      <pc:sldChg chg="modSp add mod">
        <pc:chgData name="Rodrigo Azambuja" userId="fb12378c-86af-43d3-b07d-5935babffd77" providerId="ADAL" clId="{41B7EE96-582B-4218-8813-6BAE4B211C84}" dt="2022-03-16T20:13:02.001" v="23" actId="20577"/>
        <pc:sldMkLst>
          <pc:docMk/>
          <pc:sldMk cId="2530847233" sldId="6511"/>
        </pc:sldMkLst>
        <pc:spChg chg="mod">
          <ac:chgData name="Rodrigo Azambuja" userId="fb12378c-86af-43d3-b07d-5935babffd77" providerId="ADAL" clId="{41B7EE96-582B-4218-8813-6BAE4B211C84}" dt="2022-03-16T20:13:02.001" v="23" actId="20577"/>
          <ac:spMkLst>
            <pc:docMk/>
            <pc:sldMk cId="2530847233" sldId="6511"/>
            <ac:spMk id="7" creationId="{00000000-0000-0000-0000-000000000000}"/>
          </ac:spMkLst>
        </pc:spChg>
      </pc:sldChg>
      <pc:sldChg chg="add del">
        <pc:chgData name="Rodrigo Azambuja" userId="fb12378c-86af-43d3-b07d-5935babffd77" providerId="ADAL" clId="{41B7EE96-582B-4218-8813-6BAE4B211C84}" dt="2022-03-16T16:46:20.351" v="19" actId="47"/>
        <pc:sldMkLst>
          <pc:docMk/>
          <pc:sldMk cId="1644227361" sldId="6512"/>
        </pc:sldMkLst>
      </pc:sldChg>
      <pc:sldChg chg="add">
        <pc:chgData name="Rodrigo Azambuja" userId="fb12378c-86af-43d3-b07d-5935babffd77" providerId="ADAL" clId="{41B7EE96-582B-4218-8813-6BAE4B211C84}" dt="2022-03-16T16:34:41.307" v="0"/>
        <pc:sldMkLst>
          <pc:docMk/>
          <pc:sldMk cId="1349789229" sldId="6513"/>
        </pc:sldMkLst>
      </pc:sldChg>
      <pc:sldChg chg="add">
        <pc:chgData name="Rodrigo Azambuja" userId="fb12378c-86af-43d3-b07d-5935babffd77" providerId="ADAL" clId="{41B7EE96-582B-4218-8813-6BAE4B211C84}" dt="2022-03-16T16:34:41.307" v="0"/>
        <pc:sldMkLst>
          <pc:docMk/>
          <pc:sldMk cId="487990501" sldId="6514"/>
        </pc:sldMkLst>
      </pc:sldChg>
      <pc:sldChg chg="add">
        <pc:chgData name="Rodrigo Azambuja" userId="fb12378c-86af-43d3-b07d-5935babffd77" providerId="ADAL" clId="{41B7EE96-582B-4218-8813-6BAE4B211C84}" dt="2022-03-16T16:34:41.307" v="0"/>
        <pc:sldMkLst>
          <pc:docMk/>
          <pc:sldMk cId="512657954" sldId="6515"/>
        </pc:sldMkLst>
      </pc:sldChg>
      <pc:sldChg chg="add">
        <pc:chgData name="Rodrigo Azambuja" userId="fb12378c-86af-43d3-b07d-5935babffd77" providerId="ADAL" clId="{41B7EE96-582B-4218-8813-6BAE4B211C84}" dt="2022-03-16T16:34:41.307" v="0"/>
        <pc:sldMkLst>
          <pc:docMk/>
          <pc:sldMk cId="1336675145" sldId="6516"/>
        </pc:sldMkLst>
      </pc:sldChg>
    </pc:docChg>
  </pc:docChgLst>
  <pc:docChgLst>
    <pc:chgData name="Humberto Alencar" userId="d6098c2c-e45d-4e6a-b828-f736d4b688d9" providerId="ADAL" clId="{4254D602-9AF5-41FE-818D-643BC4D3D9C1}"/>
    <pc:docChg chg="undo custSel addSld delSld modSld sldOrd modSection">
      <pc:chgData name="Humberto Alencar" userId="d6098c2c-e45d-4e6a-b828-f736d4b688d9" providerId="ADAL" clId="{4254D602-9AF5-41FE-818D-643BC4D3D9C1}" dt="2022-04-13T20:09:06.050" v="1186" actId="9405"/>
      <pc:docMkLst>
        <pc:docMk/>
      </pc:docMkLst>
      <pc:sldChg chg="del">
        <pc:chgData name="Humberto Alencar" userId="d6098c2c-e45d-4e6a-b828-f736d4b688d9" providerId="ADAL" clId="{4254D602-9AF5-41FE-818D-643BC4D3D9C1}" dt="2022-04-12T20:28:44.933" v="75" actId="47"/>
        <pc:sldMkLst>
          <pc:docMk/>
          <pc:sldMk cId="1948264756" sldId="377"/>
        </pc:sldMkLst>
      </pc:sldChg>
      <pc:sldChg chg="del">
        <pc:chgData name="Humberto Alencar" userId="d6098c2c-e45d-4e6a-b828-f736d4b688d9" providerId="ADAL" clId="{4254D602-9AF5-41FE-818D-643BC4D3D9C1}" dt="2022-04-12T20:28:44.933" v="75" actId="47"/>
        <pc:sldMkLst>
          <pc:docMk/>
          <pc:sldMk cId="2993340146" sldId="378"/>
        </pc:sldMkLst>
      </pc:sldChg>
      <pc:sldChg chg="del">
        <pc:chgData name="Humberto Alencar" userId="d6098c2c-e45d-4e6a-b828-f736d4b688d9" providerId="ADAL" clId="{4254D602-9AF5-41FE-818D-643BC4D3D9C1}" dt="2022-04-12T20:28:44.933" v="75" actId="47"/>
        <pc:sldMkLst>
          <pc:docMk/>
          <pc:sldMk cId="2847699643" sldId="398"/>
        </pc:sldMkLst>
      </pc:sldChg>
      <pc:sldChg chg="del">
        <pc:chgData name="Humberto Alencar" userId="d6098c2c-e45d-4e6a-b828-f736d4b688d9" providerId="ADAL" clId="{4254D602-9AF5-41FE-818D-643BC4D3D9C1}" dt="2022-04-12T20:28:44.933" v="75" actId="47"/>
        <pc:sldMkLst>
          <pc:docMk/>
          <pc:sldMk cId="1615216864" sldId="399"/>
        </pc:sldMkLst>
      </pc:sldChg>
      <pc:sldChg chg="del">
        <pc:chgData name="Humberto Alencar" userId="d6098c2c-e45d-4e6a-b828-f736d4b688d9" providerId="ADAL" clId="{4254D602-9AF5-41FE-818D-643BC4D3D9C1}" dt="2022-04-12T20:28:44.933" v="75" actId="47"/>
        <pc:sldMkLst>
          <pc:docMk/>
          <pc:sldMk cId="1221673676" sldId="430"/>
        </pc:sldMkLst>
      </pc:sldChg>
      <pc:sldChg chg="del">
        <pc:chgData name="Humberto Alencar" userId="d6098c2c-e45d-4e6a-b828-f736d4b688d9" providerId="ADAL" clId="{4254D602-9AF5-41FE-818D-643BC4D3D9C1}" dt="2022-04-12T20:28:44.933" v="75" actId="47"/>
        <pc:sldMkLst>
          <pc:docMk/>
          <pc:sldMk cId="810607562" sldId="431"/>
        </pc:sldMkLst>
      </pc:sldChg>
      <pc:sldChg chg="del">
        <pc:chgData name="Humberto Alencar" userId="d6098c2c-e45d-4e6a-b828-f736d4b688d9" providerId="ADAL" clId="{4254D602-9AF5-41FE-818D-643BC4D3D9C1}" dt="2022-04-12T20:28:44.933" v="75" actId="47"/>
        <pc:sldMkLst>
          <pc:docMk/>
          <pc:sldMk cId="1656235663" sldId="439"/>
        </pc:sldMkLst>
      </pc:sldChg>
      <pc:sldChg chg="del">
        <pc:chgData name="Humberto Alencar" userId="d6098c2c-e45d-4e6a-b828-f736d4b688d9" providerId="ADAL" clId="{4254D602-9AF5-41FE-818D-643BC4D3D9C1}" dt="2022-04-12T20:28:44.933" v="75" actId="47"/>
        <pc:sldMkLst>
          <pc:docMk/>
          <pc:sldMk cId="3764947125" sldId="440"/>
        </pc:sldMkLst>
      </pc:sldChg>
      <pc:sldChg chg="del">
        <pc:chgData name="Humberto Alencar" userId="d6098c2c-e45d-4e6a-b828-f736d4b688d9" providerId="ADAL" clId="{4254D602-9AF5-41FE-818D-643BC4D3D9C1}" dt="2022-04-12T20:28:44.933" v="75" actId="47"/>
        <pc:sldMkLst>
          <pc:docMk/>
          <pc:sldMk cId="2963015711" sldId="441"/>
        </pc:sldMkLst>
      </pc:sldChg>
      <pc:sldChg chg="del">
        <pc:chgData name="Humberto Alencar" userId="d6098c2c-e45d-4e6a-b828-f736d4b688d9" providerId="ADAL" clId="{4254D602-9AF5-41FE-818D-643BC4D3D9C1}" dt="2022-04-12T20:28:44.933" v="75" actId="47"/>
        <pc:sldMkLst>
          <pc:docMk/>
          <pc:sldMk cId="4203948049" sldId="442"/>
        </pc:sldMkLst>
      </pc:sldChg>
      <pc:sldChg chg="del">
        <pc:chgData name="Humberto Alencar" userId="d6098c2c-e45d-4e6a-b828-f736d4b688d9" providerId="ADAL" clId="{4254D602-9AF5-41FE-818D-643BC4D3D9C1}" dt="2022-04-12T20:28:44.933" v="75" actId="47"/>
        <pc:sldMkLst>
          <pc:docMk/>
          <pc:sldMk cId="3319600689" sldId="443"/>
        </pc:sldMkLst>
      </pc:sldChg>
      <pc:sldChg chg="del">
        <pc:chgData name="Humberto Alencar" userId="d6098c2c-e45d-4e6a-b828-f736d4b688d9" providerId="ADAL" clId="{4254D602-9AF5-41FE-818D-643BC4D3D9C1}" dt="2022-04-12T20:28:44.933" v="75" actId="47"/>
        <pc:sldMkLst>
          <pc:docMk/>
          <pc:sldMk cId="2540554946" sldId="444"/>
        </pc:sldMkLst>
      </pc:sldChg>
      <pc:sldChg chg="del">
        <pc:chgData name="Humberto Alencar" userId="d6098c2c-e45d-4e6a-b828-f736d4b688d9" providerId="ADAL" clId="{4254D602-9AF5-41FE-818D-643BC4D3D9C1}" dt="2022-04-12T20:28:44.933" v="75" actId="47"/>
        <pc:sldMkLst>
          <pc:docMk/>
          <pc:sldMk cId="1104236622" sldId="445"/>
        </pc:sldMkLst>
      </pc:sldChg>
      <pc:sldChg chg="del">
        <pc:chgData name="Humberto Alencar" userId="d6098c2c-e45d-4e6a-b828-f736d4b688d9" providerId="ADAL" clId="{4254D602-9AF5-41FE-818D-643BC4D3D9C1}" dt="2022-04-12T20:28:44.933" v="75" actId="47"/>
        <pc:sldMkLst>
          <pc:docMk/>
          <pc:sldMk cId="1443699489" sldId="446"/>
        </pc:sldMkLst>
      </pc:sldChg>
      <pc:sldChg chg="del">
        <pc:chgData name="Humberto Alencar" userId="d6098c2c-e45d-4e6a-b828-f736d4b688d9" providerId="ADAL" clId="{4254D602-9AF5-41FE-818D-643BC4D3D9C1}" dt="2022-04-12T20:28:44.933" v="75" actId="47"/>
        <pc:sldMkLst>
          <pc:docMk/>
          <pc:sldMk cId="2631687019" sldId="447"/>
        </pc:sldMkLst>
      </pc:sldChg>
      <pc:sldChg chg="del">
        <pc:chgData name="Humberto Alencar" userId="d6098c2c-e45d-4e6a-b828-f736d4b688d9" providerId="ADAL" clId="{4254D602-9AF5-41FE-818D-643BC4D3D9C1}" dt="2022-04-12T20:28:44.933" v="75" actId="47"/>
        <pc:sldMkLst>
          <pc:docMk/>
          <pc:sldMk cId="2160999578" sldId="448"/>
        </pc:sldMkLst>
      </pc:sldChg>
      <pc:sldChg chg="del">
        <pc:chgData name="Humberto Alencar" userId="d6098c2c-e45d-4e6a-b828-f736d4b688d9" providerId="ADAL" clId="{4254D602-9AF5-41FE-818D-643BC4D3D9C1}" dt="2022-04-12T20:28:44.933" v="75" actId="47"/>
        <pc:sldMkLst>
          <pc:docMk/>
          <pc:sldMk cId="671812829" sldId="449"/>
        </pc:sldMkLst>
      </pc:sldChg>
      <pc:sldChg chg="del">
        <pc:chgData name="Humberto Alencar" userId="d6098c2c-e45d-4e6a-b828-f736d4b688d9" providerId="ADAL" clId="{4254D602-9AF5-41FE-818D-643BC4D3D9C1}" dt="2022-04-12T20:28:44.933" v="75" actId="47"/>
        <pc:sldMkLst>
          <pc:docMk/>
          <pc:sldMk cId="3448615234" sldId="450"/>
        </pc:sldMkLst>
      </pc:sldChg>
      <pc:sldChg chg="del">
        <pc:chgData name="Humberto Alencar" userId="d6098c2c-e45d-4e6a-b828-f736d4b688d9" providerId="ADAL" clId="{4254D602-9AF5-41FE-818D-643BC4D3D9C1}" dt="2022-04-12T20:28:44.933" v="75" actId="47"/>
        <pc:sldMkLst>
          <pc:docMk/>
          <pc:sldMk cId="4144492863" sldId="451"/>
        </pc:sldMkLst>
      </pc:sldChg>
      <pc:sldChg chg="del">
        <pc:chgData name="Humberto Alencar" userId="d6098c2c-e45d-4e6a-b828-f736d4b688d9" providerId="ADAL" clId="{4254D602-9AF5-41FE-818D-643BC4D3D9C1}" dt="2022-04-12T20:28:44.933" v="75" actId="47"/>
        <pc:sldMkLst>
          <pc:docMk/>
          <pc:sldMk cId="3384055842" sldId="452"/>
        </pc:sldMkLst>
      </pc:sldChg>
      <pc:sldChg chg="del">
        <pc:chgData name="Humberto Alencar" userId="d6098c2c-e45d-4e6a-b828-f736d4b688d9" providerId="ADAL" clId="{4254D602-9AF5-41FE-818D-643BC4D3D9C1}" dt="2022-04-12T20:28:44.933" v="75" actId="47"/>
        <pc:sldMkLst>
          <pc:docMk/>
          <pc:sldMk cId="2353937371" sldId="453"/>
        </pc:sldMkLst>
      </pc:sldChg>
      <pc:sldChg chg="del">
        <pc:chgData name="Humberto Alencar" userId="d6098c2c-e45d-4e6a-b828-f736d4b688d9" providerId="ADAL" clId="{4254D602-9AF5-41FE-818D-643BC4D3D9C1}" dt="2022-04-12T20:28:44.933" v="75" actId="47"/>
        <pc:sldMkLst>
          <pc:docMk/>
          <pc:sldMk cId="2524421668" sldId="454"/>
        </pc:sldMkLst>
      </pc:sldChg>
      <pc:sldChg chg="del">
        <pc:chgData name="Humberto Alencar" userId="d6098c2c-e45d-4e6a-b828-f736d4b688d9" providerId="ADAL" clId="{4254D602-9AF5-41FE-818D-643BC4D3D9C1}" dt="2022-04-12T20:28:44.933" v="75" actId="47"/>
        <pc:sldMkLst>
          <pc:docMk/>
          <pc:sldMk cId="1755002499" sldId="455"/>
        </pc:sldMkLst>
      </pc:sldChg>
      <pc:sldChg chg="del">
        <pc:chgData name="Humberto Alencar" userId="d6098c2c-e45d-4e6a-b828-f736d4b688d9" providerId="ADAL" clId="{4254D602-9AF5-41FE-818D-643BC4D3D9C1}" dt="2022-04-12T20:28:44.933" v="75" actId="47"/>
        <pc:sldMkLst>
          <pc:docMk/>
          <pc:sldMk cId="2623633841" sldId="456"/>
        </pc:sldMkLst>
      </pc:sldChg>
      <pc:sldChg chg="del">
        <pc:chgData name="Humberto Alencar" userId="d6098c2c-e45d-4e6a-b828-f736d4b688d9" providerId="ADAL" clId="{4254D602-9AF5-41FE-818D-643BC4D3D9C1}" dt="2022-04-12T20:28:44.933" v="75" actId="47"/>
        <pc:sldMkLst>
          <pc:docMk/>
          <pc:sldMk cId="2580208654" sldId="457"/>
        </pc:sldMkLst>
      </pc:sldChg>
      <pc:sldChg chg="del">
        <pc:chgData name="Humberto Alencar" userId="d6098c2c-e45d-4e6a-b828-f736d4b688d9" providerId="ADAL" clId="{4254D602-9AF5-41FE-818D-643BC4D3D9C1}" dt="2022-04-12T20:28:44.933" v="75" actId="47"/>
        <pc:sldMkLst>
          <pc:docMk/>
          <pc:sldMk cId="3005508367" sldId="458"/>
        </pc:sldMkLst>
      </pc:sldChg>
      <pc:sldChg chg="del">
        <pc:chgData name="Humberto Alencar" userId="d6098c2c-e45d-4e6a-b828-f736d4b688d9" providerId="ADAL" clId="{4254D602-9AF5-41FE-818D-643BC4D3D9C1}" dt="2022-04-12T20:28:44.933" v="75" actId="47"/>
        <pc:sldMkLst>
          <pc:docMk/>
          <pc:sldMk cId="3118647484" sldId="459"/>
        </pc:sldMkLst>
      </pc:sldChg>
      <pc:sldChg chg="del">
        <pc:chgData name="Humberto Alencar" userId="d6098c2c-e45d-4e6a-b828-f736d4b688d9" providerId="ADAL" clId="{4254D602-9AF5-41FE-818D-643BC4D3D9C1}" dt="2022-04-12T20:28:44.933" v="75" actId="47"/>
        <pc:sldMkLst>
          <pc:docMk/>
          <pc:sldMk cId="792559817" sldId="460"/>
        </pc:sldMkLst>
      </pc:sldChg>
      <pc:sldChg chg="del">
        <pc:chgData name="Humberto Alencar" userId="d6098c2c-e45d-4e6a-b828-f736d4b688d9" providerId="ADAL" clId="{4254D602-9AF5-41FE-818D-643BC4D3D9C1}" dt="2022-04-12T20:28:44.933" v="75" actId="47"/>
        <pc:sldMkLst>
          <pc:docMk/>
          <pc:sldMk cId="384733003" sldId="461"/>
        </pc:sldMkLst>
      </pc:sldChg>
      <pc:sldChg chg="del">
        <pc:chgData name="Humberto Alencar" userId="d6098c2c-e45d-4e6a-b828-f736d4b688d9" providerId="ADAL" clId="{4254D602-9AF5-41FE-818D-643BC4D3D9C1}" dt="2022-04-12T20:28:44.933" v="75" actId="47"/>
        <pc:sldMkLst>
          <pc:docMk/>
          <pc:sldMk cId="4111518316" sldId="462"/>
        </pc:sldMkLst>
      </pc:sldChg>
      <pc:sldChg chg="del">
        <pc:chgData name="Humberto Alencar" userId="d6098c2c-e45d-4e6a-b828-f736d4b688d9" providerId="ADAL" clId="{4254D602-9AF5-41FE-818D-643BC4D3D9C1}" dt="2022-04-12T20:28:44.933" v="75" actId="47"/>
        <pc:sldMkLst>
          <pc:docMk/>
          <pc:sldMk cId="1912655169" sldId="463"/>
        </pc:sldMkLst>
      </pc:sldChg>
      <pc:sldChg chg="del">
        <pc:chgData name="Humberto Alencar" userId="d6098c2c-e45d-4e6a-b828-f736d4b688d9" providerId="ADAL" clId="{4254D602-9AF5-41FE-818D-643BC4D3D9C1}" dt="2022-04-12T20:28:44.933" v="75" actId="47"/>
        <pc:sldMkLst>
          <pc:docMk/>
          <pc:sldMk cId="1192111842" sldId="464"/>
        </pc:sldMkLst>
      </pc:sldChg>
      <pc:sldChg chg="del">
        <pc:chgData name="Humberto Alencar" userId="d6098c2c-e45d-4e6a-b828-f736d4b688d9" providerId="ADAL" clId="{4254D602-9AF5-41FE-818D-643BC4D3D9C1}" dt="2022-04-12T20:28:44.933" v="75" actId="47"/>
        <pc:sldMkLst>
          <pc:docMk/>
          <pc:sldMk cId="3554043840" sldId="465"/>
        </pc:sldMkLst>
      </pc:sldChg>
      <pc:sldChg chg="del">
        <pc:chgData name="Humberto Alencar" userId="d6098c2c-e45d-4e6a-b828-f736d4b688d9" providerId="ADAL" clId="{4254D602-9AF5-41FE-818D-643BC4D3D9C1}" dt="2022-04-12T20:28:44.933" v="75" actId="47"/>
        <pc:sldMkLst>
          <pc:docMk/>
          <pc:sldMk cId="2568762746" sldId="466"/>
        </pc:sldMkLst>
      </pc:sldChg>
      <pc:sldChg chg="del">
        <pc:chgData name="Humberto Alencar" userId="d6098c2c-e45d-4e6a-b828-f736d4b688d9" providerId="ADAL" clId="{4254D602-9AF5-41FE-818D-643BC4D3D9C1}" dt="2022-04-12T20:28:44.933" v="75" actId="47"/>
        <pc:sldMkLst>
          <pc:docMk/>
          <pc:sldMk cId="2487088921" sldId="467"/>
        </pc:sldMkLst>
      </pc:sldChg>
      <pc:sldChg chg="del">
        <pc:chgData name="Humberto Alencar" userId="d6098c2c-e45d-4e6a-b828-f736d4b688d9" providerId="ADAL" clId="{4254D602-9AF5-41FE-818D-643BC4D3D9C1}" dt="2022-04-12T20:28:44.933" v="75" actId="47"/>
        <pc:sldMkLst>
          <pc:docMk/>
          <pc:sldMk cId="1142368042" sldId="468"/>
        </pc:sldMkLst>
      </pc:sldChg>
      <pc:sldChg chg="del">
        <pc:chgData name="Humberto Alencar" userId="d6098c2c-e45d-4e6a-b828-f736d4b688d9" providerId="ADAL" clId="{4254D602-9AF5-41FE-818D-643BC4D3D9C1}" dt="2022-04-12T20:28:44.933" v="75" actId="47"/>
        <pc:sldMkLst>
          <pc:docMk/>
          <pc:sldMk cId="531310752" sldId="469"/>
        </pc:sldMkLst>
      </pc:sldChg>
      <pc:sldChg chg="del">
        <pc:chgData name="Humberto Alencar" userId="d6098c2c-e45d-4e6a-b828-f736d4b688d9" providerId="ADAL" clId="{4254D602-9AF5-41FE-818D-643BC4D3D9C1}" dt="2022-04-12T20:28:44.933" v="75" actId="47"/>
        <pc:sldMkLst>
          <pc:docMk/>
          <pc:sldMk cId="1820549381" sldId="470"/>
        </pc:sldMkLst>
      </pc:sldChg>
      <pc:sldChg chg="del">
        <pc:chgData name="Humberto Alencar" userId="d6098c2c-e45d-4e6a-b828-f736d4b688d9" providerId="ADAL" clId="{4254D602-9AF5-41FE-818D-643BC4D3D9C1}" dt="2022-04-12T20:28:44.933" v="75" actId="47"/>
        <pc:sldMkLst>
          <pc:docMk/>
          <pc:sldMk cId="968464502" sldId="471"/>
        </pc:sldMkLst>
      </pc:sldChg>
      <pc:sldChg chg="del">
        <pc:chgData name="Humberto Alencar" userId="d6098c2c-e45d-4e6a-b828-f736d4b688d9" providerId="ADAL" clId="{4254D602-9AF5-41FE-818D-643BC4D3D9C1}" dt="2022-04-12T20:28:44.933" v="75" actId="47"/>
        <pc:sldMkLst>
          <pc:docMk/>
          <pc:sldMk cId="3261687529" sldId="472"/>
        </pc:sldMkLst>
      </pc:sldChg>
      <pc:sldChg chg="del">
        <pc:chgData name="Humberto Alencar" userId="d6098c2c-e45d-4e6a-b828-f736d4b688d9" providerId="ADAL" clId="{4254D602-9AF5-41FE-818D-643BC4D3D9C1}" dt="2022-04-12T20:28:44.933" v="75" actId="47"/>
        <pc:sldMkLst>
          <pc:docMk/>
          <pc:sldMk cId="2869633264" sldId="473"/>
        </pc:sldMkLst>
      </pc:sldChg>
      <pc:sldChg chg="del">
        <pc:chgData name="Humberto Alencar" userId="d6098c2c-e45d-4e6a-b828-f736d4b688d9" providerId="ADAL" clId="{4254D602-9AF5-41FE-818D-643BC4D3D9C1}" dt="2022-04-12T20:28:44.933" v="75" actId="47"/>
        <pc:sldMkLst>
          <pc:docMk/>
          <pc:sldMk cId="1862295021" sldId="474"/>
        </pc:sldMkLst>
      </pc:sldChg>
      <pc:sldChg chg="del">
        <pc:chgData name="Humberto Alencar" userId="d6098c2c-e45d-4e6a-b828-f736d4b688d9" providerId="ADAL" clId="{4254D602-9AF5-41FE-818D-643BC4D3D9C1}" dt="2022-04-12T20:28:44.933" v="75" actId="47"/>
        <pc:sldMkLst>
          <pc:docMk/>
          <pc:sldMk cId="4074707141" sldId="475"/>
        </pc:sldMkLst>
      </pc:sldChg>
      <pc:sldChg chg="del">
        <pc:chgData name="Humberto Alencar" userId="d6098c2c-e45d-4e6a-b828-f736d4b688d9" providerId="ADAL" clId="{4254D602-9AF5-41FE-818D-643BC4D3D9C1}" dt="2022-04-12T20:28:44.933" v="75" actId="47"/>
        <pc:sldMkLst>
          <pc:docMk/>
          <pc:sldMk cId="1531242273" sldId="476"/>
        </pc:sldMkLst>
      </pc:sldChg>
      <pc:sldChg chg="del">
        <pc:chgData name="Humberto Alencar" userId="d6098c2c-e45d-4e6a-b828-f736d4b688d9" providerId="ADAL" clId="{4254D602-9AF5-41FE-818D-643BC4D3D9C1}" dt="2022-04-12T20:28:44.933" v="75" actId="47"/>
        <pc:sldMkLst>
          <pc:docMk/>
          <pc:sldMk cId="1309574650" sldId="477"/>
        </pc:sldMkLst>
      </pc:sldChg>
      <pc:sldChg chg="del">
        <pc:chgData name="Humberto Alencar" userId="d6098c2c-e45d-4e6a-b828-f736d4b688d9" providerId="ADAL" clId="{4254D602-9AF5-41FE-818D-643BC4D3D9C1}" dt="2022-04-12T20:28:44.933" v="75" actId="47"/>
        <pc:sldMkLst>
          <pc:docMk/>
          <pc:sldMk cId="1834425882" sldId="479"/>
        </pc:sldMkLst>
      </pc:sldChg>
      <pc:sldChg chg="del">
        <pc:chgData name="Humberto Alencar" userId="d6098c2c-e45d-4e6a-b828-f736d4b688d9" providerId="ADAL" clId="{4254D602-9AF5-41FE-818D-643BC4D3D9C1}" dt="2022-04-12T20:28:44.933" v="75" actId="47"/>
        <pc:sldMkLst>
          <pc:docMk/>
          <pc:sldMk cId="4116753106" sldId="480"/>
        </pc:sldMkLst>
      </pc:sldChg>
      <pc:sldChg chg="del">
        <pc:chgData name="Humberto Alencar" userId="d6098c2c-e45d-4e6a-b828-f736d4b688d9" providerId="ADAL" clId="{4254D602-9AF5-41FE-818D-643BC4D3D9C1}" dt="2022-04-12T20:28:44.933" v="75" actId="47"/>
        <pc:sldMkLst>
          <pc:docMk/>
          <pc:sldMk cId="2014579530" sldId="481"/>
        </pc:sldMkLst>
      </pc:sldChg>
      <pc:sldChg chg="del">
        <pc:chgData name="Humberto Alencar" userId="d6098c2c-e45d-4e6a-b828-f736d4b688d9" providerId="ADAL" clId="{4254D602-9AF5-41FE-818D-643BC4D3D9C1}" dt="2022-04-12T20:28:44.933" v="75" actId="47"/>
        <pc:sldMkLst>
          <pc:docMk/>
          <pc:sldMk cId="1532967598" sldId="482"/>
        </pc:sldMkLst>
      </pc:sldChg>
      <pc:sldChg chg="del">
        <pc:chgData name="Humberto Alencar" userId="d6098c2c-e45d-4e6a-b828-f736d4b688d9" providerId="ADAL" clId="{4254D602-9AF5-41FE-818D-643BC4D3D9C1}" dt="2022-04-12T20:28:44.933" v="75" actId="47"/>
        <pc:sldMkLst>
          <pc:docMk/>
          <pc:sldMk cId="3206549888" sldId="489"/>
        </pc:sldMkLst>
      </pc:sldChg>
      <pc:sldChg chg="del">
        <pc:chgData name="Humberto Alencar" userId="d6098c2c-e45d-4e6a-b828-f736d4b688d9" providerId="ADAL" clId="{4254D602-9AF5-41FE-818D-643BC4D3D9C1}" dt="2022-04-12T20:28:44.933" v="75" actId="47"/>
        <pc:sldMkLst>
          <pc:docMk/>
          <pc:sldMk cId="548365293" sldId="490"/>
        </pc:sldMkLst>
      </pc:sldChg>
      <pc:sldChg chg="del">
        <pc:chgData name="Humberto Alencar" userId="d6098c2c-e45d-4e6a-b828-f736d4b688d9" providerId="ADAL" clId="{4254D602-9AF5-41FE-818D-643BC4D3D9C1}" dt="2022-04-12T20:28:44.933" v="75" actId="47"/>
        <pc:sldMkLst>
          <pc:docMk/>
          <pc:sldMk cId="3563700290" sldId="491"/>
        </pc:sldMkLst>
      </pc:sldChg>
      <pc:sldChg chg="del">
        <pc:chgData name="Humberto Alencar" userId="d6098c2c-e45d-4e6a-b828-f736d4b688d9" providerId="ADAL" clId="{4254D602-9AF5-41FE-818D-643BC4D3D9C1}" dt="2022-04-12T20:28:44.933" v="75" actId="47"/>
        <pc:sldMkLst>
          <pc:docMk/>
          <pc:sldMk cId="639880000" sldId="492"/>
        </pc:sldMkLst>
      </pc:sldChg>
      <pc:sldChg chg="del">
        <pc:chgData name="Humberto Alencar" userId="d6098c2c-e45d-4e6a-b828-f736d4b688d9" providerId="ADAL" clId="{4254D602-9AF5-41FE-818D-643BC4D3D9C1}" dt="2022-04-12T20:28:44.933" v="75" actId="47"/>
        <pc:sldMkLst>
          <pc:docMk/>
          <pc:sldMk cId="2842895679" sldId="493"/>
        </pc:sldMkLst>
      </pc:sldChg>
      <pc:sldChg chg="modSp mod">
        <pc:chgData name="Humberto Alencar" userId="d6098c2c-e45d-4e6a-b828-f736d4b688d9" providerId="ADAL" clId="{4254D602-9AF5-41FE-818D-643BC4D3D9C1}" dt="2022-04-12T20:27:47.098" v="5" actId="20577"/>
        <pc:sldMkLst>
          <pc:docMk/>
          <pc:sldMk cId="1723373801" sldId="505"/>
        </pc:sldMkLst>
        <pc:spChg chg="mod">
          <ac:chgData name="Humberto Alencar" userId="d6098c2c-e45d-4e6a-b828-f736d4b688d9" providerId="ADAL" clId="{4254D602-9AF5-41FE-818D-643BC4D3D9C1}" dt="2022-04-12T20:27:47.098" v="5" actId="20577"/>
          <ac:spMkLst>
            <pc:docMk/>
            <pc:sldMk cId="1723373801" sldId="505"/>
            <ac:spMk id="3" creationId="{00000000-0000-0000-0000-000000000000}"/>
          </ac:spMkLst>
        </pc:spChg>
      </pc:sldChg>
      <pc:sldChg chg="addSp modSp">
        <pc:chgData name="Humberto Alencar" userId="d6098c2c-e45d-4e6a-b828-f736d4b688d9" providerId="ADAL" clId="{4254D602-9AF5-41FE-818D-643BC4D3D9C1}" dt="2022-04-12T20:28:03.424" v="17"/>
        <pc:sldMkLst>
          <pc:docMk/>
          <pc:sldMk cId="1906761682" sldId="1759"/>
        </pc:sldMkLst>
        <pc:spChg chg="add mod">
          <ac:chgData name="Humberto Alencar" userId="d6098c2c-e45d-4e6a-b828-f736d4b688d9" providerId="ADAL" clId="{4254D602-9AF5-41FE-818D-643BC4D3D9C1}" dt="2022-04-12T20:28:03.424" v="17"/>
          <ac:spMkLst>
            <pc:docMk/>
            <pc:sldMk cId="1906761682" sldId="1759"/>
            <ac:spMk id="31" creationId="{242EFB87-8E3F-4C9B-ABBD-9180BDE99964}"/>
          </ac:spMkLst>
        </pc:spChg>
      </pc:sldChg>
      <pc:sldChg chg="modSp mod">
        <pc:chgData name="Humberto Alencar" userId="d6098c2c-e45d-4e6a-b828-f736d4b688d9" providerId="ADAL" clId="{4254D602-9AF5-41FE-818D-643BC4D3D9C1}" dt="2022-04-13T17:02:35.025" v="448" actId="14100"/>
        <pc:sldMkLst>
          <pc:docMk/>
          <pc:sldMk cId="1773254602" sldId="1772"/>
        </pc:sldMkLst>
        <pc:spChg chg="mod">
          <ac:chgData name="Humberto Alencar" userId="d6098c2c-e45d-4e6a-b828-f736d4b688d9" providerId="ADAL" clId="{4254D602-9AF5-41FE-818D-643BC4D3D9C1}" dt="2022-04-13T17:02:35.025" v="448" actId="14100"/>
          <ac:spMkLst>
            <pc:docMk/>
            <pc:sldMk cId="1773254602" sldId="1772"/>
            <ac:spMk id="20" creationId="{7EB8DD4A-7DF6-4638-AD8D-41CB7F52A917}"/>
          </ac:spMkLst>
        </pc:spChg>
      </pc:sldChg>
      <pc:sldChg chg="addSp modSp">
        <pc:chgData name="Humberto Alencar" userId="d6098c2c-e45d-4e6a-b828-f736d4b688d9" providerId="ADAL" clId="{4254D602-9AF5-41FE-818D-643BC4D3D9C1}" dt="2022-04-12T20:28:08.943" v="30"/>
        <pc:sldMkLst>
          <pc:docMk/>
          <pc:sldMk cId="1773618383" sldId="1782"/>
        </pc:sldMkLst>
        <pc:spChg chg="add mod">
          <ac:chgData name="Humberto Alencar" userId="d6098c2c-e45d-4e6a-b828-f736d4b688d9" providerId="ADAL" clId="{4254D602-9AF5-41FE-818D-643BC4D3D9C1}" dt="2022-04-12T20:28:08.943" v="30"/>
          <ac:spMkLst>
            <pc:docMk/>
            <pc:sldMk cId="1773618383" sldId="1782"/>
            <ac:spMk id="12" creationId="{F88D8ACC-A438-43E5-8509-567AECF9D0FF}"/>
          </ac:spMkLst>
        </pc:spChg>
      </pc:sldChg>
      <pc:sldChg chg="addSp mod">
        <pc:chgData name="Humberto Alencar" userId="d6098c2c-e45d-4e6a-b828-f736d4b688d9" providerId="ADAL" clId="{4254D602-9AF5-41FE-818D-643BC4D3D9C1}" dt="2022-04-13T20:09:06.050" v="1186" actId="9405"/>
        <pc:sldMkLst>
          <pc:docMk/>
          <pc:sldMk cId="384330201" sldId="1790"/>
        </pc:sldMkLst>
        <pc:inkChg chg="add">
          <ac:chgData name="Humberto Alencar" userId="d6098c2c-e45d-4e6a-b828-f736d4b688d9" providerId="ADAL" clId="{4254D602-9AF5-41FE-818D-643BC4D3D9C1}" dt="2022-04-13T20:09:01.942" v="1185" actId="9405"/>
          <ac:inkMkLst>
            <pc:docMk/>
            <pc:sldMk cId="384330201" sldId="1790"/>
            <ac:inkMk id="2" creationId="{99BEE48D-26B0-4318-B7A2-802C7BB9818F}"/>
          </ac:inkMkLst>
        </pc:inkChg>
        <pc:inkChg chg="add">
          <ac:chgData name="Humberto Alencar" userId="d6098c2c-e45d-4e6a-b828-f736d4b688d9" providerId="ADAL" clId="{4254D602-9AF5-41FE-818D-643BC4D3D9C1}" dt="2022-04-13T20:09:06.050" v="1186" actId="9405"/>
          <ac:inkMkLst>
            <pc:docMk/>
            <pc:sldMk cId="384330201" sldId="1790"/>
            <ac:inkMk id="3" creationId="{539F1587-B7EC-47C0-B4D1-C56D793C6C1B}"/>
          </ac:inkMkLst>
        </pc:inkChg>
      </pc:sldChg>
      <pc:sldChg chg="addSp modSp">
        <pc:chgData name="Humberto Alencar" userId="d6098c2c-e45d-4e6a-b828-f736d4b688d9" providerId="ADAL" clId="{4254D602-9AF5-41FE-818D-643BC4D3D9C1}" dt="2022-04-12T20:28:02.502" v="15"/>
        <pc:sldMkLst>
          <pc:docMk/>
          <pc:sldMk cId="879465647" sldId="1816"/>
        </pc:sldMkLst>
        <pc:spChg chg="add mod">
          <ac:chgData name="Humberto Alencar" userId="d6098c2c-e45d-4e6a-b828-f736d4b688d9" providerId="ADAL" clId="{4254D602-9AF5-41FE-818D-643BC4D3D9C1}" dt="2022-04-12T20:28:02.502" v="15"/>
          <ac:spMkLst>
            <pc:docMk/>
            <pc:sldMk cId="879465647" sldId="1816"/>
            <ac:spMk id="20" creationId="{7BBEE820-CBFA-4FFF-B0FA-6A239D449250}"/>
          </ac:spMkLst>
        </pc:spChg>
      </pc:sldChg>
      <pc:sldChg chg="addSp modSp">
        <pc:chgData name="Humberto Alencar" userId="d6098c2c-e45d-4e6a-b828-f736d4b688d9" providerId="ADAL" clId="{4254D602-9AF5-41FE-818D-643BC4D3D9C1}" dt="2022-04-12T20:28:06.435" v="24"/>
        <pc:sldMkLst>
          <pc:docMk/>
          <pc:sldMk cId="3097842535" sldId="1819"/>
        </pc:sldMkLst>
        <pc:spChg chg="add mod">
          <ac:chgData name="Humberto Alencar" userId="d6098c2c-e45d-4e6a-b828-f736d4b688d9" providerId="ADAL" clId="{4254D602-9AF5-41FE-818D-643BC4D3D9C1}" dt="2022-04-12T20:28:06.435" v="24"/>
          <ac:spMkLst>
            <pc:docMk/>
            <pc:sldMk cId="3097842535" sldId="1819"/>
            <ac:spMk id="7" creationId="{7ABDF926-DC21-4996-9F3A-37B5CCDFA14D}"/>
          </ac:spMkLst>
        </pc:spChg>
      </pc:sldChg>
      <pc:sldChg chg="addSp modSp">
        <pc:chgData name="Humberto Alencar" userId="d6098c2c-e45d-4e6a-b828-f736d4b688d9" providerId="ADAL" clId="{4254D602-9AF5-41FE-818D-643BC4D3D9C1}" dt="2022-04-12T20:28:09.394" v="31"/>
        <pc:sldMkLst>
          <pc:docMk/>
          <pc:sldMk cId="4040676164" sldId="1822"/>
        </pc:sldMkLst>
        <pc:spChg chg="add mod">
          <ac:chgData name="Humberto Alencar" userId="d6098c2c-e45d-4e6a-b828-f736d4b688d9" providerId="ADAL" clId="{4254D602-9AF5-41FE-818D-643BC4D3D9C1}" dt="2022-04-12T20:28:09.394" v="31"/>
          <ac:spMkLst>
            <pc:docMk/>
            <pc:sldMk cId="4040676164" sldId="1822"/>
            <ac:spMk id="5" creationId="{4F3A5C73-FEA4-4F63-983B-76013C3B3942}"/>
          </ac:spMkLst>
        </pc:spChg>
      </pc:sldChg>
      <pc:sldChg chg="addSp modSp">
        <pc:chgData name="Humberto Alencar" userId="d6098c2c-e45d-4e6a-b828-f736d4b688d9" providerId="ADAL" clId="{4254D602-9AF5-41FE-818D-643BC4D3D9C1}" dt="2022-04-12T20:28:05.640" v="22"/>
        <pc:sldMkLst>
          <pc:docMk/>
          <pc:sldMk cId="4290417414" sldId="1827"/>
        </pc:sldMkLst>
        <pc:spChg chg="add mod">
          <ac:chgData name="Humberto Alencar" userId="d6098c2c-e45d-4e6a-b828-f736d4b688d9" providerId="ADAL" clId="{4254D602-9AF5-41FE-818D-643BC4D3D9C1}" dt="2022-04-12T20:28:05.640" v="22"/>
          <ac:spMkLst>
            <pc:docMk/>
            <pc:sldMk cId="4290417414" sldId="1827"/>
            <ac:spMk id="24" creationId="{3075E63F-EE17-441B-9B99-F4F10CE4B855}"/>
          </ac:spMkLst>
        </pc:spChg>
      </pc:sldChg>
      <pc:sldChg chg="addSp delSp modSp mod">
        <pc:chgData name="Humberto Alencar" userId="d6098c2c-e45d-4e6a-b828-f736d4b688d9" providerId="ADAL" clId="{4254D602-9AF5-41FE-818D-643BC4D3D9C1}" dt="2022-04-12T20:35:57.115" v="103" actId="478"/>
        <pc:sldMkLst>
          <pc:docMk/>
          <pc:sldMk cId="4112179941" sldId="1839"/>
        </pc:sldMkLst>
        <pc:spChg chg="del">
          <ac:chgData name="Humberto Alencar" userId="d6098c2c-e45d-4e6a-b828-f736d4b688d9" providerId="ADAL" clId="{4254D602-9AF5-41FE-818D-643BC4D3D9C1}" dt="2022-04-12T20:35:57.115" v="103" actId="478"/>
          <ac:spMkLst>
            <pc:docMk/>
            <pc:sldMk cId="4112179941" sldId="1839"/>
            <ac:spMk id="18" creationId="{70D6177C-65CC-48B2-B861-D53585AF72AD}"/>
          </ac:spMkLst>
        </pc:spChg>
        <pc:spChg chg="add del mod">
          <ac:chgData name="Humberto Alencar" userId="d6098c2c-e45d-4e6a-b828-f736d4b688d9" providerId="ADAL" clId="{4254D602-9AF5-41FE-818D-643BC4D3D9C1}" dt="2022-04-12T20:35:56.667" v="102" actId="478"/>
          <ac:spMkLst>
            <pc:docMk/>
            <pc:sldMk cId="4112179941" sldId="1839"/>
            <ac:spMk id="20" creationId="{182D8CD1-1A85-4F3F-BC56-D396E8AA926A}"/>
          </ac:spMkLst>
        </pc:spChg>
      </pc:sldChg>
      <pc:sldChg chg="addSp modSp">
        <pc:chgData name="Humberto Alencar" userId="d6098c2c-e45d-4e6a-b828-f736d4b688d9" providerId="ADAL" clId="{4254D602-9AF5-41FE-818D-643BC4D3D9C1}" dt="2022-04-12T20:28:04.362" v="19"/>
        <pc:sldMkLst>
          <pc:docMk/>
          <pc:sldMk cId="1317116417" sldId="1840"/>
        </pc:sldMkLst>
        <pc:spChg chg="add mod">
          <ac:chgData name="Humberto Alencar" userId="d6098c2c-e45d-4e6a-b828-f736d4b688d9" providerId="ADAL" clId="{4254D602-9AF5-41FE-818D-643BC4D3D9C1}" dt="2022-04-12T20:28:04.362" v="19"/>
          <ac:spMkLst>
            <pc:docMk/>
            <pc:sldMk cId="1317116417" sldId="1840"/>
            <ac:spMk id="45" creationId="{F96FC56E-F1F6-4FCB-BA52-CA97B7FFB6C9}"/>
          </ac:spMkLst>
        </pc:spChg>
      </pc:sldChg>
      <pc:sldChg chg="addSp modSp">
        <pc:chgData name="Humberto Alencar" userId="d6098c2c-e45d-4e6a-b828-f736d4b688d9" providerId="ADAL" clId="{4254D602-9AF5-41FE-818D-643BC4D3D9C1}" dt="2022-04-12T20:28:02.969" v="16"/>
        <pc:sldMkLst>
          <pc:docMk/>
          <pc:sldMk cId="973308489" sldId="1845"/>
        </pc:sldMkLst>
        <pc:spChg chg="add mod">
          <ac:chgData name="Humberto Alencar" userId="d6098c2c-e45d-4e6a-b828-f736d4b688d9" providerId="ADAL" clId="{4254D602-9AF5-41FE-818D-643BC4D3D9C1}" dt="2022-04-12T20:28:02.969" v="16"/>
          <ac:spMkLst>
            <pc:docMk/>
            <pc:sldMk cId="973308489" sldId="1845"/>
            <ac:spMk id="20" creationId="{14312A37-432D-4ABE-92EB-A1369F6E6A45}"/>
          </ac:spMkLst>
        </pc:spChg>
      </pc:sldChg>
      <pc:sldChg chg="addSp modSp">
        <pc:chgData name="Humberto Alencar" userId="d6098c2c-e45d-4e6a-b828-f736d4b688d9" providerId="ADAL" clId="{4254D602-9AF5-41FE-818D-643BC4D3D9C1}" dt="2022-04-12T20:28:07.298" v="26"/>
        <pc:sldMkLst>
          <pc:docMk/>
          <pc:sldMk cId="2086570304" sldId="1846"/>
        </pc:sldMkLst>
        <pc:spChg chg="add mod">
          <ac:chgData name="Humberto Alencar" userId="d6098c2c-e45d-4e6a-b828-f736d4b688d9" providerId="ADAL" clId="{4254D602-9AF5-41FE-818D-643BC4D3D9C1}" dt="2022-04-12T20:28:07.298" v="26"/>
          <ac:spMkLst>
            <pc:docMk/>
            <pc:sldMk cId="2086570304" sldId="1846"/>
            <ac:spMk id="5" creationId="{FEE03508-5AF6-4147-B27D-842F58A926F5}"/>
          </ac:spMkLst>
        </pc:spChg>
      </pc:sldChg>
      <pc:sldChg chg="addSp delSp modSp mod">
        <pc:chgData name="Humberto Alencar" userId="d6098c2c-e45d-4e6a-b828-f736d4b688d9" providerId="ADAL" clId="{4254D602-9AF5-41FE-818D-643BC4D3D9C1}" dt="2022-04-12T20:30:23.812" v="87" actId="478"/>
        <pc:sldMkLst>
          <pc:docMk/>
          <pc:sldMk cId="1057671228" sldId="2035"/>
        </pc:sldMkLst>
        <pc:spChg chg="add del mod">
          <ac:chgData name="Humberto Alencar" userId="d6098c2c-e45d-4e6a-b828-f736d4b688d9" providerId="ADAL" clId="{4254D602-9AF5-41FE-818D-643BC4D3D9C1}" dt="2022-04-12T20:30:23.812" v="87" actId="478"/>
          <ac:spMkLst>
            <pc:docMk/>
            <pc:sldMk cId="1057671228" sldId="2035"/>
            <ac:spMk id="2" creationId="{25F32DA1-EB6F-449B-A6DD-96D956A61643}"/>
          </ac:spMkLst>
        </pc:spChg>
        <pc:spChg chg="mod">
          <ac:chgData name="Humberto Alencar" userId="d6098c2c-e45d-4e6a-b828-f736d4b688d9" providerId="ADAL" clId="{4254D602-9AF5-41FE-818D-643BC4D3D9C1}" dt="2022-04-12T20:30:18.335" v="86" actId="6549"/>
          <ac:spMkLst>
            <pc:docMk/>
            <pc:sldMk cId="1057671228" sldId="2035"/>
            <ac:spMk id="5" creationId="{00000000-0000-0000-0000-000000000000}"/>
          </ac:spMkLst>
        </pc:spChg>
      </pc:sldChg>
      <pc:sldChg chg="addSp delSp modSp mod">
        <pc:chgData name="Humberto Alencar" userId="d6098c2c-e45d-4e6a-b828-f736d4b688d9" providerId="ADAL" clId="{4254D602-9AF5-41FE-818D-643BC4D3D9C1}" dt="2022-04-12T20:50:29.116" v="148" actId="27918"/>
        <pc:sldMkLst>
          <pc:docMk/>
          <pc:sldMk cId="1016790677" sldId="2112"/>
        </pc:sldMkLst>
        <pc:spChg chg="add del mod">
          <ac:chgData name="Humberto Alencar" userId="d6098c2c-e45d-4e6a-b828-f736d4b688d9" providerId="ADAL" clId="{4254D602-9AF5-41FE-818D-643BC4D3D9C1}" dt="2022-04-12T20:48:41.604" v="139" actId="478"/>
          <ac:spMkLst>
            <pc:docMk/>
            <pc:sldMk cId="1016790677" sldId="2112"/>
            <ac:spMk id="4" creationId="{77B8FFBA-2EE8-4A57-889F-4D94FEC07352}"/>
          </ac:spMkLst>
        </pc:spChg>
        <pc:spChg chg="mod">
          <ac:chgData name="Humberto Alencar" userId="d6098c2c-e45d-4e6a-b828-f736d4b688d9" providerId="ADAL" clId="{4254D602-9AF5-41FE-818D-643BC4D3D9C1}" dt="2022-04-12T20:48:39.701" v="138" actId="20577"/>
          <ac:spMkLst>
            <pc:docMk/>
            <pc:sldMk cId="1016790677" sldId="2112"/>
            <ac:spMk id="5" creationId="{00000000-0000-0000-0000-000000000000}"/>
          </ac:spMkLst>
        </pc:spChg>
      </pc:sldChg>
      <pc:sldChg chg="modSp mod">
        <pc:chgData name="Humberto Alencar" userId="d6098c2c-e45d-4e6a-b828-f736d4b688d9" providerId="ADAL" clId="{4254D602-9AF5-41FE-818D-643BC4D3D9C1}" dt="2022-04-12T20:29:29.067" v="83" actId="20577"/>
        <pc:sldMkLst>
          <pc:docMk/>
          <pc:sldMk cId="2636088828" sldId="2186"/>
        </pc:sldMkLst>
        <pc:spChg chg="mod">
          <ac:chgData name="Humberto Alencar" userId="d6098c2c-e45d-4e6a-b828-f736d4b688d9" providerId="ADAL" clId="{4254D602-9AF5-41FE-818D-643BC4D3D9C1}" dt="2022-04-12T20:29:29.067" v="83" actId="20577"/>
          <ac:spMkLst>
            <pc:docMk/>
            <pc:sldMk cId="2636088828" sldId="2186"/>
            <ac:spMk id="2" creationId="{00000000-0000-0000-0000-000000000000}"/>
          </ac:spMkLst>
        </pc:spChg>
      </pc:sldChg>
      <pc:sldChg chg="addSp delSp modSp mod">
        <pc:chgData name="Humberto Alencar" userId="d6098c2c-e45d-4e6a-b828-f736d4b688d9" providerId="ADAL" clId="{4254D602-9AF5-41FE-818D-643BC4D3D9C1}" dt="2022-04-12T21:01:52.160" v="253"/>
        <pc:sldMkLst>
          <pc:docMk/>
          <pc:sldMk cId="3131975711" sldId="2188"/>
        </pc:sldMkLst>
        <pc:spChg chg="mod">
          <ac:chgData name="Humberto Alencar" userId="d6098c2c-e45d-4e6a-b828-f736d4b688d9" providerId="ADAL" clId="{4254D602-9AF5-41FE-818D-643BC4D3D9C1}" dt="2022-04-12T21:01:52.160" v="253"/>
          <ac:spMkLst>
            <pc:docMk/>
            <pc:sldMk cId="3131975711" sldId="2188"/>
            <ac:spMk id="2" creationId="{00000000-0000-0000-0000-000000000000}"/>
          </ac:spMkLst>
        </pc:spChg>
        <pc:spChg chg="add del mod">
          <ac:chgData name="Humberto Alencar" userId="d6098c2c-e45d-4e6a-b828-f736d4b688d9" providerId="ADAL" clId="{4254D602-9AF5-41FE-818D-643BC4D3D9C1}" dt="2022-04-12T20:58:44.355" v="238" actId="478"/>
          <ac:spMkLst>
            <pc:docMk/>
            <pc:sldMk cId="3131975711" sldId="2188"/>
            <ac:spMk id="6" creationId="{AFD43A7C-31EC-4DBC-A228-12FC1DF403C8}"/>
          </ac:spMkLst>
        </pc:spChg>
        <pc:graphicFrameChg chg="add mod">
          <ac:chgData name="Humberto Alencar" userId="d6098c2c-e45d-4e6a-b828-f736d4b688d9" providerId="ADAL" clId="{4254D602-9AF5-41FE-818D-643BC4D3D9C1}" dt="2022-04-12T20:59:32.002" v="245"/>
          <ac:graphicFrameMkLst>
            <pc:docMk/>
            <pc:sldMk cId="3131975711" sldId="2188"/>
            <ac:graphicFrameMk id="8" creationId="{00000000-0008-0000-0000-000003000000}"/>
          </ac:graphicFrameMkLst>
        </pc:graphicFrameChg>
        <pc:picChg chg="del">
          <ac:chgData name="Humberto Alencar" userId="d6098c2c-e45d-4e6a-b828-f736d4b688d9" providerId="ADAL" clId="{4254D602-9AF5-41FE-818D-643BC4D3D9C1}" dt="2022-04-12T20:58:55.424" v="242" actId="478"/>
          <ac:picMkLst>
            <pc:docMk/>
            <pc:sldMk cId="3131975711" sldId="2188"/>
            <ac:picMk id="3" creationId="{EAC700F9-66CD-4877-A609-3E1A50297553}"/>
          </ac:picMkLst>
        </pc:picChg>
        <pc:picChg chg="del">
          <ac:chgData name="Humberto Alencar" userId="d6098c2c-e45d-4e6a-b828-f736d4b688d9" providerId="ADAL" clId="{4254D602-9AF5-41FE-818D-643BC4D3D9C1}" dt="2022-04-12T20:59:52.648" v="250" actId="478"/>
          <ac:picMkLst>
            <pc:docMk/>
            <pc:sldMk cId="3131975711" sldId="2188"/>
            <ac:picMk id="4" creationId="{045A5FC6-27BE-4969-80F9-2BF55361EFD7}"/>
          </ac:picMkLst>
        </pc:picChg>
        <pc:picChg chg="del mod ord">
          <ac:chgData name="Humberto Alencar" userId="d6098c2c-e45d-4e6a-b828-f736d4b688d9" providerId="ADAL" clId="{4254D602-9AF5-41FE-818D-643BC4D3D9C1}" dt="2022-04-12T20:59:41.672" v="249" actId="478"/>
          <ac:picMkLst>
            <pc:docMk/>
            <pc:sldMk cId="3131975711" sldId="2188"/>
            <ac:picMk id="5" creationId="{B8551890-25C7-48CC-B95D-131AC4664854}"/>
          </ac:picMkLst>
        </pc:picChg>
        <pc:picChg chg="mod ord">
          <ac:chgData name="Humberto Alencar" userId="d6098c2c-e45d-4e6a-b828-f736d4b688d9" providerId="ADAL" clId="{4254D602-9AF5-41FE-818D-643BC4D3D9C1}" dt="2022-04-12T20:59:40.445" v="248" actId="167"/>
          <ac:picMkLst>
            <pc:docMk/>
            <pc:sldMk cId="3131975711" sldId="2188"/>
            <ac:picMk id="9" creationId="{40AF2686-2731-4D83-93CB-FF3F340D2DE9}"/>
          </ac:picMkLst>
        </pc:picChg>
        <pc:picChg chg="mod">
          <ac:chgData name="Humberto Alencar" userId="d6098c2c-e45d-4e6a-b828-f736d4b688d9" providerId="ADAL" clId="{4254D602-9AF5-41FE-818D-643BC4D3D9C1}" dt="2022-04-12T21:00:02.788" v="252" actId="14100"/>
          <ac:picMkLst>
            <pc:docMk/>
            <pc:sldMk cId="3131975711" sldId="2188"/>
            <ac:picMk id="10" creationId="{F75D6943-1FCB-463E-8AF5-48346B326726}"/>
          </ac:picMkLst>
        </pc:picChg>
      </pc:sldChg>
      <pc:sldChg chg="addSp delSp modSp mod">
        <pc:chgData name="Humberto Alencar" userId="d6098c2c-e45d-4e6a-b828-f736d4b688d9" providerId="ADAL" clId="{4254D602-9AF5-41FE-818D-643BC4D3D9C1}" dt="2022-04-13T15:19:31.399" v="447" actId="1035"/>
        <pc:sldMkLst>
          <pc:docMk/>
          <pc:sldMk cId="1743544488" sldId="2303"/>
        </pc:sldMkLst>
        <pc:spChg chg="mod">
          <ac:chgData name="Humberto Alencar" userId="d6098c2c-e45d-4e6a-b828-f736d4b688d9" providerId="ADAL" clId="{4254D602-9AF5-41FE-818D-643BC4D3D9C1}" dt="2022-04-13T15:19:31.399" v="447" actId="1035"/>
          <ac:spMkLst>
            <pc:docMk/>
            <pc:sldMk cId="1743544488" sldId="2303"/>
            <ac:spMk id="8" creationId="{895D1BC1-C0AA-420D-B0F6-A53AC518FA7B}"/>
          </ac:spMkLst>
        </pc:spChg>
        <pc:spChg chg="mod">
          <ac:chgData name="Humberto Alencar" userId="d6098c2c-e45d-4e6a-b828-f736d4b688d9" providerId="ADAL" clId="{4254D602-9AF5-41FE-818D-643BC4D3D9C1}" dt="2022-04-13T15:19:25.178" v="445" actId="14100"/>
          <ac:spMkLst>
            <pc:docMk/>
            <pc:sldMk cId="1743544488" sldId="2303"/>
            <ac:spMk id="9" creationId="{D389DA09-0946-434B-8C7C-B2CE913A179E}"/>
          </ac:spMkLst>
        </pc:spChg>
        <pc:spChg chg="add del mod">
          <ac:chgData name="Humberto Alencar" userId="d6098c2c-e45d-4e6a-b828-f736d4b688d9" providerId="ADAL" clId="{4254D602-9AF5-41FE-818D-643BC4D3D9C1}" dt="2022-04-12T21:05:43.924" v="255" actId="478"/>
          <ac:spMkLst>
            <pc:docMk/>
            <pc:sldMk cId="1743544488" sldId="2303"/>
            <ac:spMk id="10" creationId="{B1836943-9641-4023-B196-E1979C4DF9CE}"/>
          </ac:spMkLst>
        </pc:spChg>
        <pc:picChg chg="mod ord">
          <ac:chgData name="Humberto Alencar" userId="d6098c2c-e45d-4e6a-b828-f736d4b688d9" providerId="ADAL" clId="{4254D602-9AF5-41FE-818D-643BC4D3D9C1}" dt="2022-04-12T21:06:04.391" v="260" actId="167"/>
          <ac:picMkLst>
            <pc:docMk/>
            <pc:sldMk cId="1743544488" sldId="2303"/>
            <ac:picMk id="3" creationId="{1019FEAF-027A-453B-B065-BCCBBDA2D3F5}"/>
          </ac:picMkLst>
        </pc:picChg>
        <pc:picChg chg="del">
          <ac:chgData name="Humberto Alencar" userId="d6098c2c-e45d-4e6a-b828-f736d4b688d9" providerId="ADAL" clId="{4254D602-9AF5-41FE-818D-643BC4D3D9C1}" dt="2022-04-12T21:06:05.509" v="261" actId="478"/>
          <ac:picMkLst>
            <pc:docMk/>
            <pc:sldMk cId="1743544488" sldId="2303"/>
            <ac:picMk id="5" creationId="{C1DD8A51-C6CD-4926-87C5-69934516CCE6}"/>
          </ac:picMkLst>
        </pc:picChg>
      </pc:sldChg>
      <pc:sldChg chg="addSp modSp">
        <pc:chgData name="Humberto Alencar" userId="d6098c2c-e45d-4e6a-b828-f736d4b688d9" providerId="ADAL" clId="{4254D602-9AF5-41FE-818D-643BC4D3D9C1}" dt="2022-04-12T20:28:14.520" v="43"/>
        <pc:sldMkLst>
          <pc:docMk/>
          <pc:sldMk cId="1199238041" sldId="5836"/>
        </pc:sldMkLst>
        <pc:spChg chg="add mod">
          <ac:chgData name="Humberto Alencar" userId="d6098c2c-e45d-4e6a-b828-f736d4b688d9" providerId="ADAL" clId="{4254D602-9AF5-41FE-818D-643BC4D3D9C1}" dt="2022-04-12T20:28:14.520" v="43"/>
          <ac:spMkLst>
            <pc:docMk/>
            <pc:sldMk cId="1199238041" sldId="5836"/>
            <ac:spMk id="5" creationId="{14AD3976-CC3B-4A70-819E-209915CE1230}"/>
          </ac:spMkLst>
        </pc:spChg>
      </pc:sldChg>
      <pc:sldChg chg="addSp modSp">
        <pc:chgData name="Humberto Alencar" userId="d6098c2c-e45d-4e6a-b828-f736d4b688d9" providerId="ADAL" clId="{4254D602-9AF5-41FE-818D-643BC4D3D9C1}" dt="2022-04-12T20:28:15.415" v="45"/>
        <pc:sldMkLst>
          <pc:docMk/>
          <pc:sldMk cId="1926715238" sldId="5837"/>
        </pc:sldMkLst>
        <pc:spChg chg="add mod">
          <ac:chgData name="Humberto Alencar" userId="d6098c2c-e45d-4e6a-b828-f736d4b688d9" providerId="ADAL" clId="{4254D602-9AF5-41FE-818D-643BC4D3D9C1}" dt="2022-04-12T20:28:15.415" v="45"/>
          <ac:spMkLst>
            <pc:docMk/>
            <pc:sldMk cId="1926715238" sldId="5837"/>
            <ac:spMk id="5" creationId="{CCA085B1-DB99-448B-9BD6-850B5279F6A7}"/>
          </ac:spMkLst>
        </pc:spChg>
      </pc:sldChg>
      <pc:sldChg chg="addSp modSp">
        <pc:chgData name="Humberto Alencar" userId="d6098c2c-e45d-4e6a-b828-f736d4b688d9" providerId="ADAL" clId="{4254D602-9AF5-41FE-818D-643BC4D3D9C1}" dt="2022-04-12T20:28:15.866" v="46"/>
        <pc:sldMkLst>
          <pc:docMk/>
          <pc:sldMk cId="1030866915" sldId="5838"/>
        </pc:sldMkLst>
        <pc:spChg chg="add mod">
          <ac:chgData name="Humberto Alencar" userId="d6098c2c-e45d-4e6a-b828-f736d4b688d9" providerId="ADAL" clId="{4254D602-9AF5-41FE-818D-643BC4D3D9C1}" dt="2022-04-12T20:28:15.866" v="46"/>
          <ac:spMkLst>
            <pc:docMk/>
            <pc:sldMk cId="1030866915" sldId="5838"/>
            <ac:spMk id="5" creationId="{97B98D57-EE8F-4C62-8E2A-72EBBB9DB2AD}"/>
          </ac:spMkLst>
        </pc:spChg>
      </pc:sldChg>
      <pc:sldChg chg="addSp modSp mod">
        <pc:chgData name="Humberto Alencar" userId="d6098c2c-e45d-4e6a-b828-f736d4b688d9" providerId="ADAL" clId="{4254D602-9AF5-41FE-818D-643BC4D3D9C1}" dt="2022-04-13T15:02:14.574" v="403" actId="20577"/>
        <pc:sldMkLst>
          <pc:docMk/>
          <pc:sldMk cId="2718010495" sldId="5947"/>
        </pc:sldMkLst>
        <pc:spChg chg="mod">
          <ac:chgData name="Humberto Alencar" userId="d6098c2c-e45d-4e6a-b828-f736d4b688d9" providerId="ADAL" clId="{4254D602-9AF5-41FE-818D-643BC4D3D9C1}" dt="2022-04-12T21:02:07.531" v="254"/>
          <ac:spMkLst>
            <pc:docMk/>
            <pc:sldMk cId="2718010495" sldId="5947"/>
            <ac:spMk id="2" creationId="{00000000-0000-0000-0000-000000000000}"/>
          </ac:spMkLst>
        </pc:spChg>
        <pc:spChg chg="add mod">
          <ac:chgData name="Humberto Alencar" userId="d6098c2c-e45d-4e6a-b828-f736d4b688d9" providerId="ADAL" clId="{4254D602-9AF5-41FE-818D-643BC4D3D9C1}" dt="2022-04-12T20:28:17.735" v="50"/>
          <ac:spMkLst>
            <pc:docMk/>
            <pc:sldMk cId="2718010495" sldId="5947"/>
            <ac:spMk id="8" creationId="{D14B4330-394C-4C25-B2CD-25C37CC8F9DB}"/>
          </ac:spMkLst>
        </pc:spChg>
        <pc:graphicFrameChg chg="modGraphic">
          <ac:chgData name="Humberto Alencar" userId="d6098c2c-e45d-4e6a-b828-f736d4b688d9" providerId="ADAL" clId="{4254D602-9AF5-41FE-818D-643BC4D3D9C1}" dt="2022-04-13T15:02:14.574" v="403" actId="20577"/>
          <ac:graphicFrameMkLst>
            <pc:docMk/>
            <pc:sldMk cId="2718010495" sldId="5947"/>
            <ac:graphicFrameMk id="4" creationId="{2A33B672-6FAC-4250-9709-1E1753436556}"/>
          </ac:graphicFrameMkLst>
        </pc:graphicFrameChg>
      </pc:sldChg>
      <pc:sldChg chg="addSp modSp">
        <pc:chgData name="Humberto Alencar" userId="d6098c2c-e45d-4e6a-b828-f736d4b688d9" providerId="ADAL" clId="{4254D602-9AF5-41FE-818D-643BC4D3D9C1}" dt="2022-04-12T20:28:14.951" v="44"/>
        <pc:sldMkLst>
          <pc:docMk/>
          <pc:sldMk cId="2024760463" sldId="6017"/>
        </pc:sldMkLst>
        <pc:spChg chg="add mod">
          <ac:chgData name="Humberto Alencar" userId="d6098c2c-e45d-4e6a-b828-f736d4b688d9" providerId="ADAL" clId="{4254D602-9AF5-41FE-818D-643BC4D3D9C1}" dt="2022-04-12T20:28:14.951" v="44"/>
          <ac:spMkLst>
            <pc:docMk/>
            <pc:sldMk cId="2024760463" sldId="6017"/>
            <ac:spMk id="5" creationId="{29602A32-4FCD-4CF7-AD81-553C95F7F315}"/>
          </ac:spMkLst>
        </pc:spChg>
      </pc:sldChg>
      <pc:sldChg chg="addSp modSp">
        <pc:chgData name="Humberto Alencar" userId="d6098c2c-e45d-4e6a-b828-f736d4b688d9" providerId="ADAL" clId="{4254D602-9AF5-41FE-818D-643BC4D3D9C1}" dt="2022-04-12T20:28:21.832" v="58"/>
        <pc:sldMkLst>
          <pc:docMk/>
          <pc:sldMk cId="74614992" sldId="6179"/>
        </pc:sldMkLst>
        <pc:spChg chg="add mod">
          <ac:chgData name="Humberto Alencar" userId="d6098c2c-e45d-4e6a-b828-f736d4b688d9" providerId="ADAL" clId="{4254D602-9AF5-41FE-818D-643BC4D3D9C1}" dt="2022-04-12T20:28:21.832" v="58"/>
          <ac:spMkLst>
            <pc:docMk/>
            <pc:sldMk cId="74614992" sldId="6179"/>
            <ac:spMk id="14" creationId="{F88769D1-A77D-4B44-9677-9C6D19BA2675}"/>
          </ac:spMkLst>
        </pc:spChg>
      </pc:sldChg>
      <pc:sldChg chg="addSp modSp">
        <pc:chgData name="Humberto Alencar" userId="d6098c2c-e45d-4e6a-b828-f736d4b688d9" providerId="ADAL" clId="{4254D602-9AF5-41FE-818D-643BC4D3D9C1}" dt="2022-04-12T20:28:23.848" v="62"/>
        <pc:sldMkLst>
          <pc:docMk/>
          <pc:sldMk cId="4290377012" sldId="6180"/>
        </pc:sldMkLst>
        <pc:spChg chg="add mod">
          <ac:chgData name="Humberto Alencar" userId="d6098c2c-e45d-4e6a-b828-f736d4b688d9" providerId="ADAL" clId="{4254D602-9AF5-41FE-818D-643BC4D3D9C1}" dt="2022-04-12T20:28:23.848" v="62"/>
          <ac:spMkLst>
            <pc:docMk/>
            <pc:sldMk cId="4290377012" sldId="6180"/>
            <ac:spMk id="18" creationId="{F052B0E1-F27A-4923-8859-4876BC4689E5}"/>
          </ac:spMkLst>
        </pc:spChg>
      </pc:sldChg>
      <pc:sldChg chg="addSp modSp">
        <pc:chgData name="Humberto Alencar" userId="d6098c2c-e45d-4e6a-b828-f736d4b688d9" providerId="ADAL" clId="{4254D602-9AF5-41FE-818D-643BC4D3D9C1}" dt="2022-04-12T20:28:22.351" v="59"/>
        <pc:sldMkLst>
          <pc:docMk/>
          <pc:sldMk cId="355104634" sldId="6185"/>
        </pc:sldMkLst>
        <pc:spChg chg="add mod">
          <ac:chgData name="Humberto Alencar" userId="d6098c2c-e45d-4e6a-b828-f736d4b688d9" providerId="ADAL" clId="{4254D602-9AF5-41FE-818D-643BC4D3D9C1}" dt="2022-04-12T20:28:22.351" v="59"/>
          <ac:spMkLst>
            <pc:docMk/>
            <pc:sldMk cId="355104634" sldId="6185"/>
            <ac:spMk id="19" creationId="{CE1754A9-7499-4EB3-B63C-1CE76371E603}"/>
          </ac:spMkLst>
        </pc:spChg>
      </pc:sldChg>
      <pc:sldChg chg="addSp modSp">
        <pc:chgData name="Humberto Alencar" userId="d6098c2c-e45d-4e6a-b828-f736d4b688d9" providerId="ADAL" clId="{4254D602-9AF5-41FE-818D-643BC4D3D9C1}" dt="2022-04-12T20:28:27.535" v="69"/>
        <pc:sldMkLst>
          <pc:docMk/>
          <pc:sldMk cId="4057248317" sldId="6186"/>
        </pc:sldMkLst>
        <pc:spChg chg="add mod">
          <ac:chgData name="Humberto Alencar" userId="d6098c2c-e45d-4e6a-b828-f736d4b688d9" providerId="ADAL" clId="{4254D602-9AF5-41FE-818D-643BC4D3D9C1}" dt="2022-04-12T20:28:27.535" v="69"/>
          <ac:spMkLst>
            <pc:docMk/>
            <pc:sldMk cId="4057248317" sldId="6186"/>
            <ac:spMk id="12" creationId="{450F5418-11E9-4CBC-AD0A-5E934554A73B}"/>
          </ac:spMkLst>
        </pc:spChg>
      </pc:sldChg>
      <pc:sldChg chg="addSp modSp">
        <pc:chgData name="Humberto Alencar" userId="d6098c2c-e45d-4e6a-b828-f736d4b688d9" providerId="ADAL" clId="{4254D602-9AF5-41FE-818D-643BC4D3D9C1}" dt="2022-04-12T20:28:21.313" v="57"/>
        <pc:sldMkLst>
          <pc:docMk/>
          <pc:sldMk cId="2677455488" sldId="6197"/>
        </pc:sldMkLst>
        <pc:spChg chg="add mod">
          <ac:chgData name="Humberto Alencar" userId="d6098c2c-e45d-4e6a-b828-f736d4b688d9" providerId="ADAL" clId="{4254D602-9AF5-41FE-818D-643BC4D3D9C1}" dt="2022-04-12T20:28:21.313" v="57"/>
          <ac:spMkLst>
            <pc:docMk/>
            <pc:sldMk cId="2677455488" sldId="6197"/>
            <ac:spMk id="8" creationId="{CC022F4A-8D69-487C-B4A7-51A172A5B259}"/>
          </ac:spMkLst>
        </pc:spChg>
      </pc:sldChg>
      <pc:sldChg chg="addSp delSp modSp mod">
        <pc:chgData name="Humberto Alencar" userId="d6098c2c-e45d-4e6a-b828-f736d4b688d9" providerId="ADAL" clId="{4254D602-9AF5-41FE-818D-643BC4D3D9C1}" dt="2022-04-12T21:18:52.593" v="293" actId="478"/>
        <pc:sldMkLst>
          <pc:docMk/>
          <pc:sldMk cId="328819101" sldId="6214"/>
        </pc:sldMkLst>
        <pc:spChg chg="add del mod">
          <ac:chgData name="Humberto Alencar" userId="d6098c2c-e45d-4e6a-b828-f736d4b688d9" providerId="ADAL" clId="{4254D602-9AF5-41FE-818D-643BC4D3D9C1}" dt="2022-04-12T21:18:52.593" v="293" actId="478"/>
          <ac:spMkLst>
            <pc:docMk/>
            <pc:sldMk cId="328819101" sldId="6214"/>
            <ac:spMk id="7" creationId="{B302FF8A-07AD-4F18-9F5C-249DBB86E600}"/>
          </ac:spMkLst>
        </pc:spChg>
      </pc:sldChg>
      <pc:sldChg chg="addSp delSp modSp mod">
        <pc:chgData name="Humberto Alencar" userId="d6098c2c-e45d-4e6a-b828-f736d4b688d9" providerId="ADAL" clId="{4254D602-9AF5-41FE-818D-643BC4D3D9C1}" dt="2022-04-12T21:01:52.160" v="253"/>
        <pc:sldMkLst>
          <pc:docMk/>
          <pc:sldMk cId="3110408450" sldId="6286"/>
        </pc:sldMkLst>
        <pc:spChg chg="mod">
          <ac:chgData name="Humberto Alencar" userId="d6098c2c-e45d-4e6a-b828-f736d4b688d9" providerId="ADAL" clId="{4254D602-9AF5-41FE-818D-643BC4D3D9C1}" dt="2022-04-12T21:01:52.160" v="253"/>
          <ac:spMkLst>
            <pc:docMk/>
            <pc:sldMk cId="3110408450" sldId="6286"/>
            <ac:spMk id="5" creationId="{00000000-0000-0000-0000-000000000000}"/>
          </ac:spMkLst>
        </pc:spChg>
        <pc:spChg chg="add del mod">
          <ac:chgData name="Humberto Alencar" userId="d6098c2c-e45d-4e6a-b828-f736d4b688d9" providerId="ADAL" clId="{4254D602-9AF5-41FE-818D-643BC4D3D9C1}" dt="2022-04-12T20:53:20.177" v="149" actId="478"/>
          <ac:spMkLst>
            <pc:docMk/>
            <pc:sldMk cId="3110408450" sldId="6286"/>
            <ac:spMk id="11" creationId="{7CF44EBC-0F10-4901-BD2A-6CDE450DC016}"/>
          </ac:spMkLst>
        </pc:spChg>
        <pc:graphicFrameChg chg="mod modGraphic">
          <ac:chgData name="Humberto Alencar" userId="d6098c2c-e45d-4e6a-b828-f736d4b688d9" providerId="ADAL" clId="{4254D602-9AF5-41FE-818D-643BC4D3D9C1}" dt="2022-04-12T20:56:49.766" v="237" actId="20577"/>
          <ac:graphicFrameMkLst>
            <pc:docMk/>
            <pc:sldMk cId="3110408450" sldId="6286"/>
            <ac:graphicFrameMk id="10" creationId="{A1F20C9B-EA49-432E-B85C-8F478CA1228A}"/>
          </ac:graphicFrameMkLst>
        </pc:graphicFrameChg>
        <pc:graphicFrameChg chg="modGraphic">
          <ac:chgData name="Humberto Alencar" userId="d6098c2c-e45d-4e6a-b828-f736d4b688d9" providerId="ADAL" clId="{4254D602-9AF5-41FE-818D-643BC4D3D9C1}" dt="2022-04-12T20:55:11.880" v="212" actId="20577"/>
          <ac:graphicFrameMkLst>
            <pc:docMk/>
            <pc:sldMk cId="3110408450" sldId="6286"/>
            <ac:graphicFrameMk id="15" creationId="{7A9BF5D3-BD58-41C8-A35C-4D1333D49E75}"/>
          </ac:graphicFrameMkLst>
        </pc:graphicFrameChg>
        <pc:graphicFrameChg chg="add mod">
          <ac:chgData name="Humberto Alencar" userId="d6098c2c-e45d-4e6a-b828-f736d4b688d9" providerId="ADAL" clId="{4254D602-9AF5-41FE-818D-643BC4D3D9C1}" dt="2022-04-12T20:54:04.467" v="159" actId="404"/>
          <ac:graphicFrameMkLst>
            <pc:docMk/>
            <pc:sldMk cId="3110408450" sldId="6286"/>
            <ac:graphicFrameMk id="16" creationId="{00000000-0008-0000-0000-000003000000}"/>
          </ac:graphicFrameMkLst>
        </pc:graphicFrameChg>
        <pc:picChg chg="del">
          <ac:chgData name="Humberto Alencar" userId="d6098c2c-e45d-4e6a-b828-f736d4b688d9" providerId="ADAL" clId="{4254D602-9AF5-41FE-818D-643BC4D3D9C1}" dt="2022-04-12T20:53:25.759" v="150" actId="478"/>
          <ac:picMkLst>
            <pc:docMk/>
            <pc:sldMk cId="3110408450" sldId="6286"/>
            <ac:picMk id="3" creationId="{4259528B-026F-43E3-9C15-EBF6616E8768}"/>
          </ac:picMkLst>
        </pc:picChg>
      </pc:sldChg>
      <pc:sldChg chg="addSp modSp">
        <pc:chgData name="Humberto Alencar" userId="d6098c2c-e45d-4e6a-b828-f736d4b688d9" providerId="ADAL" clId="{4254D602-9AF5-41FE-818D-643BC4D3D9C1}" dt="2022-04-12T20:28:10.224" v="33"/>
        <pc:sldMkLst>
          <pc:docMk/>
          <pc:sldMk cId="2890948306" sldId="6309"/>
        </pc:sldMkLst>
        <pc:spChg chg="add mod">
          <ac:chgData name="Humberto Alencar" userId="d6098c2c-e45d-4e6a-b828-f736d4b688d9" providerId="ADAL" clId="{4254D602-9AF5-41FE-818D-643BC4D3D9C1}" dt="2022-04-12T20:28:10.224" v="33"/>
          <ac:spMkLst>
            <pc:docMk/>
            <pc:sldMk cId="2890948306" sldId="6309"/>
            <ac:spMk id="3" creationId="{F380423A-84A0-496F-9CFE-CE3E687ABCB8}"/>
          </ac:spMkLst>
        </pc:spChg>
      </pc:sldChg>
      <pc:sldChg chg="addSp modSp">
        <pc:chgData name="Humberto Alencar" userId="d6098c2c-e45d-4e6a-b828-f736d4b688d9" providerId="ADAL" clId="{4254D602-9AF5-41FE-818D-643BC4D3D9C1}" dt="2022-04-13T17:06:12.057" v="451" actId="14100"/>
        <pc:sldMkLst>
          <pc:docMk/>
          <pc:sldMk cId="970573620" sldId="6320"/>
        </pc:sldMkLst>
        <pc:spChg chg="add mod">
          <ac:chgData name="Humberto Alencar" userId="d6098c2c-e45d-4e6a-b828-f736d4b688d9" providerId="ADAL" clId="{4254D602-9AF5-41FE-818D-643BC4D3D9C1}" dt="2022-04-12T20:28:18.183" v="51"/>
          <ac:spMkLst>
            <pc:docMk/>
            <pc:sldMk cId="970573620" sldId="6320"/>
            <ac:spMk id="28" creationId="{E2830EED-6344-4AFD-ADD1-A96C804362EC}"/>
          </ac:spMkLst>
        </pc:spChg>
        <pc:graphicFrameChg chg="mod">
          <ac:chgData name="Humberto Alencar" userId="d6098c2c-e45d-4e6a-b828-f736d4b688d9" providerId="ADAL" clId="{4254D602-9AF5-41FE-818D-643BC4D3D9C1}" dt="2022-04-13T17:06:12.057" v="451" actId="14100"/>
          <ac:graphicFrameMkLst>
            <pc:docMk/>
            <pc:sldMk cId="970573620" sldId="6320"/>
            <ac:graphicFrameMk id="30" creationId="{FA1AE72B-5D02-4D30-B802-0BAD5EA78304}"/>
          </ac:graphicFrameMkLst>
        </pc:graphicFrameChg>
      </pc:sldChg>
      <pc:sldChg chg="addSp delSp modSp add mod modClrScheme chgLayout">
        <pc:chgData name="Humberto Alencar" userId="d6098c2c-e45d-4e6a-b828-f736d4b688d9" providerId="ADAL" clId="{4254D602-9AF5-41FE-818D-643BC4D3D9C1}" dt="2022-04-12T21:38:13.162" v="369" actId="478"/>
        <pc:sldMkLst>
          <pc:docMk/>
          <pc:sldMk cId="2081637441" sldId="6345"/>
        </pc:sldMkLst>
        <pc:spChg chg="add del mod ord">
          <ac:chgData name="Humberto Alencar" userId="d6098c2c-e45d-4e6a-b828-f736d4b688d9" providerId="ADAL" clId="{4254D602-9AF5-41FE-818D-643BC4D3D9C1}" dt="2022-04-12T21:37:13.220" v="314" actId="478"/>
          <ac:spMkLst>
            <pc:docMk/>
            <pc:sldMk cId="2081637441" sldId="6345"/>
            <ac:spMk id="2" creationId="{FE1BF0CB-378A-4819-B417-7FD88B37B113}"/>
          </ac:spMkLst>
        </pc:spChg>
        <pc:spChg chg="add del mod ord">
          <ac:chgData name="Humberto Alencar" userId="d6098c2c-e45d-4e6a-b828-f736d4b688d9" providerId="ADAL" clId="{4254D602-9AF5-41FE-818D-643BC4D3D9C1}" dt="2022-04-12T21:37:18.164" v="315" actId="478"/>
          <ac:spMkLst>
            <pc:docMk/>
            <pc:sldMk cId="2081637441" sldId="6345"/>
            <ac:spMk id="4" creationId="{1399E43A-E98C-4CD8-8FF8-F078C08D4EC0}"/>
          </ac:spMkLst>
        </pc:spChg>
        <pc:spChg chg="del mod ord">
          <ac:chgData name="Humberto Alencar" userId="d6098c2c-e45d-4e6a-b828-f736d4b688d9" providerId="ADAL" clId="{4254D602-9AF5-41FE-818D-643BC4D3D9C1}" dt="2022-04-12T21:38:13.162" v="369" actId="478"/>
          <ac:spMkLst>
            <pc:docMk/>
            <pc:sldMk cId="2081637441" sldId="6345"/>
            <ac:spMk id="5" creationId="{00000000-0000-0000-0000-000000000000}"/>
          </ac:spMkLst>
        </pc:spChg>
        <pc:spChg chg="mod">
          <ac:chgData name="Humberto Alencar" userId="d6098c2c-e45d-4e6a-b828-f736d4b688d9" providerId="ADAL" clId="{4254D602-9AF5-41FE-818D-643BC4D3D9C1}" dt="2022-04-12T21:37:40.982" v="338" actId="207"/>
          <ac:spMkLst>
            <pc:docMk/>
            <pc:sldMk cId="2081637441" sldId="6345"/>
            <ac:spMk id="17" creationId="{00000000-0000-0000-0000-000000000000}"/>
          </ac:spMkLst>
        </pc:spChg>
      </pc:sldChg>
      <pc:sldChg chg="addSp modSp">
        <pc:chgData name="Humberto Alencar" userId="d6098c2c-e45d-4e6a-b828-f736d4b688d9" providerId="ADAL" clId="{4254D602-9AF5-41FE-818D-643BC4D3D9C1}" dt="2022-04-12T20:28:10.655" v="34"/>
        <pc:sldMkLst>
          <pc:docMk/>
          <pc:sldMk cId="325592335" sldId="6357"/>
        </pc:sldMkLst>
        <pc:spChg chg="add mod">
          <ac:chgData name="Humberto Alencar" userId="d6098c2c-e45d-4e6a-b828-f736d4b688d9" providerId="ADAL" clId="{4254D602-9AF5-41FE-818D-643BC4D3D9C1}" dt="2022-04-12T20:28:10.655" v="34"/>
          <ac:spMkLst>
            <pc:docMk/>
            <pc:sldMk cId="325592335" sldId="6357"/>
            <ac:spMk id="12" creationId="{5F515C19-A498-4F0A-BDF6-36B2B4002447}"/>
          </ac:spMkLst>
        </pc:spChg>
      </pc:sldChg>
      <pc:sldChg chg="addSp modSp">
        <pc:chgData name="Humberto Alencar" userId="d6098c2c-e45d-4e6a-b828-f736d4b688d9" providerId="ADAL" clId="{4254D602-9AF5-41FE-818D-643BC4D3D9C1}" dt="2022-04-12T20:28:24.929" v="64"/>
        <pc:sldMkLst>
          <pc:docMk/>
          <pc:sldMk cId="2165391753" sldId="6365"/>
        </pc:sldMkLst>
        <pc:spChg chg="add mod">
          <ac:chgData name="Humberto Alencar" userId="d6098c2c-e45d-4e6a-b828-f736d4b688d9" providerId="ADAL" clId="{4254D602-9AF5-41FE-818D-643BC4D3D9C1}" dt="2022-04-12T20:28:24.929" v="64"/>
          <ac:spMkLst>
            <pc:docMk/>
            <pc:sldMk cId="2165391753" sldId="6365"/>
            <ac:spMk id="13" creationId="{0F475965-926A-4097-9A3F-87318FE57006}"/>
          </ac:spMkLst>
        </pc:spChg>
      </pc:sldChg>
      <pc:sldChg chg="addSp modSp">
        <pc:chgData name="Humberto Alencar" userId="d6098c2c-e45d-4e6a-b828-f736d4b688d9" providerId="ADAL" clId="{4254D602-9AF5-41FE-818D-643BC4D3D9C1}" dt="2022-04-12T20:28:25.432" v="65"/>
        <pc:sldMkLst>
          <pc:docMk/>
          <pc:sldMk cId="273966406" sldId="6368"/>
        </pc:sldMkLst>
        <pc:spChg chg="add mod">
          <ac:chgData name="Humberto Alencar" userId="d6098c2c-e45d-4e6a-b828-f736d4b688d9" providerId="ADAL" clId="{4254D602-9AF5-41FE-818D-643BC4D3D9C1}" dt="2022-04-12T20:28:25.432" v="65"/>
          <ac:spMkLst>
            <pc:docMk/>
            <pc:sldMk cId="273966406" sldId="6368"/>
            <ac:spMk id="14" creationId="{6D554D17-1FAB-4680-99F0-9E6DB58593CA}"/>
          </ac:spMkLst>
        </pc:spChg>
      </pc:sldChg>
      <pc:sldChg chg="addSp delSp modSp del">
        <pc:chgData name="Humberto Alencar" userId="d6098c2c-e45d-4e6a-b828-f736d4b688d9" providerId="ADAL" clId="{4254D602-9AF5-41FE-818D-643BC4D3D9C1}" dt="2022-04-12T20:28:44.933" v="75" actId="47"/>
        <pc:sldMkLst>
          <pc:docMk/>
          <pc:sldMk cId="662867710" sldId="6395"/>
        </pc:sldMkLst>
        <pc:spChg chg="add del mod">
          <ac:chgData name="Humberto Alencar" userId="d6098c2c-e45d-4e6a-b828-f736d4b688d9" providerId="ADAL" clId="{4254D602-9AF5-41FE-818D-643BC4D3D9C1}" dt="2022-04-12T20:28:30.567" v="74"/>
          <ac:spMkLst>
            <pc:docMk/>
            <pc:sldMk cId="662867710" sldId="6395"/>
            <ac:spMk id="4" creationId="{8BF67120-6B22-4516-837D-3707704CCC33}"/>
          </ac:spMkLst>
        </pc:spChg>
      </pc:sldChg>
      <pc:sldChg chg="addSp delSp modSp del">
        <pc:chgData name="Humberto Alencar" userId="d6098c2c-e45d-4e6a-b828-f736d4b688d9" providerId="ADAL" clId="{4254D602-9AF5-41FE-818D-643BC4D3D9C1}" dt="2022-04-12T20:28:44.933" v="75" actId="47"/>
        <pc:sldMkLst>
          <pc:docMk/>
          <pc:sldMk cId="3849366036" sldId="6396"/>
        </pc:sldMkLst>
        <pc:spChg chg="add del mod">
          <ac:chgData name="Humberto Alencar" userId="d6098c2c-e45d-4e6a-b828-f736d4b688d9" providerId="ADAL" clId="{4254D602-9AF5-41FE-818D-643BC4D3D9C1}" dt="2022-04-12T20:28:29.957" v="73"/>
          <ac:spMkLst>
            <pc:docMk/>
            <pc:sldMk cId="3849366036" sldId="6396"/>
            <ac:spMk id="4" creationId="{4FA1BA9A-09EA-468A-86EF-95FBEFC41022}"/>
          </ac:spMkLst>
        </pc:spChg>
      </pc:sldChg>
      <pc:sldChg chg="del">
        <pc:chgData name="Humberto Alencar" userId="d6098c2c-e45d-4e6a-b828-f736d4b688d9" providerId="ADAL" clId="{4254D602-9AF5-41FE-818D-643BC4D3D9C1}" dt="2022-04-12T20:28:44.933" v="75" actId="47"/>
        <pc:sldMkLst>
          <pc:docMk/>
          <pc:sldMk cId="963707562" sldId="6398"/>
        </pc:sldMkLst>
      </pc:sldChg>
      <pc:sldChg chg="del">
        <pc:chgData name="Humberto Alencar" userId="d6098c2c-e45d-4e6a-b828-f736d4b688d9" providerId="ADAL" clId="{4254D602-9AF5-41FE-818D-643BC4D3D9C1}" dt="2022-04-12T20:28:44.933" v="75" actId="47"/>
        <pc:sldMkLst>
          <pc:docMk/>
          <pc:sldMk cId="1563129533" sldId="6399"/>
        </pc:sldMkLst>
      </pc:sldChg>
      <pc:sldChg chg="del">
        <pc:chgData name="Humberto Alencar" userId="d6098c2c-e45d-4e6a-b828-f736d4b688d9" providerId="ADAL" clId="{4254D602-9AF5-41FE-818D-643BC4D3D9C1}" dt="2022-04-12T20:28:44.933" v="75" actId="47"/>
        <pc:sldMkLst>
          <pc:docMk/>
          <pc:sldMk cId="1257010789" sldId="6400"/>
        </pc:sldMkLst>
      </pc:sldChg>
      <pc:sldChg chg="modSp mod">
        <pc:chgData name="Humberto Alencar" userId="d6098c2c-e45d-4e6a-b828-f736d4b688d9" providerId="ADAL" clId="{4254D602-9AF5-41FE-818D-643BC4D3D9C1}" dt="2022-04-12T20:29:04.588" v="79" actId="108"/>
        <pc:sldMkLst>
          <pc:docMk/>
          <pc:sldMk cId="1214014428" sldId="6403"/>
        </pc:sldMkLst>
        <pc:spChg chg="mod">
          <ac:chgData name="Humberto Alencar" userId="d6098c2c-e45d-4e6a-b828-f736d4b688d9" providerId="ADAL" clId="{4254D602-9AF5-41FE-818D-643BC4D3D9C1}" dt="2022-04-12T20:29:04.588" v="79" actId="108"/>
          <ac:spMkLst>
            <pc:docMk/>
            <pc:sldMk cId="1214014428" sldId="6403"/>
            <ac:spMk id="29" creationId="{6F1D8DAB-33F0-42F2-ADFA-85EE1B0D0929}"/>
          </ac:spMkLst>
        </pc:spChg>
        <pc:spChg chg="mod">
          <ac:chgData name="Humberto Alencar" userId="d6098c2c-e45d-4e6a-b828-f736d4b688d9" providerId="ADAL" clId="{4254D602-9AF5-41FE-818D-643BC4D3D9C1}" dt="2022-04-12T20:28:58.660" v="77" actId="108"/>
          <ac:spMkLst>
            <pc:docMk/>
            <pc:sldMk cId="1214014428" sldId="6403"/>
            <ac:spMk id="32" creationId="{954936A4-107C-4E0F-B224-5ACEE9F8741E}"/>
          </ac:spMkLst>
        </pc:spChg>
        <pc:spChg chg="mod">
          <ac:chgData name="Humberto Alencar" userId="d6098c2c-e45d-4e6a-b828-f736d4b688d9" providerId="ADAL" clId="{4254D602-9AF5-41FE-818D-643BC4D3D9C1}" dt="2022-04-12T20:29:03.747" v="78" actId="108"/>
          <ac:spMkLst>
            <pc:docMk/>
            <pc:sldMk cId="1214014428" sldId="6403"/>
            <ac:spMk id="34" creationId="{F86F4A7F-63E2-42B9-A066-C3AEC57DF5DC}"/>
          </ac:spMkLst>
        </pc:spChg>
      </pc:sldChg>
      <pc:sldChg chg="addSp modSp">
        <pc:chgData name="Humberto Alencar" userId="d6098c2c-e45d-4e6a-b828-f736d4b688d9" providerId="ADAL" clId="{4254D602-9AF5-41FE-818D-643BC4D3D9C1}" dt="2022-04-12T20:28:11.483" v="36"/>
        <pc:sldMkLst>
          <pc:docMk/>
          <pc:sldMk cId="1767481082" sldId="6417"/>
        </pc:sldMkLst>
        <pc:spChg chg="add mod">
          <ac:chgData name="Humberto Alencar" userId="d6098c2c-e45d-4e6a-b828-f736d4b688d9" providerId="ADAL" clId="{4254D602-9AF5-41FE-818D-643BC4D3D9C1}" dt="2022-04-12T20:28:11.483" v="36"/>
          <ac:spMkLst>
            <pc:docMk/>
            <pc:sldMk cId="1767481082" sldId="6417"/>
            <ac:spMk id="20" creationId="{7DE42551-619F-47F2-A441-061576401853}"/>
          </ac:spMkLst>
        </pc:spChg>
      </pc:sldChg>
      <pc:sldChg chg="addSp modSp">
        <pc:chgData name="Humberto Alencar" userId="d6098c2c-e45d-4e6a-b828-f736d4b688d9" providerId="ADAL" clId="{4254D602-9AF5-41FE-818D-643BC4D3D9C1}" dt="2022-04-12T20:28:11.056" v="35"/>
        <pc:sldMkLst>
          <pc:docMk/>
          <pc:sldMk cId="4271353157" sldId="6418"/>
        </pc:sldMkLst>
        <pc:spChg chg="add mod">
          <ac:chgData name="Humberto Alencar" userId="d6098c2c-e45d-4e6a-b828-f736d4b688d9" providerId="ADAL" clId="{4254D602-9AF5-41FE-818D-643BC4D3D9C1}" dt="2022-04-12T20:28:11.056" v="35"/>
          <ac:spMkLst>
            <pc:docMk/>
            <pc:sldMk cId="4271353157" sldId="6418"/>
            <ac:spMk id="17" creationId="{3C84854F-5067-496C-AA79-C4DC4221829D}"/>
          </ac:spMkLst>
        </pc:spChg>
      </pc:sldChg>
      <pc:sldChg chg="addSp modSp">
        <pc:chgData name="Humberto Alencar" userId="d6098c2c-e45d-4e6a-b828-f736d4b688d9" providerId="ADAL" clId="{4254D602-9AF5-41FE-818D-643BC4D3D9C1}" dt="2022-04-12T20:28:11.887" v="37"/>
        <pc:sldMkLst>
          <pc:docMk/>
          <pc:sldMk cId="2498086645" sldId="6419"/>
        </pc:sldMkLst>
        <pc:spChg chg="add mod">
          <ac:chgData name="Humberto Alencar" userId="d6098c2c-e45d-4e6a-b828-f736d4b688d9" providerId="ADAL" clId="{4254D602-9AF5-41FE-818D-643BC4D3D9C1}" dt="2022-04-12T20:28:11.887" v="37"/>
          <ac:spMkLst>
            <pc:docMk/>
            <pc:sldMk cId="2498086645" sldId="6419"/>
            <ac:spMk id="8" creationId="{C2025377-9BE3-4BC1-B4CF-6A1307CD3E86}"/>
          </ac:spMkLst>
        </pc:spChg>
      </pc:sldChg>
      <pc:sldChg chg="addSp delSp modSp mod">
        <pc:chgData name="Humberto Alencar" userId="d6098c2c-e45d-4e6a-b828-f736d4b688d9" providerId="ADAL" clId="{4254D602-9AF5-41FE-818D-643BC4D3D9C1}" dt="2022-04-13T17:28:20.250" v="1006" actId="14100"/>
        <pc:sldMkLst>
          <pc:docMk/>
          <pc:sldMk cId="4143558169" sldId="6425"/>
        </pc:sldMkLst>
        <pc:spChg chg="del">
          <ac:chgData name="Humberto Alencar" userId="d6098c2c-e45d-4e6a-b828-f736d4b688d9" providerId="ADAL" clId="{4254D602-9AF5-41FE-818D-643BC4D3D9C1}" dt="2022-04-13T17:15:19.747" v="667" actId="478"/>
          <ac:spMkLst>
            <pc:docMk/>
            <pc:sldMk cId="4143558169" sldId="6425"/>
            <ac:spMk id="3" creationId="{4E31A504-663A-4784-99BF-FBA14A2C0917}"/>
          </ac:spMkLst>
        </pc:spChg>
        <pc:spChg chg="add mod">
          <ac:chgData name="Humberto Alencar" userId="d6098c2c-e45d-4e6a-b828-f736d4b688d9" providerId="ADAL" clId="{4254D602-9AF5-41FE-818D-643BC4D3D9C1}" dt="2022-04-12T20:28:25.919" v="66"/>
          <ac:spMkLst>
            <pc:docMk/>
            <pc:sldMk cId="4143558169" sldId="6425"/>
            <ac:spMk id="5" creationId="{97121E30-10B1-4CC0-91C5-5B7179EC40A7}"/>
          </ac:spMkLst>
        </pc:spChg>
        <pc:spChg chg="mod">
          <ac:chgData name="Humberto Alencar" userId="d6098c2c-e45d-4e6a-b828-f736d4b688d9" providerId="ADAL" clId="{4254D602-9AF5-41FE-818D-643BC4D3D9C1}" dt="2022-04-13T17:27:27.260" v="972" actId="1036"/>
          <ac:spMkLst>
            <pc:docMk/>
            <pc:sldMk cId="4143558169" sldId="6425"/>
            <ac:spMk id="6" creationId="{6532F6C1-6CEF-4036-A209-586857E884C6}"/>
          </ac:spMkLst>
        </pc:spChg>
        <pc:spChg chg="mod">
          <ac:chgData name="Humberto Alencar" userId="d6098c2c-e45d-4e6a-b828-f736d4b688d9" providerId="ADAL" clId="{4254D602-9AF5-41FE-818D-643BC4D3D9C1}" dt="2022-04-13T17:27:35.321" v="973" actId="1076"/>
          <ac:spMkLst>
            <pc:docMk/>
            <pc:sldMk cId="4143558169" sldId="6425"/>
            <ac:spMk id="9" creationId="{AB0716C5-B700-4A0D-B1B4-C36B47B26252}"/>
          </ac:spMkLst>
        </pc:spChg>
        <pc:spChg chg="mod">
          <ac:chgData name="Humberto Alencar" userId="d6098c2c-e45d-4e6a-b828-f736d4b688d9" providerId="ADAL" clId="{4254D602-9AF5-41FE-818D-643BC4D3D9C1}" dt="2022-04-13T17:27:35.321" v="973" actId="1076"/>
          <ac:spMkLst>
            <pc:docMk/>
            <pc:sldMk cId="4143558169" sldId="6425"/>
            <ac:spMk id="11" creationId="{00F0DFCF-1143-45DA-AEA2-9CD48D07E71F}"/>
          </ac:spMkLst>
        </pc:spChg>
        <pc:spChg chg="add del mod">
          <ac:chgData name="Humberto Alencar" userId="d6098c2c-e45d-4e6a-b828-f736d4b688d9" providerId="ADAL" clId="{4254D602-9AF5-41FE-818D-643BC4D3D9C1}" dt="2022-04-13T17:19:12.050" v="880" actId="21"/>
          <ac:spMkLst>
            <pc:docMk/>
            <pc:sldMk cId="4143558169" sldId="6425"/>
            <ac:spMk id="14" creationId="{D586D4ED-834E-4353-A9AA-4FBB2ACF3056}"/>
          </ac:spMkLst>
        </pc:spChg>
        <pc:spChg chg="mod">
          <ac:chgData name="Humberto Alencar" userId="d6098c2c-e45d-4e6a-b828-f736d4b688d9" providerId="ADAL" clId="{4254D602-9AF5-41FE-818D-643BC4D3D9C1}" dt="2022-04-13T17:27:35.321" v="973" actId="1076"/>
          <ac:spMkLst>
            <pc:docMk/>
            <pc:sldMk cId="4143558169" sldId="6425"/>
            <ac:spMk id="15" creationId="{9FBC8062-F21D-4D84-A11D-4ACF820A64E6}"/>
          </ac:spMkLst>
        </pc:spChg>
        <pc:spChg chg="mod">
          <ac:chgData name="Humberto Alencar" userId="d6098c2c-e45d-4e6a-b828-f736d4b688d9" providerId="ADAL" clId="{4254D602-9AF5-41FE-818D-643BC4D3D9C1}" dt="2022-04-13T17:27:27.260" v="972" actId="1036"/>
          <ac:spMkLst>
            <pc:docMk/>
            <pc:sldMk cId="4143558169" sldId="6425"/>
            <ac:spMk id="16" creationId="{CFDED9E6-F8E9-437A-AE1E-BA3D80863450}"/>
          </ac:spMkLst>
        </pc:spChg>
        <pc:spChg chg="mod">
          <ac:chgData name="Humberto Alencar" userId="d6098c2c-e45d-4e6a-b828-f736d4b688d9" providerId="ADAL" clId="{4254D602-9AF5-41FE-818D-643BC4D3D9C1}" dt="2022-04-13T17:27:27.260" v="972" actId="1036"/>
          <ac:spMkLst>
            <pc:docMk/>
            <pc:sldMk cId="4143558169" sldId="6425"/>
            <ac:spMk id="18" creationId="{2F432735-39A5-474E-9D13-B64778C878EF}"/>
          </ac:spMkLst>
        </pc:spChg>
        <pc:spChg chg="add del">
          <ac:chgData name="Humberto Alencar" userId="d6098c2c-e45d-4e6a-b828-f736d4b688d9" providerId="ADAL" clId="{4254D602-9AF5-41FE-818D-643BC4D3D9C1}" dt="2022-04-13T17:28:02.504" v="978" actId="478"/>
          <ac:spMkLst>
            <pc:docMk/>
            <pc:sldMk cId="4143558169" sldId="6425"/>
            <ac:spMk id="21" creationId="{29311DF7-F97F-4447-A5BE-115704AB7686}"/>
          </ac:spMkLst>
        </pc:spChg>
        <pc:spChg chg="add mod">
          <ac:chgData name="Humberto Alencar" userId="d6098c2c-e45d-4e6a-b828-f736d4b688d9" providerId="ADAL" clId="{4254D602-9AF5-41FE-818D-643BC4D3D9C1}" dt="2022-04-13T17:28:20.250" v="1006" actId="14100"/>
          <ac:spMkLst>
            <pc:docMk/>
            <pc:sldMk cId="4143558169" sldId="6425"/>
            <ac:spMk id="22" creationId="{991AC953-BB47-4341-A026-8C8B1F07B85B}"/>
          </ac:spMkLst>
        </pc:spChg>
        <pc:grpChg chg="add del mod">
          <ac:chgData name="Humberto Alencar" userId="d6098c2c-e45d-4e6a-b828-f736d4b688d9" providerId="ADAL" clId="{4254D602-9AF5-41FE-818D-643BC4D3D9C1}" dt="2022-04-13T17:16:48.719" v="756" actId="478"/>
          <ac:grpSpMkLst>
            <pc:docMk/>
            <pc:sldMk cId="4143558169" sldId="6425"/>
            <ac:grpSpMk id="13" creationId="{52008BE8-4C23-4D8A-8180-23B63860B79D}"/>
          </ac:grpSpMkLst>
        </pc:grpChg>
        <pc:picChg chg="mod">
          <ac:chgData name="Humberto Alencar" userId="d6098c2c-e45d-4e6a-b828-f736d4b688d9" providerId="ADAL" clId="{4254D602-9AF5-41FE-818D-643BC4D3D9C1}" dt="2022-04-13T17:27:27.260" v="972" actId="1036"/>
          <ac:picMkLst>
            <pc:docMk/>
            <pc:sldMk cId="4143558169" sldId="6425"/>
            <ac:picMk id="4" creationId="{68AE45F7-2B3D-4130-BA1C-7A15EE4FE794}"/>
          </ac:picMkLst>
        </pc:picChg>
        <pc:picChg chg="add mod">
          <ac:chgData name="Humberto Alencar" userId="d6098c2c-e45d-4e6a-b828-f736d4b688d9" providerId="ADAL" clId="{4254D602-9AF5-41FE-818D-643BC4D3D9C1}" dt="2022-04-13T17:14:48.946" v="655" actId="207"/>
          <ac:picMkLst>
            <pc:docMk/>
            <pc:sldMk cId="4143558169" sldId="6425"/>
            <ac:picMk id="7" creationId="{7B47D651-34D7-4C7C-954B-E693DC3A1A17}"/>
          </ac:picMkLst>
        </pc:picChg>
        <pc:picChg chg="mod">
          <ac:chgData name="Humberto Alencar" userId="d6098c2c-e45d-4e6a-b828-f736d4b688d9" providerId="ADAL" clId="{4254D602-9AF5-41FE-818D-643BC4D3D9C1}" dt="2022-04-13T17:27:35.321" v="973" actId="1076"/>
          <ac:picMkLst>
            <pc:docMk/>
            <pc:sldMk cId="4143558169" sldId="6425"/>
            <ac:picMk id="8" creationId="{245FAC83-5C89-4837-8192-4F79DFE1B5F5}"/>
          </ac:picMkLst>
        </pc:picChg>
        <pc:picChg chg="add mod modCrop">
          <ac:chgData name="Humberto Alencar" userId="d6098c2c-e45d-4e6a-b828-f736d4b688d9" providerId="ADAL" clId="{4254D602-9AF5-41FE-818D-643BC4D3D9C1}" dt="2022-04-13T17:14:48.946" v="655" actId="207"/>
          <ac:picMkLst>
            <pc:docMk/>
            <pc:sldMk cId="4143558169" sldId="6425"/>
            <ac:picMk id="12" creationId="{85C811B8-D79E-4D22-8A1B-E1340F45AA39}"/>
          </ac:picMkLst>
        </pc:picChg>
        <pc:picChg chg="add mod">
          <ac:chgData name="Humberto Alencar" userId="d6098c2c-e45d-4e6a-b828-f736d4b688d9" providerId="ADAL" clId="{4254D602-9AF5-41FE-818D-643BC4D3D9C1}" dt="2022-04-13T17:27:45.554" v="976" actId="1076"/>
          <ac:picMkLst>
            <pc:docMk/>
            <pc:sldMk cId="4143558169" sldId="6425"/>
            <ac:picMk id="20" creationId="{C4C22DEF-E275-44E3-B299-3ED751ED5674}"/>
          </ac:picMkLst>
        </pc:picChg>
      </pc:sldChg>
      <pc:sldChg chg="addSp delSp modSp add mod modClrScheme chgLayout">
        <pc:chgData name="Humberto Alencar" userId="d6098c2c-e45d-4e6a-b828-f736d4b688d9" providerId="ADAL" clId="{4254D602-9AF5-41FE-818D-643BC4D3D9C1}" dt="2022-04-12T21:38:14.540" v="370" actId="478"/>
        <pc:sldMkLst>
          <pc:docMk/>
          <pc:sldMk cId="472525956" sldId="6447"/>
        </pc:sldMkLst>
        <pc:spChg chg="add del mod ord">
          <ac:chgData name="Humberto Alencar" userId="d6098c2c-e45d-4e6a-b828-f736d4b688d9" providerId="ADAL" clId="{4254D602-9AF5-41FE-818D-643BC4D3D9C1}" dt="2022-04-12T21:37:11.273" v="313" actId="478"/>
          <ac:spMkLst>
            <pc:docMk/>
            <pc:sldMk cId="472525956" sldId="6447"/>
            <ac:spMk id="2" creationId="{9821A76E-7034-4EFC-AB59-7DC72BFF8AD0}"/>
          </ac:spMkLst>
        </pc:spChg>
        <pc:spChg chg="add del mod ord">
          <ac:chgData name="Humberto Alencar" userId="d6098c2c-e45d-4e6a-b828-f736d4b688d9" providerId="ADAL" clId="{4254D602-9AF5-41FE-818D-643BC4D3D9C1}" dt="2022-04-12T21:37:27.223" v="316" actId="478"/>
          <ac:spMkLst>
            <pc:docMk/>
            <pc:sldMk cId="472525956" sldId="6447"/>
            <ac:spMk id="4" creationId="{925DEAD0-613D-4E9F-ADD2-C781A09EA6F4}"/>
          </ac:spMkLst>
        </pc:spChg>
        <pc:spChg chg="del mod ord">
          <ac:chgData name="Humberto Alencar" userId="d6098c2c-e45d-4e6a-b828-f736d4b688d9" providerId="ADAL" clId="{4254D602-9AF5-41FE-818D-643BC4D3D9C1}" dt="2022-04-12T21:38:14.540" v="370" actId="478"/>
          <ac:spMkLst>
            <pc:docMk/>
            <pc:sldMk cId="472525956" sldId="6447"/>
            <ac:spMk id="5" creationId="{00000000-0000-0000-0000-000000000000}"/>
          </ac:spMkLst>
        </pc:spChg>
        <pc:spChg chg="mod">
          <ac:chgData name="Humberto Alencar" userId="d6098c2c-e45d-4e6a-b828-f736d4b688d9" providerId="ADAL" clId="{4254D602-9AF5-41FE-818D-643BC4D3D9C1}" dt="2022-04-12T21:37:35.591" v="327" actId="1036"/>
          <ac:spMkLst>
            <pc:docMk/>
            <pc:sldMk cId="472525956" sldId="6447"/>
            <ac:spMk id="17" creationId="{00000000-0000-0000-0000-000000000000}"/>
          </ac:spMkLst>
        </pc:spChg>
      </pc:sldChg>
      <pc:sldChg chg="addSp modSp">
        <pc:chgData name="Humberto Alencar" userId="d6098c2c-e45d-4e6a-b828-f736d4b688d9" providerId="ADAL" clId="{4254D602-9AF5-41FE-818D-643BC4D3D9C1}" dt="2022-04-12T20:28:22.864" v="60"/>
        <pc:sldMkLst>
          <pc:docMk/>
          <pc:sldMk cId="3827363319" sldId="6461"/>
        </pc:sldMkLst>
        <pc:spChg chg="add mod">
          <ac:chgData name="Humberto Alencar" userId="d6098c2c-e45d-4e6a-b828-f736d4b688d9" providerId="ADAL" clId="{4254D602-9AF5-41FE-818D-643BC4D3D9C1}" dt="2022-04-12T20:28:22.864" v="60"/>
          <ac:spMkLst>
            <pc:docMk/>
            <pc:sldMk cId="3827363319" sldId="6461"/>
            <ac:spMk id="8" creationId="{1F413E81-83DD-4118-9CFB-630E1E1096F3}"/>
          </ac:spMkLst>
        </pc:spChg>
      </pc:sldChg>
      <pc:sldChg chg="addSp modSp">
        <pc:chgData name="Humberto Alencar" userId="d6098c2c-e45d-4e6a-b828-f736d4b688d9" providerId="ADAL" clId="{4254D602-9AF5-41FE-818D-643BC4D3D9C1}" dt="2022-04-12T20:28:20.216" v="55"/>
        <pc:sldMkLst>
          <pc:docMk/>
          <pc:sldMk cId="3980335343" sldId="6462"/>
        </pc:sldMkLst>
        <pc:spChg chg="add mod">
          <ac:chgData name="Humberto Alencar" userId="d6098c2c-e45d-4e6a-b828-f736d4b688d9" providerId="ADAL" clId="{4254D602-9AF5-41FE-818D-643BC4D3D9C1}" dt="2022-04-12T20:28:20.216" v="55"/>
          <ac:spMkLst>
            <pc:docMk/>
            <pc:sldMk cId="3980335343" sldId="6462"/>
            <ac:spMk id="14" creationId="{DBFF10A0-8B4A-48D8-971C-953C333DC210}"/>
          </ac:spMkLst>
        </pc:spChg>
      </pc:sldChg>
      <pc:sldChg chg="addSp modSp">
        <pc:chgData name="Humberto Alencar" userId="d6098c2c-e45d-4e6a-b828-f736d4b688d9" providerId="ADAL" clId="{4254D602-9AF5-41FE-818D-643BC4D3D9C1}" dt="2022-04-12T20:28:20.786" v="56"/>
        <pc:sldMkLst>
          <pc:docMk/>
          <pc:sldMk cId="2739070435" sldId="6463"/>
        </pc:sldMkLst>
        <pc:spChg chg="add mod">
          <ac:chgData name="Humberto Alencar" userId="d6098c2c-e45d-4e6a-b828-f736d4b688d9" providerId="ADAL" clId="{4254D602-9AF5-41FE-818D-643BC4D3D9C1}" dt="2022-04-12T20:28:20.786" v="56"/>
          <ac:spMkLst>
            <pc:docMk/>
            <pc:sldMk cId="2739070435" sldId="6463"/>
            <ac:spMk id="20" creationId="{6EB85131-77C1-4654-A1A6-A2C7B891A430}"/>
          </ac:spMkLst>
        </pc:spChg>
      </pc:sldChg>
      <pc:sldChg chg="addSp modSp">
        <pc:chgData name="Humberto Alencar" userId="d6098c2c-e45d-4e6a-b828-f736d4b688d9" providerId="ADAL" clId="{4254D602-9AF5-41FE-818D-643BC4D3D9C1}" dt="2022-04-12T20:28:23.361" v="61"/>
        <pc:sldMkLst>
          <pc:docMk/>
          <pc:sldMk cId="1145670843" sldId="6465"/>
        </pc:sldMkLst>
        <pc:spChg chg="add mod">
          <ac:chgData name="Humberto Alencar" userId="d6098c2c-e45d-4e6a-b828-f736d4b688d9" providerId="ADAL" clId="{4254D602-9AF5-41FE-818D-643BC4D3D9C1}" dt="2022-04-12T20:28:23.361" v="61"/>
          <ac:spMkLst>
            <pc:docMk/>
            <pc:sldMk cId="1145670843" sldId="6465"/>
            <ac:spMk id="14" creationId="{326BEF1F-8713-4F3C-BA74-B64584C15DFF}"/>
          </ac:spMkLst>
        </pc:spChg>
      </pc:sldChg>
      <pc:sldChg chg="addSp modSp">
        <pc:chgData name="Humberto Alencar" userId="d6098c2c-e45d-4e6a-b828-f736d4b688d9" providerId="ADAL" clId="{4254D602-9AF5-41FE-818D-643BC4D3D9C1}" dt="2022-04-12T20:28:24.470" v="63"/>
        <pc:sldMkLst>
          <pc:docMk/>
          <pc:sldMk cId="1234031603" sldId="6466"/>
        </pc:sldMkLst>
        <pc:spChg chg="add mod">
          <ac:chgData name="Humberto Alencar" userId="d6098c2c-e45d-4e6a-b828-f736d4b688d9" providerId="ADAL" clId="{4254D602-9AF5-41FE-818D-643BC4D3D9C1}" dt="2022-04-12T20:28:24.470" v="63"/>
          <ac:spMkLst>
            <pc:docMk/>
            <pc:sldMk cId="1234031603" sldId="6466"/>
            <ac:spMk id="8" creationId="{DBDDB239-6CF4-489A-83DC-0B9EB218AF31}"/>
          </ac:spMkLst>
        </pc:spChg>
      </pc:sldChg>
      <pc:sldChg chg="addSp modSp">
        <pc:chgData name="Humberto Alencar" userId="d6098c2c-e45d-4e6a-b828-f736d4b688d9" providerId="ADAL" clId="{4254D602-9AF5-41FE-818D-643BC4D3D9C1}" dt="2022-04-12T20:28:26.424" v="67"/>
        <pc:sldMkLst>
          <pc:docMk/>
          <pc:sldMk cId="2839961599" sldId="6468"/>
        </pc:sldMkLst>
        <pc:spChg chg="add mod">
          <ac:chgData name="Humberto Alencar" userId="d6098c2c-e45d-4e6a-b828-f736d4b688d9" providerId="ADAL" clId="{4254D602-9AF5-41FE-818D-643BC4D3D9C1}" dt="2022-04-12T20:28:26.424" v="67"/>
          <ac:spMkLst>
            <pc:docMk/>
            <pc:sldMk cId="2839961599" sldId="6468"/>
            <ac:spMk id="16" creationId="{F6D5DBB5-D2A3-409F-8389-9DFED2B5C238}"/>
          </ac:spMkLst>
        </pc:spChg>
      </pc:sldChg>
      <pc:sldChg chg="addSp delSp modSp mod">
        <pc:chgData name="Humberto Alencar" userId="d6098c2c-e45d-4e6a-b828-f736d4b688d9" providerId="ADAL" clId="{4254D602-9AF5-41FE-818D-643BC4D3D9C1}" dt="2022-04-12T20:30:28.950" v="89" actId="6549"/>
        <pc:sldMkLst>
          <pc:docMk/>
          <pc:sldMk cId="1251009546" sldId="6471"/>
        </pc:sldMkLst>
        <pc:spChg chg="mod">
          <ac:chgData name="Humberto Alencar" userId="d6098c2c-e45d-4e6a-b828-f736d4b688d9" providerId="ADAL" clId="{4254D602-9AF5-41FE-818D-643BC4D3D9C1}" dt="2022-04-12T20:30:28.950" v="89" actId="6549"/>
          <ac:spMkLst>
            <pc:docMk/>
            <pc:sldMk cId="1251009546" sldId="6471"/>
            <ac:spMk id="5" creationId="{00000000-0000-0000-0000-000000000000}"/>
          </ac:spMkLst>
        </pc:spChg>
        <pc:spChg chg="add del mod">
          <ac:chgData name="Humberto Alencar" userId="d6098c2c-e45d-4e6a-b828-f736d4b688d9" providerId="ADAL" clId="{4254D602-9AF5-41FE-818D-643BC4D3D9C1}" dt="2022-04-12T20:30:26.052" v="88" actId="478"/>
          <ac:spMkLst>
            <pc:docMk/>
            <pc:sldMk cId="1251009546" sldId="6471"/>
            <ac:spMk id="6" creationId="{998423CC-DBE7-47EF-B432-27F9FB83A111}"/>
          </ac:spMkLst>
        </pc:spChg>
      </pc:sldChg>
      <pc:sldChg chg="addSp delSp modSp mod">
        <pc:chgData name="Humberto Alencar" userId="d6098c2c-e45d-4e6a-b828-f736d4b688d9" providerId="ADAL" clId="{4254D602-9AF5-41FE-818D-643BC4D3D9C1}" dt="2022-04-12T20:30:37.086" v="91" actId="6549"/>
        <pc:sldMkLst>
          <pc:docMk/>
          <pc:sldMk cId="1806241164" sldId="6472"/>
        </pc:sldMkLst>
        <pc:spChg chg="mod">
          <ac:chgData name="Humberto Alencar" userId="d6098c2c-e45d-4e6a-b828-f736d4b688d9" providerId="ADAL" clId="{4254D602-9AF5-41FE-818D-643BC4D3D9C1}" dt="2022-04-12T20:30:37.086" v="91" actId="6549"/>
          <ac:spMkLst>
            <pc:docMk/>
            <pc:sldMk cId="1806241164" sldId="6472"/>
            <ac:spMk id="5" creationId="{00000000-0000-0000-0000-000000000000}"/>
          </ac:spMkLst>
        </pc:spChg>
        <pc:spChg chg="add del mod">
          <ac:chgData name="Humberto Alencar" userId="d6098c2c-e45d-4e6a-b828-f736d4b688d9" providerId="ADAL" clId="{4254D602-9AF5-41FE-818D-643BC4D3D9C1}" dt="2022-04-12T20:30:33.811" v="90" actId="478"/>
          <ac:spMkLst>
            <pc:docMk/>
            <pc:sldMk cId="1806241164" sldId="6472"/>
            <ac:spMk id="6" creationId="{A84CF9E8-462E-4A37-A2E4-AC6C924555B1}"/>
          </ac:spMkLst>
        </pc:spChg>
      </pc:sldChg>
      <pc:sldChg chg="addSp delSp modSp mod">
        <pc:chgData name="Humberto Alencar" userId="d6098c2c-e45d-4e6a-b828-f736d4b688d9" providerId="ADAL" clId="{4254D602-9AF5-41FE-818D-643BC4D3D9C1}" dt="2022-04-12T20:30:50.086" v="93" actId="6549"/>
        <pc:sldMkLst>
          <pc:docMk/>
          <pc:sldMk cId="3305280884" sldId="6473"/>
        </pc:sldMkLst>
        <pc:spChg chg="mod">
          <ac:chgData name="Humberto Alencar" userId="d6098c2c-e45d-4e6a-b828-f736d4b688d9" providerId="ADAL" clId="{4254D602-9AF5-41FE-818D-643BC4D3D9C1}" dt="2022-04-12T20:30:50.086" v="93" actId="6549"/>
          <ac:spMkLst>
            <pc:docMk/>
            <pc:sldMk cId="3305280884" sldId="6473"/>
            <ac:spMk id="5" creationId="{00000000-0000-0000-0000-000000000000}"/>
          </ac:spMkLst>
        </pc:spChg>
        <pc:spChg chg="add del mod">
          <ac:chgData name="Humberto Alencar" userId="d6098c2c-e45d-4e6a-b828-f736d4b688d9" providerId="ADAL" clId="{4254D602-9AF5-41FE-818D-643BC4D3D9C1}" dt="2022-04-12T20:30:47.140" v="92" actId="478"/>
          <ac:spMkLst>
            <pc:docMk/>
            <pc:sldMk cId="3305280884" sldId="6473"/>
            <ac:spMk id="6" creationId="{EE9923B9-09BF-4C29-898C-646AB35C1044}"/>
          </ac:spMkLst>
        </pc:spChg>
      </pc:sldChg>
      <pc:sldChg chg="addSp delSp modSp mod">
        <pc:chgData name="Humberto Alencar" userId="d6098c2c-e45d-4e6a-b828-f736d4b688d9" providerId="ADAL" clId="{4254D602-9AF5-41FE-818D-643BC4D3D9C1}" dt="2022-04-12T20:31:00.058" v="95" actId="6549"/>
        <pc:sldMkLst>
          <pc:docMk/>
          <pc:sldMk cId="2216749953" sldId="6474"/>
        </pc:sldMkLst>
        <pc:spChg chg="mod">
          <ac:chgData name="Humberto Alencar" userId="d6098c2c-e45d-4e6a-b828-f736d4b688d9" providerId="ADAL" clId="{4254D602-9AF5-41FE-818D-643BC4D3D9C1}" dt="2022-04-12T20:31:00.058" v="95" actId="6549"/>
          <ac:spMkLst>
            <pc:docMk/>
            <pc:sldMk cId="2216749953" sldId="6474"/>
            <ac:spMk id="5" creationId="{00000000-0000-0000-0000-000000000000}"/>
          </ac:spMkLst>
        </pc:spChg>
        <pc:spChg chg="add del mod">
          <ac:chgData name="Humberto Alencar" userId="d6098c2c-e45d-4e6a-b828-f736d4b688d9" providerId="ADAL" clId="{4254D602-9AF5-41FE-818D-643BC4D3D9C1}" dt="2022-04-12T20:30:57.179" v="94" actId="478"/>
          <ac:spMkLst>
            <pc:docMk/>
            <pc:sldMk cId="2216749953" sldId="6474"/>
            <ac:spMk id="6" creationId="{3C76485A-80E5-4416-ADA4-CF09DF4747F3}"/>
          </ac:spMkLst>
        </pc:spChg>
      </pc:sldChg>
      <pc:sldChg chg="addSp delSp modSp mod">
        <pc:chgData name="Humberto Alencar" userId="d6098c2c-e45d-4e6a-b828-f736d4b688d9" providerId="ADAL" clId="{4254D602-9AF5-41FE-818D-643BC4D3D9C1}" dt="2022-04-12T20:31:15.063" v="97" actId="6549"/>
        <pc:sldMkLst>
          <pc:docMk/>
          <pc:sldMk cId="1585656849" sldId="6475"/>
        </pc:sldMkLst>
        <pc:spChg chg="mod">
          <ac:chgData name="Humberto Alencar" userId="d6098c2c-e45d-4e6a-b828-f736d4b688d9" providerId="ADAL" clId="{4254D602-9AF5-41FE-818D-643BC4D3D9C1}" dt="2022-04-12T20:31:15.063" v="97" actId="6549"/>
          <ac:spMkLst>
            <pc:docMk/>
            <pc:sldMk cId="1585656849" sldId="6475"/>
            <ac:spMk id="5" creationId="{00000000-0000-0000-0000-000000000000}"/>
          </ac:spMkLst>
        </pc:spChg>
        <pc:spChg chg="add del mod">
          <ac:chgData name="Humberto Alencar" userId="d6098c2c-e45d-4e6a-b828-f736d4b688d9" providerId="ADAL" clId="{4254D602-9AF5-41FE-818D-643BC4D3D9C1}" dt="2022-04-12T20:31:12.107" v="96" actId="478"/>
          <ac:spMkLst>
            <pc:docMk/>
            <pc:sldMk cId="1585656849" sldId="6475"/>
            <ac:spMk id="6" creationId="{BEDADA70-D096-4CFC-817C-A134E58FA0C9}"/>
          </ac:spMkLst>
        </pc:spChg>
      </pc:sldChg>
      <pc:sldChg chg="addSp delSp modSp mod">
        <pc:chgData name="Humberto Alencar" userId="d6098c2c-e45d-4e6a-b828-f736d4b688d9" providerId="ADAL" clId="{4254D602-9AF5-41FE-818D-643BC4D3D9C1}" dt="2022-04-12T20:44:02.872" v="129" actId="6549"/>
        <pc:sldMkLst>
          <pc:docMk/>
          <pc:sldMk cId="4477344" sldId="6476"/>
        </pc:sldMkLst>
        <pc:spChg chg="mod">
          <ac:chgData name="Humberto Alencar" userId="d6098c2c-e45d-4e6a-b828-f736d4b688d9" providerId="ADAL" clId="{4254D602-9AF5-41FE-818D-643BC4D3D9C1}" dt="2022-04-12T20:44:02.872" v="129" actId="6549"/>
          <ac:spMkLst>
            <pc:docMk/>
            <pc:sldMk cId="4477344" sldId="6476"/>
            <ac:spMk id="5" creationId="{00000000-0000-0000-0000-000000000000}"/>
          </ac:spMkLst>
        </pc:spChg>
        <pc:spChg chg="add del mod">
          <ac:chgData name="Humberto Alencar" userId="d6098c2c-e45d-4e6a-b828-f736d4b688d9" providerId="ADAL" clId="{4254D602-9AF5-41FE-818D-643BC4D3D9C1}" dt="2022-04-12T20:43:58.404" v="128" actId="478"/>
          <ac:spMkLst>
            <pc:docMk/>
            <pc:sldMk cId="4477344" sldId="6476"/>
            <ac:spMk id="6" creationId="{FC2A6CC7-47DF-4E27-81C2-FA6E4D24EE5B}"/>
          </ac:spMkLst>
        </pc:spChg>
      </pc:sldChg>
      <pc:sldChg chg="addSp delSp modSp mod">
        <pc:chgData name="Humberto Alencar" userId="d6098c2c-e45d-4e6a-b828-f736d4b688d9" providerId="ADAL" clId="{4254D602-9AF5-41FE-818D-643BC4D3D9C1}" dt="2022-04-12T20:31:24.990" v="100" actId="6549"/>
        <pc:sldMkLst>
          <pc:docMk/>
          <pc:sldMk cId="10420414" sldId="6477"/>
        </pc:sldMkLst>
        <pc:spChg chg="mod">
          <ac:chgData name="Humberto Alencar" userId="d6098c2c-e45d-4e6a-b828-f736d4b688d9" providerId="ADAL" clId="{4254D602-9AF5-41FE-818D-643BC4D3D9C1}" dt="2022-04-12T20:31:24.990" v="100" actId="6549"/>
          <ac:spMkLst>
            <pc:docMk/>
            <pc:sldMk cId="10420414" sldId="6477"/>
            <ac:spMk id="5" creationId="{00000000-0000-0000-0000-000000000000}"/>
          </ac:spMkLst>
        </pc:spChg>
        <pc:spChg chg="add del mod">
          <ac:chgData name="Humberto Alencar" userId="d6098c2c-e45d-4e6a-b828-f736d4b688d9" providerId="ADAL" clId="{4254D602-9AF5-41FE-818D-643BC4D3D9C1}" dt="2022-04-12T20:31:21.411" v="99" actId="478"/>
          <ac:spMkLst>
            <pc:docMk/>
            <pc:sldMk cId="10420414" sldId="6477"/>
            <ac:spMk id="6" creationId="{70993DFD-2C53-4239-A113-E839FA28B559}"/>
          </ac:spMkLst>
        </pc:spChg>
      </pc:sldChg>
      <pc:sldChg chg="addSp modSp">
        <pc:chgData name="Humberto Alencar" userId="d6098c2c-e45d-4e6a-b828-f736d4b688d9" providerId="ADAL" clId="{4254D602-9AF5-41FE-818D-643BC4D3D9C1}" dt="2022-04-12T20:30:12.992" v="85"/>
        <pc:sldMkLst>
          <pc:docMk/>
          <pc:sldMk cId="3660664770" sldId="6478"/>
        </pc:sldMkLst>
        <pc:spChg chg="mod">
          <ac:chgData name="Humberto Alencar" userId="d6098c2c-e45d-4e6a-b828-f736d4b688d9" providerId="ADAL" clId="{4254D602-9AF5-41FE-818D-643BC4D3D9C1}" dt="2022-04-12T20:30:12.992" v="85"/>
          <ac:spMkLst>
            <pc:docMk/>
            <pc:sldMk cId="3660664770" sldId="6478"/>
            <ac:spMk id="5" creationId="{00000000-0000-0000-0000-000000000000}"/>
          </ac:spMkLst>
        </pc:spChg>
        <pc:spChg chg="add mod">
          <ac:chgData name="Humberto Alencar" userId="d6098c2c-e45d-4e6a-b828-f736d4b688d9" providerId="ADAL" clId="{4254D602-9AF5-41FE-818D-643BC4D3D9C1}" dt="2022-04-12T20:28:26.927" v="68"/>
          <ac:spMkLst>
            <pc:docMk/>
            <pc:sldMk cId="3660664770" sldId="6478"/>
            <ac:spMk id="6" creationId="{5F92E3A0-019B-4DDC-8EB5-DD983A081E75}"/>
          </ac:spMkLst>
        </pc:spChg>
      </pc:sldChg>
      <pc:sldChg chg="addSp modSp mod modShow">
        <pc:chgData name="Humberto Alencar" userId="d6098c2c-e45d-4e6a-b828-f736d4b688d9" providerId="ADAL" clId="{4254D602-9AF5-41FE-818D-643BC4D3D9C1}" dt="2022-04-12T20:30:12.992" v="85"/>
        <pc:sldMkLst>
          <pc:docMk/>
          <pc:sldMk cId="2961057109" sldId="6479"/>
        </pc:sldMkLst>
        <pc:spChg chg="mod">
          <ac:chgData name="Humberto Alencar" userId="d6098c2c-e45d-4e6a-b828-f736d4b688d9" providerId="ADAL" clId="{4254D602-9AF5-41FE-818D-643BC4D3D9C1}" dt="2022-04-12T20:30:12.992" v="85"/>
          <ac:spMkLst>
            <pc:docMk/>
            <pc:sldMk cId="2961057109" sldId="6479"/>
            <ac:spMk id="5" creationId="{00000000-0000-0000-0000-000000000000}"/>
          </ac:spMkLst>
        </pc:spChg>
        <pc:spChg chg="add mod">
          <ac:chgData name="Humberto Alencar" userId="d6098c2c-e45d-4e6a-b828-f736d4b688d9" providerId="ADAL" clId="{4254D602-9AF5-41FE-818D-643BC4D3D9C1}" dt="2022-04-12T20:28:27.984" v="70"/>
          <ac:spMkLst>
            <pc:docMk/>
            <pc:sldMk cId="2961057109" sldId="6479"/>
            <ac:spMk id="6" creationId="{1CB6B4EF-4E08-42C0-9B3E-7792CE76218E}"/>
          </ac:spMkLst>
        </pc:spChg>
      </pc:sldChg>
      <pc:sldChg chg="del">
        <pc:chgData name="Humberto Alencar" userId="d6098c2c-e45d-4e6a-b828-f736d4b688d9" providerId="ADAL" clId="{4254D602-9AF5-41FE-818D-643BC4D3D9C1}" dt="2022-04-12T20:28:44.933" v="75" actId="47"/>
        <pc:sldMkLst>
          <pc:docMk/>
          <pc:sldMk cId="289544828" sldId="6480"/>
        </pc:sldMkLst>
      </pc:sldChg>
      <pc:sldChg chg="modSp mod">
        <pc:chgData name="Humberto Alencar" userId="d6098c2c-e45d-4e6a-b828-f736d4b688d9" providerId="ADAL" clId="{4254D602-9AF5-41FE-818D-643BC4D3D9C1}" dt="2022-04-12T20:31:34.503" v="101" actId="6549"/>
        <pc:sldMkLst>
          <pc:docMk/>
          <pc:sldMk cId="4039842427" sldId="6481"/>
        </pc:sldMkLst>
        <pc:spChg chg="mod">
          <ac:chgData name="Humberto Alencar" userId="d6098c2c-e45d-4e6a-b828-f736d4b688d9" providerId="ADAL" clId="{4254D602-9AF5-41FE-818D-643BC4D3D9C1}" dt="2022-04-12T20:31:34.503" v="101" actId="6549"/>
          <ac:spMkLst>
            <pc:docMk/>
            <pc:sldMk cId="4039842427" sldId="6481"/>
            <ac:spMk id="5" creationId="{00000000-0000-0000-0000-000000000000}"/>
          </ac:spMkLst>
        </pc:spChg>
      </pc:sldChg>
      <pc:sldChg chg="addSp modSp del">
        <pc:chgData name="Humberto Alencar" userId="d6098c2c-e45d-4e6a-b828-f736d4b688d9" providerId="ADAL" clId="{4254D602-9AF5-41FE-818D-643BC4D3D9C1}" dt="2022-04-12T20:47:47.130" v="132" actId="47"/>
        <pc:sldMkLst>
          <pc:docMk/>
          <pc:sldMk cId="3144403875" sldId="6488"/>
        </pc:sldMkLst>
        <pc:spChg chg="add mod">
          <ac:chgData name="Humberto Alencar" userId="d6098c2c-e45d-4e6a-b828-f736d4b688d9" providerId="ADAL" clId="{4254D602-9AF5-41FE-818D-643BC4D3D9C1}" dt="2022-04-12T20:28:13.150" v="40"/>
          <ac:spMkLst>
            <pc:docMk/>
            <pc:sldMk cId="3144403875" sldId="6488"/>
            <ac:spMk id="4" creationId="{6BC9B96D-9221-41D6-BEFB-C2546326D28C}"/>
          </ac:spMkLst>
        </pc:spChg>
      </pc:sldChg>
      <pc:sldChg chg="addSp modSp">
        <pc:chgData name="Humberto Alencar" userId="d6098c2c-e45d-4e6a-b828-f736d4b688d9" providerId="ADAL" clId="{4254D602-9AF5-41FE-818D-643BC4D3D9C1}" dt="2022-04-12T20:28:00.642" v="11"/>
        <pc:sldMkLst>
          <pc:docMk/>
          <pc:sldMk cId="1773694340" sldId="6490"/>
        </pc:sldMkLst>
        <pc:spChg chg="add mod">
          <ac:chgData name="Humberto Alencar" userId="d6098c2c-e45d-4e6a-b828-f736d4b688d9" providerId="ADAL" clId="{4254D602-9AF5-41FE-818D-643BC4D3D9C1}" dt="2022-04-12T20:28:00.642" v="11"/>
          <ac:spMkLst>
            <pc:docMk/>
            <pc:sldMk cId="1773694340" sldId="6490"/>
            <ac:spMk id="4" creationId="{CDA6FB45-2098-4D44-9982-13B9F7A99222}"/>
          </ac:spMkLst>
        </pc:spChg>
      </pc:sldChg>
      <pc:sldChg chg="addSp modSp del">
        <pc:chgData name="Humberto Alencar" userId="d6098c2c-e45d-4e6a-b828-f736d4b688d9" providerId="ADAL" clId="{4254D602-9AF5-41FE-818D-643BC4D3D9C1}" dt="2022-04-12T20:48:13.609" v="133" actId="47"/>
        <pc:sldMkLst>
          <pc:docMk/>
          <pc:sldMk cId="3721842226" sldId="6505"/>
        </pc:sldMkLst>
        <pc:spChg chg="add mod">
          <ac:chgData name="Humberto Alencar" userId="d6098c2c-e45d-4e6a-b828-f736d4b688d9" providerId="ADAL" clId="{4254D602-9AF5-41FE-818D-643BC4D3D9C1}" dt="2022-04-12T20:28:12.728" v="39"/>
          <ac:spMkLst>
            <pc:docMk/>
            <pc:sldMk cId="3721842226" sldId="6505"/>
            <ac:spMk id="13" creationId="{83D53F3B-F727-4B99-8843-C4D1746AFCC2}"/>
          </ac:spMkLst>
        </pc:spChg>
      </pc:sldChg>
      <pc:sldChg chg="del">
        <pc:chgData name="Humberto Alencar" userId="d6098c2c-e45d-4e6a-b828-f736d4b688d9" providerId="ADAL" clId="{4254D602-9AF5-41FE-818D-643BC4D3D9C1}" dt="2022-04-12T20:28:44.933" v="75" actId="47"/>
        <pc:sldMkLst>
          <pc:docMk/>
          <pc:sldMk cId="1829194907" sldId="6507"/>
        </pc:sldMkLst>
      </pc:sldChg>
      <pc:sldChg chg="addSp modSp">
        <pc:chgData name="Humberto Alencar" userId="d6098c2c-e45d-4e6a-b828-f736d4b688d9" providerId="ADAL" clId="{4254D602-9AF5-41FE-818D-643BC4D3D9C1}" dt="2022-04-12T20:28:03.879" v="18"/>
        <pc:sldMkLst>
          <pc:docMk/>
          <pc:sldMk cId="713508124" sldId="6508"/>
        </pc:sldMkLst>
        <pc:spChg chg="add mod">
          <ac:chgData name="Humberto Alencar" userId="d6098c2c-e45d-4e6a-b828-f736d4b688d9" providerId="ADAL" clId="{4254D602-9AF5-41FE-818D-643BC4D3D9C1}" dt="2022-04-12T20:28:03.879" v="18"/>
          <ac:spMkLst>
            <pc:docMk/>
            <pc:sldMk cId="713508124" sldId="6508"/>
            <ac:spMk id="9" creationId="{B1361526-561B-4D4F-8F42-590792F46E42}"/>
          </ac:spMkLst>
        </pc:spChg>
      </pc:sldChg>
      <pc:sldChg chg="addSp modSp">
        <pc:chgData name="Humberto Alencar" userId="d6098c2c-e45d-4e6a-b828-f736d4b688d9" providerId="ADAL" clId="{4254D602-9AF5-41FE-818D-643BC4D3D9C1}" dt="2022-04-12T20:28:04.801" v="20"/>
        <pc:sldMkLst>
          <pc:docMk/>
          <pc:sldMk cId="731766559" sldId="6509"/>
        </pc:sldMkLst>
        <pc:spChg chg="add mod">
          <ac:chgData name="Humberto Alencar" userId="d6098c2c-e45d-4e6a-b828-f736d4b688d9" providerId="ADAL" clId="{4254D602-9AF5-41FE-818D-643BC4D3D9C1}" dt="2022-04-12T20:28:04.801" v="20"/>
          <ac:spMkLst>
            <pc:docMk/>
            <pc:sldMk cId="731766559" sldId="6509"/>
            <ac:spMk id="16" creationId="{8286CEE4-0816-451E-9D74-6A368E50369B}"/>
          </ac:spMkLst>
        </pc:spChg>
      </pc:sldChg>
      <pc:sldChg chg="addSp modSp">
        <pc:chgData name="Humberto Alencar" userId="d6098c2c-e45d-4e6a-b828-f736d4b688d9" providerId="ADAL" clId="{4254D602-9AF5-41FE-818D-643BC4D3D9C1}" dt="2022-04-12T20:28:05.220" v="21"/>
        <pc:sldMkLst>
          <pc:docMk/>
          <pc:sldMk cId="3853051590" sldId="6510"/>
        </pc:sldMkLst>
        <pc:spChg chg="add mod">
          <ac:chgData name="Humberto Alencar" userId="d6098c2c-e45d-4e6a-b828-f736d4b688d9" providerId="ADAL" clId="{4254D602-9AF5-41FE-818D-643BC4D3D9C1}" dt="2022-04-12T20:28:05.220" v="21"/>
          <ac:spMkLst>
            <pc:docMk/>
            <pc:sldMk cId="3853051590" sldId="6510"/>
            <ac:spMk id="11" creationId="{5C786F4F-E2D0-412D-845B-3259EC56491E}"/>
          </ac:spMkLst>
        </pc:spChg>
      </pc:sldChg>
      <pc:sldChg chg="addSp modSp">
        <pc:chgData name="Humberto Alencar" userId="d6098c2c-e45d-4e6a-b828-f736d4b688d9" providerId="ADAL" clId="{4254D602-9AF5-41FE-818D-643BC4D3D9C1}" dt="2022-04-12T20:28:06.025" v="23"/>
        <pc:sldMkLst>
          <pc:docMk/>
          <pc:sldMk cId="2530847233" sldId="6511"/>
        </pc:sldMkLst>
        <pc:spChg chg="add mod">
          <ac:chgData name="Humberto Alencar" userId="d6098c2c-e45d-4e6a-b828-f736d4b688d9" providerId="ADAL" clId="{4254D602-9AF5-41FE-818D-643BC4D3D9C1}" dt="2022-04-12T20:28:06.025" v="23"/>
          <ac:spMkLst>
            <pc:docMk/>
            <pc:sldMk cId="2530847233" sldId="6511"/>
            <ac:spMk id="11" creationId="{FD1E5905-47F6-4580-964C-B6ABBED312FC}"/>
          </ac:spMkLst>
        </pc:spChg>
      </pc:sldChg>
      <pc:sldChg chg="addSp modSp">
        <pc:chgData name="Humberto Alencar" userId="d6098c2c-e45d-4e6a-b828-f736d4b688d9" providerId="ADAL" clId="{4254D602-9AF5-41FE-818D-643BC4D3D9C1}" dt="2022-04-12T20:28:06.865" v="25"/>
        <pc:sldMkLst>
          <pc:docMk/>
          <pc:sldMk cId="1349789229" sldId="6513"/>
        </pc:sldMkLst>
        <pc:spChg chg="add mod">
          <ac:chgData name="Humberto Alencar" userId="d6098c2c-e45d-4e6a-b828-f736d4b688d9" providerId="ADAL" clId="{4254D602-9AF5-41FE-818D-643BC4D3D9C1}" dt="2022-04-12T20:28:06.865" v="25"/>
          <ac:spMkLst>
            <pc:docMk/>
            <pc:sldMk cId="1349789229" sldId="6513"/>
            <ac:spMk id="10" creationId="{90538D5B-9052-4EE5-AC75-797DFB81CC9F}"/>
          </ac:spMkLst>
        </pc:spChg>
      </pc:sldChg>
      <pc:sldChg chg="addSp modSp">
        <pc:chgData name="Humberto Alencar" userId="d6098c2c-e45d-4e6a-b828-f736d4b688d9" providerId="ADAL" clId="{4254D602-9AF5-41FE-818D-643BC4D3D9C1}" dt="2022-04-12T20:28:07.720" v="27"/>
        <pc:sldMkLst>
          <pc:docMk/>
          <pc:sldMk cId="487990501" sldId="6514"/>
        </pc:sldMkLst>
        <pc:spChg chg="add mod">
          <ac:chgData name="Humberto Alencar" userId="d6098c2c-e45d-4e6a-b828-f736d4b688d9" providerId="ADAL" clId="{4254D602-9AF5-41FE-818D-643BC4D3D9C1}" dt="2022-04-12T20:28:07.720" v="27"/>
          <ac:spMkLst>
            <pc:docMk/>
            <pc:sldMk cId="487990501" sldId="6514"/>
            <ac:spMk id="9" creationId="{085A99F2-0662-4F05-A96B-19B6B71AF3BA}"/>
          </ac:spMkLst>
        </pc:spChg>
      </pc:sldChg>
      <pc:sldChg chg="addSp modSp">
        <pc:chgData name="Humberto Alencar" userId="d6098c2c-e45d-4e6a-b828-f736d4b688d9" providerId="ADAL" clId="{4254D602-9AF5-41FE-818D-643BC4D3D9C1}" dt="2022-04-12T20:28:08.128" v="28"/>
        <pc:sldMkLst>
          <pc:docMk/>
          <pc:sldMk cId="512657954" sldId="6515"/>
        </pc:sldMkLst>
        <pc:spChg chg="add mod">
          <ac:chgData name="Humberto Alencar" userId="d6098c2c-e45d-4e6a-b828-f736d4b688d9" providerId="ADAL" clId="{4254D602-9AF5-41FE-818D-643BC4D3D9C1}" dt="2022-04-12T20:28:08.128" v="28"/>
          <ac:spMkLst>
            <pc:docMk/>
            <pc:sldMk cId="512657954" sldId="6515"/>
            <ac:spMk id="17" creationId="{5DF49CDA-2AB1-4741-A851-F0E705575FFA}"/>
          </ac:spMkLst>
        </pc:spChg>
      </pc:sldChg>
      <pc:sldChg chg="addSp modSp">
        <pc:chgData name="Humberto Alencar" userId="d6098c2c-e45d-4e6a-b828-f736d4b688d9" providerId="ADAL" clId="{4254D602-9AF5-41FE-818D-643BC4D3D9C1}" dt="2022-04-12T20:28:08.527" v="29"/>
        <pc:sldMkLst>
          <pc:docMk/>
          <pc:sldMk cId="1336675145" sldId="6516"/>
        </pc:sldMkLst>
        <pc:spChg chg="add mod">
          <ac:chgData name="Humberto Alencar" userId="d6098c2c-e45d-4e6a-b828-f736d4b688d9" providerId="ADAL" clId="{4254D602-9AF5-41FE-818D-643BC4D3D9C1}" dt="2022-04-12T20:28:08.527" v="29"/>
          <ac:spMkLst>
            <pc:docMk/>
            <pc:sldMk cId="1336675145" sldId="6516"/>
            <ac:spMk id="16" creationId="{5E6547F2-FE23-4B81-B745-0F342433F64F}"/>
          </ac:spMkLst>
        </pc:spChg>
      </pc:sldChg>
      <pc:sldChg chg="addSp modSp">
        <pc:chgData name="Humberto Alencar" userId="d6098c2c-e45d-4e6a-b828-f736d4b688d9" providerId="ADAL" clId="{4254D602-9AF5-41FE-818D-643BC4D3D9C1}" dt="2022-04-12T20:28:01.123" v="12"/>
        <pc:sldMkLst>
          <pc:docMk/>
          <pc:sldMk cId="2598879988" sldId="6530"/>
        </pc:sldMkLst>
        <pc:spChg chg="add mod">
          <ac:chgData name="Humberto Alencar" userId="d6098c2c-e45d-4e6a-b828-f736d4b688d9" providerId="ADAL" clId="{4254D602-9AF5-41FE-818D-643BC4D3D9C1}" dt="2022-04-12T20:28:01.123" v="12"/>
          <ac:spMkLst>
            <pc:docMk/>
            <pc:sldMk cId="2598879988" sldId="6530"/>
            <ac:spMk id="7" creationId="{3111E3CF-D78F-47A3-B56A-69BE6F2351A8}"/>
          </ac:spMkLst>
        </pc:spChg>
      </pc:sldChg>
      <pc:sldChg chg="del">
        <pc:chgData name="Humberto Alencar" userId="d6098c2c-e45d-4e6a-b828-f736d4b688d9" providerId="ADAL" clId="{4254D602-9AF5-41FE-818D-643BC4D3D9C1}" dt="2022-04-12T20:28:44.933" v="75" actId="47"/>
        <pc:sldMkLst>
          <pc:docMk/>
          <pc:sldMk cId="2240527148" sldId="6531"/>
        </pc:sldMkLst>
      </pc:sldChg>
      <pc:sldChg chg="del">
        <pc:chgData name="Humberto Alencar" userId="d6098c2c-e45d-4e6a-b828-f736d4b688d9" providerId="ADAL" clId="{4254D602-9AF5-41FE-818D-643BC4D3D9C1}" dt="2022-04-12T20:28:44.933" v="75" actId="47"/>
        <pc:sldMkLst>
          <pc:docMk/>
          <pc:sldMk cId="3550501195" sldId="6532"/>
        </pc:sldMkLst>
      </pc:sldChg>
      <pc:sldChg chg="del">
        <pc:chgData name="Humberto Alencar" userId="d6098c2c-e45d-4e6a-b828-f736d4b688d9" providerId="ADAL" clId="{4254D602-9AF5-41FE-818D-643BC4D3D9C1}" dt="2022-04-12T20:28:44.933" v="75" actId="47"/>
        <pc:sldMkLst>
          <pc:docMk/>
          <pc:sldMk cId="2781840656" sldId="6533"/>
        </pc:sldMkLst>
      </pc:sldChg>
      <pc:sldChg chg="del">
        <pc:chgData name="Humberto Alencar" userId="d6098c2c-e45d-4e6a-b828-f736d4b688d9" providerId="ADAL" clId="{4254D602-9AF5-41FE-818D-643BC4D3D9C1}" dt="2022-04-12T20:28:44.933" v="75" actId="47"/>
        <pc:sldMkLst>
          <pc:docMk/>
          <pc:sldMk cId="806669083" sldId="6534"/>
        </pc:sldMkLst>
      </pc:sldChg>
      <pc:sldChg chg="del">
        <pc:chgData name="Humberto Alencar" userId="d6098c2c-e45d-4e6a-b828-f736d4b688d9" providerId="ADAL" clId="{4254D602-9AF5-41FE-818D-643BC4D3D9C1}" dt="2022-04-12T20:28:44.933" v="75" actId="47"/>
        <pc:sldMkLst>
          <pc:docMk/>
          <pc:sldMk cId="698545131" sldId="6535"/>
        </pc:sldMkLst>
      </pc:sldChg>
      <pc:sldChg chg="add">
        <pc:chgData name="Humberto Alencar" userId="d6098c2c-e45d-4e6a-b828-f736d4b688d9" providerId="ADAL" clId="{4254D602-9AF5-41FE-818D-643BC4D3D9C1}" dt="2022-04-12T20:47:45.808" v="131"/>
        <pc:sldMkLst>
          <pc:docMk/>
          <pc:sldMk cId="2575667330" sldId="6570"/>
        </pc:sldMkLst>
      </pc:sldChg>
      <pc:sldChg chg="modSp add mod">
        <pc:chgData name="Humberto Alencar" userId="d6098c2c-e45d-4e6a-b828-f736d4b688d9" providerId="ADAL" clId="{4254D602-9AF5-41FE-818D-643BC4D3D9C1}" dt="2022-04-13T17:49:28.175" v="1152" actId="1038"/>
        <pc:sldMkLst>
          <pc:docMk/>
          <pc:sldMk cId="3860428689" sldId="6578"/>
        </pc:sldMkLst>
        <pc:picChg chg="mod">
          <ac:chgData name="Humberto Alencar" userId="d6098c2c-e45d-4e6a-b828-f736d4b688d9" providerId="ADAL" clId="{4254D602-9AF5-41FE-818D-643BC4D3D9C1}" dt="2022-04-13T17:49:28.175" v="1152" actId="1038"/>
          <ac:picMkLst>
            <pc:docMk/>
            <pc:sldMk cId="3860428689" sldId="6578"/>
            <ac:picMk id="3" creationId="{73427A7A-3B5B-48D0-AEC6-8765D47429C1}"/>
          </ac:picMkLst>
        </pc:picChg>
      </pc:sldChg>
      <pc:sldChg chg="addSp modSp add del mod modClrScheme modShow chgLayout">
        <pc:chgData name="Humberto Alencar" userId="d6098c2c-e45d-4e6a-b828-f736d4b688d9" providerId="ADAL" clId="{4254D602-9AF5-41FE-818D-643BC4D3D9C1}" dt="2022-04-13T15:05:29.942" v="430" actId="47"/>
        <pc:sldMkLst>
          <pc:docMk/>
          <pc:sldMk cId="2558823363" sldId="6698"/>
        </pc:sldMkLst>
        <pc:spChg chg="add mod ord">
          <ac:chgData name="Humberto Alencar" userId="d6098c2c-e45d-4e6a-b828-f736d4b688d9" providerId="ADAL" clId="{4254D602-9AF5-41FE-818D-643BC4D3D9C1}" dt="2022-04-13T15:04:18.426" v="407" actId="700"/>
          <ac:spMkLst>
            <pc:docMk/>
            <pc:sldMk cId="2558823363" sldId="6698"/>
            <ac:spMk id="2" creationId="{254F53C4-85E9-4CB4-921C-97984E9BD325}"/>
          </ac:spMkLst>
        </pc:spChg>
        <pc:spChg chg="add mod ord">
          <ac:chgData name="Humberto Alencar" userId="d6098c2c-e45d-4e6a-b828-f736d4b688d9" providerId="ADAL" clId="{4254D602-9AF5-41FE-818D-643BC4D3D9C1}" dt="2022-04-13T15:04:18.426" v="407" actId="700"/>
          <ac:spMkLst>
            <pc:docMk/>
            <pc:sldMk cId="2558823363" sldId="6698"/>
            <ac:spMk id="4" creationId="{25146FC7-82D5-48B9-A25D-6D0B25790157}"/>
          </ac:spMkLst>
        </pc:spChg>
        <pc:spChg chg="mod ord">
          <ac:chgData name="Humberto Alencar" userId="d6098c2c-e45d-4e6a-b828-f736d4b688d9" providerId="ADAL" clId="{4254D602-9AF5-41FE-818D-643BC4D3D9C1}" dt="2022-04-13T15:04:18.426" v="407" actId="700"/>
          <ac:spMkLst>
            <pc:docMk/>
            <pc:sldMk cId="2558823363" sldId="6698"/>
            <ac:spMk id="5" creationId="{00000000-0000-0000-0000-000000000000}"/>
          </ac:spMkLst>
        </pc:spChg>
      </pc:sldChg>
      <pc:sldChg chg="delSp modSp add del mod modClrScheme modShow chgLayout">
        <pc:chgData name="Humberto Alencar" userId="d6098c2c-e45d-4e6a-b828-f736d4b688d9" providerId="ADAL" clId="{4254D602-9AF5-41FE-818D-643BC4D3D9C1}" dt="2022-04-13T15:00:49.042" v="372" actId="20577"/>
        <pc:sldMkLst>
          <pc:docMk/>
          <pc:sldMk cId="4102913391" sldId="6707"/>
        </pc:sldMkLst>
        <pc:spChg chg="mod ord">
          <ac:chgData name="Humberto Alencar" userId="d6098c2c-e45d-4e6a-b828-f736d4b688d9" providerId="ADAL" clId="{4254D602-9AF5-41FE-818D-643BC4D3D9C1}" dt="2022-04-12T20:42:01.198" v="109" actId="700"/>
          <ac:spMkLst>
            <pc:docMk/>
            <pc:sldMk cId="4102913391" sldId="6707"/>
            <ac:spMk id="2" creationId="{B51C6F24-78C2-4F05-A5F4-E3763FDEEB9B}"/>
          </ac:spMkLst>
        </pc:spChg>
        <pc:spChg chg="mod ord">
          <ac:chgData name="Humberto Alencar" userId="d6098c2c-e45d-4e6a-b828-f736d4b688d9" providerId="ADAL" clId="{4254D602-9AF5-41FE-818D-643BC4D3D9C1}" dt="2022-04-13T15:00:49.042" v="372" actId="20577"/>
          <ac:spMkLst>
            <pc:docMk/>
            <pc:sldMk cId="4102913391" sldId="6707"/>
            <ac:spMk id="3" creationId="{BCA9F6D4-B241-4CC0-83A8-4F47A47F0263}"/>
          </ac:spMkLst>
        </pc:spChg>
        <pc:spChg chg="del mod ord">
          <ac:chgData name="Humberto Alencar" userId="d6098c2c-e45d-4e6a-b828-f736d4b688d9" providerId="ADAL" clId="{4254D602-9AF5-41FE-818D-643BC4D3D9C1}" dt="2022-04-12T20:42:08.427" v="110" actId="478"/>
          <ac:spMkLst>
            <pc:docMk/>
            <pc:sldMk cId="4102913391" sldId="6707"/>
            <ac:spMk id="4" creationId="{6B1F84C5-A23E-475B-887B-A26C09A26631}"/>
          </ac:spMkLst>
        </pc:spChg>
        <pc:spChg chg="del">
          <ac:chgData name="Humberto Alencar" userId="d6098c2c-e45d-4e6a-b828-f736d4b688d9" providerId="ADAL" clId="{4254D602-9AF5-41FE-818D-643BC4D3D9C1}" dt="2022-04-12T20:42:08.916" v="111" actId="478"/>
          <ac:spMkLst>
            <pc:docMk/>
            <pc:sldMk cId="4102913391" sldId="6707"/>
            <ac:spMk id="6" creationId="{4649EB68-220C-4BC5-B562-C7AD62A07665}"/>
          </ac:spMkLst>
        </pc:spChg>
        <pc:graphicFrameChg chg="mod">
          <ac:chgData name="Humberto Alencar" userId="d6098c2c-e45d-4e6a-b828-f736d4b688d9" providerId="ADAL" clId="{4254D602-9AF5-41FE-818D-643BC4D3D9C1}" dt="2022-04-12T20:42:15.482" v="126" actId="1035"/>
          <ac:graphicFrameMkLst>
            <pc:docMk/>
            <pc:sldMk cId="4102913391" sldId="6707"/>
            <ac:graphicFrameMk id="9" creationId="{25176236-CE67-4568-A953-4FD3A804EF34}"/>
          </ac:graphicFrameMkLst>
        </pc:graphicFrameChg>
      </pc:sldChg>
      <pc:sldChg chg="addSp delSp modSp add mod ord modClrScheme modShow chgLayout">
        <pc:chgData name="Humberto Alencar" userId="d6098c2c-e45d-4e6a-b828-f736d4b688d9" providerId="ADAL" clId="{4254D602-9AF5-41FE-818D-643BC4D3D9C1}" dt="2022-04-13T15:07:11.023" v="443" actId="478"/>
        <pc:sldMkLst>
          <pc:docMk/>
          <pc:sldMk cId="2922129160" sldId="6723"/>
        </pc:sldMkLst>
        <pc:spChg chg="add del mod ord">
          <ac:chgData name="Humberto Alencar" userId="d6098c2c-e45d-4e6a-b828-f736d4b688d9" providerId="ADAL" clId="{4254D602-9AF5-41FE-818D-643BC4D3D9C1}" dt="2022-04-12T21:36:13.378" v="297" actId="478"/>
          <ac:spMkLst>
            <pc:docMk/>
            <pc:sldMk cId="2922129160" sldId="6723"/>
            <ac:spMk id="2" creationId="{079C3870-4831-453A-A0B9-BF4171EBE570}"/>
          </ac:spMkLst>
        </pc:spChg>
        <pc:spChg chg="mod">
          <ac:chgData name="Humberto Alencar" userId="d6098c2c-e45d-4e6a-b828-f736d4b688d9" providerId="ADAL" clId="{4254D602-9AF5-41FE-818D-643BC4D3D9C1}" dt="2022-04-12T21:38:08.701" v="367" actId="1036"/>
          <ac:spMkLst>
            <pc:docMk/>
            <pc:sldMk cId="2922129160" sldId="6723"/>
            <ac:spMk id="3" creationId="{00000000-0000-0000-0000-000000000000}"/>
          </ac:spMkLst>
        </pc:spChg>
        <pc:spChg chg="add del mod ord">
          <ac:chgData name="Humberto Alencar" userId="d6098c2c-e45d-4e6a-b828-f736d4b688d9" providerId="ADAL" clId="{4254D602-9AF5-41FE-818D-643BC4D3D9C1}" dt="2022-04-12T21:36:16.362" v="298" actId="478"/>
          <ac:spMkLst>
            <pc:docMk/>
            <pc:sldMk cId="2922129160" sldId="6723"/>
            <ac:spMk id="4" creationId="{FD0F9AF3-F8C3-423B-BA5A-1E86CE7BDBDB}"/>
          </ac:spMkLst>
        </pc:spChg>
        <pc:spChg chg="del mod ord">
          <ac:chgData name="Humberto Alencar" userId="d6098c2c-e45d-4e6a-b828-f736d4b688d9" providerId="ADAL" clId="{4254D602-9AF5-41FE-818D-643BC4D3D9C1}" dt="2022-04-12T21:38:09.769" v="368" actId="478"/>
          <ac:spMkLst>
            <pc:docMk/>
            <pc:sldMk cId="2922129160" sldId="6723"/>
            <ac:spMk id="5" creationId="{00000000-0000-0000-0000-000000000000}"/>
          </ac:spMkLst>
        </pc:spChg>
        <pc:spChg chg="mod">
          <ac:chgData name="Humberto Alencar" userId="d6098c2c-e45d-4e6a-b828-f736d4b688d9" providerId="ADAL" clId="{4254D602-9AF5-41FE-818D-643BC4D3D9C1}" dt="2022-04-12T21:38:08.701" v="367" actId="1036"/>
          <ac:spMkLst>
            <pc:docMk/>
            <pc:sldMk cId="2922129160" sldId="6723"/>
            <ac:spMk id="10" creationId="{00000000-0000-0000-0000-000000000000}"/>
          </ac:spMkLst>
        </pc:spChg>
        <pc:spChg chg="mod">
          <ac:chgData name="Humberto Alencar" userId="d6098c2c-e45d-4e6a-b828-f736d4b688d9" providerId="ADAL" clId="{4254D602-9AF5-41FE-818D-643BC4D3D9C1}" dt="2022-04-12T21:38:08.701" v="367" actId="1036"/>
          <ac:spMkLst>
            <pc:docMk/>
            <pc:sldMk cId="2922129160" sldId="6723"/>
            <ac:spMk id="11" creationId="{00000000-0000-0000-0000-000000000000}"/>
          </ac:spMkLst>
        </pc:spChg>
        <pc:spChg chg="mod">
          <ac:chgData name="Humberto Alencar" userId="d6098c2c-e45d-4e6a-b828-f736d4b688d9" providerId="ADAL" clId="{4254D602-9AF5-41FE-818D-643BC4D3D9C1}" dt="2022-04-12T21:38:08.701" v="367" actId="1036"/>
          <ac:spMkLst>
            <pc:docMk/>
            <pc:sldMk cId="2922129160" sldId="6723"/>
            <ac:spMk id="12" creationId="{B409A1C9-F3F9-4B4F-8BC6-E0D175FCADBC}"/>
          </ac:spMkLst>
        </pc:spChg>
        <pc:spChg chg="mod">
          <ac:chgData name="Humberto Alencar" userId="d6098c2c-e45d-4e6a-b828-f736d4b688d9" providerId="ADAL" clId="{4254D602-9AF5-41FE-818D-643BC4D3D9C1}" dt="2022-04-12T21:37:52.962" v="348" actId="1036"/>
          <ac:spMkLst>
            <pc:docMk/>
            <pc:sldMk cId="2922129160" sldId="6723"/>
            <ac:spMk id="17" creationId="{00000000-0000-0000-0000-000000000000}"/>
          </ac:spMkLst>
        </pc:spChg>
        <pc:grpChg chg="del mod">
          <ac:chgData name="Humberto Alencar" userId="d6098c2c-e45d-4e6a-b828-f736d4b688d9" providerId="ADAL" clId="{4254D602-9AF5-41FE-818D-643BC4D3D9C1}" dt="2022-04-13T15:06:47.425" v="434" actId="478"/>
          <ac:grpSpMkLst>
            <pc:docMk/>
            <pc:sldMk cId="2922129160" sldId="6723"/>
            <ac:grpSpMk id="5" creationId="{D7B22CC4-42C6-41AB-A0B3-31D682BA0B91}"/>
          </ac:grpSpMkLst>
        </pc:grpChg>
        <pc:grpChg chg="del mod">
          <ac:chgData name="Humberto Alencar" userId="d6098c2c-e45d-4e6a-b828-f736d4b688d9" providerId="ADAL" clId="{4254D602-9AF5-41FE-818D-643BC4D3D9C1}" dt="2022-04-13T15:07:05.710" v="442"/>
          <ac:grpSpMkLst>
            <pc:docMk/>
            <pc:sldMk cId="2922129160" sldId="6723"/>
            <ac:grpSpMk id="9" creationId="{4C62641C-DED0-4292-8C94-92129FE97256}"/>
          </ac:grpSpMkLst>
        </pc:grpChg>
        <pc:grpChg chg="del mod">
          <ac:chgData name="Humberto Alencar" userId="d6098c2c-e45d-4e6a-b828-f736d4b688d9" providerId="ADAL" clId="{4254D602-9AF5-41FE-818D-643BC4D3D9C1}" dt="2022-04-13T15:07:11.023" v="443" actId="478"/>
          <ac:grpSpMkLst>
            <pc:docMk/>
            <pc:sldMk cId="2922129160" sldId="6723"/>
            <ac:grpSpMk id="24" creationId="{A95ED055-9DD4-4331-A1C2-EEFD4B9EC011}"/>
          </ac:grpSpMkLst>
        </pc:grpChg>
        <pc:picChg chg="add del mod">
          <ac:chgData name="Humberto Alencar" userId="d6098c2c-e45d-4e6a-b828-f736d4b688d9" providerId="ADAL" clId="{4254D602-9AF5-41FE-818D-643BC4D3D9C1}" dt="2022-04-13T15:05:10.432" v="422"/>
          <ac:picMkLst>
            <pc:docMk/>
            <pc:sldMk cId="2922129160" sldId="6723"/>
            <ac:picMk id="13" creationId="{73E3FCE6-CB3B-4052-9DA5-3F042BB04379}"/>
          </ac:picMkLst>
        </pc:picChg>
        <pc:picChg chg="add del mod">
          <ac:chgData name="Humberto Alencar" userId="d6098c2c-e45d-4e6a-b828-f736d4b688d9" providerId="ADAL" clId="{4254D602-9AF5-41FE-818D-643BC4D3D9C1}" dt="2022-04-13T15:05:10.432" v="422"/>
          <ac:picMkLst>
            <pc:docMk/>
            <pc:sldMk cId="2922129160" sldId="6723"/>
            <ac:picMk id="14" creationId="{72794B2E-10AF-405D-B823-AC9E6B476CBA}"/>
          </ac:picMkLst>
        </pc:picChg>
        <pc:picChg chg="add del mod">
          <ac:chgData name="Humberto Alencar" userId="d6098c2c-e45d-4e6a-b828-f736d4b688d9" providerId="ADAL" clId="{4254D602-9AF5-41FE-818D-643BC4D3D9C1}" dt="2022-04-13T15:05:10.432" v="422"/>
          <ac:picMkLst>
            <pc:docMk/>
            <pc:sldMk cId="2922129160" sldId="6723"/>
            <ac:picMk id="15" creationId="{6A428770-EE46-4D0B-B8AE-4A8C17AD2454}"/>
          </ac:picMkLst>
        </pc:picChg>
        <pc:picChg chg="mod">
          <ac:chgData name="Humberto Alencar" userId="d6098c2c-e45d-4e6a-b828-f736d4b688d9" providerId="ADAL" clId="{4254D602-9AF5-41FE-818D-643BC4D3D9C1}" dt="2022-04-12T21:38:08.701" v="367" actId="1036"/>
          <ac:picMkLst>
            <pc:docMk/>
            <pc:sldMk cId="2922129160" sldId="6723"/>
            <ac:picMk id="19" creationId="{57E4A5FE-3F4A-4887-A1AE-E04DAD39A1D0}"/>
          </ac:picMkLst>
        </pc:picChg>
        <pc:picChg chg="mod">
          <ac:chgData name="Humberto Alencar" userId="d6098c2c-e45d-4e6a-b828-f736d4b688d9" providerId="ADAL" clId="{4254D602-9AF5-41FE-818D-643BC4D3D9C1}" dt="2022-04-12T21:38:08.701" v="367" actId="1036"/>
          <ac:picMkLst>
            <pc:docMk/>
            <pc:sldMk cId="2922129160" sldId="6723"/>
            <ac:picMk id="20" creationId="{5F021C3E-7DD6-4FDA-9827-1D59838FFF55}"/>
          </ac:picMkLst>
        </pc:picChg>
        <pc:picChg chg="mod">
          <ac:chgData name="Humberto Alencar" userId="d6098c2c-e45d-4e6a-b828-f736d4b688d9" providerId="ADAL" clId="{4254D602-9AF5-41FE-818D-643BC4D3D9C1}" dt="2022-04-12T21:38:08.701" v="367" actId="1036"/>
          <ac:picMkLst>
            <pc:docMk/>
            <pc:sldMk cId="2922129160" sldId="6723"/>
            <ac:picMk id="21" creationId="{882F080A-F91B-4EF5-BC60-0CF28FB9441A}"/>
          </ac:picMkLst>
        </pc:picChg>
        <pc:inkChg chg="add mod">
          <ac:chgData name="Humberto Alencar" userId="d6098c2c-e45d-4e6a-b828-f736d4b688d9" providerId="ADAL" clId="{4254D602-9AF5-41FE-818D-643BC4D3D9C1}" dt="2022-04-13T15:06:40.226" v="433"/>
          <ac:inkMkLst>
            <pc:docMk/>
            <pc:sldMk cId="2922129160" sldId="6723"/>
            <ac:inkMk id="2" creationId="{9C9E6385-09C0-46BB-B0F7-8C35DEDC5F06}"/>
          </ac:inkMkLst>
        </pc:inkChg>
        <pc:inkChg chg="add mod">
          <ac:chgData name="Humberto Alencar" userId="d6098c2c-e45d-4e6a-b828-f736d4b688d9" providerId="ADAL" clId="{4254D602-9AF5-41FE-818D-643BC4D3D9C1}" dt="2022-04-13T15:06:40.226" v="433"/>
          <ac:inkMkLst>
            <pc:docMk/>
            <pc:sldMk cId="2922129160" sldId="6723"/>
            <ac:inkMk id="4" creationId="{667F8883-31CF-4665-8E35-08DD22BA4AE9}"/>
          </ac:inkMkLst>
        </pc:inkChg>
        <pc:inkChg chg="add mod">
          <ac:chgData name="Humberto Alencar" userId="d6098c2c-e45d-4e6a-b828-f736d4b688d9" providerId="ADAL" clId="{4254D602-9AF5-41FE-818D-643BC4D3D9C1}" dt="2022-04-13T15:07:05.710" v="442"/>
          <ac:inkMkLst>
            <pc:docMk/>
            <pc:sldMk cId="2922129160" sldId="6723"/>
            <ac:inkMk id="6" creationId="{F7573F32-37EB-4CC8-90D0-AA1DE6AA2BED}"/>
          </ac:inkMkLst>
        </pc:inkChg>
        <pc:inkChg chg="add mod">
          <ac:chgData name="Humberto Alencar" userId="d6098c2c-e45d-4e6a-b828-f736d4b688d9" providerId="ADAL" clId="{4254D602-9AF5-41FE-818D-643BC4D3D9C1}" dt="2022-04-13T15:07:05.710" v="442"/>
          <ac:inkMkLst>
            <pc:docMk/>
            <pc:sldMk cId="2922129160" sldId="6723"/>
            <ac:inkMk id="7" creationId="{AE24D954-50C5-47E5-A5DE-AC8F94EA3E68}"/>
          </ac:inkMkLst>
        </pc:inkChg>
        <pc:inkChg chg="add mod">
          <ac:chgData name="Humberto Alencar" userId="d6098c2c-e45d-4e6a-b828-f736d4b688d9" providerId="ADAL" clId="{4254D602-9AF5-41FE-818D-643BC4D3D9C1}" dt="2022-04-13T15:07:05.710" v="442"/>
          <ac:inkMkLst>
            <pc:docMk/>
            <pc:sldMk cId="2922129160" sldId="6723"/>
            <ac:inkMk id="8" creationId="{1157F53E-0A09-4DE5-A8C7-CE858055F278}"/>
          </ac:inkMkLst>
        </pc:inkChg>
        <pc:inkChg chg="add mod">
          <ac:chgData name="Humberto Alencar" userId="d6098c2c-e45d-4e6a-b828-f736d4b688d9" providerId="ADAL" clId="{4254D602-9AF5-41FE-818D-643BC4D3D9C1}" dt="2022-04-13T15:07:05.710" v="442"/>
          <ac:inkMkLst>
            <pc:docMk/>
            <pc:sldMk cId="2922129160" sldId="6723"/>
            <ac:inkMk id="16" creationId="{C6DC5CFF-2A3F-4AEC-B8E7-0541F6460C79}"/>
          </ac:inkMkLst>
        </pc:inkChg>
        <pc:inkChg chg="add mod">
          <ac:chgData name="Humberto Alencar" userId="d6098c2c-e45d-4e6a-b828-f736d4b688d9" providerId="ADAL" clId="{4254D602-9AF5-41FE-818D-643BC4D3D9C1}" dt="2022-04-13T15:07:05.710" v="442"/>
          <ac:inkMkLst>
            <pc:docMk/>
            <pc:sldMk cId="2922129160" sldId="6723"/>
            <ac:inkMk id="22" creationId="{C200F8DF-39A5-4158-B1E9-D1832B720C58}"/>
          </ac:inkMkLst>
        </pc:inkChg>
        <pc:inkChg chg="add mod">
          <ac:chgData name="Humberto Alencar" userId="d6098c2c-e45d-4e6a-b828-f736d4b688d9" providerId="ADAL" clId="{4254D602-9AF5-41FE-818D-643BC4D3D9C1}" dt="2022-04-13T15:07:05.710" v="442"/>
          <ac:inkMkLst>
            <pc:docMk/>
            <pc:sldMk cId="2922129160" sldId="6723"/>
            <ac:inkMk id="23" creationId="{20D104EE-9263-4B2B-9E16-2BE5A827E219}"/>
          </ac:inkMkLst>
        </pc:inkChg>
      </pc:sldChg>
      <pc:sldChg chg="addSp delSp modSp mod">
        <pc:chgData name="Humberto Alencar" userId="d6098c2c-e45d-4e6a-b828-f736d4b688d9" providerId="ADAL" clId="{4254D602-9AF5-41FE-818D-643BC4D3D9C1}" dt="2022-04-13T17:20:20.005" v="924" actId="208"/>
        <pc:sldMkLst>
          <pc:docMk/>
          <pc:sldMk cId="3259480099" sldId="6771"/>
        </pc:sldMkLst>
        <pc:spChg chg="mod">
          <ac:chgData name="Humberto Alencar" userId="d6098c2c-e45d-4e6a-b828-f736d4b688d9" providerId="ADAL" clId="{4254D602-9AF5-41FE-818D-643BC4D3D9C1}" dt="2022-04-13T17:19:36.601" v="920" actId="1037"/>
          <ac:spMkLst>
            <pc:docMk/>
            <pc:sldMk cId="3259480099" sldId="6771"/>
            <ac:spMk id="6" creationId="{6532F6C1-6CEF-4036-A209-586857E884C6}"/>
          </ac:spMkLst>
        </pc:spChg>
        <pc:spChg chg="mod">
          <ac:chgData name="Humberto Alencar" userId="d6098c2c-e45d-4e6a-b828-f736d4b688d9" providerId="ADAL" clId="{4254D602-9AF5-41FE-818D-643BC4D3D9C1}" dt="2022-04-13T17:19:36.601" v="920" actId="1037"/>
          <ac:spMkLst>
            <pc:docMk/>
            <pc:sldMk cId="3259480099" sldId="6771"/>
            <ac:spMk id="11" creationId="{00F0DFCF-1143-45DA-AEA2-9CD48D07E71F}"/>
          </ac:spMkLst>
        </pc:spChg>
        <pc:spChg chg="add del mod">
          <ac:chgData name="Humberto Alencar" userId="d6098c2c-e45d-4e6a-b828-f736d4b688d9" providerId="ADAL" clId="{4254D602-9AF5-41FE-818D-643BC4D3D9C1}" dt="2022-04-13T17:18:52.366" v="845" actId="478"/>
          <ac:spMkLst>
            <pc:docMk/>
            <pc:sldMk cId="3259480099" sldId="6771"/>
            <ac:spMk id="16" creationId="{7DE981DC-13AA-4B6A-8DD0-D4A6048207A6}"/>
          </ac:spMkLst>
        </pc:spChg>
        <pc:spChg chg="add mod">
          <ac:chgData name="Humberto Alencar" userId="d6098c2c-e45d-4e6a-b828-f736d4b688d9" providerId="ADAL" clId="{4254D602-9AF5-41FE-818D-643BC4D3D9C1}" dt="2022-04-13T17:20:20.005" v="924" actId="208"/>
          <ac:spMkLst>
            <pc:docMk/>
            <pc:sldMk cId="3259480099" sldId="6771"/>
            <ac:spMk id="18" creationId="{2CB7D73F-7D6A-490E-956A-09E1C23137A8}"/>
          </ac:spMkLst>
        </pc:spChg>
        <pc:spChg chg="mod">
          <ac:chgData name="Humberto Alencar" userId="d6098c2c-e45d-4e6a-b828-f736d4b688d9" providerId="ADAL" clId="{4254D602-9AF5-41FE-818D-643BC4D3D9C1}" dt="2022-04-13T17:19:36.601" v="920" actId="1037"/>
          <ac:spMkLst>
            <pc:docMk/>
            <pc:sldMk cId="3259480099" sldId="6771"/>
            <ac:spMk id="19" creationId="{DEEEF86D-7A60-4E9D-B530-F159D26200D2}"/>
          </ac:spMkLst>
        </pc:spChg>
        <pc:spChg chg="mod">
          <ac:chgData name="Humberto Alencar" userId="d6098c2c-e45d-4e6a-b828-f736d4b688d9" providerId="ADAL" clId="{4254D602-9AF5-41FE-818D-643BC4D3D9C1}" dt="2022-04-13T17:19:36.601" v="920" actId="1037"/>
          <ac:spMkLst>
            <pc:docMk/>
            <pc:sldMk cId="3259480099" sldId="6771"/>
            <ac:spMk id="20" creationId="{40B7BC97-F848-4005-BEDB-85E9D6F6EF4C}"/>
          </ac:spMkLst>
        </pc:spChg>
        <pc:spChg chg="mod">
          <ac:chgData name="Humberto Alencar" userId="d6098c2c-e45d-4e6a-b828-f736d4b688d9" providerId="ADAL" clId="{4254D602-9AF5-41FE-818D-643BC4D3D9C1}" dt="2022-04-13T17:19:36.601" v="920" actId="1037"/>
          <ac:spMkLst>
            <pc:docMk/>
            <pc:sldMk cId="3259480099" sldId="6771"/>
            <ac:spMk id="21" creationId="{396CEB99-77EF-49D0-A149-2F1A0281942E}"/>
          </ac:spMkLst>
        </pc:spChg>
        <pc:spChg chg="mod">
          <ac:chgData name="Humberto Alencar" userId="d6098c2c-e45d-4e6a-b828-f736d4b688d9" providerId="ADAL" clId="{4254D602-9AF5-41FE-818D-643BC4D3D9C1}" dt="2022-04-13T17:19:36.601" v="920" actId="1037"/>
          <ac:spMkLst>
            <pc:docMk/>
            <pc:sldMk cId="3259480099" sldId="6771"/>
            <ac:spMk id="22" creationId="{57E4C400-376E-4218-A06D-36111BCD9E62}"/>
          </ac:spMkLst>
        </pc:spChg>
        <pc:spChg chg="mod">
          <ac:chgData name="Humberto Alencar" userId="d6098c2c-e45d-4e6a-b828-f736d4b688d9" providerId="ADAL" clId="{4254D602-9AF5-41FE-818D-643BC4D3D9C1}" dt="2022-04-13T17:19:36.601" v="920" actId="1037"/>
          <ac:spMkLst>
            <pc:docMk/>
            <pc:sldMk cId="3259480099" sldId="6771"/>
            <ac:spMk id="23" creationId="{F61F4CDE-0FCF-44F3-AED3-1057E214B2FE}"/>
          </ac:spMkLst>
        </pc:spChg>
        <pc:grpChg chg="add del mod">
          <ac:chgData name="Humberto Alencar" userId="d6098c2c-e45d-4e6a-b828-f736d4b688d9" providerId="ADAL" clId="{4254D602-9AF5-41FE-818D-643BC4D3D9C1}" dt="2022-04-13T17:16:12.936" v="748"/>
          <ac:grpSpMkLst>
            <pc:docMk/>
            <pc:sldMk cId="3259480099" sldId="6771"/>
            <ac:grpSpMk id="13" creationId="{0F736856-A5BA-4C8F-99AC-ABE5FFB30AAE}"/>
          </ac:grpSpMkLst>
        </pc:grpChg>
        <pc:picChg chg="mod">
          <ac:chgData name="Humberto Alencar" userId="d6098c2c-e45d-4e6a-b828-f736d4b688d9" providerId="ADAL" clId="{4254D602-9AF5-41FE-818D-643BC4D3D9C1}" dt="2022-04-13T17:19:36.601" v="920" actId="1037"/>
          <ac:picMkLst>
            <pc:docMk/>
            <pc:sldMk cId="3259480099" sldId="6771"/>
            <ac:picMk id="5" creationId="{2FF0AC0D-1495-42E3-A165-3BBFB866255E}"/>
          </ac:picMkLst>
        </pc:picChg>
        <pc:picChg chg="mod">
          <ac:chgData name="Humberto Alencar" userId="d6098c2c-e45d-4e6a-b828-f736d4b688d9" providerId="ADAL" clId="{4254D602-9AF5-41FE-818D-643BC4D3D9C1}" dt="2022-04-13T17:19:36.601" v="920" actId="1037"/>
          <ac:picMkLst>
            <pc:docMk/>
            <pc:sldMk cId="3259480099" sldId="6771"/>
            <ac:picMk id="10" creationId="{CE34123E-D5DA-48BC-A262-6ABEACD3109F}"/>
          </ac:picMkLst>
        </pc:picChg>
        <pc:picChg chg="mod">
          <ac:chgData name="Humberto Alencar" userId="d6098c2c-e45d-4e6a-b828-f736d4b688d9" providerId="ADAL" clId="{4254D602-9AF5-41FE-818D-643BC4D3D9C1}" dt="2022-04-13T17:15:46.846" v="699"/>
          <ac:picMkLst>
            <pc:docMk/>
            <pc:sldMk cId="3259480099" sldId="6771"/>
            <ac:picMk id="14" creationId="{79719E80-0467-4D94-8C10-7DA875380B86}"/>
          </ac:picMkLst>
        </pc:picChg>
        <pc:picChg chg="mod">
          <ac:chgData name="Humberto Alencar" userId="d6098c2c-e45d-4e6a-b828-f736d4b688d9" providerId="ADAL" clId="{4254D602-9AF5-41FE-818D-643BC4D3D9C1}" dt="2022-04-13T17:15:46.846" v="699"/>
          <ac:picMkLst>
            <pc:docMk/>
            <pc:sldMk cId="3259480099" sldId="6771"/>
            <ac:picMk id="15" creationId="{219DA45D-2550-41E7-AB65-EE4A0EF65769}"/>
          </ac:picMkLst>
        </pc:picChg>
      </pc:sldChg>
      <pc:sldChg chg="addSp delSp modSp">
        <pc:chgData name="Humberto Alencar" userId="d6098c2c-e45d-4e6a-b828-f736d4b688d9" providerId="ADAL" clId="{4254D602-9AF5-41FE-818D-643BC4D3D9C1}" dt="2022-04-13T17:19:17.009" v="882"/>
        <pc:sldMkLst>
          <pc:docMk/>
          <pc:sldMk cId="3806896660" sldId="6772"/>
        </pc:sldMkLst>
        <pc:spChg chg="add del mod">
          <ac:chgData name="Humberto Alencar" userId="d6098c2c-e45d-4e6a-b828-f736d4b688d9" providerId="ADAL" clId="{4254D602-9AF5-41FE-818D-643BC4D3D9C1}" dt="2022-04-13T17:19:17.009" v="882"/>
          <ac:spMkLst>
            <pc:docMk/>
            <pc:sldMk cId="3806896660" sldId="6772"/>
            <ac:spMk id="10" creationId="{DDD68BFB-3164-46A6-97BC-F2B5B7731183}"/>
          </ac:spMkLst>
        </pc:spChg>
      </pc:sldChg>
      <pc:sldChg chg="modSp mod">
        <pc:chgData name="Humberto Alencar" userId="d6098c2c-e45d-4e6a-b828-f736d4b688d9" providerId="ADAL" clId="{4254D602-9AF5-41FE-818D-643BC4D3D9C1}" dt="2022-04-13T17:06:42.551" v="453" actId="1076"/>
        <pc:sldMkLst>
          <pc:docMk/>
          <pc:sldMk cId="4292417368" sldId="6778"/>
        </pc:sldMkLst>
        <pc:picChg chg="mod">
          <ac:chgData name="Humberto Alencar" userId="d6098c2c-e45d-4e6a-b828-f736d4b688d9" providerId="ADAL" clId="{4254D602-9AF5-41FE-818D-643BC4D3D9C1}" dt="2022-04-13T17:06:42.551" v="453" actId="1076"/>
          <ac:picMkLst>
            <pc:docMk/>
            <pc:sldMk cId="4292417368" sldId="6778"/>
            <ac:picMk id="9" creationId="{4B3E7908-A3B2-4780-B1AE-41CF75801F46}"/>
          </ac:picMkLst>
        </pc:picChg>
      </pc:sldChg>
      <pc:sldChg chg="add del">
        <pc:chgData name="Humberto Alencar" userId="d6098c2c-e45d-4e6a-b828-f736d4b688d9" providerId="ADAL" clId="{4254D602-9AF5-41FE-818D-643BC4D3D9C1}" dt="2022-04-13T15:04:30.375" v="410" actId="2696"/>
        <pc:sldMkLst>
          <pc:docMk/>
          <pc:sldMk cId="3148748226" sldId="6780"/>
        </pc:sldMkLst>
      </pc:sldChg>
      <pc:sldChg chg="addSp delSp modSp add mod">
        <pc:chgData name="Humberto Alencar" userId="d6098c2c-e45d-4e6a-b828-f736d4b688d9" providerId="ADAL" clId="{4254D602-9AF5-41FE-818D-643BC4D3D9C1}" dt="2022-04-13T15:05:25.991" v="429" actId="1035"/>
        <pc:sldMkLst>
          <pc:docMk/>
          <pc:sldMk cId="3852953641" sldId="6780"/>
        </pc:sldMkLst>
        <pc:spChg chg="del">
          <ac:chgData name="Humberto Alencar" userId="d6098c2c-e45d-4e6a-b828-f736d4b688d9" providerId="ADAL" clId="{4254D602-9AF5-41FE-818D-643BC4D3D9C1}" dt="2022-04-13T15:04:43.895" v="414" actId="478"/>
          <ac:spMkLst>
            <pc:docMk/>
            <pc:sldMk cId="3852953641" sldId="6780"/>
            <ac:spMk id="12" creationId="{B409A1C9-F3F9-4B4F-8BC6-E0D175FCADBC}"/>
          </ac:spMkLst>
        </pc:spChg>
        <pc:spChg chg="add mod">
          <ac:chgData name="Humberto Alencar" userId="d6098c2c-e45d-4e6a-b828-f736d4b688d9" providerId="ADAL" clId="{4254D602-9AF5-41FE-818D-643BC4D3D9C1}" dt="2022-04-13T15:04:58.527" v="419" actId="1036"/>
          <ac:spMkLst>
            <pc:docMk/>
            <pc:sldMk cId="3852953641" sldId="6780"/>
            <ac:spMk id="13" creationId="{2B86DEA0-E46E-4B68-9ABD-5481F15B1587}"/>
          </ac:spMkLst>
        </pc:spChg>
        <pc:spChg chg="mod">
          <ac:chgData name="Humberto Alencar" userId="d6098c2c-e45d-4e6a-b828-f736d4b688d9" providerId="ADAL" clId="{4254D602-9AF5-41FE-818D-643BC4D3D9C1}" dt="2022-04-13T15:04:36.479" v="413" actId="20577"/>
          <ac:spMkLst>
            <pc:docMk/>
            <pc:sldMk cId="3852953641" sldId="6780"/>
            <ac:spMk id="18" creationId="{00000000-0000-0000-0000-000000000000}"/>
          </ac:spMkLst>
        </pc:spChg>
        <pc:picChg chg="add mod">
          <ac:chgData name="Humberto Alencar" userId="d6098c2c-e45d-4e6a-b828-f736d4b688d9" providerId="ADAL" clId="{4254D602-9AF5-41FE-818D-643BC4D3D9C1}" dt="2022-04-13T15:05:25.991" v="429" actId="1035"/>
          <ac:picMkLst>
            <pc:docMk/>
            <pc:sldMk cId="3852953641" sldId="6780"/>
            <ac:picMk id="14" creationId="{8177F898-0B77-4A88-AC76-68434E86D5A8}"/>
          </ac:picMkLst>
        </pc:picChg>
        <pc:picChg chg="add mod">
          <ac:chgData name="Humberto Alencar" userId="d6098c2c-e45d-4e6a-b828-f736d4b688d9" providerId="ADAL" clId="{4254D602-9AF5-41FE-818D-643BC4D3D9C1}" dt="2022-04-13T15:05:25.991" v="429" actId="1035"/>
          <ac:picMkLst>
            <pc:docMk/>
            <pc:sldMk cId="3852953641" sldId="6780"/>
            <ac:picMk id="15" creationId="{FB938206-C7A0-44F9-A2DB-7747BB1125EA}"/>
          </ac:picMkLst>
        </pc:picChg>
        <pc:picChg chg="add mod">
          <ac:chgData name="Humberto Alencar" userId="d6098c2c-e45d-4e6a-b828-f736d4b688d9" providerId="ADAL" clId="{4254D602-9AF5-41FE-818D-643BC4D3D9C1}" dt="2022-04-13T15:05:25.991" v="429" actId="1035"/>
          <ac:picMkLst>
            <pc:docMk/>
            <pc:sldMk cId="3852953641" sldId="6780"/>
            <ac:picMk id="16" creationId="{695146BC-73DC-4A01-A4A4-397C841E885C}"/>
          </ac:picMkLst>
        </pc:picChg>
        <pc:picChg chg="del">
          <ac:chgData name="Humberto Alencar" userId="d6098c2c-e45d-4e6a-b828-f736d4b688d9" providerId="ADAL" clId="{4254D602-9AF5-41FE-818D-643BC4D3D9C1}" dt="2022-04-13T15:05:04.518" v="420" actId="478"/>
          <ac:picMkLst>
            <pc:docMk/>
            <pc:sldMk cId="3852953641" sldId="6780"/>
            <ac:picMk id="19" creationId="{57E4A5FE-3F4A-4887-A1AE-E04DAD39A1D0}"/>
          </ac:picMkLst>
        </pc:picChg>
        <pc:picChg chg="del">
          <ac:chgData name="Humberto Alencar" userId="d6098c2c-e45d-4e6a-b828-f736d4b688d9" providerId="ADAL" clId="{4254D602-9AF5-41FE-818D-643BC4D3D9C1}" dt="2022-04-13T15:05:04.518" v="420" actId="478"/>
          <ac:picMkLst>
            <pc:docMk/>
            <pc:sldMk cId="3852953641" sldId="6780"/>
            <ac:picMk id="20" creationId="{5F021C3E-7DD6-4FDA-9827-1D59838FFF55}"/>
          </ac:picMkLst>
        </pc:picChg>
        <pc:picChg chg="del">
          <ac:chgData name="Humberto Alencar" userId="d6098c2c-e45d-4e6a-b828-f736d4b688d9" providerId="ADAL" clId="{4254D602-9AF5-41FE-818D-643BC4D3D9C1}" dt="2022-04-13T15:05:04.518" v="420" actId="478"/>
          <ac:picMkLst>
            <pc:docMk/>
            <pc:sldMk cId="3852953641" sldId="6780"/>
            <ac:picMk id="21" creationId="{882F080A-F91B-4EF5-BC60-0CF28FB9441A}"/>
          </ac:picMkLst>
        </pc:picChg>
      </pc:sldChg>
      <pc:sldChg chg="addSp delSp modSp mod">
        <pc:chgData name="Humberto Alencar" userId="d6098c2c-e45d-4e6a-b828-f736d4b688d9" providerId="ADAL" clId="{4254D602-9AF5-41FE-818D-643BC4D3D9C1}" dt="2022-04-13T17:51:17.288" v="1184" actId="6549"/>
        <pc:sldMkLst>
          <pc:docMk/>
          <pc:sldMk cId="2315213398" sldId="6786"/>
        </pc:sldMkLst>
        <pc:spChg chg="mod">
          <ac:chgData name="Humberto Alencar" userId="d6098c2c-e45d-4e6a-b828-f736d4b688d9" providerId="ADAL" clId="{4254D602-9AF5-41FE-818D-643BC4D3D9C1}" dt="2022-04-13T17:51:17.288" v="1184" actId="6549"/>
          <ac:spMkLst>
            <pc:docMk/>
            <pc:sldMk cId="2315213398" sldId="6786"/>
            <ac:spMk id="5" creationId="{11C89360-E889-4B38-86AD-2F2B1DCD39C7}"/>
          </ac:spMkLst>
        </pc:spChg>
        <pc:grpChg chg="add mod">
          <ac:chgData name="Humberto Alencar" userId="d6098c2c-e45d-4e6a-b828-f736d4b688d9" providerId="ADAL" clId="{4254D602-9AF5-41FE-818D-643BC4D3D9C1}" dt="2022-04-13T17:48:05.601" v="1072" actId="14100"/>
          <ac:grpSpMkLst>
            <pc:docMk/>
            <pc:sldMk cId="2315213398" sldId="6786"/>
            <ac:grpSpMk id="11" creationId="{7BC66BAF-016A-4B2D-BD69-83CA6964C096}"/>
          </ac:grpSpMkLst>
        </pc:grpChg>
        <pc:graphicFrameChg chg="add mod">
          <ac:chgData name="Humberto Alencar" userId="d6098c2c-e45d-4e6a-b828-f736d4b688d9" providerId="ADAL" clId="{4254D602-9AF5-41FE-818D-643BC4D3D9C1}" dt="2022-04-13T17:48:05.601" v="1072" actId="14100"/>
          <ac:graphicFrameMkLst>
            <pc:docMk/>
            <pc:sldMk cId="2315213398" sldId="6786"/>
            <ac:graphicFrameMk id="6" creationId="{5FECC8CA-3ABE-407E-AB07-EE66236C0479}"/>
          </ac:graphicFrameMkLst>
        </pc:graphicFrameChg>
        <pc:graphicFrameChg chg="add del mod">
          <ac:chgData name="Humberto Alencar" userId="d6098c2c-e45d-4e6a-b828-f736d4b688d9" providerId="ADAL" clId="{4254D602-9AF5-41FE-818D-643BC4D3D9C1}" dt="2022-04-13T17:45:38.853" v="1015" actId="478"/>
          <ac:graphicFrameMkLst>
            <pc:docMk/>
            <pc:sldMk cId="2315213398" sldId="6786"/>
            <ac:graphicFrameMk id="7" creationId="{A48291CE-0BE3-4236-917F-291EF847EB6A}"/>
          </ac:graphicFrameMkLst>
        </pc:graphicFrameChg>
        <pc:graphicFrameChg chg="add del mod">
          <ac:chgData name="Humberto Alencar" userId="d6098c2c-e45d-4e6a-b828-f736d4b688d9" providerId="ADAL" clId="{4254D602-9AF5-41FE-818D-643BC4D3D9C1}" dt="2022-04-13T17:46:30.217" v="1020" actId="478"/>
          <ac:graphicFrameMkLst>
            <pc:docMk/>
            <pc:sldMk cId="2315213398" sldId="6786"/>
            <ac:graphicFrameMk id="8" creationId="{9CCAAAC9-84CF-448B-936B-2B1E217391AB}"/>
          </ac:graphicFrameMkLst>
        </pc:graphicFrameChg>
        <pc:graphicFrameChg chg="add del mod">
          <ac:chgData name="Humberto Alencar" userId="d6098c2c-e45d-4e6a-b828-f736d4b688d9" providerId="ADAL" clId="{4254D602-9AF5-41FE-818D-643BC4D3D9C1}" dt="2022-04-13T17:46:37.097" v="1024" actId="478"/>
          <ac:graphicFrameMkLst>
            <pc:docMk/>
            <pc:sldMk cId="2315213398" sldId="6786"/>
            <ac:graphicFrameMk id="9" creationId="{F88D6C87-4217-4B92-8FBF-9BC778710F5C}"/>
          </ac:graphicFrameMkLst>
        </pc:graphicFrameChg>
        <pc:graphicFrameChg chg="add mod">
          <ac:chgData name="Humberto Alencar" userId="d6098c2c-e45d-4e6a-b828-f736d4b688d9" providerId="ADAL" clId="{4254D602-9AF5-41FE-818D-643BC4D3D9C1}" dt="2022-04-13T17:48:05.601" v="1072" actId="14100"/>
          <ac:graphicFrameMkLst>
            <pc:docMk/>
            <pc:sldMk cId="2315213398" sldId="6786"/>
            <ac:graphicFrameMk id="10" creationId="{22603A58-1D5D-4DD3-9FCD-E7147B366744}"/>
          </ac:graphicFrameMkLst>
        </pc:graphicFrameChg>
      </pc:sldChg>
      <pc:sldMasterChg chg="delSldLayout">
        <pc:chgData name="Humberto Alencar" userId="d6098c2c-e45d-4e6a-b828-f736d4b688d9" providerId="ADAL" clId="{4254D602-9AF5-41FE-818D-643BC4D3D9C1}" dt="2022-04-13T15:04:30.375" v="410" actId="2696"/>
        <pc:sldMasterMkLst>
          <pc:docMk/>
          <pc:sldMasterMk cId="2210395971" sldId="2147483662"/>
        </pc:sldMasterMkLst>
        <pc:sldLayoutChg chg="del">
          <pc:chgData name="Humberto Alencar" userId="d6098c2c-e45d-4e6a-b828-f736d4b688d9" providerId="ADAL" clId="{4254D602-9AF5-41FE-818D-643BC4D3D9C1}" dt="2022-04-13T15:04:30.375" v="410" actId="2696"/>
          <pc:sldLayoutMkLst>
            <pc:docMk/>
            <pc:sldMasterMk cId="2210395971" sldId="2147483662"/>
            <pc:sldLayoutMk cId="669289465" sldId="2147483825"/>
          </pc:sldLayoutMkLst>
        </pc:sldLayoutChg>
        <pc:sldLayoutChg chg="del">
          <pc:chgData name="Humberto Alencar" userId="d6098c2c-e45d-4e6a-b828-f736d4b688d9" providerId="ADAL" clId="{4254D602-9AF5-41FE-818D-643BC4D3D9C1}" dt="2022-04-12T20:28:44.933" v="75" actId="47"/>
          <pc:sldLayoutMkLst>
            <pc:docMk/>
            <pc:sldMasterMk cId="2210395971" sldId="2147483662"/>
            <pc:sldLayoutMk cId="3487583362" sldId="2147483832"/>
          </pc:sldLayoutMkLst>
        </pc:sldLayoutChg>
        <pc:sldLayoutChg chg="del">
          <pc:chgData name="Humberto Alencar" userId="d6098c2c-e45d-4e6a-b828-f736d4b688d9" providerId="ADAL" clId="{4254D602-9AF5-41FE-818D-643BC4D3D9C1}" dt="2022-04-12T20:28:44.933" v="75" actId="47"/>
          <pc:sldLayoutMkLst>
            <pc:docMk/>
            <pc:sldMasterMk cId="2210395971" sldId="2147483662"/>
            <pc:sldLayoutMk cId="3853927493" sldId="2147483833"/>
          </pc:sldLayoutMkLst>
        </pc:sldLayoutChg>
      </pc:sldMasterChg>
    </pc:docChg>
  </pc:docChgLst>
  <pc:docChgLst>
    <pc:chgData name="Leonel Laboissiere" userId="0edd9a5d-89a9-4aff-8569-4a276c74ca47" providerId="ADAL" clId="{D4D9BD41-8444-4ADC-BC57-4AD278D0C819}"/>
    <pc:docChg chg="undo custSel modSld">
      <pc:chgData name="Leonel Laboissiere" userId="0edd9a5d-89a9-4aff-8569-4a276c74ca47" providerId="ADAL" clId="{D4D9BD41-8444-4ADC-BC57-4AD278D0C819}" dt="2021-12-14T20:43:09.948" v="7" actId="732"/>
      <pc:docMkLst>
        <pc:docMk/>
      </pc:docMkLst>
      <pc:sldChg chg="modSp mod">
        <pc:chgData name="Leonel Laboissiere" userId="0edd9a5d-89a9-4aff-8569-4a276c74ca47" providerId="ADAL" clId="{D4D9BD41-8444-4ADC-BC57-4AD278D0C819}" dt="2021-12-14T20:43:09.948" v="7" actId="732"/>
        <pc:sldMkLst>
          <pc:docMk/>
          <pc:sldMk cId="1495668575" sldId="6361"/>
        </pc:sldMkLst>
        <pc:spChg chg="mod">
          <ac:chgData name="Leonel Laboissiere" userId="0edd9a5d-89a9-4aff-8569-4a276c74ca47" providerId="ADAL" clId="{D4D9BD41-8444-4ADC-BC57-4AD278D0C819}" dt="2021-12-14T20:42:30.484" v="3" actId="1076"/>
          <ac:spMkLst>
            <pc:docMk/>
            <pc:sldMk cId="1495668575" sldId="6361"/>
            <ac:spMk id="5" creationId="{AA763815-EEC5-47B0-95FA-7387D3714AED}"/>
          </ac:spMkLst>
        </pc:spChg>
        <pc:spChg chg="mod">
          <ac:chgData name="Leonel Laboissiere" userId="0edd9a5d-89a9-4aff-8569-4a276c74ca47" providerId="ADAL" clId="{D4D9BD41-8444-4ADC-BC57-4AD278D0C819}" dt="2021-12-14T20:42:35.435" v="4" actId="1076"/>
          <ac:spMkLst>
            <pc:docMk/>
            <pc:sldMk cId="1495668575" sldId="6361"/>
            <ac:spMk id="9" creationId="{772D3163-C941-4DDE-B338-A8FE115C5A93}"/>
          </ac:spMkLst>
        </pc:spChg>
        <pc:picChg chg="mod modCrop">
          <ac:chgData name="Leonel Laboissiere" userId="0edd9a5d-89a9-4aff-8569-4a276c74ca47" providerId="ADAL" clId="{D4D9BD41-8444-4ADC-BC57-4AD278D0C819}" dt="2021-12-14T20:43:09.948" v="7" actId="732"/>
          <ac:picMkLst>
            <pc:docMk/>
            <pc:sldMk cId="1495668575" sldId="6361"/>
            <ac:picMk id="6" creationId="{AB2E826B-0241-491D-85C1-8F9FD15E7EE0}"/>
          </ac:picMkLst>
        </pc:picChg>
      </pc:sldChg>
    </pc:docChg>
  </pc:docChgLst>
  <pc:docChgLst>
    <pc:chgData name="Fernanda Kazama" userId="22fe7373-730d-4e0e-b004-a3194092bdf2" providerId="ADAL" clId="{3A01C833-4B48-494A-9D4E-1FCFEB53EBEA}"/>
    <pc:docChg chg="undo custSel modSld">
      <pc:chgData name="Fernanda Kazama" userId="22fe7373-730d-4e0e-b004-a3194092bdf2" providerId="ADAL" clId="{3A01C833-4B48-494A-9D4E-1FCFEB53EBEA}" dt="2022-04-13T14:00:02.380" v="171" actId="1076"/>
      <pc:docMkLst>
        <pc:docMk/>
      </pc:docMkLst>
      <pc:sldChg chg="addSp modSp mod">
        <pc:chgData name="Fernanda Kazama" userId="22fe7373-730d-4e0e-b004-a3194092bdf2" providerId="ADAL" clId="{3A01C833-4B48-494A-9D4E-1FCFEB53EBEA}" dt="2022-04-13T14:00:02.380" v="171" actId="1076"/>
        <pc:sldMkLst>
          <pc:docMk/>
          <pc:sldMk cId="2598879988" sldId="6530"/>
        </pc:sldMkLst>
        <pc:spChg chg="add mod">
          <ac:chgData name="Fernanda Kazama" userId="22fe7373-730d-4e0e-b004-a3194092bdf2" providerId="ADAL" clId="{3A01C833-4B48-494A-9D4E-1FCFEB53EBEA}" dt="2022-04-13T14:00:02.380" v="171" actId="1076"/>
          <ac:spMkLst>
            <pc:docMk/>
            <pc:sldMk cId="2598879988" sldId="6530"/>
            <ac:spMk id="9" creationId="{16A90EEA-75C1-420F-A51E-4574F11A28CB}"/>
          </ac:spMkLst>
        </pc:spChg>
        <pc:spChg chg="mod">
          <ac:chgData name="Fernanda Kazama" userId="22fe7373-730d-4e0e-b004-a3194092bdf2" providerId="ADAL" clId="{3A01C833-4B48-494A-9D4E-1FCFEB53EBEA}" dt="2022-04-13T13:59:37.296" v="162"/>
          <ac:spMkLst>
            <pc:docMk/>
            <pc:sldMk cId="2598879988" sldId="6530"/>
            <ac:spMk id="12" creationId="{5B175E51-FDDD-4CA8-A60B-CFFCED4C19F6}"/>
          </ac:spMkLst>
        </pc:spChg>
      </pc:sldChg>
    </pc:docChg>
  </pc:docChgLst>
  <pc:docChgLst>
    <pc:chgData name="Erika Gomes" userId="S::egomes@ccee.org.br::556e9a5e-23d6-4cfa-9b6a-bc884c6daaad" providerId="AD" clId="Web-{8E4E8518-B324-4FEC-B6A9-D8625C88A6AA}"/>
    <pc:docChg chg="modSld">
      <pc:chgData name="Erika Gomes" userId="S::egomes@ccee.org.br::556e9a5e-23d6-4cfa-9b6a-bc884c6daaad" providerId="AD" clId="Web-{8E4E8518-B324-4FEC-B6A9-D8625C88A6AA}" dt="2022-01-19T15:00:32.534" v="49" actId="1076"/>
      <pc:docMkLst>
        <pc:docMk/>
      </pc:docMkLst>
      <pc:sldChg chg="modSp">
        <pc:chgData name="Erika Gomes" userId="S::egomes@ccee.org.br::556e9a5e-23d6-4cfa-9b6a-bc884c6daaad" providerId="AD" clId="Web-{8E4E8518-B324-4FEC-B6A9-D8625C88A6AA}" dt="2022-01-19T15:00:27.580" v="47" actId="1076"/>
        <pc:sldMkLst>
          <pc:docMk/>
          <pc:sldMk cId="325592335" sldId="6357"/>
        </pc:sldMkLst>
        <pc:spChg chg="mod">
          <ac:chgData name="Erika Gomes" userId="S::egomes@ccee.org.br::556e9a5e-23d6-4cfa-9b6a-bc884c6daaad" providerId="AD" clId="Web-{8E4E8518-B324-4FEC-B6A9-D8625C88A6AA}" dt="2022-01-19T15:00:22.565" v="44" actId="20577"/>
          <ac:spMkLst>
            <pc:docMk/>
            <pc:sldMk cId="325592335" sldId="6357"/>
            <ac:spMk id="18" creationId="{9846D463-1BBC-4442-8019-CC1144E6DC1B}"/>
          </ac:spMkLst>
        </pc:spChg>
        <pc:picChg chg="mod">
          <ac:chgData name="Erika Gomes" userId="S::egomes@ccee.org.br::556e9a5e-23d6-4cfa-9b6a-bc884c6daaad" providerId="AD" clId="Web-{8E4E8518-B324-4FEC-B6A9-D8625C88A6AA}" dt="2022-01-19T15:00:27.580" v="47" actId="1076"/>
          <ac:picMkLst>
            <pc:docMk/>
            <pc:sldMk cId="325592335" sldId="6357"/>
            <ac:picMk id="16" creationId="{5E01E6B9-52C5-488D-8430-EB53A6800BE2}"/>
          </ac:picMkLst>
        </pc:picChg>
      </pc:sldChg>
      <pc:sldChg chg="modSp">
        <pc:chgData name="Erika Gomes" userId="S::egomes@ccee.org.br::556e9a5e-23d6-4cfa-9b6a-bc884c6daaad" providerId="AD" clId="Web-{8E4E8518-B324-4FEC-B6A9-D8625C88A6AA}" dt="2022-01-19T15:00:32.534" v="49" actId="1076"/>
        <pc:sldMkLst>
          <pc:docMk/>
          <pc:sldMk cId="264491991" sldId="6416"/>
        </pc:sldMkLst>
        <pc:picChg chg="mod">
          <ac:chgData name="Erika Gomes" userId="S::egomes@ccee.org.br::556e9a5e-23d6-4cfa-9b6a-bc884c6daaad" providerId="AD" clId="Web-{8E4E8518-B324-4FEC-B6A9-D8625C88A6AA}" dt="2022-01-19T15:00:32.534" v="49" actId="1076"/>
          <ac:picMkLst>
            <pc:docMk/>
            <pc:sldMk cId="264491991" sldId="6416"/>
            <ac:picMk id="5" creationId="{5B31BB91-BFF8-405F-95EF-C1AAC506E3DA}"/>
          </ac:picMkLst>
        </pc:picChg>
        <pc:picChg chg="mod">
          <ac:chgData name="Erika Gomes" userId="S::egomes@ccee.org.br::556e9a5e-23d6-4cfa-9b6a-bc884c6daaad" providerId="AD" clId="Web-{8E4E8518-B324-4FEC-B6A9-D8625C88A6AA}" dt="2022-01-19T15:00:31.002" v="48" actId="1076"/>
          <ac:picMkLst>
            <pc:docMk/>
            <pc:sldMk cId="264491991" sldId="6416"/>
            <ac:picMk id="6" creationId="{95B7CF58-6254-4A8E-875F-5BC78A41DDCC}"/>
          </ac:picMkLst>
        </pc:picChg>
      </pc:sldChg>
    </pc:docChg>
  </pc:docChgLst>
  <pc:docChgLst>
    <pc:chgData name="Guilherme Ramalho" userId="ab7b3c10-1d40-4de1-b60b-89529660f872" providerId="ADAL" clId="{175713DA-6388-4DA7-99A7-5C5B15D4A4A9}"/>
    <pc:docChg chg="modSld sldOrd">
      <pc:chgData name="Guilherme Ramalho" userId="ab7b3c10-1d40-4de1-b60b-89529660f872" providerId="ADAL" clId="{175713DA-6388-4DA7-99A7-5C5B15D4A4A9}" dt="2022-02-16T21:55:07.569" v="1"/>
      <pc:docMkLst>
        <pc:docMk/>
      </pc:docMkLst>
      <pc:sldChg chg="ord">
        <pc:chgData name="Guilherme Ramalho" userId="ab7b3c10-1d40-4de1-b60b-89529660f872" providerId="ADAL" clId="{175713DA-6388-4DA7-99A7-5C5B15D4A4A9}" dt="2022-02-16T21:55:07.569" v="1"/>
        <pc:sldMkLst>
          <pc:docMk/>
          <pc:sldMk cId="3555557844" sldId="1791"/>
        </pc:sldMkLst>
      </pc:sldChg>
    </pc:docChg>
  </pc:docChgLst>
  <pc:docChgLst>
    <pc:chgData name="Cassia Kuki" userId="0a54ce7b-0f85-46c7-a596-a84da824918f" providerId="ADAL" clId="{4EB8748B-311F-4BBA-8171-5DD3514C6C34}"/>
    <pc:docChg chg="undo custSel addSld delSld modSld modSection">
      <pc:chgData name="Cassia Kuki" userId="0a54ce7b-0f85-46c7-a596-a84da824918f" providerId="ADAL" clId="{4EB8748B-311F-4BBA-8171-5DD3514C6C34}" dt="2022-02-15T21:48:13.512" v="593" actId="20577"/>
      <pc:docMkLst>
        <pc:docMk/>
      </pc:docMkLst>
      <pc:sldChg chg="del">
        <pc:chgData name="Cassia Kuki" userId="0a54ce7b-0f85-46c7-a596-a84da824918f" providerId="ADAL" clId="{4EB8748B-311F-4BBA-8171-5DD3514C6C34}" dt="2022-02-15T21:18:56.634" v="562" actId="2696"/>
        <pc:sldMkLst>
          <pc:docMk/>
          <pc:sldMk cId="295787834" sldId="6157"/>
        </pc:sldMkLst>
      </pc:sldChg>
      <pc:sldChg chg="del">
        <pc:chgData name="Cassia Kuki" userId="0a54ce7b-0f85-46c7-a596-a84da824918f" providerId="ADAL" clId="{4EB8748B-311F-4BBA-8171-5DD3514C6C34}" dt="2022-02-15T21:03:20.150" v="173" actId="47"/>
        <pc:sldMkLst>
          <pc:docMk/>
          <pc:sldMk cId="403020189" sldId="6191"/>
        </pc:sldMkLst>
      </pc:sldChg>
      <pc:sldChg chg="addSp delSp modSp mod">
        <pc:chgData name="Cassia Kuki" userId="0a54ce7b-0f85-46c7-a596-a84da824918f" providerId="ADAL" clId="{4EB8748B-311F-4BBA-8171-5DD3514C6C34}" dt="2022-02-15T20:51:42.869" v="50" actId="692"/>
        <pc:sldMkLst>
          <pc:docMk/>
          <pc:sldMk cId="328819101" sldId="6214"/>
        </pc:sldMkLst>
        <pc:spChg chg="del mod">
          <ac:chgData name="Cassia Kuki" userId="0a54ce7b-0f85-46c7-a596-a84da824918f" providerId="ADAL" clId="{4EB8748B-311F-4BBA-8171-5DD3514C6C34}" dt="2022-02-15T20:51:08.907" v="40" actId="478"/>
          <ac:spMkLst>
            <pc:docMk/>
            <pc:sldMk cId="328819101" sldId="6214"/>
            <ac:spMk id="6" creationId="{0C470F61-72C5-467D-88ED-D46179D801BE}"/>
          </ac:spMkLst>
        </pc:spChg>
        <pc:picChg chg="add mod ord">
          <ac:chgData name="Cassia Kuki" userId="0a54ce7b-0f85-46c7-a596-a84da824918f" providerId="ADAL" clId="{4EB8748B-311F-4BBA-8171-5DD3514C6C34}" dt="2022-02-15T20:51:42.869" v="50" actId="692"/>
          <ac:picMkLst>
            <pc:docMk/>
            <pc:sldMk cId="328819101" sldId="6214"/>
            <ac:picMk id="3" creationId="{40457915-1ABC-4769-AB5E-42C71BD85BCB}"/>
          </ac:picMkLst>
        </pc:picChg>
        <pc:picChg chg="del">
          <ac:chgData name="Cassia Kuki" userId="0a54ce7b-0f85-46c7-a596-a84da824918f" providerId="ADAL" clId="{4EB8748B-311F-4BBA-8171-5DD3514C6C34}" dt="2022-02-15T20:51:10.587" v="41" actId="478"/>
          <ac:picMkLst>
            <pc:docMk/>
            <pc:sldMk cId="328819101" sldId="6214"/>
            <ac:picMk id="8" creationId="{68914293-852C-4497-8014-AE364242ABFC}"/>
          </ac:picMkLst>
        </pc:picChg>
      </pc:sldChg>
      <pc:sldChg chg="modSp mod">
        <pc:chgData name="Cassia Kuki" userId="0a54ce7b-0f85-46c7-a596-a84da824918f" providerId="ADAL" clId="{4EB8748B-311F-4BBA-8171-5DD3514C6C34}" dt="2022-02-15T21:48:13.512" v="593" actId="20577"/>
        <pc:sldMkLst>
          <pc:docMk/>
          <pc:sldMk cId="325592335" sldId="6357"/>
        </pc:sldMkLst>
        <pc:spChg chg="mod">
          <ac:chgData name="Cassia Kuki" userId="0a54ce7b-0f85-46c7-a596-a84da824918f" providerId="ADAL" clId="{4EB8748B-311F-4BBA-8171-5DD3514C6C34}" dt="2022-02-15T21:48:13.512" v="593" actId="20577"/>
          <ac:spMkLst>
            <pc:docMk/>
            <pc:sldMk cId="325592335" sldId="6357"/>
            <ac:spMk id="27" creationId="{A830855C-70CA-491C-8F25-2192C4079036}"/>
          </ac:spMkLst>
        </pc:spChg>
      </pc:sldChg>
      <pc:sldChg chg="addSp delSp modSp mod">
        <pc:chgData name="Cassia Kuki" userId="0a54ce7b-0f85-46c7-a596-a84da824918f" providerId="ADAL" clId="{4EB8748B-311F-4BBA-8171-5DD3514C6C34}" dt="2022-02-15T21:03:16.273" v="172" actId="14100"/>
        <pc:sldMkLst>
          <pc:docMk/>
          <pc:sldMk cId="4143558169" sldId="6425"/>
        </pc:sldMkLst>
        <pc:spChg chg="del">
          <ac:chgData name="Cassia Kuki" userId="0a54ce7b-0f85-46c7-a596-a84da824918f" providerId="ADAL" clId="{4EB8748B-311F-4BBA-8171-5DD3514C6C34}" dt="2022-02-15T20:57:19.194" v="51" actId="478"/>
          <ac:spMkLst>
            <pc:docMk/>
            <pc:sldMk cId="4143558169" sldId="6425"/>
            <ac:spMk id="9" creationId="{3497E9EA-FD90-4DFA-9EB0-27C05CF783C6}"/>
          </ac:spMkLst>
        </pc:spChg>
        <pc:spChg chg="mod">
          <ac:chgData name="Cassia Kuki" userId="0a54ce7b-0f85-46c7-a596-a84da824918f" providerId="ADAL" clId="{4EB8748B-311F-4BBA-8171-5DD3514C6C34}" dt="2022-02-15T20:59:53.954" v="147" actId="20577"/>
          <ac:spMkLst>
            <pc:docMk/>
            <pc:sldMk cId="4143558169" sldId="6425"/>
            <ac:spMk id="10" creationId="{153E590F-AEC4-4312-AEFB-0E804E1727D6}"/>
          </ac:spMkLst>
        </pc:spChg>
        <pc:spChg chg="mod">
          <ac:chgData name="Cassia Kuki" userId="0a54ce7b-0f85-46c7-a596-a84da824918f" providerId="ADAL" clId="{4EB8748B-311F-4BBA-8171-5DD3514C6C34}" dt="2022-02-15T20:59:37.874" v="114" actId="20577"/>
          <ac:spMkLst>
            <pc:docMk/>
            <pc:sldMk cId="4143558169" sldId="6425"/>
            <ac:spMk id="11" creationId="{4D42689B-A0DD-4F41-93C0-3915B1E85664}"/>
          </ac:spMkLst>
        </pc:spChg>
        <pc:spChg chg="mod">
          <ac:chgData name="Cassia Kuki" userId="0a54ce7b-0f85-46c7-a596-a84da824918f" providerId="ADAL" clId="{4EB8748B-311F-4BBA-8171-5DD3514C6C34}" dt="2022-02-15T20:59:59.785" v="149" actId="20577"/>
          <ac:spMkLst>
            <pc:docMk/>
            <pc:sldMk cId="4143558169" sldId="6425"/>
            <ac:spMk id="17" creationId="{D9D09F55-E2DD-4098-AC91-D7176069E997}"/>
          </ac:spMkLst>
        </pc:spChg>
        <pc:picChg chg="add mod">
          <ac:chgData name="Cassia Kuki" userId="0a54ce7b-0f85-46c7-a596-a84da824918f" providerId="ADAL" clId="{4EB8748B-311F-4BBA-8171-5DD3514C6C34}" dt="2022-02-15T21:03:16.273" v="172" actId="14100"/>
          <ac:picMkLst>
            <pc:docMk/>
            <pc:sldMk cId="4143558169" sldId="6425"/>
            <ac:picMk id="4" creationId="{834AB911-0256-490D-B0FD-BAE90836316F}"/>
          </ac:picMkLst>
        </pc:picChg>
        <pc:picChg chg="add del mod">
          <ac:chgData name="Cassia Kuki" userId="0a54ce7b-0f85-46c7-a596-a84da824918f" providerId="ADAL" clId="{4EB8748B-311F-4BBA-8171-5DD3514C6C34}" dt="2022-02-15T21:01:31.352" v="152" actId="478"/>
          <ac:picMkLst>
            <pc:docMk/>
            <pc:sldMk cId="4143558169" sldId="6425"/>
            <ac:picMk id="6" creationId="{9C933BB8-7276-4CEA-9D75-E018E4D59FB5}"/>
          </ac:picMkLst>
        </pc:picChg>
        <pc:picChg chg="add mod">
          <ac:chgData name="Cassia Kuki" userId="0a54ce7b-0f85-46c7-a596-a84da824918f" providerId="ADAL" clId="{4EB8748B-311F-4BBA-8171-5DD3514C6C34}" dt="2022-02-15T21:01:54.064" v="159" actId="692"/>
          <ac:picMkLst>
            <pc:docMk/>
            <pc:sldMk cId="4143558169" sldId="6425"/>
            <ac:picMk id="8" creationId="{99C32CF9-02D1-486E-BD7E-E5E4B9666176}"/>
          </ac:picMkLst>
        </pc:picChg>
        <pc:picChg chg="add mod">
          <ac:chgData name="Cassia Kuki" userId="0a54ce7b-0f85-46c7-a596-a84da824918f" providerId="ADAL" clId="{4EB8748B-311F-4BBA-8171-5DD3514C6C34}" dt="2022-02-15T21:03:07.477" v="171" actId="692"/>
          <ac:picMkLst>
            <pc:docMk/>
            <pc:sldMk cId="4143558169" sldId="6425"/>
            <ac:picMk id="13" creationId="{D3A12390-4E86-45AD-90E8-75A348E2B62C}"/>
          </ac:picMkLst>
        </pc:picChg>
        <pc:picChg chg="del">
          <ac:chgData name="Cassia Kuki" userId="0a54ce7b-0f85-46c7-a596-a84da824918f" providerId="ADAL" clId="{4EB8748B-311F-4BBA-8171-5DD3514C6C34}" dt="2022-02-15T20:59:29.145" v="110" actId="478"/>
          <ac:picMkLst>
            <pc:docMk/>
            <pc:sldMk cId="4143558169" sldId="6425"/>
            <ac:picMk id="14" creationId="{E45C86B6-0BCE-4A36-8055-4212F2B65E66}"/>
          </ac:picMkLst>
        </pc:picChg>
        <pc:picChg chg="del">
          <ac:chgData name="Cassia Kuki" userId="0a54ce7b-0f85-46c7-a596-a84da824918f" providerId="ADAL" clId="{4EB8748B-311F-4BBA-8171-5DD3514C6C34}" dt="2022-02-15T20:59:31.153" v="111" actId="478"/>
          <ac:picMkLst>
            <pc:docMk/>
            <pc:sldMk cId="4143558169" sldId="6425"/>
            <ac:picMk id="19" creationId="{6E707CD0-26EE-4114-A850-C1D3150F59A2}"/>
          </ac:picMkLst>
        </pc:picChg>
        <pc:picChg chg="del">
          <ac:chgData name="Cassia Kuki" userId="0a54ce7b-0f85-46c7-a596-a84da824918f" providerId="ADAL" clId="{4EB8748B-311F-4BBA-8171-5DD3514C6C34}" dt="2022-02-15T20:57:37.273" v="80" actId="478"/>
          <ac:picMkLst>
            <pc:docMk/>
            <pc:sldMk cId="4143558169" sldId="6425"/>
            <ac:picMk id="20" creationId="{EA16CA8F-4418-4D2B-A4FD-E5BF9C5A842E}"/>
          </ac:picMkLst>
        </pc:picChg>
      </pc:sldChg>
      <pc:sldChg chg="addSp delSp modSp mod">
        <pc:chgData name="Cassia Kuki" userId="0a54ce7b-0f85-46c7-a596-a84da824918f" providerId="ADAL" clId="{4EB8748B-311F-4BBA-8171-5DD3514C6C34}" dt="2022-02-15T21:24:07.710" v="589" actId="1076"/>
        <pc:sldMkLst>
          <pc:docMk/>
          <pc:sldMk cId="2839961599" sldId="6468"/>
        </pc:sldMkLst>
        <pc:spChg chg="del mod">
          <ac:chgData name="Cassia Kuki" userId="0a54ce7b-0f85-46c7-a596-a84da824918f" providerId="ADAL" clId="{4EB8748B-311F-4BBA-8171-5DD3514C6C34}" dt="2022-02-15T21:15:38.287" v="526" actId="478"/>
          <ac:spMkLst>
            <pc:docMk/>
            <pc:sldMk cId="2839961599" sldId="6468"/>
            <ac:spMk id="2" creationId="{F4BB397A-4F57-482C-961F-12AEE178C49B}"/>
          </ac:spMkLst>
        </pc:spChg>
        <pc:spChg chg="mod">
          <ac:chgData name="Cassia Kuki" userId="0a54ce7b-0f85-46c7-a596-a84da824918f" providerId="ADAL" clId="{4EB8748B-311F-4BBA-8171-5DD3514C6C34}" dt="2022-02-15T21:09:53.824" v="180" actId="20577"/>
          <ac:spMkLst>
            <pc:docMk/>
            <pc:sldMk cId="2839961599" sldId="6468"/>
            <ac:spMk id="11" creationId="{00000000-0000-0000-0000-000000000000}"/>
          </ac:spMkLst>
        </pc:spChg>
        <pc:spChg chg="mod">
          <ac:chgData name="Cassia Kuki" userId="0a54ce7b-0f85-46c7-a596-a84da824918f" providerId="ADAL" clId="{4EB8748B-311F-4BBA-8171-5DD3514C6C34}" dt="2022-02-15T21:13:43.135" v="510" actId="20577"/>
          <ac:spMkLst>
            <pc:docMk/>
            <pc:sldMk cId="2839961599" sldId="6468"/>
            <ac:spMk id="12" creationId="{1776E902-16C6-48DD-BC83-AC7E5FE26BBD}"/>
          </ac:spMkLst>
        </pc:spChg>
        <pc:spChg chg="mod">
          <ac:chgData name="Cassia Kuki" userId="0a54ce7b-0f85-46c7-a596-a84da824918f" providerId="ADAL" clId="{4EB8748B-311F-4BBA-8171-5DD3514C6C34}" dt="2022-02-15T21:13:01.529" v="506" actId="20577"/>
          <ac:spMkLst>
            <pc:docMk/>
            <pc:sldMk cId="2839961599" sldId="6468"/>
            <ac:spMk id="13" creationId="{C01ED58F-5718-42AF-BC23-9FECD46EB12A}"/>
          </ac:spMkLst>
        </pc:spChg>
        <pc:spChg chg="mod">
          <ac:chgData name="Cassia Kuki" userId="0a54ce7b-0f85-46c7-a596-a84da824918f" providerId="ADAL" clId="{4EB8748B-311F-4BBA-8171-5DD3514C6C34}" dt="2022-02-15T21:13:48.015" v="516" actId="20577"/>
          <ac:spMkLst>
            <pc:docMk/>
            <pc:sldMk cId="2839961599" sldId="6468"/>
            <ac:spMk id="14" creationId="{DD28828B-820C-4925-8525-27F3AD6FCB3C}"/>
          </ac:spMkLst>
        </pc:spChg>
        <pc:spChg chg="del">
          <ac:chgData name="Cassia Kuki" userId="0a54ce7b-0f85-46c7-a596-a84da824918f" providerId="ADAL" clId="{4EB8748B-311F-4BBA-8171-5DD3514C6C34}" dt="2022-02-15T21:16:52.703" v="541" actId="478"/>
          <ac:spMkLst>
            <pc:docMk/>
            <pc:sldMk cId="2839961599" sldId="6468"/>
            <ac:spMk id="15" creationId="{8AB33AF0-D924-4C2A-94B2-E3604AF2558D}"/>
          </ac:spMkLst>
        </pc:spChg>
        <pc:spChg chg="mod">
          <ac:chgData name="Cassia Kuki" userId="0a54ce7b-0f85-46c7-a596-a84da824918f" providerId="ADAL" clId="{4EB8748B-311F-4BBA-8171-5DD3514C6C34}" dt="2022-02-15T21:15:29.439" v="525" actId="1076"/>
          <ac:spMkLst>
            <pc:docMk/>
            <pc:sldMk cId="2839961599" sldId="6468"/>
            <ac:spMk id="18" creationId="{16882DC3-180D-4764-B068-A8BFA85A7279}"/>
          </ac:spMkLst>
        </pc:spChg>
        <pc:spChg chg="del mod">
          <ac:chgData name="Cassia Kuki" userId="0a54ce7b-0f85-46c7-a596-a84da824918f" providerId="ADAL" clId="{4EB8748B-311F-4BBA-8171-5DD3514C6C34}" dt="2022-02-15T21:09:56.360" v="181" actId="478"/>
          <ac:spMkLst>
            <pc:docMk/>
            <pc:sldMk cId="2839961599" sldId="6468"/>
            <ac:spMk id="19" creationId="{340B9D66-0928-41AF-A8D7-6A352D2B7D2F}"/>
          </ac:spMkLst>
        </pc:spChg>
        <pc:spChg chg="mod">
          <ac:chgData name="Cassia Kuki" userId="0a54ce7b-0f85-46c7-a596-a84da824918f" providerId="ADAL" clId="{4EB8748B-311F-4BBA-8171-5DD3514C6C34}" dt="2022-02-15T21:16:59.583" v="543" actId="14100"/>
          <ac:spMkLst>
            <pc:docMk/>
            <pc:sldMk cId="2839961599" sldId="6468"/>
            <ac:spMk id="21" creationId="{5D926148-2B46-451B-974F-7822927EBA28}"/>
          </ac:spMkLst>
        </pc:spChg>
        <pc:spChg chg="add mod">
          <ac:chgData name="Cassia Kuki" userId="0a54ce7b-0f85-46c7-a596-a84da824918f" providerId="ADAL" clId="{4EB8748B-311F-4BBA-8171-5DD3514C6C34}" dt="2022-02-15T21:19:43.383" v="568" actId="1036"/>
          <ac:spMkLst>
            <pc:docMk/>
            <pc:sldMk cId="2839961599" sldId="6468"/>
            <ac:spMk id="23" creationId="{B6CF99BC-29CC-4106-946D-031652F31A80}"/>
          </ac:spMkLst>
        </pc:spChg>
        <pc:spChg chg="mod">
          <ac:chgData name="Cassia Kuki" userId="0a54ce7b-0f85-46c7-a596-a84da824918f" providerId="ADAL" clId="{4EB8748B-311F-4BBA-8171-5DD3514C6C34}" dt="2022-02-15T21:19:49.646" v="569" actId="1076"/>
          <ac:spMkLst>
            <pc:docMk/>
            <pc:sldMk cId="2839961599" sldId="6468"/>
            <ac:spMk id="31" creationId="{E3CE520B-050C-4D6E-8E7C-7094168FCD60}"/>
          </ac:spMkLst>
        </pc:spChg>
        <pc:graphicFrameChg chg="add del mod">
          <ac:chgData name="Cassia Kuki" userId="0a54ce7b-0f85-46c7-a596-a84da824918f" providerId="ADAL" clId="{4EB8748B-311F-4BBA-8171-5DD3514C6C34}" dt="2022-02-15T21:23:01.993" v="571"/>
          <ac:graphicFrameMkLst>
            <pc:docMk/>
            <pc:sldMk cId="2839961599" sldId="6468"/>
            <ac:graphicFrameMk id="10" creationId="{70ECA3B8-6880-49E5-82D4-877D64C00E4F}"/>
          </ac:graphicFrameMkLst>
        </pc:graphicFrameChg>
        <pc:picChg chg="add del mod">
          <ac:chgData name="Cassia Kuki" userId="0a54ce7b-0f85-46c7-a596-a84da824918f" providerId="ADAL" clId="{4EB8748B-311F-4BBA-8171-5DD3514C6C34}" dt="2022-02-15T21:17:23.911" v="544" actId="478"/>
          <ac:picMkLst>
            <pc:docMk/>
            <pc:sldMk cId="2839961599" sldId="6468"/>
            <ac:picMk id="4" creationId="{602A8E10-7370-4385-B858-BE1D957771FC}"/>
          </ac:picMkLst>
        </pc:picChg>
        <pc:picChg chg="add mod ord">
          <ac:chgData name="Cassia Kuki" userId="0a54ce7b-0f85-46c7-a596-a84da824918f" providerId="ADAL" clId="{4EB8748B-311F-4BBA-8171-5DD3514C6C34}" dt="2022-02-15T21:16:50.513" v="540" actId="167"/>
          <ac:picMkLst>
            <pc:docMk/>
            <pc:sldMk cId="2839961599" sldId="6468"/>
            <ac:picMk id="6" creationId="{5EEDD20C-794D-49F4-89FD-C787DF4ED12C}"/>
          </ac:picMkLst>
        </pc:picChg>
        <pc:picChg chg="del">
          <ac:chgData name="Cassia Kuki" userId="0a54ce7b-0f85-46c7-a596-a84da824918f" providerId="ADAL" clId="{4EB8748B-311F-4BBA-8171-5DD3514C6C34}" dt="2022-02-15T21:14:58.504" v="517" actId="478"/>
          <ac:picMkLst>
            <pc:docMk/>
            <pc:sldMk cId="2839961599" sldId="6468"/>
            <ac:picMk id="8" creationId="{48580C72-1C58-4767-8A4C-9BEC7A259C97}"/>
          </ac:picMkLst>
        </pc:picChg>
        <pc:picChg chg="add mod">
          <ac:chgData name="Cassia Kuki" userId="0a54ce7b-0f85-46c7-a596-a84da824918f" providerId="ADAL" clId="{4EB8748B-311F-4BBA-8171-5DD3514C6C34}" dt="2022-02-15T21:19:43.383" v="568" actId="1036"/>
          <ac:picMkLst>
            <pc:docMk/>
            <pc:sldMk cId="2839961599" sldId="6468"/>
            <ac:picMk id="9" creationId="{11AB4D71-74AD-4525-A044-A9C5064768FE}"/>
          </ac:picMkLst>
        </pc:picChg>
        <pc:picChg chg="del mod">
          <ac:chgData name="Cassia Kuki" userId="0a54ce7b-0f85-46c7-a596-a84da824918f" providerId="ADAL" clId="{4EB8748B-311F-4BBA-8171-5DD3514C6C34}" dt="2022-02-15T21:15:53.647" v="528" actId="478"/>
          <ac:picMkLst>
            <pc:docMk/>
            <pc:sldMk cId="2839961599" sldId="6468"/>
            <ac:picMk id="16" creationId="{5EC5D1A7-2674-4113-A452-8621F1EDC48E}"/>
          </ac:picMkLst>
        </pc:picChg>
        <pc:picChg chg="del mod">
          <ac:chgData name="Cassia Kuki" userId="0a54ce7b-0f85-46c7-a596-a84da824918f" providerId="ADAL" clId="{4EB8748B-311F-4BBA-8171-5DD3514C6C34}" dt="2022-02-15T21:23:35.373" v="576" actId="478"/>
          <ac:picMkLst>
            <pc:docMk/>
            <pc:sldMk cId="2839961599" sldId="6468"/>
            <ac:picMk id="20" creationId="{06D1C303-8A14-49F5-A8F2-53F2CF8DC91C}"/>
          </ac:picMkLst>
        </pc:picChg>
        <pc:picChg chg="del">
          <ac:chgData name="Cassia Kuki" userId="0a54ce7b-0f85-46c7-a596-a84da824918f" providerId="ADAL" clId="{4EB8748B-311F-4BBA-8171-5DD3514C6C34}" dt="2022-02-15T21:23:53.462" v="583" actId="478"/>
          <ac:picMkLst>
            <pc:docMk/>
            <pc:sldMk cId="2839961599" sldId="6468"/>
            <ac:picMk id="22" creationId="{78E09782-4AE8-499D-9BFF-369C7D305614}"/>
          </ac:picMkLst>
        </pc:picChg>
        <pc:picChg chg="del mod">
          <ac:chgData name="Cassia Kuki" userId="0a54ce7b-0f85-46c7-a596-a84da824918f" providerId="ADAL" clId="{4EB8748B-311F-4BBA-8171-5DD3514C6C34}" dt="2022-02-15T21:24:03.118" v="587" actId="478"/>
          <ac:picMkLst>
            <pc:docMk/>
            <pc:sldMk cId="2839961599" sldId="6468"/>
            <ac:picMk id="24" creationId="{4B095816-11BA-4598-ADEE-1A9054707EF8}"/>
          </ac:picMkLst>
        </pc:picChg>
        <pc:picChg chg="mod">
          <ac:chgData name="Cassia Kuki" userId="0a54ce7b-0f85-46c7-a596-a84da824918f" providerId="ADAL" clId="{4EB8748B-311F-4BBA-8171-5DD3514C6C34}" dt="2022-02-15T21:24:00.693" v="586" actId="1076"/>
          <ac:picMkLst>
            <pc:docMk/>
            <pc:sldMk cId="2839961599" sldId="6468"/>
            <ac:picMk id="25" creationId="{C8F44F17-4129-4E04-B463-17C81511A93F}"/>
          </ac:picMkLst>
        </pc:picChg>
        <pc:picChg chg="add mod">
          <ac:chgData name="Cassia Kuki" userId="0a54ce7b-0f85-46c7-a596-a84da824918f" providerId="ADAL" clId="{4EB8748B-311F-4BBA-8171-5DD3514C6C34}" dt="2022-02-15T21:24:07.710" v="589" actId="1076"/>
          <ac:picMkLst>
            <pc:docMk/>
            <pc:sldMk cId="2839961599" sldId="6468"/>
            <ac:picMk id="27" creationId="{2E531C5F-A799-4E57-8C21-A9BA3EBC3F46}"/>
          </ac:picMkLst>
        </pc:picChg>
      </pc:sldChg>
      <pc:sldChg chg="del">
        <pc:chgData name="Cassia Kuki" userId="0a54ce7b-0f85-46c7-a596-a84da824918f" providerId="ADAL" clId="{4EB8748B-311F-4BBA-8171-5DD3514C6C34}" dt="2022-02-15T21:18:56.634" v="562" actId="2696"/>
        <pc:sldMkLst>
          <pc:docMk/>
          <pc:sldMk cId="2104491136" sldId="6470"/>
        </pc:sldMkLst>
      </pc:sldChg>
      <pc:sldChg chg="addSp delSp modSp add mod">
        <pc:chgData name="Cassia Kuki" userId="0a54ce7b-0f85-46c7-a596-a84da824918f" providerId="ADAL" clId="{4EB8748B-311F-4BBA-8171-5DD3514C6C34}" dt="2022-02-15T20:50:11.155" v="39" actId="692"/>
        <pc:sldMkLst>
          <pc:docMk/>
          <pc:sldMk cId="1070320835" sldId="6489"/>
        </pc:sldMkLst>
        <pc:spChg chg="del">
          <ac:chgData name="Cassia Kuki" userId="0a54ce7b-0f85-46c7-a596-a84da824918f" providerId="ADAL" clId="{4EB8748B-311F-4BBA-8171-5DD3514C6C34}" dt="2022-02-15T20:48:19.580" v="2" actId="478"/>
          <ac:spMkLst>
            <pc:docMk/>
            <pc:sldMk cId="1070320835" sldId="6489"/>
            <ac:spMk id="6" creationId="{0C470F61-72C5-467D-88ED-D46179D801BE}"/>
          </ac:spMkLst>
        </pc:spChg>
        <pc:spChg chg="mod">
          <ac:chgData name="Cassia Kuki" userId="0a54ce7b-0f85-46c7-a596-a84da824918f" providerId="ADAL" clId="{4EB8748B-311F-4BBA-8171-5DD3514C6C34}" dt="2022-02-15T20:49:44.179" v="27" actId="1076"/>
          <ac:spMkLst>
            <pc:docMk/>
            <pc:sldMk cId="1070320835" sldId="6489"/>
            <ac:spMk id="12" creationId="{2CCC8DB7-6B36-4056-B08C-EBDB9557002B}"/>
          </ac:spMkLst>
        </pc:spChg>
        <pc:spChg chg="mod">
          <ac:chgData name="Cassia Kuki" userId="0a54ce7b-0f85-46c7-a596-a84da824918f" providerId="ADAL" clId="{4EB8748B-311F-4BBA-8171-5DD3514C6C34}" dt="2022-02-15T20:48:27.211" v="19" actId="20577"/>
          <ac:spMkLst>
            <pc:docMk/>
            <pc:sldMk cId="1070320835" sldId="6489"/>
            <ac:spMk id="33" creationId="{0DE4AD90-6DFF-42EB-86D4-39AB518E6C56}"/>
          </ac:spMkLst>
        </pc:spChg>
        <pc:picChg chg="add mod ord">
          <ac:chgData name="Cassia Kuki" userId="0a54ce7b-0f85-46c7-a596-a84da824918f" providerId="ADAL" clId="{4EB8748B-311F-4BBA-8171-5DD3514C6C34}" dt="2022-02-15T20:50:11.155" v="39" actId="692"/>
          <ac:picMkLst>
            <pc:docMk/>
            <pc:sldMk cId="1070320835" sldId="6489"/>
            <ac:picMk id="3" creationId="{FED185BB-6F4D-4411-93EE-E929D4A7B451}"/>
          </ac:picMkLst>
        </pc:picChg>
        <pc:picChg chg="del">
          <ac:chgData name="Cassia Kuki" userId="0a54ce7b-0f85-46c7-a596-a84da824918f" providerId="ADAL" clId="{4EB8748B-311F-4BBA-8171-5DD3514C6C34}" dt="2022-02-15T20:49:28.778" v="20" actId="478"/>
          <ac:picMkLst>
            <pc:docMk/>
            <pc:sldMk cId="1070320835" sldId="6489"/>
            <ac:picMk id="8" creationId="{68914293-852C-4497-8014-AE364242ABFC}"/>
          </ac:picMkLst>
        </pc:picChg>
      </pc:sldChg>
    </pc:docChg>
  </pc:docChgLst>
  <pc:docChgLst>
    <pc:chgData name="Cassio Tahan" userId="0f95cbe4-8d54-4dc7-b180-4b52cd23a871" providerId="ADAL" clId="{7B9CD87C-6E4B-432E-93F9-8BF5B0A074CE}"/>
    <pc:docChg chg="undo redo custSel delSld modSld modSection">
      <pc:chgData name="Cassio Tahan" userId="0f95cbe4-8d54-4dc7-b180-4b52cd23a871" providerId="ADAL" clId="{7B9CD87C-6E4B-432E-93F9-8BF5B0A074CE}" dt="2022-03-16T18:56:02.012" v="731" actId="20577"/>
      <pc:docMkLst>
        <pc:docMk/>
      </pc:docMkLst>
      <pc:sldChg chg="addSp delSp modSp mod">
        <pc:chgData name="Cassio Tahan" userId="0f95cbe4-8d54-4dc7-b180-4b52cd23a871" providerId="ADAL" clId="{7B9CD87C-6E4B-432E-93F9-8BF5B0A074CE}" dt="2022-03-16T14:36:20.526" v="483" actId="20577"/>
        <pc:sldMkLst>
          <pc:docMk/>
          <pc:sldMk cId="74614992" sldId="6179"/>
        </pc:sldMkLst>
        <pc:spChg chg="mod">
          <ac:chgData name="Cassio Tahan" userId="0f95cbe4-8d54-4dc7-b180-4b52cd23a871" providerId="ADAL" clId="{7B9CD87C-6E4B-432E-93F9-8BF5B0A074CE}" dt="2022-03-16T13:47:57.592" v="18" actId="20577"/>
          <ac:spMkLst>
            <pc:docMk/>
            <pc:sldMk cId="74614992" sldId="6179"/>
            <ac:spMk id="11" creationId="{00000000-0000-0000-0000-000000000000}"/>
          </ac:spMkLst>
        </pc:spChg>
        <pc:spChg chg="mod">
          <ac:chgData name="Cassio Tahan" userId="0f95cbe4-8d54-4dc7-b180-4b52cd23a871" providerId="ADAL" clId="{7B9CD87C-6E4B-432E-93F9-8BF5B0A074CE}" dt="2022-03-16T14:34:57.572" v="467"/>
          <ac:spMkLst>
            <pc:docMk/>
            <pc:sldMk cId="74614992" sldId="6179"/>
            <ac:spMk id="12" creationId="{8C588011-BF48-4715-8EC9-9E2E9E441533}"/>
          </ac:spMkLst>
        </pc:spChg>
        <pc:spChg chg="del">
          <ac:chgData name="Cassio Tahan" userId="0f95cbe4-8d54-4dc7-b180-4b52cd23a871" providerId="ADAL" clId="{7B9CD87C-6E4B-432E-93F9-8BF5B0A074CE}" dt="2022-03-16T14:07:31.445" v="138" actId="478"/>
          <ac:spMkLst>
            <pc:docMk/>
            <pc:sldMk cId="74614992" sldId="6179"/>
            <ac:spMk id="14" creationId="{8CE59B95-42DE-4F0B-80A7-989A04B09C16}"/>
          </ac:spMkLst>
        </pc:spChg>
        <pc:spChg chg="mod">
          <ac:chgData name="Cassio Tahan" userId="0f95cbe4-8d54-4dc7-b180-4b52cd23a871" providerId="ADAL" clId="{7B9CD87C-6E4B-432E-93F9-8BF5B0A074CE}" dt="2022-03-16T14:36:20.526" v="483" actId="20577"/>
          <ac:spMkLst>
            <pc:docMk/>
            <pc:sldMk cId="74614992" sldId="6179"/>
            <ac:spMk id="17" creationId="{5BFEED0B-4D3F-4AC9-A2A7-7A13201F3DE0}"/>
          </ac:spMkLst>
        </pc:spChg>
        <pc:spChg chg="mod">
          <ac:chgData name="Cassio Tahan" userId="0f95cbe4-8d54-4dc7-b180-4b52cd23a871" providerId="ADAL" clId="{7B9CD87C-6E4B-432E-93F9-8BF5B0A074CE}" dt="2022-03-16T14:35:56.774" v="475" actId="20577"/>
          <ac:spMkLst>
            <pc:docMk/>
            <pc:sldMk cId="74614992" sldId="6179"/>
            <ac:spMk id="18" creationId="{322A0B7E-74AE-403B-AF82-50E3D9BB3378}"/>
          </ac:spMkLst>
        </pc:spChg>
        <pc:spChg chg="mod">
          <ac:chgData name="Cassio Tahan" userId="0f95cbe4-8d54-4dc7-b180-4b52cd23a871" providerId="ADAL" clId="{7B9CD87C-6E4B-432E-93F9-8BF5B0A074CE}" dt="2022-03-16T14:36:06.641" v="480" actId="20577"/>
          <ac:spMkLst>
            <pc:docMk/>
            <pc:sldMk cId="74614992" sldId="6179"/>
            <ac:spMk id="19" creationId="{E6327A69-0FCD-4627-B326-1145D8A141EF}"/>
          </ac:spMkLst>
        </pc:spChg>
        <pc:spChg chg="add del mod">
          <ac:chgData name="Cassio Tahan" userId="0f95cbe4-8d54-4dc7-b180-4b52cd23a871" providerId="ADAL" clId="{7B9CD87C-6E4B-432E-93F9-8BF5B0A074CE}" dt="2022-03-16T14:35:47.674" v="472" actId="478"/>
          <ac:spMkLst>
            <pc:docMk/>
            <pc:sldMk cId="74614992" sldId="6179"/>
            <ac:spMk id="20" creationId="{F61FF2A8-EF18-479A-A9D1-E09E40214FF9}"/>
          </ac:spMkLst>
        </pc:spChg>
        <pc:graphicFrameChg chg="add del mod">
          <ac:chgData name="Cassio Tahan" userId="0f95cbe4-8d54-4dc7-b180-4b52cd23a871" providerId="ADAL" clId="{7B9CD87C-6E4B-432E-93F9-8BF5B0A074CE}" dt="2022-03-16T14:07:44.205" v="142"/>
          <ac:graphicFrameMkLst>
            <pc:docMk/>
            <pc:sldMk cId="74614992" sldId="6179"/>
            <ac:graphicFrameMk id="4" creationId="{2CF8F848-CE80-4E74-958D-F6668D2CF04C}"/>
          </ac:graphicFrameMkLst>
        </pc:graphicFrameChg>
        <pc:graphicFrameChg chg="add mod">
          <ac:chgData name="Cassio Tahan" userId="0f95cbe4-8d54-4dc7-b180-4b52cd23a871" providerId="ADAL" clId="{7B9CD87C-6E4B-432E-93F9-8BF5B0A074CE}" dt="2022-03-16T14:07:21.902" v="131"/>
          <ac:graphicFrameMkLst>
            <pc:docMk/>
            <pc:sldMk cId="74614992" sldId="6179"/>
            <ac:graphicFrameMk id="16" creationId="{00000000-0008-0000-0F00-00001A000000}"/>
          </ac:graphicFrameMkLst>
        </pc:graphicFrameChg>
        <pc:picChg chg="del">
          <ac:chgData name="Cassio Tahan" userId="0f95cbe4-8d54-4dc7-b180-4b52cd23a871" providerId="ADAL" clId="{7B9CD87C-6E4B-432E-93F9-8BF5B0A074CE}" dt="2022-03-16T14:07:31.142" v="137" actId="478"/>
          <ac:picMkLst>
            <pc:docMk/>
            <pc:sldMk cId="74614992" sldId="6179"/>
            <ac:picMk id="2" creationId="{CC2D5C5D-52E7-49E0-AECF-2C5E11F4B9DD}"/>
          </ac:picMkLst>
        </pc:picChg>
        <pc:picChg chg="add mod ord">
          <ac:chgData name="Cassio Tahan" userId="0f95cbe4-8d54-4dc7-b180-4b52cd23a871" providerId="ADAL" clId="{7B9CD87C-6E4B-432E-93F9-8BF5B0A074CE}" dt="2022-03-16T14:07:30.137" v="136" actId="167"/>
          <ac:picMkLst>
            <pc:docMk/>
            <pc:sldMk cId="74614992" sldId="6179"/>
            <ac:picMk id="3" creationId="{680EDD23-942D-488E-8D42-F03AC7459885}"/>
          </ac:picMkLst>
        </pc:picChg>
        <pc:picChg chg="del">
          <ac:chgData name="Cassio Tahan" userId="0f95cbe4-8d54-4dc7-b180-4b52cd23a871" providerId="ADAL" clId="{7B9CD87C-6E4B-432E-93F9-8BF5B0A074CE}" dt="2022-03-16T14:07:53.149" v="148" actId="478"/>
          <ac:picMkLst>
            <pc:docMk/>
            <pc:sldMk cId="74614992" sldId="6179"/>
            <ac:picMk id="5" creationId="{50B16D93-4861-48BB-B8CE-33690F1487F7}"/>
          </ac:picMkLst>
        </pc:picChg>
        <pc:picChg chg="add mod ord">
          <ac:chgData name="Cassio Tahan" userId="0f95cbe4-8d54-4dc7-b180-4b52cd23a871" providerId="ADAL" clId="{7B9CD87C-6E4B-432E-93F9-8BF5B0A074CE}" dt="2022-03-16T14:07:51.866" v="147" actId="167"/>
          <ac:picMkLst>
            <pc:docMk/>
            <pc:sldMk cId="74614992" sldId="6179"/>
            <ac:picMk id="6" creationId="{1EFB2D5F-8B55-4F3B-A4BB-DF09B13AC0CF}"/>
          </ac:picMkLst>
        </pc:picChg>
      </pc:sldChg>
      <pc:sldChg chg="addSp delSp modSp mod">
        <pc:chgData name="Cassio Tahan" userId="0f95cbe4-8d54-4dc7-b180-4b52cd23a871" providerId="ADAL" clId="{7B9CD87C-6E4B-432E-93F9-8BF5B0A074CE}" dt="2022-03-16T18:56:02.012" v="731" actId="20577"/>
        <pc:sldMkLst>
          <pc:docMk/>
          <pc:sldMk cId="4290377012" sldId="6180"/>
        </pc:sldMkLst>
        <pc:spChg chg="mod">
          <ac:chgData name="Cassio Tahan" userId="0f95cbe4-8d54-4dc7-b180-4b52cd23a871" providerId="ADAL" clId="{7B9CD87C-6E4B-432E-93F9-8BF5B0A074CE}" dt="2022-03-16T13:48:16.138" v="23"/>
          <ac:spMkLst>
            <pc:docMk/>
            <pc:sldMk cId="4290377012" sldId="6180"/>
            <ac:spMk id="11" creationId="{00000000-0000-0000-0000-000000000000}"/>
          </ac:spMkLst>
        </pc:spChg>
        <pc:spChg chg="del">
          <ac:chgData name="Cassio Tahan" userId="0f95cbe4-8d54-4dc7-b180-4b52cd23a871" providerId="ADAL" clId="{7B9CD87C-6E4B-432E-93F9-8BF5B0A074CE}" dt="2022-03-16T14:14:25.583" v="360" actId="478"/>
          <ac:spMkLst>
            <pc:docMk/>
            <pc:sldMk cId="4290377012" sldId="6180"/>
            <ac:spMk id="12" creationId="{4B049DB9-E267-4B47-A74C-4D58830A03BE}"/>
          </ac:spMkLst>
        </pc:spChg>
        <pc:spChg chg="mod">
          <ac:chgData name="Cassio Tahan" userId="0f95cbe4-8d54-4dc7-b180-4b52cd23a871" providerId="ADAL" clId="{7B9CD87C-6E4B-432E-93F9-8BF5B0A074CE}" dt="2022-03-16T14:15:02.617" v="379" actId="20577"/>
          <ac:spMkLst>
            <pc:docMk/>
            <pc:sldMk cId="4290377012" sldId="6180"/>
            <ac:spMk id="13" creationId="{9F7AA504-FEE3-42F6-BF4F-41805238AC5E}"/>
          </ac:spMkLst>
        </pc:spChg>
        <pc:spChg chg="mod">
          <ac:chgData name="Cassio Tahan" userId="0f95cbe4-8d54-4dc7-b180-4b52cd23a871" providerId="ADAL" clId="{7B9CD87C-6E4B-432E-93F9-8BF5B0A074CE}" dt="2022-03-16T14:15:08.313" v="387" actId="20577"/>
          <ac:spMkLst>
            <pc:docMk/>
            <pc:sldMk cId="4290377012" sldId="6180"/>
            <ac:spMk id="14" creationId="{481E2C37-7ED8-43C3-A622-FB8CC63A8454}"/>
          </ac:spMkLst>
        </pc:spChg>
        <pc:spChg chg="mod">
          <ac:chgData name="Cassio Tahan" userId="0f95cbe4-8d54-4dc7-b180-4b52cd23a871" providerId="ADAL" clId="{7B9CD87C-6E4B-432E-93F9-8BF5B0A074CE}" dt="2022-03-16T14:15:15.760" v="395" actId="20577"/>
          <ac:spMkLst>
            <pc:docMk/>
            <pc:sldMk cId="4290377012" sldId="6180"/>
            <ac:spMk id="15" creationId="{BFEEB870-5B1B-4C43-BC32-496E41BE7607}"/>
          </ac:spMkLst>
        </pc:spChg>
        <pc:spChg chg="mod">
          <ac:chgData name="Cassio Tahan" userId="0f95cbe4-8d54-4dc7-b180-4b52cd23a871" providerId="ADAL" clId="{7B9CD87C-6E4B-432E-93F9-8BF5B0A074CE}" dt="2022-03-16T14:15:20.630" v="401" actId="20577"/>
          <ac:spMkLst>
            <pc:docMk/>
            <pc:sldMk cId="4290377012" sldId="6180"/>
            <ac:spMk id="16" creationId="{EE588E17-C9D3-46E6-B35A-A46D858C9FB5}"/>
          </ac:spMkLst>
        </pc:spChg>
        <pc:spChg chg="mod">
          <ac:chgData name="Cassio Tahan" userId="0f95cbe4-8d54-4dc7-b180-4b52cd23a871" providerId="ADAL" clId="{7B9CD87C-6E4B-432E-93F9-8BF5B0A074CE}" dt="2022-03-16T14:15:25.169" v="407" actId="20577"/>
          <ac:spMkLst>
            <pc:docMk/>
            <pc:sldMk cId="4290377012" sldId="6180"/>
            <ac:spMk id="17" creationId="{AA7C4FDD-5284-482D-BF32-AC521B34137B}"/>
          </ac:spMkLst>
        </pc:spChg>
        <pc:spChg chg="add mod">
          <ac:chgData name="Cassio Tahan" userId="0f95cbe4-8d54-4dc7-b180-4b52cd23a871" providerId="ADAL" clId="{7B9CD87C-6E4B-432E-93F9-8BF5B0A074CE}" dt="2022-03-16T18:56:02.012" v="731" actId="20577"/>
          <ac:spMkLst>
            <pc:docMk/>
            <pc:sldMk cId="4290377012" sldId="6180"/>
            <ac:spMk id="21" creationId="{60AA9FCF-1265-416E-BF45-2915BA4D749F}"/>
          </ac:spMkLst>
        </pc:spChg>
        <pc:graphicFrameChg chg="add del mod">
          <ac:chgData name="Cassio Tahan" userId="0f95cbe4-8d54-4dc7-b180-4b52cd23a871" providerId="ADAL" clId="{7B9CD87C-6E4B-432E-93F9-8BF5B0A074CE}" dt="2022-03-16T14:14:42.763" v="371"/>
          <ac:graphicFrameMkLst>
            <pc:docMk/>
            <pc:sldMk cId="4290377012" sldId="6180"/>
            <ac:graphicFrameMk id="4" creationId="{117AB6AB-2162-4167-9C87-FF8CF763567C}"/>
          </ac:graphicFrameMkLst>
        </pc:graphicFrameChg>
        <pc:graphicFrameChg chg="add mod">
          <ac:chgData name="Cassio Tahan" userId="0f95cbe4-8d54-4dc7-b180-4b52cd23a871" providerId="ADAL" clId="{7B9CD87C-6E4B-432E-93F9-8BF5B0A074CE}" dt="2022-03-16T14:14:27.687" v="363"/>
          <ac:graphicFrameMkLst>
            <pc:docMk/>
            <pc:sldMk cId="4290377012" sldId="6180"/>
            <ac:graphicFrameMk id="18" creationId="{C0138705-A3C9-45E1-A5BC-5477F94D7548}"/>
          </ac:graphicFrameMkLst>
        </pc:graphicFrameChg>
        <pc:graphicFrameChg chg="add mod">
          <ac:chgData name="Cassio Tahan" userId="0f95cbe4-8d54-4dc7-b180-4b52cd23a871" providerId="ADAL" clId="{7B9CD87C-6E4B-432E-93F9-8BF5B0A074CE}" dt="2022-03-16T15:07:46.670" v="681"/>
          <ac:graphicFrameMkLst>
            <pc:docMk/>
            <pc:sldMk cId="4290377012" sldId="6180"/>
            <ac:graphicFrameMk id="23" creationId="{C0138705-A3C9-45E1-A5BC-5477F94D7548}"/>
          </ac:graphicFrameMkLst>
        </pc:graphicFrameChg>
        <pc:graphicFrameChg chg="add mod">
          <ac:chgData name="Cassio Tahan" userId="0f95cbe4-8d54-4dc7-b180-4b52cd23a871" providerId="ADAL" clId="{7B9CD87C-6E4B-432E-93F9-8BF5B0A074CE}" dt="2022-03-16T15:07:59.181" v="687"/>
          <ac:graphicFrameMkLst>
            <pc:docMk/>
            <pc:sldMk cId="4290377012" sldId="6180"/>
            <ac:graphicFrameMk id="25" creationId="{C0138705-A3C9-45E1-A5BC-5477F94D7548}"/>
          </ac:graphicFrameMkLst>
        </pc:graphicFrameChg>
        <pc:picChg chg="add mod ord">
          <ac:chgData name="Cassio Tahan" userId="0f95cbe4-8d54-4dc7-b180-4b52cd23a871" providerId="ADAL" clId="{7B9CD87C-6E4B-432E-93F9-8BF5B0A074CE}" dt="2022-03-16T15:08:16.789" v="694" actId="14100"/>
          <ac:picMkLst>
            <pc:docMk/>
            <pc:sldMk cId="4290377012" sldId="6180"/>
            <ac:picMk id="2" creationId="{F19EF09F-F1B7-4678-B12C-333967E64268}"/>
          </ac:picMkLst>
        </pc:picChg>
        <pc:picChg chg="del">
          <ac:chgData name="Cassio Tahan" userId="0f95cbe4-8d54-4dc7-b180-4b52cd23a871" providerId="ADAL" clId="{7B9CD87C-6E4B-432E-93F9-8BF5B0A074CE}" dt="2022-03-16T14:14:37.921" v="369" actId="478"/>
          <ac:picMkLst>
            <pc:docMk/>
            <pc:sldMk cId="4290377012" sldId="6180"/>
            <ac:picMk id="3" creationId="{FD21708F-6790-47AE-A5BC-1C1167FCFEEF}"/>
          </ac:picMkLst>
        </pc:picChg>
        <pc:picChg chg="del">
          <ac:chgData name="Cassio Tahan" userId="0f95cbe4-8d54-4dc7-b180-4b52cd23a871" providerId="ADAL" clId="{7B9CD87C-6E4B-432E-93F9-8BF5B0A074CE}" dt="2022-03-16T15:08:08.969" v="693" actId="478"/>
          <ac:picMkLst>
            <pc:docMk/>
            <pc:sldMk cId="4290377012" sldId="6180"/>
            <ac:picMk id="5" creationId="{E110CD7E-B94C-4039-A10F-F04CBBF32802}"/>
          </ac:picMkLst>
        </pc:picChg>
        <pc:picChg chg="add mod ord">
          <ac:chgData name="Cassio Tahan" userId="0f95cbe4-8d54-4dc7-b180-4b52cd23a871" providerId="ADAL" clId="{7B9CD87C-6E4B-432E-93F9-8BF5B0A074CE}" dt="2022-03-16T14:14:47.894" v="375" actId="167"/>
          <ac:picMkLst>
            <pc:docMk/>
            <pc:sldMk cId="4290377012" sldId="6180"/>
            <ac:picMk id="6" creationId="{D42EF046-9CA2-45F5-ACFE-EDE24BE0B592}"/>
          </ac:picMkLst>
        </pc:picChg>
        <pc:picChg chg="del">
          <ac:chgData name="Cassio Tahan" userId="0f95cbe4-8d54-4dc7-b180-4b52cd23a871" providerId="ADAL" clId="{7B9CD87C-6E4B-432E-93F9-8BF5B0A074CE}" dt="2022-03-16T14:14:48.846" v="376" actId="478"/>
          <ac:picMkLst>
            <pc:docMk/>
            <pc:sldMk cId="4290377012" sldId="6180"/>
            <ac:picMk id="20" creationId="{3FFE60E2-5691-4BFD-BE8B-D03164699B59}"/>
          </ac:picMkLst>
        </pc:picChg>
        <pc:picChg chg="add del mod">
          <ac:chgData name="Cassio Tahan" userId="0f95cbe4-8d54-4dc7-b180-4b52cd23a871" providerId="ADAL" clId="{7B9CD87C-6E4B-432E-93F9-8BF5B0A074CE}" dt="2022-03-16T15:07:49.511" v="684" actId="478"/>
          <ac:picMkLst>
            <pc:docMk/>
            <pc:sldMk cId="4290377012" sldId="6180"/>
            <ac:picMk id="24" creationId="{CBC717F7-65B1-428F-9683-27FAA799981F}"/>
          </ac:picMkLst>
        </pc:picChg>
        <pc:picChg chg="add mod ord">
          <ac:chgData name="Cassio Tahan" userId="0f95cbe4-8d54-4dc7-b180-4b52cd23a871" providerId="ADAL" clId="{7B9CD87C-6E4B-432E-93F9-8BF5B0A074CE}" dt="2022-03-16T15:08:07.951" v="692" actId="167"/>
          <ac:picMkLst>
            <pc:docMk/>
            <pc:sldMk cId="4290377012" sldId="6180"/>
            <ac:picMk id="26" creationId="{DE21516A-C603-40E1-9AE1-EF5BED57C6E7}"/>
          </ac:picMkLst>
        </pc:picChg>
        <pc:cxnChg chg="add mod">
          <ac:chgData name="Cassio Tahan" userId="0f95cbe4-8d54-4dc7-b180-4b52cd23a871" providerId="ADAL" clId="{7B9CD87C-6E4B-432E-93F9-8BF5B0A074CE}" dt="2022-03-16T15:04:49.687" v="676" actId="14100"/>
          <ac:cxnSpMkLst>
            <pc:docMk/>
            <pc:sldMk cId="4290377012" sldId="6180"/>
            <ac:cxnSpMk id="9" creationId="{51F865DD-E6C9-4E71-B7A0-B3FFEDF19F6C}"/>
          </ac:cxnSpMkLst>
        </pc:cxnChg>
      </pc:sldChg>
      <pc:sldChg chg="addSp delSp modSp mod">
        <pc:chgData name="Cassio Tahan" userId="0f95cbe4-8d54-4dc7-b180-4b52cd23a871" providerId="ADAL" clId="{7B9CD87C-6E4B-432E-93F9-8BF5B0A074CE}" dt="2022-03-16T15:05:04.991" v="678" actId="14100"/>
        <pc:sldMkLst>
          <pc:docMk/>
          <pc:sldMk cId="355104634" sldId="6185"/>
        </pc:sldMkLst>
        <pc:spChg chg="mod">
          <ac:chgData name="Cassio Tahan" userId="0f95cbe4-8d54-4dc7-b180-4b52cd23a871" providerId="ADAL" clId="{7B9CD87C-6E4B-432E-93F9-8BF5B0A074CE}" dt="2022-03-16T13:48:03.060" v="19"/>
          <ac:spMkLst>
            <pc:docMk/>
            <pc:sldMk cId="355104634" sldId="6185"/>
            <ac:spMk id="11" creationId="{00000000-0000-0000-0000-000000000000}"/>
          </ac:spMkLst>
        </pc:spChg>
        <pc:spChg chg="mod">
          <ac:chgData name="Cassio Tahan" userId="0f95cbe4-8d54-4dc7-b180-4b52cd23a871" providerId="ADAL" clId="{7B9CD87C-6E4B-432E-93F9-8BF5B0A074CE}" dt="2022-03-16T14:12:00.805" v="306" actId="20577"/>
          <ac:spMkLst>
            <pc:docMk/>
            <pc:sldMk cId="355104634" sldId="6185"/>
            <ac:spMk id="12" creationId="{A9B0B273-0A40-4593-B02E-1C872693AA7B}"/>
          </ac:spMkLst>
        </pc:spChg>
        <pc:spChg chg="mod">
          <ac:chgData name="Cassio Tahan" userId="0f95cbe4-8d54-4dc7-b180-4b52cd23a871" providerId="ADAL" clId="{7B9CD87C-6E4B-432E-93F9-8BF5B0A074CE}" dt="2022-03-16T14:11:56.023" v="298" actId="20577"/>
          <ac:spMkLst>
            <pc:docMk/>
            <pc:sldMk cId="355104634" sldId="6185"/>
            <ac:spMk id="13" creationId="{26B2C6C3-013D-44FC-B5AE-D766F4BB6896}"/>
          </ac:spMkLst>
        </pc:spChg>
        <pc:spChg chg="mod">
          <ac:chgData name="Cassio Tahan" userId="0f95cbe4-8d54-4dc7-b180-4b52cd23a871" providerId="ADAL" clId="{7B9CD87C-6E4B-432E-93F9-8BF5B0A074CE}" dt="2022-03-16T14:11:54.853" v="295" actId="20577"/>
          <ac:spMkLst>
            <pc:docMk/>
            <pc:sldMk cId="355104634" sldId="6185"/>
            <ac:spMk id="14" creationId="{FEB8DC8E-0ACD-42CA-962E-AD6939887998}"/>
          </ac:spMkLst>
        </pc:spChg>
        <pc:spChg chg="mod">
          <ac:chgData name="Cassio Tahan" userId="0f95cbe4-8d54-4dc7-b180-4b52cd23a871" providerId="ADAL" clId="{7B9CD87C-6E4B-432E-93F9-8BF5B0A074CE}" dt="2022-03-16T14:11:54.634" v="294" actId="20577"/>
          <ac:spMkLst>
            <pc:docMk/>
            <pc:sldMk cId="355104634" sldId="6185"/>
            <ac:spMk id="15" creationId="{7F002053-451F-4867-9431-E755D0F1D8A7}"/>
          </ac:spMkLst>
        </pc:spChg>
        <pc:spChg chg="mod">
          <ac:chgData name="Cassio Tahan" userId="0f95cbe4-8d54-4dc7-b180-4b52cd23a871" providerId="ADAL" clId="{7B9CD87C-6E4B-432E-93F9-8BF5B0A074CE}" dt="2022-03-16T14:11:54.412" v="293" actId="20577"/>
          <ac:spMkLst>
            <pc:docMk/>
            <pc:sldMk cId="355104634" sldId="6185"/>
            <ac:spMk id="16" creationId="{D7713383-A40C-41BF-A43A-0573E70E9665}"/>
          </ac:spMkLst>
        </pc:spChg>
        <pc:spChg chg="mod">
          <ac:chgData name="Cassio Tahan" userId="0f95cbe4-8d54-4dc7-b180-4b52cd23a871" providerId="ADAL" clId="{7B9CD87C-6E4B-432E-93F9-8BF5B0A074CE}" dt="2022-03-16T14:11:54.170" v="292" actId="20577"/>
          <ac:spMkLst>
            <pc:docMk/>
            <pc:sldMk cId="355104634" sldId="6185"/>
            <ac:spMk id="17" creationId="{34FCCCE0-D6A3-4DF6-A9A6-97BF8FD7B93C}"/>
          </ac:spMkLst>
        </pc:spChg>
        <pc:spChg chg="mod">
          <ac:chgData name="Cassio Tahan" userId="0f95cbe4-8d54-4dc7-b180-4b52cd23a871" providerId="ADAL" clId="{7B9CD87C-6E4B-432E-93F9-8BF5B0A074CE}" dt="2022-03-16T14:13:17.844" v="356" actId="20577"/>
          <ac:spMkLst>
            <pc:docMk/>
            <pc:sldMk cId="355104634" sldId="6185"/>
            <ac:spMk id="18" creationId="{A4C67A54-D1D1-452A-B3E2-571EBC5B48C0}"/>
          </ac:spMkLst>
        </pc:spChg>
        <pc:spChg chg="del">
          <ac:chgData name="Cassio Tahan" userId="0f95cbe4-8d54-4dc7-b180-4b52cd23a871" providerId="ADAL" clId="{7B9CD87C-6E4B-432E-93F9-8BF5B0A074CE}" dt="2022-03-16T14:08:33.102" v="161" actId="478"/>
          <ac:spMkLst>
            <pc:docMk/>
            <pc:sldMk cId="355104634" sldId="6185"/>
            <ac:spMk id="19" creationId="{F32FEE36-44C4-4304-9589-756BC99FA903}"/>
          </ac:spMkLst>
        </pc:spChg>
        <pc:graphicFrameChg chg="add del mod">
          <ac:chgData name="Cassio Tahan" userId="0f95cbe4-8d54-4dc7-b180-4b52cd23a871" providerId="ADAL" clId="{7B9CD87C-6E4B-432E-93F9-8BF5B0A074CE}" dt="2022-03-16T14:09:38.637" v="216"/>
          <ac:graphicFrameMkLst>
            <pc:docMk/>
            <pc:sldMk cId="355104634" sldId="6185"/>
            <ac:graphicFrameMk id="3" creationId="{C4B12C6C-BB6C-45E2-874C-99BCB67D1C03}"/>
          </ac:graphicFrameMkLst>
        </pc:graphicFrameChg>
        <pc:graphicFrameChg chg="add mod">
          <ac:chgData name="Cassio Tahan" userId="0f95cbe4-8d54-4dc7-b180-4b52cd23a871" providerId="ADAL" clId="{7B9CD87C-6E4B-432E-93F9-8BF5B0A074CE}" dt="2022-03-16T14:08:19.847" v="153"/>
          <ac:graphicFrameMkLst>
            <pc:docMk/>
            <pc:sldMk cId="355104634" sldId="6185"/>
            <ac:graphicFrameMk id="20" creationId="{68BE4D62-3A05-4007-BFB5-9A95197EE0A1}"/>
          </ac:graphicFrameMkLst>
        </pc:graphicFrameChg>
        <pc:graphicFrameChg chg="add mod">
          <ac:chgData name="Cassio Tahan" userId="0f95cbe4-8d54-4dc7-b180-4b52cd23a871" providerId="ADAL" clId="{7B9CD87C-6E4B-432E-93F9-8BF5B0A074CE}" dt="2022-03-16T14:14:21.703" v="359"/>
          <ac:graphicFrameMkLst>
            <pc:docMk/>
            <pc:sldMk cId="355104634" sldId="6185"/>
            <ac:graphicFrameMk id="21" creationId="{C0138705-A3C9-45E1-A5BC-5477F94D7548}"/>
          </ac:graphicFrameMkLst>
        </pc:graphicFrameChg>
        <pc:picChg chg="add mod ord">
          <ac:chgData name="Cassio Tahan" userId="0f95cbe4-8d54-4dc7-b180-4b52cd23a871" providerId="ADAL" clId="{7B9CD87C-6E4B-432E-93F9-8BF5B0A074CE}" dt="2022-03-16T15:05:04.991" v="678" actId="14100"/>
          <ac:picMkLst>
            <pc:docMk/>
            <pc:sldMk cId="355104634" sldId="6185"/>
            <ac:picMk id="2" creationId="{4DEA3082-1A59-4BD2-9830-894A87E60CB4}"/>
          </ac:picMkLst>
        </pc:picChg>
        <pc:picChg chg="add del">
          <ac:chgData name="Cassio Tahan" userId="0f95cbe4-8d54-4dc7-b180-4b52cd23a871" providerId="ADAL" clId="{7B9CD87C-6E4B-432E-93F9-8BF5B0A074CE}" dt="2022-03-16T14:12:03.249" v="308" actId="478"/>
          <ac:picMkLst>
            <pc:docMk/>
            <pc:sldMk cId="355104634" sldId="6185"/>
            <ac:picMk id="4" creationId="{9B806573-1B70-41C2-AE35-3A018D2D5CCC}"/>
          </ac:picMkLst>
        </pc:picChg>
        <pc:picChg chg="del">
          <ac:chgData name="Cassio Tahan" userId="0f95cbe4-8d54-4dc7-b180-4b52cd23a871" providerId="ADAL" clId="{7B9CD87C-6E4B-432E-93F9-8BF5B0A074CE}" dt="2022-03-16T14:08:32.645" v="160" actId="478"/>
          <ac:picMkLst>
            <pc:docMk/>
            <pc:sldMk cId="355104634" sldId="6185"/>
            <ac:picMk id="5" creationId="{4DAFAA16-22C8-419B-A4A4-08F30B987731}"/>
          </ac:picMkLst>
        </pc:picChg>
        <pc:picChg chg="add mod ord">
          <ac:chgData name="Cassio Tahan" userId="0f95cbe4-8d54-4dc7-b180-4b52cd23a871" providerId="ADAL" clId="{7B9CD87C-6E4B-432E-93F9-8BF5B0A074CE}" dt="2022-03-16T15:04:59.101" v="677" actId="14100"/>
          <ac:picMkLst>
            <pc:docMk/>
            <pc:sldMk cId="355104634" sldId="6185"/>
            <ac:picMk id="6" creationId="{42653793-A161-4403-A6F8-51C3DF09726D}"/>
          </ac:picMkLst>
        </pc:picChg>
      </pc:sldChg>
      <pc:sldChg chg="addSp delSp modSp mod">
        <pc:chgData name="Cassio Tahan" userId="0f95cbe4-8d54-4dc7-b180-4b52cd23a871" providerId="ADAL" clId="{7B9CD87C-6E4B-432E-93F9-8BF5B0A074CE}" dt="2022-03-16T15:01:28.294" v="582" actId="14100"/>
        <pc:sldMkLst>
          <pc:docMk/>
          <pc:sldMk cId="2677455488" sldId="6197"/>
        </pc:sldMkLst>
        <pc:spChg chg="del">
          <ac:chgData name="Cassio Tahan" userId="0f95cbe4-8d54-4dc7-b180-4b52cd23a871" providerId="ADAL" clId="{7B9CD87C-6E4B-432E-93F9-8BF5B0A074CE}" dt="2022-03-16T14:06:51.325" v="128" actId="478"/>
          <ac:spMkLst>
            <pc:docMk/>
            <pc:sldMk cId="2677455488" sldId="6197"/>
            <ac:spMk id="8" creationId="{9C9C31B2-0706-4FBE-BA34-961E4C752E19}"/>
          </ac:spMkLst>
        </pc:spChg>
        <pc:spChg chg="mod">
          <ac:chgData name="Cassio Tahan" userId="0f95cbe4-8d54-4dc7-b180-4b52cd23a871" providerId="ADAL" clId="{7B9CD87C-6E4B-432E-93F9-8BF5B0A074CE}" dt="2022-03-16T13:47:52.293" v="16"/>
          <ac:spMkLst>
            <pc:docMk/>
            <pc:sldMk cId="2677455488" sldId="6197"/>
            <ac:spMk id="11" creationId="{00000000-0000-0000-0000-000000000000}"/>
          </ac:spMkLst>
        </pc:spChg>
        <pc:graphicFrameChg chg="add del mod">
          <ac:chgData name="Cassio Tahan" userId="0f95cbe4-8d54-4dc7-b180-4b52cd23a871" providerId="ADAL" clId="{7B9CD87C-6E4B-432E-93F9-8BF5B0A074CE}" dt="2022-03-16T15:00:38.385" v="562"/>
          <ac:graphicFrameMkLst>
            <pc:docMk/>
            <pc:sldMk cId="2677455488" sldId="6197"/>
            <ac:graphicFrameMk id="4" creationId="{844D02A7-ADC4-47EF-81D6-B65F14DD9CD5}"/>
          </ac:graphicFrameMkLst>
        </pc:graphicFrameChg>
        <pc:graphicFrameChg chg="add mod">
          <ac:chgData name="Cassio Tahan" userId="0f95cbe4-8d54-4dc7-b180-4b52cd23a871" providerId="ADAL" clId="{7B9CD87C-6E4B-432E-93F9-8BF5B0A074CE}" dt="2022-03-16T14:06:38.575" v="121"/>
          <ac:graphicFrameMkLst>
            <pc:docMk/>
            <pc:sldMk cId="2677455488" sldId="6197"/>
            <ac:graphicFrameMk id="9" creationId="{00000000-0008-0000-0F00-000018000000}"/>
          </ac:graphicFrameMkLst>
        </pc:graphicFrameChg>
        <pc:picChg chg="del">
          <ac:chgData name="Cassio Tahan" userId="0f95cbe4-8d54-4dc7-b180-4b52cd23a871" providerId="ADAL" clId="{7B9CD87C-6E4B-432E-93F9-8BF5B0A074CE}" dt="2022-03-16T14:06:50.862" v="127" actId="478"/>
          <ac:picMkLst>
            <pc:docMk/>
            <pc:sldMk cId="2677455488" sldId="6197"/>
            <ac:picMk id="2" creationId="{D3B73D39-8BAA-48BA-90AC-1739700FD577}"/>
          </ac:picMkLst>
        </pc:picChg>
        <pc:picChg chg="add mod ord">
          <ac:chgData name="Cassio Tahan" userId="0f95cbe4-8d54-4dc7-b180-4b52cd23a871" providerId="ADAL" clId="{7B9CD87C-6E4B-432E-93F9-8BF5B0A074CE}" dt="2022-03-16T15:01:28.294" v="582" actId="14100"/>
          <ac:picMkLst>
            <pc:docMk/>
            <pc:sldMk cId="2677455488" sldId="6197"/>
            <ac:picMk id="3" creationId="{6E82729D-5E14-4AF2-9DB0-5D225096E02D}"/>
          </ac:picMkLst>
        </pc:picChg>
        <pc:picChg chg="add del mod">
          <ac:chgData name="Cassio Tahan" userId="0f95cbe4-8d54-4dc7-b180-4b52cd23a871" providerId="ADAL" clId="{7B9CD87C-6E4B-432E-93F9-8BF5B0A074CE}" dt="2022-03-16T15:01:20.614" v="580" actId="478"/>
          <ac:picMkLst>
            <pc:docMk/>
            <pc:sldMk cId="2677455488" sldId="6197"/>
            <ac:picMk id="5" creationId="{7479E46B-D1C2-4DAD-B7EF-B6311741305B}"/>
          </ac:picMkLst>
        </pc:picChg>
        <pc:picChg chg="del">
          <ac:chgData name="Cassio Tahan" userId="0f95cbe4-8d54-4dc7-b180-4b52cd23a871" providerId="ADAL" clId="{7B9CD87C-6E4B-432E-93F9-8BF5B0A074CE}" dt="2022-03-16T15:00:43.993" v="567" actId="478"/>
          <ac:picMkLst>
            <pc:docMk/>
            <pc:sldMk cId="2677455488" sldId="6197"/>
            <ac:picMk id="12" creationId="{65B789F8-7000-4A39-B5B7-48E2D5F736DE}"/>
          </ac:picMkLst>
        </pc:picChg>
        <pc:picChg chg="add mod">
          <ac:chgData name="Cassio Tahan" userId="0f95cbe4-8d54-4dc7-b180-4b52cd23a871" providerId="ADAL" clId="{7B9CD87C-6E4B-432E-93F9-8BF5B0A074CE}" dt="2022-03-16T15:01:20.704" v="581"/>
          <ac:picMkLst>
            <pc:docMk/>
            <pc:sldMk cId="2677455488" sldId="6197"/>
            <ac:picMk id="13" creationId="{F98E85F0-7E2F-4EB7-8720-20E5415FC977}"/>
          </ac:picMkLst>
        </pc:picChg>
      </pc:sldChg>
      <pc:sldChg chg="addSp delSp modSp mod">
        <pc:chgData name="Cassio Tahan" userId="0f95cbe4-8d54-4dc7-b180-4b52cd23a871" providerId="ADAL" clId="{7B9CD87C-6E4B-432E-93F9-8BF5B0A074CE}" dt="2022-03-16T14:59:09.414" v="554" actId="14100"/>
        <pc:sldMkLst>
          <pc:docMk/>
          <pc:sldMk cId="2165391753" sldId="6365"/>
        </pc:sldMkLst>
        <pc:spChg chg="mod">
          <ac:chgData name="Cassio Tahan" userId="0f95cbe4-8d54-4dc7-b180-4b52cd23a871" providerId="ADAL" clId="{7B9CD87C-6E4B-432E-93F9-8BF5B0A074CE}" dt="2022-03-16T13:48:21.083" v="25"/>
          <ac:spMkLst>
            <pc:docMk/>
            <pc:sldMk cId="2165391753" sldId="6365"/>
            <ac:spMk id="11" creationId="{00000000-0000-0000-0000-000000000000}"/>
          </ac:spMkLst>
        </pc:spChg>
        <pc:spChg chg="del">
          <ac:chgData name="Cassio Tahan" userId="0f95cbe4-8d54-4dc7-b180-4b52cd23a871" providerId="ADAL" clId="{7B9CD87C-6E4B-432E-93F9-8BF5B0A074CE}" dt="2022-03-16T14:54:31.321" v="522" actId="478"/>
          <ac:spMkLst>
            <pc:docMk/>
            <pc:sldMk cId="2165391753" sldId="6365"/>
            <ac:spMk id="13" creationId="{0AA1E926-5CE8-4AAE-8E19-9A100CF9234D}"/>
          </ac:spMkLst>
        </pc:spChg>
        <pc:spChg chg="mod">
          <ac:chgData name="Cassio Tahan" userId="0f95cbe4-8d54-4dc7-b180-4b52cd23a871" providerId="ADAL" clId="{7B9CD87C-6E4B-432E-93F9-8BF5B0A074CE}" dt="2022-03-16T14:52:59.329" v="501" actId="20577"/>
          <ac:spMkLst>
            <pc:docMk/>
            <pc:sldMk cId="2165391753" sldId="6365"/>
            <ac:spMk id="21" creationId="{00000000-0000-0000-0000-000000000000}"/>
          </ac:spMkLst>
        </pc:spChg>
        <pc:graphicFrameChg chg="add mod">
          <ac:chgData name="Cassio Tahan" userId="0f95cbe4-8d54-4dc7-b180-4b52cd23a871" providerId="ADAL" clId="{7B9CD87C-6E4B-432E-93F9-8BF5B0A074CE}" dt="2022-03-16T14:52:48.472" v="494"/>
          <ac:graphicFrameMkLst>
            <pc:docMk/>
            <pc:sldMk cId="2165391753" sldId="6365"/>
            <ac:graphicFrameMk id="14" creationId="{00000000-0008-0000-0800-000002000000}"/>
          </ac:graphicFrameMkLst>
        </pc:graphicFrameChg>
        <pc:graphicFrameChg chg="add mod">
          <ac:chgData name="Cassio Tahan" userId="0f95cbe4-8d54-4dc7-b180-4b52cd23a871" providerId="ADAL" clId="{7B9CD87C-6E4B-432E-93F9-8BF5B0A074CE}" dt="2022-03-16T14:54:15.912" v="513"/>
          <ac:graphicFrameMkLst>
            <pc:docMk/>
            <pc:sldMk cId="2165391753" sldId="6365"/>
            <ac:graphicFrameMk id="16" creationId="{00000000-0008-0000-0800-000002000000}"/>
          </ac:graphicFrameMkLst>
        </pc:graphicFrameChg>
        <pc:graphicFrameChg chg="add mod">
          <ac:chgData name="Cassio Tahan" userId="0f95cbe4-8d54-4dc7-b180-4b52cd23a871" providerId="ADAL" clId="{7B9CD87C-6E4B-432E-93F9-8BF5B0A074CE}" dt="2022-03-16T14:56:17.591" v="525"/>
          <ac:graphicFrameMkLst>
            <pc:docMk/>
            <pc:sldMk cId="2165391753" sldId="6365"/>
            <ac:graphicFrameMk id="18" creationId="{00000000-0008-0000-0600-000002000000}"/>
          </ac:graphicFrameMkLst>
        </pc:graphicFrameChg>
        <pc:picChg chg="del">
          <ac:chgData name="Cassio Tahan" userId="0f95cbe4-8d54-4dc7-b180-4b52cd23a871" providerId="ADAL" clId="{7B9CD87C-6E4B-432E-93F9-8BF5B0A074CE}" dt="2022-03-16T14:54:29.644" v="521" actId="478"/>
          <ac:picMkLst>
            <pc:docMk/>
            <pc:sldMk cId="2165391753" sldId="6365"/>
            <ac:picMk id="2" creationId="{61DFF929-A480-4E4B-8946-687C3495172A}"/>
          </ac:picMkLst>
        </pc:picChg>
        <pc:picChg chg="add del mod">
          <ac:chgData name="Cassio Tahan" userId="0f95cbe4-8d54-4dc7-b180-4b52cd23a871" providerId="ADAL" clId="{7B9CD87C-6E4B-432E-93F9-8BF5B0A074CE}" dt="2022-03-16T14:54:13.339" v="510" actId="478"/>
          <ac:picMkLst>
            <pc:docMk/>
            <pc:sldMk cId="2165391753" sldId="6365"/>
            <ac:picMk id="3" creationId="{71B01C92-4CC4-4C36-A4C5-26E9ACF773CE}"/>
          </ac:picMkLst>
        </pc:picChg>
        <pc:picChg chg="add mod ord">
          <ac:chgData name="Cassio Tahan" userId="0f95cbe4-8d54-4dc7-b180-4b52cd23a871" providerId="ADAL" clId="{7B9CD87C-6E4B-432E-93F9-8BF5B0A074CE}" dt="2022-03-16T14:57:16.036" v="539" actId="208"/>
          <ac:picMkLst>
            <pc:docMk/>
            <pc:sldMk cId="2165391753" sldId="6365"/>
            <ac:picMk id="4" creationId="{0618AE7B-E6B8-4094-833E-74B8CA6DE90E}"/>
          </ac:picMkLst>
        </pc:picChg>
        <pc:picChg chg="del">
          <ac:chgData name="Cassio Tahan" userId="0f95cbe4-8d54-4dc7-b180-4b52cd23a871" providerId="ADAL" clId="{7B9CD87C-6E4B-432E-93F9-8BF5B0A074CE}" dt="2022-03-16T14:56:32.338" v="532" actId="478"/>
          <ac:picMkLst>
            <pc:docMk/>
            <pc:sldMk cId="2165391753" sldId="6365"/>
            <ac:picMk id="5" creationId="{9B2FD990-80D4-4097-878E-7F872DD18032}"/>
          </ac:picMkLst>
        </pc:picChg>
        <pc:picChg chg="add mod ord">
          <ac:chgData name="Cassio Tahan" userId="0f95cbe4-8d54-4dc7-b180-4b52cd23a871" providerId="ADAL" clId="{7B9CD87C-6E4B-432E-93F9-8BF5B0A074CE}" dt="2022-03-16T14:59:09.414" v="554" actId="14100"/>
          <ac:picMkLst>
            <pc:docMk/>
            <pc:sldMk cId="2165391753" sldId="6365"/>
            <ac:picMk id="6" creationId="{24FA24FE-842A-4974-BD08-B1F638B411A4}"/>
          </ac:picMkLst>
        </pc:picChg>
      </pc:sldChg>
      <pc:sldChg chg="addSp delSp modSp mod">
        <pc:chgData name="Cassio Tahan" userId="0f95cbe4-8d54-4dc7-b180-4b52cd23a871" providerId="ADAL" clId="{7B9CD87C-6E4B-432E-93F9-8BF5B0A074CE}" dt="2022-03-16T14:59:23.510" v="556" actId="478"/>
        <pc:sldMkLst>
          <pc:docMk/>
          <pc:sldMk cId="273966406" sldId="6368"/>
        </pc:sldMkLst>
        <pc:spChg chg="del">
          <ac:chgData name="Cassio Tahan" userId="0f95cbe4-8d54-4dc7-b180-4b52cd23a871" providerId="ADAL" clId="{7B9CD87C-6E4B-432E-93F9-8BF5B0A074CE}" dt="2022-03-16T14:59:23.510" v="556" actId="478"/>
          <ac:spMkLst>
            <pc:docMk/>
            <pc:sldMk cId="273966406" sldId="6368"/>
            <ac:spMk id="4" creationId="{00000000-0000-0000-0000-000000000000}"/>
          </ac:spMkLst>
        </pc:spChg>
        <pc:spChg chg="mod">
          <ac:chgData name="Cassio Tahan" userId="0f95cbe4-8d54-4dc7-b180-4b52cd23a871" providerId="ADAL" clId="{7B9CD87C-6E4B-432E-93F9-8BF5B0A074CE}" dt="2022-03-16T13:48:24.257" v="26"/>
          <ac:spMkLst>
            <pc:docMk/>
            <pc:sldMk cId="273966406" sldId="6368"/>
            <ac:spMk id="11" creationId="{00000000-0000-0000-0000-000000000000}"/>
          </ac:spMkLst>
        </pc:spChg>
        <pc:spChg chg="del">
          <ac:chgData name="Cassio Tahan" userId="0f95cbe4-8d54-4dc7-b180-4b52cd23a871" providerId="ADAL" clId="{7B9CD87C-6E4B-432E-93F9-8BF5B0A074CE}" dt="2022-03-16T14:57:03.459" v="538" actId="478"/>
          <ac:spMkLst>
            <pc:docMk/>
            <pc:sldMk cId="273966406" sldId="6368"/>
            <ac:spMk id="16" creationId="{A365212D-76C9-427D-A82A-4317E46D0E3E}"/>
          </ac:spMkLst>
        </pc:spChg>
        <pc:spChg chg="mod">
          <ac:chgData name="Cassio Tahan" userId="0f95cbe4-8d54-4dc7-b180-4b52cd23a871" providerId="ADAL" clId="{7B9CD87C-6E4B-432E-93F9-8BF5B0A074CE}" dt="2022-03-16T14:53:05.339" v="502"/>
          <ac:spMkLst>
            <pc:docMk/>
            <pc:sldMk cId="273966406" sldId="6368"/>
            <ac:spMk id="25" creationId="{45658838-DFC7-4D0B-BB1B-B097DFBAC00A}"/>
          </ac:spMkLst>
        </pc:spChg>
        <pc:graphicFrameChg chg="add mod">
          <ac:chgData name="Cassio Tahan" userId="0f95cbe4-8d54-4dc7-b180-4b52cd23a871" providerId="ADAL" clId="{7B9CD87C-6E4B-432E-93F9-8BF5B0A074CE}" dt="2022-03-16T14:58:40.898" v="544"/>
          <ac:graphicFrameMkLst>
            <pc:docMk/>
            <pc:sldMk cId="273966406" sldId="6368"/>
            <ac:graphicFrameMk id="18" creationId="{00000000-0008-0000-0600-000002000000}"/>
          </ac:graphicFrameMkLst>
        </pc:graphicFrameChg>
        <pc:picChg chg="del">
          <ac:chgData name="Cassio Tahan" userId="0f95cbe4-8d54-4dc7-b180-4b52cd23a871" providerId="ADAL" clId="{7B9CD87C-6E4B-432E-93F9-8BF5B0A074CE}" dt="2022-03-16T14:58:54.830" v="550" actId="478"/>
          <ac:picMkLst>
            <pc:docMk/>
            <pc:sldMk cId="273966406" sldId="6368"/>
            <ac:picMk id="3" creationId="{4F1FEB9C-751B-4C8C-A5D4-1C5BAF3A020F}"/>
          </ac:picMkLst>
        </pc:picChg>
        <pc:picChg chg="add mod ord">
          <ac:chgData name="Cassio Tahan" userId="0f95cbe4-8d54-4dc7-b180-4b52cd23a871" providerId="ADAL" clId="{7B9CD87C-6E4B-432E-93F9-8BF5B0A074CE}" dt="2022-03-16T14:59:20.991" v="555" actId="14100"/>
          <ac:picMkLst>
            <pc:docMk/>
            <pc:sldMk cId="273966406" sldId="6368"/>
            <ac:picMk id="5" creationId="{E425E1E3-FA93-4D06-AA50-E148806277D1}"/>
          </ac:picMkLst>
        </pc:picChg>
        <pc:picChg chg="add mod">
          <ac:chgData name="Cassio Tahan" userId="0f95cbe4-8d54-4dc7-b180-4b52cd23a871" providerId="ADAL" clId="{7B9CD87C-6E4B-432E-93F9-8BF5B0A074CE}" dt="2022-03-16T14:57:18.752" v="541"/>
          <ac:picMkLst>
            <pc:docMk/>
            <pc:sldMk cId="273966406" sldId="6368"/>
            <ac:picMk id="17" creationId="{375D31DF-B984-4E6B-AB88-F2CAB5E7A1B9}"/>
          </ac:picMkLst>
        </pc:picChg>
        <pc:picChg chg="del">
          <ac:chgData name="Cassio Tahan" userId="0f95cbe4-8d54-4dc7-b180-4b52cd23a871" providerId="ADAL" clId="{7B9CD87C-6E4B-432E-93F9-8BF5B0A074CE}" dt="2022-03-16T14:57:18.622" v="540" actId="478"/>
          <ac:picMkLst>
            <pc:docMk/>
            <pc:sldMk cId="273966406" sldId="6368"/>
            <ac:picMk id="19" creationId="{64CF1135-5EEF-4FF0-B09B-1B2A9CEC7C22}"/>
          </ac:picMkLst>
        </pc:picChg>
      </pc:sldChg>
      <pc:sldChg chg="addSp delSp modSp mod">
        <pc:chgData name="Cassio Tahan" userId="0f95cbe4-8d54-4dc7-b180-4b52cd23a871" providerId="ADAL" clId="{7B9CD87C-6E4B-432E-93F9-8BF5B0A074CE}" dt="2022-03-16T15:14:15.349" v="729" actId="1076"/>
        <pc:sldMkLst>
          <pc:docMk/>
          <pc:sldMk cId="4143558169" sldId="6425"/>
        </pc:sldMkLst>
        <pc:spChg chg="mod">
          <ac:chgData name="Cassio Tahan" userId="0f95cbe4-8d54-4dc7-b180-4b52cd23a871" providerId="ADAL" clId="{7B9CD87C-6E4B-432E-93F9-8BF5B0A074CE}" dt="2022-03-16T15:11:18.999" v="706" actId="14100"/>
          <ac:spMkLst>
            <pc:docMk/>
            <pc:sldMk cId="4143558169" sldId="6425"/>
            <ac:spMk id="17" creationId="{D9D09F55-E2DD-4098-AC91-D7176069E997}"/>
          </ac:spMkLst>
        </pc:spChg>
        <pc:picChg chg="add del">
          <ac:chgData name="Cassio Tahan" userId="0f95cbe4-8d54-4dc7-b180-4b52cd23a871" providerId="ADAL" clId="{7B9CD87C-6E4B-432E-93F9-8BF5B0A074CE}" dt="2022-03-16T15:13:02.327" v="708" actId="478"/>
          <ac:picMkLst>
            <pc:docMk/>
            <pc:sldMk cId="4143558169" sldId="6425"/>
            <ac:picMk id="4" creationId="{8FC82FF1-413D-462C-A766-8B648D78344B}"/>
          </ac:picMkLst>
        </pc:picChg>
        <pc:picChg chg="add del">
          <ac:chgData name="Cassio Tahan" userId="0f95cbe4-8d54-4dc7-b180-4b52cd23a871" providerId="ADAL" clId="{7B9CD87C-6E4B-432E-93F9-8BF5B0A074CE}" dt="2022-03-16T15:13:08.110" v="710" actId="478"/>
          <ac:picMkLst>
            <pc:docMk/>
            <pc:sldMk cId="4143558169" sldId="6425"/>
            <ac:picMk id="6" creationId="{26C52293-E407-4534-96E3-D3FE4A09F2F0}"/>
          </ac:picMkLst>
        </pc:picChg>
        <pc:picChg chg="del">
          <ac:chgData name="Cassio Tahan" userId="0f95cbe4-8d54-4dc7-b180-4b52cd23a871" providerId="ADAL" clId="{7B9CD87C-6E4B-432E-93F9-8BF5B0A074CE}" dt="2022-03-16T15:13:42.821" v="719" actId="478"/>
          <ac:picMkLst>
            <pc:docMk/>
            <pc:sldMk cId="4143558169" sldId="6425"/>
            <ac:picMk id="7" creationId="{2263622F-4855-47EC-A18B-F4C7B4BC917F}"/>
          </ac:picMkLst>
        </pc:picChg>
        <pc:picChg chg="add del mod">
          <ac:chgData name="Cassio Tahan" userId="0f95cbe4-8d54-4dc7-b180-4b52cd23a871" providerId="ADAL" clId="{7B9CD87C-6E4B-432E-93F9-8BF5B0A074CE}" dt="2022-03-16T15:13:14.795" v="713" actId="478"/>
          <ac:picMkLst>
            <pc:docMk/>
            <pc:sldMk cId="4143558169" sldId="6425"/>
            <ac:picMk id="9" creationId="{CE1CA977-8F4C-45FE-A74A-E15E45E0264A}"/>
          </ac:picMkLst>
        </pc:picChg>
        <pc:picChg chg="add del mod ord">
          <ac:chgData name="Cassio Tahan" userId="0f95cbe4-8d54-4dc7-b180-4b52cd23a871" providerId="ADAL" clId="{7B9CD87C-6E4B-432E-93F9-8BF5B0A074CE}" dt="2022-03-16T15:13:55.185" v="720" actId="478"/>
          <ac:picMkLst>
            <pc:docMk/>
            <pc:sldMk cId="4143558169" sldId="6425"/>
            <ac:picMk id="11" creationId="{DA37A2AE-89A2-4459-A282-BD402A80A5D8}"/>
          </ac:picMkLst>
        </pc:picChg>
        <pc:picChg chg="add mod">
          <ac:chgData name="Cassio Tahan" userId="0f95cbe4-8d54-4dc7-b180-4b52cd23a871" providerId="ADAL" clId="{7B9CD87C-6E4B-432E-93F9-8BF5B0A074CE}" dt="2022-03-16T15:14:15.349" v="729" actId="1076"/>
          <ac:picMkLst>
            <pc:docMk/>
            <pc:sldMk cId="4143558169" sldId="6425"/>
            <ac:picMk id="13" creationId="{134C9773-41FC-4C8F-9358-4037045F242E}"/>
          </ac:picMkLst>
        </pc:picChg>
      </pc:sldChg>
      <pc:sldChg chg="addSp delSp modSp mod">
        <pc:chgData name="Cassio Tahan" userId="0f95cbe4-8d54-4dc7-b180-4b52cd23a871" providerId="ADAL" clId="{7B9CD87C-6E4B-432E-93F9-8BF5B0A074CE}" dt="2022-03-16T15:01:15.770" v="579" actId="478"/>
        <pc:sldMkLst>
          <pc:docMk/>
          <pc:sldMk cId="3827363319" sldId="6461"/>
        </pc:sldMkLst>
        <pc:spChg chg="del">
          <ac:chgData name="Cassio Tahan" userId="0f95cbe4-8d54-4dc7-b180-4b52cd23a871" providerId="ADAL" clId="{7B9CD87C-6E4B-432E-93F9-8BF5B0A074CE}" dt="2022-03-16T14:17:22.538" v="437" actId="478"/>
          <ac:spMkLst>
            <pc:docMk/>
            <pc:sldMk cId="3827363319" sldId="6461"/>
            <ac:spMk id="8" creationId="{B2643FE9-A611-4A9F-8814-45C85C7ED898}"/>
          </ac:spMkLst>
        </pc:spChg>
        <pc:spChg chg="mod">
          <ac:chgData name="Cassio Tahan" userId="0f95cbe4-8d54-4dc7-b180-4b52cd23a871" providerId="ADAL" clId="{7B9CD87C-6E4B-432E-93F9-8BF5B0A074CE}" dt="2022-03-16T13:48:06.124" v="20"/>
          <ac:spMkLst>
            <pc:docMk/>
            <pc:sldMk cId="3827363319" sldId="6461"/>
            <ac:spMk id="11" creationId="{00000000-0000-0000-0000-000000000000}"/>
          </ac:spMkLst>
        </pc:spChg>
        <pc:graphicFrameChg chg="add del mod">
          <ac:chgData name="Cassio Tahan" userId="0f95cbe4-8d54-4dc7-b180-4b52cd23a871" providerId="ADAL" clId="{7B9CD87C-6E4B-432E-93F9-8BF5B0A074CE}" dt="2022-03-16T15:01:07.376" v="574"/>
          <ac:graphicFrameMkLst>
            <pc:docMk/>
            <pc:sldMk cId="3827363319" sldId="6461"/>
            <ac:graphicFrameMk id="5" creationId="{4A28E08C-015B-4DFF-BD57-94218D6D7080}"/>
          </ac:graphicFrameMkLst>
        </pc:graphicFrameChg>
        <pc:graphicFrameChg chg="add mod">
          <ac:chgData name="Cassio Tahan" userId="0f95cbe4-8d54-4dc7-b180-4b52cd23a871" providerId="ADAL" clId="{7B9CD87C-6E4B-432E-93F9-8BF5B0A074CE}" dt="2022-03-16T14:17:25.093" v="440"/>
          <ac:graphicFrameMkLst>
            <pc:docMk/>
            <pc:sldMk cId="3827363319" sldId="6461"/>
            <ac:graphicFrameMk id="9" creationId="{00000000-0008-0000-0F00-000018000000}"/>
          </ac:graphicFrameMkLst>
        </pc:graphicFrameChg>
        <pc:picChg chg="add mod ord">
          <ac:chgData name="Cassio Tahan" userId="0f95cbe4-8d54-4dc7-b180-4b52cd23a871" providerId="ADAL" clId="{7B9CD87C-6E4B-432E-93F9-8BF5B0A074CE}" dt="2022-03-16T14:17:33.633" v="445" actId="167"/>
          <ac:picMkLst>
            <pc:docMk/>
            <pc:sldMk cId="3827363319" sldId="6461"/>
            <ac:picMk id="2" creationId="{D4918585-EE79-4688-A112-936F8E765E7F}"/>
          </ac:picMkLst>
        </pc:picChg>
        <pc:picChg chg="del">
          <ac:chgData name="Cassio Tahan" userId="0f95cbe4-8d54-4dc7-b180-4b52cd23a871" providerId="ADAL" clId="{7B9CD87C-6E4B-432E-93F9-8BF5B0A074CE}" dt="2022-03-16T14:17:34.730" v="446" actId="478"/>
          <ac:picMkLst>
            <pc:docMk/>
            <pc:sldMk cId="3827363319" sldId="6461"/>
            <ac:picMk id="3" creationId="{B77C1317-42BC-4253-9C98-AE6EC3F9C20D}"/>
          </ac:picMkLst>
        </pc:picChg>
        <pc:picChg chg="del">
          <ac:chgData name="Cassio Tahan" userId="0f95cbe4-8d54-4dc7-b180-4b52cd23a871" providerId="ADAL" clId="{7B9CD87C-6E4B-432E-93F9-8BF5B0A074CE}" dt="2022-03-16T15:00:49.322" v="569" actId="478"/>
          <ac:picMkLst>
            <pc:docMk/>
            <pc:sldMk cId="3827363319" sldId="6461"/>
            <ac:picMk id="6" creationId="{3A2DD3B3-2C26-4960-880D-4C0E558F1DAF}"/>
          </ac:picMkLst>
        </pc:picChg>
        <pc:picChg chg="add mod ord">
          <ac:chgData name="Cassio Tahan" userId="0f95cbe4-8d54-4dc7-b180-4b52cd23a871" providerId="ADAL" clId="{7B9CD87C-6E4B-432E-93F9-8BF5B0A074CE}" dt="2022-03-16T15:01:14.609" v="578" actId="167"/>
          <ac:picMkLst>
            <pc:docMk/>
            <pc:sldMk cId="3827363319" sldId="6461"/>
            <ac:picMk id="10" creationId="{5FABD80D-BF4F-4C73-891E-A772EBFAEFE4}"/>
          </ac:picMkLst>
        </pc:picChg>
        <pc:picChg chg="add del mod">
          <ac:chgData name="Cassio Tahan" userId="0f95cbe4-8d54-4dc7-b180-4b52cd23a871" providerId="ADAL" clId="{7B9CD87C-6E4B-432E-93F9-8BF5B0A074CE}" dt="2022-03-16T15:01:15.770" v="579" actId="478"/>
          <ac:picMkLst>
            <pc:docMk/>
            <pc:sldMk cId="3827363319" sldId="6461"/>
            <ac:picMk id="12" creationId="{9E3D2234-7562-4F16-8410-414F33667C58}"/>
          </ac:picMkLst>
        </pc:picChg>
      </pc:sldChg>
      <pc:sldChg chg="addSp delSp modSp mod">
        <pc:chgData name="Cassio Tahan" userId="0f95cbe4-8d54-4dc7-b180-4b52cd23a871" providerId="ADAL" clId="{7B9CD87C-6E4B-432E-93F9-8BF5B0A074CE}" dt="2022-03-16T14:35:42.847" v="471" actId="20577"/>
        <pc:sldMkLst>
          <pc:docMk/>
          <pc:sldMk cId="3980335343" sldId="6462"/>
        </pc:sldMkLst>
        <pc:spChg chg="add del mod">
          <ac:chgData name="Cassio Tahan" userId="0f95cbe4-8d54-4dc7-b180-4b52cd23a871" providerId="ADAL" clId="{7B9CD87C-6E4B-432E-93F9-8BF5B0A074CE}" dt="2022-03-16T14:32:24.876" v="448" actId="478"/>
          <ac:spMkLst>
            <pc:docMk/>
            <pc:sldMk cId="3980335343" sldId="6462"/>
            <ac:spMk id="8" creationId="{BBC2170B-6D0F-41A6-AE9A-59D5D56C10CF}"/>
          </ac:spMkLst>
        </pc:spChg>
        <pc:spChg chg="mod">
          <ac:chgData name="Cassio Tahan" userId="0f95cbe4-8d54-4dc7-b180-4b52cd23a871" providerId="ADAL" clId="{7B9CD87C-6E4B-432E-93F9-8BF5B0A074CE}" dt="2022-03-16T13:47:37.252" v="4" actId="20577"/>
          <ac:spMkLst>
            <pc:docMk/>
            <pc:sldMk cId="3980335343" sldId="6462"/>
            <ac:spMk id="11" creationId="{00000000-0000-0000-0000-000000000000}"/>
          </ac:spMkLst>
        </pc:spChg>
        <pc:spChg chg="mod">
          <ac:chgData name="Cassio Tahan" userId="0f95cbe4-8d54-4dc7-b180-4b52cd23a871" providerId="ADAL" clId="{7B9CD87C-6E4B-432E-93F9-8BF5B0A074CE}" dt="2022-03-16T14:34:50.806" v="466" actId="20577"/>
          <ac:spMkLst>
            <pc:docMk/>
            <pc:sldMk cId="3980335343" sldId="6462"/>
            <ac:spMk id="12" creationId="{8C588011-BF48-4715-8EC9-9E2E9E441533}"/>
          </ac:spMkLst>
        </pc:spChg>
        <pc:spChg chg="del">
          <ac:chgData name="Cassio Tahan" userId="0f95cbe4-8d54-4dc7-b180-4b52cd23a871" providerId="ADAL" clId="{7B9CD87C-6E4B-432E-93F9-8BF5B0A074CE}" dt="2022-03-16T13:50:16.556" v="37" actId="478"/>
          <ac:spMkLst>
            <pc:docMk/>
            <pc:sldMk cId="3980335343" sldId="6462"/>
            <ac:spMk id="14" creationId="{87C698F5-C109-4326-8CE8-5F5C072C2D11}"/>
          </ac:spMkLst>
        </pc:spChg>
        <pc:spChg chg="mod">
          <ac:chgData name="Cassio Tahan" userId="0f95cbe4-8d54-4dc7-b180-4b52cd23a871" providerId="ADAL" clId="{7B9CD87C-6E4B-432E-93F9-8BF5B0A074CE}" dt="2022-03-16T14:35:42.847" v="471" actId="20577"/>
          <ac:spMkLst>
            <pc:docMk/>
            <pc:sldMk cId="3980335343" sldId="6462"/>
            <ac:spMk id="17" creationId="{5BFEED0B-4D3F-4AC9-A2A7-7A13201F3DE0}"/>
          </ac:spMkLst>
        </pc:spChg>
        <pc:spChg chg="mod">
          <ac:chgData name="Cassio Tahan" userId="0f95cbe4-8d54-4dc7-b180-4b52cd23a871" providerId="ADAL" clId="{7B9CD87C-6E4B-432E-93F9-8BF5B0A074CE}" dt="2022-03-16T14:32:49.353" v="456" actId="20577"/>
          <ac:spMkLst>
            <pc:docMk/>
            <pc:sldMk cId="3980335343" sldId="6462"/>
            <ac:spMk id="18" creationId="{322A0B7E-74AE-403B-AF82-50E3D9BB3378}"/>
          </ac:spMkLst>
        </pc:spChg>
        <pc:spChg chg="mod">
          <ac:chgData name="Cassio Tahan" userId="0f95cbe4-8d54-4dc7-b180-4b52cd23a871" providerId="ADAL" clId="{7B9CD87C-6E4B-432E-93F9-8BF5B0A074CE}" dt="2022-03-16T14:32:34.781" v="453" actId="20577"/>
          <ac:spMkLst>
            <pc:docMk/>
            <pc:sldMk cId="3980335343" sldId="6462"/>
            <ac:spMk id="19" creationId="{E6327A69-0FCD-4627-B326-1145D8A141EF}"/>
          </ac:spMkLst>
        </pc:spChg>
        <pc:graphicFrameChg chg="add del mod">
          <ac:chgData name="Cassio Tahan" userId="0f95cbe4-8d54-4dc7-b180-4b52cd23a871" providerId="ADAL" clId="{7B9CD87C-6E4B-432E-93F9-8BF5B0A074CE}" dt="2022-03-16T13:50:31.766" v="39"/>
          <ac:graphicFrameMkLst>
            <pc:docMk/>
            <pc:sldMk cId="3980335343" sldId="6462"/>
            <ac:graphicFrameMk id="4" creationId="{83B5958C-30A2-4BB8-B848-B42076C6315F}"/>
          </ac:graphicFrameMkLst>
        </pc:graphicFrameChg>
        <pc:graphicFrameChg chg="add del mod">
          <ac:chgData name="Cassio Tahan" userId="0f95cbe4-8d54-4dc7-b180-4b52cd23a871" providerId="ADAL" clId="{7B9CD87C-6E4B-432E-93F9-8BF5B0A074CE}" dt="2022-03-16T13:54:47.253" v="89"/>
          <ac:graphicFrameMkLst>
            <pc:docMk/>
            <pc:sldMk cId="3980335343" sldId="6462"/>
            <ac:graphicFrameMk id="9" creationId="{6A0F8215-1D3B-4A30-BE50-32B787828AE9}"/>
          </ac:graphicFrameMkLst>
        </pc:graphicFrameChg>
        <pc:graphicFrameChg chg="add mod">
          <ac:chgData name="Cassio Tahan" userId="0f95cbe4-8d54-4dc7-b180-4b52cd23a871" providerId="ADAL" clId="{7B9CD87C-6E4B-432E-93F9-8BF5B0A074CE}" dt="2022-03-16T13:50:05.785" v="30"/>
          <ac:graphicFrameMkLst>
            <pc:docMk/>
            <pc:sldMk cId="3980335343" sldId="6462"/>
            <ac:graphicFrameMk id="16" creationId="{00000000-0008-0000-0F00-00001A000000}"/>
          </ac:graphicFrameMkLst>
        </pc:graphicFrameChg>
        <pc:graphicFrameChg chg="add del mod">
          <ac:chgData name="Cassio Tahan" userId="0f95cbe4-8d54-4dc7-b180-4b52cd23a871" providerId="ADAL" clId="{7B9CD87C-6E4B-432E-93F9-8BF5B0A074CE}" dt="2022-03-16T13:55:34.390" v="105"/>
          <ac:graphicFrameMkLst>
            <pc:docMk/>
            <pc:sldMk cId="3980335343" sldId="6462"/>
            <ac:graphicFrameMk id="20" creationId="{4F27E9F7-F61C-4BE0-90A2-13E101979DCD}"/>
          </ac:graphicFrameMkLst>
        </pc:graphicFrameChg>
        <pc:picChg chg="add mod ord">
          <ac:chgData name="Cassio Tahan" userId="0f95cbe4-8d54-4dc7-b180-4b52cd23a871" providerId="ADAL" clId="{7B9CD87C-6E4B-432E-93F9-8BF5B0A074CE}" dt="2022-03-16T13:50:14.426" v="35" actId="167"/>
          <ac:picMkLst>
            <pc:docMk/>
            <pc:sldMk cId="3980335343" sldId="6462"/>
            <ac:picMk id="2" creationId="{07737B6F-1630-4F3D-B1B4-7A5A43D30CFC}"/>
          </ac:picMkLst>
        </pc:picChg>
        <pc:picChg chg="del">
          <ac:chgData name="Cassio Tahan" userId="0f95cbe4-8d54-4dc7-b180-4b52cd23a871" providerId="ADAL" clId="{7B9CD87C-6E4B-432E-93F9-8BF5B0A074CE}" dt="2022-03-16T13:50:16.077" v="36" actId="478"/>
          <ac:picMkLst>
            <pc:docMk/>
            <pc:sldMk cId="3980335343" sldId="6462"/>
            <ac:picMk id="3" creationId="{8E307DB9-D06D-4C0F-8213-13D9B1545E9C}"/>
          </ac:picMkLst>
        </pc:picChg>
        <pc:picChg chg="add del mod ord">
          <ac:chgData name="Cassio Tahan" userId="0f95cbe4-8d54-4dc7-b180-4b52cd23a871" providerId="ADAL" clId="{7B9CD87C-6E4B-432E-93F9-8BF5B0A074CE}" dt="2022-03-16T13:55:30.037" v="97" actId="478"/>
          <ac:picMkLst>
            <pc:docMk/>
            <pc:sldMk cId="3980335343" sldId="6462"/>
            <ac:picMk id="5" creationId="{D736585E-0A14-4CA0-8A93-6D56D6B86E62}"/>
          </ac:picMkLst>
        </pc:picChg>
        <pc:picChg chg="del">
          <ac:chgData name="Cassio Tahan" userId="0f95cbe4-8d54-4dc7-b180-4b52cd23a871" providerId="ADAL" clId="{7B9CD87C-6E4B-432E-93F9-8BF5B0A074CE}" dt="2022-03-16T13:50:52.157" v="50" actId="478"/>
          <ac:picMkLst>
            <pc:docMk/>
            <pc:sldMk cId="3980335343" sldId="6462"/>
            <ac:picMk id="6" creationId="{B774016E-26D3-4F67-97BE-A14CA3C42611}"/>
          </ac:picMkLst>
        </pc:picChg>
        <pc:picChg chg="add del mod ord">
          <ac:chgData name="Cassio Tahan" userId="0f95cbe4-8d54-4dc7-b180-4b52cd23a871" providerId="ADAL" clId="{7B9CD87C-6E4B-432E-93F9-8BF5B0A074CE}" dt="2022-03-16T13:55:43.112" v="111" actId="478"/>
          <ac:picMkLst>
            <pc:docMk/>
            <pc:sldMk cId="3980335343" sldId="6462"/>
            <ac:picMk id="10" creationId="{1B88BF48-0E0D-4124-B815-2ADD356A08B6}"/>
          </ac:picMkLst>
        </pc:picChg>
        <pc:picChg chg="add mod ord">
          <ac:chgData name="Cassio Tahan" userId="0f95cbe4-8d54-4dc7-b180-4b52cd23a871" providerId="ADAL" clId="{7B9CD87C-6E4B-432E-93F9-8BF5B0A074CE}" dt="2022-03-16T13:55:41.793" v="110" actId="167"/>
          <ac:picMkLst>
            <pc:docMk/>
            <pc:sldMk cId="3980335343" sldId="6462"/>
            <ac:picMk id="21" creationId="{905BB8C0-B606-4455-AC25-4116F8B57EBF}"/>
          </ac:picMkLst>
        </pc:picChg>
        <pc:cxnChg chg="mod">
          <ac:chgData name="Cassio Tahan" userId="0f95cbe4-8d54-4dc7-b180-4b52cd23a871" providerId="ADAL" clId="{7B9CD87C-6E4B-432E-93F9-8BF5B0A074CE}" dt="2022-03-16T14:33:15.751" v="463" actId="14100"/>
          <ac:cxnSpMkLst>
            <pc:docMk/>
            <pc:sldMk cId="3980335343" sldId="6462"/>
            <ac:cxnSpMk id="15" creationId="{5E65899E-5E92-408B-8DD5-338DFC2701DB}"/>
          </ac:cxnSpMkLst>
        </pc:cxnChg>
      </pc:sldChg>
      <pc:sldChg chg="addSp delSp modSp mod">
        <pc:chgData name="Cassio Tahan" userId="0f95cbe4-8d54-4dc7-b180-4b52cd23a871" providerId="ADAL" clId="{7B9CD87C-6E4B-432E-93F9-8BF5B0A074CE}" dt="2022-03-16T14:12:42.199" v="353" actId="20577"/>
        <pc:sldMkLst>
          <pc:docMk/>
          <pc:sldMk cId="2739070435" sldId="6463"/>
        </pc:sldMkLst>
        <pc:spChg chg="mod">
          <ac:chgData name="Cassio Tahan" userId="0f95cbe4-8d54-4dc7-b180-4b52cd23a871" providerId="ADAL" clId="{7B9CD87C-6E4B-432E-93F9-8BF5B0A074CE}" dt="2022-03-16T13:47:46.540" v="15" actId="20577"/>
          <ac:spMkLst>
            <pc:docMk/>
            <pc:sldMk cId="2739070435" sldId="6463"/>
            <ac:spMk id="11" creationId="{00000000-0000-0000-0000-000000000000}"/>
          </ac:spMkLst>
        </pc:spChg>
        <pc:spChg chg="mod">
          <ac:chgData name="Cassio Tahan" userId="0f95cbe4-8d54-4dc7-b180-4b52cd23a871" providerId="ADAL" clId="{7B9CD87C-6E4B-432E-93F9-8BF5B0A074CE}" dt="2022-03-16T14:12:13.389" v="315" actId="20577"/>
          <ac:spMkLst>
            <pc:docMk/>
            <pc:sldMk cId="2739070435" sldId="6463"/>
            <ac:spMk id="13" creationId="{68AE8A6A-58F9-48B8-9E86-E9E8A9F04E87}"/>
          </ac:spMkLst>
        </pc:spChg>
        <pc:spChg chg="mod">
          <ac:chgData name="Cassio Tahan" userId="0f95cbe4-8d54-4dc7-b180-4b52cd23a871" providerId="ADAL" clId="{7B9CD87C-6E4B-432E-93F9-8BF5B0A074CE}" dt="2022-03-16T14:12:17.892" v="321" actId="20577"/>
          <ac:spMkLst>
            <pc:docMk/>
            <pc:sldMk cId="2739070435" sldId="6463"/>
            <ac:spMk id="14" creationId="{2CE8E8AD-3E8B-4ECF-9D04-98347186CA68}"/>
          </ac:spMkLst>
        </pc:spChg>
        <pc:spChg chg="mod">
          <ac:chgData name="Cassio Tahan" userId="0f95cbe4-8d54-4dc7-b180-4b52cd23a871" providerId="ADAL" clId="{7B9CD87C-6E4B-432E-93F9-8BF5B0A074CE}" dt="2022-03-16T14:12:23.614" v="329" actId="20577"/>
          <ac:spMkLst>
            <pc:docMk/>
            <pc:sldMk cId="2739070435" sldId="6463"/>
            <ac:spMk id="15" creationId="{28135777-5851-4660-93DC-EE003B709300}"/>
          </ac:spMkLst>
        </pc:spChg>
        <pc:spChg chg="mod">
          <ac:chgData name="Cassio Tahan" userId="0f95cbe4-8d54-4dc7-b180-4b52cd23a871" providerId="ADAL" clId="{7B9CD87C-6E4B-432E-93F9-8BF5B0A074CE}" dt="2022-03-16T14:12:28.794" v="335" actId="20577"/>
          <ac:spMkLst>
            <pc:docMk/>
            <pc:sldMk cId="2739070435" sldId="6463"/>
            <ac:spMk id="16" creationId="{DF511EA5-910E-4CFC-9D33-C4FF5DF2EA7F}"/>
          </ac:spMkLst>
        </pc:spChg>
        <pc:spChg chg="mod">
          <ac:chgData name="Cassio Tahan" userId="0f95cbe4-8d54-4dc7-b180-4b52cd23a871" providerId="ADAL" clId="{7B9CD87C-6E4B-432E-93F9-8BF5B0A074CE}" dt="2022-03-16T14:12:33.544" v="341" actId="20577"/>
          <ac:spMkLst>
            <pc:docMk/>
            <pc:sldMk cId="2739070435" sldId="6463"/>
            <ac:spMk id="17" creationId="{1079C61B-E186-4032-AF0A-0DC6FDC64927}"/>
          </ac:spMkLst>
        </pc:spChg>
        <pc:spChg chg="mod">
          <ac:chgData name="Cassio Tahan" userId="0f95cbe4-8d54-4dc7-b180-4b52cd23a871" providerId="ADAL" clId="{7B9CD87C-6E4B-432E-93F9-8BF5B0A074CE}" dt="2022-03-16T14:12:37.744" v="347" actId="20577"/>
          <ac:spMkLst>
            <pc:docMk/>
            <pc:sldMk cId="2739070435" sldId="6463"/>
            <ac:spMk id="18" creationId="{51C6EE6C-0CE2-4D17-A19A-C85D21ED4714}"/>
          </ac:spMkLst>
        </pc:spChg>
        <pc:spChg chg="mod">
          <ac:chgData name="Cassio Tahan" userId="0f95cbe4-8d54-4dc7-b180-4b52cd23a871" providerId="ADAL" clId="{7B9CD87C-6E4B-432E-93F9-8BF5B0A074CE}" dt="2022-03-16T14:12:42.199" v="353" actId="20577"/>
          <ac:spMkLst>
            <pc:docMk/>
            <pc:sldMk cId="2739070435" sldId="6463"/>
            <ac:spMk id="19" creationId="{C5AB51A5-C769-45F3-95EC-5B5235BFDEA7}"/>
          </ac:spMkLst>
        </pc:spChg>
        <pc:spChg chg="del">
          <ac:chgData name="Cassio Tahan" userId="0f95cbe4-8d54-4dc7-b180-4b52cd23a871" providerId="ADAL" clId="{7B9CD87C-6E4B-432E-93F9-8BF5B0A074CE}" dt="2022-03-16T13:52:57.828" v="85" actId="478"/>
          <ac:spMkLst>
            <pc:docMk/>
            <pc:sldMk cId="2739070435" sldId="6463"/>
            <ac:spMk id="20" creationId="{029D97B1-448D-44AA-9281-D56648EE44A1}"/>
          </ac:spMkLst>
        </pc:spChg>
        <pc:graphicFrameChg chg="add del mod">
          <ac:chgData name="Cassio Tahan" userId="0f95cbe4-8d54-4dc7-b180-4b52cd23a871" providerId="ADAL" clId="{7B9CD87C-6E4B-432E-93F9-8BF5B0A074CE}" dt="2022-03-16T13:56:01.290" v="113"/>
          <ac:graphicFrameMkLst>
            <pc:docMk/>
            <pc:sldMk cId="2739070435" sldId="6463"/>
            <ac:graphicFrameMk id="4" creationId="{AC5BA71A-756C-4D66-9E85-81F42F330F7A}"/>
          </ac:graphicFrameMkLst>
        </pc:graphicFrameChg>
        <pc:graphicFrameChg chg="add del mod">
          <ac:chgData name="Cassio Tahan" userId="0f95cbe4-8d54-4dc7-b180-4b52cd23a871" providerId="ADAL" clId="{7B9CD87C-6E4B-432E-93F9-8BF5B0A074CE}" dt="2022-03-16T13:52:24.664" v="60" actId="478"/>
          <ac:graphicFrameMkLst>
            <pc:docMk/>
            <pc:sldMk cId="2739070435" sldId="6463"/>
            <ac:graphicFrameMk id="21" creationId="{17A5ACFB-E7BF-4A2A-82A7-A0BFEC6D5754}"/>
          </ac:graphicFrameMkLst>
        </pc:graphicFrameChg>
        <pc:graphicFrameChg chg="add mod">
          <ac:chgData name="Cassio Tahan" userId="0f95cbe4-8d54-4dc7-b180-4b52cd23a871" providerId="ADAL" clId="{7B9CD87C-6E4B-432E-93F9-8BF5B0A074CE}" dt="2022-03-16T13:52:34.507" v="63"/>
          <ac:graphicFrameMkLst>
            <pc:docMk/>
            <pc:sldMk cId="2739070435" sldId="6463"/>
            <ac:graphicFrameMk id="22" creationId="{17A5ACFB-E7BF-4A2A-82A7-A0BFEC6D5754}"/>
          </ac:graphicFrameMkLst>
        </pc:graphicFrameChg>
        <pc:picChg chg="add mod ord">
          <ac:chgData name="Cassio Tahan" userId="0f95cbe4-8d54-4dc7-b180-4b52cd23a871" providerId="ADAL" clId="{7B9CD87C-6E4B-432E-93F9-8BF5B0A074CE}" dt="2022-03-16T13:52:43.667" v="68" actId="167"/>
          <ac:picMkLst>
            <pc:docMk/>
            <pc:sldMk cId="2739070435" sldId="6463"/>
            <ac:picMk id="2" creationId="{E1CE3B07-4268-4745-ABD5-F3C723C3F6FD}"/>
          </ac:picMkLst>
        </pc:picChg>
        <pc:picChg chg="del">
          <ac:chgData name="Cassio Tahan" userId="0f95cbe4-8d54-4dc7-b180-4b52cd23a871" providerId="ADAL" clId="{7B9CD87C-6E4B-432E-93F9-8BF5B0A074CE}" dt="2022-03-16T13:56:07.917" v="118" actId="478"/>
          <ac:picMkLst>
            <pc:docMk/>
            <pc:sldMk cId="2739070435" sldId="6463"/>
            <ac:picMk id="3" creationId="{12EC568A-0AA4-46C2-8C87-587801D66675}"/>
          </ac:picMkLst>
        </pc:picChg>
        <pc:picChg chg="add mod ord">
          <ac:chgData name="Cassio Tahan" userId="0f95cbe4-8d54-4dc7-b180-4b52cd23a871" providerId="ADAL" clId="{7B9CD87C-6E4B-432E-93F9-8BF5B0A074CE}" dt="2022-03-16T13:56:06.698" v="117" actId="167"/>
          <ac:picMkLst>
            <pc:docMk/>
            <pc:sldMk cId="2739070435" sldId="6463"/>
            <ac:picMk id="5" creationId="{C75183A8-7868-4C51-94A1-68A8A647CC6C}"/>
          </ac:picMkLst>
        </pc:picChg>
        <pc:picChg chg="del">
          <ac:chgData name="Cassio Tahan" userId="0f95cbe4-8d54-4dc7-b180-4b52cd23a871" providerId="ADAL" clId="{7B9CD87C-6E4B-432E-93F9-8BF5B0A074CE}" dt="2022-03-16T13:52:48.943" v="69" actId="478"/>
          <ac:picMkLst>
            <pc:docMk/>
            <pc:sldMk cId="2739070435" sldId="6463"/>
            <ac:picMk id="6" creationId="{BAF62544-2F84-48D0-BCAA-62E47B073F14}"/>
          </ac:picMkLst>
        </pc:picChg>
      </pc:sldChg>
      <pc:sldChg chg="modSp del mod">
        <pc:chgData name="Cassio Tahan" userId="0f95cbe4-8d54-4dc7-b180-4b52cd23a871" providerId="ADAL" clId="{7B9CD87C-6E4B-432E-93F9-8BF5B0A074CE}" dt="2022-03-16T14:52:43.314" v="491" actId="47"/>
        <pc:sldMkLst>
          <pc:docMk/>
          <pc:sldMk cId="1907797567" sldId="6464"/>
        </pc:sldMkLst>
        <pc:spChg chg="mod">
          <ac:chgData name="Cassio Tahan" userId="0f95cbe4-8d54-4dc7-b180-4b52cd23a871" providerId="ADAL" clId="{7B9CD87C-6E4B-432E-93F9-8BF5B0A074CE}" dt="2022-03-16T13:48:26.179" v="27"/>
          <ac:spMkLst>
            <pc:docMk/>
            <pc:sldMk cId="1907797567" sldId="6464"/>
            <ac:spMk id="11" creationId="{00000000-0000-0000-0000-000000000000}"/>
          </ac:spMkLst>
        </pc:spChg>
      </pc:sldChg>
      <pc:sldChg chg="addSp delSp modSp mod">
        <pc:chgData name="Cassio Tahan" userId="0f95cbe4-8d54-4dc7-b180-4b52cd23a871" providerId="ADAL" clId="{7B9CD87C-6E4B-432E-93F9-8BF5B0A074CE}" dt="2022-03-16T14:36:59.971" v="490" actId="20577"/>
        <pc:sldMkLst>
          <pc:docMk/>
          <pc:sldMk cId="1145670843" sldId="6465"/>
        </pc:sldMkLst>
        <pc:spChg chg="mod">
          <ac:chgData name="Cassio Tahan" userId="0f95cbe4-8d54-4dc7-b180-4b52cd23a871" providerId="ADAL" clId="{7B9CD87C-6E4B-432E-93F9-8BF5B0A074CE}" dt="2022-03-16T13:48:11.513" v="22" actId="20577"/>
          <ac:spMkLst>
            <pc:docMk/>
            <pc:sldMk cId="1145670843" sldId="6465"/>
            <ac:spMk id="11" creationId="{00000000-0000-0000-0000-000000000000}"/>
          </ac:spMkLst>
        </pc:spChg>
        <pc:spChg chg="mod">
          <ac:chgData name="Cassio Tahan" userId="0f95cbe4-8d54-4dc7-b180-4b52cd23a871" providerId="ADAL" clId="{7B9CD87C-6E4B-432E-93F9-8BF5B0A074CE}" dt="2022-03-16T14:35:06.316" v="469"/>
          <ac:spMkLst>
            <pc:docMk/>
            <pc:sldMk cId="1145670843" sldId="6465"/>
            <ac:spMk id="12" creationId="{8C588011-BF48-4715-8EC9-9E2E9E441533}"/>
          </ac:spMkLst>
        </pc:spChg>
        <pc:spChg chg="del">
          <ac:chgData name="Cassio Tahan" userId="0f95cbe4-8d54-4dc7-b180-4b52cd23a871" providerId="ADAL" clId="{7B9CD87C-6E4B-432E-93F9-8BF5B0A074CE}" dt="2022-03-16T14:16:05.762" v="416" actId="478"/>
          <ac:spMkLst>
            <pc:docMk/>
            <pc:sldMk cId="1145670843" sldId="6465"/>
            <ac:spMk id="14" creationId="{8AF4A4AB-6269-45DA-920A-F3923F90982A}"/>
          </ac:spMkLst>
        </pc:spChg>
        <pc:spChg chg="mod">
          <ac:chgData name="Cassio Tahan" userId="0f95cbe4-8d54-4dc7-b180-4b52cd23a871" providerId="ADAL" clId="{7B9CD87C-6E4B-432E-93F9-8BF5B0A074CE}" dt="2022-03-16T14:36:59.971" v="490" actId="20577"/>
          <ac:spMkLst>
            <pc:docMk/>
            <pc:sldMk cId="1145670843" sldId="6465"/>
            <ac:spMk id="17" creationId="{5BFEED0B-4D3F-4AC9-A2A7-7A13201F3DE0}"/>
          </ac:spMkLst>
        </pc:spChg>
        <pc:spChg chg="mod">
          <ac:chgData name="Cassio Tahan" userId="0f95cbe4-8d54-4dc7-b180-4b52cd23a871" providerId="ADAL" clId="{7B9CD87C-6E4B-432E-93F9-8BF5B0A074CE}" dt="2022-03-16T14:36:38.998" v="486" actId="20577"/>
          <ac:spMkLst>
            <pc:docMk/>
            <pc:sldMk cId="1145670843" sldId="6465"/>
            <ac:spMk id="18" creationId="{322A0B7E-74AE-403B-AF82-50E3D9BB3378}"/>
          </ac:spMkLst>
        </pc:spChg>
        <pc:spChg chg="mod">
          <ac:chgData name="Cassio Tahan" userId="0f95cbe4-8d54-4dc7-b180-4b52cd23a871" providerId="ADAL" clId="{7B9CD87C-6E4B-432E-93F9-8BF5B0A074CE}" dt="2022-03-16T14:36:44.830" v="489" actId="20577"/>
          <ac:spMkLst>
            <pc:docMk/>
            <pc:sldMk cId="1145670843" sldId="6465"/>
            <ac:spMk id="19" creationId="{E6327A69-0FCD-4627-B326-1145D8A141EF}"/>
          </ac:spMkLst>
        </pc:spChg>
        <pc:spChg chg="add del mod">
          <ac:chgData name="Cassio Tahan" userId="0f95cbe4-8d54-4dc7-b180-4b52cd23a871" providerId="ADAL" clId="{7B9CD87C-6E4B-432E-93F9-8BF5B0A074CE}" dt="2022-03-16T14:36:29.279" v="484" actId="478"/>
          <ac:spMkLst>
            <pc:docMk/>
            <pc:sldMk cId="1145670843" sldId="6465"/>
            <ac:spMk id="20" creationId="{B0A36D1B-8AD4-49AD-A362-9949901AD581}"/>
          </ac:spMkLst>
        </pc:spChg>
        <pc:graphicFrameChg chg="add del mod">
          <ac:chgData name="Cassio Tahan" userId="0f95cbe4-8d54-4dc7-b180-4b52cd23a871" providerId="ADAL" clId="{7B9CD87C-6E4B-432E-93F9-8BF5B0A074CE}" dt="2022-03-16T14:15:55.796" v="409"/>
          <ac:graphicFrameMkLst>
            <pc:docMk/>
            <pc:sldMk cId="1145670843" sldId="6465"/>
            <ac:graphicFrameMk id="3" creationId="{B08B331C-41C8-4C61-95A5-7C37C837786A}"/>
          </ac:graphicFrameMkLst>
        </pc:graphicFrameChg>
        <pc:graphicFrameChg chg="add mod">
          <ac:chgData name="Cassio Tahan" userId="0f95cbe4-8d54-4dc7-b180-4b52cd23a871" providerId="ADAL" clId="{7B9CD87C-6E4B-432E-93F9-8BF5B0A074CE}" dt="2022-03-16T14:16:15.519" v="419"/>
          <ac:graphicFrameMkLst>
            <pc:docMk/>
            <pc:sldMk cId="1145670843" sldId="6465"/>
            <ac:graphicFrameMk id="16" creationId="{00000000-0008-0000-0F00-00001A000000}"/>
          </ac:graphicFrameMkLst>
        </pc:graphicFrameChg>
        <pc:picChg chg="del">
          <ac:chgData name="Cassio Tahan" userId="0f95cbe4-8d54-4dc7-b180-4b52cd23a871" providerId="ADAL" clId="{7B9CD87C-6E4B-432E-93F9-8BF5B0A074CE}" dt="2022-03-16T14:16:26.848" v="425" actId="478"/>
          <ac:picMkLst>
            <pc:docMk/>
            <pc:sldMk cId="1145670843" sldId="6465"/>
            <ac:picMk id="2" creationId="{4B90EEED-EF0E-439A-8078-276143FAD84B}"/>
          </ac:picMkLst>
        </pc:picChg>
        <pc:picChg chg="del">
          <ac:chgData name="Cassio Tahan" userId="0f95cbe4-8d54-4dc7-b180-4b52cd23a871" providerId="ADAL" clId="{7B9CD87C-6E4B-432E-93F9-8BF5B0A074CE}" dt="2022-03-16T14:16:04.161" v="415" actId="478"/>
          <ac:picMkLst>
            <pc:docMk/>
            <pc:sldMk cId="1145670843" sldId="6465"/>
            <ac:picMk id="4" creationId="{7B6AD7F6-FC25-488A-A1BE-5A0A3E272094}"/>
          </ac:picMkLst>
        </pc:picChg>
        <pc:picChg chg="add mod ord">
          <ac:chgData name="Cassio Tahan" userId="0f95cbe4-8d54-4dc7-b180-4b52cd23a871" providerId="ADAL" clId="{7B9CD87C-6E4B-432E-93F9-8BF5B0A074CE}" dt="2022-03-16T14:16:02.887" v="414" actId="167"/>
          <ac:picMkLst>
            <pc:docMk/>
            <pc:sldMk cId="1145670843" sldId="6465"/>
            <ac:picMk id="5" creationId="{666BDCCF-65D6-4CF9-899D-5F77BAC007F7}"/>
          </ac:picMkLst>
        </pc:picChg>
        <pc:picChg chg="add mod ord">
          <ac:chgData name="Cassio Tahan" userId="0f95cbe4-8d54-4dc7-b180-4b52cd23a871" providerId="ADAL" clId="{7B9CD87C-6E4B-432E-93F9-8BF5B0A074CE}" dt="2022-03-16T14:16:25.865" v="424" actId="167"/>
          <ac:picMkLst>
            <pc:docMk/>
            <pc:sldMk cId="1145670843" sldId="6465"/>
            <ac:picMk id="6" creationId="{BC0B135B-8654-4983-8948-6194FED4A009}"/>
          </ac:picMkLst>
        </pc:picChg>
      </pc:sldChg>
      <pc:sldChg chg="addSp delSp modSp mod">
        <pc:chgData name="Cassio Tahan" userId="0f95cbe4-8d54-4dc7-b180-4b52cd23a871" providerId="ADAL" clId="{7B9CD87C-6E4B-432E-93F9-8BF5B0A074CE}" dt="2022-03-16T15:01:31.953" v="584"/>
        <pc:sldMkLst>
          <pc:docMk/>
          <pc:sldMk cId="1234031603" sldId="6466"/>
        </pc:sldMkLst>
        <pc:spChg chg="del">
          <ac:chgData name="Cassio Tahan" userId="0f95cbe4-8d54-4dc7-b180-4b52cd23a871" providerId="ADAL" clId="{7B9CD87C-6E4B-432E-93F9-8BF5B0A074CE}" dt="2022-03-16T14:16:51.922" v="427" actId="478"/>
          <ac:spMkLst>
            <pc:docMk/>
            <pc:sldMk cId="1234031603" sldId="6466"/>
            <ac:spMk id="8" creationId="{5071CA06-FEF5-409A-A99C-06A29B7670BA}"/>
          </ac:spMkLst>
        </pc:spChg>
        <pc:spChg chg="mod">
          <ac:chgData name="Cassio Tahan" userId="0f95cbe4-8d54-4dc7-b180-4b52cd23a871" providerId="ADAL" clId="{7B9CD87C-6E4B-432E-93F9-8BF5B0A074CE}" dt="2022-03-16T13:48:18.697" v="24"/>
          <ac:spMkLst>
            <pc:docMk/>
            <pc:sldMk cId="1234031603" sldId="6466"/>
            <ac:spMk id="11" creationId="{00000000-0000-0000-0000-000000000000}"/>
          </ac:spMkLst>
        </pc:spChg>
        <pc:graphicFrameChg chg="add mod">
          <ac:chgData name="Cassio Tahan" userId="0f95cbe4-8d54-4dc7-b180-4b52cd23a871" providerId="ADAL" clId="{7B9CD87C-6E4B-432E-93F9-8BF5B0A074CE}" dt="2022-03-16T14:16:54.013" v="430"/>
          <ac:graphicFrameMkLst>
            <pc:docMk/>
            <pc:sldMk cId="1234031603" sldId="6466"/>
            <ac:graphicFrameMk id="9" creationId="{00000000-0008-0000-0F00-000018000000}"/>
          </ac:graphicFrameMkLst>
        </pc:graphicFrameChg>
        <pc:picChg chg="del">
          <ac:chgData name="Cassio Tahan" userId="0f95cbe4-8d54-4dc7-b180-4b52cd23a871" providerId="ADAL" clId="{7B9CD87C-6E4B-432E-93F9-8BF5B0A074CE}" dt="2022-03-16T14:17:05.066" v="436" actId="478"/>
          <ac:picMkLst>
            <pc:docMk/>
            <pc:sldMk cId="1234031603" sldId="6466"/>
            <ac:picMk id="2" creationId="{1F7EA889-643B-439D-AB03-010C2CD218FF}"/>
          </ac:picMkLst>
        </pc:picChg>
        <pc:picChg chg="add mod ord">
          <ac:chgData name="Cassio Tahan" userId="0f95cbe4-8d54-4dc7-b180-4b52cd23a871" providerId="ADAL" clId="{7B9CD87C-6E4B-432E-93F9-8BF5B0A074CE}" dt="2022-03-16T14:17:03.951" v="435" actId="167"/>
          <ac:picMkLst>
            <pc:docMk/>
            <pc:sldMk cId="1234031603" sldId="6466"/>
            <ac:picMk id="3" creationId="{0BFB50BE-D233-45DF-B76B-64C1B1F94FF3}"/>
          </ac:picMkLst>
        </pc:picChg>
        <pc:picChg chg="add mod">
          <ac:chgData name="Cassio Tahan" userId="0f95cbe4-8d54-4dc7-b180-4b52cd23a871" providerId="ADAL" clId="{7B9CD87C-6E4B-432E-93F9-8BF5B0A074CE}" dt="2022-03-16T15:01:31.953" v="584"/>
          <ac:picMkLst>
            <pc:docMk/>
            <pc:sldMk cId="1234031603" sldId="6466"/>
            <ac:picMk id="10" creationId="{EE86A1C2-C746-451C-BB96-E0D43026C51A}"/>
          </ac:picMkLst>
        </pc:picChg>
        <pc:picChg chg="del mod">
          <ac:chgData name="Cassio Tahan" userId="0f95cbe4-8d54-4dc7-b180-4b52cd23a871" providerId="ADAL" clId="{7B9CD87C-6E4B-432E-93F9-8BF5B0A074CE}" dt="2022-03-16T15:01:31.869" v="583" actId="478"/>
          <ac:picMkLst>
            <pc:docMk/>
            <pc:sldMk cId="1234031603" sldId="6466"/>
            <ac:picMk id="13" creationId="{1C272203-698A-47B2-A612-23DC27619B79}"/>
          </ac:picMkLst>
        </pc:picChg>
      </pc:sldChg>
    </pc:docChg>
  </pc:docChgLst>
  <pc:docChgLst>
    <pc:chgData name="Daniel Siqueira" userId="73ff6611-881b-46c9-8b29-4e2f7bb29f25" providerId="ADAL" clId="{4FA053E2-B133-4693-B7A7-E6F46FAE96C1}"/>
    <pc:docChg chg="undo custSel modSld">
      <pc:chgData name="Daniel Siqueira" userId="73ff6611-881b-46c9-8b29-4e2f7bb29f25" providerId="ADAL" clId="{4FA053E2-B133-4693-B7A7-E6F46FAE96C1}" dt="2022-04-12T21:02:01.727" v="23" actId="14826"/>
      <pc:docMkLst>
        <pc:docMk/>
      </pc:docMkLst>
      <pc:sldChg chg="addSp delSp modSp mod">
        <pc:chgData name="Daniel Siqueira" userId="73ff6611-881b-46c9-8b29-4e2f7bb29f25" providerId="ADAL" clId="{4FA053E2-B133-4693-B7A7-E6F46FAE96C1}" dt="2022-04-12T21:02:01.727" v="23" actId="14826"/>
        <pc:sldMkLst>
          <pc:docMk/>
          <pc:sldMk cId="1199238041" sldId="5836"/>
        </pc:sldMkLst>
        <pc:spChg chg="del">
          <ac:chgData name="Daniel Siqueira" userId="73ff6611-881b-46c9-8b29-4e2f7bb29f25" providerId="ADAL" clId="{4FA053E2-B133-4693-B7A7-E6F46FAE96C1}" dt="2022-04-12T20:52:56.313" v="0" actId="478"/>
          <ac:spMkLst>
            <pc:docMk/>
            <pc:sldMk cId="1199238041" sldId="5836"/>
            <ac:spMk id="5" creationId="{14AD3976-CC3B-4A70-819E-209915CE1230}"/>
          </ac:spMkLst>
        </pc:spChg>
        <pc:picChg chg="mod">
          <ac:chgData name="Daniel Siqueira" userId="73ff6611-881b-46c9-8b29-4e2f7bb29f25" providerId="ADAL" clId="{4FA053E2-B133-4693-B7A7-E6F46FAE96C1}" dt="2022-04-12T20:53:12.967" v="1" actId="14826"/>
          <ac:picMkLst>
            <pc:docMk/>
            <pc:sldMk cId="1199238041" sldId="5836"/>
            <ac:picMk id="6" creationId="{7FAFB546-BE68-4463-B0D2-916ECD3B5708}"/>
          </ac:picMkLst>
        </pc:picChg>
        <pc:picChg chg="del mod">
          <ac:chgData name="Daniel Siqueira" userId="73ff6611-881b-46c9-8b29-4e2f7bb29f25" providerId="ADAL" clId="{4FA053E2-B133-4693-B7A7-E6F46FAE96C1}" dt="2022-04-12T21:01:46.664" v="21" actId="478"/>
          <ac:picMkLst>
            <pc:docMk/>
            <pc:sldMk cId="1199238041" sldId="5836"/>
            <ac:picMk id="7" creationId="{46C741EE-909E-4B1F-AFB4-5140525EC839}"/>
          </ac:picMkLst>
        </pc:picChg>
        <pc:picChg chg="add mod">
          <ac:chgData name="Daniel Siqueira" userId="73ff6611-881b-46c9-8b29-4e2f7bb29f25" providerId="ADAL" clId="{4FA053E2-B133-4693-B7A7-E6F46FAE96C1}" dt="2022-04-12T21:02:01.727" v="23" actId="14826"/>
          <ac:picMkLst>
            <pc:docMk/>
            <pc:sldMk cId="1199238041" sldId="5836"/>
            <ac:picMk id="8" creationId="{EEC00738-8103-48E8-B563-6ACBA8232276}"/>
          </ac:picMkLst>
        </pc:picChg>
      </pc:sldChg>
      <pc:sldChg chg="delSp modSp mod">
        <pc:chgData name="Daniel Siqueira" userId="73ff6611-881b-46c9-8b29-4e2f7bb29f25" providerId="ADAL" clId="{4FA053E2-B133-4693-B7A7-E6F46FAE96C1}" dt="2022-04-12T21:00:44.198" v="14" actId="14100"/>
        <pc:sldMkLst>
          <pc:docMk/>
          <pc:sldMk cId="1926715238" sldId="5837"/>
        </pc:sldMkLst>
        <pc:spChg chg="del">
          <ac:chgData name="Daniel Siqueira" userId="73ff6611-881b-46c9-8b29-4e2f7bb29f25" providerId="ADAL" clId="{4FA053E2-B133-4693-B7A7-E6F46FAE96C1}" dt="2022-04-12T20:53:31.657" v="4" actId="478"/>
          <ac:spMkLst>
            <pc:docMk/>
            <pc:sldMk cId="1926715238" sldId="5837"/>
            <ac:spMk id="5" creationId="{CCA085B1-DB99-448B-9BD6-850B5279F6A7}"/>
          </ac:spMkLst>
        </pc:spChg>
        <pc:picChg chg="mod">
          <ac:chgData name="Daniel Siqueira" userId="73ff6611-881b-46c9-8b29-4e2f7bb29f25" providerId="ADAL" clId="{4FA053E2-B133-4693-B7A7-E6F46FAE96C1}" dt="2022-04-12T21:00:44.198" v="14" actId="14100"/>
          <ac:picMkLst>
            <pc:docMk/>
            <pc:sldMk cId="1926715238" sldId="5837"/>
            <ac:picMk id="3" creationId="{B9644CCE-6134-45BA-A791-B695016EA29F}"/>
          </ac:picMkLst>
        </pc:picChg>
        <pc:picChg chg="mod">
          <ac:chgData name="Daniel Siqueira" userId="73ff6611-881b-46c9-8b29-4e2f7bb29f25" providerId="ADAL" clId="{4FA053E2-B133-4693-B7A7-E6F46FAE96C1}" dt="2022-04-12T20:53:39.043" v="5" actId="14826"/>
          <ac:picMkLst>
            <pc:docMk/>
            <pc:sldMk cId="1926715238" sldId="5837"/>
            <ac:picMk id="4" creationId="{377ADF06-46F2-4B12-8359-472D0739BC43}"/>
          </ac:picMkLst>
        </pc:picChg>
      </pc:sldChg>
      <pc:sldChg chg="delSp modSp mod">
        <pc:chgData name="Daniel Siqueira" userId="73ff6611-881b-46c9-8b29-4e2f7bb29f25" providerId="ADAL" clId="{4FA053E2-B133-4693-B7A7-E6F46FAE96C1}" dt="2022-04-12T21:01:23.398" v="17" actId="14100"/>
        <pc:sldMkLst>
          <pc:docMk/>
          <pc:sldMk cId="1030866915" sldId="5838"/>
        </pc:sldMkLst>
        <pc:spChg chg="del">
          <ac:chgData name="Daniel Siqueira" userId="73ff6611-881b-46c9-8b29-4e2f7bb29f25" providerId="ADAL" clId="{4FA053E2-B133-4693-B7A7-E6F46FAE96C1}" dt="2022-04-12T20:53:44.388" v="6" actId="478"/>
          <ac:spMkLst>
            <pc:docMk/>
            <pc:sldMk cId="1030866915" sldId="5838"/>
            <ac:spMk id="5" creationId="{97B98D57-EE8F-4C62-8E2A-72EBBB9DB2AD}"/>
          </ac:spMkLst>
        </pc:spChg>
        <pc:picChg chg="mod">
          <ac:chgData name="Daniel Siqueira" userId="73ff6611-881b-46c9-8b29-4e2f7bb29f25" providerId="ADAL" clId="{4FA053E2-B133-4693-B7A7-E6F46FAE96C1}" dt="2022-04-12T21:01:23.398" v="17" actId="14100"/>
          <ac:picMkLst>
            <pc:docMk/>
            <pc:sldMk cId="1030866915" sldId="5838"/>
            <ac:picMk id="3" creationId="{97E0B55A-4399-41E9-87C1-CF100B40BE11}"/>
          </ac:picMkLst>
        </pc:picChg>
        <pc:picChg chg="mod">
          <ac:chgData name="Daniel Siqueira" userId="73ff6611-881b-46c9-8b29-4e2f7bb29f25" providerId="ADAL" clId="{4FA053E2-B133-4693-B7A7-E6F46FAE96C1}" dt="2022-04-12T20:53:51.564" v="7" actId="14826"/>
          <ac:picMkLst>
            <pc:docMk/>
            <pc:sldMk cId="1030866915" sldId="5838"/>
            <ac:picMk id="4" creationId="{F6345527-DA35-408F-A45E-BA775891BDDD}"/>
          </ac:picMkLst>
        </pc:picChg>
      </pc:sldChg>
      <pc:sldChg chg="delSp modSp mod">
        <pc:chgData name="Daniel Siqueira" userId="73ff6611-881b-46c9-8b29-4e2f7bb29f25" providerId="ADAL" clId="{4FA053E2-B133-4693-B7A7-E6F46FAE96C1}" dt="2022-04-12T21:00:31.941" v="13" actId="14100"/>
        <pc:sldMkLst>
          <pc:docMk/>
          <pc:sldMk cId="2024760463" sldId="6017"/>
        </pc:sldMkLst>
        <pc:spChg chg="del">
          <ac:chgData name="Daniel Siqueira" userId="73ff6611-881b-46c9-8b29-4e2f7bb29f25" providerId="ADAL" clId="{4FA053E2-B133-4693-B7A7-E6F46FAE96C1}" dt="2022-04-12T20:53:19.159" v="2" actId="478"/>
          <ac:spMkLst>
            <pc:docMk/>
            <pc:sldMk cId="2024760463" sldId="6017"/>
            <ac:spMk id="5" creationId="{29602A32-4FCD-4CF7-AD81-553C95F7F315}"/>
          </ac:spMkLst>
        </pc:spChg>
        <pc:picChg chg="mod">
          <ac:chgData name="Daniel Siqueira" userId="73ff6611-881b-46c9-8b29-4e2f7bb29f25" providerId="ADAL" clId="{4FA053E2-B133-4693-B7A7-E6F46FAE96C1}" dt="2022-04-12T21:00:31.941" v="13" actId="14100"/>
          <ac:picMkLst>
            <pc:docMk/>
            <pc:sldMk cId="2024760463" sldId="6017"/>
            <ac:picMk id="3" creationId="{D28EA65F-3B8B-499B-B13D-B7F30B5D6F5C}"/>
          </ac:picMkLst>
        </pc:picChg>
        <pc:picChg chg="mod">
          <ac:chgData name="Daniel Siqueira" userId="73ff6611-881b-46c9-8b29-4e2f7bb29f25" providerId="ADAL" clId="{4FA053E2-B133-4693-B7A7-E6F46FAE96C1}" dt="2022-04-12T20:53:26.718" v="3" actId="14826"/>
          <ac:picMkLst>
            <pc:docMk/>
            <pc:sldMk cId="2024760463" sldId="6017"/>
            <ac:picMk id="4" creationId="{D30E1928-4958-4716-AC94-E006F6A39D4D}"/>
          </ac:picMkLst>
        </pc:picChg>
      </pc:sldChg>
    </pc:docChg>
  </pc:docChgLst>
  <pc:docChgLst>
    <pc:chgData name="Fernanda Kazama" userId="S::fkazama@ccee.org.br::22fe7373-730d-4e0e-b004-a3194092bdf2" providerId="AD" clId="Web-{AA2C02A2-7172-4280-966F-8E40AD654EE0}"/>
    <pc:docChg chg="modSld">
      <pc:chgData name="Fernanda Kazama" userId="S::fkazama@ccee.org.br::22fe7373-730d-4e0e-b004-a3194092bdf2" providerId="AD" clId="Web-{AA2C02A2-7172-4280-966F-8E40AD654EE0}" dt="2021-12-14T14:06:20.272" v="157" actId="20577"/>
      <pc:docMkLst>
        <pc:docMk/>
      </pc:docMkLst>
      <pc:sldChg chg="modSp">
        <pc:chgData name="Fernanda Kazama" userId="S::fkazama@ccee.org.br::22fe7373-730d-4e0e-b004-a3194092bdf2" providerId="AD" clId="Web-{AA2C02A2-7172-4280-966F-8E40AD654EE0}" dt="2021-12-14T14:06:20.272" v="157" actId="20577"/>
        <pc:sldMkLst>
          <pc:docMk/>
          <pc:sldMk cId="560040600" sldId="6038"/>
        </pc:sldMkLst>
        <pc:spChg chg="mod">
          <ac:chgData name="Fernanda Kazama" userId="S::fkazama@ccee.org.br::22fe7373-730d-4e0e-b004-a3194092bdf2" providerId="AD" clId="Web-{AA2C02A2-7172-4280-966F-8E40AD654EE0}" dt="2021-12-14T14:05:18.005" v="105" actId="1076"/>
          <ac:spMkLst>
            <pc:docMk/>
            <pc:sldMk cId="560040600" sldId="6038"/>
            <ac:spMk id="2" creationId="{8D5A072D-5BB8-447F-BAF3-65B3465DD121}"/>
          </ac:spMkLst>
        </pc:spChg>
        <pc:graphicFrameChg chg="mod modGraphic">
          <ac:chgData name="Fernanda Kazama" userId="S::fkazama@ccee.org.br::22fe7373-730d-4e0e-b004-a3194092bdf2" providerId="AD" clId="Web-{AA2C02A2-7172-4280-966F-8E40AD654EE0}" dt="2021-12-14T14:06:20.272" v="157" actId="20577"/>
          <ac:graphicFrameMkLst>
            <pc:docMk/>
            <pc:sldMk cId="560040600" sldId="6038"/>
            <ac:graphicFrameMk id="3" creationId="{00000000-0000-0000-0000-000000000000}"/>
          </ac:graphicFrameMkLst>
        </pc:graphicFrameChg>
      </pc:sldChg>
      <pc:sldChg chg="delSp modSp">
        <pc:chgData name="Fernanda Kazama" userId="S::fkazama@ccee.org.br::22fe7373-730d-4e0e-b004-a3194092bdf2" providerId="AD" clId="Web-{AA2C02A2-7172-4280-966F-8E40AD654EE0}" dt="2021-12-14T14:03:32.268" v="60" actId="1076"/>
        <pc:sldMkLst>
          <pc:docMk/>
          <pc:sldMk cId="205460439" sldId="6041"/>
        </pc:sldMkLst>
        <pc:spChg chg="del">
          <ac:chgData name="Fernanda Kazama" userId="S::fkazama@ccee.org.br::22fe7373-730d-4e0e-b004-a3194092bdf2" providerId="AD" clId="Web-{AA2C02A2-7172-4280-966F-8E40AD654EE0}" dt="2021-12-14T14:02:18.282" v="9"/>
          <ac:spMkLst>
            <pc:docMk/>
            <pc:sldMk cId="205460439" sldId="6041"/>
            <ac:spMk id="6" creationId="{5C872417-4F70-472D-ADC1-0A7E37661814}"/>
          </ac:spMkLst>
        </pc:spChg>
        <pc:spChg chg="mod">
          <ac:chgData name="Fernanda Kazama" userId="S::fkazama@ccee.org.br::22fe7373-730d-4e0e-b004-a3194092bdf2" providerId="AD" clId="Web-{AA2C02A2-7172-4280-966F-8E40AD654EE0}" dt="2021-12-14T14:03:30.284" v="59" actId="20577"/>
          <ac:spMkLst>
            <pc:docMk/>
            <pc:sldMk cId="205460439" sldId="6041"/>
            <ac:spMk id="12" creationId="{5B175E51-FDDD-4CA8-A60B-CFFCED4C19F6}"/>
          </ac:spMkLst>
        </pc:spChg>
        <pc:picChg chg="mod">
          <ac:chgData name="Fernanda Kazama" userId="S::fkazama@ccee.org.br::22fe7373-730d-4e0e-b004-a3194092bdf2" providerId="AD" clId="Web-{AA2C02A2-7172-4280-966F-8E40AD654EE0}" dt="2021-12-14T14:03:32.268" v="60" actId="1076"/>
          <ac:picMkLst>
            <pc:docMk/>
            <pc:sldMk cId="205460439" sldId="6041"/>
            <ac:picMk id="1030" creationId="{8D2B59F8-1F2A-4354-BAC9-93B8C566DF7D}"/>
          </ac:picMkLst>
        </pc:picChg>
      </pc:sldChg>
    </pc:docChg>
  </pc:docChgLst>
  <pc:docChgLst>
    <pc:chgData name="Humberto Alencar" userId="d6098c2c-e45d-4e6a-b828-f736d4b688d9" providerId="ADAL" clId="{95B56554-E240-4369-99D7-BB9358C79EEC}"/>
    <pc:docChg chg="undo redo custSel addSld delSld modSld modSection">
      <pc:chgData name="Humberto Alencar" userId="d6098c2c-e45d-4e6a-b828-f736d4b688d9" providerId="ADAL" clId="{95B56554-E240-4369-99D7-BB9358C79EEC}" dt="2022-03-17T13:55:00.498" v="553" actId="47"/>
      <pc:docMkLst>
        <pc:docMk/>
      </pc:docMkLst>
      <pc:sldChg chg="add">
        <pc:chgData name="Humberto Alencar" userId="d6098c2c-e45d-4e6a-b828-f736d4b688d9" providerId="ADAL" clId="{95B56554-E240-4369-99D7-BB9358C79EEC}" dt="2022-03-16T15:25:30.614" v="271"/>
        <pc:sldMkLst>
          <pc:docMk/>
          <pc:sldMk cId="1948264756" sldId="377"/>
        </pc:sldMkLst>
      </pc:sldChg>
      <pc:sldChg chg="add del">
        <pc:chgData name="Humberto Alencar" userId="d6098c2c-e45d-4e6a-b828-f736d4b688d9" providerId="ADAL" clId="{95B56554-E240-4369-99D7-BB9358C79EEC}" dt="2022-03-16T15:24:40.258" v="270" actId="47"/>
        <pc:sldMkLst>
          <pc:docMk/>
          <pc:sldMk cId="3525171990" sldId="377"/>
        </pc:sldMkLst>
      </pc:sldChg>
      <pc:sldChg chg="add del">
        <pc:chgData name="Humberto Alencar" userId="d6098c2c-e45d-4e6a-b828-f736d4b688d9" providerId="ADAL" clId="{95B56554-E240-4369-99D7-BB9358C79EEC}" dt="2022-03-15T22:22:41.983" v="261"/>
        <pc:sldMkLst>
          <pc:docMk/>
          <pc:sldMk cId="2993340146" sldId="378"/>
        </pc:sldMkLst>
      </pc:sldChg>
      <pc:sldChg chg="addSp delSp modSp add del mod">
        <pc:chgData name="Humberto Alencar" userId="d6098c2c-e45d-4e6a-b828-f736d4b688d9" providerId="ADAL" clId="{95B56554-E240-4369-99D7-BB9358C79EEC}" dt="2022-03-16T20:11:22.027" v="551" actId="14100"/>
        <pc:sldMkLst>
          <pc:docMk/>
          <pc:sldMk cId="2847699643" sldId="398"/>
        </pc:sldMkLst>
        <pc:graphicFrameChg chg="del modGraphic">
          <ac:chgData name="Humberto Alencar" userId="d6098c2c-e45d-4e6a-b828-f736d4b688d9" providerId="ADAL" clId="{95B56554-E240-4369-99D7-BB9358C79EEC}" dt="2022-03-16T20:10:49.428" v="531" actId="478"/>
          <ac:graphicFrameMkLst>
            <pc:docMk/>
            <pc:sldMk cId="2847699643" sldId="398"/>
            <ac:graphicFrameMk id="3" creationId="{46471E12-D7BF-4488-9C52-2F39E30AD83B}"/>
          </ac:graphicFrameMkLst>
        </pc:graphicFrameChg>
        <pc:graphicFrameChg chg="add del mod">
          <ac:chgData name="Humberto Alencar" userId="d6098c2c-e45d-4e6a-b828-f736d4b688d9" providerId="ADAL" clId="{95B56554-E240-4369-99D7-BB9358C79EEC}" dt="2022-03-16T20:10:54.685" v="533"/>
          <ac:graphicFrameMkLst>
            <pc:docMk/>
            <pc:sldMk cId="2847699643" sldId="398"/>
            <ac:graphicFrameMk id="5" creationId="{A1E13556-FC6A-427C-97F7-4592BBEE8023}"/>
          </ac:graphicFrameMkLst>
        </pc:graphicFrameChg>
        <pc:graphicFrameChg chg="add mod">
          <ac:chgData name="Humberto Alencar" userId="d6098c2c-e45d-4e6a-b828-f736d4b688d9" providerId="ADAL" clId="{95B56554-E240-4369-99D7-BB9358C79EEC}" dt="2022-03-16T20:11:22.027" v="551" actId="14100"/>
          <ac:graphicFrameMkLst>
            <pc:docMk/>
            <pc:sldMk cId="2847699643" sldId="398"/>
            <ac:graphicFrameMk id="7" creationId="{BF3C2BD1-C4E2-4D8A-A766-BC8E5D025BFD}"/>
          </ac:graphicFrameMkLst>
        </pc:graphicFrameChg>
      </pc:sldChg>
      <pc:sldChg chg="add del">
        <pc:chgData name="Humberto Alencar" userId="d6098c2c-e45d-4e6a-b828-f736d4b688d9" providerId="ADAL" clId="{95B56554-E240-4369-99D7-BB9358C79EEC}" dt="2022-03-15T22:22:41.983" v="261"/>
        <pc:sldMkLst>
          <pc:docMk/>
          <pc:sldMk cId="1615216864" sldId="399"/>
        </pc:sldMkLst>
      </pc:sldChg>
      <pc:sldChg chg="add">
        <pc:chgData name="Humberto Alencar" userId="d6098c2c-e45d-4e6a-b828-f736d4b688d9" providerId="ADAL" clId="{95B56554-E240-4369-99D7-BB9358C79EEC}" dt="2022-03-16T15:24:18.591" v="266"/>
        <pc:sldMkLst>
          <pc:docMk/>
          <pc:sldMk cId="1221673676" sldId="430"/>
        </pc:sldMkLst>
      </pc:sldChg>
      <pc:sldChg chg="add">
        <pc:chgData name="Humberto Alencar" userId="d6098c2c-e45d-4e6a-b828-f736d4b688d9" providerId="ADAL" clId="{95B56554-E240-4369-99D7-BB9358C79EEC}" dt="2022-03-16T15:24:18.591" v="266"/>
        <pc:sldMkLst>
          <pc:docMk/>
          <pc:sldMk cId="810607562" sldId="431"/>
        </pc:sldMkLst>
      </pc:sldChg>
      <pc:sldChg chg="add del">
        <pc:chgData name="Humberto Alencar" userId="d6098c2c-e45d-4e6a-b828-f736d4b688d9" providerId="ADAL" clId="{95B56554-E240-4369-99D7-BB9358C79EEC}" dt="2022-03-15T22:22:41.983" v="261"/>
        <pc:sldMkLst>
          <pc:docMk/>
          <pc:sldMk cId="1656235663" sldId="439"/>
        </pc:sldMkLst>
      </pc:sldChg>
      <pc:sldChg chg="add del">
        <pc:chgData name="Humberto Alencar" userId="d6098c2c-e45d-4e6a-b828-f736d4b688d9" providerId="ADAL" clId="{95B56554-E240-4369-99D7-BB9358C79EEC}" dt="2022-03-15T22:22:41.983" v="261"/>
        <pc:sldMkLst>
          <pc:docMk/>
          <pc:sldMk cId="3764947125" sldId="440"/>
        </pc:sldMkLst>
      </pc:sldChg>
      <pc:sldChg chg="add del">
        <pc:chgData name="Humberto Alencar" userId="d6098c2c-e45d-4e6a-b828-f736d4b688d9" providerId="ADAL" clId="{95B56554-E240-4369-99D7-BB9358C79EEC}" dt="2022-03-15T22:22:41.983" v="261"/>
        <pc:sldMkLst>
          <pc:docMk/>
          <pc:sldMk cId="2963015711" sldId="441"/>
        </pc:sldMkLst>
      </pc:sldChg>
      <pc:sldChg chg="add del">
        <pc:chgData name="Humberto Alencar" userId="d6098c2c-e45d-4e6a-b828-f736d4b688d9" providerId="ADAL" clId="{95B56554-E240-4369-99D7-BB9358C79EEC}" dt="2022-03-15T22:22:41.983" v="261"/>
        <pc:sldMkLst>
          <pc:docMk/>
          <pc:sldMk cId="4203948049" sldId="442"/>
        </pc:sldMkLst>
      </pc:sldChg>
      <pc:sldChg chg="add del">
        <pc:chgData name="Humberto Alencar" userId="d6098c2c-e45d-4e6a-b828-f736d4b688d9" providerId="ADAL" clId="{95B56554-E240-4369-99D7-BB9358C79EEC}" dt="2022-03-15T22:22:41.983" v="261"/>
        <pc:sldMkLst>
          <pc:docMk/>
          <pc:sldMk cId="3319600689" sldId="443"/>
        </pc:sldMkLst>
      </pc:sldChg>
      <pc:sldChg chg="add del">
        <pc:chgData name="Humberto Alencar" userId="d6098c2c-e45d-4e6a-b828-f736d4b688d9" providerId="ADAL" clId="{95B56554-E240-4369-99D7-BB9358C79EEC}" dt="2022-03-15T22:22:41.983" v="261"/>
        <pc:sldMkLst>
          <pc:docMk/>
          <pc:sldMk cId="2540554946" sldId="444"/>
        </pc:sldMkLst>
      </pc:sldChg>
      <pc:sldChg chg="add del">
        <pc:chgData name="Humberto Alencar" userId="d6098c2c-e45d-4e6a-b828-f736d4b688d9" providerId="ADAL" clId="{95B56554-E240-4369-99D7-BB9358C79EEC}" dt="2022-03-15T22:22:41.983" v="261"/>
        <pc:sldMkLst>
          <pc:docMk/>
          <pc:sldMk cId="1104236622" sldId="445"/>
        </pc:sldMkLst>
      </pc:sldChg>
      <pc:sldChg chg="add del">
        <pc:chgData name="Humberto Alencar" userId="d6098c2c-e45d-4e6a-b828-f736d4b688d9" providerId="ADAL" clId="{95B56554-E240-4369-99D7-BB9358C79EEC}" dt="2022-03-15T22:22:41.983" v="261"/>
        <pc:sldMkLst>
          <pc:docMk/>
          <pc:sldMk cId="1443699489" sldId="446"/>
        </pc:sldMkLst>
      </pc:sldChg>
      <pc:sldChg chg="add del">
        <pc:chgData name="Humberto Alencar" userId="d6098c2c-e45d-4e6a-b828-f736d4b688d9" providerId="ADAL" clId="{95B56554-E240-4369-99D7-BB9358C79EEC}" dt="2022-03-15T22:22:41.983" v="261"/>
        <pc:sldMkLst>
          <pc:docMk/>
          <pc:sldMk cId="2631687019" sldId="447"/>
        </pc:sldMkLst>
      </pc:sldChg>
      <pc:sldChg chg="add del">
        <pc:chgData name="Humberto Alencar" userId="d6098c2c-e45d-4e6a-b828-f736d4b688d9" providerId="ADAL" clId="{95B56554-E240-4369-99D7-BB9358C79EEC}" dt="2022-03-15T22:22:41.983" v="261"/>
        <pc:sldMkLst>
          <pc:docMk/>
          <pc:sldMk cId="2160999578" sldId="448"/>
        </pc:sldMkLst>
      </pc:sldChg>
      <pc:sldChg chg="add del">
        <pc:chgData name="Humberto Alencar" userId="d6098c2c-e45d-4e6a-b828-f736d4b688d9" providerId="ADAL" clId="{95B56554-E240-4369-99D7-BB9358C79EEC}" dt="2022-03-15T22:22:41.983" v="261"/>
        <pc:sldMkLst>
          <pc:docMk/>
          <pc:sldMk cId="671812829" sldId="449"/>
        </pc:sldMkLst>
      </pc:sldChg>
      <pc:sldChg chg="add del">
        <pc:chgData name="Humberto Alencar" userId="d6098c2c-e45d-4e6a-b828-f736d4b688d9" providerId="ADAL" clId="{95B56554-E240-4369-99D7-BB9358C79EEC}" dt="2022-03-15T22:22:41.983" v="261"/>
        <pc:sldMkLst>
          <pc:docMk/>
          <pc:sldMk cId="3448615234" sldId="450"/>
        </pc:sldMkLst>
      </pc:sldChg>
      <pc:sldChg chg="add del">
        <pc:chgData name="Humberto Alencar" userId="d6098c2c-e45d-4e6a-b828-f736d4b688d9" providerId="ADAL" clId="{95B56554-E240-4369-99D7-BB9358C79EEC}" dt="2022-03-15T22:22:41.983" v="261"/>
        <pc:sldMkLst>
          <pc:docMk/>
          <pc:sldMk cId="4144492863" sldId="451"/>
        </pc:sldMkLst>
      </pc:sldChg>
      <pc:sldChg chg="add del">
        <pc:chgData name="Humberto Alencar" userId="d6098c2c-e45d-4e6a-b828-f736d4b688d9" providerId="ADAL" clId="{95B56554-E240-4369-99D7-BB9358C79EEC}" dt="2022-03-15T22:22:41.983" v="261"/>
        <pc:sldMkLst>
          <pc:docMk/>
          <pc:sldMk cId="3384055842" sldId="452"/>
        </pc:sldMkLst>
      </pc:sldChg>
      <pc:sldChg chg="add del">
        <pc:chgData name="Humberto Alencar" userId="d6098c2c-e45d-4e6a-b828-f736d4b688d9" providerId="ADAL" clId="{95B56554-E240-4369-99D7-BB9358C79EEC}" dt="2022-03-15T22:22:41.983" v="261"/>
        <pc:sldMkLst>
          <pc:docMk/>
          <pc:sldMk cId="2353937371" sldId="453"/>
        </pc:sldMkLst>
      </pc:sldChg>
      <pc:sldChg chg="add del">
        <pc:chgData name="Humberto Alencar" userId="d6098c2c-e45d-4e6a-b828-f736d4b688d9" providerId="ADAL" clId="{95B56554-E240-4369-99D7-BB9358C79EEC}" dt="2022-03-15T22:22:41.983" v="261"/>
        <pc:sldMkLst>
          <pc:docMk/>
          <pc:sldMk cId="2524421668" sldId="454"/>
        </pc:sldMkLst>
      </pc:sldChg>
      <pc:sldChg chg="add del">
        <pc:chgData name="Humberto Alencar" userId="d6098c2c-e45d-4e6a-b828-f736d4b688d9" providerId="ADAL" clId="{95B56554-E240-4369-99D7-BB9358C79EEC}" dt="2022-03-15T22:22:41.983" v="261"/>
        <pc:sldMkLst>
          <pc:docMk/>
          <pc:sldMk cId="1755002499" sldId="455"/>
        </pc:sldMkLst>
      </pc:sldChg>
      <pc:sldChg chg="add del">
        <pc:chgData name="Humberto Alencar" userId="d6098c2c-e45d-4e6a-b828-f736d4b688d9" providerId="ADAL" clId="{95B56554-E240-4369-99D7-BB9358C79EEC}" dt="2022-03-15T22:22:41.983" v="261"/>
        <pc:sldMkLst>
          <pc:docMk/>
          <pc:sldMk cId="2623633841" sldId="456"/>
        </pc:sldMkLst>
      </pc:sldChg>
      <pc:sldChg chg="add del">
        <pc:chgData name="Humberto Alencar" userId="d6098c2c-e45d-4e6a-b828-f736d4b688d9" providerId="ADAL" clId="{95B56554-E240-4369-99D7-BB9358C79EEC}" dt="2022-03-15T22:22:41.983" v="261"/>
        <pc:sldMkLst>
          <pc:docMk/>
          <pc:sldMk cId="2580208654" sldId="457"/>
        </pc:sldMkLst>
      </pc:sldChg>
      <pc:sldChg chg="add del">
        <pc:chgData name="Humberto Alencar" userId="d6098c2c-e45d-4e6a-b828-f736d4b688d9" providerId="ADAL" clId="{95B56554-E240-4369-99D7-BB9358C79EEC}" dt="2022-03-15T22:22:41.983" v="261"/>
        <pc:sldMkLst>
          <pc:docMk/>
          <pc:sldMk cId="3005508367" sldId="458"/>
        </pc:sldMkLst>
      </pc:sldChg>
      <pc:sldChg chg="add del">
        <pc:chgData name="Humberto Alencar" userId="d6098c2c-e45d-4e6a-b828-f736d4b688d9" providerId="ADAL" clId="{95B56554-E240-4369-99D7-BB9358C79EEC}" dt="2022-03-15T22:22:41.983" v="261"/>
        <pc:sldMkLst>
          <pc:docMk/>
          <pc:sldMk cId="3118647484" sldId="459"/>
        </pc:sldMkLst>
      </pc:sldChg>
      <pc:sldChg chg="add del">
        <pc:chgData name="Humberto Alencar" userId="d6098c2c-e45d-4e6a-b828-f736d4b688d9" providerId="ADAL" clId="{95B56554-E240-4369-99D7-BB9358C79EEC}" dt="2022-03-15T22:22:41.983" v="261"/>
        <pc:sldMkLst>
          <pc:docMk/>
          <pc:sldMk cId="792559817" sldId="460"/>
        </pc:sldMkLst>
      </pc:sldChg>
      <pc:sldChg chg="add del">
        <pc:chgData name="Humberto Alencar" userId="d6098c2c-e45d-4e6a-b828-f736d4b688d9" providerId="ADAL" clId="{95B56554-E240-4369-99D7-BB9358C79EEC}" dt="2022-03-15T22:22:41.983" v="261"/>
        <pc:sldMkLst>
          <pc:docMk/>
          <pc:sldMk cId="384733003" sldId="461"/>
        </pc:sldMkLst>
      </pc:sldChg>
      <pc:sldChg chg="add del">
        <pc:chgData name="Humberto Alencar" userId="d6098c2c-e45d-4e6a-b828-f736d4b688d9" providerId="ADAL" clId="{95B56554-E240-4369-99D7-BB9358C79EEC}" dt="2022-03-15T22:22:41.983" v="261"/>
        <pc:sldMkLst>
          <pc:docMk/>
          <pc:sldMk cId="4111518316" sldId="462"/>
        </pc:sldMkLst>
      </pc:sldChg>
      <pc:sldChg chg="add del">
        <pc:chgData name="Humberto Alencar" userId="d6098c2c-e45d-4e6a-b828-f736d4b688d9" providerId="ADAL" clId="{95B56554-E240-4369-99D7-BB9358C79EEC}" dt="2022-03-15T22:22:41.983" v="261"/>
        <pc:sldMkLst>
          <pc:docMk/>
          <pc:sldMk cId="1912655169" sldId="463"/>
        </pc:sldMkLst>
      </pc:sldChg>
      <pc:sldChg chg="add del">
        <pc:chgData name="Humberto Alencar" userId="d6098c2c-e45d-4e6a-b828-f736d4b688d9" providerId="ADAL" clId="{95B56554-E240-4369-99D7-BB9358C79EEC}" dt="2022-03-15T22:22:41.983" v="261"/>
        <pc:sldMkLst>
          <pc:docMk/>
          <pc:sldMk cId="1192111842" sldId="464"/>
        </pc:sldMkLst>
      </pc:sldChg>
      <pc:sldChg chg="add del">
        <pc:chgData name="Humberto Alencar" userId="d6098c2c-e45d-4e6a-b828-f736d4b688d9" providerId="ADAL" clId="{95B56554-E240-4369-99D7-BB9358C79EEC}" dt="2022-03-15T22:22:41.983" v="261"/>
        <pc:sldMkLst>
          <pc:docMk/>
          <pc:sldMk cId="3554043840" sldId="465"/>
        </pc:sldMkLst>
      </pc:sldChg>
      <pc:sldChg chg="add del">
        <pc:chgData name="Humberto Alencar" userId="d6098c2c-e45d-4e6a-b828-f736d4b688d9" providerId="ADAL" clId="{95B56554-E240-4369-99D7-BB9358C79EEC}" dt="2022-03-15T22:22:41.983" v="261"/>
        <pc:sldMkLst>
          <pc:docMk/>
          <pc:sldMk cId="2568762746" sldId="466"/>
        </pc:sldMkLst>
      </pc:sldChg>
      <pc:sldChg chg="add del">
        <pc:chgData name="Humberto Alencar" userId="d6098c2c-e45d-4e6a-b828-f736d4b688d9" providerId="ADAL" clId="{95B56554-E240-4369-99D7-BB9358C79EEC}" dt="2022-03-15T22:22:41.983" v="261"/>
        <pc:sldMkLst>
          <pc:docMk/>
          <pc:sldMk cId="2487088921" sldId="467"/>
        </pc:sldMkLst>
      </pc:sldChg>
      <pc:sldChg chg="add del">
        <pc:chgData name="Humberto Alencar" userId="d6098c2c-e45d-4e6a-b828-f736d4b688d9" providerId="ADAL" clId="{95B56554-E240-4369-99D7-BB9358C79EEC}" dt="2022-03-15T22:22:41.983" v="261"/>
        <pc:sldMkLst>
          <pc:docMk/>
          <pc:sldMk cId="1142368042" sldId="468"/>
        </pc:sldMkLst>
      </pc:sldChg>
      <pc:sldChg chg="add del">
        <pc:chgData name="Humberto Alencar" userId="d6098c2c-e45d-4e6a-b828-f736d4b688d9" providerId="ADAL" clId="{95B56554-E240-4369-99D7-BB9358C79EEC}" dt="2022-03-15T22:22:41.983" v="261"/>
        <pc:sldMkLst>
          <pc:docMk/>
          <pc:sldMk cId="531310752" sldId="469"/>
        </pc:sldMkLst>
      </pc:sldChg>
      <pc:sldChg chg="add del">
        <pc:chgData name="Humberto Alencar" userId="d6098c2c-e45d-4e6a-b828-f736d4b688d9" providerId="ADAL" clId="{95B56554-E240-4369-99D7-BB9358C79EEC}" dt="2022-03-15T22:22:41.983" v="261"/>
        <pc:sldMkLst>
          <pc:docMk/>
          <pc:sldMk cId="1820549381" sldId="470"/>
        </pc:sldMkLst>
      </pc:sldChg>
      <pc:sldChg chg="add del">
        <pc:chgData name="Humberto Alencar" userId="d6098c2c-e45d-4e6a-b828-f736d4b688d9" providerId="ADAL" clId="{95B56554-E240-4369-99D7-BB9358C79EEC}" dt="2022-03-15T22:22:41.983" v="261"/>
        <pc:sldMkLst>
          <pc:docMk/>
          <pc:sldMk cId="968464502" sldId="471"/>
        </pc:sldMkLst>
      </pc:sldChg>
      <pc:sldChg chg="add del">
        <pc:chgData name="Humberto Alencar" userId="d6098c2c-e45d-4e6a-b828-f736d4b688d9" providerId="ADAL" clId="{95B56554-E240-4369-99D7-BB9358C79EEC}" dt="2022-03-15T22:22:41.983" v="261"/>
        <pc:sldMkLst>
          <pc:docMk/>
          <pc:sldMk cId="3261687529" sldId="472"/>
        </pc:sldMkLst>
      </pc:sldChg>
      <pc:sldChg chg="add del">
        <pc:chgData name="Humberto Alencar" userId="d6098c2c-e45d-4e6a-b828-f736d4b688d9" providerId="ADAL" clId="{95B56554-E240-4369-99D7-BB9358C79EEC}" dt="2022-03-15T22:22:41.983" v="261"/>
        <pc:sldMkLst>
          <pc:docMk/>
          <pc:sldMk cId="2869633264" sldId="473"/>
        </pc:sldMkLst>
      </pc:sldChg>
      <pc:sldChg chg="add del">
        <pc:chgData name="Humberto Alencar" userId="d6098c2c-e45d-4e6a-b828-f736d4b688d9" providerId="ADAL" clId="{95B56554-E240-4369-99D7-BB9358C79EEC}" dt="2022-03-15T22:22:41.983" v="261"/>
        <pc:sldMkLst>
          <pc:docMk/>
          <pc:sldMk cId="1862295021" sldId="474"/>
        </pc:sldMkLst>
      </pc:sldChg>
      <pc:sldChg chg="add del">
        <pc:chgData name="Humberto Alencar" userId="d6098c2c-e45d-4e6a-b828-f736d4b688d9" providerId="ADAL" clId="{95B56554-E240-4369-99D7-BB9358C79EEC}" dt="2022-03-15T22:22:41.983" v="261"/>
        <pc:sldMkLst>
          <pc:docMk/>
          <pc:sldMk cId="4074707141" sldId="475"/>
        </pc:sldMkLst>
      </pc:sldChg>
      <pc:sldChg chg="add del">
        <pc:chgData name="Humberto Alencar" userId="d6098c2c-e45d-4e6a-b828-f736d4b688d9" providerId="ADAL" clId="{95B56554-E240-4369-99D7-BB9358C79EEC}" dt="2022-03-15T22:22:41.983" v="261"/>
        <pc:sldMkLst>
          <pc:docMk/>
          <pc:sldMk cId="1531242273" sldId="476"/>
        </pc:sldMkLst>
      </pc:sldChg>
      <pc:sldChg chg="add del">
        <pc:chgData name="Humberto Alencar" userId="d6098c2c-e45d-4e6a-b828-f736d4b688d9" providerId="ADAL" clId="{95B56554-E240-4369-99D7-BB9358C79EEC}" dt="2022-03-15T22:22:41.983" v="261"/>
        <pc:sldMkLst>
          <pc:docMk/>
          <pc:sldMk cId="1309574650" sldId="477"/>
        </pc:sldMkLst>
      </pc:sldChg>
      <pc:sldChg chg="addSp modSp add del mod">
        <pc:chgData name="Humberto Alencar" userId="d6098c2c-e45d-4e6a-b828-f736d4b688d9" providerId="ADAL" clId="{95B56554-E240-4369-99D7-BB9358C79EEC}" dt="2022-03-16T15:24:20.925" v="267" actId="47"/>
        <pc:sldMkLst>
          <pc:docMk/>
          <pc:sldMk cId="428564759" sldId="478"/>
        </pc:sldMkLst>
        <pc:spChg chg="add mod">
          <ac:chgData name="Humberto Alencar" userId="d6098c2c-e45d-4e6a-b828-f736d4b688d9" providerId="ADAL" clId="{95B56554-E240-4369-99D7-BB9358C79EEC}" dt="2022-03-15T22:23:13.132" v="265" actId="1076"/>
          <ac:spMkLst>
            <pc:docMk/>
            <pc:sldMk cId="428564759" sldId="478"/>
            <ac:spMk id="2" creationId="{C56944E1-5481-4F72-B42F-0262027E4E0C}"/>
          </ac:spMkLst>
        </pc:spChg>
      </pc:sldChg>
      <pc:sldChg chg="add del">
        <pc:chgData name="Humberto Alencar" userId="d6098c2c-e45d-4e6a-b828-f736d4b688d9" providerId="ADAL" clId="{95B56554-E240-4369-99D7-BB9358C79EEC}" dt="2022-03-16T15:24:18.591" v="266"/>
        <pc:sldMkLst>
          <pc:docMk/>
          <pc:sldMk cId="1834425882" sldId="479"/>
        </pc:sldMkLst>
      </pc:sldChg>
      <pc:sldChg chg="add del">
        <pc:chgData name="Humberto Alencar" userId="d6098c2c-e45d-4e6a-b828-f736d4b688d9" providerId="ADAL" clId="{95B56554-E240-4369-99D7-BB9358C79EEC}" dt="2022-03-16T15:24:18.591" v="266"/>
        <pc:sldMkLst>
          <pc:docMk/>
          <pc:sldMk cId="4116753106" sldId="480"/>
        </pc:sldMkLst>
      </pc:sldChg>
      <pc:sldChg chg="add del">
        <pc:chgData name="Humberto Alencar" userId="d6098c2c-e45d-4e6a-b828-f736d4b688d9" providerId="ADAL" clId="{95B56554-E240-4369-99D7-BB9358C79EEC}" dt="2022-03-16T15:24:18.591" v="266"/>
        <pc:sldMkLst>
          <pc:docMk/>
          <pc:sldMk cId="2014579530" sldId="481"/>
        </pc:sldMkLst>
      </pc:sldChg>
      <pc:sldChg chg="add del">
        <pc:chgData name="Humberto Alencar" userId="d6098c2c-e45d-4e6a-b828-f736d4b688d9" providerId="ADAL" clId="{95B56554-E240-4369-99D7-BB9358C79EEC}" dt="2022-03-16T15:24:18.591" v="266"/>
        <pc:sldMkLst>
          <pc:docMk/>
          <pc:sldMk cId="1532967598" sldId="482"/>
        </pc:sldMkLst>
      </pc:sldChg>
      <pc:sldChg chg="add del">
        <pc:chgData name="Humberto Alencar" userId="d6098c2c-e45d-4e6a-b828-f736d4b688d9" providerId="ADAL" clId="{95B56554-E240-4369-99D7-BB9358C79EEC}" dt="2022-03-17T13:55:00.498" v="553" actId="47"/>
        <pc:sldMkLst>
          <pc:docMk/>
          <pc:sldMk cId="969207995" sldId="483"/>
        </pc:sldMkLst>
      </pc:sldChg>
      <pc:sldChg chg="add del">
        <pc:chgData name="Humberto Alencar" userId="d6098c2c-e45d-4e6a-b828-f736d4b688d9" providerId="ADAL" clId="{95B56554-E240-4369-99D7-BB9358C79EEC}" dt="2022-03-17T13:55:00.498" v="553" actId="47"/>
        <pc:sldMkLst>
          <pc:docMk/>
          <pc:sldMk cId="3031442434" sldId="484"/>
        </pc:sldMkLst>
      </pc:sldChg>
      <pc:sldChg chg="add del">
        <pc:chgData name="Humberto Alencar" userId="d6098c2c-e45d-4e6a-b828-f736d4b688d9" providerId="ADAL" clId="{95B56554-E240-4369-99D7-BB9358C79EEC}" dt="2022-03-17T13:55:00.498" v="553" actId="47"/>
        <pc:sldMkLst>
          <pc:docMk/>
          <pc:sldMk cId="1192156942" sldId="485"/>
        </pc:sldMkLst>
      </pc:sldChg>
      <pc:sldChg chg="add del">
        <pc:chgData name="Humberto Alencar" userId="d6098c2c-e45d-4e6a-b828-f736d4b688d9" providerId="ADAL" clId="{95B56554-E240-4369-99D7-BB9358C79EEC}" dt="2022-03-17T13:55:00.498" v="553" actId="47"/>
        <pc:sldMkLst>
          <pc:docMk/>
          <pc:sldMk cId="3647364563" sldId="486"/>
        </pc:sldMkLst>
      </pc:sldChg>
      <pc:sldChg chg="add del">
        <pc:chgData name="Humberto Alencar" userId="d6098c2c-e45d-4e6a-b828-f736d4b688d9" providerId="ADAL" clId="{95B56554-E240-4369-99D7-BB9358C79EEC}" dt="2022-03-17T13:55:00.498" v="553" actId="47"/>
        <pc:sldMkLst>
          <pc:docMk/>
          <pc:sldMk cId="1951273809" sldId="487"/>
        </pc:sldMkLst>
      </pc:sldChg>
      <pc:sldChg chg="add">
        <pc:chgData name="Humberto Alencar" userId="d6098c2c-e45d-4e6a-b828-f736d4b688d9" providerId="ADAL" clId="{95B56554-E240-4369-99D7-BB9358C79EEC}" dt="2022-03-16T15:24:18.591" v="266"/>
        <pc:sldMkLst>
          <pc:docMk/>
          <pc:sldMk cId="3206549888" sldId="489"/>
        </pc:sldMkLst>
      </pc:sldChg>
      <pc:sldChg chg="add">
        <pc:chgData name="Humberto Alencar" userId="d6098c2c-e45d-4e6a-b828-f736d4b688d9" providerId="ADAL" clId="{95B56554-E240-4369-99D7-BB9358C79EEC}" dt="2022-03-16T15:24:18.591" v="266"/>
        <pc:sldMkLst>
          <pc:docMk/>
          <pc:sldMk cId="548365293" sldId="490"/>
        </pc:sldMkLst>
      </pc:sldChg>
      <pc:sldChg chg="add">
        <pc:chgData name="Humberto Alencar" userId="d6098c2c-e45d-4e6a-b828-f736d4b688d9" providerId="ADAL" clId="{95B56554-E240-4369-99D7-BB9358C79EEC}" dt="2022-03-16T15:24:18.591" v="266"/>
        <pc:sldMkLst>
          <pc:docMk/>
          <pc:sldMk cId="3563700290" sldId="491"/>
        </pc:sldMkLst>
      </pc:sldChg>
      <pc:sldChg chg="add">
        <pc:chgData name="Humberto Alencar" userId="d6098c2c-e45d-4e6a-b828-f736d4b688d9" providerId="ADAL" clId="{95B56554-E240-4369-99D7-BB9358C79EEC}" dt="2022-03-16T15:24:18.591" v="266"/>
        <pc:sldMkLst>
          <pc:docMk/>
          <pc:sldMk cId="639880000" sldId="492"/>
        </pc:sldMkLst>
      </pc:sldChg>
      <pc:sldChg chg="add">
        <pc:chgData name="Humberto Alencar" userId="d6098c2c-e45d-4e6a-b828-f736d4b688d9" providerId="ADAL" clId="{95B56554-E240-4369-99D7-BB9358C79EEC}" dt="2022-03-16T15:24:18.591" v="266"/>
        <pc:sldMkLst>
          <pc:docMk/>
          <pc:sldMk cId="2842895679" sldId="493"/>
        </pc:sldMkLst>
      </pc:sldChg>
      <pc:sldChg chg="modSp mod">
        <pc:chgData name="Humberto Alencar" userId="d6098c2c-e45d-4e6a-b828-f736d4b688d9" providerId="ADAL" clId="{95B56554-E240-4369-99D7-BB9358C79EEC}" dt="2022-03-14T13:59:21.172" v="92" actId="20577"/>
        <pc:sldMkLst>
          <pc:docMk/>
          <pc:sldMk cId="1723373801" sldId="505"/>
        </pc:sldMkLst>
        <pc:spChg chg="mod">
          <ac:chgData name="Humberto Alencar" userId="d6098c2c-e45d-4e6a-b828-f736d4b688d9" providerId="ADAL" clId="{95B56554-E240-4369-99D7-BB9358C79EEC}" dt="2022-03-14T13:59:21.172" v="92" actId="20577"/>
          <ac:spMkLst>
            <pc:docMk/>
            <pc:sldMk cId="1723373801" sldId="505"/>
            <ac:spMk id="3" creationId="{00000000-0000-0000-0000-000000000000}"/>
          </ac:spMkLst>
        </pc:spChg>
      </pc:sldChg>
      <pc:sldChg chg="addSp modSp">
        <pc:chgData name="Humberto Alencar" userId="d6098c2c-e45d-4e6a-b828-f736d4b688d9" providerId="ADAL" clId="{95B56554-E240-4369-99D7-BB9358C79EEC}" dt="2022-03-14T13:56:39.092" v="10"/>
        <pc:sldMkLst>
          <pc:docMk/>
          <pc:sldMk cId="1543425948" sldId="1737"/>
        </pc:sldMkLst>
        <pc:spChg chg="add mod">
          <ac:chgData name="Humberto Alencar" userId="d6098c2c-e45d-4e6a-b828-f736d4b688d9" providerId="ADAL" clId="{95B56554-E240-4369-99D7-BB9358C79EEC}" dt="2022-03-14T13:56:39.092" v="10"/>
          <ac:spMkLst>
            <pc:docMk/>
            <pc:sldMk cId="1543425948" sldId="1737"/>
            <ac:spMk id="9" creationId="{D6279722-CCCA-40BC-8C2A-4025058373EC}"/>
          </ac:spMkLst>
        </pc:spChg>
      </pc:sldChg>
      <pc:sldChg chg="addSp modSp">
        <pc:chgData name="Humberto Alencar" userId="d6098c2c-e45d-4e6a-b828-f736d4b688d9" providerId="ADAL" clId="{95B56554-E240-4369-99D7-BB9358C79EEC}" dt="2022-03-14T13:56:42.959" v="19"/>
        <pc:sldMkLst>
          <pc:docMk/>
          <pc:sldMk cId="3338873679" sldId="1768"/>
        </pc:sldMkLst>
        <pc:spChg chg="add mod">
          <ac:chgData name="Humberto Alencar" userId="d6098c2c-e45d-4e6a-b828-f736d4b688d9" providerId="ADAL" clId="{95B56554-E240-4369-99D7-BB9358C79EEC}" dt="2022-03-14T13:56:42.959" v="19"/>
          <ac:spMkLst>
            <pc:docMk/>
            <pc:sldMk cId="3338873679" sldId="1768"/>
            <ac:spMk id="17" creationId="{533BCD78-1073-40EF-AB1E-7366E6DC619B}"/>
          </ac:spMkLst>
        </pc:spChg>
      </pc:sldChg>
      <pc:sldChg chg="addSp modSp">
        <pc:chgData name="Humberto Alencar" userId="d6098c2c-e45d-4e6a-b828-f736d4b688d9" providerId="ADAL" clId="{95B56554-E240-4369-99D7-BB9358C79EEC}" dt="2022-03-14T13:56:43.415" v="20"/>
        <pc:sldMkLst>
          <pc:docMk/>
          <pc:sldMk cId="2407589236" sldId="1769"/>
        </pc:sldMkLst>
        <pc:spChg chg="add mod">
          <ac:chgData name="Humberto Alencar" userId="d6098c2c-e45d-4e6a-b828-f736d4b688d9" providerId="ADAL" clId="{95B56554-E240-4369-99D7-BB9358C79EEC}" dt="2022-03-14T13:56:43.415" v="20"/>
          <ac:spMkLst>
            <pc:docMk/>
            <pc:sldMk cId="2407589236" sldId="1769"/>
            <ac:spMk id="16" creationId="{198D57F0-2F40-4560-BA62-889B465BE840}"/>
          </ac:spMkLst>
        </pc:spChg>
      </pc:sldChg>
      <pc:sldChg chg="addSp modSp">
        <pc:chgData name="Humberto Alencar" userId="d6098c2c-e45d-4e6a-b828-f736d4b688d9" providerId="ADAL" clId="{95B56554-E240-4369-99D7-BB9358C79EEC}" dt="2022-03-14T13:56:42.488" v="18"/>
        <pc:sldMkLst>
          <pc:docMk/>
          <pc:sldMk cId="816288199" sldId="1792"/>
        </pc:sldMkLst>
        <pc:spChg chg="add mod">
          <ac:chgData name="Humberto Alencar" userId="d6098c2c-e45d-4e6a-b828-f736d4b688d9" providerId="ADAL" clId="{95B56554-E240-4369-99D7-BB9358C79EEC}" dt="2022-03-14T13:56:42.488" v="18"/>
          <ac:spMkLst>
            <pc:docMk/>
            <pc:sldMk cId="816288199" sldId="1792"/>
            <ac:spMk id="9" creationId="{5EBB9308-3B30-4DCF-B86F-388BCE03959C}"/>
          </ac:spMkLst>
        </pc:spChg>
      </pc:sldChg>
      <pc:sldChg chg="addSp modSp">
        <pc:chgData name="Humberto Alencar" userId="d6098c2c-e45d-4e6a-b828-f736d4b688d9" providerId="ADAL" clId="{95B56554-E240-4369-99D7-BB9358C79EEC}" dt="2022-03-14T13:56:41.231" v="15"/>
        <pc:sldMkLst>
          <pc:docMk/>
          <pc:sldMk cId="3097842535" sldId="1819"/>
        </pc:sldMkLst>
        <pc:spChg chg="add mod">
          <ac:chgData name="Humberto Alencar" userId="d6098c2c-e45d-4e6a-b828-f736d4b688d9" providerId="ADAL" clId="{95B56554-E240-4369-99D7-BB9358C79EEC}" dt="2022-03-14T13:56:41.231" v="15"/>
          <ac:spMkLst>
            <pc:docMk/>
            <pc:sldMk cId="3097842535" sldId="1819"/>
            <ac:spMk id="7" creationId="{426EE9DA-6FBB-4432-9D3E-37606B28EB19}"/>
          </ac:spMkLst>
        </pc:spChg>
      </pc:sldChg>
      <pc:sldChg chg="addSp modSp">
        <pc:chgData name="Humberto Alencar" userId="d6098c2c-e45d-4e6a-b828-f736d4b688d9" providerId="ADAL" clId="{95B56554-E240-4369-99D7-BB9358C79EEC}" dt="2022-03-14T13:56:44.279" v="22"/>
        <pc:sldMkLst>
          <pc:docMk/>
          <pc:sldMk cId="4040676164" sldId="1822"/>
        </pc:sldMkLst>
        <pc:spChg chg="add mod">
          <ac:chgData name="Humberto Alencar" userId="d6098c2c-e45d-4e6a-b828-f736d4b688d9" providerId="ADAL" clId="{95B56554-E240-4369-99D7-BB9358C79EEC}" dt="2022-03-14T13:56:44.279" v="22"/>
          <ac:spMkLst>
            <pc:docMk/>
            <pc:sldMk cId="4040676164" sldId="1822"/>
            <ac:spMk id="5" creationId="{C33E5036-1289-457C-BA06-ADFE95096CC6}"/>
          </ac:spMkLst>
        </pc:spChg>
      </pc:sldChg>
      <pc:sldChg chg="addSp modSp">
        <pc:chgData name="Humberto Alencar" userId="d6098c2c-e45d-4e6a-b828-f736d4b688d9" providerId="ADAL" clId="{95B56554-E240-4369-99D7-BB9358C79EEC}" dt="2022-03-14T13:56:39.964" v="12"/>
        <pc:sldMkLst>
          <pc:docMk/>
          <pc:sldMk cId="411446722" sldId="1825"/>
        </pc:sldMkLst>
        <pc:spChg chg="add mod">
          <ac:chgData name="Humberto Alencar" userId="d6098c2c-e45d-4e6a-b828-f736d4b688d9" providerId="ADAL" clId="{95B56554-E240-4369-99D7-BB9358C79EEC}" dt="2022-03-14T13:56:39.964" v="12"/>
          <ac:spMkLst>
            <pc:docMk/>
            <pc:sldMk cId="411446722" sldId="1825"/>
            <ac:spMk id="17" creationId="{E6A90855-7E95-43E4-B0AE-347E08243F37}"/>
          </ac:spMkLst>
        </pc:spChg>
      </pc:sldChg>
      <pc:sldChg chg="addSp modSp">
        <pc:chgData name="Humberto Alencar" userId="d6098c2c-e45d-4e6a-b828-f736d4b688d9" providerId="ADAL" clId="{95B56554-E240-4369-99D7-BB9358C79EEC}" dt="2022-03-14T13:56:40.384" v="13"/>
        <pc:sldMkLst>
          <pc:docMk/>
          <pc:sldMk cId="1974814423" sldId="1826"/>
        </pc:sldMkLst>
        <pc:spChg chg="add mod">
          <ac:chgData name="Humberto Alencar" userId="d6098c2c-e45d-4e6a-b828-f736d4b688d9" providerId="ADAL" clId="{95B56554-E240-4369-99D7-BB9358C79EEC}" dt="2022-03-14T13:56:40.384" v="13"/>
          <ac:spMkLst>
            <pc:docMk/>
            <pc:sldMk cId="1974814423" sldId="1826"/>
            <ac:spMk id="15" creationId="{009BA683-2018-418E-9801-1A704CC736D5}"/>
          </ac:spMkLst>
        </pc:spChg>
      </pc:sldChg>
      <pc:sldChg chg="addSp modSp">
        <pc:chgData name="Humberto Alencar" userId="d6098c2c-e45d-4e6a-b828-f736d4b688d9" providerId="ADAL" clId="{95B56554-E240-4369-99D7-BB9358C79EEC}" dt="2022-03-14T13:56:41.644" v="16"/>
        <pc:sldMkLst>
          <pc:docMk/>
          <pc:sldMk cId="4031464186" sldId="1828"/>
        </pc:sldMkLst>
        <pc:spChg chg="add mod">
          <ac:chgData name="Humberto Alencar" userId="d6098c2c-e45d-4e6a-b828-f736d4b688d9" providerId="ADAL" clId="{95B56554-E240-4369-99D7-BB9358C79EEC}" dt="2022-03-14T13:56:41.644" v="16"/>
          <ac:spMkLst>
            <pc:docMk/>
            <pc:sldMk cId="4031464186" sldId="1828"/>
            <ac:spMk id="10" creationId="{3D589E38-7007-4204-B881-F031F7118B71}"/>
          </ac:spMkLst>
        </pc:spChg>
      </pc:sldChg>
      <pc:sldChg chg="addSp modSp">
        <pc:chgData name="Humberto Alencar" userId="d6098c2c-e45d-4e6a-b828-f736d4b688d9" providerId="ADAL" clId="{95B56554-E240-4369-99D7-BB9358C79EEC}" dt="2022-03-14T13:56:40.808" v="14"/>
        <pc:sldMkLst>
          <pc:docMk/>
          <pc:sldMk cId="4245374748" sldId="1837"/>
        </pc:sldMkLst>
        <pc:spChg chg="add mod">
          <ac:chgData name="Humberto Alencar" userId="d6098c2c-e45d-4e6a-b828-f736d4b688d9" providerId="ADAL" clId="{95B56554-E240-4369-99D7-BB9358C79EEC}" dt="2022-03-14T13:56:40.808" v="14"/>
          <ac:spMkLst>
            <pc:docMk/>
            <pc:sldMk cId="4245374748" sldId="1837"/>
            <ac:spMk id="11" creationId="{34C0E530-F8B9-46A7-9FFB-4DF417E6CF71}"/>
          </ac:spMkLst>
        </pc:spChg>
      </pc:sldChg>
      <pc:sldChg chg="addSp modSp">
        <pc:chgData name="Humberto Alencar" userId="d6098c2c-e45d-4e6a-b828-f736d4b688d9" providerId="ADAL" clId="{95B56554-E240-4369-99D7-BB9358C79EEC}" dt="2022-03-14T13:56:37.173" v="6"/>
        <pc:sldMkLst>
          <pc:docMk/>
          <pc:sldMk cId="4112179941" sldId="1839"/>
        </pc:sldMkLst>
        <pc:spChg chg="add mod">
          <ac:chgData name="Humberto Alencar" userId="d6098c2c-e45d-4e6a-b828-f736d4b688d9" providerId="ADAL" clId="{95B56554-E240-4369-99D7-BB9358C79EEC}" dt="2022-03-14T13:56:37.173" v="6"/>
          <ac:spMkLst>
            <pc:docMk/>
            <pc:sldMk cId="4112179941" sldId="1839"/>
            <ac:spMk id="18" creationId="{70D6177C-65CC-48B2-B861-D53585AF72AD}"/>
          </ac:spMkLst>
        </pc:spChg>
      </pc:sldChg>
      <pc:sldChg chg="addSp modSp">
        <pc:chgData name="Humberto Alencar" userId="d6098c2c-e45d-4e6a-b828-f736d4b688d9" providerId="ADAL" clId="{95B56554-E240-4369-99D7-BB9358C79EEC}" dt="2022-03-14T13:56:42.076" v="17"/>
        <pc:sldMkLst>
          <pc:docMk/>
          <pc:sldMk cId="2072169642" sldId="1842"/>
        </pc:sldMkLst>
        <pc:spChg chg="add mod">
          <ac:chgData name="Humberto Alencar" userId="d6098c2c-e45d-4e6a-b828-f736d4b688d9" providerId="ADAL" clId="{95B56554-E240-4369-99D7-BB9358C79EEC}" dt="2022-03-14T13:56:42.076" v="17"/>
          <ac:spMkLst>
            <pc:docMk/>
            <pc:sldMk cId="2072169642" sldId="1842"/>
            <ac:spMk id="5" creationId="{D9B036EF-E102-4D9A-8414-4ADD22D62DAE}"/>
          </ac:spMkLst>
        </pc:spChg>
      </pc:sldChg>
      <pc:sldChg chg="addSp modSp">
        <pc:chgData name="Humberto Alencar" userId="d6098c2c-e45d-4e6a-b828-f736d4b688d9" providerId="ADAL" clId="{95B56554-E240-4369-99D7-BB9358C79EEC}" dt="2022-03-14T13:56:38.664" v="9"/>
        <pc:sldMkLst>
          <pc:docMk/>
          <pc:sldMk cId="837749979" sldId="1843"/>
        </pc:sldMkLst>
        <pc:spChg chg="add mod">
          <ac:chgData name="Humberto Alencar" userId="d6098c2c-e45d-4e6a-b828-f736d4b688d9" providerId="ADAL" clId="{95B56554-E240-4369-99D7-BB9358C79EEC}" dt="2022-03-14T13:56:38.664" v="9"/>
          <ac:spMkLst>
            <pc:docMk/>
            <pc:sldMk cId="837749979" sldId="1843"/>
            <ac:spMk id="31" creationId="{090453A3-E6D3-4ED8-8ECD-4A0FF52724F1}"/>
          </ac:spMkLst>
        </pc:spChg>
      </pc:sldChg>
      <pc:sldChg chg="modSp">
        <pc:chgData name="Humberto Alencar" userId="d6098c2c-e45d-4e6a-b828-f736d4b688d9" providerId="ADAL" clId="{95B56554-E240-4369-99D7-BB9358C79EEC}" dt="2022-03-14T13:56:21.101" v="1"/>
        <pc:sldMkLst>
          <pc:docMk/>
          <pc:sldMk cId="1057671228" sldId="2035"/>
        </pc:sldMkLst>
        <pc:spChg chg="mod">
          <ac:chgData name="Humberto Alencar" userId="d6098c2c-e45d-4e6a-b828-f736d4b688d9" providerId="ADAL" clId="{95B56554-E240-4369-99D7-BB9358C79EEC}" dt="2022-03-14T13:56:21.101" v="1"/>
          <ac:spMkLst>
            <pc:docMk/>
            <pc:sldMk cId="1057671228" sldId="2035"/>
            <ac:spMk id="5" creationId="{00000000-0000-0000-0000-000000000000}"/>
          </ac:spMkLst>
        </pc:spChg>
      </pc:sldChg>
      <pc:sldChg chg="addSp delSp modSp mod">
        <pc:chgData name="Humberto Alencar" userId="d6098c2c-e45d-4e6a-b828-f736d4b688d9" providerId="ADAL" clId="{95B56554-E240-4369-99D7-BB9358C79EEC}" dt="2022-03-15T21:45:45.698" v="119"/>
        <pc:sldMkLst>
          <pc:docMk/>
          <pc:sldMk cId="1016790677" sldId="2112"/>
        </pc:sldMkLst>
        <pc:spChg chg="add del mod">
          <ac:chgData name="Humberto Alencar" userId="d6098c2c-e45d-4e6a-b828-f736d4b688d9" providerId="ADAL" clId="{95B56554-E240-4369-99D7-BB9358C79EEC}" dt="2022-03-15T21:45:01.698" v="106" actId="478"/>
          <ac:spMkLst>
            <pc:docMk/>
            <pc:sldMk cId="1016790677" sldId="2112"/>
            <ac:spMk id="4" creationId="{31EDE521-5CD7-416F-9D0F-A6AA547251A3}"/>
          </ac:spMkLst>
        </pc:spChg>
        <pc:spChg chg="mod">
          <ac:chgData name="Humberto Alencar" userId="d6098c2c-e45d-4e6a-b828-f736d4b688d9" providerId="ADAL" clId="{95B56554-E240-4369-99D7-BB9358C79EEC}" dt="2022-03-15T21:28:52.105" v="105"/>
          <ac:spMkLst>
            <pc:docMk/>
            <pc:sldMk cId="1016790677" sldId="2112"/>
            <ac:spMk id="5" creationId="{00000000-0000-0000-0000-000000000000}"/>
          </ac:spMkLst>
        </pc:spChg>
        <pc:graphicFrameChg chg="add mod">
          <ac:chgData name="Humberto Alencar" userId="d6098c2c-e45d-4e6a-b828-f736d4b688d9" providerId="ADAL" clId="{95B56554-E240-4369-99D7-BB9358C79EEC}" dt="2022-03-15T21:45:45.698" v="119"/>
          <ac:graphicFrameMkLst>
            <pc:docMk/>
            <pc:sldMk cId="1016790677" sldId="2112"/>
            <ac:graphicFrameMk id="6" creationId="{00000000-0008-0000-0100-000002000000}"/>
          </ac:graphicFrameMkLst>
        </pc:graphicFrameChg>
        <pc:graphicFrameChg chg="del">
          <ac:chgData name="Humberto Alencar" userId="d6098c2c-e45d-4e6a-b828-f736d4b688d9" providerId="ADAL" clId="{95B56554-E240-4369-99D7-BB9358C79EEC}" dt="2022-03-15T21:45:04.069" v="107" actId="478"/>
          <ac:graphicFrameMkLst>
            <pc:docMk/>
            <pc:sldMk cId="1016790677" sldId="2112"/>
            <ac:graphicFrameMk id="7" creationId="{00000000-0008-0000-0100-000002000000}"/>
          </ac:graphicFrameMkLst>
        </pc:graphicFrameChg>
      </pc:sldChg>
      <pc:sldChg chg="modSp mod">
        <pc:chgData name="Humberto Alencar" userId="d6098c2c-e45d-4e6a-b828-f736d4b688d9" providerId="ADAL" clId="{95B56554-E240-4369-99D7-BB9358C79EEC}" dt="2022-03-14T13:59:15.087" v="90" actId="20577"/>
        <pc:sldMkLst>
          <pc:docMk/>
          <pc:sldMk cId="2636088828" sldId="2186"/>
        </pc:sldMkLst>
        <pc:spChg chg="mod">
          <ac:chgData name="Humberto Alencar" userId="d6098c2c-e45d-4e6a-b828-f736d4b688d9" providerId="ADAL" clId="{95B56554-E240-4369-99D7-BB9358C79EEC}" dt="2022-03-14T13:59:15.087" v="90" actId="20577"/>
          <ac:spMkLst>
            <pc:docMk/>
            <pc:sldMk cId="2636088828" sldId="2186"/>
            <ac:spMk id="2" creationId="{00000000-0000-0000-0000-000000000000}"/>
          </ac:spMkLst>
        </pc:spChg>
      </pc:sldChg>
      <pc:sldChg chg="addSp delSp modSp mod">
        <pc:chgData name="Humberto Alencar" userId="d6098c2c-e45d-4e6a-b828-f736d4b688d9" providerId="ADAL" clId="{95B56554-E240-4369-99D7-BB9358C79EEC}" dt="2022-03-15T22:13:07.140" v="225" actId="478"/>
        <pc:sldMkLst>
          <pc:docMk/>
          <pc:sldMk cId="3131975711" sldId="2188"/>
        </pc:sldMkLst>
        <pc:spChg chg="mod">
          <ac:chgData name="Humberto Alencar" userId="d6098c2c-e45d-4e6a-b828-f736d4b688d9" providerId="ADAL" clId="{95B56554-E240-4369-99D7-BB9358C79EEC}" dt="2022-03-15T22:07:22.561" v="214"/>
          <ac:spMkLst>
            <pc:docMk/>
            <pc:sldMk cId="3131975711" sldId="2188"/>
            <ac:spMk id="2" creationId="{00000000-0000-0000-0000-000000000000}"/>
          </ac:spMkLst>
        </pc:spChg>
        <pc:spChg chg="add del mod">
          <ac:chgData name="Humberto Alencar" userId="d6098c2c-e45d-4e6a-b828-f736d4b688d9" providerId="ADAL" clId="{95B56554-E240-4369-99D7-BB9358C79EEC}" dt="2022-03-15T22:12:39.125" v="217" actId="478"/>
          <ac:spMkLst>
            <pc:docMk/>
            <pc:sldMk cId="3131975711" sldId="2188"/>
            <ac:spMk id="6" creationId="{B7F16F3F-57C1-483D-B540-5C8660A0AA83}"/>
          </ac:spMkLst>
        </pc:spChg>
        <pc:picChg chg="mod ord">
          <ac:chgData name="Humberto Alencar" userId="d6098c2c-e45d-4e6a-b828-f736d4b688d9" providerId="ADAL" clId="{95B56554-E240-4369-99D7-BB9358C79EEC}" dt="2022-03-15T22:12:48.900" v="220" actId="167"/>
          <ac:picMkLst>
            <pc:docMk/>
            <pc:sldMk cId="3131975711" sldId="2188"/>
            <ac:picMk id="3" creationId="{EAC700F9-66CD-4877-A609-3E1A50297553}"/>
          </ac:picMkLst>
        </pc:picChg>
        <pc:picChg chg="mod ord">
          <ac:chgData name="Humberto Alencar" userId="d6098c2c-e45d-4e6a-b828-f736d4b688d9" providerId="ADAL" clId="{95B56554-E240-4369-99D7-BB9358C79EEC}" dt="2022-03-15T22:13:05.776" v="224" actId="167"/>
          <ac:picMkLst>
            <pc:docMk/>
            <pc:sldMk cId="3131975711" sldId="2188"/>
            <ac:picMk id="4" creationId="{045A5FC6-27BE-4969-80F9-2BF55361EFD7}"/>
          </ac:picMkLst>
        </pc:picChg>
        <pc:picChg chg="del">
          <ac:chgData name="Humberto Alencar" userId="d6098c2c-e45d-4e6a-b828-f736d4b688d9" providerId="ADAL" clId="{95B56554-E240-4369-99D7-BB9358C79EEC}" dt="2022-03-15T22:12:49.652" v="221" actId="478"/>
          <ac:picMkLst>
            <pc:docMk/>
            <pc:sldMk cId="3131975711" sldId="2188"/>
            <ac:picMk id="10" creationId="{B3D61D73-7F5E-4FF4-851B-741F5BAA95C8}"/>
          </ac:picMkLst>
        </pc:picChg>
        <pc:picChg chg="del">
          <ac:chgData name="Humberto Alencar" userId="d6098c2c-e45d-4e6a-b828-f736d4b688d9" providerId="ADAL" clId="{95B56554-E240-4369-99D7-BB9358C79EEC}" dt="2022-03-15T22:13:07.140" v="225" actId="478"/>
          <ac:picMkLst>
            <pc:docMk/>
            <pc:sldMk cId="3131975711" sldId="2188"/>
            <ac:picMk id="11" creationId="{E0BEAC46-3ED9-4481-8D4D-EE04542CE4FE}"/>
          </ac:picMkLst>
        </pc:picChg>
      </pc:sldChg>
      <pc:sldChg chg="addSp delSp modSp mod">
        <pc:chgData name="Humberto Alencar" userId="d6098c2c-e45d-4e6a-b828-f736d4b688d9" providerId="ADAL" clId="{95B56554-E240-4369-99D7-BB9358C79EEC}" dt="2022-03-16T20:09:38.744" v="530" actId="20577"/>
        <pc:sldMkLst>
          <pc:docMk/>
          <pc:sldMk cId="1743544488" sldId="2303"/>
        </pc:sldMkLst>
        <pc:spChg chg="mod">
          <ac:chgData name="Humberto Alencar" userId="d6098c2c-e45d-4e6a-b828-f736d4b688d9" providerId="ADAL" clId="{95B56554-E240-4369-99D7-BB9358C79EEC}" dt="2022-03-16T20:09:38.744" v="530" actId="20577"/>
          <ac:spMkLst>
            <pc:docMk/>
            <pc:sldMk cId="1743544488" sldId="2303"/>
            <ac:spMk id="8" creationId="{895D1BC1-C0AA-420D-B0F6-A53AC518FA7B}"/>
          </ac:spMkLst>
        </pc:spChg>
        <pc:spChg chg="mod">
          <ac:chgData name="Humberto Alencar" userId="d6098c2c-e45d-4e6a-b828-f736d4b688d9" providerId="ADAL" clId="{95B56554-E240-4369-99D7-BB9358C79EEC}" dt="2022-03-15T21:53:45.765" v="133" actId="20577"/>
          <ac:spMkLst>
            <pc:docMk/>
            <pc:sldMk cId="1743544488" sldId="2303"/>
            <ac:spMk id="9" creationId="{D389DA09-0946-434B-8C7C-B2CE913A179E}"/>
          </ac:spMkLst>
        </pc:spChg>
        <pc:spChg chg="add del mod">
          <ac:chgData name="Humberto Alencar" userId="d6098c2c-e45d-4e6a-b828-f736d4b688d9" providerId="ADAL" clId="{95B56554-E240-4369-99D7-BB9358C79EEC}" dt="2022-03-15T21:50:07.581" v="120" actId="478"/>
          <ac:spMkLst>
            <pc:docMk/>
            <pc:sldMk cId="1743544488" sldId="2303"/>
            <ac:spMk id="10" creationId="{2BDCF718-D724-458C-8755-24B9194E8A5D}"/>
          </ac:spMkLst>
        </pc:spChg>
        <pc:spChg chg="del">
          <ac:chgData name="Humberto Alencar" userId="d6098c2c-e45d-4e6a-b828-f736d4b688d9" providerId="ADAL" clId="{95B56554-E240-4369-99D7-BB9358C79EEC}" dt="2022-03-15T21:50:35.384" v="129" actId="478"/>
          <ac:spMkLst>
            <pc:docMk/>
            <pc:sldMk cId="1743544488" sldId="2303"/>
            <ac:spMk id="12" creationId="{9383A843-EBDF-47F4-B77C-0B9CF4DFC554}"/>
          </ac:spMkLst>
        </pc:spChg>
        <pc:picChg chg="add del">
          <ac:chgData name="Humberto Alencar" userId="d6098c2c-e45d-4e6a-b828-f736d4b688d9" providerId="ADAL" clId="{95B56554-E240-4369-99D7-BB9358C79EEC}" dt="2022-03-15T21:50:29.271" v="128" actId="478"/>
          <ac:picMkLst>
            <pc:docMk/>
            <pc:sldMk cId="1743544488" sldId="2303"/>
            <ac:picMk id="3" creationId="{7DBD35F3-A741-447E-8372-B7E7355D5E50}"/>
          </ac:picMkLst>
        </pc:picChg>
        <pc:picChg chg="mod ord">
          <ac:chgData name="Humberto Alencar" userId="d6098c2c-e45d-4e6a-b828-f736d4b688d9" providerId="ADAL" clId="{95B56554-E240-4369-99D7-BB9358C79EEC}" dt="2022-03-15T21:50:24.177" v="125" actId="167"/>
          <ac:picMkLst>
            <pc:docMk/>
            <pc:sldMk cId="1743544488" sldId="2303"/>
            <ac:picMk id="5" creationId="{C1DD8A51-C6CD-4926-87C5-69934516CCE6}"/>
          </ac:picMkLst>
        </pc:picChg>
      </pc:sldChg>
      <pc:sldChg chg="addSp modSp del">
        <pc:chgData name="Humberto Alencar" userId="d6098c2c-e45d-4e6a-b828-f736d4b688d9" providerId="ADAL" clId="{95B56554-E240-4369-99D7-BB9358C79EEC}" dt="2022-03-15T21:08:48.151" v="99" actId="47"/>
        <pc:sldMkLst>
          <pc:docMk/>
          <pc:sldMk cId="3577640694" sldId="2467"/>
        </pc:sldMkLst>
        <pc:spChg chg="add mod">
          <ac:chgData name="Humberto Alencar" userId="d6098c2c-e45d-4e6a-b828-f736d4b688d9" providerId="ADAL" clId="{95B56554-E240-4369-99D7-BB9358C79EEC}" dt="2022-03-14T13:56:55.066" v="47"/>
          <ac:spMkLst>
            <pc:docMk/>
            <pc:sldMk cId="3577640694" sldId="2467"/>
            <ac:spMk id="16" creationId="{6BE63EC6-2A96-4C9C-AB1D-D9E9530EC468}"/>
          </ac:spMkLst>
        </pc:spChg>
      </pc:sldChg>
      <pc:sldChg chg="addSp modSp">
        <pc:chgData name="Humberto Alencar" userId="d6098c2c-e45d-4e6a-b828-f736d4b688d9" providerId="ADAL" clId="{95B56554-E240-4369-99D7-BB9358C79EEC}" dt="2022-03-14T13:56:50.475" v="37"/>
        <pc:sldMkLst>
          <pc:docMk/>
          <pc:sldMk cId="1199238041" sldId="5836"/>
        </pc:sldMkLst>
        <pc:spChg chg="add mod">
          <ac:chgData name="Humberto Alencar" userId="d6098c2c-e45d-4e6a-b828-f736d4b688d9" providerId="ADAL" clId="{95B56554-E240-4369-99D7-BB9358C79EEC}" dt="2022-03-14T13:56:50.475" v="37"/>
          <ac:spMkLst>
            <pc:docMk/>
            <pc:sldMk cId="1199238041" sldId="5836"/>
            <ac:spMk id="5" creationId="{06F8DA4D-F776-44EF-8973-2C810071910A}"/>
          </ac:spMkLst>
        </pc:spChg>
      </pc:sldChg>
      <pc:sldChg chg="addSp modSp">
        <pc:chgData name="Humberto Alencar" userId="d6098c2c-e45d-4e6a-b828-f736d4b688d9" providerId="ADAL" clId="{95B56554-E240-4369-99D7-BB9358C79EEC}" dt="2022-03-14T13:56:51.331" v="39"/>
        <pc:sldMkLst>
          <pc:docMk/>
          <pc:sldMk cId="1926715238" sldId="5837"/>
        </pc:sldMkLst>
        <pc:spChg chg="add mod">
          <ac:chgData name="Humberto Alencar" userId="d6098c2c-e45d-4e6a-b828-f736d4b688d9" providerId="ADAL" clId="{95B56554-E240-4369-99D7-BB9358C79EEC}" dt="2022-03-14T13:56:51.331" v="39"/>
          <ac:spMkLst>
            <pc:docMk/>
            <pc:sldMk cId="1926715238" sldId="5837"/>
            <ac:spMk id="5" creationId="{7F81C071-BB30-48A7-8E75-E11BCD7F3BA2}"/>
          </ac:spMkLst>
        </pc:spChg>
      </pc:sldChg>
      <pc:sldChg chg="addSp modSp">
        <pc:chgData name="Humberto Alencar" userId="d6098c2c-e45d-4e6a-b828-f736d4b688d9" providerId="ADAL" clId="{95B56554-E240-4369-99D7-BB9358C79EEC}" dt="2022-03-14T13:56:51.764" v="40"/>
        <pc:sldMkLst>
          <pc:docMk/>
          <pc:sldMk cId="1030866915" sldId="5838"/>
        </pc:sldMkLst>
        <pc:spChg chg="add mod">
          <ac:chgData name="Humberto Alencar" userId="d6098c2c-e45d-4e6a-b828-f736d4b688d9" providerId="ADAL" clId="{95B56554-E240-4369-99D7-BB9358C79EEC}" dt="2022-03-14T13:56:51.764" v="40"/>
          <ac:spMkLst>
            <pc:docMk/>
            <pc:sldMk cId="1030866915" sldId="5838"/>
            <ac:spMk id="5" creationId="{141748BE-9404-4F95-96EF-0AC75691ADE0}"/>
          </ac:spMkLst>
        </pc:spChg>
      </pc:sldChg>
      <pc:sldChg chg="addSp modSp">
        <pc:chgData name="Humberto Alencar" userId="d6098c2c-e45d-4e6a-b828-f736d4b688d9" providerId="ADAL" clId="{95B56554-E240-4369-99D7-BB9358C79EEC}" dt="2022-03-14T13:56:53.598" v="44"/>
        <pc:sldMkLst>
          <pc:docMk/>
          <pc:sldMk cId="2718010495" sldId="5947"/>
        </pc:sldMkLst>
        <pc:spChg chg="add mod">
          <ac:chgData name="Humberto Alencar" userId="d6098c2c-e45d-4e6a-b828-f736d4b688d9" providerId="ADAL" clId="{95B56554-E240-4369-99D7-BB9358C79EEC}" dt="2022-03-14T13:56:53.598" v="44"/>
          <ac:spMkLst>
            <pc:docMk/>
            <pc:sldMk cId="2718010495" sldId="5947"/>
            <ac:spMk id="8" creationId="{D6FAF738-EF6A-4BA8-8478-B267FD0E90A7}"/>
          </ac:spMkLst>
        </pc:spChg>
      </pc:sldChg>
      <pc:sldChg chg="addSp modSp">
        <pc:chgData name="Humberto Alencar" userId="d6098c2c-e45d-4e6a-b828-f736d4b688d9" providerId="ADAL" clId="{95B56554-E240-4369-99D7-BB9358C79EEC}" dt="2022-03-14T13:56:50.938" v="38"/>
        <pc:sldMkLst>
          <pc:docMk/>
          <pc:sldMk cId="2024760463" sldId="6017"/>
        </pc:sldMkLst>
        <pc:spChg chg="add mod">
          <ac:chgData name="Humberto Alencar" userId="d6098c2c-e45d-4e6a-b828-f736d4b688d9" providerId="ADAL" clId="{95B56554-E240-4369-99D7-BB9358C79EEC}" dt="2022-03-14T13:56:50.938" v="38"/>
          <ac:spMkLst>
            <pc:docMk/>
            <pc:sldMk cId="2024760463" sldId="6017"/>
            <ac:spMk id="5" creationId="{9445E678-5560-45C2-8BC3-AB218FC55B94}"/>
          </ac:spMkLst>
        </pc:spChg>
      </pc:sldChg>
      <pc:sldChg chg="addSp modSp">
        <pc:chgData name="Humberto Alencar" userId="d6098c2c-e45d-4e6a-b828-f736d4b688d9" providerId="ADAL" clId="{95B56554-E240-4369-99D7-BB9358C79EEC}" dt="2022-03-14T13:56:34.405" v="3"/>
        <pc:sldMkLst>
          <pc:docMk/>
          <pc:sldMk cId="205460439" sldId="6041"/>
        </pc:sldMkLst>
        <pc:spChg chg="add mod">
          <ac:chgData name="Humberto Alencar" userId="d6098c2c-e45d-4e6a-b828-f736d4b688d9" providerId="ADAL" clId="{95B56554-E240-4369-99D7-BB9358C79EEC}" dt="2022-03-14T13:56:34.405" v="3"/>
          <ac:spMkLst>
            <pc:docMk/>
            <pc:sldMk cId="205460439" sldId="6041"/>
            <ac:spMk id="7" creationId="{A0E5704A-C54D-43FE-AC74-B39C9A6AF798}"/>
          </ac:spMkLst>
        </pc:spChg>
      </pc:sldChg>
      <pc:sldChg chg="addSp modSp">
        <pc:chgData name="Humberto Alencar" userId="d6098c2c-e45d-4e6a-b828-f736d4b688d9" providerId="ADAL" clId="{95B56554-E240-4369-99D7-BB9358C79EEC}" dt="2022-03-14T13:56:58.274" v="54"/>
        <pc:sldMkLst>
          <pc:docMk/>
          <pc:sldMk cId="74614992" sldId="6179"/>
        </pc:sldMkLst>
        <pc:spChg chg="add mod">
          <ac:chgData name="Humberto Alencar" userId="d6098c2c-e45d-4e6a-b828-f736d4b688d9" providerId="ADAL" clId="{95B56554-E240-4369-99D7-BB9358C79EEC}" dt="2022-03-14T13:56:58.274" v="54"/>
          <ac:spMkLst>
            <pc:docMk/>
            <pc:sldMk cId="74614992" sldId="6179"/>
            <ac:spMk id="14" creationId="{8CE59B95-42DE-4F0B-80A7-989A04B09C16}"/>
          </ac:spMkLst>
        </pc:spChg>
      </pc:sldChg>
      <pc:sldChg chg="addSp modSp">
        <pc:chgData name="Humberto Alencar" userId="d6098c2c-e45d-4e6a-b828-f736d4b688d9" providerId="ADAL" clId="{95B56554-E240-4369-99D7-BB9358C79EEC}" dt="2022-03-14T13:57:00.085" v="58"/>
        <pc:sldMkLst>
          <pc:docMk/>
          <pc:sldMk cId="4290377012" sldId="6180"/>
        </pc:sldMkLst>
        <pc:spChg chg="add mod">
          <ac:chgData name="Humberto Alencar" userId="d6098c2c-e45d-4e6a-b828-f736d4b688d9" providerId="ADAL" clId="{95B56554-E240-4369-99D7-BB9358C79EEC}" dt="2022-03-14T13:57:00.085" v="58"/>
          <ac:spMkLst>
            <pc:docMk/>
            <pc:sldMk cId="4290377012" sldId="6180"/>
            <ac:spMk id="12" creationId="{4B049DB9-E267-4B47-A74C-4D58830A03BE}"/>
          </ac:spMkLst>
        </pc:spChg>
      </pc:sldChg>
      <pc:sldChg chg="addSp modSp">
        <pc:chgData name="Humberto Alencar" userId="d6098c2c-e45d-4e6a-b828-f736d4b688d9" providerId="ADAL" clId="{95B56554-E240-4369-99D7-BB9358C79EEC}" dt="2022-03-14T13:56:58.725" v="55"/>
        <pc:sldMkLst>
          <pc:docMk/>
          <pc:sldMk cId="355104634" sldId="6185"/>
        </pc:sldMkLst>
        <pc:spChg chg="add mod">
          <ac:chgData name="Humberto Alencar" userId="d6098c2c-e45d-4e6a-b828-f736d4b688d9" providerId="ADAL" clId="{95B56554-E240-4369-99D7-BB9358C79EEC}" dt="2022-03-14T13:56:58.725" v="55"/>
          <ac:spMkLst>
            <pc:docMk/>
            <pc:sldMk cId="355104634" sldId="6185"/>
            <ac:spMk id="19" creationId="{F32FEE36-44C4-4304-9589-756BC99FA903}"/>
          </ac:spMkLst>
        </pc:spChg>
      </pc:sldChg>
      <pc:sldChg chg="addSp modSp">
        <pc:chgData name="Humberto Alencar" userId="d6098c2c-e45d-4e6a-b828-f736d4b688d9" providerId="ADAL" clId="{95B56554-E240-4369-99D7-BB9358C79EEC}" dt="2022-03-14T13:57:03.678" v="66"/>
        <pc:sldMkLst>
          <pc:docMk/>
          <pc:sldMk cId="4057248317" sldId="6186"/>
        </pc:sldMkLst>
        <pc:spChg chg="add mod">
          <ac:chgData name="Humberto Alencar" userId="d6098c2c-e45d-4e6a-b828-f736d4b688d9" providerId="ADAL" clId="{95B56554-E240-4369-99D7-BB9358C79EEC}" dt="2022-03-14T13:57:03.678" v="66"/>
          <ac:spMkLst>
            <pc:docMk/>
            <pc:sldMk cId="4057248317" sldId="6186"/>
            <ac:spMk id="11" creationId="{3ECB0957-57B5-4789-9C6D-3F948534A054}"/>
          </ac:spMkLst>
        </pc:spChg>
      </pc:sldChg>
      <pc:sldChg chg="addSp modSp">
        <pc:chgData name="Humberto Alencar" userId="d6098c2c-e45d-4e6a-b828-f736d4b688d9" providerId="ADAL" clId="{95B56554-E240-4369-99D7-BB9358C79EEC}" dt="2022-03-14T13:56:57.871" v="53"/>
        <pc:sldMkLst>
          <pc:docMk/>
          <pc:sldMk cId="2677455488" sldId="6197"/>
        </pc:sldMkLst>
        <pc:spChg chg="add mod">
          <ac:chgData name="Humberto Alencar" userId="d6098c2c-e45d-4e6a-b828-f736d4b688d9" providerId="ADAL" clId="{95B56554-E240-4369-99D7-BB9358C79EEC}" dt="2022-03-14T13:56:57.871" v="53"/>
          <ac:spMkLst>
            <pc:docMk/>
            <pc:sldMk cId="2677455488" sldId="6197"/>
            <ac:spMk id="8" creationId="{9C9C31B2-0706-4FBE-BA34-961E4C752E19}"/>
          </ac:spMkLst>
        </pc:spChg>
      </pc:sldChg>
      <pc:sldChg chg="addSp modSp mod modShow">
        <pc:chgData name="Humberto Alencar" userId="d6098c2c-e45d-4e6a-b828-f736d4b688d9" providerId="ADAL" clId="{95B56554-E240-4369-99D7-BB9358C79EEC}" dt="2022-03-15T21:09:13.337" v="104" actId="1076"/>
        <pc:sldMkLst>
          <pc:docMk/>
          <pc:sldMk cId="328819101" sldId="6214"/>
        </pc:sldMkLst>
        <pc:spChg chg="add mod">
          <ac:chgData name="Humberto Alencar" userId="d6098c2c-e45d-4e6a-b828-f736d4b688d9" providerId="ADAL" clId="{95B56554-E240-4369-99D7-BB9358C79EEC}" dt="2022-03-15T21:09:13.337" v="104" actId="1076"/>
          <ac:spMkLst>
            <pc:docMk/>
            <pc:sldMk cId="328819101" sldId="6214"/>
            <ac:spMk id="6" creationId="{BAEB43FF-8ED5-4B7F-A610-C71C2AEA2E92}"/>
          </ac:spMkLst>
        </pc:spChg>
      </pc:sldChg>
      <pc:sldChg chg="addSp delSp modSp mod">
        <pc:chgData name="Humberto Alencar" userId="d6098c2c-e45d-4e6a-b828-f736d4b688d9" providerId="ADAL" clId="{95B56554-E240-4369-99D7-BB9358C79EEC}" dt="2022-03-15T22:07:40.348" v="216" actId="20577"/>
        <pc:sldMkLst>
          <pc:docMk/>
          <pc:sldMk cId="3110408450" sldId="6286"/>
        </pc:sldMkLst>
        <pc:spChg chg="mod">
          <ac:chgData name="Humberto Alencar" userId="d6098c2c-e45d-4e6a-b828-f736d4b688d9" providerId="ADAL" clId="{95B56554-E240-4369-99D7-BB9358C79EEC}" dt="2022-03-15T22:07:22.561" v="214"/>
          <ac:spMkLst>
            <pc:docMk/>
            <pc:sldMk cId="3110408450" sldId="6286"/>
            <ac:spMk id="5" creationId="{00000000-0000-0000-0000-000000000000}"/>
          </ac:spMkLst>
        </pc:spChg>
        <pc:spChg chg="add del mod">
          <ac:chgData name="Humberto Alencar" userId="d6098c2c-e45d-4e6a-b828-f736d4b688d9" providerId="ADAL" clId="{95B56554-E240-4369-99D7-BB9358C79EEC}" dt="2022-03-15T22:04:19.924" v="138" actId="478"/>
          <ac:spMkLst>
            <pc:docMk/>
            <pc:sldMk cId="3110408450" sldId="6286"/>
            <ac:spMk id="11" creationId="{2E95E84F-D580-42C9-B6C7-6C79BEF4C651}"/>
          </ac:spMkLst>
        </pc:spChg>
        <pc:graphicFrameChg chg="mod modGraphic">
          <ac:chgData name="Humberto Alencar" userId="d6098c2c-e45d-4e6a-b828-f736d4b688d9" providerId="ADAL" clId="{95B56554-E240-4369-99D7-BB9358C79EEC}" dt="2022-03-15T22:07:03.931" v="213" actId="20577"/>
          <ac:graphicFrameMkLst>
            <pc:docMk/>
            <pc:sldMk cId="3110408450" sldId="6286"/>
            <ac:graphicFrameMk id="10" creationId="{A1F20C9B-EA49-432E-B85C-8F478CA1228A}"/>
          </ac:graphicFrameMkLst>
        </pc:graphicFrameChg>
        <pc:graphicFrameChg chg="mod modGraphic">
          <ac:chgData name="Humberto Alencar" userId="d6098c2c-e45d-4e6a-b828-f736d4b688d9" providerId="ADAL" clId="{95B56554-E240-4369-99D7-BB9358C79EEC}" dt="2022-03-15T22:07:40.348" v="216" actId="20577"/>
          <ac:graphicFrameMkLst>
            <pc:docMk/>
            <pc:sldMk cId="3110408450" sldId="6286"/>
            <ac:graphicFrameMk id="15" creationId="{7A9BF5D3-BD58-41C8-A35C-4D1333D49E75}"/>
          </ac:graphicFrameMkLst>
        </pc:graphicFrameChg>
        <pc:picChg chg="del">
          <ac:chgData name="Humberto Alencar" userId="d6098c2c-e45d-4e6a-b828-f736d4b688d9" providerId="ADAL" clId="{95B56554-E240-4369-99D7-BB9358C79EEC}" dt="2022-03-15T22:04:36.667" v="143" actId="478"/>
          <ac:picMkLst>
            <pc:docMk/>
            <pc:sldMk cId="3110408450" sldId="6286"/>
            <ac:picMk id="2" creationId="{D15901B8-BF7F-4E0C-9A73-E6F65FF3AF76}"/>
          </ac:picMkLst>
        </pc:picChg>
        <pc:picChg chg="mod ord">
          <ac:chgData name="Humberto Alencar" userId="d6098c2c-e45d-4e6a-b828-f736d4b688d9" providerId="ADAL" clId="{95B56554-E240-4369-99D7-BB9358C79EEC}" dt="2022-03-15T22:04:39.596" v="144" actId="14100"/>
          <ac:picMkLst>
            <pc:docMk/>
            <pc:sldMk cId="3110408450" sldId="6286"/>
            <ac:picMk id="3" creationId="{4259528B-026F-43E3-9C15-EBF6616E8768}"/>
          </ac:picMkLst>
        </pc:picChg>
      </pc:sldChg>
      <pc:sldChg chg="addSp modSp">
        <pc:chgData name="Humberto Alencar" userId="d6098c2c-e45d-4e6a-b828-f736d4b688d9" providerId="ADAL" clId="{95B56554-E240-4369-99D7-BB9358C79EEC}" dt="2022-03-14T13:56:45.185" v="24"/>
        <pc:sldMkLst>
          <pc:docMk/>
          <pc:sldMk cId="2890948306" sldId="6309"/>
        </pc:sldMkLst>
        <pc:spChg chg="add mod">
          <ac:chgData name="Humberto Alencar" userId="d6098c2c-e45d-4e6a-b828-f736d4b688d9" providerId="ADAL" clId="{95B56554-E240-4369-99D7-BB9358C79EEC}" dt="2022-03-14T13:56:45.185" v="24"/>
          <ac:spMkLst>
            <pc:docMk/>
            <pc:sldMk cId="2890948306" sldId="6309"/>
            <ac:spMk id="3" creationId="{5902A7D6-DCC3-4A2E-B0C9-36EDC54629D9}"/>
          </ac:spMkLst>
        </pc:spChg>
      </pc:sldChg>
      <pc:sldChg chg="addSp modSp">
        <pc:chgData name="Humberto Alencar" userId="d6098c2c-e45d-4e6a-b828-f736d4b688d9" providerId="ADAL" clId="{95B56554-E240-4369-99D7-BB9358C79EEC}" dt="2022-03-14T13:56:45.581" v="25"/>
        <pc:sldMkLst>
          <pc:docMk/>
          <pc:sldMk cId="325592335" sldId="6357"/>
        </pc:sldMkLst>
        <pc:spChg chg="add mod">
          <ac:chgData name="Humberto Alencar" userId="d6098c2c-e45d-4e6a-b828-f736d4b688d9" providerId="ADAL" clId="{95B56554-E240-4369-99D7-BB9358C79EEC}" dt="2022-03-14T13:56:45.581" v="25"/>
          <ac:spMkLst>
            <pc:docMk/>
            <pc:sldMk cId="325592335" sldId="6357"/>
            <ac:spMk id="12" creationId="{AE4AA5FD-E0CE-4814-A70D-F7B07DDE8A9B}"/>
          </ac:spMkLst>
        </pc:spChg>
      </pc:sldChg>
      <pc:sldChg chg="addSp modSp">
        <pc:chgData name="Humberto Alencar" userId="d6098c2c-e45d-4e6a-b828-f736d4b688d9" providerId="ADAL" clId="{95B56554-E240-4369-99D7-BB9358C79EEC}" dt="2022-03-14T13:57:00.960" v="60"/>
        <pc:sldMkLst>
          <pc:docMk/>
          <pc:sldMk cId="2165391753" sldId="6365"/>
        </pc:sldMkLst>
        <pc:spChg chg="add mod">
          <ac:chgData name="Humberto Alencar" userId="d6098c2c-e45d-4e6a-b828-f736d4b688d9" providerId="ADAL" clId="{95B56554-E240-4369-99D7-BB9358C79EEC}" dt="2022-03-14T13:57:00.960" v="60"/>
          <ac:spMkLst>
            <pc:docMk/>
            <pc:sldMk cId="2165391753" sldId="6365"/>
            <ac:spMk id="13" creationId="{0AA1E926-5CE8-4AAE-8E19-9A100CF9234D}"/>
          </ac:spMkLst>
        </pc:spChg>
      </pc:sldChg>
      <pc:sldChg chg="addSp modSp">
        <pc:chgData name="Humberto Alencar" userId="d6098c2c-e45d-4e6a-b828-f736d4b688d9" providerId="ADAL" clId="{95B56554-E240-4369-99D7-BB9358C79EEC}" dt="2022-03-14T13:57:01.419" v="61"/>
        <pc:sldMkLst>
          <pc:docMk/>
          <pc:sldMk cId="273966406" sldId="6368"/>
        </pc:sldMkLst>
        <pc:spChg chg="add mod">
          <ac:chgData name="Humberto Alencar" userId="d6098c2c-e45d-4e6a-b828-f736d4b688d9" providerId="ADAL" clId="{95B56554-E240-4369-99D7-BB9358C79EEC}" dt="2022-03-14T13:57:01.419" v="61"/>
          <ac:spMkLst>
            <pc:docMk/>
            <pc:sldMk cId="273966406" sldId="6368"/>
            <ac:spMk id="16" creationId="{A365212D-76C9-427D-A82A-4317E46D0E3E}"/>
          </ac:spMkLst>
        </pc:spChg>
      </pc:sldChg>
      <pc:sldChg chg="addSp delSp modSp mod">
        <pc:chgData name="Humberto Alencar" userId="d6098c2c-e45d-4e6a-b828-f736d4b688d9" providerId="ADAL" clId="{95B56554-E240-4369-99D7-BB9358C79EEC}" dt="2022-03-14T13:57:14.055" v="72" actId="478"/>
        <pc:sldMkLst>
          <pc:docMk/>
          <pc:sldMk cId="662867710" sldId="6395"/>
        </pc:sldMkLst>
        <pc:spChg chg="add del mod">
          <ac:chgData name="Humberto Alencar" userId="d6098c2c-e45d-4e6a-b828-f736d4b688d9" providerId="ADAL" clId="{95B56554-E240-4369-99D7-BB9358C79EEC}" dt="2022-03-14T13:57:14.055" v="72" actId="478"/>
          <ac:spMkLst>
            <pc:docMk/>
            <pc:sldMk cId="662867710" sldId="6395"/>
            <ac:spMk id="4" creationId="{864C618E-7560-46D2-837A-AFCACB5E8CE7}"/>
          </ac:spMkLst>
        </pc:spChg>
      </pc:sldChg>
      <pc:sldChg chg="addSp delSp modSp mod">
        <pc:chgData name="Humberto Alencar" userId="d6098c2c-e45d-4e6a-b828-f736d4b688d9" providerId="ADAL" clId="{95B56554-E240-4369-99D7-BB9358C79EEC}" dt="2022-03-14T13:57:15.944" v="73" actId="478"/>
        <pc:sldMkLst>
          <pc:docMk/>
          <pc:sldMk cId="3849366036" sldId="6396"/>
        </pc:sldMkLst>
        <pc:spChg chg="add del mod">
          <ac:chgData name="Humberto Alencar" userId="d6098c2c-e45d-4e6a-b828-f736d4b688d9" providerId="ADAL" clId="{95B56554-E240-4369-99D7-BB9358C79EEC}" dt="2022-03-14T13:57:15.944" v="73" actId="478"/>
          <ac:spMkLst>
            <pc:docMk/>
            <pc:sldMk cId="3849366036" sldId="6396"/>
            <ac:spMk id="4" creationId="{73ED71AE-656A-419F-9560-16B4401241D2}"/>
          </ac:spMkLst>
        </pc:spChg>
      </pc:sldChg>
      <pc:sldChg chg="addSp delSp modSp mod">
        <pc:chgData name="Humberto Alencar" userId="d6098c2c-e45d-4e6a-b828-f736d4b688d9" providerId="ADAL" clId="{95B56554-E240-4369-99D7-BB9358C79EEC}" dt="2022-03-14T13:57:11.406" v="71" actId="478"/>
        <pc:sldMkLst>
          <pc:docMk/>
          <pc:sldMk cId="963707562" sldId="6398"/>
        </pc:sldMkLst>
        <pc:spChg chg="add del mod">
          <ac:chgData name="Humberto Alencar" userId="d6098c2c-e45d-4e6a-b828-f736d4b688d9" providerId="ADAL" clId="{95B56554-E240-4369-99D7-BB9358C79EEC}" dt="2022-03-14T13:57:11.406" v="71" actId="478"/>
          <ac:spMkLst>
            <pc:docMk/>
            <pc:sldMk cId="963707562" sldId="6398"/>
            <ac:spMk id="5" creationId="{E1831B13-575A-49A3-83DB-D7F53AE87BA8}"/>
          </ac:spMkLst>
        </pc:spChg>
      </pc:sldChg>
      <pc:sldChg chg="modSp mod">
        <pc:chgData name="Humberto Alencar" userId="d6098c2c-e45d-4e6a-b828-f736d4b688d9" providerId="ADAL" clId="{95B56554-E240-4369-99D7-BB9358C79EEC}" dt="2022-03-14T13:58:51.849" v="88" actId="108"/>
        <pc:sldMkLst>
          <pc:docMk/>
          <pc:sldMk cId="1214014428" sldId="6403"/>
        </pc:sldMkLst>
        <pc:spChg chg="mod">
          <ac:chgData name="Humberto Alencar" userId="d6098c2c-e45d-4e6a-b828-f736d4b688d9" providerId="ADAL" clId="{95B56554-E240-4369-99D7-BB9358C79EEC}" dt="2022-03-14T13:58:40.528" v="85" actId="108"/>
          <ac:spMkLst>
            <pc:docMk/>
            <pc:sldMk cId="1214014428" sldId="6403"/>
            <ac:spMk id="28" creationId="{4833A57A-5F57-46C5-B512-47E65CFA88BF}"/>
          </ac:spMkLst>
        </pc:spChg>
        <pc:spChg chg="mod">
          <ac:chgData name="Humberto Alencar" userId="d6098c2c-e45d-4e6a-b828-f736d4b688d9" providerId="ADAL" clId="{95B56554-E240-4369-99D7-BB9358C79EEC}" dt="2022-03-14T13:58:47.337" v="86" actId="108"/>
          <ac:spMkLst>
            <pc:docMk/>
            <pc:sldMk cId="1214014428" sldId="6403"/>
            <ac:spMk id="34" creationId="{F86F4A7F-63E2-42B9-A066-C3AEC57DF5DC}"/>
          </ac:spMkLst>
        </pc:spChg>
        <pc:spChg chg="mod">
          <ac:chgData name="Humberto Alencar" userId="d6098c2c-e45d-4e6a-b828-f736d4b688d9" providerId="ADAL" clId="{95B56554-E240-4369-99D7-BB9358C79EEC}" dt="2022-03-14T13:58:51.189" v="87" actId="108"/>
          <ac:spMkLst>
            <pc:docMk/>
            <pc:sldMk cId="1214014428" sldId="6403"/>
            <ac:spMk id="39" creationId="{AC0FBF29-5838-43FE-9577-1C4E74D2C409}"/>
          </ac:spMkLst>
        </pc:spChg>
        <pc:spChg chg="mod">
          <ac:chgData name="Humberto Alencar" userId="d6098c2c-e45d-4e6a-b828-f736d4b688d9" providerId="ADAL" clId="{95B56554-E240-4369-99D7-BB9358C79EEC}" dt="2022-03-14T13:58:51.849" v="88" actId="108"/>
          <ac:spMkLst>
            <pc:docMk/>
            <pc:sldMk cId="1214014428" sldId="6403"/>
            <ac:spMk id="42" creationId="{1FED6E70-7CEF-4342-A539-7D63908B2457}"/>
          </ac:spMkLst>
        </pc:spChg>
      </pc:sldChg>
      <pc:sldChg chg="addSp modSp">
        <pc:chgData name="Humberto Alencar" userId="d6098c2c-e45d-4e6a-b828-f736d4b688d9" providerId="ADAL" clId="{95B56554-E240-4369-99D7-BB9358C79EEC}" dt="2022-03-14T13:56:46.377" v="27"/>
        <pc:sldMkLst>
          <pc:docMk/>
          <pc:sldMk cId="1767481082" sldId="6417"/>
        </pc:sldMkLst>
        <pc:spChg chg="add mod">
          <ac:chgData name="Humberto Alencar" userId="d6098c2c-e45d-4e6a-b828-f736d4b688d9" providerId="ADAL" clId="{95B56554-E240-4369-99D7-BB9358C79EEC}" dt="2022-03-14T13:56:46.377" v="27"/>
          <ac:spMkLst>
            <pc:docMk/>
            <pc:sldMk cId="1767481082" sldId="6417"/>
            <ac:spMk id="15" creationId="{F9A4B603-341F-4657-9826-D0439557E2BA}"/>
          </ac:spMkLst>
        </pc:spChg>
      </pc:sldChg>
      <pc:sldChg chg="addSp modSp">
        <pc:chgData name="Humberto Alencar" userId="d6098c2c-e45d-4e6a-b828-f736d4b688d9" providerId="ADAL" clId="{95B56554-E240-4369-99D7-BB9358C79EEC}" dt="2022-03-14T13:56:45.977" v="26"/>
        <pc:sldMkLst>
          <pc:docMk/>
          <pc:sldMk cId="4271353157" sldId="6418"/>
        </pc:sldMkLst>
        <pc:spChg chg="add mod">
          <ac:chgData name="Humberto Alencar" userId="d6098c2c-e45d-4e6a-b828-f736d4b688d9" providerId="ADAL" clId="{95B56554-E240-4369-99D7-BB9358C79EEC}" dt="2022-03-14T13:56:45.977" v="26"/>
          <ac:spMkLst>
            <pc:docMk/>
            <pc:sldMk cId="4271353157" sldId="6418"/>
            <ac:spMk id="19" creationId="{C674597D-6543-491D-9408-E4D67F6B01A5}"/>
          </ac:spMkLst>
        </pc:spChg>
      </pc:sldChg>
      <pc:sldChg chg="addSp modSp">
        <pc:chgData name="Humberto Alencar" userId="d6098c2c-e45d-4e6a-b828-f736d4b688d9" providerId="ADAL" clId="{95B56554-E240-4369-99D7-BB9358C79EEC}" dt="2022-03-14T13:56:46.808" v="28"/>
        <pc:sldMkLst>
          <pc:docMk/>
          <pc:sldMk cId="2498086645" sldId="6419"/>
        </pc:sldMkLst>
        <pc:spChg chg="add mod">
          <ac:chgData name="Humberto Alencar" userId="d6098c2c-e45d-4e6a-b828-f736d4b688d9" providerId="ADAL" clId="{95B56554-E240-4369-99D7-BB9358C79EEC}" dt="2022-03-14T13:56:46.808" v="28"/>
          <ac:spMkLst>
            <pc:docMk/>
            <pc:sldMk cId="2498086645" sldId="6419"/>
            <ac:spMk id="8" creationId="{EBA34E54-67BC-4F16-B00C-3D2C12CAF1B3}"/>
          </ac:spMkLst>
        </pc:spChg>
      </pc:sldChg>
      <pc:sldChg chg="addSp modSp">
        <pc:chgData name="Humberto Alencar" userId="d6098c2c-e45d-4e6a-b828-f736d4b688d9" providerId="ADAL" clId="{95B56554-E240-4369-99D7-BB9358C79EEC}" dt="2022-03-14T13:57:02.313" v="63"/>
        <pc:sldMkLst>
          <pc:docMk/>
          <pc:sldMk cId="4143558169" sldId="6425"/>
        </pc:sldMkLst>
        <pc:spChg chg="add mod">
          <ac:chgData name="Humberto Alencar" userId="d6098c2c-e45d-4e6a-b828-f736d4b688d9" providerId="ADAL" clId="{95B56554-E240-4369-99D7-BB9358C79EEC}" dt="2022-03-14T13:57:02.313" v="63"/>
          <ac:spMkLst>
            <pc:docMk/>
            <pc:sldMk cId="4143558169" sldId="6425"/>
            <ac:spMk id="9" creationId="{BFC77FF8-B47B-47E4-B94F-0BE7AA60726F}"/>
          </ac:spMkLst>
        </pc:spChg>
      </pc:sldChg>
      <pc:sldChg chg="del">
        <pc:chgData name="Humberto Alencar" userId="d6098c2c-e45d-4e6a-b828-f736d4b688d9" providerId="ADAL" clId="{95B56554-E240-4369-99D7-BB9358C79EEC}" dt="2022-03-16T17:41:51.491" v="526" actId="47"/>
        <pc:sldMkLst>
          <pc:docMk/>
          <pc:sldMk cId="3867307128" sldId="6433"/>
        </pc:sldMkLst>
      </pc:sldChg>
      <pc:sldChg chg="addSp modSp">
        <pc:chgData name="Humberto Alencar" userId="d6098c2c-e45d-4e6a-b828-f736d4b688d9" providerId="ADAL" clId="{95B56554-E240-4369-99D7-BB9358C79EEC}" dt="2022-03-14T13:56:59.141" v="56"/>
        <pc:sldMkLst>
          <pc:docMk/>
          <pc:sldMk cId="3827363319" sldId="6461"/>
        </pc:sldMkLst>
        <pc:spChg chg="add mod">
          <ac:chgData name="Humberto Alencar" userId="d6098c2c-e45d-4e6a-b828-f736d4b688d9" providerId="ADAL" clId="{95B56554-E240-4369-99D7-BB9358C79EEC}" dt="2022-03-14T13:56:59.141" v="56"/>
          <ac:spMkLst>
            <pc:docMk/>
            <pc:sldMk cId="3827363319" sldId="6461"/>
            <ac:spMk id="8" creationId="{B2643FE9-A611-4A9F-8814-45C85C7ED898}"/>
          </ac:spMkLst>
        </pc:spChg>
      </pc:sldChg>
      <pc:sldChg chg="addSp modSp">
        <pc:chgData name="Humberto Alencar" userId="d6098c2c-e45d-4e6a-b828-f736d4b688d9" providerId="ADAL" clId="{95B56554-E240-4369-99D7-BB9358C79EEC}" dt="2022-03-14T13:56:56.943" v="51"/>
        <pc:sldMkLst>
          <pc:docMk/>
          <pc:sldMk cId="3980335343" sldId="6462"/>
        </pc:sldMkLst>
        <pc:spChg chg="add mod">
          <ac:chgData name="Humberto Alencar" userId="d6098c2c-e45d-4e6a-b828-f736d4b688d9" providerId="ADAL" clId="{95B56554-E240-4369-99D7-BB9358C79EEC}" dt="2022-03-14T13:56:56.943" v="51"/>
          <ac:spMkLst>
            <pc:docMk/>
            <pc:sldMk cId="3980335343" sldId="6462"/>
            <ac:spMk id="14" creationId="{87C698F5-C109-4326-8CE8-5F5C072C2D11}"/>
          </ac:spMkLst>
        </pc:spChg>
      </pc:sldChg>
      <pc:sldChg chg="addSp modSp">
        <pc:chgData name="Humberto Alencar" userId="d6098c2c-e45d-4e6a-b828-f736d4b688d9" providerId="ADAL" clId="{95B56554-E240-4369-99D7-BB9358C79EEC}" dt="2022-03-14T13:56:57.396" v="52"/>
        <pc:sldMkLst>
          <pc:docMk/>
          <pc:sldMk cId="2739070435" sldId="6463"/>
        </pc:sldMkLst>
        <pc:spChg chg="add mod">
          <ac:chgData name="Humberto Alencar" userId="d6098c2c-e45d-4e6a-b828-f736d4b688d9" providerId="ADAL" clId="{95B56554-E240-4369-99D7-BB9358C79EEC}" dt="2022-03-14T13:56:57.396" v="52"/>
          <ac:spMkLst>
            <pc:docMk/>
            <pc:sldMk cId="2739070435" sldId="6463"/>
            <ac:spMk id="20" creationId="{029D97B1-448D-44AA-9281-D56648EE44A1}"/>
          </ac:spMkLst>
        </pc:spChg>
      </pc:sldChg>
      <pc:sldChg chg="addSp modSp">
        <pc:chgData name="Humberto Alencar" userId="d6098c2c-e45d-4e6a-b828-f736d4b688d9" providerId="ADAL" clId="{95B56554-E240-4369-99D7-BB9358C79EEC}" dt="2022-03-14T13:57:01.854" v="62"/>
        <pc:sldMkLst>
          <pc:docMk/>
          <pc:sldMk cId="1907797567" sldId="6464"/>
        </pc:sldMkLst>
        <pc:spChg chg="add mod">
          <ac:chgData name="Humberto Alencar" userId="d6098c2c-e45d-4e6a-b828-f736d4b688d9" providerId="ADAL" clId="{95B56554-E240-4369-99D7-BB9358C79EEC}" dt="2022-03-14T13:57:01.854" v="62"/>
          <ac:spMkLst>
            <pc:docMk/>
            <pc:sldMk cId="1907797567" sldId="6464"/>
            <ac:spMk id="16" creationId="{B3EC5152-1183-406E-BD52-5229E545137C}"/>
          </ac:spMkLst>
        </pc:spChg>
      </pc:sldChg>
      <pc:sldChg chg="addSp modSp">
        <pc:chgData name="Humberto Alencar" userId="d6098c2c-e45d-4e6a-b828-f736d4b688d9" providerId="ADAL" clId="{95B56554-E240-4369-99D7-BB9358C79EEC}" dt="2022-03-14T13:56:59.615" v="57"/>
        <pc:sldMkLst>
          <pc:docMk/>
          <pc:sldMk cId="1145670843" sldId="6465"/>
        </pc:sldMkLst>
        <pc:spChg chg="add mod">
          <ac:chgData name="Humberto Alencar" userId="d6098c2c-e45d-4e6a-b828-f736d4b688d9" providerId="ADAL" clId="{95B56554-E240-4369-99D7-BB9358C79EEC}" dt="2022-03-14T13:56:59.615" v="57"/>
          <ac:spMkLst>
            <pc:docMk/>
            <pc:sldMk cId="1145670843" sldId="6465"/>
            <ac:spMk id="14" creationId="{8AF4A4AB-6269-45DA-920A-F3923F90982A}"/>
          </ac:spMkLst>
        </pc:spChg>
      </pc:sldChg>
      <pc:sldChg chg="addSp modSp">
        <pc:chgData name="Humberto Alencar" userId="d6098c2c-e45d-4e6a-b828-f736d4b688d9" providerId="ADAL" clId="{95B56554-E240-4369-99D7-BB9358C79EEC}" dt="2022-03-14T13:57:00.520" v="59"/>
        <pc:sldMkLst>
          <pc:docMk/>
          <pc:sldMk cId="1234031603" sldId="6466"/>
        </pc:sldMkLst>
        <pc:spChg chg="add mod">
          <ac:chgData name="Humberto Alencar" userId="d6098c2c-e45d-4e6a-b828-f736d4b688d9" providerId="ADAL" clId="{95B56554-E240-4369-99D7-BB9358C79EEC}" dt="2022-03-14T13:57:00.520" v="59"/>
          <ac:spMkLst>
            <pc:docMk/>
            <pc:sldMk cId="1234031603" sldId="6466"/>
            <ac:spMk id="8" creationId="{5071CA06-FEF5-409A-A99C-06A29B7670BA}"/>
          </ac:spMkLst>
        </pc:spChg>
      </pc:sldChg>
      <pc:sldChg chg="addSp modSp">
        <pc:chgData name="Humberto Alencar" userId="d6098c2c-e45d-4e6a-b828-f736d4b688d9" providerId="ADAL" clId="{95B56554-E240-4369-99D7-BB9358C79EEC}" dt="2022-03-14T13:57:02.783" v="64"/>
        <pc:sldMkLst>
          <pc:docMk/>
          <pc:sldMk cId="2839961599" sldId="6468"/>
        </pc:sldMkLst>
        <pc:spChg chg="add mod">
          <ac:chgData name="Humberto Alencar" userId="d6098c2c-e45d-4e6a-b828-f736d4b688d9" providerId="ADAL" clId="{95B56554-E240-4369-99D7-BB9358C79EEC}" dt="2022-03-14T13:57:02.783" v="64"/>
          <ac:spMkLst>
            <pc:docMk/>
            <pc:sldMk cId="2839961599" sldId="6468"/>
            <ac:spMk id="15" creationId="{79520FEA-3113-4BE5-BABD-DD7B580C6821}"/>
          </ac:spMkLst>
        </pc:spChg>
      </pc:sldChg>
      <pc:sldChg chg="addSp modSp">
        <pc:chgData name="Humberto Alencar" userId="d6098c2c-e45d-4e6a-b828-f736d4b688d9" providerId="ADAL" clId="{95B56554-E240-4369-99D7-BB9358C79EEC}" dt="2022-03-14T13:56:36.097" v="4"/>
        <pc:sldMkLst>
          <pc:docMk/>
          <pc:sldMk cId="899028632" sldId="6469"/>
        </pc:sldMkLst>
        <pc:spChg chg="add mod">
          <ac:chgData name="Humberto Alencar" userId="d6098c2c-e45d-4e6a-b828-f736d4b688d9" providerId="ADAL" clId="{95B56554-E240-4369-99D7-BB9358C79EEC}" dt="2022-03-14T13:56:36.097" v="4"/>
          <ac:spMkLst>
            <pc:docMk/>
            <pc:sldMk cId="899028632" sldId="6469"/>
            <ac:spMk id="5" creationId="{49FEB8D6-504C-4651-8341-7F9AA3FFA815}"/>
          </ac:spMkLst>
        </pc:spChg>
      </pc:sldChg>
      <pc:sldChg chg="modSp">
        <pc:chgData name="Humberto Alencar" userId="d6098c2c-e45d-4e6a-b828-f736d4b688d9" providerId="ADAL" clId="{95B56554-E240-4369-99D7-BB9358C79EEC}" dt="2022-03-14T13:56:21.101" v="1"/>
        <pc:sldMkLst>
          <pc:docMk/>
          <pc:sldMk cId="1251009546" sldId="6471"/>
        </pc:sldMkLst>
        <pc:spChg chg="mod">
          <ac:chgData name="Humberto Alencar" userId="d6098c2c-e45d-4e6a-b828-f736d4b688d9" providerId="ADAL" clId="{95B56554-E240-4369-99D7-BB9358C79EEC}" dt="2022-03-14T13:56:21.101" v="1"/>
          <ac:spMkLst>
            <pc:docMk/>
            <pc:sldMk cId="1251009546" sldId="6471"/>
            <ac:spMk id="5" creationId="{00000000-0000-0000-0000-000000000000}"/>
          </ac:spMkLst>
        </pc:spChg>
      </pc:sldChg>
      <pc:sldChg chg="addSp delSp modSp mod">
        <pc:chgData name="Humberto Alencar" userId="d6098c2c-e45d-4e6a-b828-f736d4b688d9" providerId="ADAL" clId="{95B56554-E240-4369-99D7-BB9358C79EEC}" dt="2022-03-15T21:05:33.290" v="93" actId="478"/>
        <pc:sldMkLst>
          <pc:docMk/>
          <pc:sldMk cId="1806241164" sldId="6472"/>
        </pc:sldMkLst>
        <pc:spChg chg="mod">
          <ac:chgData name="Humberto Alencar" userId="d6098c2c-e45d-4e6a-b828-f736d4b688d9" providerId="ADAL" clId="{95B56554-E240-4369-99D7-BB9358C79EEC}" dt="2022-03-14T13:56:21.101" v="1"/>
          <ac:spMkLst>
            <pc:docMk/>
            <pc:sldMk cId="1806241164" sldId="6472"/>
            <ac:spMk id="5" creationId="{00000000-0000-0000-0000-000000000000}"/>
          </ac:spMkLst>
        </pc:spChg>
        <pc:spChg chg="add del mod">
          <ac:chgData name="Humberto Alencar" userId="d6098c2c-e45d-4e6a-b828-f736d4b688d9" providerId="ADAL" clId="{95B56554-E240-4369-99D7-BB9358C79EEC}" dt="2022-03-15T21:05:33.290" v="93" actId="478"/>
          <ac:spMkLst>
            <pc:docMk/>
            <pc:sldMk cId="1806241164" sldId="6472"/>
            <ac:spMk id="6" creationId="{D4C67489-99C7-427F-BF06-87B7B018EE19}"/>
          </ac:spMkLst>
        </pc:spChg>
      </pc:sldChg>
      <pc:sldChg chg="addSp delSp modSp mod">
        <pc:chgData name="Humberto Alencar" userId="d6098c2c-e45d-4e6a-b828-f736d4b688d9" providerId="ADAL" clId="{95B56554-E240-4369-99D7-BB9358C79EEC}" dt="2022-03-15T21:06:32.570" v="94" actId="478"/>
        <pc:sldMkLst>
          <pc:docMk/>
          <pc:sldMk cId="3305280884" sldId="6473"/>
        </pc:sldMkLst>
        <pc:spChg chg="mod">
          <ac:chgData name="Humberto Alencar" userId="d6098c2c-e45d-4e6a-b828-f736d4b688d9" providerId="ADAL" clId="{95B56554-E240-4369-99D7-BB9358C79EEC}" dt="2022-03-14T13:56:21.101" v="1"/>
          <ac:spMkLst>
            <pc:docMk/>
            <pc:sldMk cId="3305280884" sldId="6473"/>
            <ac:spMk id="5" creationId="{00000000-0000-0000-0000-000000000000}"/>
          </ac:spMkLst>
        </pc:spChg>
        <pc:spChg chg="add del mod">
          <ac:chgData name="Humberto Alencar" userId="d6098c2c-e45d-4e6a-b828-f736d4b688d9" providerId="ADAL" clId="{95B56554-E240-4369-99D7-BB9358C79EEC}" dt="2022-03-15T21:06:32.570" v="94" actId="478"/>
          <ac:spMkLst>
            <pc:docMk/>
            <pc:sldMk cId="3305280884" sldId="6473"/>
            <ac:spMk id="6" creationId="{4F73A188-8293-4C10-9D41-DB15D692239F}"/>
          </ac:spMkLst>
        </pc:spChg>
      </pc:sldChg>
      <pc:sldChg chg="addSp delSp modSp mod">
        <pc:chgData name="Humberto Alencar" userId="d6098c2c-e45d-4e6a-b828-f736d4b688d9" providerId="ADAL" clId="{95B56554-E240-4369-99D7-BB9358C79EEC}" dt="2022-03-15T21:06:42.489" v="95" actId="478"/>
        <pc:sldMkLst>
          <pc:docMk/>
          <pc:sldMk cId="2216749953" sldId="6474"/>
        </pc:sldMkLst>
        <pc:spChg chg="mod">
          <ac:chgData name="Humberto Alencar" userId="d6098c2c-e45d-4e6a-b828-f736d4b688d9" providerId="ADAL" clId="{95B56554-E240-4369-99D7-BB9358C79EEC}" dt="2022-03-14T13:56:21.101" v="1"/>
          <ac:spMkLst>
            <pc:docMk/>
            <pc:sldMk cId="2216749953" sldId="6474"/>
            <ac:spMk id="5" creationId="{00000000-0000-0000-0000-000000000000}"/>
          </ac:spMkLst>
        </pc:spChg>
        <pc:spChg chg="add del mod">
          <ac:chgData name="Humberto Alencar" userId="d6098c2c-e45d-4e6a-b828-f736d4b688d9" providerId="ADAL" clId="{95B56554-E240-4369-99D7-BB9358C79EEC}" dt="2022-03-15T21:06:42.489" v="95" actId="478"/>
          <ac:spMkLst>
            <pc:docMk/>
            <pc:sldMk cId="2216749953" sldId="6474"/>
            <ac:spMk id="6" creationId="{3BD58AB9-250F-4103-9699-66749572D4D9}"/>
          </ac:spMkLst>
        </pc:spChg>
      </pc:sldChg>
      <pc:sldChg chg="addSp delSp modSp mod">
        <pc:chgData name="Humberto Alencar" userId="d6098c2c-e45d-4e6a-b828-f736d4b688d9" providerId="ADAL" clId="{95B56554-E240-4369-99D7-BB9358C79EEC}" dt="2022-03-15T21:06:58.490" v="96" actId="478"/>
        <pc:sldMkLst>
          <pc:docMk/>
          <pc:sldMk cId="1585656849" sldId="6475"/>
        </pc:sldMkLst>
        <pc:spChg chg="mod">
          <ac:chgData name="Humberto Alencar" userId="d6098c2c-e45d-4e6a-b828-f736d4b688d9" providerId="ADAL" clId="{95B56554-E240-4369-99D7-BB9358C79EEC}" dt="2022-03-14T13:56:21.101" v="1"/>
          <ac:spMkLst>
            <pc:docMk/>
            <pc:sldMk cId="1585656849" sldId="6475"/>
            <ac:spMk id="5" creationId="{00000000-0000-0000-0000-000000000000}"/>
          </ac:spMkLst>
        </pc:spChg>
        <pc:spChg chg="add del mod">
          <ac:chgData name="Humberto Alencar" userId="d6098c2c-e45d-4e6a-b828-f736d4b688d9" providerId="ADAL" clId="{95B56554-E240-4369-99D7-BB9358C79EEC}" dt="2022-03-15T21:06:58.490" v="96" actId="478"/>
          <ac:spMkLst>
            <pc:docMk/>
            <pc:sldMk cId="1585656849" sldId="6475"/>
            <ac:spMk id="6" creationId="{D02D811D-7DE4-442F-95D1-07AC0B3C2D9C}"/>
          </ac:spMkLst>
        </pc:spChg>
      </pc:sldChg>
      <pc:sldChg chg="addSp delSp modSp mod">
        <pc:chgData name="Humberto Alencar" userId="d6098c2c-e45d-4e6a-b828-f736d4b688d9" providerId="ADAL" clId="{95B56554-E240-4369-99D7-BB9358C79EEC}" dt="2022-03-15T21:07:29.673" v="97" actId="478"/>
        <pc:sldMkLst>
          <pc:docMk/>
          <pc:sldMk cId="4477344" sldId="6476"/>
        </pc:sldMkLst>
        <pc:spChg chg="mod">
          <ac:chgData name="Humberto Alencar" userId="d6098c2c-e45d-4e6a-b828-f736d4b688d9" providerId="ADAL" clId="{95B56554-E240-4369-99D7-BB9358C79EEC}" dt="2022-03-14T13:56:21.101" v="1"/>
          <ac:spMkLst>
            <pc:docMk/>
            <pc:sldMk cId="4477344" sldId="6476"/>
            <ac:spMk id="5" creationId="{00000000-0000-0000-0000-000000000000}"/>
          </ac:spMkLst>
        </pc:spChg>
        <pc:spChg chg="add del mod">
          <ac:chgData name="Humberto Alencar" userId="d6098c2c-e45d-4e6a-b828-f736d4b688d9" providerId="ADAL" clId="{95B56554-E240-4369-99D7-BB9358C79EEC}" dt="2022-03-15T21:07:29.673" v="97" actId="478"/>
          <ac:spMkLst>
            <pc:docMk/>
            <pc:sldMk cId="4477344" sldId="6476"/>
            <ac:spMk id="6" creationId="{FDF49902-5265-4BE7-B318-54C57503D99D}"/>
          </ac:spMkLst>
        </pc:spChg>
      </pc:sldChg>
      <pc:sldChg chg="addSp delSp modSp mod">
        <pc:chgData name="Humberto Alencar" userId="d6098c2c-e45d-4e6a-b828-f736d4b688d9" providerId="ADAL" clId="{95B56554-E240-4369-99D7-BB9358C79EEC}" dt="2022-03-15T21:09:06.569" v="102" actId="478"/>
        <pc:sldMkLst>
          <pc:docMk/>
          <pc:sldMk cId="10420414" sldId="6477"/>
        </pc:sldMkLst>
        <pc:spChg chg="mod">
          <ac:chgData name="Humberto Alencar" userId="d6098c2c-e45d-4e6a-b828-f736d4b688d9" providerId="ADAL" clId="{95B56554-E240-4369-99D7-BB9358C79EEC}" dt="2022-03-14T13:56:21.101" v="1"/>
          <ac:spMkLst>
            <pc:docMk/>
            <pc:sldMk cId="10420414" sldId="6477"/>
            <ac:spMk id="5" creationId="{00000000-0000-0000-0000-000000000000}"/>
          </ac:spMkLst>
        </pc:spChg>
        <pc:spChg chg="add del mod">
          <ac:chgData name="Humberto Alencar" userId="d6098c2c-e45d-4e6a-b828-f736d4b688d9" providerId="ADAL" clId="{95B56554-E240-4369-99D7-BB9358C79EEC}" dt="2022-03-15T21:09:06.569" v="102" actId="478"/>
          <ac:spMkLst>
            <pc:docMk/>
            <pc:sldMk cId="10420414" sldId="6477"/>
            <ac:spMk id="6" creationId="{58554C3D-3C05-48DA-AFA7-41161CFBC9DD}"/>
          </ac:spMkLst>
        </pc:spChg>
      </pc:sldChg>
      <pc:sldChg chg="addSp delSp modSp mod">
        <pc:chgData name="Humberto Alencar" userId="d6098c2c-e45d-4e6a-b828-f736d4b688d9" providerId="ADAL" clId="{95B56554-E240-4369-99D7-BB9358C79EEC}" dt="2022-03-16T15:35:42.350" v="524" actId="478"/>
        <pc:sldMkLst>
          <pc:docMk/>
          <pc:sldMk cId="3660664770" sldId="6478"/>
        </pc:sldMkLst>
        <pc:spChg chg="mod">
          <ac:chgData name="Humberto Alencar" userId="d6098c2c-e45d-4e6a-b828-f736d4b688d9" providerId="ADAL" clId="{95B56554-E240-4369-99D7-BB9358C79EEC}" dt="2022-03-14T13:56:21.101" v="1"/>
          <ac:spMkLst>
            <pc:docMk/>
            <pc:sldMk cId="3660664770" sldId="6478"/>
            <ac:spMk id="5" creationId="{00000000-0000-0000-0000-000000000000}"/>
          </ac:spMkLst>
        </pc:spChg>
        <pc:spChg chg="del">
          <ac:chgData name="Humberto Alencar" userId="d6098c2c-e45d-4e6a-b828-f736d4b688d9" providerId="ADAL" clId="{95B56554-E240-4369-99D7-BB9358C79EEC}" dt="2022-03-16T15:35:42.350" v="524" actId="478"/>
          <ac:spMkLst>
            <pc:docMk/>
            <pc:sldMk cId="3660664770" sldId="6478"/>
            <ac:spMk id="6" creationId="{6BB98D29-45B8-407E-804B-B4A9E33E586D}"/>
          </ac:spMkLst>
        </pc:spChg>
        <pc:spChg chg="add del mod">
          <ac:chgData name="Humberto Alencar" userId="d6098c2c-e45d-4e6a-b828-f736d4b688d9" providerId="ADAL" clId="{95B56554-E240-4369-99D7-BB9358C79EEC}" dt="2022-03-16T15:35:41.768" v="523" actId="478"/>
          <ac:spMkLst>
            <pc:docMk/>
            <pc:sldMk cId="3660664770" sldId="6478"/>
            <ac:spMk id="7" creationId="{2D9BE40E-B7B6-4ACC-96ED-70326C83841A}"/>
          </ac:spMkLst>
        </pc:spChg>
      </pc:sldChg>
      <pc:sldChg chg="addSp delSp modSp mod">
        <pc:chgData name="Humberto Alencar" userId="d6098c2c-e45d-4e6a-b828-f736d4b688d9" providerId="ADAL" clId="{95B56554-E240-4369-99D7-BB9358C79EEC}" dt="2022-03-14T13:57:19.681" v="74" actId="478"/>
        <pc:sldMkLst>
          <pc:docMk/>
          <pc:sldMk cId="2961057109" sldId="6479"/>
        </pc:sldMkLst>
        <pc:spChg chg="mod">
          <ac:chgData name="Humberto Alencar" userId="d6098c2c-e45d-4e6a-b828-f736d4b688d9" providerId="ADAL" clId="{95B56554-E240-4369-99D7-BB9358C79EEC}" dt="2022-03-14T13:56:21.101" v="1"/>
          <ac:spMkLst>
            <pc:docMk/>
            <pc:sldMk cId="2961057109" sldId="6479"/>
            <ac:spMk id="5" creationId="{00000000-0000-0000-0000-000000000000}"/>
          </ac:spMkLst>
        </pc:spChg>
        <pc:spChg chg="add del mod">
          <ac:chgData name="Humberto Alencar" userId="d6098c2c-e45d-4e6a-b828-f736d4b688d9" providerId="ADAL" clId="{95B56554-E240-4369-99D7-BB9358C79EEC}" dt="2022-03-14T13:57:19.681" v="74" actId="478"/>
          <ac:spMkLst>
            <pc:docMk/>
            <pc:sldMk cId="2961057109" sldId="6479"/>
            <ac:spMk id="6" creationId="{A332FB97-914C-4E61-8C5A-1317EC2B17BD}"/>
          </ac:spMkLst>
        </pc:spChg>
      </pc:sldChg>
      <pc:sldChg chg="modSp">
        <pc:chgData name="Humberto Alencar" userId="d6098c2c-e45d-4e6a-b828-f736d4b688d9" providerId="ADAL" clId="{95B56554-E240-4369-99D7-BB9358C79EEC}" dt="2022-03-14T13:56:21.101" v="1"/>
        <pc:sldMkLst>
          <pc:docMk/>
          <pc:sldMk cId="289544828" sldId="6480"/>
        </pc:sldMkLst>
        <pc:spChg chg="mod">
          <ac:chgData name="Humberto Alencar" userId="d6098c2c-e45d-4e6a-b828-f736d4b688d9" providerId="ADAL" clId="{95B56554-E240-4369-99D7-BB9358C79EEC}" dt="2022-03-14T13:56:21.101" v="1"/>
          <ac:spMkLst>
            <pc:docMk/>
            <pc:sldMk cId="289544828" sldId="6480"/>
            <ac:spMk id="5" creationId="{00000000-0000-0000-0000-000000000000}"/>
          </ac:spMkLst>
        </pc:spChg>
      </pc:sldChg>
      <pc:sldChg chg="modSp">
        <pc:chgData name="Humberto Alencar" userId="d6098c2c-e45d-4e6a-b828-f736d4b688d9" providerId="ADAL" clId="{95B56554-E240-4369-99D7-BB9358C79EEC}" dt="2022-03-14T13:56:21.101" v="1"/>
        <pc:sldMkLst>
          <pc:docMk/>
          <pc:sldMk cId="4039842427" sldId="6481"/>
        </pc:sldMkLst>
        <pc:spChg chg="mod">
          <ac:chgData name="Humberto Alencar" userId="d6098c2c-e45d-4e6a-b828-f736d4b688d9" providerId="ADAL" clId="{95B56554-E240-4369-99D7-BB9358C79EEC}" dt="2022-03-14T13:56:21.101" v="1"/>
          <ac:spMkLst>
            <pc:docMk/>
            <pc:sldMk cId="4039842427" sldId="6481"/>
            <ac:spMk id="5" creationId="{00000000-0000-0000-0000-000000000000}"/>
          </ac:spMkLst>
        </pc:spChg>
      </pc:sldChg>
      <pc:sldChg chg="addSp modSp">
        <pc:chgData name="Humberto Alencar" userId="d6098c2c-e45d-4e6a-b828-f736d4b688d9" providerId="ADAL" clId="{95B56554-E240-4369-99D7-BB9358C79EEC}" dt="2022-03-14T13:56:47.624" v="30"/>
        <pc:sldMkLst>
          <pc:docMk/>
          <pc:sldMk cId="2110530767" sldId="6484"/>
        </pc:sldMkLst>
        <pc:spChg chg="add mod">
          <ac:chgData name="Humberto Alencar" userId="d6098c2c-e45d-4e6a-b828-f736d4b688d9" providerId="ADAL" clId="{95B56554-E240-4369-99D7-BB9358C79EEC}" dt="2022-03-14T13:56:47.624" v="30"/>
          <ac:spMkLst>
            <pc:docMk/>
            <pc:sldMk cId="2110530767" sldId="6484"/>
            <ac:spMk id="11" creationId="{0A9626D3-4264-41F0-8088-35322BE545F5}"/>
          </ac:spMkLst>
        </pc:spChg>
      </pc:sldChg>
      <pc:sldChg chg="addSp modSp">
        <pc:chgData name="Humberto Alencar" userId="d6098c2c-e45d-4e6a-b828-f736d4b688d9" providerId="ADAL" clId="{95B56554-E240-4369-99D7-BB9358C79EEC}" dt="2022-03-14T13:56:48.026" v="31"/>
        <pc:sldMkLst>
          <pc:docMk/>
          <pc:sldMk cId="456578200" sldId="6485"/>
        </pc:sldMkLst>
        <pc:spChg chg="add mod">
          <ac:chgData name="Humberto Alencar" userId="d6098c2c-e45d-4e6a-b828-f736d4b688d9" providerId="ADAL" clId="{95B56554-E240-4369-99D7-BB9358C79EEC}" dt="2022-03-14T13:56:48.026" v="31"/>
          <ac:spMkLst>
            <pc:docMk/>
            <pc:sldMk cId="456578200" sldId="6485"/>
            <ac:spMk id="19" creationId="{32248BCE-6511-4CF5-B868-A993F8C14C5B}"/>
          </ac:spMkLst>
        </pc:spChg>
      </pc:sldChg>
      <pc:sldChg chg="addSp modSp">
        <pc:chgData name="Humberto Alencar" userId="d6098c2c-e45d-4e6a-b828-f736d4b688d9" providerId="ADAL" clId="{95B56554-E240-4369-99D7-BB9358C79EEC}" dt="2022-03-14T13:56:48.445" v="32"/>
        <pc:sldMkLst>
          <pc:docMk/>
          <pc:sldMk cId="2178995251" sldId="6486"/>
        </pc:sldMkLst>
        <pc:spChg chg="add mod">
          <ac:chgData name="Humberto Alencar" userId="d6098c2c-e45d-4e6a-b828-f736d4b688d9" providerId="ADAL" clId="{95B56554-E240-4369-99D7-BB9358C79EEC}" dt="2022-03-14T13:56:48.445" v="32"/>
          <ac:spMkLst>
            <pc:docMk/>
            <pc:sldMk cId="2178995251" sldId="6486"/>
            <ac:spMk id="19" creationId="{7EAB4913-B153-4E11-B338-2E502E64A28B}"/>
          </ac:spMkLst>
        </pc:spChg>
      </pc:sldChg>
      <pc:sldChg chg="del">
        <pc:chgData name="Humberto Alencar" userId="d6098c2c-e45d-4e6a-b828-f736d4b688d9" providerId="ADAL" clId="{95B56554-E240-4369-99D7-BB9358C79EEC}" dt="2022-03-16T17:41:52.171" v="527" actId="47"/>
        <pc:sldMkLst>
          <pc:docMk/>
          <pc:sldMk cId="3614323759" sldId="6486"/>
        </pc:sldMkLst>
      </pc:sldChg>
      <pc:sldChg chg="del">
        <pc:chgData name="Humberto Alencar" userId="d6098c2c-e45d-4e6a-b828-f736d4b688d9" providerId="ADAL" clId="{95B56554-E240-4369-99D7-BB9358C79EEC}" dt="2022-03-16T17:41:52.671" v="528" actId="47"/>
        <pc:sldMkLst>
          <pc:docMk/>
          <pc:sldMk cId="1156921815" sldId="6487"/>
        </pc:sldMkLst>
      </pc:sldChg>
      <pc:sldChg chg="addSp modSp">
        <pc:chgData name="Humberto Alencar" userId="d6098c2c-e45d-4e6a-b828-f736d4b688d9" providerId="ADAL" clId="{95B56554-E240-4369-99D7-BB9358C79EEC}" dt="2022-03-14T13:56:48.818" v="33"/>
        <pc:sldMkLst>
          <pc:docMk/>
          <pc:sldMk cId="1732551720" sldId="6487"/>
        </pc:sldMkLst>
        <pc:spChg chg="add mod">
          <ac:chgData name="Humberto Alencar" userId="d6098c2c-e45d-4e6a-b828-f736d4b688d9" providerId="ADAL" clId="{95B56554-E240-4369-99D7-BB9358C79EEC}" dt="2022-03-14T13:56:48.818" v="33"/>
          <ac:spMkLst>
            <pc:docMk/>
            <pc:sldMk cId="1732551720" sldId="6487"/>
            <ac:spMk id="18" creationId="{6D056400-7C9D-48FB-B651-C57B63BD6780}"/>
          </ac:spMkLst>
        </pc:spChg>
      </pc:sldChg>
      <pc:sldChg chg="addSp modSp">
        <pc:chgData name="Humberto Alencar" userId="d6098c2c-e45d-4e6a-b828-f736d4b688d9" providerId="ADAL" clId="{95B56554-E240-4369-99D7-BB9358C79EEC}" dt="2022-03-14T13:56:49.241" v="34"/>
        <pc:sldMkLst>
          <pc:docMk/>
          <pc:sldMk cId="3144403875" sldId="6488"/>
        </pc:sldMkLst>
        <pc:spChg chg="add mod">
          <ac:chgData name="Humberto Alencar" userId="d6098c2c-e45d-4e6a-b828-f736d4b688d9" providerId="ADAL" clId="{95B56554-E240-4369-99D7-BB9358C79EEC}" dt="2022-03-14T13:56:49.241" v="34"/>
          <ac:spMkLst>
            <pc:docMk/>
            <pc:sldMk cId="3144403875" sldId="6488"/>
            <ac:spMk id="4" creationId="{C83ABDFF-CBD9-4426-9D5F-0A10244F3BB5}"/>
          </ac:spMkLst>
        </pc:spChg>
      </pc:sldChg>
      <pc:sldChg chg="addSp modSp del">
        <pc:chgData name="Humberto Alencar" userId="d6098c2c-e45d-4e6a-b828-f736d4b688d9" providerId="ADAL" clId="{95B56554-E240-4369-99D7-BB9358C79EEC}" dt="2022-03-15T21:08:54.545" v="100" actId="47"/>
        <pc:sldMkLst>
          <pc:docMk/>
          <pc:sldMk cId="1070320835" sldId="6489"/>
        </pc:sldMkLst>
        <pc:spChg chg="add mod">
          <ac:chgData name="Humberto Alencar" userId="d6098c2c-e45d-4e6a-b828-f736d4b688d9" providerId="ADAL" clId="{95B56554-E240-4369-99D7-BB9358C79EEC}" dt="2022-03-14T13:56:55.998" v="49"/>
          <ac:spMkLst>
            <pc:docMk/>
            <pc:sldMk cId="1070320835" sldId="6489"/>
            <ac:spMk id="6" creationId="{C8FA9C51-AA3C-41B7-AEDD-56AF1BEA2D75}"/>
          </ac:spMkLst>
        </pc:spChg>
      </pc:sldChg>
      <pc:sldChg chg="addSp mod">
        <pc:chgData name="Humberto Alencar" userId="d6098c2c-e45d-4e6a-b828-f736d4b688d9" providerId="ADAL" clId="{95B56554-E240-4369-99D7-BB9358C79EEC}" dt="2022-03-14T13:56:31.930" v="2" actId="11529"/>
        <pc:sldMkLst>
          <pc:docMk/>
          <pc:sldMk cId="1773694340" sldId="6490"/>
        </pc:sldMkLst>
        <pc:spChg chg="add">
          <ac:chgData name="Humberto Alencar" userId="d6098c2c-e45d-4e6a-b828-f736d4b688d9" providerId="ADAL" clId="{95B56554-E240-4369-99D7-BB9358C79EEC}" dt="2022-03-14T13:56:31.930" v="2" actId="11529"/>
          <ac:spMkLst>
            <pc:docMk/>
            <pc:sldMk cId="1773694340" sldId="6490"/>
            <ac:spMk id="2" creationId="{950EA786-7FC9-4F69-B729-3C8597F85C5D}"/>
          </ac:spMkLst>
        </pc:spChg>
      </pc:sldChg>
      <pc:sldChg chg="addSp modSp mod">
        <pc:chgData name="Humberto Alencar" userId="d6098c2c-e45d-4e6a-b828-f736d4b688d9" providerId="ADAL" clId="{95B56554-E240-4369-99D7-BB9358C79EEC}" dt="2022-03-15T21:08:29.896" v="98" actId="1076"/>
        <pc:sldMkLst>
          <pc:docMk/>
          <pc:sldMk cId="360022468" sldId="6491"/>
        </pc:sldMkLst>
        <pc:spChg chg="add mod">
          <ac:chgData name="Humberto Alencar" userId="d6098c2c-e45d-4e6a-b828-f736d4b688d9" providerId="ADAL" clId="{95B56554-E240-4369-99D7-BB9358C79EEC}" dt="2022-03-15T21:08:29.896" v="98" actId="1076"/>
          <ac:spMkLst>
            <pc:docMk/>
            <pc:sldMk cId="360022468" sldId="6491"/>
            <ac:spMk id="22" creationId="{86298710-0FD3-417F-AA07-891D88917442}"/>
          </ac:spMkLst>
        </pc:spChg>
      </pc:sldChg>
      <pc:sldChg chg="addSp modSp">
        <pc:chgData name="Humberto Alencar" userId="d6098c2c-e45d-4e6a-b828-f736d4b688d9" providerId="ADAL" clId="{95B56554-E240-4369-99D7-BB9358C79EEC}" dt="2022-03-14T13:56:37.781" v="7"/>
        <pc:sldMkLst>
          <pc:docMk/>
          <pc:sldMk cId="3824337101" sldId="6492"/>
        </pc:sldMkLst>
        <pc:spChg chg="add mod">
          <ac:chgData name="Humberto Alencar" userId="d6098c2c-e45d-4e6a-b828-f736d4b688d9" providerId="ADAL" clId="{95B56554-E240-4369-99D7-BB9358C79EEC}" dt="2022-03-14T13:56:37.781" v="7"/>
          <ac:spMkLst>
            <pc:docMk/>
            <pc:sldMk cId="3824337101" sldId="6492"/>
            <ac:spMk id="15" creationId="{7D45DE80-08A9-4171-8F71-7B2F0B05AF8A}"/>
          </ac:spMkLst>
        </pc:spChg>
      </pc:sldChg>
      <pc:sldChg chg="addSp modSp">
        <pc:chgData name="Humberto Alencar" userId="d6098c2c-e45d-4e6a-b828-f736d4b688d9" providerId="ADAL" clId="{95B56554-E240-4369-99D7-BB9358C79EEC}" dt="2022-03-14T13:56:43.877" v="21"/>
        <pc:sldMkLst>
          <pc:docMk/>
          <pc:sldMk cId="3170218175" sldId="6496"/>
        </pc:sldMkLst>
        <pc:spChg chg="add mod">
          <ac:chgData name="Humberto Alencar" userId="d6098c2c-e45d-4e6a-b828-f736d4b688d9" providerId="ADAL" clId="{95B56554-E240-4369-99D7-BB9358C79EEC}" dt="2022-03-14T13:56:43.877" v="21"/>
          <ac:spMkLst>
            <pc:docMk/>
            <pc:sldMk cId="3170218175" sldId="6496"/>
            <ac:spMk id="15" creationId="{FEA8BC68-41D3-4BF5-865A-628DCDCF5B78}"/>
          </ac:spMkLst>
        </pc:spChg>
      </pc:sldChg>
      <pc:sldChg chg="del">
        <pc:chgData name="Humberto Alencar" userId="d6098c2c-e45d-4e6a-b828-f736d4b688d9" providerId="ADAL" clId="{95B56554-E240-4369-99D7-BB9358C79EEC}" dt="2022-03-14T13:57:35.620" v="75" actId="47"/>
        <pc:sldMkLst>
          <pc:docMk/>
          <pc:sldMk cId="4009814653" sldId="6497"/>
        </pc:sldMkLst>
      </pc:sldChg>
      <pc:sldChg chg="del">
        <pc:chgData name="Humberto Alencar" userId="d6098c2c-e45d-4e6a-b828-f736d4b688d9" providerId="ADAL" clId="{95B56554-E240-4369-99D7-BB9358C79EEC}" dt="2022-03-14T13:57:35.620" v="75" actId="47"/>
        <pc:sldMkLst>
          <pc:docMk/>
          <pc:sldMk cId="1754119342" sldId="6498"/>
        </pc:sldMkLst>
      </pc:sldChg>
      <pc:sldChg chg="del">
        <pc:chgData name="Humberto Alencar" userId="d6098c2c-e45d-4e6a-b828-f736d4b688d9" providerId="ADAL" clId="{95B56554-E240-4369-99D7-BB9358C79EEC}" dt="2022-03-14T13:57:35.620" v="75" actId="47"/>
        <pc:sldMkLst>
          <pc:docMk/>
          <pc:sldMk cId="802591515" sldId="6499"/>
        </pc:sldMkLst>
      </pc:sldChg>
      <pc:sldChg chg="del">
        <pc:chgData name="Humberto Alencar" userId="d6098c2c-e45d-4e6a-b828-f736d4b688d9" providerId="ADAL" clId="{95B56554-E240-4369-99D7-BB9358C79EEC}" dt="2022-03-14T13:57:35.620" v="75" actId="47"/>
        <pc:sldMkLst>
          <pc:docMk/>
          <pc:sldMk cId="2863450888" sldId="6500"/>
        </pc:sldMkLst>
      </pc:sldChg>
      <pc:sldChg chg="del">
        <pc:chgData name="Humberto Alencar" userId="d6098c2c-e45d-4e6a-b828-f736d4b688d9" providerId="ADAL" clId="{95B56554-E240-4369-99D7-BB9358C79EEC}" dt="2022-03-14T13:57:35.620" v="75" actId="47"/>
        <pc:sldMkLst>
          <pc:docMk/>
          <pc:sldMk cId="633392677" sldId="6501"/>
        </pc:sldMkLst>
      </pc:sldChg>
      <pc:sldChg chg="addSp modSp">
        <pc:chgData name="Humberto Alencar" userId="d6098c2c-e45d-4e6a-b828-f736d4b688d9" providerId="ADAL" clId="{95B56554-E240-4369-99D7-BB9358C79EEC}" dt="2022-03-14T13:56:38.225" v="8"/>
        <pc:sldMkLst>
          <pc:docMk/>
          <pc:sldMk cId="2432583811" sldId="6502"/>
        </pc:sldMkLst>
        <pc:spChg chg="add mod">
          <ac:chgData name="Humberto Alencar" userId="d6098c2c-e45d-4e6a-b828-f736d4b688d9" providerId="ADAL" clId="{95B56554-E240-4369-99D7-BB9358C79EEC}" dt="2022-03-14T13:56:38.225" v="8"/>
          <ac:spMkLst>
            <pc:docMk/>
            <pc:sldMk cId="2432583811" sldId="6502"/>
            <ac:spMk id="28" creationId="{73328E59-EC3C-4ABD-9769-7AE59097A589}"/>
          </ac:spMkLst>
        </pc:spChg>
      </pc:sldChg>
      <pc:sldChg chg="addSp modSp">
        <pc:chgData name="Humberto Alencar" userId="d6098c2c-e45d-4e6a-b828-f736d4b688d9" providerId="ADAL" clId="{95B56554-E240-4369-99D7-BB9358C79EEC}" dt="2022-03-14T13:56:39.524" v="11"/>
        <pc:sldMkLst>
          <pc:docMk/>
          <pc:sldMk cId="253256224" sldId="6503"/>
        </pc:sldMkLst>
        <pc:spChg chg="add mod">
          <ac:chgData name="Humberto Alencar" userId="d6098c2c-e45d-4e6a-b828-f736d4b688d9" providerId="ADAL" clId="{95B56554-E240-4369-99D7-BB9358C79EEC}" dt="2022-03-14T13:56:39.524" v="11"/>
          <ac:spMkLst>
            <pc:docMk/>
            <pc:sldMk cId="253256224" sldId="6503"/>
            <ac:spMk id="24" creationId="{55F533C7-283F-48ED-B3E7-B6D41D330FC4}"/>
          </ac:spMkLst>
        </pc:spChg>
      </pc:sldChg>
      <pc:sldChg chg="addSp delSp modSp add del mod modShow">
        <pc:chgData name="Humberto Alencar" userId="d6098c2c-e45d-4e6a-b828-f736d4b688d9" providerId="ADAL" clId="{95B56554-E240-4369-99D7-BB9358C79EEC}" dt="2022-03-15T22:15:41.122" v="259" actId="47"/>
        <pc:sldMkLst>
          <pc:docMk/>
          <pc:sldMk cId="2239307276" sldId="6504"/>
        </pc:sldMkLst>
        <pc:spChg chg="add del mod">
          <ac:chgData name="Humberto Alencar" userId="d6098c2c-e45d-4e6a-b828-f736d4b688d9" providerId="ADAL" clId="{95B56554-E240-4369-99D7-BB9358C79EEC}" dt="2022-03-15T22:15:38.937" v="257" actId="21"/>
          <ac:spMkLst>
            <pc:docMk/>
            <pc:sldMk cId="2239307276" sldId="6504"/>
            <ac:spMk id="2" creationId="{BF9295D4-F215-400B-B895-BDF56FBC3D1A}"/>
          </ac:spMkLst>
        </pc:spChg>
      </pc:sldChg>
      <pc:sldChg chg="addSp delSp modSp add mod modShow">
        <pc:chgData name="Humberto Alencar" userId="d6098c2c-e45d-4e6a-b828-f736d4b688d9" providerId="ADAL" clId="{95B56554-E240-4369-99D7-BB9358C79EEC}" dt="2022-03-16T15:31:13.493" v="522" actId="1035"/>
        <pc:sldMkLst>
          <pc:docMk/>
          <pc:sldMk cId="3721842226" sldId="6505"/>
        </pc:sldMkLst>
        <pc:spChg chg="add mod">
          <ac:chgData name="Humberto Alencar" userId="d6098c2c-e45d-4e6a-b828-f736d4b688d9" providerId="ADAL" clId="{95B56554-E240-4369-99D7-BB9358C79EEC}" dt="2022-03-16T15:31:13.493" v="522" actId="1035"/>
          <ac:spMkLst>
            <pc:docMk/>
            <pc:sldMk cId="3721842226" sldId="6505"/>
            <ac:spMk id="12" creationId="{23631CE7-3F37-4125-A127-843128036061}"/>
          </ac:spMkLst>
        </pc:spChg>
        <pc:spChg chg="add mod">
          <ac:chgData name="Humberto Alencar" userId="d6098c2c-e45d-4e6a-b828-f736d4b688d9" providerId="ADAL" clId="{95B56554-E240-4369-99D7-BB9358C79EEC}" dt="2022-03-15T22:15:39.727" v="258"/>
          <ac:spMkLst>
            <pc:docMk/>
            <pc:sldMk cId="3721842226" sldId="6505"/>
            <ac:spMk id="12" creationId="{6F3BCA80-0D4D-452C-B564-5DF7D8948C74}"/>
          </ac:spMkLst>
        </pc:spChg>
        <pc:spChg chg="mod">
          <ac:chgData name="Humberto Alencar" userId="d6098c2c-e45d-4e6a-b828-f736d4b688d9" providerId="ADAL" clId="{95B56554-E240-4369-99D7-BB9358C79EEC}" dt="2022-03-16T15:31:07.371" v="501" actId="5793"/>
          <ac:spMkLst>
            <pc:docMk/>
            <pc:sldMk cId="3721842226" sldId="6505"/>
            <ac:spMk id="27" creationId="{7F840F5C-7AD8-47AD-AB02-1BCBD01254E8}"/>
          </ac:spMkLst>
        </pc:spChg>
        <pc:spChg chg="del">
          <ac:chgData name="Humberto Alencar" userId="d6098c2c-e45d-4e6a-b828-f736d4b688d9" providerId="ADAL" clId="{95B56554-E240-4369-99D7-BB9358C79EEC}" dt="2022-03-16T15:26:51.435" v="277" actId="478"/>
          <ac:spMkLst>
            <pc:docMk/>
            <pc:sldMk cId="3721842226" sldId="6505"/>
            <ac:spMk id="35" creationId="{2ED5F47F-FEF8-4944-B516-72E2EA109B45}"/>
          </ac:spMkLst>
        </pc:spChg>
        <pc:graphicFrameChg chg="mod modGraphic">
          <ac:chgData name="Humberto Alencar" userId="d6098c2c-e45d-4e6a-b828-f736d4b688d9" providerId="ADAL" clId="{95B56554-E240-4369-99D7-BB9358C79EEC}" dt="2022-03-16T15:30:32.255" v="492" actId="1076"/>
          <ac:graphicFrameMkLst>
            <pc:docMk/>
            <pc:sldMk cId="3721842226" sldId="6505"/>
            <ac:graphicFrameMk id="34" creationId="{7A32837B-DECE-46DE-98A4-2CA5EB88916A}"/>
          </ac:graphicFrameMkLst>
        </pc:graphicFrameChg>
      </pc:sldChg>
      <pc:sldChg chg="add del">
        <pc:chgData name="Humberto Alencar" userId="d6098c2c-e45d-4e6a-b828-f736d4b688d9" providerId="ADAL" clId="{95B56554-E240-4369-99D7-BB9358C79EEC}" dt="2022-03-16T15:25:37.723" v="274" actId="47"/>
        <pc:sldMkLst>
          <pc:docMk/>
          <pc:sldMk cId="2296488989" sldId="6506"/>
        </pc:sldMkLst>
      </pc:sldChg>
      <pc:sldChg chg="add">
        <pc:chgData name="Humberto Alencar" userId="d6098c2c-e45d-4e6a-b828-f736d4b688d9" providerId="ADAL" clId="{95B56554-E240-4369-99D7-BB9358C79EEC}" dt="2022-03-16T15:24:18.591" v="266"/>
        <pc:sldMkLst>
          <pc:docMk/>
          <pc:sldMk cId="1829194907" sldId="6507"/>
        </pc:sldMkLst>
      </pc:sldChg>
      <pc:sldChg chg="add">
        <pc:chgData name="Humberto Alencar" userId="d6098c2c-e45d-4e6a-b828-f736d4b688d9" providerId="ADAL" clId="{95B56554-E240-4369-99D7-BB9358C79EEC}" dt="2022-03-17T13:54:57.064" v="552"/>
        <pc:sldMkLst>
          <pc:docMk/>
          <pc:sldMk cId="2240527148" sldId="6531"/>
        </pc:sldMkLst>
      </pc:sldChg>
      <pc:sldChg chg="add">
        <pc:chgData name="Humberto Alencar" userId="d6098c2c-e45d-4e6a-b828-f736d4b688d9" providerId="ADAL" clId="{95B56554-E240-4369-99D7-BB9358C79EEC}" dt="2022-03-17T13:54:57.064" v="552"/>
        <pc:sldMkLst>
          <pc:docMk/>
          <pc:sldMk cId="3550501195" sldId="6532"/>
        </pc:sldMkLst>
      </pc:sldChg>
      <pc:sldChg chg="add">
        <pc:chgData name="Humberto Alencar" userId="d6098c2c-e45d-4e6a-b828-f736d4b688d9" providerId="ADAL" clId="{95B56554-E240-4369-99D7-BB9358C79EEC}" dt="2022-03-17T13:54:57.064" v="552"/>
        <pc:sldMkLst>
          <pc:docMk/>
          <pc:sldMk cId="2781840656" sldId="6533"/>
        </pc:sldMkLst>
      </pc:sldChg>
      <pc:sldChg chg="add">
        <pc:chgData name="Humberto Alencar" userId="d6098c2c-e45d-4e6a-b828-f736d4b688d9" providerId="ADAL" clId="{95B56554-E240-4369-99D7-BB9358C79EEC}" dt="2022-03-17T13:54:57.064" v="552"/>
        <pc:sldMkLst>
          <pc:docMk/>
          <pc:sldMk cId="806669083" sldId="6534"/>
        </pc:sldMkLst>
      </pc:sldChg>
      <pc:sldChg chg="add">
        <pc:chgData name="Humberto Alencar" userId="d6098c2c-e45d-4e6a-b828-f736d4b688d9" providerId="ADAL" clId="{95B56554-E240-4369-99D7-BB9358C79EEC}" dt="2022-03-17T13:54:57.064" v="552"/>
        <pc:sldMkLst>
          <pc:docMk/>
          <pc:sldMk cId="698545131" sldId="6535"/>
        </pc:sldMkLst>
      </pc:sldChg>
      <pc:sldMasterChg chg="addSldLayout delSldLayout">
        <pc:chgData name="Humberto Alencar" userId="d6098c2c-e45d-4e6a-b828-f736d4b688d9" providerId="ADAL" clId="{95B56554-E240-4369-99D7-BB9358C79EEC}" dt="2022-03-16T15:25:37.723" v="274" actId="47"/>
        <pc:sldMasterMkLst>
          <pc:docMk/>
          <pc:sldMasterMk cId="2210395971" sldId="2147483662"/>
        </pc:sldMasterMkLst>
        <pc:sldLayoutChg chg="add del">
          <pc:chgData name="Humberto Alencar" userId="d6098c2c-e45d-4e6a-b828-f736d4b688d9" providerId="ADAL" clId="{95B56554-E240-4369-99D7-BB9358C79EEC}" dt="2022-03-16T15:25:37.723" v="274" actId="47"/>
          <pc:sldLayoutMkLst>
            <pc:docMk/>
            <pc:sldMasterMk cId="2210395971" sldId="2147483662"/>
            <pc:sldLayoutMk cId="757500126" sldId="2147483831"/>
          </pc:sldLayoutMkLst>
        </pc:sldLayoutChg>
        <pc:sldLayoutChg chg="del">
          <pc:chgData name="Humberto Alencar" userId="d6098c2c-e45d-4e6a-b828-f736d4b688d9" providerId="ADAL" clId="{95B56554-E240-4369-99D7-BB9358C79EEC}" dt="2022-03-14T13:57:35.620" v="75" actId="47"/>
          <pc:sldLayoutMkLst>
            <pc:docMk/>
            <pc:sldMasterMk cId="2210395971" sldId="2147483662"/>
            <pc:sldLayoutMk cId="1429714339" sldId="2147483832"/>
          </pc:sldLayoutMkLst>
        </pc:sldLayoutChg>
        <pc:sldLayoutChg chg="del">
          <pc:chgData name="Humberto Alencar" userId="d6098c2c-e45d-4e6a-b828-f736d4b688d9" providerId="ADAL" clId="{95B56554-E240-4369-99D7-BB9358C79EEC}" dt="2022-03-14T13:57:35.620" v="75" actId="47"/>
          <pc:sldLayoutMkLst>
            <pc:docMk/>
            <pc:sldMasterMk cId="2210395971" sldId="2147483662"/>
            <pc:sldLayoutMk cId="2694885825" sldId="2147483833"/>
          </pc:sldLayoutMkLst>
        </pc:sldLayoutChg>
      </pc:sldMasterChg>
    </pc:docChg>
  </pc:docChgLst>
  <pc:docChgLst>
    <pc:chgData name="Cassia Kuki" userId="0a54ce7b-0f85-46c7-a596-a84da824918f" providerId="ADAL" clId="{C3BB586B-FD37-477F-BE60-EEEF003B4D03}"/>
    <pc:docChg chg="undo custSel addSld delSld modSld modSection">
      <pc:chgData name="Cassia Kuki" userId="0a54ce7b-0f85-46c7-a596-a84da824918f" providerId="ADAL" clId="{C3BB586B-FD37-477F-BE60-EEEF003B4D03}" dt="2022-04-12T22:59:46.440" v="556" actId="1076"/>
      <pc:docMkLst>
        <pc:docMk/>
      </pc:docMkLst>
      <pc:sldChg chg="addSp delSp modSp mod">
        <pc:chgData name="Cassia Kuki" userId="0a54ce7b-0f85-46c7-a596-a84da824918f" providerId="ADAL" clId="{C3BB586B-FD37-477F-BE60-EEEF003B4D03}" dt="2022-04-12T22:49:02.915" v="364" actId="207"/>
        <pc:sldMkLst>
          <pc:docMk/>
          <pc:sldMk cId="4143558169" sldId="6425"/>
        </pc:sldMkLst>
        <pc:spChg chg="mod">
          <ac:chgData name="Cassia Kuki" userId="0a54ce7b-0f85-46c7-a596-a84da824918f" providerId="ADAL" clId="{C3BB586B-FD37-477F-BE60-EEEF003B4D03}" dt="2022-04-12T21:56:09.425" v="11" actId="20577"/>
          <ac:spMkLst>
            <pc:docMk/>
            <pc:sldMk cId="4143558169" sldId="6425"/>
            <ac:spMk id="2" creationId="{00000000-0000-0000-0000-000000000000}"/>
          </ac:spMkLst>
        </pc:spChg>
        <pc:spChg chg="del">
          <ac:chgData name="Cassia Kuki" userId="0a54ce7b-0f85-46c7-a596-a84da824918f" providerId="ADAL" clId="{C3BB586B-FD37-477F-BE60-EEEF003B4D03}" dt="2022-04-12T21:56:13.784" v="12" actId="478"/>
          <ac:spMkLst>
            <pc:docMk/>
            <pc:sldMk cId="4143558169" sldId="6425"/>
            <ac:spMk id="5" creationId="{97121E30-10B1-4CC0-91C5-5B7179EC40A7}"/>
          </ac:spMkLst>
        </pc:spChg>
        <pc:spChg chg="add mod">
          <ac:chgData name="Cassia Kuki" userId="0a54ce7b-0f85-46c7-a596-a84da824918f" providerId="ADAL" clId="{C3BB586B-FD37-477F-BE60-EEEF003B4D03}" dt="2022-04-12T21:59:23.027" v="91" actId="1076"/>
          <ac:spMkLst>
            <pc:docMk/>
            <pc:sldMk cId="4143558169" sldId="6425"/>
            <ac:spMk id="6" creationId="{6532F6C1-6CEF-4036-A209-586857E884C6}"/>
          </ac:spMkLst>
        </pc:spChg>
        <pc:spChg chg="add mod">
          <ac:chgData name="Cassia Kuki" userId="0a54ce7b-0f85-46c7-a596-a84da824918f" providerId="ADAL" clId="{C3BB586B-FD37-477F-BE60-EEEF003B4D03}" dt="2022-04-12T22:20:47.230" v="246" actId="207"/>
          <ac:spMkLst>
            <pc:docMk/>
            <pc:sldMk cId="4143558169" sldId="6425"/>
            <ac:spMk id="9" creationId="{AB0716C5-B700-4A0D-B1B4-C36B47B26252}"/>
          </ac:spMkLst>
        </pc:spChg>
        <pc:spChg chg="add mod">
          <ac:chgData name="Cassia Kuki" userId="0a54ce7b-0f85-46c7-a596-a84da824918f" providerId="ADAL" clId="{C3BB586B-FD37-477F-BE60-EEEF003B4D03}" dt="2022-04-12T22:00:45.619" v="111" actId="1076"/>
          <ac:spMkLst>
            <pc:docMk/>
            <pc:sldMk cId="4143558169" sldId="6425"/>
            <ac:spMk id="11" creationId="{00F0DFCF-1143-45DA-AEA2-9CD48D07E71F}"/>
          </ac:spMkLst>
        </pc:spChg>
        <pc:spChg chg="add mod">
          <ac:chgData name="Cassia Kuki" userId="0a54ce7b-0f85-46c7-a596-a84da824918f" providerId="ADAL" clId="{C3BB586B-FD37-477F-BE60-EEEF003B4D03}" dt="2022-04-12T22:20:53.810" v="249" actId="14100"/>
          <ac:spMkLst>
            <pc:docMk/>
            <pc:sldMk cId="4143558169" sldId="6425"/>
            <ac:spMk id="15" creationId="{9FBC8062-F21D-4D84-A11D-4ACF820A64E6}"/>
          </ac:spMkLst>
        </pc:spChg>
        <pc:spChg chg="add mod">
          <ac:chgData name="Cassia Kuki" userId="0a54ce7b-0f85-46c7-a596-a84da824918f" providerId="ADAL" clId="{C3BB586B-FD37-477F-BE60-EEEF003B4D03}" dt="2022-04-12T22:49:02.915" v="364" actId="207"/>
          <ac:spMkLst>
            <pc:docMk/>
            <pc:sldMk cId="4143558169" sldId="6425"/>
            <ac:spMk id="16" creationId="{CFDED9E6-F8E9-437A-AE1E-BA3D80863450}"/>
          </ac:spMkLst>
        </pc:spChg>
        <pc:spChg chg="mod">
          <ac:chgData name="Cassia Kuki" userId="0a54ce7b-0f85-46c7-a596-a84da824918f" providerId="ADAL" clId="{C3BB586B-FD37-477F-BE60-EEEF003B4D03}" dt="2022-04-12T22:21:36.073" v="283" actId="20577"/>
          <ac:spMkLst>
            <pc:docMk/>
            <pc:sldMk cId="4143558169" sldId="6425"/>
            <ac:spMk id="17" creationId="{D9D09F55-E2DD-4098-AC91-D7176069E997}"/>
          </ac:spMkLst>
        </pc:spChg>
        <pc:spChg chg="add mod">
          <ac:chgData name="Cassia Kuki" userId="0a54ce7b-0f85-46c7-a596-a84da824918f" providerId="ADAL" clId="{C3BB586B-FD37-477F-BE60-EEEF003B4D03}" dt="2022-04-12T22:21:13.045" v="259" actId="1036"/>
          <ac:spMkLst>
            <pc:docMk/>
            <pc:sldMk cId="4143558169" sldId="6425"/>
            <ac:spMk id="18" creationId="{2F432735-39A5-474E-9D13-B64778C878EF}"/>
          </ac:spMkLst>
        </pc:spChg>
        <pc:graphicFrameChg chg="add del mod">
          <ac:chgData name="Cassia Kuki" userId="0a54ce7b-0f85-46c7-a596-a84da824918f" providerId="ADAL" clId="{C3BB586B-FD37-477F-BE60-EEEF003B4D03}" dt="2022-04-12T22:20:42.962" v="245"/>
          <ac:graphicFrameMkLst>
            <pc:docMk/>
            <pc:sldMk cId="4143558169" sldId="6425"/>
            <ac:graphicFrameMk id="10" creationId="{6ED74E79-C1F8-47D5-8F67-DCFF4AF049B5}"/>
          </ac:graphicFrameMkLst>
        </pc:graphicFrameChg>
        <pc:graphicFrameChg chg="add del mod">
          <ac:chgData name="Cassia Kuki" userId="0a54ce7b-0f85-46c7-a596-a84da824918f" providerId="ADAL" clId="{C3BB586B-FD37-477F-BE60-EEEF003B4D03}" dt="2022-04-12T22:20:42.962" v="245"/>
          <ac:graphicFrameMkLst>
            <pc:docMk/>
            <pc:sldMk cId="4143558169" sldId="6425"/>
            <ac:graphicFrameMk id="12" creationId="{13163221-F39D-4EF9-9553-1AE30B00EB28}"/>
          </ac:graphicFrameMkLst>
        </pc:graphicFrameChg>
        <pc:picChg chg="add mod">
          <ac:chgData name="Cassia Kuki" userId="0a54ce7b-0f85-46c7-a596-a84da824918f" providerId="ADAL" clId="{C3BB586B-FD37-477F-BE60-EEEF003B4D03}" dt="2022-04-12T21:59:23.027" v="91" actId="1076"/>
          <ac:picMkLst>
            <pc:docMk/>
            <pc:sldMk cId="4143558169" sldId="6425"/>
            <ac:picMk id="4" creationId="{68AE45F7-2B3D-4130-BA1C-7A15EE4FE794}"/>
          </ac:picMkLst>
        </pc:picChg>
        <pc:picChg chg="add mod">
          <ac:chgData name="Cassia Kuki" userId="0a54ce7b-0f85-46c7-a596-a84da824918f" providerId="ADAL" clId="{C3BB586B-FD37-477F-BE60-EEEF003B4D03}" dt="2022-04-12T22:00:33.588" v="105" actId="1076"/>
          <ac:picMkLst>
            <pc:docMk/>
            <pc:sldMk cId="4143558169" sldId="6425"/>
            <ac:picMk id="8" creationId="{245FAC83-5C89-4837-8192-4F79DFE1B5F5}"/>
          </ac:picMkLst>
        </pc:picChg>
        <pc:picChg chg="del">
          <ac:chgData name="Cassia Kuki" userId="0a54ce7b-0f85-46c7-a596-a84da824918f" providerId="ADAL" clId="{C3BB586B-FD37-477F-BE60-EEEF003B4D03}" dt="2022-04-12T21:57:15.615" v="67" actId="478"/>
          <ac:picMkLst>
            <pc:docMk/>
            <pc:sldMk cId="4143558169" sldId="6425"/>
            <ac:picMk id="13" creationId="{134C9773-41FC-4C8F-9358-4037045F242E}"/>
          </ac:picMkLst>
        </pc:picChg>
      </pc:sldChg>
      <pc:sldChg chg="modSp add del mod">
        <pc:chgData name="Cassia Kuki" userId="0a54ce7b-0f85-46c7-a596-a84da824918f" providerId="ADAL" clId="{C3BB586B-FD37-477F-BE60-EEEF003B4D03}" dt="2022-04-12T22:20:01.846" v="178" actId="2696"/>
        <pc:sldMkLst>
          <pc:docMk/>
          <pc:sldMk cId="1545882047" sldId="6771"/>
        </pc:sldMkLst>
        <pc:spChg chg="mod">
          <ac:chgData name="Cassia Kuki" userId="0a54ce7b-0f85-46c7-a596-a84da824918f" providerId="ADAL" clId="{C3BB586B-FD37-477F-BE60-EEEF003B4D03}" dt="2022-04-12T22:14:16.325" v="119" actId="20577"/>
          <ac:spMkLst>
            <pc:docMk/>
            <pc:sldMk cId="1545882047" sldId="6771"/>
            <ac:spMk id="2" creationId="{00000000-0000-0000-0000-000000000000}"/>
          </ac:spMkLst>
        </pc:spChg>
        <pc:spChg chg="mod">
          <ac:chgData name="Cassia Kuki" userId="0a54ce7b-0f85-46c7-a596-a84da824918f" providerId="ADAL" clId="{C3BB586B-FD37-477F-BE60-EEEF003B4D03}" dt="2022-04-12T22:15:01.970" v="177" actId="20577"/>
          <ac:spMkLst>
            <pc:docMk/>
            <pc:sldMk cId="1545882047" sldId="6771"/>
            <ac:spMk id="17" creationId="{D9D09F55-E2DD-4098-AC91-D7176069E997}"/>
          </ac:spMkLst>
        </pc:spChg>
      </pc:sldChg>
      <pc:sldChg chg="addSp delSp modSp add mod">
        <pc:chgData name="Cassia Kuki" userId="0a54ce7b-0f85-46c7-a596-a84da824918f" providerId="ADAL" clId="{C3BB586B-FD37-477F-BE60-EEEF003B4D03}" dt="2022-04-12T22:54:42.965" v="455" actId="1037"/>
        <pc:sldMkLst>
          <pc:docMk/>
          <pc:sldMk cId="3259480099" sldId="6771"/>
        </pc:sldMkLst>
        <pc:spChg chg="mod ord">
          <ac:chgData name="Cassia Kuki" userId="0a54ce7b-0f85-46c7-a596-a84da824918f" providerId="ADAL" clId="{C3BB586B-FD37-477F-BE60-EEEF003B4D03}" dt="2022-04-12T22:54:42.965" v="455" actId="1037"/>
          <ac:spMkLst>
            <pc:docMk/>
            <pc:sldMk cId="3259480099" sldId="6771"/>
            <ac:spMk id="6" creationId="{6532F6C1-6CEF-4036-A209-586857E884C6}"/>
          </ac:spMkLst>
        </pc:spChg>
        <pc:spChg chg="del">
          <ac:chgData name="Cassia Kuki" userId="0a54ce7b-0f85-46c7-a596-a84da824918f" providerId="ADAL" clId="{C3BB586B-FD37-477F-BE60-EEEF003B4D03}" dt="2022-04-12T22:45:59.215" v="312" actId="478"/>
          <ac:spMkLst>
            <pc:docMk/>
            <pc:sldMk cId="3259480099" sldId="6771"/>
            <ac:spMk id="9" creationId="{AB0716C5-B700-4A0D-B1B4-C36B47B26252}"/>
          </ac:spMkLst>
        </pc:spChg>
        <pc:spChg chg="mod">
          <ac:chgData name="Cassia Kuki" userId="0a54ce7b-0f85-46c7-a596-a84da824918f" providerId="ADAL" clId="{C3BB586B-FD37-477F-BE60-EEEF003B4D03}" dt="2022-04-12T22:54:42.965" v="455" actId="1037"/>
          <ac:spMkLst>
            <pc:docMk/>
            <pc:sldMk cId="3259480099" sldId="6771"/>
            <ac:spMk id="11" creationId="{00F0DFCF-1143-45DA-AEA2-9CD48D07E71F}"/>
          </ac:spMkLst>
        </pc:spChg>
        <pc:spChg chg="del">
          <ac:chgData name="Cassia Kuki" userId="0a54ce7b-0f85-46c7-a596-a84da824918f" providerId="ADAL" clId="{C3BB586B-FD37-477F-BE60-EEEF003B4D03}" dt="2022-04-12T22:45:59.215" v="312" actId="478"/>
          <ac:spMkLst>
            <pc:docMk/>
            <pc:sldMk cId="3259480099" sldId="6771"/>
            <ac:spMk id="15" creationId="{9FBC8062-F21D-4D84-A11D-4ACF820A64E6}"/>
          </ac:spMkLst>
        </pc:spChg>
        <pc:spChg chg="del">
          <ac:chgData name="Cassia Kuki" userId="0a54ce7b-0f85-46c7-a596-a84da824918f" providerId="ADAL" clId="{C3BB586B-FD37-477F-BE60-EEEF003B4D03}" dt="2022-04-12T22:46:30.427" v="323" actId="478"/>
          <ac:spMkLst>
            <pc:docMk/>
            <pc:sldMk cId="3259480099" sldId="6771"/>
            <ac:spMk id="16" creationId="{CFDED9E6-F8E9-437A-AE1E-BA3D80863450}"/>
          </ac:spMkLst>
        </pc:spChg>
        <pc:spChg chg="mod">
          <ac:chgData name="Cassia Kuki" userId="0a54ce7b-0f85-46c7-a596-a84da824918f" providerId="ADAL" clId="{C3BB586B-FD37-477F-BE60-EEEF003B4D03}" dt="2022-04-12T22:45:42.895" v="310" actId="20577"/>
          <ac:spMkLst>
            <pc:docMk/>
            <pc:sldMk cId="3259480099" sldId="6771"/>
            <ac:spMk id="17" creationId="{D9D09F55-E2DD-4098-AC91-D7176069E997}"/>
          </ac:spMkLst>
        </pc:spChg>
        <pc:spChg chg="del">
          <ac:chgData name="Cassia Kuki" userId="0a54ce7b-0f85-46c7-a596-a84da824918f" providerId="ADAL" clId="{C3BB586B-FD37-477F-BE60-EEEF003B4D03}" dt="2022-04-12T22:46:30.427" v="323" actId="478"/>
          <ac:spMkLst>
            <pc:docMk/>
            <pc:sldMk cId="3259480099" sldId="6771"/>
            <ac:spMk id="18" creationId="{2F432735-39A5-474E-9D13-B64778C878EF}"/>
          </ac:spMkLst>
        </pc:spChg>
        <pc:spChg chg="add mod">
          <ac:chgData name="Cassia Kuki" userId="0a54ce7b-0f85-46c7-a596-a84da824918f" providerId="ADAL" clId="{C3BB586B-FD37-477F-BE60-EEEF003B4D03}" dt="2022-04-12T22:54:42.965" v="455" actId="1037"/>
          <ac:spMkLst>
            <pc:docMk/>
            <pc:sldMk cId="3259480099" sldId="6771"/>
            <ac:spMk id="19" creationId="{DEEEF86D-7A60-4E9D-B530-F159D26200D2}"/>
          </ac:spMkLst>
        </pc:spChg>
        <pc:spChg chg="add mod">
          <ac:chgData name="Cassia Kuki" userId="0a54ce7b-0f85-46c7-a596-a84da824918f" providerId="ADAL" clId="{C3BB586B-FD37-477F-BE60-EEEF003B4D03}" dt="2022-04-12T22:54:42.965" v="455" actId="1037"/>
          <ac:spMkLst>
            <pc:docMk/>
            <pc:sldMk cId="3259480099" sldId="6771"/>
            <ac:spMk id="20" creationId="{40B7BC97-F848-4005-BEDB-85E9D6F6EF4C}"/>
          </ac:spMkLst>
        </pc:spChg>
        <pc:spChg chg="add mod">
          <ac:chgData name="Cassia Kuki" userId="0a54ce7b-0f85-46c7-a596-a84da824918f" providerId="ADAL" clId="{C3BB586B-FD37-477F-BE60-EEEF003B4D03}" dt="2022-04-12T22:54:42.965" v="455" actId="1037"/>
          <ac:spMkLst>
            <pc:docMk/>
            <pc:sldMk cId="3259480099" sldId="6771"/>
            <ac:spMk id="21" creationId="{396CEB99-77EF-49D0-A149-2F1A0281942E}"/>
          </ac:spMkLst>
        </pc:spChg>
        <pc:spChg chg="add mod">
          <ac:chgData name="Cassia Kuki" userId="0a54ce7b-0f85-46c7-a596-a84da824918f" providerId="ADAL" clId="{C3BB586B-FD37-477F-BE60-EEEF003B4D03}" dt="2022-04-12T22:54:42.965" v="455" actId="1037"/>
          <ac:spMkLst>
            <pc:docMk/>
            <pc:sldMk cId="3259480099" sldId="6771"/>
            <ac:spMk id="22" creationId="{57E4C400-376E-4218-A06D-36111BCD9E62}"/>
          </ac:spMkLst>
        </pc:spChg>
        <pc:spChg chg="add mod">
          <ac:chgData name="Cassia Kuki" userId="0a54ce7b-0f85-46c7-a596-a84da824918f" providerId="ADAL" clId="{C3BB586B-FD37-477F-BE60-EEEF003B4D03}" dt="2022-04-12T22:54:42.965" v="455" actId="1037"/>
          <ac:spMkLst>
            <pc:docMk/>
            <pc:sldMk cId="3259480099" sldId="6771"/>
            <ac:spMk id="23" creationId="{F61F4CDE-0FCF-44F3-AED3-1057E214B2FE}"/>
          </ac:spMkLst>
        </pc:spChg>
        <pc:picChg chg="del">
          <ac:chgData name="Cassia Kuki" userId="0a54ce7b-0f85-46c7-a596-a84da824918f" providerId="ADAL" clId="{C3BB586B-FD37-477F-BE60-EEEF003B4D03}" dt="2022-04-12T22:46:27.380" v="322" actId="478"/>
          <ac:picMkLst>
            <pc:docMk/>
            <pc:sldMk cId="3259480099" sldId="6771"/>
            <ac:picMk id="4" creationId="{68AE45F7-2B3D-4130-BA1C-7A15EE4FE794}"/>
          </ac:picMkLst>
        </pc:picChg>
        <pc:picChg chg="add mod ord">
          <ac:chgData name="Cassia Kuki" userId="0a54ce7b-0f85-46c7-a596-a84da824918f" providerId="ADAL" clId="{C3BB586B-FD37-477F-BE60-EEEF003B4D03}" dt="2022-04-12T22:54:42.965" v="455" actId="1037"/>
          <ac:picMkLst>
            <pc:docMk/>
            <pc:sldMk cId="3259480099" sldId="6771"/>
            <ac:picMk id="5" creationId="{2FF0AC0D-1495-42E3-A165-3BBFB866255E}"/>
          </ac:picMkLst>
        </pc:picChg>
        <pc:picChg chg="del">
          <ac:chgData name="Cassia Kuki" userId="0a54ce7b-0f85-46c7-a596-a84da824918f" providerId="ADAL" clId="{C3BB586B-FD37-477F-BE60-EEEF003B4D03}" dt="2022-04-12T22:45:56.768" v="311" actId="478"/>
          <ac:picMkLst>
            <pc:docMk/>
            <pc:sldMk cId="3259480099" sldId="6771"/>
            <ac:picMk id="8" creationId="{245FAC83-5C89-4837-8192-4F79DFE1B5F5}"/>
          </ac:picMkLst>
        </pc:picChg>
        <pc:picChg chg="add mod ord">
          <ac:chgData name="Cassia Kuki" userId="0a54ce7b-0f85-46c7-a596-a84da824918f" providerId="ADAL" clId="{C3BB586B-FD37-477F-BE60-EEEF003B4D03}" dt="2022-04-12T22:54:42.965" v="455" actId="1037"/>
          <ac:picMkLst>
            <pc:docMk/>
            <pc:sldMk cId="3259480099" sldId="6771"/>
            <ac:picMk id="10" creationId="{CE34123E-D5DA-48BC-A262-6ABEACD3109F}"/>
          </ac:picMkLst>
        </pc:picChg>
        <pc:picChg chg="add del">
          <ac:chgData name="Cassia Kuki" userId="0a54ce7b-0f85-46c7-a596-a84da824918f" providerId="ADAL" clId="{C3BB586B-FD37-477F-BE60-EEEF003B4D03}" dt="2022-04-12T22:54:11.434" v="392" actId="478"/>
          <ac:picMkLst>
            <pc:docMk/>
            <pc:sldMk cId="3259480099" sldId="6771"/>
            <ac:picMk id="13" creationId="{16C613C9-CDFD-400D-8000-E30C98975FE6}"/>
          </ac:picMkLst>
        </pc:picChg>
      </pc:sldChg>
      <pc:sldChg chg="addSp delSp modSp add mod">
        <pc:chgData name="Cassia Kuki" userId="0a54ce7b-0f85-46c7-a596-a84da824918f" providerId="ADAL" clId="{C3BB586B-FD37-477F-BE60-EEEF003B4D03}" dt="2022-04-12T22:59:46.440" v="556" actId="1076"/>
        <pc:sldMkLst>
          <pc:docMk/>
          <pc:sldMk cId="3806896660" sldId="6772"/>
        </pc:sldMkLst>
        <pc:spChg chg="mod ord">
          <ac:chgData name="Cassia Kuki" userId="0a54ce7b-0f85-46c7-a596-a84da824918f" providerId="ADAL" clId="{C3BB586B-FD37-477F-BE60-EEEF003B4D03}" dt="2022-04-12T22:59:43.048" v="555" actId="1035"/>
          <ac:spMkLst>
            <pc:docMk/>
            <pc:sldMk cId="3806896660" sldId="6772"/>
            <ac:spMk id="6" creationId="{6532F6C1-6CEF-4036-A209-586857E884C6}"/>
          </ac:spMkLst>
        </pc:spChg>
        <pc:spChg chg="mod ord">
          <ac:chgData name="Cassia Kuki" userId="0a54ce7b-0f85-46c7-a596-a84da824918f" providerId="ADAL" clId="{C3BB586B-FD37-477F-BE60-EEEF003B4D03}" dt="2022-04-12T22:59:46.440" v="556" actId="1076"/>
          <ac:spMkLst>
            <pc:docMk/>
            <pc:sldMk cId="3806896660" sldId="6772"/>
            <ac:spMk id="11" creationId="{00F0DFCF-1143-45DA-AEA2-9CD48D07E71F}"/>
          </ac:spMkLst>
        </pc:spChg>
        <pc:spChg chg="del">
          <ac:chgData name="Cassia Kuki" userId="0a54ce7b-0f85-46c7-a596-a84da824918f" providerId="ADAL" clId="{C3BB586B-FD37-477F-BE60-EEEF003B4D03}" dt="2022-04-12T22:58:31.251" v="532" actId="478"/>
          <ac:spMkLst>
            <pc:docMk/>
            <pc:sldMk cId="3806896660" sldId="6772"/>
            <ac:spMk id="19" creationId="{DEEEF86D-7A60-4E9D-B530-F159D26200D2}"/>
          </ac:spMkLst>
        </pc:spChg>
        <pc:spChg chg="mod">
          <ac:chgData name="Cassia Kuki" userId="0a54ce7b-0f85-46c7-a596-a84da824918f" providerId="ADAL" clId="{C3BB586B-FD37-477F-BE60-EEEF003B4D03}" dt="2022-04-12T22:59:43.048" v="555" actId="1035"/>
          <ac:spMkLst>
            <pc:docMk/>
            <pc:sldMk cId="3806896660" sldId="6772"/>
            <ac:spMk id="20" creationId="{40B7BC97-F848-4005-BEDB-85E9D6F6EF4C}"/>
          </ac:spMkLst>
        </pc:spChg>
        <pc:spChg chg="del mod">
          <ac:chgData name="Cassia Kuki" userId="0a54ce7b-0f85-46c7-a596-a84da824918f" providerId="ADAL" clId="{C3BB586B-FD37-477F-BE60-EEEF003B4D03}" dt="2022-04-12T22:58:35.640" v="534" actId="478"/>
          <ac:spMkLst>
            <pc:docMk/>
            <pc:sldMk cId="3806896660" sldId="6772"/>
            <ac:spMk id="21" creationId="{396CEB99-77EF-49D0-A149-2F1A0281942E}"/>
          </ac:spMkLst>
        </pc:spChg>
        <pc:spChg chg="del mod">
          <ac:chgData name="Cassia Kuki" userId="0a54ce7b-0f85-46c7-a596-a84da824918f" providerId="ADAL" clId="{C3BB586B-FD37-477F-BE60-EEEF003B4D03}" dt="2022-04-12T22:58:20.519" v="528" actId="478"/>
          <ac:spMkLst>
            <pc:docMk/>
            <pc:sldMk cId="3806896660" sldId="6772"/>
            <ac:spMk id="22" creationId="{57E4C400-376E-4218-A06D-36111BCD9E62}"/>
          </ac:spMkLst>
        </pc:spChg>
        <pc:spChg chg="mod">
          <ac:chgData name="Cassia Kuki" userId="0a54ce7b-0f85-46c7-a596-a84da824918f" providerId="ADAL" clId="{C3BB586B-FD37-477F-BE60-EEEF003B4D03}" dt="2022-04-12T22:58:26.741" v="531" actId="1036"/>
          <ac:spMkLst>
            <pc:docMk/>
            <pc:sldMk cId="3806896660" sldId="6772"/>
            <ac:spMk id="23" creationId="{F61F4CDE-0FCF-44F3-AED3-1057E214B2FE}"/>
          </ac:spMkLst>
        </pc:spChg>
        <pc:spChg chg="add del mod">
          <ac:chgData name="Cassia Kuki" userId="0a54ce7b-0f85-46c7-a596-a84da824918f" providerId="ADAL" clId="{C3BB586B-FD37-477F-BE60-EEEF003B4D03}" dt="2022-04-12T22:58:58.348" v="538" actId="478"/>
          <ac:spMkLst>
            <pc:docMk/>
            <pc:sldMk cId="3806896660" sldId="6772"/>
            <ac:spMk id="24" creationId="{4ABD1BCC-D3B4-461F-870B-0F3EC83AFDB7}"/>
          </ac:spMkLst>
        </pc:spChg>
        <pc:picChg chg="add del mod">
          <ac:chgData name="Cassia Kuki" userId="0a54ce7b-0f85-46c7-a596-a84da824918f" providerId="ADAL" clId="{C3BB586B-FD37-477F-BE60-EEEF003B4D03}" dt="2022-04-12T22:55:30.291" v="465" actId="478"/>
          <ac:picMkLst>
            <pc:docMk/>
            <pc:sldMk cId="3806896660" sldId="6772"/>
            <ac:picMk id="4" creationId="{03E91F40-BD3A-4858-9040-4BF4F0B32713}"/>
          </ac:picMkLst>
        </pc:picChg>
        <pc:picChg chg="del">
          <ac:chgData name="Cassia Kuki" userId="0a54ce7b-0f85-46c7-a596-a84da824918f" providerId="ADAL" clId="{C3BB586B-FD37-477F-BE60-EEEF003B4D03}" dt="2022-04-12T22:54:50.363" v="457" actId="478"/>
          <ac:picMkLst>
            <pc:docMk/>
            <pc:sldMk cId="3806896660" sldId="6772"/>
            <ac:picMk id="5" creationId="{2FF0AC0D-1495-42E3-A165-3BBFB866255E}"/>
          </ac:picMkLst>
        </pc:picChg>
        <pc:picChg chg="add mod ord">
          <ac:chgData name="Cassia Kuki" userId="0a54ce7b-0f85-46c7-a596-a84da824918f" providerId="ADAL" clId="{C3BB586B-FD37-477F-BE60-EEEF003B4D03}" dt="2022-04-12T22:59:43.048" v="555" actId="1035"/>
          <ac:picMkLst>
            <pc:docMk/>
            <pc:sldMk cId="3806896660" sldId="6772"/>
            <ac:picMk id="8" creationId="{E10E3A50-B8EA-4C58-A789-089747FF3655}"/>
          </ac:picMkLst>
        </pc:picChg>
        <pc:picChg chg="del">
          <ac:chgData name="Cassia Kuki" userId="0a54ce7b-0f85-46c7-a596-a84da824918f" providerId="ADAL" clId="{C3BB586B-FD37-477F-BE60-EEEF003B4D03}" dt="2022-04-12T22:54:50.987" v="458" actId="478"/>
          <ac:picMkLst>
            <pc:docMk/>
            <pc:sldMk cId="3806896660" sldId="6772"/>
            <ac:picMk id="10" creationId="{CE34123E-D5DA-48BC-A262-6ABEACD3109F}"/>
          </ac:picMkLst>
        </pc:picChg>
        <pc:picChg chg="add del mod ord">
          <ac:chgData name="Cassia Kuki" userId="0a54ce7b-0f85-46c7-a596-a84da824918f" providerId="ADAL" clId="{C3BB586B-FD37-477F-BE60-EEEF003B4D03}" dt="2022-04-12T22:56:49.545" v="504" actId="478"/>
          <ac:picMkLst>
            <pc:docMk/>
            <pc:sldMk cId="3806896660" sldId="6772"/>
            <ac:picMk id="12" creationId="{06C9E37B-9A5B-4828-A20A-9D0C9A6B5EA6}"/>
          </ac:picMkLst>
        </pc:picChg>
        <pc:picChg chg="add del mod">
          <ac:chgData name="Cassia Kuki" userId="0a54ce7b-0f85-46c7-a596-a84da824918f" providerId="ADAL" clId="{C3BB586B-FD37-477F-BE60-EEEF003B4D03}" dt="2022-04-12T22:57:04.160" v="507" actId="478"/>
          <ac:picMkLst>
            <pc:docMk/>
            <pc:sldMk cId="3806896660" sldId="6772"/>
            <ac:picMk id="14" creationId="{5C6473DA-FCD7-4D2F-8B3F-7D657A6878F4}"/>
          </ac:picMkLst>
        </pc:picChg>
        <pc:picChg chg="add mod ord">
          <ac:chgData name="Cassia Kuki" userId="0a54ce7b-0f85-46c7-a596-a84da824918f" providerId="ADAL" clId="{C3BB586B-FD37-477F-BE60-EEEF003B4D03}" dt="2022-04-12T22:57:45.054" v="517" actId="167"/>
          <ac:picMkLst>
            <pc:docMk/>
            <pc:sldMk cId="3806896660" sldId="6772"/>
            <ac:picMk id="16" creationId="{95A11137-F77B-4098-9E2A-33F0F0445006}"/>
          </ac:picMkLst>
        </pc:picChg>
      </pc:sldChg>
    </pc:docChg>
  </pc:docChgLst>
  <pc:docChgLst>
    <pc:chgData name="Rodrigo Azambuja" userId="fb12378c-86af-43d3-b07d-5935babffd77" providerId="ADAL" clId="{DCEC74FE-40C2-4CB6-B424-839FC9E2CB14}"/>
    <pc:docChg chg="undo custSel addSld delSld modSld modSection">
      <pc:chgData name="Rodrigo Azambuja" userId="fb12378c-86af-43d3-b07d-5935babffd77" providerId="ADAL" clId="{DCEC74FE-40C2-4CB6-B424-839FC9E2CB14}" dt="2022-02-16T17:42:43.364" v="123" actId="14826"/>
      <pc:docMkLst>
        <pc:docMk/>
      </pc:docMkLst>
      <pc:sldChg chg="modSp add del mod">
        <pc:chgData name="Rodrigo Azambuja" userId="fb12378c-86af-43d3-b07d-5935babffd77" providerId="ADAL" clId="{DCEC74FE-40C2-4CB6-B424-839FC9E2CB14}" dt="2022-02-16T17:35:58.112" v="102" actId="1076"/>
        <pc:sldMkLst>
          <pc:docMk/>
          <pc:sldMk cId="1543425948" sldId="1737"/>
        </pc:sldMkLst>
        <pc:spChg chg="mod">
          <ac:chgData name="Rodrigo Azambuja" userId="fb12378c-86af-43d3-b07d-5935babffd77" providerId="ADAL" clId="{DCEC74FE-40C2-4CB6-B424-839FC9E2CB14}" dt="2022-02-16T17:35:58.112" v="102" actId="1076"/>
          <ac:spMkLst>
            <pc:docMk/>
            <pc:sldMk cId="1543425948" sldId="1737"/>
            <ac:spMk id="13" creationId="{00000000-0000-0000-0000-000000000000}"/>
          </ac:spMkLst>
        </pc:spChg>
      </pc:sldChg>
      <pc:sldChg chg="add del">
        <pc:chgData name="Rodrigo Azambuja" userId="fb12378c-86af-43d3-b07d-5935babffd77" providerId="ADAL" clId="{DCEC74FE-40C2-4CB6-B424-839FC9E2CB14}" dt="2022-02-16T17:14:35.449" v="93" actId="47"/>
        <pc:sldMkLst>
          <pc:docMk/>
          <pc:sldMk cId="1906761682" sldId="1759"/>
        </pc:sldMkLst>
      </pc:sldChg>
      <pc:sldChg chg="add">
        <pc:chgData name="Rodrigo Azambuja" userId="fb12378c-86af-43d3-b07d-5935babffd77" providerId="ADAL" clId="{DCEC74FE-40C2-4CB6-B424-839FC9E2CB14}" dt="2022-02-16T15:26:23.350" v="0"/>
        <pc:sldMkLst>
          <pc:docMk/>
          <pc:sldMk cId="3338873679" sldId="1768"/>
        </pc:sldMkLst>
      </pc:sldChg>
      <pc:sldChg chg="add">
        <pc:chgData name="Rodrigo Azambuja" userId="fb12378c-86af-43d3-b07d-5935babffd77" providerId="ADAL" clId="{DCEC74FE-40C2-4CB6-B424-839FC9E2CB14}" dt="2022-02-16T15:26:23.350" v="0"/>
        <pc:sldMkLst>
          <pc:docMk/>
          <pc:sldMk cId="2407589236" sldId="1769"/>
        </pc:sldMkLst>
      </pc:sldChg>
      <pc:sldChg chg="del">
        <pc:chgData name="Rodrigo Azambuja" userId="fb12378c-86af-43d3-b07d-5935babffd77" providerId="ADAL" clId="{DCEC74FE-40C2-4CB6-B424-839FC9E2CB14}" dt="2022-02-16T15:26:41.783" v="14" actId="47"/>
        <pc:sldMkLst>
          <pc:docMk/>
          <pc:sldMk cId="1773618383" sldId="1782"/>
        </pc:sldMkLst>
      </pc:sldChg>
      <pc:sldChg chg="add">
        <pc:chgData name="Rodrigo Azambuja" userId="fb12378c-86af-43d3-b07d-5935babffd77" providerId="ADAL" clId="{DCEC74FE-40C2-4CB6-B424-839FC9E2CB14}" dt="2022-02-16T15:26:23.350" v="0"/>
        <pc:sldMkLst>
          <pc:docMk/>
          <pc:sldMk cId="816288199" sldId="1792"/>
        </pc:sldMkLst>
      </pc:sldChg>
      <pc:sldChg chg="del">
        <pc:chgData name="Rodrigo Azambuja" userId="fb12378c-86af-43d3-b07d-5935babffd77" providerId="ADAL" clId="{DCEC74FE-40C2-4CB6-B424-839FC9E2CB14}" dt="2022-02-16T15:26:29.009" v="1" actId="47"/>
        <pc:sldMkLst>
          <pc:docMk/>
          <pc:sldMk cId="879465647" sldId="1816"/>
        </pc:sldMkLst>
      </pc:sldChg>
      <pc:sldChg chg="modSp add del mod">
        <pc:chgData name="Rodrigo Azambuja" userId="fb12378c-86af-43d3-b07d-5935babffd77" providerId="ADAL" clId="{DCEC74FE-40C2-4CB6-B424-839FC9E2CB14}" dt="2022-02-16T17:42:43.364" v="123" actId="14826"/>
        <pc:sldMkLst>
          <pc:docMk/>
          <pc:sldMk cId="3097842535" sldId="1819"/>
        </pc:sldMkLst>
        <pc:picChg chg="mod">
          <ac:chgData name="Rodrigo Azambuja" userId="fb12378c-86af-43d3-b07d-5935babffd77" providerId="ADAL" clId="{DCEC74FE-40C2-4CB6-B424-839FC9E2CB14}" dt="2022-02-16T17:42:11.404" v="122" actId="14826"/>
          <ac:picMkLst>
            <pc:docMk/>
            <pc:sldMk cId="3097842535" sldId="1819"/>
            <ac:picMk id="12" creationId="{D25734E4-224D-43FF-AC9F-EE24ADB9DAEA}"/>
          </ac:picMkLst>
        </pc:picChg>
        <pc:picChg chg="mod">
          <ac:chgData name="Rodrigo Azambuja" userId="fb12378c-86af-43d3-b07d-5935babffd77" providerId="ADAL" clId="{DCEC74FE-40C2-4CB6-B424-839FC9E2CB14}" dt="2022-02-16T17:42:43.364" v="123" actId="14826"/>
          <ac:picMkLst>
            <pc:docMk/>
            <pc:sldMk cId="3097842535" sldId="1819"/>
            <ac:picMk id="14" creationId="{621460C7-E8F7-4E00-B4DA-6826CD4CA420}"/>
          </ac:picMkLst>
        </pc:picChg>
      </pc:sldChg>
      <pc:sldChg chg="add">
        <pc:chgData name="Rodrigo Azambuja" userId="fb12378c-86af-43d3-b07d-5935babffd77" providerId="ADAL" clId="{DCEC74FE-40C2-4CB6-B424-839FC9E2CB14}" dt="2022-02-16T15:26:23.350" v="0"/>
        <pc:sldMkLst>
          <pc:docMk/>
          <pc:sldMk cId="4040676164" sldId="1822"/>
        </pc:sldMkLst>
      </pc:sldChg>
      <pc:sldChg chg="addSp modSp add">
        <pc:chgData name="Rodrigo Azambuja" userId="fb12378c-86af-43d3-b07d-5935babffd77" providerId="ADAL" clId="{DCEC74FE-40C2-4CB6-B424-839FC9E2CB14}" dt="2022-02-16T17:36:13.848" v="104"/>
        <pc:sldMkLst>
          <pc:docMk/>
          <pc:sldMk cId="411446722" sldId="1825"/>
        </pc:sldMkLst>
        <pc:spChg chg="add mod">
          <ac:chgData name="Rodrigo Azambuja" userId="fb12378c-86af-43d3-b07d-5935babffd77" providerId="ADAL" clId="{DCEC74FE-40C2-4CB6-B424-839FC9E2CB14}" dt="2022-02-16T17:36:13.848" v="104"/>
          <ac:spMkLst>
            <pc:docMk/>
            <pc:sldMk cId="411446722" sldId="1825"/>
            <ac:spMk id="16" creationId="{C55E1D9E-C430-44FC-A71F-53D0B705079B}"/>
          </ac:spMkLst>
        </pc:spChg>
      </pc:sldChg>
      <pc:sldChg chg="addSp modSp add mod">
        <pc:chgData name="Rodrigo Azambuja" userId="fb12378c-86af-43d3-b07d-5935babffd77" providerId="ADAL" clId="{DCEC74FE-40C2-4CB6-B424-839FC9E2CB14}" dt="2022-02-16T17:36:15.756" v="105"/>
        <pc:sldMkLst>
          <pc:docMk/>
          <pc:sldMk cId="1974814423" sldId="1826"/>
        </pc:sldMkLst>
        <pc:spChg chg="add mod">
          <ac:chgData name="Rodrigo Azambuja" userId="fb12378c-86af-43d3-b07d-5935babffd77" providerId="ADAL" clId="{DCEC74FE-40C2-4CB6-B424-839FC9E2CB14}" dt="2022-02-16T17:36:15.756" v="105"/>
          <ac:spMkLst>
            <pc:docMk/>
            <pc:sldMk cId="1974814423" sldId="1826"/>
            <ac:spMk id="12" creationId="{AED62F9D-7174-4740-9F00-458AFB5C2EAF}"/>
          </ac:spMkLst>
        </pc:spChg>
        <pc:spChg chg="mod">
          <ac:chgData name="Rodrigo Azambuja" userId="fb12378c-86af-43d3-b07d-5935babffd77" providerId="ADAL" clId="{DCEC74FE-40C2-4CB6-B424-839FC9E2CB14}" dt="2022-02-16T15:27:25.191" v="17" actId="20577"/>
          <ac:spMkLst>
            <pc:docMk/>
            <pc:sldMk cId="1974814423" sldId="1826"/>
            <ac:spMk id="13" creationId="{583606A7-5287-448A-951D-B96E2F2D9779}"/>
          </ac:spMkLst>
        </pc:spChg>
      </pc:sldChg>
      <pc:sldChg chg="del">
        <pc:chgData name="Rodrigo Azambuja" userId="fb12378c-86af-43d3-b07d-5935babffd77" providerId="ADAL" clId="{DCEC74FE-40C2-4CB6-B424-839FC9E2CB14}" dt="2022-02-16T15:26:32.559" v="6" actId="47"/>
        <pc:sldMkLst>
          <pc:docMk/>
          <pc:sldMk cId="4290417414" sldId="1827"/>
        </pc:sldMkLst>
      </pc:sldChg>
      <pc:sldChg chg="modSp add mod">
        <pc:chgData name="Rodrigo Azambuja" userId="fb12378c-86af-43d3-b07d-5935babffd77" providerId="ADAL" clId="{DCEC74FE-40C2-4CB6-B424-839FC9E2CB14}" dt="2022-02-16T17:37:04.581" v="113" actId="20577"/>
        <pc:sldMkLst>
          <pc:docMk/>
          <pc:sldMk cId="4031464186" sldId="1828"/>
        </pc:sldMkLst>
        <pc:spChg chg="mod">
          <ac:chgData name="Rodrigo Azambuja" userId="fb12378c-86af-43d3-b07d-5935babffd77" providerId="ADAL" clId="{DCEC74FE-40C2-4CB6-B424-839FC9E2CB14}" dt="2022-02-16T17:37:04.581" v="113" actId="20577"/>
          <ac:spMkLst>
            <pc:docMk/>
            <pc:sldMk cId="4031464186" sldId="1828"/>
            <ac:spMk id="8" creationId="{26966AC7-7D2A-4942-B729-ED0BBA3F1C39}"/>
          </ac:spMkLst>
        </pc:spChg>
      </pc:sldChg>
      <pc:sldChg chg="add">
        <pc:chgData name="Rodrigo Azambuja" userId="fb12378c-86af-43d3-b07d-5935babffd77" providerId="ADAL" clId="{DCEC74FE-40C2-4CB6-B424-839FC9E2CB14}" dt="2022-02-16T15:26:23.350" v="0"/>
        <pc:sldMkLst>
          <pc:docMk/>
          <pc:sldMk cId="4245374748" sldId="1837"/>
        </pc:sldMkLst>
      </pc:sldChg>
      <pc:sldChg chg="add del">
        <pc:chgData name="Rodrigo Azambuja" userId="fb12378c-86af-43d3-b07d-5935babffd77" providerId="ADAL" clId="{DCEC74FE-40C2-4CB6-B424-839FC9E2CB14}" dt="2022-02-16T17:14:37.684" v="95" actId="47"/>
        <pc:sldMkLst>
          <pc:docMk/>
          <pc:sldMk cId="1317116417" sldId="1840"/>
        </pc:sldMkLst>
      </pc:sldChg>
      <pc:sldChg chg="modSp add mod">
        <pc:chgData name="Rodrigo Azambuja" userId="fb12378c-86af-43d3-b07d-5935babffd77" providerId="ADAL" clId="{DCEC74FE-40C2-4CB6-B424-839FC9E2CB14}" dt="2022-02-16T17:37:10.523" v="121" actId="20577"/>
        <pc:sldMkLst>
          <pc:docMk/>
          <pc:sldMk cId="2072169642" sldId="1842"/>
        </pc:sldMkLst>
        <pc:spChg chg="mod">
          <ac:chgData name="Rodrigo Azambuja" userId="fb12378c-86af-43d3-b07d-5935babffd77" providerId="ADAL" clId="{DCEC74FE-40C2-4CB6-B424-839FC9E2CB14}" dt="2022-02-16T17:37:10.523" v="121" actId="20577"/>
          <ac:spMkLst>
            <pc:docMk/>
            <pc:sldMk cId="2072169642" sldId="1842"/>
            <ac:spMk id="8" creationId="{26966AC7-7D2A-4942-B729-ED0BBA3F1C39}"/>
          </ac:spMkLst>
        </pc:spChg>
      </pc:sldChg>
      <pc:sldChg chg="modSp add mod">
        <pc:chgData name="Rodrigo Azambuja" userId="fb12378c-86af-43d3-b07d-5935babffd77" providerId="ADAL" clId="{DCEC74FE-40C2-4CB6-B424-839FC9E2CB14}" dt="2022-02-16T17:35:51.856" v="101" actId="1076"/>
        <pc:sldMkLst>
          <pc:docMk/>
          <pc:sldMk cId="837749979" sldId="1843"/>
        </pc:sldMkLst>
        <pc:spChg chg="mod">
          <ac:chgData name="Rodrigo Azambuja" userId="fb12378c-86af-43d3-b07d-5935babffd77" providerId="ADAL" clId="{DCEC74FE-40C2-4CB6-B424-839FC9E2CB14}" dt="2022-02-16T17:35:51.856" v="101" actId="1076"/>
          <ac:spMkLst>
            <pc:docMk/>
            <pc:sldMk cId="837749979" sldId="1843"/>
            <ac:spMk id="33" creationId="{00000000-0000-0000-0000-000000000000}"/>
          </ac:spMkLst>
        </pc:spChg>
      </pc:sldChg>
      <pc:sldChg chg="del">
        <pc:chgData name="Rodrigo Azambuja" userId="fb12378c-86af-43d3-b07d-5935babffd77" providerId="ADAL" clId="{DCEC74FE-40C2-4CB6-B424-839FC9E2CB14}" dt="2022-02-16T15:26:43.072" v="15" actId="47"/>
        <pc:sldMkLst>
          <pc:docMk/>
          <pc:sldMk cId="3227513946" sldId="6259"/>
        </pc:sldMkLst>
      </pc:sldChg>
      <pc:sldChg chg="del">
        <pc:chgData name="Rodrigo Azambuja" userId="fb12378c-86af-43d3-b07d-5935babffd77" providerId="ADAL" clId="{DCEC74FE-40C2-4CB6-B424-839FC9E2CB14}" dt="2022-02-16T15:26:29.918" v="2" actId="47"/>
        <pc:sldMkLst>
          <pc:docMk/>
          <pc:sldMk cId="397212693" sldId="6432"/>
        </pc:sldMkLst>
      </pc:sldChg>
      <pc:sldChg chg="del">
        <pc:chgData name="Rodrigo Azambuja" userId="fb12378c-86af-43d3-b07d-5935babffd77" providerId="ADAL" clId="{DCEC74FE-40C2-4CB6-B424-839FC9E2CB14}" dt="2022-02-16T15:26:31.130" v="4" actId="47"/>
        <pc:sldMkLst>
          <pc:docMk/>
          <pc:sldMk cId="973789308" sldId="6433"/>
        </pc:sldMkLst>
      </pc:sldChg>
      <pc:sldChg chg="del">
        <pc:chgData name="Rodrigo Azambuja" userId="fb12378c-86af-43d3-b07d-5935babffd77" providerId="ADAL" clId="{DCEC74FE-40C2-4CB6-B424-839FC9E2CB14}" dt="2022-02-16T15:26:31.952" v="5" actId="47"/>
        <pc:sldMkLst>
          <pc:docMk/>
          <pc:sldMk cId="3844798836" sldId="6434"/>
        </pc:sldMkLst>
      </pc:sldChg>
      <pc:sldChg chg="del">
        <pc:chgData name="Rodrigo Azambuja" userId="fb12378c-86af-43d3-b07d-5935babffd77" providerId="ADAL" clId="{DCEC74FE-40C2-4CB6-B424-839FC9E2CB14}" dt="2022-02-16T15:26:34.368" v="7" actId="47"/>
        <pc:sldMkLst>
          <pc:docMk/>
          <pc:sldMk cId="2032491194" sldId="6435"/>
        </pc:sldMkLst>
      </pc:sldChg>
      <pc:sldChg chg="del">
        <pc:chgData name="Rodrigo Azambuja" userId="fb12378c-86af-43d3-b07d-5935babffd77" providerId="ADAL" clId="{DCEC74FE-40C2-4CB6-B424-839FC9E2CB14}" dt="2022-02-16T15:26:35.908" v="9" actId="47"/>
        <pc:sldMkLst>
          <pc:docMk/>
          <pc:sldMk cId="2736984467" sldId="6436"/>
        </pc:sldMkLst>
      </pc:sldChg>
      <pc:sldChg chg="del">
        <pc:chgData name="Rodrigo Azambuja" userId="fb12378c-86af-43d3-b07d-5935babffd77" providerId="ADAL" clId="{DCEC74FE-40C2-4CB6-B424-839FC9E2CB14}" dt="2022-02-16T15:26:36.558" v="10" actId="47"/>
        <pc:sldMkLst>
          <pc:docMk/>
          <pc:sldMk cId="632318208" sldId="6437"/>
        </pc:sldMkLst>
      </pc:sldChg>
      <pc:sldChg chg="del">
        <pc:chgData name="Rodrigo Azambuja" userId="fb12378c-86af-43d3-b07d-5935babffd77" providerId="ADAL" clId="{DCEC74FE-40C2-4CB6-B424-839FC9E2CB14}" dt="2022-02-16T15:26:38.329" v="11" actId="47"/>
        <pc:sldMkLst>
          <pc:docMk/>
          <pc:sldMk cId="2564193696" sldId="6438"/>
        </pc:sldMkLst>
      </pc:sldChg>
      <pc:sldChg chg="del">
        <pc:chgData name="Rodrigo Azambuja" userId="fb12378c-86af-43d3-b07d-5935babffd77" providerId="ADAL" clId="{DCEC74FE-40C2-4CB6-B424-839FC9E2CB14}" dt="2022-02-16T15:26:40.281" v="12" actId="47"/>
        <pc:sldMkLst>
          <pc:docMk/>
          <pc:sldMk cId="2482140114" sldId="6439"/>
        </pc:sldMkLst>
      </pc:sldChg>
      <pc:sldChg chg="del">
        <pc:chgData name="Rodrigo Azambuja" userId="fb12378c-86af-43d3-b07d-5935babffd77" providerId="ADAL" clId="{DCEC74FE-40C2-4CB6-B424-839FC9E2CB14}" dt="2022-02-16T15:26:41.443" v="13" actId="47"/>
        <pc:sldMkLst>
          <pc:docMk/>
          <pc:sldMk cId="926414073" sldId="6440"/>
        </pc:sldMkLst>
      </pc:sldChg>
      <pc:sldChg chg="del">
        <pc:chgData name="Rodrigo Azambuja" userId="fb12378c-86af-43d3-b07d-5935babffd77" providerId="ADAL" clId="{DCEC74FE-40C2-4CB6-B424-839FC9E2CB14}" dt="2022-02-16T15:26:44.584" v="16" actId="47"/>
        <pc:sldMkLst>
          <pc:docMk/>
          <pc:sldMk cId="3631919117" sldId="6467"/>
        </pc:sldMkLst>
      </pc:sldChg>
      <pc:sldChg chg="delSp modSp mod">
        <pc:chgData name="Rodrigo Azambuja" userId="fb12378c-86af-43d3-b07d-5935babffd77" providerId="ADAL" clId="{DCEC74FE-40C2-4CB6-B424-839FC9E2CB14}" dt="2022-02-16T15:32:51.701" v="91" actId="113"/>
        <pc:sldMkLst>
          <pc:docMk/>
          <pc:sldMk cId="899028632" sldId="6469"/>
        </pc:sldMkLst>
        <pc:spChg chg="del">
          <ac:chgData name="Rodrigo Azambuja" userId="fb12378c-86af-43d3-b07d-5935babffd77" providerId="ADAL" clId="{DCEC74FE-40C2-4CB6-B424-839FC9E2CB14}" dt="2022-02-16T15:28:47.453" v="19" actId="478"/>
          <ac:spMkLst>
            <pc:docMk/>
            <pc:sldMk cId="899028632" sldId="6469"/>
            <ac:spMk id="5" creationId="{7D1BB3B2-00D6-49F1-8FBB-DB8044B97BF0}"/>
          </ac:spMkLst>
        </pc:spChg>
        <pc:spChg chg="mod">
          <ac:chgData name="Rodrigo Azambuja" userId="fb12378c-86af-43d3-b07d-5935babffd77" providerId="ADAL" clId="{DCEC74FE-40C2-4CB6-B424-839FC9E2CB14}" dt="2022-02-16T15:32:51.701" v="91" actId="113"/>
          <ac:spMkLst>
            <pc:docMk/>
            <pc:sldMk cId="899028632" sldId="6469"/>
            <ac:spMk id="12" creationId="{5B175E51-FDDD-4CA8-A60B-CFFCED4C19F6}"/>
          </ac:spMkLst>
        </pc:spChg>
      </pc:sldChg>
      <pc:sldChg chg="modSp add mod">
        <pc:chgData name="Rodrigo Azambuja" userId="fb12378c-86af-43d3-b07d-5935babffd77" providerId="ADAL" clId="{DCEC74FE-40C2-4CB6-B424-839FC9E2CB14}" dt="2022-02-16T17:35:37.760" v="99" actId="1076"/>
        <pc:sldMkLst>
          <pc:docMk/>
          <pc:sldMk cId="3824337101" sldId="6492"/>
        </pc:sldMkLst>
        <pc:spChg chg="mod">
          <ac:chgData name="Rodrigo Azambuja" userId="fb12378c-86af-43d3-b07d-5935babffd77" providerId="ADAL" clId="{DCEC74FE-40C2-4CB6-B424-839FC9E2CB14}" dt="2022-02-16T17:35:37.760" v="99" actId="1076"/>
          <ac:spMkLst>
            <pc:docMk/>
            <pc:sldMk cId="3824337101" sldId="6492"/>
            <ac:spMk id="13" creationId="{00000000-0000-0000-0000-000000000000}"/>
          </ac:spMkLst>
        </pc:spChg>
        <pc:picChg chg="mod">
          <ac:chgData name="Rodrigo Azambuja" userId="fb12378c-86af-43d3-b07d-5935babffd77" providerId="ADAL" clId="{DCEC74FE-40C2-4CB6-B424-839FC9E2CB14}" dt="2022-02-16T17:35:19.523" v="98" actId="14826"/>
          <ac:picMkLst>
            <pc:docMk/>
            <pc:sldMk cId="3824337101" sldId="6492"/>
            <ac:picMk id="27" creationId="{B5855697-5F59-48C2-9FD2-A26410DE4668}"/>
          </ac:picMkLst>
        </pc:picChg>
      </pc:sldChg>
      <pc:sldChg chg="add del">
        <pc:chgData name="Rodrigo Azambuja" userId="fb12378c-86af-43d3-b07d-5935babffd77" providerId="ADAL" clId="{DCEC74FE-40C2-4CB6-B424-839FC9E2CB14}" dt="2022-02-16T17:14:36.242" v="94" actId="47"/>
        <pc:sldMkLst>
          <pc:docMk/>
          <pc:sldMk cId="2211066634" sldId="6493"/>
        </pc:sldMkLst>
      </pc:sldChg>
      <pc:sldChg chg="add del">
        <pc:chgData name="Rodrigo Azambuja" userId="fb12378c-86af-43d3-b07d-5935babffd77" providerId="ADAL" clId="{DCEC74FE-40C2-4CB6-B424-839FC9E2CB14}" dt="2022-02-16T15:28:32.557" v="18" actId="47"/>
        <pc:sldMkLst>
          <pc:docMk/>
          <pc:sldMk cId="1119595248" sldId="6494"/>
        </pc:sldMkLst>
      </pc:sldChg>
      <pc:sldChg chg="add del">
        <pc:chgData name="Rodrigo Azambuja" userId="fb12378c-86af-43d3-b07d-5935babffd77" providerId="ADAL" clId="{DCEC74FE-40C2-4CB6-B424-839FC9E2CB14}" dt="2022-02-16T17:33:52.522" v="97" actId="47"/>
        <pc:sldMkLst>
          <pc:docMk/>
          <pc:sldMk cId="1504722610" sldId="6495"/>
        </pc:sldMkLst>
      </pc:sldChg>
      <pc:sldChg chg="add">
        <pc:chgData name="Rodrigo Azambuja" userId="fb12378c-86af-43d3-b07d-5935babffd77" providerId="ADAL" clId="{DCEC74FE-40C2-4CB6-B424-839FC9E2CB14}" dt="2022-02-16T15:26:23.350" v="0"/>
        <pc:sldMkLst>
          <pc:docMk/>
          <pc:sldMk cId="3170218175" sldId="6496"/>
        </pc:sldMkLst>
      </pc:sldChg>
      <pc:sldChg chg="modSp add mod">
        <pc:chgData name="Rodrigo Azambuja" userId="fb12378c-86af-43d3-b07d-5935babffd77" providerId="ADAL" clId="{DCEC74FE-40C2-4CB6-B424-839FC9E2CB14}" dt="2022-02-16T17:35:44.777" v="100" actId="1076"/>
        <pc:sldMkLst>
          <pc:docMk/>
          <pc:sldMk cId="2432583811" sldId="6502"/>
        </pc:sldMkLst>
        <pc:spChg chg="mod">
          <ac:chgData name="Rodrigo Azambuja" userId="fb12378c-86af-43d3-b07d-5935babffd77" providerId="ADAL" clId="{DCEC74FE-40C2-4CB6-B424-839FC9E2CB14}" dt="2022-02-16T17:35:44.777" v="100" actId="1076"/>
          <ac:spMkLst>
            <pc:docMk/>
            <pc:sldMk cId="2432583811" sldId="6502"/>
            <ac:spMk id="33" creationId="{00000000-0000-0000-0000-000000000000}"/>
          </ac:spMkLst>
        </pc:spChg>
      </pc:sldChg>
      <pc:sldChg chg="modSp add mod">
        <pc:chgData name="Rodrigo Azambuja" userId="fb12378c-86af-43d3-b07d-5935babffd77" providerId="ADAL" clId="{DCEC74FE-40C2-4CB6-B424-839FC9E2CB14}" dt="2022-02-16T17:36:04.512" v="103" actId="1076"/>
        <pc:sldMkLst>
          <pc:docMk/>
          <pc:sldMk cId="253256224" sldId="6503"/>
        </pc:sldMkLst>
        <pc:spChg chg="mod">
          <ac:chgData name="Rodrigo Azambuja" userId="fb12378c-86af-43d3-b07d-5935babffd77" providerId="ADAL" clId="{DCEC74FE-40C2-4CB6-B424-839FC9E2CB14}" dt="2022-02-16T17:36:04.512" v="103" actId="1076"/>
          <ac:spMkLst>
            <pc:docMk/>
            <pc:sldMk cId="253256224" sldId="6503"/>
            <ac:spMk id="33" creationId="{00000000-0000-0000-0000-000000000000}"/>
          </ac:spMkLst>
        </pc:spChg>
      </pc:sldChg>
    </pc:docChg>
  </pc:docChgLst>
  <pc:docChgLst>
    <pc:chgData name="Eduardo Fonseca" userId="53640c22-7921-4082-b08e-744384c03f65" providerId="ADAL" clId="{89DD446F-408A-488A-9ECE-8E1049A89F50}"/>
    <pc:docChg chg="undo custSel addSld delSld modSld modSection">
      <pc:chgData name="Eduardo Fonseca" userId="53640c22-7921-4082-b08e-744384c03f65" providerId="ADAL" clId="{89DD446F-408A-488A-9ECE-8E1049A89F50}" dt="2021-12-15T01:01:45.729" v="64" actId="1076"/>
      <pc:docMkLst>
        <pc:docMk/>
      </pc:docMkLst>
      <pc:sldChg chg="addSp delSp modSp mod">
        <pc:chgData name="Eduardo Fonseca" userId="53640c22-7921-4082-b08e-744384c03f65" providerId="ADAL" clId="{89DD446F-408A-488A-9ECE-8E1049A89F50}" dt="2021-12-15T00:55:03.976" v="30" actId="20577"/>
        <pc:sldMkLst>
          <pc:docMk/>
          <pc:sldMk cId="2718010495" sldId="5947"/>
        </pc:sldMkLst>
        <pc:spChg chg="mod">
          <ac:chgData name="Eduardo Fonseca" userId="53640c22-7921-4082-b08e-744384c03f65" providerId="ADAL" clId="{89DD446F-408A-488A-9ECE-8E1049A89F50}" dt="2021-12-15T00:55:03.976" v="30" actId="20577"/>
          <ac:spMkLst>
            <pc:docMk/>
            <pc:sldMk cId="2718010495" sldId="5947"/>
            <ac:spMk id="2" creationId="{00000000-0000-0000-0000-000000000000}"/>
          </ac:spMkLst>
        </pc:spChg>
        <pc:spChg chg="mod">
          <ac:chgData name="Eduardo Fonseca" userId="53640c22-7921-4082-b08e-744384c03f65" providerId="ADAL" clId="{89DD446F-408A-488A-9ECE-8E1049A89F50}" dt="2021-12-15T00:54:59.470" v="29" actId="20577"/>
          <ac:spMkLst>
            <pc:docMk/>
            <pc:sldMk cId="2718010495" sldId="5947"/>
            <ac:spMk id="7" creationId="{961F3D99-AD74-4F4F-994F-AA5023EDEF62}"/>
          </ac:spMkLst>
        </pc:spChg>
        <pc:spChg chg="del">
          <ac:chgData name="Eduardo Fonseca" userId="53640c22-7921-4082-b08e-744384c03f65" providerId="ADAL" clId="{89DD446F-408A-488A-9ECE-8E1049A89F50}" dt="2021-12-15T00:54:06.020" v="0" actId="478"/>
          <ac:spMkLst>
            <pc:docMk/>
            <pc:sldMk cId="2718010495" sldId="5947"/>
            <ac:spMk id="8" creationId="{7D1ADB25-EA84-4A4D-8487-E7C246D46488}"/>
          </ac:spMkLst>
        </pc:spChg>
        <pc:graphicFrameChg chg="del">
          <ac:chgData name="Eduardo Fonseca" userId="53640c22-7921-4082-b08e-744384c03f65" providerId="ADAL" clId="{89DD446F-408A-488A-9ECE-8E1049A89F50}" dt="2021-12-15T00:54:09.272" v="2" actId="478"/>
          <ac:graphicFrameMkLst>
            <pc:docMk/>
            <pc:sldMk cId="2718010495" sldId="5947"/>
            <ac:graphicFrameMk id="4" creationId="{CFAEAC91-0212-4775-B334-8232FA57061A}"/>
          </ac:graphicFrameMkLst>
        </pc:graphicFrameChg>
        <pc:graphicFrameChg chg="del">
          <ac:chgData name="Eduardo Fonseca" userId="53640c22-7921-4082-b08e-744384c03f65" providerId="ADAL" clId="{89DD446F-408A-488A-9ECE-8E1049A89F50}" dt="2021-12-15T00:54:07.754" v="1" actId="478"/>
          <ac:graphicFrameMkLst>
            <pc:docMk/>
            <pc:sldMk cId="2718010495" sldId="5947"/>
            <ac:graphicFrameMk id="9" creationId="{00000000-0008-0000-0100-000002000000}"/>
          </ac:graphicFrameMkLst>
        </pc:graphicFrameChg>
        <pc:graphicFrameChg chg="add mod">
          <ac:chgData name="Eduardo Fonseca" userId="53640c22-7921-4082-b08e-744384c03f65" providerId="ADAL" clId="{89DD446F-408A-488A-9ECE-8E1049A89F50}" dt="2021-12-15T00:54:17.010" v="4"/>
          <ac:graphicFrameMkLst>
            <pc:docMk/>
            <pc:sldMk cId="2718010495" sldId="5947"/>
            <ac:graphicFrameMk id="11" creationId="{8F7959C8-ACDD-4784-ADDC-AB17022D116E}"/>
          </ac:graphicFrameMkLst>
        </pc:graphicFrameChg>
        <pc:graphicFrameChg chg="add mod">
          <ac:chgData name="Eduardo Fonseca" userId="53640c22-7921-4082-b08e-744384c03f65" providerId="ADAL" clId="{89DD446F-408A-488A-9ECE-8E1049A89F50}" dt="2021-12-15T00:54:17.010" v="4"/>
          <ac:graphicFrameMkLst>
            <pc:docMk/>
            <pc:sldMk cId="2718010495" sldId="5947"/>
            <ac:graphicFrameMk id="13" creationId="{B8924A64-11E2-42A5-A007-FE008CE1FDC9}"/>
          </ac:graphicFrameMkLst>
        </pc:graphicFrameChg>
      </pc:sldChg>
      <pc:sldChg chg="addSp delSp modSp mod">
        <pc:chgData name="Eduardo Fonseca" userId="53640c22-7921-4082-b08e-744384c03f65" providerId="ADAL" clId="{89DD446F-408A-488A-9ECE-8E1049A89F50}" dt="2021-12-15T01:01:45.729" v="64" actId="1076"/>
        <pc:sldMkLst>
          <pc:docMk/>
          <pc:sldMk cId="664130542" sldId="6248"/>
        </pc:sldMkLst>
        <pc:spChg chg="del">
          <ac:chgData name="Eduardo Fonseca" userId="53640c22-7921-4082-b08e-744384c03f65" providerId="ADAL" clId="{89DD446F-408A-488A-9ECE-8E1049A89F50}" dt="2021-12-15T00:55:29.947" v="33" actId="478"/>
          <ac:spMkLst>
            <pc:docMk/>
            <pc:sldMk cId="664130542" sldId="6248"/>
            <ac:spMk id="8" creationId="{60CF4E0C-42AA-418E-8B79-ABD242B1AFC4}"/>
          </ac:spMkLst>
        </pc:spChg>
        <pc:picChg chg="add mod ord">
          <ac:chgData name="Eduardo Fonseca" userId="53640c22-7921-4082-b08e-744384c03f65" providerId="ADAL" clId="{89DD446F-408A-488A-9ECE-8E1049A89F50}" dt="2021-12-15T00:58:50.259" v="40" actId="171"/>
          <ac:picMkLst>
            <pc:docMk/>
            <pc:sldMk cId="664130542" sldId="6248"/>
            <ac:picMk id="4" creationId="{7E034DC8-D2C0-411B-9532-D3F4A0CEE555}"/>
          </ac:picMkLst>
        </pc:picChg>
        <pc:picChg chg="del">
          <ac:chgData name="Eduardo Fonseca" userId="53640c22-7921-4082-b08e-744384c03f65" providerId="ADAL" clId="{89DD446F-408A-488A-9ECE-8E1049A89F50}" dt="2021-12-15T00:58:34.379" v="34" actId="478"/>
          <ac:picMkLst>
            <pc:docMk/>
            <pc:sldMk cId="664130542" sldId="6248"/>
            <ac:picMk id="5" creationId="{E189CD7C-A779-4C46-9DC4-DF31CEC28CF8}"/>
          </ac:picMkLst>
        </pc:picChg>
        <pc:picChg chg="del">
          <ac:chgData name="Eduardo Fonseca" userId="53640c22-7921-4082-b08e-744384c03f65" providerId="ADAL" clId="{89DD446F-408A-488A-9ECE-8E1049A89F50}" dt="2021-12-15T01:00:05.137" v="42" actId="478"/>
          <ac:picMkLst>
            <pc:docMk/>
            <pc:sldMk cId="664130542" sldId="6248"/>
            <ac:picMk id="7" creationId="{7219596A-568A-4C0E-B98B-8C43F36A8014}"/>
          </ac:picMkLst>
        </pc:picChg>
        <pc:picChg chg="add del">
          <ac:chgData name="Eduardo Fonseca" userId="53640c22-7921-4082-b08e-744384c03f65" providerId="ADAL" clId="{89DD446F-408A-488A-9ECE-8E1049A89F50}" dt="2021-12-15T01:00:07.975" v="44" actId="22"/>
          <ac:picMkLst>
            <pc:docMk/>
            <pc:sldMk cId="664130542" sldId="6248"/>
            <ac:picMk id="13" creationId="{5D4B7FF3-5C16-4F8F-B2B0-26BC378BB80F}"/>
          </ac:picMkLst>
        </pc:picChg>
        <pc:picChg chg="add mod ord">
          <ac:chgData name="Eduardo Fonseca" userId="53640c22-7921-4082-b08e-744384c03f65" providerId="ADAL" clId="{89DD446F-408A-488A-9ECE-8E1049A89F50}" dt="2021-12-15T01:01:33.456" v="61" actId="14100"/>
          <ac:picMkLst>
            <pc:docMk/>
            <pc:sldMk cId="664130542" sldId="6248"/>
            <ac:picMk id="15" creationId="{D28E480A-84F3-4425-956A-062F21AF5BAC}"/>
          </ac:picMkLst>
        </pc:picChg>
        <pc:cxnChg chg="mod">
          <ac:chgData name="Eduardo Fonseca" userId="53640c22-7921-4082-b08e-744384c03f65" providerId="ADAL" clId="{89DD446F-408A-488A-9ECE-8E1049A89F50}" dt="2021-12-15T01:01:45.729" v="64" actId="1076"/>
          <ac:cxnSpMkLst>
            <pc:docMk/>
            <pc:sldMk cId="664130542" sldId="6248"/>
            <ac:cxnSpMk id="11" creationId="{D1029C46-8AD5-48AA-A409-CF0D5116EF79}"/>
          </ac:cxnSpMkLst>
        </pc:cxnChg>
      </pc:sldChg>
      <pc:sldChg chg="del">
        <pc:chgData name="Eduardo Fonseca" userId="53640c22-7921-4082-b08e-744384c03f65" providerId="ADAL" clId="{89DD446F-408A-488A-9ECE-8E1049A89F50}" dt="2021-12-15T00:55:24.861" v="32" actId="47"/>
        <pc:sldMkLst>
          <pc:docMk/>
          <pc:sldMk cId="4081844954" sldId="6298"/>
        </pc:sldMkLst>
      </pc:sldChg>
      <pc:sldChg chg="add">
        <pc:chgData name="Eduardo Fonseca" userId="53640c22-7921-4082-b08e-744384c03f65" providerId="ADAL" clId="{89DD446F-408A-488A-9ECE-8E1049A89F50}" dt="2021-12-15T00:55:14.033" v="31"/>
        <pc:sldMkLst>
          <pc:docMk/>
          <pc:sldMk cId="970573620" sldId="6364"/>
        </pc:sldMkLst>
      </pc:sldChg>
    </pc:docChg>
  </pc:docChgLst>
  <pc:docChgLst>
    <pc:chgData name="Guilherme Fredo" userId="9d8b8371-d126-464d-9e28-688cd5884232" providerId="ADAL" clId="{48647E70-3197-4542-AB2A-4DE504032FB1}"/>
    <pc:docChg chg="custSel addSld delSld modSld sldOrd modSection">
      <pc:chgData name="Guilherme Fredo" userId="9d8b8371-d126-464d-9e28-688cd5884232" providerId="ADAL" clId="{48647E70-3197-4542-AB2A-4DE504032FB1}" dt="2021-12-15T16:22:16.966" v="1398" actId="20577"/>
      <pc:docMkLst>
        <pc:docMk/>
      </pc:docMkLst>
      <pc:sldChg chg="delSp modSp mod">
        <pc:chgData name="Guilherme Fredo" userId="9d8b8371-d126-464d-9e28-688cd5884232" providerId="ADAL" clId="{48647E70-3197-4542-AB2A-4DE504032FB1}" dt="2021-12-15T16:16:02.550" v="1393" actId="20577"/>
        <pc:sldMkLst>
          <pc:docMk/>
          <pc:sldMk cId="560040600" sldId="6038"/>
        </pc:sldMkLst>
        <pc:spChg chg="del mod">
          <ac:chgData name="Guilherme Fredo" userId="9d8b8371-d126-464d-9e28-688cd5884232" providerId="ADAL" clId="{48647E70-3197-4542-AB2A-4DE504032FB1}" dt="2021-12-14T19:46:50.287" v="1381" actId="478"/>
          <ac:spMkLst>
            <pc:docMk/>
            <pc:sldMk cId="560040600" sldId="6038"/>
            <ac:spMk id="2" creationId="{8D5A072D-5BB8-447F-BAF3-65B3465DD121}"/>
          </ac:spMkLst>
        </pc:spChg>
        <pc:graphicFrameChg chg="mod">
          <ac:chgData name="Guilherme Fredo" userId="9d8b8371-d126-464d-9e28-688cd5884232" providerId="ADAL" clId="{48647E70-3197-4542-AB2A-4DE504032FB1}" dt="2021-12-15T16:16:02.550" v="1393" actId="20577"/>
          <ac:graphicFrameMkLst>
            <pc:docMk/>
            <pc:sldMk cId="560040600" sldId="6038"/>
            <ac:graphicFrameMk id="3" creationId="{00000000-0000-0000-0000-000000000000}"/>
          </ac:graphicFrameMkLst>
        </pc:graphicFrameChg>
      </pc:sldChg>
      <pc:sldChg chg="modSp mod">
        <pc:chgData name="Guilherme Fredo" userId="9d8b8371-d126-464d-9e28-688cd5884232" providerId="ADAL" clId="{48647E70-3197-4542-AB2A-4DE504032FB1}" dt="2021-12-14T19:11:12.283" v="345" actId="20577"/>
        <pc:sldMkLst>
          <pc:docMk/>
          <pc:sldMk cId="205460439" sldId="6041"/>
        </pc:sldMkLst>
        <pc:spChg chg="mod">
          <ac:chgData name="Guilherme Fredo" userId="9d8b8371-d126-464d-9e28-688cd5884232" providerId="ADAL" clId="{48647E70-3197-4542-AB2A-4DE504032FB1}" dt="2021-12-14T19:11:12.283" v="345" actId="20577"/>
          <ac:spMkLst>
            <pc:docMk/>
            <pc:sldMk cId="205460439" sldId="6041"/>
            <ac:spMk id="12" creationId="{5B175E51-FDDD-4CA8-A60B-CFFCED4C19F6}"/>
          </ac:spMkLst>
        </pc:spChg>
      </pc:sldChg>
      <pc:sldChg chg="del">
        <pc:chgData name="Guilherme Fredo" userId="9d8b8371-d126-464d-9e28-688cd5884232" providerId="ADAL" clId="{48647E70-3197-4542-AB2A-4DE504032FB1}" dt="2021-12-14T19:34:23.757" v="346" actId="47"/>
        <pc:sldMkLst>
          <pc:docMk/>
          <pc:sldMk cId="4111792074" sldId="6260"/>
        </pc:sldMkLst>
      </pc:sldChg>
      <pc:sldChg chg="delSp modSp mod">
        <pc:chgData name="Guilherme Fredo" userId="9d8b8371-d126-464d-9e28-688cd5884232" providerId="ADAL" clId="{48647E70-3197-4542-AB2A-4DE504032FB1}" dt="2021-12-15T16:22:16.966" v="1398" actId="20577"/>
        <pc:sldMkLst>
          <pc:docMk/>
          <pc:sldMk cId="4117693758" sldId="6261"/>
        </pc:sldMkLst>
        <pc:spChg chg="del">
          <ac:chgData name="Guilherme Fredo" userId="9d8b8371-d126-464d-9e28-688cd5884232" providerId="ADAL" clId="{48647E70-3197-4542-AB2A-4DE504032FB1}" dt="2021-12-14T19:37:24.875" v="622" actId="478"/>
          <ac:spMkLst>
            <pc:docMk/>
            <pc:sldMk cId="4117693758" sldId="6261"/>
            <ac:spMk id="6" creationId="{1C8E336E-1525-4289-873D-3EF84422F587}"/>
          </ac:spMkLst>
        </pc:spChg>
        <pc:spChg chg="mod">
          <ac:chgData name="Guilherme Fredo" userId="9d8b8371-d126-464d-9e28-688cd5884232" providerId="ADAL" clId="{48647E70-3197-4542-AB2A-4DE504032FB1}" dt="2021-12-15T16:22:16.966" v="1398" actId="20577"/>
          <ac:spMkLst>
            <pc:docMk/>
            <pc:sldMk cId="4117693758" sldId="6261"/>
            <ac:spMk id="12" creationId="{5B175E51-FDDD-4CA8-A60B-CFFCED4C19F6}"/>
          </ac:spMkLst>
        </pc:spChg>
        <pc:picChg chg="del">
          <ac:chgData name="Guilherme Fredo" userId="9d8b8371-d126-464d-9e28-688cd5884232" providerId="ADAL" clId="{48647E70-3197-4542-AB2A-4DE504032FB1}" dt="2021-12-14T19:37:26.372" v="623" actId="478"/>
          <ac:picMkLst>
            <pc:docMk/>
            <pc:sldMk cId="4117693758" sldId="6261"/>
            <ac:picMk id="3" creationId="{D67FA3D8-5FDC-41B3-ACD2-FBF93425CADE}"/>
          </ac:picMkLst>
        </pc:picChg>
      </pc:sldChg>
      <pc:sldChg chg="addSp delSp modSp add del mod ord">
        <pc:chgData name="Guilherme Fredo" userId="9d8b8371-d126-464d-9e28-688cd5884232" providerId="ADAL" clId="{48647E70-3197-4542-AB2A-4DE504032FB1}" dt="2021-12-15T16:15:16.370" v="1382" actId="47"/>
        <pc:sldMkLst>
          <pc:docMk/>
          <pc:sldMk cId="4093917332" sldId="6356"/>
        </pc:sldMkLst>
        <pc:spChg chg="del">
          <ac:chgData name="Guilherme Fredo" userId="9d8b8371-d126-464d-9e28-688cd5884232" providerId="ADAL" clId="{48647E70-3197-4542-AB2A-4DE504032FB1}" dt="2021-12-14T19:34:33.312" v="348" actId="478"/>
          <ac:spMkLst>
            <pc:docMk/>
            <pc:sldMk cId="4093917332" sldId="6356"/>
            <ac:spMk id="6" creationId="{1C8E336E-1525-4289-873D-3EF84422F587}"/>
          </ac:spMkLst>
        </pc:spChg>
        <pc:spChg chg="add mod">
          <ac:chgData name="Guilherme Fredo" userId="9d8b8371-d126-464d-9e28-688cd5884232" providerId="ADAL" clId="{48647E70-3197-4542-AB2A-4DE504032FB1}" dt="2021-12-14T19:46:43.268" v="1380" actId="20577"/>
          <ac:spMkLst>
            <pc:docMk/>
            <pc:sldMk cId="4093917332" sldId="6356"/>
            <ac:spMk id="7" creationId="{B4948F4D-E7F1-4CB2-90D2-C2C1316D5266}"/>
          </ac:spMkLst>
        </pc:spChg>
        <pc:spChg chg="mod">
          <ac:chgData name="Guilherme Fredo" userId="9d8b8371-d126-464d-9e28-688cd5884232" providerId="ADAL" clId="{48647E70-3197-4542-AB2A-4DE504032FB1}" dt="2021-12-14T19:46:27.889" v="1360" actId="20577"/>
          <ac:spMkLst>
            <pc:docMk/>
            <pc:sldMk cId="4093917332" sldId="6356"/>
            <ac:spMk id="12" creationId="{5B175E51-FDDD-4CA8-A60B-CFFCED4C19F6}"/>
          </ac:spMkLst>
        </pc:spChg>
        <pc:picChg chg="del">
          <ac:chgData name="Guilherme Fredo" userId="9d8b8371-d126-464d-9e28-688cd5884232" providerId="ADAL" clId="{48647E70-3197-4542-AB2A-4DE504032FB1}" dt="2021-12-14T19:35:26.581" v="426" actId="478"/>
          <ac:picMkLst>
            <pc:docMk/>
            <pc:sldMk cId="4093917332" sldId="6356"/>
            <ac:picMk id="3" creationId="{D67FA3D8-5FDC-41B3-ACD2-FBF93425CADE}"/>
          </ac:picMkLst>
        </pc:picChg>
      </pc:sldChg>
      <pc:sldChg chg="del">
        <pc:chgData name="Guilherme Fredo" userId="9d8b8371-d126-464d-9e28-688cd5884232" providerId="ADAL" clId="{48647E70-3197-4542-AB2A-4DE504032FB1}" dt="2021-12-15T16:15:23.243" v="1383" actId="47"/>
        <pc:sldMkLst>
          <pc:docMk/>
          <pc:sldMk cId="3995226269" sldId="6365"/>
        </pc:sldMkLst>
      </pc:sldChg>
    </pc:docChg>
  </pc:docChgLst>
  <pc:docChgLst>
    <pc:chgData name="Humberto Alencar" userId="d6098c2c-e45d-4e6a-b828-f736d4b688d9" providerId="ADAL" clId="{F0DCFB50-DC86-426C-AE70-C223BE23B8B3}"/>
    <pc:docChg chg="undo redo custSel addSld delSld modSld sldOrd modSection">
      <pc:chgData name="Humberto Alencar" userId="d6098c2c-e45d-4e6a-b828-f736d4b688d9" providerId="ADAL" clId="{F0DCFB50-DC86-426C-AE70-C223BE23B8B3}" dt="2021-12-15T19:15:07.185" v="3822" actId="47"/>
      <pc:docMkLst>
        <pc:docMk/>
      </pc:docMkLst>
      <pc:sldChg chg="modSp mod">
        <pc:chgData name="Humberto Alencar" userId="d6098c2c-e45d-4e6a-b828-f736d4b688d9" providerId="ADAL" clId="{F0DCFB50-DC86-426C-AE70-C223BE23B8B3}" dt="2021-12-13T20:26:50.413" v="5" actId="20577"/>
        <pc:sldMkLst>
          <pc:docMk/>
          <pc:sldMk cId="1723373801" sldId="505"/>
        </pc:sldMkLst>
        <pc:spChg chg="mod">
          <ac:chgData name="Humberto Alencar" userId="d6098c2c-e45d-4e6a-b828-f736d4b688d9" providerId="ADAL" clId="{F0DCFB50-DC86-426C-AE70-C223BE23B8B3}" dt="2021-12-13T20:26:50.413" v="5" actId="20577"/>
          <ac:spMkLst>
            <pc:docMk/>
            <pc:sldMk cId="1723373801" sldId="505"/>
            <ac:spMk id="3" creationId="{00000000-0000-0000-0000-000000000000}"/>
          </ac:spMkLst>
        </pc:spChg>
      </pc:sldChg>
      <pc:sldChg chg="addSp modSp">
        <pc:chgData name="Humberto Alencar" userId="d6098c2c-e45d-4e6a-b828-f736d4b688d9" providerId="ADAL" clId="{F0DCFB50-DC86-426C-AE70-C223BE23B8B3}" dt="2021-12-13T20:28:18.323" v="37"/>
        <pc:sldMkLst>
          <pc:docMk/>
          <pc:sldMk cId="1543425948" sldId="1737"/>
        </pc:sldMkLst>
        <pc:spChg chg="add mod">
          <ac:chgData name="Humberto Alencar" userId="d6098c2c-e45d-4e6a-b828-f736d4b688d9" providerId="ADAL" clId="{F0DCFB50-DC86-426C-AE70-C223BE23B8B3}" dt="2021-12-13T20:28:18.323" v="37"/>
          <ac:spMkLst>
            <pc:docMk/>
            <pc:sldMk cId="1543425948" sldId="1737"/>
            <ac:spMk id="12" creationId="{82D515B1-3DDF-479C-B48C-577194C76F53}"/>
          </ac:spMkLst>
        </pc:spChg>
      </pc:sldChg>
      <pc:sldChg chg="addSp modSp">
        <pc:chgData name="Humberto Alencar" userId="d6098c2c-e45d-4e6a-b828-f736d4b688d9" providerId="ADAL" clId="{F0DCFB50-DC86-426C-AE70-C223BE23B8B3}" dt="2021-12-13T20:28:22.241" v="47"/>
        <pc:sldMkLst>
          <pc:docMk/>
          <pc:sldMk cId="1773618383" sldId="1782"/>
        </pc:sldMkLst>
        <pc:spChg chg="add mod">
          <ac:chgData name="Humberto Alencar" userId="d6098c2c-e45d-4e6a-b828-f736d4b688d9" providerId="ADAL" clId="{F0DCFB50-DC86-426C-AE70-C223BE23B8B3}" dt="2021-12-13T20:28:22.241" v="47"/>
          <ac:spMkLst>
            <pc:docMk/>
            <pc:sldMk cId="1773618383" sldId="1782"/>
            <ac:spMk id="17" creationId="{03549ECF-3545-41E2-979B-24CC6F898C8C}"/>
          </ac:spMkLst>
        </pc:spChg>
      </pc:sldChg>
      <pc:sldChg chg="addSp modSp">
        <pc:chgData name="Humberto Alencar" userId="d6098c2c-e45d-4e6a-b828-f736d4b688d9" providerId="ADAL" clId="{F0DCFB50-DC86-426C-AE70-C223BE23B8B3}" dt="2021-12-13T20:28:17.480" v="35"/>
        <pc:sldMkLst>
          <pc:docMk/>
          <pc:sldMk cId="879465647" sldId="1816"/>
        </pc:sldMkLst>
        <pc:spChg chg="add mod">
          <ac:chgData name="Humberto Alencar" userId="d6098c2c-e45d-4e6a-b828-f736d4b688d9" providerId="ADAL" clId="{F0DCFB50-DC86-426C-AE70-C223BE23B8B3}" dt="2021-12-13T20:28:17.480" v="35"/>
          <ac:spMkLst>
            <pc:docMk/>
            <pc:sldMk cId="879465647" sldId="1816"/>
            <ac:spMk id="16" creationId="{92A70CD7-1266-4A70-9E9C-FAC94D820F5D}"/>
          </ac:spMkLst>
        </pc:spChg>
      </pc:sldChg>
      <pc:sldChg chg="addSp modSp">
        <pc:chgData name="Humberto Alencar" userId="d6098c2c-e45d-4e6a-b828-f736d4b688d9" providerId="ADAL" clId="{F0DCFB50-DC86-426C-AE70-C223BE23B8B3}" dt="2021-12-13T20:28:20.241" v="42"/>
        <pc:sldMkLst>
          <pc:docMk/>
          <pc:sldMk cId="3097842535" sldId="1819"/>
        </pc:sldMkLst>
        <pc:spChg chg="add mod">
          <ac:chgData name="Humberto Alencar" userId="d6098c2c-e45d-4e6a-b828-f736d4b688d9" providerId="ADAL" clId="{F0DCFB50-DC86-426C-AE70-C223BE23B8B3}" dt="2021-12-13T20:28:20.241" v="42"/>
          <ac:spMkLst>
            <pc:docMk/>
            <pc:sldMk cId="3097842535" sldId="1819"/>
            <ac:spMk id="17" creationId="{D470925E-479F-442C-9961-1CD298E67B4F}"/>
          </ac:spMkLst>
        </pc:spChg>
      </pc:sldChg>
      <pc:sldChg chg="addSp delSp modSp">
        <pc:chgData name="Humberto Alencar" userId="d6098c2c-e45d-4e6a-b828-f736d4b688d9" providerId="ADAL" clId="{F0DCFB50-DC86-426C-AE70-C223BE23B8B3}" dt="2021-12-13T20:28:16.557" v="34"/>
        <pc:sldMkLst>
          <pc:docMk/>
          <pc:sldMk cId="4112179941" sldId="1839"/>
        </pc:sldMkLst>
        <pc:spChg chg="add del mod">
          <ac:chgData name="Humberto Alencar" userId="d6098c2c-e45d-4e6a-b828-f736d4b688d9" providerId="ADAL" clId="{F0DCFB50-DC86-426C-AE70-C223BE23B8B3}" dt="2021-12-13T20:28:16.557" v="34"/>
          <ac:spMkLst>
            <pc:docMk/>
            <pc:sldMk cId="4112179941" sldId="1839"/>
            <ac:spMk id="18" creationId="{2D9D7BA2-98D4-4842-AF1F-53E1F63B5243}"/>
          </ac:spMkLst>
        </pc:spChg>
      </pc:sldChg>
      <pc:sldChg chg="modSp mod">
        <pc:chgData name="Humberto Alencar" userId="d6098c2c-e45d-4e6a-b828-f736d4b688d9" providerId="ADAL" clId="{F0DCFB50-DC86-426C-AE70-C223BE23B8B3}" dt="2021-12-15T17:32:46.015" v="3458"/>
        <pc:sldMkLst>
          <pc:docMk/>
          <pc:sldMk cId="1057671228" sldId="2035"/>
        </pc:sldMkLst>
        <pc:spChg chg="mod">
          <ac:chgData name="Humberto Alencar" userId="d6098c2c-e45d-4e6a-b828-f736d4b688d9" providerId="ADAL" clId="{F0DCFB50-DC86-426C-AE70-C223BE23B8B3}" dt="2021-12-15T17:32:46.015" v="3458"/>
          <ac:spMkLst>
            <pc:docMk/>
            <pc:sldMk cId="1057671228" sldId="2035"/>
            <ac:spMk id="5" creationId="{00000000-0000-0000-0000-000000000000}"/>
          </ac:spMkLst>
        </pc:spChg>
      </pc:sldChg>
      <pc:sldChg chg="addSp modSp add del">
        <pc:chgData name="Humberto Alencar" userId="d6098c2c-e45d-4e6a-b828-f736d4b688d9" providerId="ADAL" clId="{F0DCFB50-DC86-426C-AE70-C223BE23B8B3}" dt="2021-12-15T19:15:01.166" v="3821" actId="47"/>
        <pc:sldMkLst>
          <pc:docMk/>
          <pc:sldMk cId="334329862" sldId="2097"/>
        </pc:sldMkLst>
        <pc:spChg chg="add mod">
          <ac:chgData name="Humberto Alencar" userId="d6098c2c-e45d-4e6a-b828-f736d4b688d9" providerId="ADAL" clId="{F0DCFB50-DC86-426C-AE70-C223BE23B8B3}" dt="2021-12-13T20:27:53.717" v="22"/>
          <ac:spMkLst>
            <pc:docMk/>
            <pc:sldMk cId="334329862" sldId="2097"/>
            <ac:spMk id="9" creationId="{50860365-5E0C-4A33-B0F8-0F858FCF1CCD}"/>
          </ac:spMkLst>
        </pc:spChg>
      </pc:sldChg>
      <pc:sldChg chg="addSp delSp modSp mod">
        <pc:chgData name="Humberto Alencar" userId="d6098c2c-e45d-4e6a-b828-f736d4b688d9" providerId="ADAL" clId="{F0DCFB50-DC86-426C-AE70-C223BE23B8B3}" dt="2021-12-15T17:14:36.579" v="3189" actId="27918"/>
        <pc:sldMkLst>
          <pc:docMk/>
          <pc:sldMk cId="1016790677" sldId="2112"/>
        </pc:sldMkLst>
        <pc:spChg chg="add del mod">
          <ac:chgData name="Humberto Alencar" userId="d6098c2c-e45d-4e6a-b828-f736d4b688d9" providerId="ADAL" clId="{F0DCFB50-DC86-426C-AE70-C223BE23B8B3}" dt="2021-12-13T20:42:45.574" v="225" actId="478"/>
          <ac:spMkLst>
            <pc:docMk/>
            <pc:sldMk cId="1016790677" sldId="2112"/>
            <ac:spMk id="4" creationId="{9CD742C2-4D51-4FE2-A0FA-8371D3B0A418}"/>
          </ac:spMkLst>
        </pc:spChg>
        <pc:spChg chg="mod">
          <ac:chgData name="Humberto Alencar" userId="d6098c2c-e45d-4e6a-b828-f736d4b688d9" providerId="ADAL" clId="{F0DCFB50-DC86-426C-AE70-C223BE23B8B3}" dt="2021-12-13T20:40:11.375" v="224" actId="20577"/>
          <ac:spMkLst>
            <pc:docMk/>
            <pc:sldMk cId="1016790677" sldId="2112"/>
            <ac:spMk id="5" creationId="{00000000-0000-0000-0000-000000000000}"/>
          </ac:spMkLst>
        </pc:spChg>
        <pc:graphicFrameChg chg="del">
          <ac:chgData name="Humberto Alencar" userId="d6098c2c-e45d-4e6a-b828-f736d4b688d9" providerId="ADAL" clId="{F0DCFB50-DC86-426C-AE70-C223BE23B8B3}" dt="2021-12-13T20:42:53.221" v="226" actId="478"/>
          <ac:graphicFrameMkLst>
            <pc:docMk/>
            <pc:sldMk cId="1016790677" sldId="2112"/>
            <ac:graphicFrameMk id="6" creationId="{00000000-0008-0000-0100-000002000000}"/>
          </ac:graphicFrameMkLst>
        </pc:graphicFrameChg>
        <pc:graphicFrameChg chg="add mod">
          <ac:chgData name="Humberto Alencar" userId="d6098c2c-e45d-4e6a-b828-f736d4b688d9" providerId="ADAL" clId="{F0DCFB50-DC86-426C-AE70-C223BE23B8B3}" dt="2021-12-13T20:43:24.814" v="238" actId="404"/>
          <ac:graphicFrameMkLst>
            <pc:docMk/>
            <pc:sldMk cId="1016790677" sldId="2112"/>
            <ac:graphicFrameMk id="7" creationId="{00000000-0008-0000-0100-000002000000}"/>
          </ac:graphicFrameMkLst>
        </pc:graphicFrameChg>
      </pc:sldChg>
      <pc:sldChg chg="add del">
        <pc:chgData name="Humberto Alencar" userId="d6098c2c-e45d-4e6a-b828-f736d4b688d9" providerId="ADAL" clId="{F0DCFB50-DC86-426C-AE70-C223BE23B8B3}" dt="2021-12-15T19:15:01.166" v="3821" actId="47"/>
        <pc:sldMkLst>
          <pc:docMk/>
          <pc:sldMk cId="2957838293" sldId="2119"/>
        </pc:sldMkLst>
      </pc:sldChg>
      <pc:sldChg chg="addSp modSp add del">
        <pc:chgData name="Humberto Alencar" userId="d6098c2c-e45d-4e6a-b828-f736d4b688d9" providerId="ADAL" clId="{F0DCFB50-DC86-426C-AE70-C223BE23B8B3}" dt="2021-12-15T19:15:01.166" v="3821" actId="47"/>
        <pc:sldMkLst>
          <pc:docMk/>
          <pc:sldMk cId="1860649672" sldId="2136"/>
        </pc:sldMkLst>
        <pc:spChg chg="add mod">
          <ac:chgData name="Humberto Alencar" userId="d6098c2c-e45d-4e6a-b828-f736d4b688d9" providerId="ADAL" clId="{F0DCFB50-DC86-426C-AE70-C223BE23B8B3}" dt="2021-12-13T20:27:54.279" v="23"/>
          <ac:spMkLst>
            <pc:docMk/>
            <pc:sldMk cId="1860649672" sldId="2136"/>
            <ac:spMk id="8" creationId="{9BE7CCA1-2260-4A7A-A013-B58C36B3D7EA}"/>
          </ac:spMkLst>
        </pc:spChg>
      </pc:sldChg>
      <pc:sldChg chg="add del">
        <pc:chgData name="Humberto Alencar" userId="d6098c2c-e45d-4e6a-b828-f736d4b688d9" providerId="ADAL" clId="{F0DCFB50-DC86-426C-AE70-C223BE23B8B3}" dt="2021-12-15T19:15:07.185" v="3822" actId="47"/>
        <pc:sldMkLst>
          <pc:docMk/>
          <pc:sldMk cId="1204884828" sldId="2137"/>
        </pc:sldMkLst>
      </pc:sldChg>
      <pc:sldChg chg="add del">
        <pc:chgData name="Humberto Alencar" userId="d6098c2c-e45d-4e6a-b828-f736d4b688d9" providerId="ADAL" clId="{F0DCFB50-DC86-426C-AE70-C223BE23B8B3}" dt="2021-12-15T19:15:07.185" v="3822" actId="47"/>
        <pc:sldMkLst>
          <pc:docMk/>
          <pc:sldMk cId="1304907335" sldId="2151"/>
        </pc:sldMkLst>
      </pc:sldChg>
      <pc:sldChg chg="add del">
        <pc:chgData name="Humberto Alencar" userId="d6098c2c-e45d-4e6a-b828-f736d4b688d9" providerId="ADAL" clId="{F0DCFB50-DC86-426C-AE70-C223BE23B8B3}" dt="2021-12-15T19:15:07.185" v="3822" actId="47"/>
        <pc:sldMkLst>
          <pc:docMk/>
          <pc:sldMk cId="2333475645" sldId="2152"/>
        </pc:sldMkLst>
      </pc:sldChg>
      <pc:sldChg chg="addSp modSp add del">
        <pc:chgData name="Humberto Alencar" userId="d6098c2c-e45d-4e6a-b828-f736d4b688d9" providerId="ADAL" clId="{F0DCFB50-DC86-426C-AE70-C223BE23B8B3}" dt="2021-12-13T20:28:12.012" v="31" actId="47"/>
        <pc:sldMkLst>
          <pc:docMk/>
          <pc:sldMk cId="776291711" sldId="2153"/>
        </pc:sldMkLst>
        <pc:spChg chg="add mod">
          <ac:chgData name="Humberto Alencar" userId="d6098c2c-e45d-4e6a-b828-f736d4b688d9" providerId="ADAL" clId="{F0DCFB50-DC86-426C-AE70-C223BE23B8B3}" dt="2021-12-13T20:27:59.268" v="27"/>
          <ac:spMkLst>
            <pc:docMk/>
            <pc:sldMk cId="776291711" sldId="2153"/>
            <ac:spMk id="6" creationId="{FDB8BF23-C6F5-458D-95BE-EDCB18C4E993}"/>
          </ac:spMkLst>
        </pc:spChg>
      </pc:sldChg>
      <pc:sldChg chg="add del">
        <pc:chgData name="Humberto Alencar" userId="d6098c2c-e45d-4e6a-b828-f736d4b688d9" providerId="ADAL" clId="{F0DCFB50-DC86-426C-AE70-C223BE23B8B3}" dt="2021-12-15T19:15:07.185" v="3822" actId="47"/>
        <pc:sldMkLst>
          <pc:docMk/>
          <pc:sldMk cId="2787215729" sldId="2153"/>
        </pc:sldMkLst>
      </pc:sldChg>
      <pc:sldChg chg="add del">
        <pc:chgData name="Humberto Alencar" userId="d6098c2c-e45d-4e6a-b828-f736d4b688d9" providerId="ADAL" clId="{F0DCFB50-DC86-426C-AE70-C223BE23B8B3}" dt="2021-12-15T19:15:07.185" v="3822" actId="47"/>
        <pc:sldMkLst>
          <pc:docMk/>
          <pc:sldMk cId="1767989080" sldId="2154"/>
        </pc:sldMkLst>
      </pc:sldChg>
      <pc:sldChg chg="add del">
        <pc:chgData name="Humberto Alencar" userId="d6098c2c-e45d-4e6a-b828-f736d4b688d9" providerId="ADAL" clId="{F0DCFB50-DC86-426C-AE70-C223BE23B8B3}" dt="2021-12-15T19:15:07.185" v="3822" actId="47"/>
        <pc:sldMkLst>
          <pc:docMk/>
          <pc:sldMk cId="1071450506" sldId="2155"/>
        </pc:sldMkLst>
      </pc:sldChg>
      <pc:sldChg chg="add del">
        <pc:chgData name="Humberto Alencar" userId="d6098c2c-e45d-4e6a-b828-f736d4b688d9" providerId="ADAL" clId="{F0DCFB50-DC86-426C-AE70-C223BE23B8B3}" dt="2021-12-15T19:15:07.185" v="3822" actId="47"/>
        <pc:sldMkLst>
          <pc:docMk/>
          <pc:sldMk cId="183283282" sldId="2156"/>
        </pc:sldMkLst>
      </pc:sldChg>
      <pc:sldChg chg="add del">
        <pc:chgData name="Humberto Alencar" userId="d6098c2c-e45d-4e6a-b828-f736d4b688d9" providerId="ADAL" clId="{F0DCFB50-DC86-426C-AE70-C223BE23B8B3}" dt="2021-12-15T19:15:07.185" v="3822" actId="47"/>
        <pc:sldMkLst>
          <pc:docMk/>
          <pc:sldMk cId="2827800177" sldId="2157"/>
        </pc:sldMkLst>
      </pc:sldChg>
      <pc:sldChg chg="add del">
        <pc:chgData name="Humberto Alencar" userId="d6098c2c-e45d-4e6a-b828-f736d4b688d9" providerId="ADAL" clId="{F0DCFB50-DC86-426C-AE70-C223BE23B8B3}" dt="2021-12-15T19:15:07.185" v="3822" actId="47"/>
        <pc:sldMkLst>
          <pc:docMk/>
          <pc:sldMk cId="1324924094" sldId="2158"/>
        </pc:sldMkLst>
      </pc:sldChg>
      <pc:sldChg chg="add del">
        <pc:chgData name="Humberto Alencar" userId="d6098c2c-e45d-4e6a-b828-f736d4b688d9" providerId="ADAL" clId="{F0DCFB50-DC86-426C-AE70-C223BE23B8B3}" dt="2021-12-15T19:15:07.185" v="3822" actId="47"/>
        <pc:sldMkLst>
          <pc:docMk/>
          <pc:sldMk cId="4103326117" sldId="2159"/>
        </pc:sldMkLst>
      </pc:sldChg>
      <pc:sldChg chg="add del">
        <pc:chgData name="Humberto Alencar" userId="d6098c2c-e45d-4e6a-b828-f736d4b688d9" providerId="ADAL" clId="{F0DCFB50-DC86-426C-AE70-C223BE23B8B3}" dt="2021-12-15T19:15:07.185" v="3822" actId="47"/>
        <pc:sldMkLst>
          <pc:docMk/>
          <pc:sldMk cId="3696438407" sldId="2160"/>
        </pc:sldMkLst>
      </pc:sldChg>
      <pc:sldChg chg="add del">
        <pc:chgData name="Humberto Alencar" userId="d6098c2c-e45d-4e6a-b828-f736d4b688d9" providerId="ADAL" clId="{F0DCFB50-DC86-426C-AE70-C223BE23B8B3}" dt="2021-12-15T19:15:01.166" v="3821" actId="47"/>
        <pc:sldMkLst>
          <pc:docMk/>
          <pc:sldMk cId="2508587556" sldId="2161"/>
        </pc:sldMkLst>
      </pc:sldChg>
      <pc:sldChg chg="add del">
        <pc:chgData name="Humberto Alencar" userId="d6098c2c-e45d-4e6a-b828-f736d4b688d9" providerId="ADAL" clId="{F0DCFB50-DC86-426C-AE70-C223BE23B8B3}" dt="2021-12-15T19:15:01.166" v="3821" actId="47"/>
        <pc:sldMkLst>
          <pc:docMk/>
          <pc:sldMk cId="3728800727" sldId="2162"/>
        </pc:sldMkLst>
      </pc:sldChg>
      <pc:sldChg chg="add del">
        <pc:chgData name="Humberto Alencar" userId="d6098c2c-e45d-4e6a-b828-f736d4b688d9" providerId="ADAL" clId="{F0DCFB50-DC86-426C-AE70-C223BE23B8B3}" dt="2021-12-15T19:15:01.166" v="3821" actId="47"/>
        <pc:sldMkLst>
          <pc:docMk/>
          <pc:sldMk cId="2291622543" sldId="2163"/>
        </pc:sldMkLst>
      </pc:sldChg>
      <pc:sldChg chg="add del">
        <pc:chgData name="Humberto Alencar" userId="d6098c2c-e45d-4e6a-b828-f736d4b688d9" providerId="ADAL" clId="{F0DCFB50-DC86-426C-AE70-C223BE23B8B3}" dt="2021-12-15T19:15:01.166" v="3821" actId="47"/>
        <pc:sldMkLst>
          <pc:docMk/>
          <pc:sldMk cId="1666377603" sldId="2164"/>
        </pc:sldMkLst>
      </pc:sldChg>
      <pc:sldChg chg="modSp mod">
        <pc:chgData name="Humberto Alencar" userId="d6098c2c-e45d-4e6a-b828-f736d4b688d9" providerId="ADAL" clId="{F0DCFB50-DC86-426C-AE70-C223BE23B8B3}" dt="2021-12-13T20:35:06.844" v="186" actId="20577"/>
        <pc:sldMkLst>
          <pc:docMk/>
          <pc:sldMk cId="2636088828" sldId="2186"/>
        </pc:sldMkLst>
        <pc:spChg chg="mod">
          <ac:chgData name="Humberto Alencar" userId="d6098c2c-e45d-4e6a-b828-f736d4b688d9" providerId="ADAL" clId="{F0DCFB50-DC86-426C-AE70-C223BE23B8B3}" dt="2021-12-13T20:35:06.844" v="186" actId="20577"/>
          <ac:spMkLst>
            <pc:docMk/>
            <pc:sldMk cId="2636088828" sldId="2186"/>
            <ac:spMk id="2" creationId="{00000000-0000-0000-0000-000000000000}"/>
          </ac:spMkLst>
        </pc:spChg>
      </pc:sldChg>
      <pc:sldChg chg="addSp delSp modSp mod">
        <pc:chgData name="Humberto Alencar" userId="d6098c2c-e45d-4e6a-b828-f736d4b688d9" providerId="ADAL" clId="{F0DCFB50-DC86-426C-AE70-C223BE23B8B3}" dt="2021-12-14T22:26:42.370" v="582" actId="478"/>
        <pc:sldMkLst>
          <pc:docMk/>
          <pc:sldMk cId="3131975711" sldId="2188"/>
        </pc:sldMkLst>
        <pc:spChg chg="add del mod">
          <ac:chgData name="Humberto Alencar" userId="d6098c2c-e45d-4e6a-b828-f736d4b688d9" providerId="ADAL" clId="{F0DCFB50-DC86-426C-AE70-C223BE23B8B3}" dt="2021-12-14T22:26:10.135" v="573" actId="478"/>
          <ac:spMkLst>
            <pc:docMk/>
            <pc:sldMk cId="3131975711" sldId="2188"/>
            <ac:spMk id="6" creationId="{372F3CCD-9066-4405-853D-B8F06D101D52}"/>
          </ac:spMkLst>
        </pc:spChg>
        <pc:picChg chg="del">
          <ac:chgData name="Humberto Alencar" userId="d6098c2c-e45d-4e6a-b828-f736d4b688d9" providerId="ADAL" clId="{F0DCFB50-DC86-426C-AE70-C223BE23B8B3}" dt="2021-12-14T22:26:26.007" v="578" actId="478"/>
          <ac:picMkLst>
            <pc:docMk/>
            <pc:sldMk cId="3131975711" sldId="2188"/>
            <ac:picMk id="3" creationId="{9203544A-48CB-4988-874F-6EEE2FD138E2}"/>
          </ac:picMkLst>
        </pc:picChg>
        <pc:picChg chg="del">
          <ac:chgData name="Humberto Alencar" userId="d6098c2c-e45d-4e6a-b828-f736d4b688d9" providerId="ADAL" clId="{F0DCFB50-DC86-426C-AE70-C223BE23B8B3}" dt="2021-12-14T22:26:42.370" v="582" actId="478"/>
          <ac:picMkLst>
            <pc:docMk/>
            <pc:sldMk cId="3131975711" sldId="2188"/>
            <ac:picMk id="4" creationId="{B0D1D909-EDB7-4271-B68C-88224F56B1BE}"/>
          </ac:picMkLst>
        </pc:picChg>
        <pc:picChg chg="mod ord">
          <ac:chgData name="Humberto Alencar" userId="d6098c2c-e45d-4e6a-b828-f736d4b688d9" providerId="ADAL" clId="{F0DCFB50-DC86-426C-AE70-C223BE23B8B3}" dt="2021-12-14T22:26:24.941" v="577" actId="167"/>
          <ac:picMkLst>
            <pc:docMk/>
            <pc:sldMk cId="3131975711" sldId="2188"/>
            <ac:picMk id="5" creationId="{FD1C6E55-1A8D-4C4D-BD97-21660C34E458}"/>
          </ac:picMkLst>
        </pc:picChg>
        <pc:picChg chg="mod ord">
          <ac:chgData name="Humberto Alencar" userId="d6098c2c-e45d-4e6a-b828-f736d4b688d9" providerId="ADAL" clId="{F0DCFB50-DC86-426C-AE70-C223BE23B8B3}" dt="2021-12-14T22:26:41.046" v="581" actId="167"/>
          <ac:picMkLst>
            <pc:docMk/>
            <pc:sldMk cId="3131975711" sldId="2188"/>
            <ac:picMk id="8" creationId="{EDDC73F8-04AA-4043-8C4D-6FF5AACE1C7E}"/>
          </ac:picMkLst>
        </pc:picChg>
      </pc:sldChg>
      <pc:sldChg chg="addSp delSp modSp">
        <pc:chgData name="Humberto Alencar" userId="d6098c2c-e45d-4e6a-b828-f736d4b688d9" providerId="ADAL" clId="{F0DCFB50-DC86-426C-AE70-C223BE23B8B3}" dt="2021-12-13T20:27:49.072" v="15"/>
        <pc:sldMkLst>
          <pc:docMk/>
          <pc:sldMk cId="3116719847" sldId="2231"/>
        </pc:sldMkLst>
        <pc:spChg chg="add del mod">
          <ac:chgData name="Humberto Alencar" userId="d6098c2c-e45d-4e6a-b828-f736d4b688d9" providerId="ADAL" clId="{F0DCFB50-DC86-426C-AE70-C223BE23B8B3}" dt="2021-12-13T20:27:49.072" v="15"/>
          <ac:spMkLst>
            <pc:docMk/>
            <pc:sldMk cId="3116719847" sldId="2231"/>
            <ac:spMk id="20" creationId="{A2B71AA4-4480-4636-AC6A-635C19962144}"/>
          </ac:spMkLst>
        </pc:spChg>
      </pc:sldChg>
      <pc:sldChg chg="addSp modSp mod">
        <pc:chgData name="Humberto Alencar" userId="d6098c2c-e45d-4e6a-b828-f736d4b688d9" providerId="ADAL" clId="{F0DCFB50-DC86-426C-AE70-C223BE23B8B3}" dt="2021-12-14T20:12:09.585" v="467" actId="20577"/>
        <pc:sldMkLst>
          <pc:docMk/>
          <pc:sldMk cId="2659089311" sldId="2257"/>
        </pc:sldMkLst>
        <pc:spChg chg="add mod">
          <ac:chgData name="Humberto Alencar" userId="d6098c2c-e45d-4e6a-b828-f736d4b688d9" providerId="ADAL" clId="{F0DCFB50-DC86-426C-AE70-C223BE23B8B3}" dt="2021-12-14T20:12:09.585" v="467" actId="20577"/>
          <ac:spMkLst>
            <pc:docMk/>
            <pc:sldMk cId="2659089311" sldId="2257"/>
            <ac:spMk id="5" creationId="{E0BAA472-835E-4935-A256-2A63C9D6ACC8}"/>
          </ac:spMkLst>
        </pc:spChg>
      </pc:sldChg>
      <pc:sldChg chg="addSp delSp modSp mod">
        <pc:chgData name="Humberto Alencar" userId="d6098c2c-e45d-4e6a-b828-f736d4b688d9" providerId="ADAL" clId="{F0DCFB50-DC86-426C-AE70-C223BE23B8B3}" dt="2021-12-13T20:52:35.597" v="277" actId="20577"/>
        <pc:sldMkLst>
          <pc:docMk/>
          <pc:sldMk cId="1743544488" sldId="2303"/>
        </pc:sldMkLst>
        <pc:spChg chg="mod">
          <ac:chgData name="Humberto Alencar" userId="d6098c2c-e45d-4e6a-b828-f736d4b688d9" providerId="ADAL" clId="{F0DCFB50-DC86-426C-AE70-C223BE23B8B3}" dt="2021-12-13T20:52:16.820" v="259" actId="6549"/>
          <ac:spMkLst>
            <pc:docMk/>
            <pc:sldMk cId="1743544488" sldId="2303"/>
            <ac:spMk id="8" creationId="{895D1BC1-C0AA-420D-B0F6-A53AC518FA7B}"/>
          </ac:spMkLst>
        </pc:spChg>
        <pc:spChg chg="mod">
          <ac:chgData name="Humberto Alencar" userId="d6098c2c-e45d-4e6a-b828-f736d4b688d9" providerId="ADAL" clId="{F0DCFB50-DC86-426C-AE70-C223BE23B8B3}" dt="2021-12-13T20:52:24.752" v="269" actId="6549"/>
          <ac:spMkLst>
            <pc:docMk/>
            <pc:sldMk cId="1743544488" sldId="2303"/>
            <ac:spMk id="9" creationId="{D389DA09-0946-434B-8C7C-B2CE913A179E}"/>
          </ac:spMkLst>
        </pc:spChg>
        <pc:spChg chg="mod">
          <ac:chgData name="Humberto Alencar" userId="d6098c2c-e45d-4e6a-b828-f736d4b688d9" providerId="ADAL" clId="{F0DCFB50-DC86-426C-AE70-C223BE23B8B3}" dt="2021-12-13T20:52:35.597" v="277" actId="20577"/>
          <ac:spMkLst>
            <pc:docMk/>
            <pc:sldMk cId="1743544488" sldId="2303"/>
            <ac:spMk id="10" creationId="{5113A174-46DE-4279-889B-2262ECDA9575}"/>
          </ac:spMkLst>
        </pc:spChg>
        <pc:spChg chg="add del mod">
          <ac:chgData name="Humberto Alencar" userId="d6098c2c-e45d-4e6a-b828-f736d4b688d9" providerId="ADAL" clId="{F0DCFB50-DC86-426C-AE70-C223BE23B8B3}" dt="2021-12-13T20:51:30.428" v="239" actId="478"/>
          <ac:spMkLst>
            <pc:docMk/>
            <pc:sldMk cId="1743544488" sldId="2303"/>
            <ac:spMk id="11" creationId="{EEBDDCDF-C3C0-42AE-A572-221A616AF3F3}"/>
          </ac:spMkLst>
        </pc:spChg>
        <pc:picChg chg="mod ord">
          <ac:chgData name="Humberto Alencar" userId="d6098c2c-e45d-4e6a-b828-f736d4b688d9" providerId="ADAL" clId="{F0DCFB50-DC86-426C-AE70-C223BE23B8B3}" dt="2021-12-13T20:51:48.964" v="244" actId="167"/>
          <ac:picMkLst>
            <pc:docMk/>
            <pc:sldMk cId="1743544488" sldId="2303"/>
            <ac:picMk id="3" creationId="{6BF89EA0-F185-408F-A0C5-E25F5BD53ED6}"/>
          </ac:picMkLst>
        </pc:picChg>
        <pc:picChg chg="del">
          <ac:chgData name="Humberto Alencar" userId="d6098c2c-e45d-4e6a-b828-f736d4b688d9" providerId="ADAL" clId="{F0DCFB50-DC86-426C-AE70-C223BE23B8B3}" dt="2021-12-13T20:51:50.195" v="245" actId="478"/>
          <ac:picMkLst>
            <pc:docMk/>
            <pc:sldMk cId="1743544488" sldId="2303"/>
            <ac:picMk id="6" creationId="{DFA40A29-72F1-4591-83EF-F24027BB6D82}"/>
          </ac:picMkLst>
        </pc:picChg>
      </pc:sldChg>
      <pc:sldChg chg="addSp delSp modSp mod">
        <pc:chgData name="Humberto Alencar" userId="d6098c2c-e45d-4e6a-b828-f736d4b688d9" providerId="ADAL" clId="{F0DCFB50-DC86-426C-AE70-C223BE23B8B3}" dt="2021-12-13T20:56:50.047" v="278" actId="478"/>
        <pc:sldMkLst>
          <pc:docMk/>
          <pc:sldMk cId="3577640694" sldId="2467"/>
        </pc:sldMkLst>
        <pc:spChg chg="add del mod">
          <ac:chgData name="Humberto Alencar" userId="d6098c2c-e45d-4e6a-b828-f736d4b688d9" providerId="ADAL" clId="{F0DCFB50-DC86-426C-AE70-C223BE23B8B3}" dt="2021-12-13T20:56:50.047" v="278" actId="478"/>
          <ac:spMkLst>
            <pc:docMk/>
            <pc:sldMk cId="3577640694" sldId="2467"/>
            <ac:spMk id="16" creationId="{870B8118-7769-4707-8EB2-B85DA64C4515}"/>
          </ac:spMkLst>
        </pc:spChg>
      </pc:sldChg>
      <pc:sldChg chg="addSp modSp mod">
        <pc:chgData name="Humberto Alencar" userId="d6098c2c-e45d-4e6a-b828-f736d4b688d9" providerId="ADAL" clId="{F0DCFB50-DC86-426C-AE70-C223BE23B8B3}" dt="2021-12-14T20:26:08.174" v="498" actId="20577"/>
        <pc:sldMkLst>
          <pc:docMk/>
          <pc:sldMk cId="1199238041" sldId="5836"/>
        </pc:sldMkLst>
        <pc:spChg chg="add mod">
          <ac:chgData name="Humberto Alencar" userId="d6098c2c-e45d-4e6a-b828-f736d4b688d9" providerId="ADAL" clId="{F0DCFB50-DC86-426C-AE70-C223BE23B8B3}" dt="2021-12-14T20:26:08.174" v="498" actId="20577"/>
          <ac:spMkLst>
            <pc:docMk/>
            <pc:sldMk cId="1199238041" sldId="5836"/>
            <ac:spMk id="5" creationId="{4E1D2223-2397-4E66-9B79-5D932C99FD25}"/>
          </ac:spMkLst>
        </pc:spChg>
      </pc:sldChg>
      <pc:sldChg chg="addSp modSp mod">
        <pc:chgData name="Humberto Alencar" userId="d6098c2c-e45d-4e6a-b828-f736d4b688d9" providerId="ADAL" clId="{F0DCFB50-DC86-426C-AE70-C223BE23B8B3}" dt="2021-12-14T20:26:16.584" v="512" actId="20577"/>
        <pc:sldMkLst>
          <pc:docMk/>
          <pc:sldMk cId="1926715238" sldId="5837"/>
        </pc:sldMkLst>
        <pc:spChg chg="add mod">
          <ac:chgData name="Humberto Alencar" userId="d6098c2c-e45d-4e6a-b828-f736d4b688d9" providerId="ADAL" clId="{F0DCFB50-DC86-426C-AE70-C223BE23B8B3}" dt="2021-12-14T20:26:16.584" v="512" actId="20577"/>
          <ac:spMkLst>
            <pc:docMk/>
            <pc:sldMk cId="1926715238" sldId="5837"/>
            <ac:spMk id="5" creationId="{3C9E2F72-16CC-4505-B772-B11C3A3B0042}"/>
          </ac:spMkLst>
        </pc:spChg>
      </pc:sldChg>
      <pc:sldChg chg="addSp modSp mod">
        <pc:chgData name="Humberto Alencar" userId="d6098c2c-e45d-4e6a-b828-f736d4b688d9" providerId="ADAL" clId="{F0DCFB50-DC86-426C-AE70-C223BE23B8B3}" dt="2021-12-14T20:26:20.382" v="518" actId="20577"/>
        <pc:sldMkLst>
          <pc:docMk/>
          <pc:sldMk cId="1030866915" sldId="5838"/>
        </pc:sldMkLst>
        <pc:spChg chg="add mod">
          <ac:chgData name="Humberto Alencar" userId="d6098c2c-e45d-4e6a-b828-f736d4b688d9" providerId="ADAL" clId="{F0DCFB50-DC86-426C-AE70-C223BE23B8B3}" dt="2021-12-14T20:26:20.382" v="518" actId="20577"/>
          <ac:spMkLst>
            <pc:docMk/>
            <pc:sldMk cId="1030866915" sldId="5838"/>
            <ac:spMk id="5" creationId="{B248E92C-C4F0-4798-B7F2-B1B5A0A99011}"/>
          </ac:spMkLst>
        </pc:spChg>
      </pc:sldChg>
      <pc:sldChg chg="addSp modSp mod">
        <pc:chgData name="Humberto Alencar" userId="d6098c2c-e45d-4e6a-b828-f736d4b688d9" providerId="ADAL" clId="{F0DCFB50-DC86-426C-AE70-C223BE23B8B3}" dt="2021-12-14T20:12:13.142" v="468"/>
        <pc:sldMkLst>
          <pc:docMk/>
          <pc:sldMk cId="3229432714" sldId="5868"/>
        </pc:sldMkLst>
        <pc:spChg chg="add mod">
          <ac:chgData name="Humberto Alencar" userId="d6098c2c-e45d-4e6a-b828-f736d4b688d9" providerId="ADAL" clId="{F0DCFB50-DC86-426C-AE70-C223BE23B8B3}" dt="2021-12-14T20:12:13.142" v="468"/>
          <ac:spMkLst>
            <pc:docMk/>
            <pc:sldMk cId="3229432714" sldId="5868"/>
            <ac:spMk id="5" creationId="{E052BE5E-C4EE-4C23-B35A-605F8D8E7624}"/>
          </ac:spMkLst>
        </pc:spChg>
      </pc:sldChg>
      <pc:sldChg chg="addSp modSp mod">
        <pc:chgData name="Humberto Alencar" userId="d6098c2c-e45d-4e6a-b828-f736d4b688d9" providerId="ADAL" clId="{F0DCFB50-DC86-426C-AE70-C223BE23B8B3}" dt="2021-12-14T20:12:15.406" v="469"/>
        <pc:sldMkLst>
          <pc:docMk/>
          <pc:sldMk cId="754192620" sldId="5869"/>
        </pc:sldMkLst>
        <pc:spChg chg="add mod">
          <ac:chgData name="Humberto Alencar" userId="d6098c2c-e45d-4e6a-b828-f736d4b688d9" providerId="ADAL" clId="{F0DCFB50-DC86-426C-AE70-C223BE23B8B3}" dt="2021-12-14T20:12:15.406" v="469"/>
          <ac:spMkLst>
            <pc:docMk/>
            <pc:sldMk cId="754192620" sldId="5869"/>
            <ac:spMk id="5" creationId="{B74312FF-C6AC-4158-B821-C705833D08D0}"/>
          </ac:spMkLst>
        </pc:spChg>
      </pc:sldChg>
      <pc:sldChg chg="addSp modSp mod">
        <pc:chgData name="Humberto Alencar" userId="d6098c2c-e45d-4e6a-b828-f736d4b688d9" providerId="ADAL" clId="{F0DCFB50-DC86-426C-AE70-C223BE23B8B3}" dt="2021-12-14T20:12:17.440" v="470"/>
        <pc:sldMkLst>
          <pc:docMk/>
          <pc:sldMk cId="2643706839" sldId="5870"/>
        </pc:sldMkLst>
        <pc:spChg chg="add mod">
          <ac:chgData name="Humberto Alencar" userId="d6098c2c-e45d-4e6a-b828-f736d4b688d9" providerId="ADAL" clId="{F0DCFB50-DC86-426C-AE70-C223BE23B8B3}" dt="2021-12-14T20:12:17.440" v="470"/>
          <ac:spMkLst>
            <pc:docMk/>
            <pc:sldMk cId="2643706839" sldId="5870"/>
            <ac:spMk id="5" creationId="{AA08BA45-952B-4FA2-9E8E-F758BBE53F36}"/>
          </ac:spMkLst>
        </pc:spChg>
      </pc:sldChg>
      <pc:sldChg chg="addSp modSp mod">
        <pc:chgData name="Humberto Alencar" userId="d6098c2c-e45d-4e6a-b828-f736d4b688d9" providerId="ADAL" clId="{F0DCFB50-DC86-426C-AE70-C223BE23B8B3}" dt="2021-12-14T20:26:42.639" v="535" actId="20577"/>
        <pc:sldMkLst>
          <pc:docMk/>
          <pc:sldMk cId="2718010495" sldId="5947"/>
        </pc:sldMkLst>
        <pc:spChg chg="add mod">
          <ac:chgData name="Humberto Alencar" userId="d6098c2c-e45d-4e6a-b828-f736d4b688d9" providerId="ADAL" clId="{F0DCFB50-DC86-426C-AE70-C223BE23B8B3}" dt="2021-12-14T20:26:42.639" v="535" actId="20577"/>
          <ac:spMkLst>
            <pc:docMk/>
            <pc:sldMk cId="2718010495" sldId="5947"/>
            <ac:spMk id="8" creationId="{7D1ADB25-EA84-4A4D-8487-E7C246D46488}"/>
          </ac:spMkLst>
        </pc:spChg>
      </pc:sldChg>
      <pc:sldChg chg="addSp modSp mod">
        <pc:chgData name="Humberto Alencar" userId="d6098c2c-e45d-4e6a-b828-f736d4b688d9" providerId="ADAL" clId="{F0DCFB50-DC86-426C-AE70-C223BE23B8B3}" dt="2021-12-14T20:26:12.087" v="504" actId="20577"/>
        <pc:sldMkLst>
          <pc:docMk/>
          <pc:sldMk cId="2024760463" sldId="6017"/>
        </pc:sldMkLst>
        <pc:spChg chg="add mod">
          <ac:chgData name="Humberto Alencar" userId="d6098c2c-e45d-4e6a-b828-f736d4b688d9" providerId="ADAL" clId="{F0DCFB50-DC86-426C-AE70-C223BE23B8B3}" dt="2021-12-14T20:26:12.087" v="504" actId="20577"/>
          <ac:spMkLst>
            <pc:docMk/>
            <pc:sldMk cId="2024760463" sldId="6017"/>
            <ac:spMk id="5" creationId="{D9BB4AC1-DBF2-4A9E-A85D-94750E30204C}"/>
          </ac:spMkLst>
        </pc:spChg>
      </pc:sldChg>
      <pc:sldChg chg="addSp mod">
        <pc:chgData name="Humberto Alencar" userId="d6098c2c-e45d-4e6a-b828-f736d4b688d9" providerId="ADAL" clId="{F0DCFB50-DC86-426C-AE70-C223BE23B8B3}" dt="2021-12-13T20:27:40.662" v="8" actId="11529"/>
        <pc:sldMkLst>
          <pc:docMk/>
          <pc:sldMk cId="560040600" sldId="6038"/>
        </pc:sldMkLst>
        <pc:spChg chg="add">
          <ac:chgData name="Humberto Alencar" userId="d6098c2c-e45d-4e6a-b828-f736d4b688d9" providerId="ADAL" clId="{F0DCFB50-DC86-426C-AE70-C223BE23B8B3}" dt="2021-12-13T20:27:40.662" v="8" actId="11529"/>
          <ac:spMkLst>
            <pc:docMk/>
            <pc:sldMk cId="560040600" sldId="6038"/>
            <ac:spMk id="2" creationId="{8D5A072D-5BB8-447F-BAF3-65B3465DD121}"/>
          </ac:spMkLst>
        </pc:spChg>
      </pc:sldChg>
      <pc:sldChg chg="addSp modSp">
        <pc:chgData name="Humberto Alencar" userId="d6098c2c-e45d-4e6a-b828-f736d4b688d9" providerId="ADAL" clId="{F0DCFB50-DC86-426C-AE70-C223BE23B8B3}" dt="2021-12-13T20:27:42.916" v="9"/>
        <pc:sldMkLst>
          <pc:docMk/>
          <pc:sldMk cId="205460439" sldId="6041"/>
        </pc:sldMkLst>
        <pc:spChg chg="add mod">
          <ac:chgData name="Humberto Alencar" userId="d6098c2c-e45d-4e6a-b828-f736d4b688d9" providerId="ADAL" clId="{F0DCFB50-DC86-426C-AE70-C223BE23B8B3}" dt="2021-12-13T20:27:42.916" v="9"/>
          <ac:spMkLst>
            <pc:docMk/>
            <pc:sldMk cId="205460439" sldId="6041"/>
            <ac:spMk id="6" creationId="{5C872417-4F70-472D-ADC1-0A7E37661814}"/>
          </ac:spMkLst>
        </pc:spChg>
      </pc:sldChg>
      <pc:sldChg chg="addSp modSp">
        <pc:chgData name="Humberto Alencar" userId="d6098c2c-e45d-4e6a-b828-f736d4b688d9" providerId="ADAL" clId="{F0DCFB50-DC86-426C-AE70-C223BE23B8B3}" dt="2021-12-13T20:28:47.229" v="96"/>
        <pc:sldMkLst>
          <pc:docMk/>
          <pc:sldMk cId="165533056" sldId="6086"/>
        </pc:sldMkLst>
        <pc:spChg chg="add mod">
          <ac:chgData name="Humberto Alencar" userId="d6098c2c-e45d-4e6a-b828-f736d4b688d9" providerId="ADAL" clId="{F0DCFB50-DC86-426C-AE70-C223BE23B8B3}" dt="2021-12-13T20:28:47.229" v="96"/>
          <ac:spMkLst>
            <pc:docMk/>
            <pc:sldMk cId="165533056" sldId="6086"/>
            <ac:spMk id="26" creationId="{38A4B134-038D-4634-AEAE-2F1C3E462982}"/>
          </ac:spMkLst>
        </pc:spChg>
      </pc:sldChg>
      <pc:sldChg chg="addSp delSp modSp">
        <pc:chgData name="Humberto Alencar" userId="d6098c2c-e45d-4e6a-b828-f736d4b688d9" providerId="ADAL" clId="{F0DCFB50-DC86-426C-AE70-C223BE23B8B3}" dt="2021-12-13T20:28:48.397" v="98"/>
        <pc:sldMkLst>
          <pc:docMk/>
          <pc:sldMk cId="1267663439" sldId="6091"/>
        </pc:sldMkLst>
        <pc:spChg chg="add del mod">
          <ac:chgData name="Humberto Alencar" userId="d6098c2c-e45d-4e6a-b828-f736d4b688d9" providerId="ADAL" clId="{F0DCFB50-DC86-426C-AE70-C223BE23B8B3}" dt="2021-12-13T20:28:48.397" v="98"/>
          <ac:spMkLst>
            <pc:docMk/>
            <pc:sldMk cId="1267663439" sldId="6091"/>
            <ac:spMk id="22" creationId="{7FB32C4C-3E83-4C51-A8C8-E8387A03D519}"/>
          </ac:spMkLst>
        </pc:spChg>
      </pc:sldChg>
      <pc:sldChg chg="addSp modSp">
        <pc:chgData name="Humberto Alencar" userId="d6098c2c-e45d-4e6a-b828-f736d4b688d9" providerId="ADAL" clId="{F0DCFB50-DC86-426C-AE70-C223BE23B8B3}" dt="2021-12-13T20:28:44.581" v="91"/>
        <pc:sldMkLst>
          <pc:docMk/>
          <pc:sldMk cId="4269247581" sldId="6095"/>
        </pc:sldMkLst>
        <pc:spChg chg="add mod">
          <ac:chgData name="Humberto Alencar" userId="d6098c2c-e45d-4e6a-b828-f736d4b688d9" providerId="ADAL" clId="{F0DCFB50-DC86-426C-AE70-C223BE23B8B3}" dt="2021-12-13T20:28:44.581" v="91"/>
          <ac:spMkLst>
            <pc:docMk/>
            <pc:sldMk cId="4269247581" sldId="6095"/>
            <ac:spMk id="14" creationId="{F94D6399-3281-4981-9A65-A4084C98DAF4}"/>
          </ac:spMkLst>
        </pc:spChg>
      </pc:sldChg>
      <pc:sldChg chg="addSp modSp">
        <pc:chgData name="Humberto Alencar" userId="d6098c2c-e45d-4e6a-b828-f736d4b688d9" providerId="ADAL" clId="{F0DCFB50-DC86-426C-AE70-C223BE23B8B3}" dt="2021-12-13T20:28:45.028" v="92"/>
        <pc:sldMkLst>
          <pc:docMk/>
          <pc:sldMk cId="571824757" sldId="6096"/>
        </pc:sldMkLst>
        <pc:spChg chg="add mod">
          <ac:chgData name="Humberto Alencar" userId="d6098c2c-e45d-4e6a-b828-f736d4b688d9" providerId="ADAL" clId="{F0DCFB50-DC86-426C-AE70-C223BE23B8B3}" dt="2021-12-13T20:28:45.028" v="92"/>
          <ac:spMkLst>
            <pc:docMk/>
            <pc:sldMk cId="571824757" sldId="6096"/>
            <ac:spMk id="13" creationId="{E8D73D8B-4FE4-461F-BD92-52F78094B3E0}"/>
          </ac:spMkLst>
        </pc:spChg>
      </pc:sldChg>
      <pc:sldChg chg="addSp modSp">
        <pc:chgData name="Humberto Alencar" userId="d6098c2c-e45d-4e6a-b828-f736d4b688d9" providerId="ADAL" clId="{F0DCFB50-DC86-426C-AE70-C223BE23B8B3}" dt="2021-12-13T20:28:45.659" v="93"/>
        <pc:sldMkLst>
          <pc:docMk/>
          <pc:sldMk cId="2568456837" sldId="6097"/>
        </pc:sldMkLst>
        <pc:spChg chg="add mod">
          <ac:chgData name="Humberto Alencar" userId="d6098c2c-e45d-4e6a-b828-f736d4b688d9" providerId="ADAL" clId="{F0DCFB50-DC86-426C-AE70-C223BE23B8B3}" dt="2021-12-13T20:28:45.659" v="93"/>
          <ac:spMkLst>
            <pc:docMk/>
            <pc:sldMk cId="2568456837" sldId="6097"/>
            <ac:spMk id="16" creationId="{555BED4B-7FFD-43C2-8B97-ED66E417067B}"/>
          </ac:spMkLst>
        </pc:spChg>
      </pc:sldChg>
      <pc:sldChg chg="addSp modSp add del">
        <pc:chgData name="Humberto Alencar" userId="d6098c2c-e45d-4e6a-b828-f736d4b688d9" providerId="ADAL" clId="{F0DCFB50-DC86-426C-AE70-C223BE23B8B3}" dt="2021-12-13T20:28:12.012" v="31" actId="47"/>
        <pc:sldMkLst>
          <pc:docMk/>
          <pc:sldMk cId="3387881243" sldId="6113"/>
        </pc:sldMkLst>
        <pc:spChg chg="add mod">
          <ac:chgData name="Humberto Alencar" userId="d6098c2c-e45d-4e6a-b828-f736d4b688d9" providerId="ADAL" clId="{F0DCFB50-DC86-426C-AE70-C223BE23B8B3}" dt="2021-12-13T20:27:57.421" v="24"/>
          <ac:spMkLst>
            <pc:docMk/>
            <pc:sldMk cId="3387881243" sldId="6113"/>
            <ac:spMk id="5" creationId="{4BAA4ACC-60EF-4D62-8BFA-3EBE15B838B6}"/>
          </ac:spMkLst>
        </pc:spChg>
      </pc:sldChg>
      <pc:sldChg chg="addSp modSp add del">
        <pc:chgData name="Humberto Alencar" userId="d6098c2c-e45d-4e6a-b828-f736d4b688d9" providerId="ADAL" clId="{F0DCFB50-DC86-426C-AE70-C223BE23B8B3}" dt="2021-12-13T20:28:12.012" v="31" actId="47"/>
        <pc:sldMkLst>
          <pc:docMk/>
          <pc:sldMk cId="140665574" sldId="6114"/>
        </pc:sldMkLst>
        <pc:spChg chg="add mod">
          <ac:chgData name="Humberto Alencar" userId="d6098c2c-e45d-4e6a-b828-f736d4b688d9" providerId="ADAL" clId="{F0DCFB50-DC86-426C-AE70-C223BE23B8B3}" dt="2021-12-13T20:27:58.025" v="25"/>
          <ac:spMkLst>
            <pc:docMk/>
            <pc:sldMk cId="140665574" sldId="6114"/>
            <ac:spMk id="12" creationId="{ACF768B5-531E-4765-95C0-3AD138978F6F}"/>
          </ac:spMkLst>
        </pc:spChg>
      </pc:sldChg>
      <pc:sldChg chg="addSp modSp add del">
        <pc:chgData name="Humberto Alencar" userId="d6098c2c-e45d-4e6a-b828-f736d4b688d9" providerId="ADAL" clId="{F0DCFB50-DC86-426C-AE70-C223BE23B8B3}" dt="2021-12-13T20:28:12.012" v="31" actId="47"/>
        <pc:sldMkLst>
          <pc:docMk/>
          <pc:sldMk cId="2243483128" sldId="6115"/>
        </pc:sldMkLst>
        <pc:spChg chg="add mod">
          <ac:chgData name="Humberto Alencar" userId="d6098c2c-e45d-4e6a-b828-f736d4b688d9" providerId="ADAL" clId="{F0DCFB50-DC86-426C-AE70-C223BE23B8B3}" dt="2021-12-13T20:27:58.771" v="26"/>
          <ac:spMkLst>
            <pc:docMk/>
            <pc:sldMk cId="2243483128" sldId="6115"/>
            <ac:spMk id="55" creationId="{D85D47DF-498F-4037-9605-FEDDAFA5CE3D}"/>
          </ac:spMkLst>
        </pc:spChg>
      </pc:sldChg>
      <pc:sldChg chg="addSp modSp add del">
        <pc:chgData name="Humberto Alencar" userId="d6098c2c-e45d-4e6a-b828-f736d4b688d9" providerId="ADAL" clId="{F0DCFB50-DC86-426C-AE70-C223BE23B8B3}" dt="2021-12-13T20:28:12.012" v="31" actId="47"/>
        <pc:sldMkLst>
          <pc:docMk/>
          <pc:sldMk cId="1738271004" sldId="6116"/>
        </pc:sldMkLst>
        <pc:spChg chg="add mod">
          <ac:chgData name="Humberto Alencar" userId="d6098c2c-e45d-4e6a-b828-f736d4b688d9" providerId="ADAL" clId="{F0DCFB50-DC86-426C-AE70-C223BE23B8B3}" dt="2021-12-13T20:27:59.708" v="28"/>
          <ac:spMkLst>
            <pc:docMk/>
            <pc:sldMk cId="1738271004" sldId="6116"/>
            <ac:spMk id="4" creationId="{367E8826-1610-454F-AA26-78D9D6CDF916}"/>
          </ac:spMkLst>
        </pc:spChg>
      </pc:sldChg>
      <pc:sldChg chg="addSp modSp add del">
        <pc:chgData name="Humberto Alencar" userId="d6098c2c-e45d-4e6a-b828-f736d4b688d9" providerId="ADAL" clId="{F0DCFB50-DC86-426C-AE70-C223BE23B8B3}" dt="2021-12-15T18:05:47.428" v="3819" actId="47"/>
        <pc:sldMkLst>
          <pc:docMk/>
          <pc:sldMk cId="3462552612" sldId="6117"/>
        </pc:sldMkLst>
        <pc:spChg chg="add mod">
          <ac:chgData name="Humberto Alencar" userId="d6098c2c-e45d-4e6a-b828-f736d4b688d9" providerId="ADAL" clId="{F0DCFB50-DC86-426C-AE70-C223BE23B8B3}" dt="2021-12-13T20:28:13.688" v="32"/>
          <ac:spMkLst>
            <pc:docMk/>
            <pc:sldMk cId="3462552612" sldId="6117"/>
            <ac:spMk id="24" creationId="{B2487013-5E2D-43B1-88F3-9F1F9AACF8F5}"/>
          </ac:spMkLst>
        </pc:spChg>
      </pc:sldChg>
      <pc:sldChg chg="add del">
        <pc:chgData name="Humberto Alencar" userId="d6098c2c-e45d-4e6a-b828-f736d4b688d9" providerId="ADAL" clId="{F0DCFB50-DC86-426C-AE70-C223BE23B8B3}" dt="2021-12-13T20:28:12.012" v="31" actId="47"/>
        <pc:sldMkLst>
          <pc:docMk/>
          <pc:sldMk cId="1454113840" sldId="6118"/>
        </pc:sldMkLst>
      </pc:sldChg>
      <pc:sldChg chg="addSp delSp modSp mod">
        <pc:chgData name="Humberto Alencar" userId="d6098c2c-e45d-4e6a-b828-f736d4b688d9" providerId="ADAL" clId="{F0DCFB50-DC86-426C-AE70-C223BE23B8B3}" dt="2021-12-13T20:35:00.424" v="180" actId="113"/>
        <pc:sldMkLst>
          <pc:docMk/>
          <pc:sldMk cId="1735580882" sldId="6172"/>
        </pc:sldMkLst>
        <pc:spChg chg="mod">
          <ac:chgData name="Humberto Alencar" userId="d6098c2c-e45d-4e6a-b828-f736d4b688d9" providerId="ADAL" clId="{F0DCFB50-DC86-426C-AE70-C223BE23B8B3}" dt="2021-12-13T20:30:58.584" v="150" actId="20577"/>
          <ac:spMkLst>
            <pc:docMk/>
            <pc:sldMk cId="1735580882" sldId="6172"/>
            <ac:spMk id="24" creationId="{33A25A91-CBFD-420C-AF3C-EE64A9660693}"/>
          </ac:spMkLst>
        </pc:spChg>
        <pc:spChg chg="add del mod">
          <ac:chgData name="Humberto Alencar" userId="d6098c2c-e45d-4e6a-b828-f736d4b688d9" providerId="ADAL" clId="{F0DCFB50-DC86-426C-AE70-C223BE23B8B3}" dt="2021-12-13T20:34:48.981" v="175" actId="207"/>
          <ac:spMkLst>
            <pc:docMk/>
            <pc:sldMk cId="1735580882" sldId="6172"/>
            <ac:spMk id="25" creationId="{8B3E0BA1-85AE-4C47-94AF-BDD8598188AD}"/>
          </ac:spMkLst>
        </pc:spChg>
        <pc:spChg chg="mod">
          <ac:chgData name="Humberto Alencar" userId="d6098c2c-e45d-4e6a-b828-f736d4b688d9" providerId="ADAL" clId="{F0DCFB50-DC86-426C-AE70-C223BE23B8B3}" dt="2021-12-13T20:34:12.408" v="164" actId="20577"/>
          <ac:spMkLst>
            <pc:docMk/>
            <pc:sldMk cId="1735580882" sldId="6172"/>
            <ac:spMk id="26" creationId="{1F66FEBF-01DB-40F6-866C-BDCA851C1F5B}"/>
          </ac:spMkLst>
        </pc:spChg>
        <pc:spChg chg="mod">
          <ac:chgData name="Humberto Alencar" userId="d6098c2c-e45d-4e6a-b828-f736d4b688d9" providerId="ADAL" clId="{F0DCFB50-DC86-426C-AE70-C223BE23B8B3}" dt="2021-12-13T20:31:02.929" v="156" actId="20577"/>
          <ac:spMkLst>
            <pc:docMk/>
            <pc:sldMk cId="1735580882" sldId="6172"/>
            <ac:spMk id="27" creationId="{8D9E9733-1C15-4EDF-8E11-BC0768789D48}"/>
          </ac:spMkLst>
        </pc:spChg>
        <pc:spChg chg="add del mod">
          <ac:chgData name="Humberto Alencar" userId="d6098c2c-e45d-4e6a-b828-f736d4b688d9" providerId="ADAL" clId="{F0DCFB50-DC86-426C-AE70-C223BE23B8B3}" dt="2021-12-13T20:29:53.391" v="122"/>
          <ac:spMkLst>
            <pc:docMk/>
            <pc:sldMk cId="1735580882" sldId="6172"/>
            <ac:spMk id="30" creationId="{00000000-0000-0000-0000-000000000000}"/>
          </ac:spMkLst>
        </pc:spChg>
        <pc:spChg chg="add del mod">
          <ac:chgData name="Humberto Alencar" userId="d6098c2c-e45d-4e6a-b828-f736d4b688d9" providerId="ADAL" clId="{F0DCFB50-DC86-426C-AE70-C223BE23B8B3}" dt="2021-12-13T20:29:42.310" v="117"/>
          <ac:spMkLst>
            <pc:docMk/>
            <pc:sldMk cId="1735580882" sldId="6172"/>
            <ac:spMk id="31" creationId="{00000000-0000-0000-0000-000000000000}"/>
          </ac:spMkLst>
        </pc:spChg>
        <pc:spChg chg="add del mod">
          <ac:chgData name="Humberto Alencar" userId="d6098c2c-e45d-4e6a-b828-f736d4b688d9" providerId="ADAL" clId="{F0DCFB50-DC86-426C-AE70-C223BE23B8B3}" dt="2021-12-13T20:29:46.852" v="120"/>
          <ac:spMkLst>
            <pc:docMk/>
            <pc:sldMk cId="1735580882" sldId="6172"/>
            <ac:spMk id="46" creationId="{00000000-0000-0000-0000-000000000000}"/>
          </ac:spMkLst>
        </pc:spChg>
        <pc:spChg chg="add del mod">
          <ac:chgData name="Humberto Alencar" userId="d6098c2c-e45d-4e6a-b828-f736d4b688d9" providerId="ADAL" clId="{F0DCFB50-DC86-426C-AE70-C223BE23B8B3}" dt="2021-12-13T20:29:50.059" v="121"/>
          <ac:spMkLst>
            <pc:docMk/>
            <pc:sldMk cId="1735580882" sldId="6172"/>
            <ac:spMk id="47" creationId="{00000000-0000-0000-0000-000000000000}"/>
          </ac:spMkLst>
        </pc:spChg>
        <pc:spChg chg="mod">
          <ac:chgData name="Humberto Alencar" userId="d6098c2c-e45d-4e6a-b828-f736d4b688d9" providerId="ADAL" clId="{F0DCFB50-DC86-426C-AE70-C223BE23B8B3}" dt="2021-12-13T20:30:01.140" v="124"/>
          <ac:spMkLst>
            <pc:docMk/>
            <pc:sldMk cId="1735580882" sldId="6172"/>
            <ac:spMk id="48" creationId="{00000000-0000-0000-0000-000000000000}"/>
          </ac:spMkLst>
        </pc:spChg>
        <pc:spChg chg="mod">
          <ac:chgData name="Humberto Alencar" userId="d6098c2c-e45d-4e6a-b828-f736d4b688d9" providerId="ADAL" clId="{F0DCFB50-DC86-426C-AE70-C223BE23B8B3}" dt="2021-12-13T20:29:57.603" v="123"/>
          <ac:spMkLst>
            <pc:docMk/>
            <pc:sldMk cId="1735580882" sldId="6172"/>
            <ac:spMk id="49" creationId="{00000000-0000-0000-0000-000000000000}"/>
          </ac:spMkLst>
        </pc:spChg>
        <pc:spChg chg="mod">
          <ac:chgData name="Humberto Alencar" userId="d6098c2c-e45d-4e6a-b828-f736d4b688d9" providerId="ADAL" clId="{F0DCFB50-DC86-426C-AE70-C223BE23B8B3}" dt="2021-12-13T20:35:00.424" v="180" actId="113"/>
          <ac:spMkLst>
            <pc:docMk/>
            <pc:sldMk cId="1735580882" sldId="6172"/>
            <ac:spMk id="50" creationId="{00000000-0000-0000-0000-000000000000}"/>
          </ac:spMkLst>
        </pc:spChg>
        <pc:spChg chg="mod">
          <ac:chgData name="Humberto Alencar" userId="d6098c2c-e45d-4e6a-b828-f736d4b688d9" providerId="ADAL" clId="{F0DCFB50-DC86-426C-AE70-C223BE23B8B3}" dt="2021-12-13T20:30:08.260" v="126"/>
          <ac:spMkLst>
            <pc:docMk/>
            <pc:sldMk cId="1735580882" sldId="6172"/>
            <ac:spMk id="51" creationId="{00000000-0000-0000-0000-000000000000}"/>
          </ac:spMkLst>
        </pc:spChg>
        <pc:spChg chg="mod">
          <ac:chgData name="Humberto Alencar" userId="d6098c2c-e45d-4e6a-b828-f736d4b688d9" providerId="ADAL" clId="{F0DCFB50-DC86-426C-AE70-C223BE23B8B3}" dt="2021-12-13T20:30:05.413" v="125"/>
          <ac:spMkLst>
            <pc:docMk/>
            <pc:sldMk cId="1735580882" sldId="6172"/>
            <ac:spMk id="52" creationId="{00000000-0000-0000-0000-000000000000}"/>
          </ac:spMkLst>
        </pc:spChg>
        <pc:spChg chg="add del mod">
          <ac:chgData name="Humberto Alencar" userId="d6098c2c-e45d-4e6a-b828-f736d4b688d9" providerId="ADAL" clId="{F0DCFB50-DC86-426C-AE70-C223BE23B8B3}" dt="2021-12-13T20:29:37.445" v="116"/>
          <ac:spMkLst>
            <pc:docMk/>
            <pc:sldMk cId="1735580882" sldId="6172"/>
            <ac:spMk id="53" creationId="{00000000-0000-0000-0000-000000000000}"/>
          </ac:spMkLst>
        </pc:spChg>
        <pc:spChg chg="mod">
          <ac:chgData name="Humberto Alencar" userId="d6098c2c-e45d-4e6a-b828-f736d4b688d9" providerId="ADAL" clId="{F0DCFB50-DC86-426C-AE70-C223BE23B8B3}" dt="2021-12-13T20:30:11.028" v="127"/>
          <ac:spMkLst>
            <pc:docMk/>
            <pc:sldMk cId="1735580882" sldId="6172"/>
            <ac:spMk id="54" creationId="{00000000-0000-0000-0000-000000000000}"/>
          </ac:spMkLst>
        </pc:spChg>
        <pc:spChg chg="mod">
          <ac:chgData name="Humberto Alencar" userId="d6098c2c-e45d-4e6a-b828-f736d4b688d9" providerId="ADAL" clId="{F0DCFB50-DC86-426C-AE70-C223BE23B8B3}" dt="2021-12-13T20:30:16.261" v="129"/>
          <ac:spMkLst>
            <pc:docMk/>
            <pc:sldMk cId="1735580882" sldId="6172"/>
            <ac:spMk id="83" creationId="{00000000-0000-0000-0000-000000000000}"/>
          </ac:spMkLst>
        </pc:spChg>
        <pc:spChg chg="mod">
          <ac:chgData name="Humberto Alencar" userId="d6098c2c-e45d-4e6a-b828-f736d4b688d9" providerId="ADAL" clId="{F0DCFB50-DC86-426C-AE70-C223BE23B8B3}" dt="2021-12-13T20:30:19.067" v="130"/>
          <ac:spMkLst>
            <pc:docMk/>
            <pc:sldMk cId="1735580882" sldId="6172"/>
            <ac:spMk id="84" creationId="{00000000-0000-0000-0000-000000000000}"/>
          </ac:spMkLst>
        </pc:spChg>
        <pc:spChg chg="mod">
          <ac:chgData name="Humberto Alencar" userId="d6098c2c-e45d-4e6a-b828-f736d4b688d9" providerId="ADAL" clId="{F0DCFB50-DC86-426C-AE70-C223BE23B8B3}" dt="2021-12-13T20:30:22.812" v="131"/>
          <ac:spMkLst>
            <pc:docMk/>
            <pc:sldMk cId="1735580882" sldId="6172"/>
            <ac:spMk id="85" creationId="{00000000-0000-0000-0000-000000000000}"/>
          </ac:spMkLst>
        </pc:spChg>
        <pc:spChg chg="mod">
          <ac:chgData name="Humberto Alencar" userId="d6098c2c-e45d-4e6a-b828-f736d4b688d9" providerId="ADAL" clId="{F0DCFB50-DC86-426C-AE70-C223BE23B8B3}" dt="2021-12-13T20:30:13.621" v="128"/>
          <ac:spMkLst>
            <pc:docMk/>
            <pc:sldMk cId="1735580882" sldId="6172"/>
            <ac:spMk id="86" creationId="{00000000-0000-0000-0000-000000000000}"/>
          </ac:spMkLst>
        </pc:spChg>
      </pc:sldChg>
      <pc:sldChg chg="addSp modSp">
        <pc:chgData name="Humberto Alencar" userId="d6098c2c-e45d-4e6a-b828-f736d4b688d9" providerId="ADAL" clId="{F0DCFB50-DC86-426C-AE70-C223BE23B8B3}" dt="2021-12-13T20:28:41.588" v="85"/>
        <pc:sldMkLst>
          <pc:docMk/>
          <pc:sldMk cId="74614992" sldId="6179"/>
        </pc:sldMkLst>
        <pc:spChg chg="add mod">
          <ac:chgData name="Humberto Alencar" userId="d6098c2c-e45d-4e6a-b828-f736d4b688d9" providerId="ADAL" clId="{F0DCFB50-DC86-426C-AE70-C223BE23B8B3}" dt="2021-12-13T20:28:41.588" v="85"/>
          <ac:spMkLst>
            <pc:docMk/>
            <pc:sldMk cId="74614992" sldId="6179"/>
            <ac:spMk id="14" creationId="{45E34E03-02DD-48CB-B95D-A3B88ADDF8CA}"/>
          </ac:spMkLst>
        </pc:spChg>
      </pc:sldChg>
      <pc:sldChg chg="addSp modSp">
        <pc:chgData name="Humberto Alencar" userId="d6098c2c-e45d-4e6a-b828-f736d4b688d9" providerId="ADAL" clId="{F0DCFB50-DC86-426C-AE70-C223BE23B8B3}" dt="2021-12-13T20:28:43.468" v="89"/>
        <pc:sldMkLst>
          <pc:docMk/>
          <pc:sldMk cId="4290377012" sldId="6180"/>
        </pc:sldMkLst>
        <pc:spChg chg="add mod">
          <ac:chgData name="Humberto Alencar" userId="d6098c2c-e45d-4e6a-b828-f736d4b688d9" providerId="ADAL" clId="{F0DCFB50-DC86-426C-AE70-C223BE23B8B3}" dt="2021-12-13T20:28:43.468" v="89"/>
          <ac:spMkLst>
            <pc:docMk/>
            <pc:sldMk cId="4290377012" sldId="6180"/>
            <ac:spMk id="16" creationId="{8ED03C62-9567-4201-9804-73A9872F66C6}"/>
          </ac:spMkLst>
        </pc:spChg>
      </pc:sldChg>
      <pc:sldChg chg="addSp modSp">
        <pc:chgData name="Humberto Alencar" userId="d6098c2c-e45d-4e6a-b828-f736d4b688d9" providerId="ADAL" clId="{F0DCFB50-DC86-426C-AE70-C223BE23B8B3}" dt="2021-12-13T20:28:42.052" v="86"/>
        <pc:sldMkLst>
          <pc:docMk/>
          <pc:sldMk cId="1733087113" sldId="6181"/>
        </pc:sldMkLst>
        <pc:spChg chg="add mod">
          <ac:chgData name="Humberto Alencar" userId="d6098c2c-e45d-4e6a-b828-f736d4b688d9" providerId="ADAL" clId="{F0DCFB50-DC86-426C-AE70-C223BE23B8B3}" dt="2021-12-13T20:28:42.052" v="86"/>
          <ac:spMkLst>
            <pc:docMk/>
            <pc:sldMk cId="1733087113" sldId="6181"/>
            <ac:spMk id="20" creationId="{031B19B1-C95C-488C-8E54-9F52118A95E6}"/>
          </ac:spMkLst>
        </pc:spChg>
      </pc:sldChg>
      <pc:sldChg chg="addSp modSp">
        <pc:chgData name="Humberto Alencar" userId="d6098c2c-e45d-4e6a-b828-f736d4b688d9" providerId="ADAL" clId="{F0DCFB50-DC86-426C-AE70-C223BE23B8B3}" dt="2021-12-13T20:28:46.189" v="94"/>
        <pc:sldMkLst>
          <pc:docMk/>
          <pc:sldMk cId="920545655" sldId="6182"/>
        </pc:sldMkLst>
        <pc:spChg chg="add mod">
          <ac:chgData name="Humberto Alencar" userId="d6098c2c-e45d-4e6a-b828-f736d4b688d9" providerId="ADAL" clId="{F0DCFB50-DC86-426C-AE70-C223BE23B8B3}" dt="2021-12-13T20:28:46.189" v="94"/>
          <ac:spMkLst>
            <pc:docMk/>
            <pc:sldMk cId="920545655" sldId="6182"/>
            <ac:spMk id="19" creationId="{FECA0FFB-0FB3-4392-AF23-4590085F9B92}"/>
          </ac:spMkLst>
        </pc:spChg>
      </pc:sldChg>
      <pc:sldChg chg="addSp modSp">
        <pc:chgData name="Humberto Alencar" userId="d6098c2c-e45d-4e6a-b828-f736d4b688d9" providerId="ADAL" clId="{F0DCFB50-DC86-426C-AE70-C223BE23B8B3}" dt="2021-12-13T20:28:44.116" v="90"/>
        <pc:sldMkLst>
          <pc:docMk/>
          <pc:sldMk cId="1005170819" sldId="6183"/>
        </pc:sldMkLst>
        <pc:spChg chg="add mod">
          <ac:chgData name="Humberto Alencar" userId="d6098c2c-e45d-4e6a-b828-f736d4b688d9" providerId="ADAL" clId="{F0DCFB50-DC86-426C-AE70-C223BE23B8B3}" dt="2021-12-13T20:28:44.116" v="90"/>
          <ac:spMkLst>
            <pc:docMk/>
            <pc:sldMk cId="1005170819" sldId="6183"/>
            <ac:spMk id="20" creationId="{E67941CF-CBBF-4058-9D14-AEBA270C18A2}"/>
          </ac:spMkLst>
        </pc:spChg>
      </pc:sldChg>
      <pc:sldChg chg="addSp modSp">
        <pc:chgData name="Humberto Alencar" userId="d6098c2c-e45d-4e6a-b828-f736d4b688d9" providerId="ADAL" clId="{F0DCFB50-DC86-426C-AE70-C223BE23B8B3}" dt="2021-12-13T20:28:56.033" v="106"/>
        <pc:sldMkLst>
          <pc:docMk/>
          <pc:sldMk cId="2099498711" sldId="6184"/>
        </pc:sldMkLst>
        <pc:spChg chg="add mod">
          <ac:chgData name="Humberto Alencar" userId="d6098c2c-e45d-4e6a-b828-f736d4b688d9" providerId="ADAL" clId="{F0DCFB50-DC86-426C-AE70-C223BE23B8B3}" dt="2021-12-13T20:28:56.033" v="106"/>
          <ac:spMkLst>
            <pc:docMk/>
            <pc:sldMk cId="2099498711" sldId="6184"/>
            <ac:spMk id="5" creationId="{FAC37AB3-CE5D-4B37-86E6-0DC44E84FFE2}"/>
          </ac:spMkLst>
        </pc:spChg>
      </pc:sldChg>
      <pc:sldChg chg="addSp modSp">
        <pc:chgData name="Humberto Alencar" userId="d6098c2c-e45d-4e6a-b828-f736d4b688d9" providerId="ADAL" clId="{F0DCFB50-DC86-426C-AE70-C223BE23B8B3}" dt="2021-12-13T20:28:42.509" v="87"/>
        <pc:sldMkLst>
          <pc:docMk/>
          <pc:sldMk cId="355104634" sldId="6185"/>
        </pc:sldMkLst>
        <pc:spChg chg="add mod">
          <ac:chgData name="Humberto Alencar" userId="d6098c2c-e45d-4e6a-b828-f736d4b688d9" providerId="ADAL" clId="{F0DCFB50-DC86-426C-AE70-C223BE23B8B3}" dt="2021-12-13T20:28:42.509" v="87"/>
          <ac:spMkLst>
            <pc:docMk/>
            <pc:sldMk cId="355104634" sldId="6185"/>
            <ac:spMk id="20" creationId="{ABCC692C-6379-4316-9EAA-17E66AD26B23}"/>
          </ac:spMkLst>
        </pc:spChg>
      </pc:sldChg>
      <pc:sldChg chg="addSp modSp">
        <pc:chgData name="Humberto Alencar" userId="d6098c2c-e45d-4e6a-b828-f736d4b688d9" providerId="ADAL" clId="{F0DCFB50-DC86-426C-AE70-C223BE23B8B3}" dt="2021-12-13T20:28:56.469" v="107"/>
        <pc:sldMkLst>
          <pc:docMk/>
          <pc:sldMk cId="4057248317" sldId="6186"/>
        </pc:sldMkLst>
        <pc:spChg chg="add mod">
          <ac:chgData name="Humberto Alencar" userId="d6098c2c-e45d-4e6a-b828-f736d4b688d9" providerId="ADAL" clId="{F0DCFB50-DC86-426C-AE70-C223BE23B8B3}" dt="2021-12-13T20:28:56.469" v="107"/>
          <ac:spMkLst>
            <pc:docMk/>
            <pc:sldMk cId="4057248317" sldId="6186"/>
            <ac:spMk id="8" creationId="{FD1B95D2-73F8-4243-A59B-409A4350AF9C}"/>
          </ac:spMkLst>
        </pc:spChg>
      </pc:sldChg>
      <pc:sldChg chg="addSp modSp">
        <pc:chgData name="Humberto Alencar" userId="d6098c2c-e45d-4e6a-b828-f736d4b688d9" providerId="ADAL" clId="{F0DCFB50-DC86-426C-AE70-C223BE23B8B3}" dt="2021-12-13T20:28:51.812" v="100"/>
        <pc:sldMkLst>
          <pc:docMk/>
          <pc:sldMk cId="824606068" sldId="6187"/>
        </pc:sldMkLst>
        <pc:spChg chg="add mod">
          <ac:chgData name="Humberto Alencar" userId="d6098c2c-e45d-4e6a-b828-f736d4b688d9" providerId="ADAL" clId="{F0DCFB50-DC86-426C-AE70-C223BE23B8B3}" dt="2021-12-13T20:28:51.812" v="100"/>
          <ac:spMkLst>
            <pc:docMk/>
            <pc:sldMk cId="824606068" sldId="6187"/>
            <ac:spMk id="6" creationId="{1DF34728-357B-48FE-B990-B0962722AFEE}"/>
          </ac:spMkLst>
        </pc:spChg>
      </pc:sldChg>
      <pc:sldChg chg="addSp delSp modSp mod">
        <pc:chgData name="Humberto Alencar" userId="d6098c2c-e45d-4e6a-b828-f736d4b688d9" providerId="ADAL" clId="{F0DCFB50-DC86-426C-AE70-C223BE23B8B3}" dt="2021-12-13T20:58:06.007" v="285" actId="478"/>
        <pc:sldMkLst>
          <pc:docMk/>
          <pc:sldMk cId="3026960596" sldId="6211"/>
        </pc:sldMkLst>
        <pc:spChg chg="add del mod">
          <ac:chgData name="Humberto Alencar" userId="d6098c2c-e45d-4e6a-b828-f736d4b688d9" providerId="ADAL" clId="{F0DCFB50-DC86-426C-AE70-C223BE23B8B3}" dt="2021-12-13T20:58:06.007" v="285" actId="478"/>
          <ac:spMkLst>
            <pc:docMk/>
            <pc:sldMk cId="3026960596" sldId="6211"/>
            <ac:spMk id="7" creationId="{CFE83349-F1E0-4E8E-921C-A9E7D1740484}"/>
          </ac:spMkLst>
        </pc:spChg>
        <pc:picChg chg="add mod ord">
          <ac:chgData name="Humberto Alencar" userId="d6098c2c-e45d-4e6a-b828-f736d4b688d9" providerId="ADAL" clId="{F0DCFB50-DC86-426C-AE70-C223BE23B8B3}" dt="2021-12-13T20:58:00.028" v="284" actId="108"/>
          <ac:picMkLst>
            <pc:docMk/>
            <pc:sldMk cId="3026960596" sldId="6211"/>
            <ac:picMk id="3" creationId="{99754029-DFD9-4C4F-AAEB-95BC1F4B1417}"/>
          </ac:picMkLst>
        </pc:picChg>
        <pc:picChg chg="del">
          <ac:chgData name="Humberto Alencar" userId="d6098c2c-e45d-4e6a-b828-f736d4b688d9" providerId="ADAL" clId="{F0DCFB50-DC86-426C-AE70-C223BE23B8B3}" dt="2021-12-13T20:57:56.523" v="283" actId="478"/>
          <ac:picMkLst>
            <pc:docMk/>
            <pc:sldMk cId="3026960596" sldId="6211"/>
            <ac:picMk id="6" creationId="{8657C5A5-172B-4867-8455-75E5F00AB614}"/>
          </ac:picMkLst>
        </pc:picChg>
      </pc:sldChg>
      <pc:sldChg chg="addSp delSp modSp mod">
        <pc:chgData name="Humberto Alencar" userId="d6098c2c-e45d-4e6a-b828-f736d4b688d9" providerId="ADAL" clId="{F0DCFB50-DC86-426C-AE70-C223BE23B8B3}" dt="2021-12-13T21:02:51.544" v="353" actId="22"/>
        <pc:sldMkLst>
          <pc:docMk/>
          <pc:sldMk cId="1232233057" sldId="6213"/>
        </pc:sldMkLst>
        <pc:spChg chg="add del mod">
          <ac:chgData name="Humberto Alencar" userId="d6098c2c-e45d-4e6a-b828-f736d4b688d9" providerId="ADAL" clId="{F0DCFB50-DC86-426C-AE70-C223BE23B8B3}" dt="2021-12-13T20:58:47.420" v="293" actId="478"/>
          <ac:spMkLst>
            <pc:docMk/>
            <pc:sldMk cId="1232233057" sldId="6213"/>
            <ac:spMk id="6" creationId="{0E9EA7A2-7F7E-4473-A3D2-59DC7BC51403}"/>
          </ac:spMkLst>
        </pc:spChg>
        <pc:spChg chg="mod">
          <ac:chgData name="Humberto Alencar" userId="d6098c2c-e45d-4e6a-b828-f736d4b688d9" providerId="ADAL" clId="{F0DCFB50-DC86-426C-AE70-C223BE23B8B3}" dt="2021-12-13T20:58:55.667" v="306" actId="6549"/>
          <ac:spMkLst>
            <pc:docMk/>
            <pc:sldMk cId="1232233057" sldId="6213"/>
            <ac:spMk id="33" creationId="{0DE4AD90-6DFF-42EB-86D4-39AB518E6C56}"/>
          </ac:spMkLst>
        </pc:spChg>
        <pc:picChg chg="add mod ord">
          <ac:chgData name="Humberto Alencar" userId="d6098c2c-e45d-4e6a-b828-f736d4b688d9" providerId="ADAL" clId="{F0DCFB50-DC86-426C-AE70-C223BE23B8B3}" dt="2021-12-13T20:58:45.237" v="291" actId="108"/>
          <ac:picMkLst>
            <pc:docMk/>
            <pc:sldMk cId="1232233057" sldId="6213"/>
            <ac:picMk id="3" creationId="{111ADA6E-1E43-44F2-B6A8-F74A21275498}"/>
          </ac:picMkLst>
        </pc:picChg>
        <pc:picChg chg="del">
          <ac:chgData name="Humberto Alencar" userId="d6098c2c-e45d-4e6a-b828-f736d4b688d9" providerId="ADAL" clId="{F0DCFB50-DC86-426C-AE70-C223BE23B8B3}" dt="2021-12-13T20:58:46.644" v="292" actId="478"/>
          <ac:picMkLst>
            <pc:docMk/>
            <pc:sldMk cId="1232233057" sldId="6213"/>
            <ac:picMk id="4" creationId="{8BE0C387-C15F-40E2-B732-8515152C2199}"/>
          </ac:picMkLst>
        </pc:picChg>
        <pc:picChg chg="add del">
          <ac:chgData name="Humberto Alencar" userId="d6098c2c-e45d-4e6a-b828-f736d4b688d9" providerId="ADAL" clId="{F0DCFB50-DC86-426C-AE70-C223BE23B8B3}" dt="2021-12-13T21:02:51.544" v="353" actId="22"/>
          <ac:picMkLst>
            <pc:docMk/>
            <pc:sldMk cId="1232233057" sldId="6213"/>
            <ac:picMk id="8" creationId="{B40C8AD7-E9C5-490B-BEFF-298F6DC201D5}"/>
          </ac:picMkLst>
        </pc:picChg>
      </pc:sldChg>
      <pc:sldChg chg="addSp delSp modSp mod ord">
        <pc:chgData name="Humberto Alencar" userId="d6098c2c-e45d-4e6a-b828-f736d4b688d9" providerId="ADAL" clId="{F0DCFB50-DC86-426C-AE70-C223BE23B8B3}" dt="2021-12-13T21:06:39.182" v="449"/>
        <pc:sldMkLst>
          <pc:docMk/>
          <pc:sldMk cId="328819101" sldId="6214"/>
        </pc:sldMkLst>
        <pc:spChg chg="add del mod">
          <ac:chgData name="Humberto Alencar" userId="d6098c2c-e45d-4e6a-b828-f736d4b688d9" providerId="ADAL" clId="{F0DCFB50-DC86-426C-AE70-C223BE23B8B3}" dt="2021-12-13T21:01:22.883" v="335" actId="478"/>
          <ac:spMkLst>
            <pc:docMk/>
            <pc:sldMk cId="328819101" sldId="6214"/>
            <ac:spMk id="6" creationId="{A4403E59-9D14-4BA6-AED2-89CEE0AF1F45}"/>
          </ac:spMkLst>
        </pc:spChg>
        <pc:picChg chg="del">
          <ac:chgData name="Humberto Alencar" userId="d6098c2c-e45d-4e6a-b828-f736d4b688d9" providerId="ADAL" clId="{F0DCFB50-DC86-426C-AE70-C223BE23B8B3}" dt="2021-12-13T21:01:22.314" v="334" actId="478"/>
          <ac:picMkLst>
            <pc:docMk/>
            <pc:sldMk cId="328819101" sldId="6214"/>
            <ac:picMk id="3" creationId="{63CB30DA-D231-4FA8-8B82-4D316C6CE658}"/>
          </ac:picMkLst>
        </pc:picChg>
        <pc:picChg chg="add mod ord">
          <ac:chgData name="Humberto Alencar" userId="d6098c2c-e45d-4e6a-b828-f736d4b688d9" providerId="ADAL" clId="{F0DCFB50-DC86-426C-AE70-C223BE23B8B3}" dt="2021-12-13T21:01:21.717" v="333" actId="108"/>
          <ac:picMkLst>
            <pc:docMk/>
            <pc:sldMk cId="328819101" sldId="6214"/>
            <ac:picMk id="4" creationId="{23D792CA-77F7-49DD-B61C-4B8180DA71EE}"/>
          </ac:picMkLst>
        </pc:picChg>
      </pc:sldChg>
      <pc:sldChg chg="addSp modSp del">
        <pc:chgData name="Humberto Alencar" userId="d6098c2c-e45d-4e6a-b828-f736d4b688d9" providerId="ADAL" clId="{F0DCFB50-DC86-426C-AE70-C223BE23B8B3}" dt="2021-12-13T20:37:35.739" v="209" actId="47"/>
        <pc:sldMkLst>
          <pc:docMk/>
          <pc:sldMk cId="2452936155" sldId="6247"/>
        </pc:sldMkLst>
        <pc:spChg chg="add mod">
          <ac:chgData name="Humberto Alencar" userId="d6098c2c-e45d-4e6a-b828-f736d4b688d9" providerId="ADAL" clId="{F0DCFB50-DC86-426C-AE70-C223BE23B8B3}" dt="2021-12-13T20:28:29.462" v="62"/>
          <ac:spMkLst>
            <pc:docMk/>
            <pc:sldMk cId="2452936155" sldId="6247"/>
            <ac:spMk id="16" creationId="{CC7E7A31-6FC4-4EBB-AA4C-032F044E68A1}"/>
          </ac:spMkLst>
        </pc:spChg>
      </pc:sldChg>
      <pc:sldChg chg="addSp modSp mod">
        <pc:chgData name="Humberto Alencar" userId="d6098c2c-e45d-4e6a-b828-f736d4b688d9" providerId="ADAL" clId="{F0DCFB50-DC86-426C-AE70-C223BE23B8B3}" dt="2021-12-14T20:26:49.175" v="537" actId="20577"/>
        <pc:sldMkLst>
          <pc:docMk/>
          <pc:sldMk cId="664130542" sldId="6248"/>
        </pc:sldMkLst>
        <pc:spChg chg="add mod">
          <ac:chgData name="Humberto Alencar" userId="d6098c2c-e45d-4e6a-b828-f736d4b688d9" providerId="ADAL" clId="{F0DCFB50-DC86-426C-AE70-C223BE23B8B3}" dt="2021-12-14T20:26:49.175" v="537" actId="20577"/>
          <ac:spMkLst>
            <pc:docMk/>
            <pc:sldMk cId="664130542" sldId="6248"/>
            <ac:spMk id="8" creationId="{60CF4E0C-42AA-418E-8B79-ABD242B1AFC4}"/>
          </ac:spMkLst>
        </pc:spChg>
      </pc:sldChg>
      <pc:sldChg chg="addSp modSp">
        <pc:chgData name="Humberto Alencar" userId="d6098c2c-e45d-4e6a-b828-f736d4b688d9" providerId="ADAL" clId="{F0DCFB50-DC86-426C-AE70-C223BE23B8B3}" dt="2021-12-13T20:28:22.626" v="48"/>
        <pc:sldMkLst>
          <pc:docMk/>
          <pc:sldMk cId="3227513946" sldId="6259"/>
        </pc:sldMkLst>
        <pc:spChg chg="add mod">
          <ac:chgData name="Humberto Alencar" userId="d6098c2c-e45d-4e6a-b828-f736d4b688d9" providerId="ADAL" clId="{F0DCFB50-DC86-426C-AE70-C223BE23B8B3}" dt="2021-12-13T20:28:22.626" v="48"/>
          <ac:spMkLst>
            <pc:docMk/>
            <pc:sldMk cId="3227513946" sldId="6259"/>
            <ac:spMk id="13" creationId="{63503424-52F2-44F9-84FC-1628349EDCB8}"/>
          </ac:spMkLst>
        </pc:spChg>
      </pc:sldChg>
      <pc:sldChg chg="addSp modSp">
        <pc:chgData name="Humberto Alencar" userId="d6098c2c-e45d-4e6a-b828-f736d4b688d9" providerId="ADAL" clId="{F0DCFB50-DC86-426C-AE70-C223BE23B8B3}" dt="2021-12-13T20:27:43.883" v="11"/>
        <pc:sldMkLst>
          <pc:docMk/>
          <pc:sldMk cId="4111792074" sldId="6260"/>
        </pc:sldMkLst>
        <pc:spChg chg="add mod">
          <ac:chgData name="Humberto Alencar" userId="d6098c2c-e45d-4e6a-b828-f736d4b688d9" providerId="ADAL" clId="{F0DCFB50-DC86-426C-AE70-C223BE23B8B3}" dt="2021-12-13T20:27:43.883" v="11"/>
          <ac:spMkLst>
            <pc:docMk/>
            <pc:sldMk cId="4111792074" sldId="6260"/>
            <ac:spMk id="4" creationId="{6AAA14C9-86A4-4CC7-9768-3DCCC852BC34}"/>
          </ac:spMkLst>
        </pc:spChg>
      </pc:sldChg>
      <pc:sldChg chg="addSp modSp mod">
        <pc:chgData name="Humberto Alencar" userId="d6098c2c-e45d-4e6a-b828-f736d4b688d9" providerId="ADAL" clId="{F0DCFB50-DC86-426C-AE70-C223BE23B8B3}" dt="2021-12-15T16:57:58.985" v="2222" actId="20577"/>
        <pc:sldMkLst>
          <pc:docMk/>
          <pc:sldMk cId="4117693758" sldId="6261"/>
        </pc:sldMkLst>
        <pc:spChg chg="add mod">
          <ac:chgData name="Humberto Alencar" userId="d6098c2c-e45d-4e6a-b828-f736d4b688d9" providerId="ADAL" clId="{F0DCFB50-DC86-426C-AE70-C223BE23B8B3}" dt="2021-12-13T20:27:43.393" v="10"/>
          <ac:spMkLst>
            <pc:docMk/>
            <pc:sldMk cId="4117693758" sldId="6261"/>
            <ac:spMk id="6" creationId="{1C8E336E-1525-4289-873D-3EF84422F587}"/>
          </ac:spMkLst>
        </pc:spChg>
        <pc:spChg chg="mod">
          <ac:chgData name="Humberto Alencar" userId="d6098c2c-e45d-4e6a-b828-f736d4b688d9" providerId="ADAL" clId="{F0DCFB50-DC86-426C-AE70-C223BE23B8B3}" dt="2021-12-15T16:57:58.985" v="2222" actId="20577"/>
          <ac:spMkLst>
            <pc:docMk/>
            <pc:sldMk cId="4117693758" sldId="6261"/>
            <ac:spMk id="12" creationId="{5B175E51-FDDD-4CA8-A60B-CFFCED4C19F6}"/>
          </ac:spMkLst>
        </pc:spChg>
      </pc:sldChg>
      <pc:sldChg chg="addSp modSp">
        <pc:chgData name="Humberto Alencar" userId="d6098c2c-e45d-4e6a-b828-f736d4b688d9" providerId="ADAL" clId="{F0DCFB50-DC86-426C-AE70-C223BE23B8B3}" dt="2021-12-13T20:28:53.697" v="102"/>
        <pc:sldMkLst>
          <pc:docMk/>
          <pc:sldMk cId="1917499841" sldId="6262"/>
        </pc:sldMkLst>
        <pc:spChg chg="add mod">
          <ac:chgData name="Humberto Alencar" userId="d6098c2c-e45d-4e6a-b828-f736d4b688d9" providerId="ADAL" clId="{F0DCFB50-DC86-426C-AE70-C223BE23B8B3}" dt="2021-12-13T20:28:53.697" v="102"/>
          <ac:spMkLst>
            <pc:docMk/>
            <pc:sldMk cId="1917499841" sldId="6262"/>
            <ac:spMk id="12" creationId="{821D8C0D-47C2-43D3-BD34-C82583687FE2}"/>
          </ac:spMkLst>
        </pc:spChg>
      </pc:sldChg>
      <pc:sldChg chg="addSp modSp mod">
        <pc:chgData name="Humberto Alencar" userId="d6098c2c-e45d-4e6a-b828-f736d4b688d9" providerId="ADAL" clId="{F0DCFB50-DC86-426C-AE70-C223BE23B8B3}" dt="2021-12-14T20:34:16.222" v="541" actId="20577"/>
        <pc:sldMkLst>
          <pc:docMk/>
          <pc:sldMk cId="525822405" sldId="6264"/>
        </pc:sldMkLst>
        <pc:spChg chg="add mod">
          <ac:chgData name="Humberto Alencar" userId="d6098c2c-e45d-4e6a-b828-f736d4b688d9" providerId="ADAL" clId="{F0DCFB50-DC86-426C-AE70-C223BE23B8B3}" dt="2021-12-14T20:34:16.222" v="541" actId="20577"/>
          <ac:spMkLst>
            <pc:docMk/>
            <pc:sldMk cId="525822405" sldId="6264"/>
            <ac:spMk id="13" creationId="{34AB73A8-E86B-4233-B0B9-FBE2BAF52626}"/>
          </ac:spMkLst>
        </pc:spChg>
      </pc:sldChg>
      <pc:sldChg chg="addSp delSp modSp del">
        <pc:chgData name="Humberto Alencar" userId="d6098c2c-e45d-4e6a-b828-f736d4b688d9" providerId="ADAL" clId="{F0DCFB50-DC86-426C-AE70-C223BE23B8B3}" dt="2021-12-13T20:37:35.364" v="208" actId="47"/>
        <pc:sldMkLst>
          <pc:docMk/>
          <pc:sldMk cId="2307040373" sldId="6265"/>
        </pc:sldMkLst>
        <pc:spChg chg="add del mod">
          <ac:chgData name="Humberto Alencar" userId="d6098c2c-e45d-4e6a-b828-f736d4b688d9" providerId="ADAL" clId="{F0DCFB50-DC86-426C-AE70-C223BE23B8B3}" dt="2021-12-13T20:28:27.426" v="59"/>
          <ac:spMkLst>
            <pc:docMk/>
            <pc:sldMk cId="2307040373" sldId="6265"/>
            <ac:spMk id="16" creationId="{E5289EFB-11DA-46A7-8FA5-0F6961E04A65}"/>
          </ac:spMkLst>
        </pc:spChg>
        <pc:spChg chg="add mod">
          <ac:chgData name="Humberto Alencar" userId="d6098c2c-e45d-4e6a-b828-f736d4b688d9" providerId="ADAL" clId="{F0DCFB50-DC86-426C-AE70-C223BE23B8B3}" dt="2021-12-13T20:28:29.143" v="61"/>
          <ac:spMkLst>
            <pc:docMk/>
            <pc:sldMk cId="2307040373" sldId="6265"/>
            <ac:spMk id="17" creationId="{B5E5762E-6DFA-4697-A230-C8F5C273DE2C}"/>
          </ac:spMkLst>
        </pc:spChg>
      </pc:sldChg>
      <pc:sldChg chg="addSp modSp del">
        <pc:chgData name="Humberto Alencar" userId="d6098c2c-e45d-4e6a-b828-f736d4b688d9" providerId="ADAL" clId="{F0DCFB50-DC86-426C-AE70-C223BE23B8B3}" dt="2021-12-13T20:37:36.536" v="210" actId="47"/>
        <pc:sldMkLst>
          <pc:docMk/>
          <pc:sldMk cId="2829304755" sldId="6266"/>
        </pc:sldMkLst>
        <pc:spChg chg="add mod">
          <ac:chgData name="Humberto Alencar" userId="d6098c2c-e45d-4e6a-b828-f736d4b688d9" providerId="ADAL" clId="{F0DCFB50-DC86-426C-AE70-C223BE23B8B3}" dt="2021-12-13T20:28:29.860" v="63"/>
          <ac:spMkLst>
            <pc:docMk/>
            <pc:sldMk cId="2829304755" sldId="6266"/>
            <ac:spMk id="17" creationId="{544CD8C1-9360-46DC-812A-485058E0FB9E}"/>
          </ac:spMkLst>
        </pc:spChg>
      </pc:sldChg>
      <pc:sldChg chg="addSp modSp del">
        <pc:chgData name="Humberto Alencar" userId="d6098c2c-e45d-4e6a-b828-f736d4b688d9" providerId="ADAL" clId="{F0DCFB50-DC86-426C-AE70-C223BE23B8B3}" dt="2021-12-13T20:37:37.438" v="211" actId="47"/>
        <pc:sldMkLst>
          <pc:docMk/>
          <pc:sldMk cId="1371999425" sldId="6272"/>
        </pc:sldMkLst>
        <pc:spChg chg="add mod">
          <ac:chgData name="Humberto Alencar" userId="d6098c2c-e45d-4e6a-b828-f736d4b688d9" providerId="ADAL" clId="{F0DCFB50-DC86-426C-AE70-C223BE23B8B3}" dt="2021-12-13T20:28:30.267" v="64"/>
          <ac:spMkLst>
            <pc:docMk/>
            <pc:sldMk cId="1371999425" sldId="6272"/>
            <ac:spMk id="19" creationId="{7FA9CDF3-D1CC-42B3-B269-F55E773D4234}"/>
          </ac:spMkLst>
        </pc:spChg>
      </pc:sldChg>
      <pc:sldChg chg="addSp modSp del">
        <pc:chgData name="Humberto Alencar" userId="d6098c2c-e45d-4e6a-b828-f736d4b688d9" providerId="ADAL" clId="{F0DCFB50-DC86-426C-AE70-C223BE23B8B3}" dt="2021-12-13T20:37:38.318" v="212" actId="47"/>
        <pc:sldMkLst>
          <pc:docMk/>
          <pc:sldMk cId="1973432145" sldId="6273"/>
        </pc:sldMkLst>
        <pc:spChg chg="add mod">
          <ac:chgData name="Humberto Alencar" userId="d6098c2c-e45d-4e6a-b828-f736d4b688d9" providerId="ADAL" clId="{F0DCFB50-DC86-426C-AE70-C223BE23B8B3}" dt="2021-12-13T20:28:30.705" v="65"/>
          <ac:spMkLst>
            <pc:docMk/>
            <pc:sldMk cId="1973432145" sldId="6273"/>
            <ac:spMk id="6" creationId="{61B7B5CC-3FAA-4B85-8A96-D95BEE0C5535}"/>
          </ac:spMkLst>
        </pc:spChg>
      </pc:sldChg>
      <pc:sldChg chg="modSp">
        <pc:chgData name="Humberto Alencar" userId="d6098c2c-e45d-4e6a-b828-f736d4b688d9" providerId="ADAL" clId="{F0DCFB50-DC86-426C-AE70-C223BE23B8B3}" dt="2021-12-15T17:34:28.166" v="3460"/>
        <pc:sldMkLst>
          <pc:docMk/>
          <pc:sldMk cId="1345849582" sldId="6275"/>
        </pc:sldMkLst>
        <pc:spChg chg="mod">
          <ac:chgData name="Humberto Alencar" userId="d6098c2c-e45d-4e6a-b828-f736d4b688d9" providerId="ADAL" clId="{F0DCFB50-DC86-426C-AE70-C223BE23B8B3}" dt="2021-12-15T17:34:28.166" v="3460"/>
          <ac:spMkLst>
            <pc:docMk/>
            <pc:sldMk cId="1345849582" sldId="6275"/>
            <ac:spMk id="5" creationId="{00000000-0000-0000-0000-000000000000}"/>
          </ac:spMkLst>
        </pc:spChg>
      </pc:sldChg>
      <pc:sldChg chg="addSp delSp modSp">
        <pc:chgData name="Humberto Alencar" userId="d6098c2c-e45d-4e6a-b828-f736d4b688d9" providerId="ADAL" clId="{F0DCFB50-DC86-426C-AE70-C223BE23B8B3}" dt="2021-12-15T17:34:28.166" v="3460"/>
        <pc:sldMkLst>
          <pc:docMk/>
          <pc:sldMk cId="2611110642" sldId="6276"/>
        </pc:sldMkLst>
        <pc:spChg chg="mod">
          <ac:chgData name="Humberto Alencar" userId="d6098c2c-e45d-4e6a-b828-f736d4b688d9" providerId="ADAL" clId="{F0DCFB50-DC86-426C-AE70-C223BE23B8B3}" dt="2021-12-15T17:34:28.166" v="3460"/>
          <ac:spMkLst>
            <pc:docMk/>
            <pc:sldMk cId="2611110642" sldId="6276"/>
            <ac:spMk id="5" creationId="{00000000-0000-0000-0000-000000000000}"/>
          </ac:spMkLst>
        </pc:spChg>
        <pc:spChg chg="add del mod">
          <ac:chgData name="Humberto Alencar" userId="d6098c2c-e45d-4e6a-b828-f736d4b688d9" providerId="ADAL" clId="{F0DCFB50-DC86-426C-AE70-C223BE23B8B3}" dt="2021-12-13T20:27:45.248" v="13"/>
          <ac:spMkLst>
            <pc:docMk/>
            <pc:sldMk cId="2611110642" sldId="6276"/>
            <ac:spMk id="6" creationId="{3D6C6C19-567D-4724-B51C-1D05199F9311}"/>
          </ac:spMkLst>
        </pc:spChg>
      </pc:sldChg>
      <pc:sldChg chg="addSp delSp modSp mod">
        <pc:chgData name="Humberto Alencar" userId="d6098c2c-e45d-4e6a-b828-f736d4b688d9" providerId="ADAL" clId="{F0DCFB50-DC86-426C-AE70-C223BE23B8B3}" dt="2021-12-15T17:35:23.386" v="3462" actId="108"/>
        <pc:sldMkLst>
          <pc:docMk/>
          <pc:sldMk cId="3718482893" sldId="6277"/>
        </pc:sldMkLst>
        <pc:spChg chg="mod">
          <ac:chgData name="Humberto Alencar" userId="d6098c2c-e45d-4e6a-b828-f736d4b688d9" providerId="ADAL" clId="{F0DCFB50-DC86-426C-AE70-C223BE23B8B3}" dt="2021-12-15T17:35:23.386" v="3462" actId="108"/>
          <ac:spMkLst>
            <pc:docMk/>
            <pc:sldMk cId="3718482893" sldId="6277"/>
            <ac:spMk id="5" creationId="{00000000-0000-0000-0000-000000000000}"/>
          </ac:spMkLst>
        </pc:spChg>
        <pc:spChg chg="add del mod">
          <ac:chgData name="Humberto Alencar" userId="d6098c2c-e45d-4e6a-b828-f736d4b688d9" providerId="ADAL" clId="{F0DCFB50-DC86-426C-AE70-C223BE23B8B3}" dt="2021-12-13T20:27:53.144" v="21"/>
          <ac:spMkLst>
            <pc:docMk/>
            <pc:sldMk cId="3718482893" sldId="6277"/>
            <ac:spMk id="6" creationId="{88ABA4D2-5D6A-4B8A-9B17-6B3CBEA4D733}"/>
          </ac:spMkLst>
        </pc:spChg>
      </pc:sldChg>
      <pc:sldChg chg="modSp">
        <pc:chgData name="Humberto Alencar" userId="d6098c2c-e45d-4e6a-b828-f736d4b688d9" providerId="ADAL" clId="{F0DCFB50-DC86-426C-AE70-C223BE23B8B3}" dt="2021-12-15T17:34:28.166" v="3460"/>
        <pc:sldMkLst>
          <pc:docMk/>
          <pc:sldMk cId="1278132734" sldId="6278"/>
        </pc:sldMkLst>
        <pc:spChg chg="mod">
          <ac:chgData name="Humberto Alencar" userId="d6098c2c-e45d-4e6a-b828-f736d4b688d9" providerId="ADAL" clId="{F0DCFB50-DC86-426C-AE70-C223BE23B8B3}" dt="2021-12-15T17:34:28.166" v="3460"/>
          <ac:spMkLst>
            <pc:docMk/>
            <pc:sldMk cId="1278132734" sldId="6278"/>
            <ac:spMk id="5" creationId="{00000000-0000-0000-0000-000000000000}"/>
          </ac:spMkLst>
        </pc:spChg>
      </pc:sldChg>
      <pc:sldChg chg="addSp delSp modSp">
        <pc:chgData name="Humberto Alencar" userId="d6098c2c-e45d-4e6a-b828-f736d4b688d9" providerId="ADAL" clId="{F0DCFB50-DC86-426C-AE70-C223BE23B8B3}" dt="2021-12-15T17:34:28.166" v="3460"/>
        <pc:sldMkLst>
          <pc:docMk/>
          <pc:sldMk cId="3631368317" sldId="6279"/>
        </pc:sldMkLst>
        <pc:spChg chg="mod">
          <ac:chgData name="Humberto Alencar" userId="d6098c2c-e45d-4e6a-b828-f736d4b688d9" providerId="ADAL" clId="{F0DCFB50-DC86-426C-AE70-C223BE23B8B3}" dt="2021-12-15T17:34:28.166" v="3460"/>
          <ac:spMkLst>
            <pc:docMk/>
            <pc:sldMk cId="3631368317" sldId="6279"/>
            <ac:spMk id="5" creationId="{00000000-0000-0000-0000-000000000000}"/>
          </ac:spMkLst>
        </pc:spChg>
        <pc:spChg chg="add del mod">
          <ac:chgData name="Humberto Alencar" userId="d6098c2c-e45d-4e6a-b828-f736d4b688d9" providerId="ADAL" clId="{F0DCFB50-DC86-426C-AE70-C223BE23B8B3}" dt="2021-12-13T20:28:23.647" v="50"/>
          <ac:spMkLst>
            <pc:docMk/>
            <pc:sldMk cId="3631368317" sldId="6279"/>
            <ac:spMk id="6" creationId="{DBC611D9-D845-4A21-BB97-C3EBAA4701E6}"/>
          </ac:spMkLst>
        </pc:spChg>
      </pc:sldChg>
      <pc:sldChg chg="addSp delSp modSp">
        <pc:chgData name="Humberto Alencar" userId="d6098c2c-e45d-4e6a-b828-f736d4b688d9" providerId="ADAL" clId="{F0DCFB50-DC86-426C-AE70-C223BE23B8B3}" dt="2021-12-15T17:34:28.166" v="3460"/>
        <pc:sldMkLst>
          <pc:docMk/>
          <pc:sldMk cId="2383069818" sldId="6280"/>
        </pc:sldMkLst>
        <pc:spChg chg="mod">
          <ac:chgData name="Humberto Alencar" userId="d6098c2c-e45d-4e6a-b828-f736d4b688d9" providerId="ADAL" clId="{F0DCFB50-DC86-426C-AE70-C223BE23B8B3}" dt="2021-12-15T17:34:28.166" v="3460"/>
          <ac:spMkLst>
            <pc:docMk/>
            <pc:sldMk cId="2383069818" sldId="6280"/>
            <ac:spMk id="5" creationId="{00000000-0000-0000-0000-000000000000}"/>
          </ac:spMkLst>
        </pc:spChg>
        <pc:spChg chg="add del mod">
          <ac:chgData name="Humberto Alencar" userId="d6098c2c-e45d-4e6a-b828-f736d4b688d9" providerId="ADAL" clId="{F0DCFB50-DC86-426C-AE70-C223BE23B8B3}" dt="2021-12-13T20:28:28.166" v="60"/>
          <ac:spMkLst>
            <pc:docMk/>
            <pc:sldMk cId="2383069818" sldId="6280"/>
            <ac:spMk id="6" creationId="{7BB47924-E1AA-4236-B77A-B985EE71A2F7}"/>
          </ac:spMkLst>
        </pc:spChg>
      </pc:sldChg>
      <pc:sldChg chg="addSp delSp modSp">
        <pc:chgData name="Humberto Alencar" userId="d6098c2c-e45d-4e6a-b828-f736d4b688d9" providerId="ADAL" clId="{F0DCFB50-DC86-426C-AE70-C223BE23B8B3}" dt="2021-12-15T17:34:28.166" v="3460"/>
        <pc:sldMkLst>
          <pc:docMk/>
          <pc:sldMk cId="1113574877" sldId="6281"/>
        </pc:sldMkLst>
        <pc:spChg chg="mod">
          <ac:chgData name="Humberto Alencar" userId="d6098c2c-e45d-4e6a-b828-f736d4b688d9" providerId="ADAL" clId="{F0DCFB50-DC86-426C-AE70-C223BE23B8B3}" dt="2021-12-15T17:34:28.166" v="3460"/>
          <ac:spMkLst>
            <pc:docMk/>
            <pc:sldMk cId="1113574877" sldId="6281"/>
            <ac:spMk id="5" creationId="{00000000-0000-0000-0000-000000000000}"/>
          </ac:spMkLst>
        </pc:spChg>
        <pc:spChg chg="add del mod">
          <ac:chgData name="Humberto Alencar" userId="d6098c2c-e45d-4e6a-b828-f736d4b688d9" providerId="ADAL" clId="{F0DCFB50-DC86-426C-AE70-C223BE23B8B3}" dt="2021-12-13T20:28:31.803" v="67"/>
          <ac:spMkLst>
            <pc:docMk/>
            <pc:sldMk cId="1113574877" sldId="6281"/>
            <ac:spMk id="6" creationId="{58383CB6-AEB8-458D-88EB-D3ADFD72BFC2}"/>
          </ac:spMkLst>
        </pc:spChg>
      </pc:sldChg>
      <pc:sldChg chg="addSp delSp modSp">
        <pc:chgData name="Humberto Alencar" userId="d6098c2c-e45d-4e6a-b828-f736d4b688d9" providerId="ADAL" clId="{F0DCFB50-DC86-426C-AE70-C223BE23B8B3}" dt="2021-12-15T17:34:28.166" v="3460"/>
        <pc:sldMkLst>
          <pc:docMk/>
          <pc:sldMk cId="1571567999" sldId="6282"/>
        </pc:sldMkLst>
        <pc:spChg chg="mod">
          <ac:chgData name="Humberto Alencar" userId="d6098c2c-e45d-4e6a-b828-f736d4b688d9" providerId="ADAL" clId="{F0DCFB50-DC86-426C-AE70-C223BE23B8B3}" dt="2021-12-15T17:34:28.166" v="3460"/>
          <ac:spMkLst>
            <pc:docMk/>
            <pc:sldMk cId="1571567999" sldId="6282"/>
            <ac:spMk id="5" creationId="{00000000-0000-0000-0000-000000000000}"/>
          </ac:spMkLst>
        </pc:spChg>
        <pc:spChg chg="add del mod">
          <ac:chgData name="Humberto Alencar" userId="d6098c2c-e45d-4e6a-b828-f736d4b688d9" providerId="ADAL" clId="{F0DCFB50-DC86-426C-AE70-C223BE23B8B3}" dt="2021-12-13T20:28:40.929" v="84"/>
          <ac:spMkLst>
            <pc:docMk/>
            <pc:sldMk cId="1571567999" sldId="6282"/>
            <ac:spMk id="6" creationId="{C6AF1F68-F501-47E9-8EE7-66F4E6E6F57E}"/>
          </ac:spMkLst>
        </pc:spChg>
      </pc:sldChg>
      <pc:sldChg chg="addSp delSp modSp">
        <pc:chgData name="Humberto Alencar" userId="d6098c2c-e45d-4e6a-b828-f736d4b688d9" providerId="ADAL" clId="{F0DCFB50-DC86-426C-AE70-C223BE23B8B3}" dt="2021-12-15T17:34:28.166" v="3460"/>
        <pc:sldMkLst>
          <pc:docMk/>
          <pc:sldMk cId="4011419626" sldId="6283"/>
        </pc:sldMkLst>
        <pc:spChg chg="mod">
          <ac:chgData name="Humberto Alencar" userId="d6098c2c-e45d-4e6a-b828-f736d4b688d9" providerId="ADAL" clId="{F0DCFB50-DC86-426C-AE70-C223BE23B8B3}" dt="2021-12-15T17:34:28.166" v="3460"/>
          <ac:spMkLst>
            <pc:docMk/>
            <pc:sldMk cId="4011419626" sldId="6283"/>
            <ac:spMk id="5" creationId="{00000000-0000-0000-0000-000000000000}"/>
          </ac:spMkLst>
        </pc:spChg>
        <pc:spChg chg="add del mod">
          <ac:chgData name="Humberto Alencar" userId="d6098c2c-e45d-4e6a-b828-f736d4b688d9" providerId="ADAL" clId="{F0DCFB50-DC86-426C-AE70-C223BE23B8B3}" dt="2021-12-13T20:28:55.231" v="105"/>
          <ac:spMkLst>
            <pc:docMk/>
            <pc:sldMk cId="4011419626" sldId="6283"/>
            <ac:spMk id="6" creationId="{66A665C6-F304-40B3-AFD1-3F05858B863B}"/>
          </ac:spMkLst>
        </pc:spChg>
      </pc:sldChg>
      <pc:sldChg chg="addSp delSp modSp">
        <pc:chgData name="Humberto Alencar" userId="d6098c2c-e45d-4e6a-b828-f736d4b688d9" providerId="ADAL" clId="{F0DCFB50-DC86-426C-AE70-C223BE23B8B3}" dt="2021-12-15T17:34:28.166" v="3460"/>
        <pc:sldMkLst>
          <pc:docMk/>
          <pc:sldMk cId="664502606" sldId="6284"/>
        </pc:sldMkLst>
        <pc:spChg chg="mod">
          <ac:chgData name="Humberto Alencar" userId="d6098c2c-e45d-4e6a-b828-f736d4b688d9" providerId="ADAL" clId="{F0DCFB50-DC86-426C-AE70-C223BE23B8B3}" dt="2021-12-15T17:34:28.166" v="3460"/>
          <ac:spMkLst>
            <pc:docMk/>
            <pc:sldMk cId="664502606" sldId="6284"/>
            <ac:spMk id="5" creationId="{00000000-0000-0000-0000-000000000000}"/>
          </ac:spMkLst>
        </pc:spChg>
        <pc:spChg chg="add del mod">
          <ac:chgData name="Humberto Alencar" userId="d6098c2c-e45d-4e6a-b828-f736d4b688d9" providerId="ADAL" clId="{F0DCFB50-DC86-426C-AE70-C223BE23B8B3}" dt="2021-12-13T20:28:57.688" v="109"/>
          <ac:spMkLst>
            <pc:docMk/>
            <pc:sldMk cId="664502606" sldId="6284"/>
            <ac:spMk id="6" creationId="{ED194972-F85C-488B-9A54-7F7FAA48BA0D}"/>
          </ac:spMkLst>
        </pc:spChg>
      </pc:sldChg>
      <pc:sldChg chg="modSp">
        <pc:chgData name="Humberto Alencar" userId="d6098c2c-e45d-4e6a-b828-f736d4b688d9" providerId="ADAL" clId="{F0DCFB50-DC86-426C-AE70-C223BE23B8B3}" dt="2021-12-15T17:34:28.166" v="3460"/>
        <pc:sldMkLst>
          <pc:docMk/>
          <pc:sldMk cId="1975553229" sldId="6285"/>
        </pc:sldMkLst>
        <pc:spChg chg="mod">
          <ac:chgData name="Humberto Alencar" userId="d6098c2c-e45d-4e6a-b828-f736d4b688d9" providerId="ADAL" clId="{F0DCFB50-DC86-426C-AE70-C223BE23B8B3}" dt="2021-12-15T17:34:28.166" v="3460"/>
          <ac:spMkLst>
            <pc:docMk/>
            <pc:sldMk cId="1975553229" sldId="6285"/>
            <ac:spMk id="5" creationId="{00000000-0000-0000-0000-000000000000}"/>
          </ac:spMkLst>
        </pc:spChg>
      </pc:sldChg>
      <pc:sldChg chg="addSp delSp modSp mod">
        <pc:chgData name="Humberto Alencar" userId="d6098c2c-e45d-4e6a-b828-f736d4b688d9" providerId="ADAL" clId="{F0DCFB50-DC86-426C-AE70-C223BE23B8B3}" dt="2021-12-15T17:15:22.149" v="3214" actId="20577"/>
        <pc:sldMkLst>
          <pc:docMk/>
          <pc:sldMk cId="3110408450" sldId="6286"/>
        </pc:sldMkLst>
        <pc:spChg chg="mod">
          <ac:chgData name="Humberto Alencar" userId="d6098c2c-e45d-4e6a-b828-f736d4b688d9" providerId="ADAL" clId="{F0DCFB50-DC86-426C-AE70-C223BE23B8B3}" dt="2021-12-15T17:15:22.149" v="3214" actId="20577"/>
          <ac:spMkLst>
            <pc:docMk/>
            <pc:sldMk cId="3110408450" sldId="6286"/>
            <ac:spMk id="8" creationId="{00000000-0000-0000-0000-000000000000}"/>
          </ac:spMkLst>
        </pc:spChg>
        <pc:spChg chg="add del mod">
          <ac:chgData name="Humberto Alencar" userId="d6098c2c-e45d-4e6a-b828-f736d4b688d9" providerId="ADAL" clId="{F0DCFB50-DC86-426C-AE70-C223BE23B8B3}" dt="2021-12-14T22:30:44.455" v="585" actId="478"/>
          <ac:spMkLst>
            <pc:docMk/>
            <pc:sldMk cId="3110408450" sldId="6286"/>
            <ac:spMk id="11" creationId="{CD104F66-745B-4A72-A866-1C37135326F1}"/>
          </ac:spMkLst>
        </pc:spChg>
        <pc:graphicFrameChg chg="mod modGraphic">
          <ac:chgData name="Humberto Alencar" userId="d6098c2c-e45d-4e6a-b828-f736d4b688d9" providerId="ADAL" clId="{F0DCFB50-DC86-426C-AE70-C223BE23B8B3}" dt="2021-12-14T22:37:08.319" v="741"/>
          <ac:graphicFrameMkLst>
            <pc:docMk/>
            <pc:sldMk cId="3110408450" sldId="6286"/>
            <ac:graphicFrameMk id="10" creationId="{A1F20C9B-EA49-432E-B85C-8F478CA1228A}"/>
          </ac:graphicFrameMkLst>
        </pc:graphicFrameChg>
        <pc:graphicFrameChg chg="mod modGraphic">
          <ac:chgData name="Humberto Alencar" userId="d6098c2c-e45d-4e6a-b828-f736d4b688d9" providerId="ADAL" clId="{F0DCFB50-DC86-426C-AE70-C223BE23B8B3}" dt="2021-12-14T22:36:10.087" v="719" actId="207"/>
          <ac:graphicFrameMkLst>
            <pc:docMk/>
            <pc:sldMk cId="3110408450" sldId="6286"/>
            <ac:graphicFrameMk id="15" creationId="{7A9BF5D3-BD58-41C8-A35C-4D1333D49E75}"/>
          </ac:graphicFrameMkLst>
        </pc:graphicFrameChg>
        <pc:picChg chg="del">
          <ac:chgData name="Humberto Alencar" userId="d6098c2c-e45d-4e6a-b828-f736d4b688d9" providerId="ADAL" clId="{F0DCFB50-DC86-426C-AE70-C223BE23B8B3}" dt="2021-12-14T22:30:45.015" v="586" actId="478"/>
          <ac:picMkLst>
            <pc:docMk/>
            <pc:sldMk cId="3110408450" sldId="6286"/>
            <ac:picMk id="2" creationId="{D91BF6FD-D4C2-4F27-B56B-AF7940B02A43}"/>
          </ac:picMkLst>
        </pc:picChg>
        <pc:picChg chg="del mod ord">
          <ac:chgData name="Humberto Alencar" userId="d6098c2c-e45d-4e6a-b828-f736d4b688d9" providerId="ADAL" clId="{F0DCFB50-DC86-426C-AE70-C223BE23B8B3}" dt="2021-12-14T22:32:58.864" v="599" actId="478"/>
          <ac:picMkLst>
            <pc:docMk/>
            <pc:sldMk cId="3110408450" sldId="6286"/>
            <ac:picMk id="3" creationId="{18C05720-EFA1-48AE-9E3D-77B9496DFF25}"/>
          </ac:picMkLst>
        </pc:picChg>
        <pc:picChg chg="del mod ord">
          <ac:chgData name="Humberto Alencar" userId="d6098c2c-e45d-4e6a-b828-f736d4b688d9" providerId="ADAL" clId="{F0DCFB50-DC86-426C-AE70-C223BE23B8B3}" dt="2021-12-14T22:34:47.663" v="688" actId="478"/>
          <ac:picMkLst>
            <pc:docMk/>
            <pc:sldMk cId="3110408450" sldId="6286"/>
            <ac:picMk id="4" creationId="{B3F05C06-C043-47B5-80AD-DD681D7EA812}"/>
          </ac:picMkLst>
        </pc:picChg>
        <pc:picChg chg="mod ord">
          <ac:chgData name="Humberto Alencar" userId="d6098c2c-e45d-4e6a-b828-f736d4b688d9" providerId="ADAL" clId="{F0DCFB50-DC86-426C-AE70-C223BE23B8B3}" dt="2021-12-14T22:34:48.712" v="690" actId="1036"/>
          <ac:picMkLst>
            <pc:docMk/>
            <pc:sldMk cId="3110408450" sldId="6286"/>
            <ac:picMk id="6" creationId="{60409073-6F3F-45BE-A3FC-B06E57185810}"/>
          </ac:picMkLst>
        </pc:picChg>
      </pc:sldChg>
      <pc:sldChg chg="addSp modSp">
        <pc:chgData name="Humberto Alencar" userId="d6098c2c-e45d-4e6a-b828-f736d4b688d9" providerId="ADAL" clId="{F0DCFB50-DC86-426C-AE70-C223BE23B8B3}" dt="2021-12-13T20:28:17.932" v="36"/>
        <pc:sldMkLst>
          <pc:docMk/>
          <pc:sldMk cId="2905106322" sldId="6287"/>
        </pc:sldMkLst>
        <pc:spChg chg="add mod">
          <ac:chgData name="Humberto Alencar" userId="d6098c2c-e45d-4e6a-b828-f736d4b688d9" providerId="ADAL" clId="{F0DCFB50-DC86-426C-AE70-C223BE23B8B3}" dt="2021-12-13T20:28:17.932" v="36"/>
          <ac:spMkLst>
            <pc:docMk/>
            <pc:sldMk cId="2905106322" sldId="6287"/>
            <ac:spMk id="14" creationId="{43C6537D-6729-467F-91EA-312B523484C3}"/>
          </ac:spMkLst>
        </pc:spChg>
      </pc:sldChg>
      <pc:sldChg chg="addSp modSp">
        <pc:chgData name="Humberto Alencar" userId="d6098c2c-e45d-4e6a-b828-f736d4b688d9" providerId="ADAL" clId="{F0DCFB50-DC86-426C-AE70-C223BE23B8B3}" dt="2021-12-13T20:28:18.728" v="38"/>
        <pc:sldMkLst>
          <pc:docMk/>
          <pc:sldMk cId="3240730339" sldId="6288"/>
        </pc:sldMkLst>
        <pc:spChg chg="add mod">
          <ac:chgData name="Humberto Alencar" userId="d6098c2c-e45d-4e6a-b828-f736d4b688d9" providerId="ADAL" clId="{F0DCFB50-DC86-426C-AE70-C223BE23B8B3}" dt="2021-12-13T20:28:18.728" v="38"/>
          <ac:spMkLst>
            <pc:docMk/>
            <pc:sldMk cId="3240730339" sldId="6288"/>
            <ac:spMk id="20" creationId="{C6A844A2-8807-40F3-BDB8-83EB69C2589F}"/>
          </ac:spMkLst>
        </pc:spChg>
      </pc:sldChg>
      <pc:sldChg chg="addSp modSp">
        <pc:chgData name="Humberto Alencar" userId="d6098c2c-e45d-4e6a-b828-f736d4b688d9" providerId="ADAL" clId="{F0DCFB50-DC86-426C-AE70-C223BE23B8B3}" dt="2021-12-13T20:28:19.089" v="39"/>
        <pc:sldMkLst>
          <pc:docMk/>
          <pc:sldMk cId="3010568433" sldId="6289"/>
        </pc:sldMkLst>
        <pc:spChg chg="add mod">
          <ac:chgData name="Humberto Alencar" userId="d6098c2c-e45d-4e6a-b828-f736d4b688d9" providerId="ADAL" clId="{F0DCFB50-DC86-426C-AE70-C223BE23B8B3}" dt="2021-12-13T20:28:19.089" v="39"/>
          <ac:spMkLst>
            <pc:docMk/>
            <pc:sldMk cId="3010568433" sldId="6289"/>
            <ac:spMk id="15" creationId="{DB7AEEA0-BAB3-40E1-BBE7-45280AAB1F82}"/>
          </ac:spMkLst>
        </pc:spChg>
      </pc:sldChg>
      <pc:sldChg chg="addSp modSp">
        <pc:chgData name="Humberto Alencar" userId="d6098c2c-e45d-4e6a-b828-f736d4b688d9" providerId="ADAL" clId="{F0DCFB50-DC86-426C-AE70-C223BE23B8B3}" dt="2021-12-13T20:28:19.444" v="40"/>
        <pc:sldMkLst>
          <pc:docMk/>
          <pc:sldMk cId="1053093925" sldId="6290"/>
        </pc:sldMkLst>
        <pc:spChg chg="add mod">
          <ac:chgData name="Humberto Alencar" userId="d6098c2c-e45d-4e6a-b828-f736d4b688d9" providerId="ADAL" clId="{F0DCFB50-DC86-426C-AE70-C223BE23B8B3}" dt="2021-12-13T20:28:19.444" v="40"/>
          <ac:spMkLst>
            <pc:docMk/>
            <pc:sldMk cId="1053093925" sldId="6290"/>
            <ac:spMk id="22" creationId="{3BA83E9C-C49F-4B81-93C2-7E5E39FA56B7}"/>
          </ac:spMkLst>
        </pc:spChg>
      </pc:sldChg>
      <pc:sldChg chg="addSp modSp">
        <pc:chgData name="Humberto Alencar" userId="d6098c2c-e45d-4e6a-b828-f736d4b688d9" providerId="ADAL" clId="{F0DCFB50-DC86-426C-AE70-C223BE23B8B3}" dt="2021-12-13T20:28:19.827" v="41"/>
        <pc:sldMkLst>
          <pc:docMk/>
          <pc:sldMk cId="3030568923" sldId="6291"/>
        </pc:sldMkLst>
        <pc:spChg chg="add mod">
          <ac:chgData name="Humberto Alencar" userId="d6098c2c-e45d-4e6a-b828-f736d4b688d9" providerId="ADAL" clId="{F0DCFB50-DC86-426C-AE70-C223BE23B8B3}" dt="2021-12-13T20:28:19.827" v="41"/>
          <ac:spMkLst>
            <pc:docMk/>
            <pc:sldMk cId="3030568923" sldId="6291"/>
            <ac:spMk id="11" creationId="{95540F38-5702-45D7-B274-238CF8AED029}"/>
          </ac:spMkLst>
        </pc:spChg>
      </pc:sldChg>
      <pc:sldChg chg="addSp modSp">
        <pc:chgData name="Humberto Alencar" userId="d6098c2c-e45d-4e6a-b828-f736d4b688d9" providerId="ADAL" clId="{F0DCFB50-DC86-426C-AE70-C223BE23B8B3}" dt="2021-12-13T20:28:20.635" v="43"/>
        <pc:sldMkLst>
          <pc:docMk/>
          <pc:sldMk cId="1647441470" sldId="6292"/>
        </pc:sldMkLst>
        <pc:spChg chg="add mod">
          <ac:chgData name="Humberto Alencar" userId="d6098c2c-e45d-4e6a-b828-f736d4b688d9" providerId="ADAL" clId="{F0DCFB50-DC86-426C-AE70-C223BE23B8B3}" dt="2021-12-13T20:28:20.635" v="43"/>
          <ac:spMkLst>
            <pc:docMk/>
            <pc:sldMk cId="1647441470" sldId="6292"/>
            <ac:spMk id="9" creationId="{F88C111F-10CC-45F1-A130-32EC5371AD85}"/>
          </ac:spMkLst>
        </pc:spChg>
      </pc:sldChg>
      <pc:sldChg chg="addSp modSp">
        <pc:chgData name="Humberto Alencar" userId="d6098c2c-e45d-4e6a-b828-f736d4b688d9" providerId="ADAL" clId="{F0DCFB50-DC86-426C-AE70-C223BE23B8B3}" dt="2021-12-13T20:28:21.060" v="44"/>
        <pc:sldMkLst>
          <pc:docMk/>
          <pc:sldMk cId="164508120" sldId="6293"/>
        </pc:sldMkLst>
        <pc:spChg chg="add mod">
          <ac:chgData name="Humberto Alencar" userId="d6098c2c-e45d-4e6a-b828-f736d4b688d9" providerId="ADAL" clId="{F0DCFB50-DC86-426C-AE70-C223BE23B8B3}" dt="2021-12-13T20:28:21.060" v="44"/>
          <ac:spMkLst>
            <pc:docMk/>
            <pc:sldMk cId="164508120" sldId="6293"/>
            <ac:spMk id="4" creationId="{3022B575-748F-454E-9554-C715F4126194}"/>
          </ac:spMkLst>
        </pc:spChg>
      </pc:sldChg>
      <pc:sldChg chg="addSp modSp">
        <pc:chgData name="Humberto Alencar" userId="d6098c2c-e45d-4e6a-b828-f736d4b688d9" providerId="ADAL" clId="{F0DCFB50-DC86-426C-AE70-C223BE23B8B3}" dt="2021-12-13T20:28:21.459" v="45"/>
        <pc:sldMkLst>
          <pc:docMk/>
          <pc:sldMk cId="1180695038" sldId="6294"/>
        </pc:sldMkLst>
        <pc:spChg chg="add mod">
          <ac:chgData name="Humberto Alencar" userId="d6098c2c-e45d-4e6a-b828-f736d4b688d9" providerId="ADAL" clId="{F0DCFB50-DC86-426C-AE70-C223BE23B8B3}" dt="2021-12-13T20:28:21.459" v="45"/>
          <ac:spMkLst>
            <pc:docMk/>
            <pc:sldMk cId="1180695038" sldId="6294"/>
            <ac:spMk id="17" creationId="{C1870843-7AA6-4AB4-B174-57899DF5B8D2}"/>
          </ac:spMkLst>
        </pc:spChg>
      </pc:sldChg>
      <pc:sldChg chg="addSp modSp">
        <pc:chgData name="Humberto Alencar" userId="d6098c2c-e45d-4e6a-b828-f736d4b688d9" providerId="ADAL" clId="{F0DCFB50-DC86-426C-AE70-C223BE23B8B3}" dt="2021-12-13T20:28:21.852" v="46"/>
        <pc:sldMkLst>
          <pc:docMk/>
          <pc:sldMk cId="299864590" sldId="6295"/>
        </pc:sldMkLst>
        <pc:spChg chg="add mod">
          <ac:chgData name="Humberto Alencar" userId="d6098c2c-e45d-4e6a-b828-f736d4b688d9" providerId="ADAL" clId="{F0DCFB50-DC86-426C-AE70-C223BE23B8B3}" dt="2021-12-13T20:28:21.852" v="46"/>
          <ac:spMkLst>
            <pc:docMk/>
            <pc:sldMk cId="299864590" sldId="6295"/>
            <ac:spMk id="16" creationId="{089A5362-BC9F-4B7F-A70A-98E787986675}"/>
          </ac:spMkLst>
        </pc:spChg>
      </pc:sldChg>
      <pc:sldChg chg="addSp modSp">
        <pc:chgData name="Humberto Alencar" userId="d6098c2c-e45d-4e6a-b828-f736d4b688d9" providerId="ADAL" clId="{F0DCFB50-DC86-426C-AE70-C223BE23B8B3}" dt="2021-12-13T20:28:43.005" v="88"/>
        <pc:sldMkLst>
          <pc:docMk/>
          <pc:sldMk cId="1145670843" sldId="6296"/>
        </pc:sldMkLst>
        <pc:spChg chg="add mod">
          <ac:chgData name="Humberto Alencar" userId="d6098c2c-e45d-4e6a-b828-f736d4b688d9" providerId="ADAL" clId="{F0DCFB50-DC86-426C-AE70-C223BE23B8B3}" dt="2021-12-13T20:28:43.005" v="88"/>
          <ac:spMkLst>
            <pc:docMk/>
            <pc:sldMk cId="1145670843" sldId="6296"/>
            <ac:spMk id="20" creationId="{EFD6094A-1626-4BF6-B3BE-432BF1921058}"/>
          </ac:spMkLst>
        </pc:spChg>
      </pc:sldChg>
      <pc:sldChg chg="addSp modSp mod">
        <pc:chgData name="Humberto Alencar" userId="d6098c2c-e45d-4e6a-b828-f736d4b688d9" providerId="ADAL" clId="{F0DCFB50-DC86-426C-AE70-C223BE23B8B3}" dt="2021-12-14T20:26:45.751" v="536" actId="20577"/>
        <pc:sldMkLst>
          <pc:docMk/>
          <pc:sldMk cId="4081844954" sldId="6298"/>
        </pc:sldMkLst>
        <pc:spChg chg="add mod">
          <ac:chgData name="Humberto Alencar" userId="d6098c2c-e45d-4e6a-b828-f736d4b688d9" providerId="ADAL" clId="{F0DCFB50-DC86-426C-AE70-C223BE23B8B3}" dt="2021-12-14T20:26:45.751" v="536" actId="20577"/>
          <ac:spMkLst>
            <pc:docMk/>
            <pc:sldMk cId="4081844954" sldId="6298"/>
            <ac:spMk id="12" creationId="{DE4DD6AF-B1CB-4222-A5FC-DD8AF048C7FE}"/>
          </ac:spMkLst>
        </pc:spChg>
      </pc:sldChg>
      <pc:sldChg chg="addSp modSp">
        <pc:chgData name="Humberto Alencar" userId="d6098c2c-e45d-4e6a-b828-f736d4b688d9" providerId="ADAL" clId="{F0DCFB50-DC86-426C-AE70-C223BE23B8B3}" dt="2021-12-13T20:28:49.322" v="99"/>
        <pc:sldMkLst>
          <pc:docMk/>
          <pc:sldMk cId="1580880447" sldId="6299"/>
        </pc:sldMkLst>
        <pc:spChg chg="add mod">
          <ac:chgData name="Humberto Alencar" userId="d6098c2c-e45d-4e6a-b828-f736d4b688d9" providerId="ADAL" clId="{F0DCFB50-DC86-426C-AE70-C223BE23B8B3}" dt="2021-12-13T20:28:49.322" v="99"/>
          <ac:spMkLst>
            <pc:docMk/>
            <pc:sldMk cId="1580880447" sldId="6299"/>
            <ac:spMk id="12" creationId="{824346AA-BF1C-4E30-8FAA-A281A2A02B18}"/>
          </ac:spMkLst>
        </pc:spChg>
      </pc:sldChg>
      <pc:sldChg chg="addSp modSp">
        <pc:chgData name="Humberto Alencar" userId="d6098c2c-e45d-4e6a-b828-f736d4b688d9" providerId="ADAL" clId="{F0DCFB50-DC86-426C-AE70-C223BE23B8B3}" dt="2021-12-13T20:28:52.264" v="101"/>
        <pc:sldMkLst>
          <pc:docMk/>
          <pc:sldMk cId="82434532" sldId="6300"/>
        </pc:sldMkLst>
        <pc:spChg chg="add mod">
          <ac:chgData name="Humberto Alencar" userId="d6098c2c-e45d-4e6a-b828-f736d4b688d9" providerId="ADAL" clId="{F0DCFB50-DC86-426C-AE70-C223BE23B8B3}" dt="2021-12-13T20:28:52.264" v="101"/>
          <ac:spMkLst>
            <pc:docMk/>
            <pc:sldMk cId="82434532" sldId="6300"/>
            <ac:spMk id="6" creationId="{CECCDB82-7B29-4CF4-BAF6-94AC7771D4F3}"/>
          </ac:spMkLst>
        </pc:spChg>
      </pc:sldChg>
      <pc:sldChg chg="addSp modSp">
        <pc:chgData name="Humberto Alencar" userId="d6098c2c-e45d-4e6a-b828-f736d4b688d9" providerId="ADAL" clId="{F0DCFB50-DC86-426C-AE70-C223BE23B8B3}" dt="2021-12-13T20:28:54.204" v="103"/>
        <pc:sldMkLst>
          <pc:docMk/>
          <pc:sldMk cId="3870206036" sldId="6301"/>
        </pc:sldMkLst>
        <pc:spChg chg="add mod">
          <ac:chgData name="Humberto Alencar" userId="d6098c2c-e45d-4e6a-b828-f736d4b688d9" providerId="ADAL" clId="{F0DCFB50-DC86-426C-AE70-C223BE23B8B3}" dt="2021-12-13T20:28:54.204" v="103"/>
          <ac:spMkLst>
            <pc:docMk/>
            <pc:sldMk cId="3870206036" sldId="6301"/>
            <ac:spMk id="15" creationId="{0E4DE8C7-C50B-40B4-8CAF-2FA31E2B14FE}"/>
          </ac:spMkLst>
        </pc:spChg>
      </pc:sldChg>
      <pc:sldChg chg="addSp modSp mod">
        <pc:chgData name="Humberto Alencar" userId="d6098c2c-e45d-4e6a-b828-f736d4b688d9" providerId="ADAL" clId="{F0DCFB50-DC86-426C-AE70-C223BE23B8B3}" dt="2021-12-15T17:36:30.180" v="3465" actId="404"/>
        <pc:sldMkLst>
          <pc:docMk/>
          <pc:sldMk cId="812006051" sldId="6302"/>
        </pc:sldMkLst>
        <pc:spChg chg="add mod">
          <ac:chgData name="Humberto Alencar" userId="d6098c2c-e45d-4e6a-b828-f736d4b688d9" providerId="ADAL" clId="{F0DCFB50-DC86-426C-AE70-C223BE23B8B3}" dt="2021-12-14T20:34:19.358" v="545" actId="20577"/>
          <ac:spMkLst>
            <pc:docMk/>
            <pc:sldMk cId="812006051" sldId="6302"/>
            <ac:spMk id="11" creationId="{BA18222B-525F-4898-B886-D7294E0F600F}"/>
          </ac:spMkLst>
        </pc:spChg>
        <pc:spChg chg="mod">
          <ac:chgData name="Humberto Alencar" userId="d6098c2c-e45d-4e6a-b828-f736d4b688d9" providerId="ADAL" clId="{F0DCFB50-DC86-426C-AE70-C223BE23B8B3}" dt="2021-12-15T17:36:25.158" v="3463" actId="404"/>
          <ac:spMkLst>
            <pc:docMk/>
            <pc:sldMk cId="812006051" sldId="6302"/>
            <ac:spMk id="18" creationId="{CCEBFD84-1BFD-41AF-84BD-731A26B28C7A}"/>
          </ac:spMkLst>
        </pc:spChg>
        <pc:spChg chg="mod">
          <ac:chgData name="Humberto Alencar" userId="d6098c2c-e45d-4e6a-b828-f736d4b688d9" providerId="ADAL" clId="{F0DCFB50-DC86-426C-AE70-C223BE23B8B3}" dt="2021-12-15T17:36:27.336" v="3464" actId="404"/>
          <ac:spMkLst>
            <pc:docMk/>
            <pc:sldMk cId="812006051" sldId="6302"/>
            <ac:spMk id="19" creationId="{660F57B5-3405-48E6-BE95-AE84B36357F1}"/>
          </ac:spMkLst>
        </pc:spChg>
        <pc:spChg chg="mod">
          <ac:chgData name="Humberto Alencar" userId="d6098c2c-e45d-4e6a-b828-f736d4b688d9" providerId="ADAL" clId="{F0DCFB50-DC86-426C-AE70-C223BE23B8B3}" dt="2021-12-15T17:36:30.180" v="3465" actId="404"/>
          <ac:spMkLst>
            <pc:docMk/>
            <pc:sldMk cId="812006051" sldId="6302"/>
            <ac:spMk id="21" creationId="{10C99C90-5B67-46AC-9D2F-19AD10E2FB5D}"/>
          </ac:spMkLst>
        </pc:spChg>
      </pc:sldChg>
      <pc:sldChg chg="addSp modSp">
        <pc:chgData name="Humberto Alencar" userId="d6098c2c-e45d-4e6a-b828-f736d4b688d9" providerId="ADAL" clId="{F0DCFB50-DC86-426C-AE70-C223BE23B8B3}" dt="2021-12-13T20:28:24.526" v="52"/>
        <pc:sldMkLst>
          <pc:docMk/>
          <pc:sldMk cId="126482143" sldId="6303"/>
        </pc:sldMkLst>
        <pc:spChg chg="add mod">
          <ac:chgData name="Humberto Alencar" userId="d6098c2c-e45d-4e6a-b828-f736d4b688d9" providerId="ADAL" clId="{F0DCFB50-DC86-426C-AE70-C223BE23B8B3}" dt="2021-12-13T20:28:24.526" v="52"/>
          <ac:spMkLst>
            <pc:docMk/>
            <pc:sldMk cId="126482143" sldId="6303"/>
            <ac:spMk id="15" creationId="{213ACFED-C41F-46C4-AD5C-641266B8A402}"/>
          </ac:spMkLst>
        </pc:spChg>
      </pc:sldChg>
      <pc:sldChg chg="addSp modSp">
        <pc:chgData name="Humberto Alencar" userId="d6098c2c-e45d-4e6a-b828-f736d4b688d9" providerId="ADAL" clId="{F0DCFB50-DC86-426C-AE70-C223BE23B8B3}" dt="2021-12-13T20:28:24.915" v="53"/>
        <pc:sldMkLst>
          <pc:docMk/>
          <pc:sldMk cId="1304667352" sldId="6304"/>
        </pc:sldMkLst>
        <pc:spChg chg="add mod">
          <ac:chgData name="Humberto Alencar" userId="d6098c2c-e45d-4e6a-b828-f736d4b688d9" providerId="ADAL" clId="{F0DCFB50-DC86-426C-AE70-C223BE23B8B3}" dt="2021-12-13T20:28:24.915" v="53"/>
          <ac:spMkLst>
            <pc:docMk/>
            <pc:sldMk cId="1304667352" sldId="6304"/>
            <ac:spMk id="19" creationId="{FE15823C-A0E7-475C-9647-FCE48E17E755}"/>
          </ac:spMkLst>
        </pc:spChg>
      </pc:sldChg>
      <pc:sldChg chg="addSp modSp">
        <pc:chgData name="Humberto Alencar" userId="d6098c2c-e45d-4e6a-b828-f736d4b688d9" providerId="ADAL" clId="{F0DCFB50-DC86-426C-AE70-C223BE23B8B3}" dt="2021-12-13T20:28:25.346" v="54"/>
        <pc:sldMkLst>
          <pc:docMk/>
          <pc:sldMk cId="4116550201" sldId="6305"/>
        </pc:sldMkLst>
        <pc:spChg chg="add mod">
          <ac:chgData name="Humberto Alencar" userId="d6098c2c-e45d-4e6a-b828-f736d4b688d9" providerId="ADAL" clId="{F0DCFB50-DC86-426C-AE70-C223BE23B8B3}" dt="2021-12-13T20:28:25.346" v="54"/>
          <ac:spMkLst>
            <pc:docMk/>
            <pc:sldMk cId="4116550201" sldId="6305"/>
            <ac:spMk id="18" creationId="{DB1F69D1-8EFA-4E60-97BF-FF4A3CF13A74}"/>
          </ac:spMkLst>
        </pc:spChg>
      </pc:sldChg>
      <pc:sldChg chg="addSp modSp">
        <pc:chgData name="Humberto Alencar" userId="d6098c2c-e45d-4e6a-b828-f736d4b688d9" providerId="ADAL" clId="{F0DCFB50-DC86-426C-AE70-C223BE23B8B3}" dt="2021-12-13T20:28:25.740" v="55"/>
        <pc:sldMkLst>
          <pc:docMk/>
          <pc:sldMk cId="2070944821" sldId="6306"/>
        </pc:sldMkLst>
        <pc:spChg chg="add mod">
          <ac:chgData name="Humberto Alencar" userId="d6098c2c-e45d-4e6a-b828-f736d4b688d9" providerId="ADAL" clId="{F0DCFB50-DC86-426C-AE70-C223BE23B8B3}" dt="2021-12-13T20:28:25.740" v="55"/>
          <ac:spMkLst>
            <pc:docMk/>
            <pc:sldMk cId="2070944821" sldId="6306"/>
            <ac:spMk id="7" creationId="{E1BC7757-9109-4C7B-B22E-3B04907F44C2}"/>
          </ac:spMkLst>
        </pc:spChg>
      </pc:sldChg>
      <pc:sldChg chg="add">
        <pc:chgData name="Humberto Alencar" userId="d6098c2c-e45d-4e6a-b828-f736d4b688d9" providerId="ADAL" clId="{F0DCFB50-DC86-426C-AE70-C223BE23B8B3}" dt="2021-12-13T20:35:47.835" v="187"/>
        <pc:sldMkLst>
          <pc:docMk/>
          <pc:sldMk cId="2151580169" sldId="6307"/>
        </pc:sldMkLst>
      </pc:sldChg>
      <pc:sldChg chg="add">
        <pc:chgData name="Humberto Alencar" userId="d6098c2c-e45d-4e6a-b828-f736d4b688d9" providerId="ADAL" clId="{F0DCFB50-DC86-426C-AE70-C223BE23B8B3}" dt="2021-12-13T20:35:47.835" v="187"/>
        <pc:sldMkLst>
          <pc:docMk/>
          <pc:sldMk cId="220744623" sldId="6308"/>
        </pc:sldMkLst>
      </pc:sldChg>
      <pc:sldChg chg="addSp modSp">
        <pc:chgData name="Humberto Alencar" userId="d6098c2c-e45d-4e6a-b828-f736d4b688d9" providerId="ADAL" clId="{F0DCFB50-DC86-426C-AE70-C223BE23B8B3}" dt="2021-12-13T20:28:24.112" v="51"/>
        <pc:sldMkLst>
          <pc:docMk/>
          <pc:sldMk cId="2890948306" sldId="6309"/>
        </pc:sldMkLst>
        <pc:spChg chg="add mod">
          <ac:chgData name="Humberto Alencar" userId="d6098c2c-e45d-4e6a-b828-f736d4b688d9" providerId="ADAL" clId="{F0DCFB50-DC86-426C-AE70-C223BE23B8B3}" dt="2021-12-13T20:28:24.112" v="51"/>
          <ac:spMkLst>
            <pc:docMk/>
            <pc:sldMk cId="2890948306" sldId="6309"/>
            <ac:spMk id="4" creationId="{854C538A-8163-4E64-9B3D-C23F9CBF654C}"/>
          </ac:spMkLst>
        </pc:spChg>
      </pc:sldChg>
      <pc:sldChg chg="addSp modSp">
        <pc:chgData name="Humberto Alencar" userId="d6098c2c-e45d-4e6a-b828-f736d4b688d9" providerId="ADAL" clId="{F0DCFB50-DC86-426C-AE70-C223BE23B8B3}" dt="2021-12-13T20:28:26.156" v="56"/>
        <pc:sldMkLst>
          <pc:docMk/>
          <pc:sldMk cId="2359623935" sldId="6310"/>
        </pc:sldMkLst>
        <pc:spChg chg="add mod">
          <ac:chgData name="Humberto Alencar" userId="d6098c2c-e45d-4e6a-b828-f736d4b688d9" providerId="ADAL" clId="{F0DCFB50-DC86-426C-AE70-C223BE23B8B3}" dt="2021-12-13T20:28:26.156" v="56"/>
          <ac:spMkLst>
            <pc:docMk/>
            <pc:sldMk cId="2359623935" sldId="6310"/>
            <ac:spMk id="15" creationId="{E86871FD-D404-473B-9844-A516990A5FD3}"/>
          </ac:spMkLst>
        </pc:spChg>
      </pc:sldChg>
      <pc:sldChg chg="addSp modSp">
        <pc:chgData name="Humberto Alencar" userId="d6098c2c-e45d-4e6a-b828-f736d4b688d9" providerId="ADAL" clId="{F0DCFB50-DC86-426C-AE70-C223BE23B8B3}" dt="2021-12-13T20:28:46.667" v="95"/>
        <pc:sldMkLst>
          <pc:docMk/>
          <pc:sldMk cId="1706482244" sldId="6311"/>
        </pc:sldMkLst>
        <pc:spChg chg="add mod">
          <ac:chgData name="Humberto Alencar" userId="d6098c2c-e45d-4e6a-b828-f736d4b688d9" providerId="ADAL" clId="{F0DCFB50-DC86-426C-AE70-C223BE23B8B3}" dt="2021-12-13T20:28:46.667" v="95"/>
          <ac:spMkLst>
            <pc:docMk/>
            <pc:sldMk cId="1706482244" sldId="6311"/>
            <ac:spMk id="18" creationId="{A4F12191-D4FF-47A7-A03D-CA3D7C76EBCF}"/>
          </ac:spMkLst>
        </pc:spChg>
      </pc:sldChg>
      <pc:sldChg chg="addSp delSp modSp add mod">
        <pc:chgData name="Humberto Alencar" userId="d6098c2c-e45d-4e6a-b828-f736d4b688d9" providerId="ADAL" clId="{F0DCFB50-DC86-426C-AE70-C223BE23B8B3}" dt="2021-12-14T23:05:06.771" v="970" actId="20577"/>
        <pc:sldMkLst>
          <pc:docMk/>
          <pc:sldMk cId="1068516468" sldId="6312"/>
        </pc:sldMkLst>
        <pc:spChg chg="add del">
          <ac:chgData name="Humberto Alencar" userId="d6098c2c-e45d-4e6a-b828-f736d4b688d9" providerId="ADAL" clId="{F0DCFB50-DC86-426C-AE70-C223BE23B8B3}" dt="2021-12-14T22:58:09.568" v="742" actId="478"/>
          <ac:spMkLst>
            <pc:docMk/>
            <pc:sldMk cId="1068516468" sldId="6312"/>
            <ac:spMk id="2" creationId="{EBF8C54D-F6B7-4CFA-A573-67F35882DCFC}"/>
          </ac:spMkLst>
        </pc:spChg>
        <pc:spChg chg="mod">
          <ac:chgData name="Humberto Alencar" userId="d6098c2c-e45d-4e6a-b828-f736d4b688d9" providerId="ADAL" clId="{F0DCFB50-DC86-426C-AE70-C223BE23B8B3}" dt="2021-12-14T23:05:06.771" v="970" actId="20577"/>
          <ac:spMkLst>
            <pc:docMk/>
            <pc:sldMk cId="1068516468" sldId="6312"/>
            <ac:spMk id="6" creationId="{00000000-0000-0000-0000-000000000000}"/>
          </ac:spMkLst>
        </pc:spChg>
        <pc:spChg chg="mod">
          <ac:chgData name="Humberto Alencar" userId="d6098c2c-e45d-4e6a-b828-f736d4b688d9" providerId="ADAL" clId="{F0DCFB50-DC86-426C-AE70-C223BE23B8B3}" dt="2021-12-14T22:59:39.050" v="786" actId="108"/>
          <ac:spMkLst>
            <pc:docMk/>
            <pc:sldMk cId="1068516468" sldId="6312"/>
            <ac:spMk id="16" creationId="{A0106FB8-71AC-4288-B336-FC3A1DF98D4C}"/>
          </ac:spMkLst>
        </pc:spChg>
        <pc:graphicFrameChg chg="mod modGraphic">
          <ac:chgData name="Humberto Alencar" userId="d6098c2c-e45d-4e6a-b828-f736d4b688d9" providerId="ADAL" clId="{F0DCFB50-DC86-426C-AE70-C223BE23B8B3}" dt="2021-12-14T22:59:28.825" v="785" actId="6549"/>
          <ac:graphicFrameMkLst>
            <pc:docMk/>
            <pc:sldMk cId="1068516468" sldId="6312"/>
            <ac:graphicFrameMk id="8" creationId="{5B10C1BA-08B1-4088-9BEE-2F2430326DF5}"/>
          </ac:graphicFrameMkLst>
        </pc:graphicFrameChg>
      </pc:sldChg>
      <pc:sldChg chg="add del">
        <pc:chgData name="Humberto Alencar" userId="d6098c2c-e45d-4e6a-b828-f736d4b688d9" providerId="ADAL" clId="{F0DCFB50-DC86-426C-AE70-C223BE23B8B3}" dt="2021-12-14T20:14:23.864" v="492" actId="47"/>
        <pc:sldMkLst>
          <pc:docMk/>
          <pc:sldMk cId="762715621" sldId="6313"/>
        </pc:sldMkLst>
      </pc:sldChg>
      <pc:sldChg chg="add del">
        <pc:chgData name="Humberto Alencar" userId="d6098c2c-e45d-4e6a-b828-f736d4b688d9" providerId="ADAL" clId="{F0DCFB50-DC86-426C-AE70-C223BE23B8B3}" dt="2021-12-13T20:36:14.153" v="188" actId="47"/>
        <pc:sldMkLst>
          <pc:docMk/>
          <pc:sldMk cId="2976426920" sldId="6314"/>
        </pc:sldMkLst>
      </pc:sldChg>
      <pc:sldChg chg="modSp add mod">
        <pc:chgData name="Humberto Alencar" userId="d6098c2c-e45d-4e6a-b828-f736d4b688d9" providerId="ADAL" clId="{F0DCFB50-DC86-426C-AE70-C223BE23B8B3}" dt="2021-12-13T20:37:13.830" v="207"/>
        <pc:sldMkLst>
          <pc:docMk/>
          <pc:sldMk cId="3168536779" sldId="6315"/>
        </pc:sldMkLst>
        <pc:graphicFrameChg chg="mod modGraphic">
          <ac:chgData name="Humberto Alencar" userId="d6098c2c-e45d-4e6a-b828-f736d4b688d9" providerId="ADAL" clId="{F0DCFB50-DC86-426C-AE70-C223BE23B8B3}" dt="2021-12-13T20:37:13.830" v="207"/>
          <ac:graphicFrameMkLst>
            <pc:docMk/>
            <pc:sldMk cId="3168536779" sldId="6315"/>
            <ac:graphicFrameMk id="5" creationId="{58286D21-B17F-40DB-9244-17AE969FD6CA}"/>
          </ac:graphicFrameMkLst>
        </pc:graphicFrameChg>
      </pc:sldChg>
      <pc:sldChg chg="add">
        <pc:chgData name="Humberto Alencar" userId="d6098c2c-e45d-4e6a-b828-f736d4b688d9" providerId="ADAL" clId="{F0DCFB50-DC86-426C-AE70-C223BE23B8B3}" dt="2021-12-13T20:35:47.835" v="187"/>
        <pc:sldMkLst>
          <pc:docMk/>
          <pc:sldMk cId="2308752939" sldId="6316"/>
        </pc:sldMkLst>
      </pc:sldChg>
      <pc:sldChg chg="add">
        <pc:chgData name="Humberto Alencar" userId="d6098c2c-e45d-4e6a-b828-f736d4b688d9" providerId="ADAL" clId="{F0DCFB50-DC86-426C-AE70-C223BE23B8B3}" dt="2021-12-13T20:35:47.835" v="187"/>
        <pc:sldMkLst>
          <pc:docMk/>
          <pc:sldMk cId="739695240" sldId="6317"/>
        </pc:sldMkLst>
      </pc:sldChg>
      <pc:sldChg chg="addSp modSp add del">
        <pc:chgData name="Humberto Alencar" userId="d6098c2c-e45d-4e6a-b828-f736d4b688d9" providerId="ADAL" clId="{F0DCFB50-DC86-426C-AE70-C223BE23B8B3}" dt="2021-12-15T14:10:33.177" v="2169" actId="47"/>
        <pc:sldMkLst>
          <pc:docMk/>
          <pc:sldMk cId="446486879" sldId="6318"/>
        </pc:sldMkLst>
        <pc:spChg chg="add mod">
          <ac:chgData name="Humberto Alencar" userId="d6098c2c-e45d-4e6a-b828-f736d4b688d9" providerId="ADAL" clId="{F0DCFB50-DC86-426C-AE70-C223BE23B8B3}" dt="2021-12-13T20:38:38.176" v="215"/>
          <ac:spMkLst>
            <pc:docMk/>
            <pc:sldMk cId="446486879" sldId="6318"/>
            <ac:spMk id="17" creationId="{83D03ADA-8060-4396-9D2E-765AE6551996}"/>
          </ac:spMkLst>
        </pc:spChg>
      </pc:sldChg>
      <pc:sldChg chg="addSp modSp add del">
        <pc:chgData name="Humberto Alencar" userId="d6098c2c-e45d-4e6a-b828-f736d4b688d9" providerId="ADAL" clId="{F0DCFB50-DC86-426C-AE70-C223BE23B8B3}" dt="2021-12-15T14:10:33.620" v="2170" actId="47"/>
        <pc:sldMkLst>
          <pc:docMk/>
          <pc:sldMk cId="3626765577" sldId="6319"/>
        </pc:sldMkLst>
        <pc:spChg chg="add mod">
          <ac:chgData name="Humberto Alencar" userId="d6098c2c-e45d-4e6a-b828-f736d4b688d9" providerId="ADAL" clId="{F0DCFB50-DC86-426C-AE70-C223BE23B8B3}" dt="2021-12-13T20:38:38.699" v="216"/>
          <ac:spMkLst>
            <pc:docMk/>
            <pc:sldMk cId="3626765577" sldId="6319"/>
            <ac:spMk id="17" creationId="{7BA9A62E-037D-4CE8-95A1-F18762A62312}"/>
          </ac:spMkLst>
        </pc:spChg>
      </pc:sldChg>
      <pc:sldChg chg="addSp delSp modSp add mod ord">
        <pc:chgData name="Humberto Alencar" userId="d6098c2c-e45d-4e6a-b828-f736d4b688d9" providerId="ADAL" clId="{F0DCFB50-DC86-426C-AE70-C223BE23B8B3}" dt="2021-12-13T21:06:24.812" v="439"/>
        <pc:sldMkLst>
          <pc:docMk/>
          <pc:sldMk cId="3279546139" sldId="6320"/>
        </pc:sldMkLst>
        <pc:spChg chg="del">
          <ac:chgData name="Humberto Alencar" userId="d6098c2c-e45d-4e6a-b828-f736d4b688d9" providerId="ADAL" clId="{F0DCFB50-DC86-426C-AE70-C223BE23B8B3}" dt="2021-12-13T21:00:13.058" v="314" actId="478"/>
          <ac:spMkLst>
            <pc:docMk/>
            <pc:sldMk cId="3279546139" sldId="6320"/>
            <ac:spMk id="6" creationId="{0E9EA7A2-7F7E-4473-A3D2-59DC7BC51403}"/>
          </ac:spMkLst>
        </pc:spChg>
        <pc:spChg chg="mod">
          <ac:chgData name="Humberto Alencar" userId="d6098c2c-e45d-4e6a-b828-f736d4b688d9" providerId="ADAL" clId="{F0DCFB50-DC86-426C-AE70-C223BE23B8B3}" dt="2021-12-13T21:00:24.843" v="328" actId="6549"/>
          <ac:spMkLst>
            <pc:docMk/>
            <pc:sldMk cId="3279546139" sldId="6320"/>
            <ac:spMk id="33" creationId="{0DE4AD90-6DFF-42EB-86D4-39AB518E6C56}"/>
          </ac:spMkLst>
        </pc:spChg>
        <pc:picChg chg="del">
          <ac:chgData name="Humberto Alencar" userId="d6098c2c-e45d-4e6a-b828-f736d4b688d9" providerId="ADAL" clId="{F0DCFB50-DC86-426C-AE70-C223BE23B8B3}" dt="2021-12-13T21:00:15.591" v="316" actId="478"/>
          <ac:picMkLst>
            <pc:docMk/>
            <pc:sldMk cId="3279546139" sldId="6320"/>
            <ac:picMk id="3" creationId="{111ADA6E-1E43-44F2-B6A8-F74A21275498}"/>
          </ac:picMkLst>
        </pc:picChg>
        <pc:picChg chg="del">
          <ac:chgData name="Humberto Alencar" userId="d6098c2c-e45d-4e6a-b828-f736d4b688d9" providerId="ADAL" clId="{F0DCFB50-DC86-426C-AE70-C223BE23B8B3}" dt="2021-12-13T21:00:13.476" v="315" actId="478"/>
          <ac:picMkLst>
            <pc:docMk/>
            <pc:sldMk cId="3279546139" sldId="6320"/>
            <ac:picMk id="4" creationId="{8BE0C387-C15F-40E2-B732-8515152C2199}"/>
          </ac:picMkLst>
        </pc:picChg>
        <pc:picChg chg="add mod ord">
          <ac:chgData name="Humberto Alencar" userId="d6098c2c-e45d-4e6a-b828-f736d4b688d9" providerId="ADAL" clId="{F0DCFB50-DC86-426C-AE70-C223BE23B8B3}" dt="2021-12-13T21:00:12.240" v="313" actId="108"/>
          <ac:picMkLst>
            <pc:docMk/>
            <pc:sldMk cId="3279546139" sldId="6320"/>
            <ac:picMk id="7" creationId="{12310742-E98C-4636-B9C3-9DF0BA8F8775}"/>
          </ac:picMkLst>
        </pc:picChg>
      </pc:sldChg>
      <pc:sldChg chg="addSp delSp modSp add mod">
        <pc:chgData name="Humberto Alencar" userId="d6098c2c-e45d-4e6a-b828-f736d4b688d9" providerId="ADAL" clId="{F0DCFB50-DC86-426C-AE70-C223BE23B8B3}" dt="2021-12-13T21:02:19.147" v="351" actId="6549"/>
        <pc:sldMkLst>
          <pc:docMk/>
          <pc:sldMk cId="1039220235" sldId="6321"/>
        </pc:sldMkLst>
        <pc:spChg chg="del">
          <ac:chgData name="Humberto Alencar" userId="d6098c2c-e45d-4e6a-b828-f736d4b688d9" providerId="ADAL" clId="{F0DCFB50-DC86-426C-AE70-C223BE23B8B3}" dt="2021-12-13T21:02:10.899" v="343" actId="478"/>
          <ac:spMkLst>
            <pc:docMk/>
            <pc:sldMk cId="1039220235" sldId="6321"/>
            <ac:spMk id="6" creationId="{0E9EA7A2-7F7E-4473-A3D2-59DC7BC51403}"/>
          </ac:spMkLst>
        </pc:spChg>
        <pc:spChg chg="mod">
          <ac:chgData name="Humberto Alencar" userId="d6098c2c-e45d-4e6a-b828-f736d4b688d9" providerId="ADAL" clId="{F0DCFB50-DC86-426C-AE70-C223BE23B8B3}" dt="2021-12-13T21:02:19.147" v="351" actId="6549"/>
          <ac:spMkLst>
            <pc:docMk/>
            <pc:sldMk cId="1039220235" sldId="6321"/>
            <ac:spMk id="33" creationId="{0DE4AD90-6DFF-42EB-86D4-39AB518E6C56}"/>
          </ac:spMkLst>
        </pc:spChg>
        <pc:picChg chg="del">
          <ac:chgData name="Humberto Alencar" userId="d6098c2c-e45d-4e6a-b828-f736d4b688d9" providerId="ADAL" clId="{F0DCFB50-DC86-426C-AE70-C223BE23B8B3}" dt="2021-12-13T21:02:04.699" v="341" actId="478"/>
          <ac:picMkLst>
            <pc:docMk/>
            <pc:sldMk cId="1039220235" sldId="6321"/>
            <ac:picMk id="3" creationId="{111ADA6E-1E43-44F2-B6A8-F74A21275498}"/>
          </ac:picMkLst>
        </pc:picChg>
        <pc:picChg chg="del">
          <ac:chgData name="Humberto Alencar" userId="d6098c2c-e45d-4e6a-b828-f736d4b688d9" providerId="ADAL" clId="{F0DCFB50-DC86-426C-AE70-C223BE23B8B3}" dt="2021-12-13T21:02:03.955" v="340" actId="478"/>
          <ac:picMkLst>
            <pc:docMk/>
            <pc:sldMk cId="1039220235" sldId="6321"/>
            <ac:picMk id="4" creationId="{8BE0C387-C15F-40E2-B732-8515152C2199}"/>
          </ac:picMkLst>
        </pc:picChg>
        <pc:picChg chg="del">
          <ac:chgData name="Humberto Alencar" userId="d6098c2c-e45d-4e6a-b828-f736d4b688d9" providerId="ADAL" clId="{F0DCFB50-DC86-426C-AE70-C223BE23B8B3}" dt="2021-12-13T21:02:06.467" v="342" actId="478"/>
          <ac:picMkLst>
            <pc:docMk/>
            <pc:sldMk cId="1039220235" sldId="6321"/>
            <ac:picMk id="7" creationId="{12310742-E98C-4636-B9C3-9DF0BA8F8775}"/>
          </ac:picMkLst>
        </pc:picChg>
        <pc:picChg chg="add mod ord">
          <ac:chgData name="Humberto Alencar" userId="d6098c2c-e45d-4e6a-b828-f736d4b688d9" providerId="ADAL" clId="{F0DCFB50-DC86-426C-AE70-C223BE23B8B3}" dt="2021-12-13T21:02:14.550" v="344" actId="108"/>
          <ac:picMkLst>
            <pc:docMk/>
            <pc:sldMk cId="1039220235" sldId="6321"/>
            <ac:picMk id="8" creationId="{3D0677FB-8E13-4945-A3DC-883BECDAE89A}"/>
          </ac:picMkLst>
        </pc:picChg>
      </pc:sldChg>
      <pc:sldChg chg="addSp delSp modSp add mod ord">
        <pc:chgData name="Humberto Alencar" userId="d6098c2c-e45d-4e6a-b828-f736d4b688d9" providerId="ADAL" clId="{F0DCFB50-DC86-426C-AE70-C223BE23B8B3}" dt="2021-12-13T21:06:18.111" v="437"/>
        <pc:sldMkLst>
          <pc:docMk/>
          <pc:sldMk cId="2120601344" sldId="6322"/>
        </pc:sldMkLst>
        <pc:spChg chg="mod">
          <ac:chgData name="Humberto Alencar" userId="d6098c2c-e45d-4e6a-b828-f736d4b688d9" providerId="ADAL" clId="{F0DCFB50-DC86-426C-AE70-C223BE23B8B3}" dt="2021-12-13T21:03:18.045" v="385" actId="20577"/>
          <ac:spMkLst>
            <pc:docMk/>
            <pc:sldMk cId="2120601344" sldId="6322"/>
            <ac:spMk id="33" creationId="{0DE4AD90-6DFF-42EB-86D4-39AB518E6C56}"/>
          </ac:spMkLst>
        </pc:spChg>
        <pc:picChg chg="add mod ord">
          <ac:chgData name="Humberto Alencar" userId="d6098c2c-e45d-4e6a-b828-f736d4b688d9" providerId="ADAL" clId="{F0DCFB50-DC86-426C-AE70-C223BE23B8B3}" dt="2021-12-13T21:03:11.216" v="360" actId="167"/>
          <ac:picMkLst>
            <pc:docMk/>
            <pc:sldMk cId="2120601344" sldId="6322"/>
            <ac:picMk id="3" creationId="{4E04EE00-F61D-442A-800C-E7CE8CC09681}"/>
          </ac:picMkLst>
        </pc:picChg>
        <pc:picChg chg="del">
          <ac:chgData name="Humberto Alencar" userId="d6098c2c-e45d-4e6a-b828-f736d4b688d9" providerId="ADAL" clId="{F0DCFB50-DC86-426C-AE70-C223BE23B8B3}" dt="2021-12-13T21:03:09.267" v="359" actId="478"/>
          <ac:picMkLst>
            <pc:docMk/>
            <pc:sldMk cId="2120601344" sldId="6322"/>
            <ac:picMk id="4" creationId="{23D792CA-77F7-49DD-B61C-4B8180DA71EE}"/>
          </ac:picMkLst>
        </pc:picChg>
      </pc:sldChg>
      <pc:sldChg chg="addSp delSp modSp add mod ord">
        <pc:chgData name="Humberto Alencar" userId="d6098c2c-e45d-4e6a-b828-f736d4b688d9" providerId="ADAL" clId="{F0DCFB50-DC86-426C-AE70-C223BE23B8B3}" dt="2021-12-13T21:06:11.903" v="435"/>
        <pc:sldMkLst>
          <pc:docMk/>
          <pc:sldMk cId="3645191067" sldId="6323"/>
        </pc:sldMkLst>
        <pc:spChg chg="mod">
          <ac:chgData name="Humberto Alencar" userId="d6098c2c-e45d-4e6a-b828-f736d4b688d9" providerId="ADAL" clId="{F0DCFB50-DC86-426C-AE70-C223BE23B8B3}" dt="2021-12-13T21:04:13.446" v="404" actId="6549"/>
          <ac:spMkLst>
            <pc:docMk/>
            <pc:sldMk cId="3645191067" sldId="6323"/>
            <ac:spMk id="33" creationId="{0DE4AD90-6DFF-42EB-86D4-39AB518E6C56}"/>
          </ac:spMkLst>
        </pc:spChg>
        <pc:picChg chg="del">
          <ac:chgData name="Humberto Alencar" userId="d6098c2c-e45d-4e6a-b828-f736d4b688d9" providerId="ADAL" clId="{F0DCFB50-DC86-426C-AE70-C223BE23B8B3}" dt="2021-12-13T21:04:05.963" v="393" actId="478"/>
          <ac:picMkLst>
            <pc:docMk/>
            <pc:sldMk cId="3645191067" sldId="6323"/>
            <ac:picMk id="3" creationId="{4E04EE00-F61D-442A-800C-E7CE8CC09681}"/>
          </ac:picMkLst>
        </pc:picChg>
        <pc:picChg chg="add mod ord">
          <ac:chgData name="Humberto Alencar" userId="d6098c2c-e45d-4e6a-b828-f736d4b688d9" providerId="ADAL" clId="{F0DCFB50-DC86-426C-AE70-C223BE23B8B3}" dt="2021-12-13T21:04:08.943" v="394" actId="108"/>
          <ac:picMkLst>
            <pc:docMk/>
            <pc:sldMk cId="3645191067" sldId="6323"/>
            <ac:picMk id="4" creationId="{3993FAAD-1FE6-49D1-AFA0-AC2E378156A2}"/>
          </ac:picMkLst>
        </pc:picChg>
      </pc:sldChg>
      <pc:sldChg chg="add del">
        <pc:chgData name="Humberto Alencar" userId="d6098c2c-e45d-4e6a-b828-f736d4b688d9" providerId="ADAL" clId="{F0DCFB50-DC86-426C-AE70-C223BE23B8B3}" dt="2021-12-13T21:03:53.618" v="388"/>
        <pc:sldMkLst>
          <pc:docMk/>
          <pc:sldMk cId="844281762" sldId="6324"/>
        </pc:sldMkLst>
      </pc:sldChg>
      <pc:sldChg chg="addSp delSp modSp add mod ord">
        <pc:chgData name="Humberto Alencar" userId="d6098c2c-e45d-4e6a-b828-f736d4b688d9" providerId="ADAL" clId="{F0DCFB50-DC86-426C-AE70-C223BE23B8B3}" dt="2021-12-13T21:06:26.844" v="441"/>
        <pc:sldMkLst>
          <pc:docMk/>
          <pc:sldMk cId="3027077147" sldId="6324"/>
        </pc:sldMkLst>
        <pc:spChg chg="mod">
          <ac:chgData name="Humberto Alencar" userId="d6098c2c-e45d-4e6a-b828-f736d4b688d9" providerId="ADAL" clId="{F0DCFB50-DC86-426C-AE70-C223BE23B8B3}" dt="2021-12-13T21:04:53.956" v="422" actId="6549"/>
          <ac:spMkLst>
            <pc:docMk/>
            <pc:sldMk cId="3027077147" sldId="6324"/>
            <ac:spMk id="33" creationId="{0DE4AD90-6DFF-42EB-86D4-39AB518E6C56}"/>
          </ac:spMkLst>
        </pc:spChg>
        <pc:picChg chg="add mod ord">
          <ac:chgData name="Humberto Alencar" userId="d6098c2c-e45d-4e6a-b828-f736d4b688d9" providerId="ADAL" clId="{F0DCFB50-DC86-426C-AE70-C223BE23B8B3}" dt="2021-12-13T21:04:58.692" v="424" actId="108"/>
          <ac:picMkLst>
            <pc:docMk/>
            <pc:sldMk cId="3027077147" sldId="6324"/>
            <ac:picMk id="3" creationId="{EF522D6F-E974-4BCF-82A2-C131E68C3082}"/>
          </ac:picMkLst>
        </pc:picChg>
        <pc:picChg chg="del">
          <ac:chgData name="Humberto Alencar" userId="d6098c2c-e45d-4e6a-b828-f736d4b688d9" providerId="ADAL" clId="{F0DCFB50-DC86-426C-AE70-C223BE23B8B3}" dt="2021-12-13T21:04:59.596" v="425" actId="478"/>
          <ac:picMkLst>
            <pc:docMk/>
            <pc:sldMk cId="3027077147" sldId="6324"/>
            <ac:picMk id="4" creationId="{3993FAAD-1FE6-49D1-AFA0-AC2E378156A2}"/>
          </ac:picMkLst>
        </pc:picChg>
      </pc:sldChg>
      <pc:sldChg chg="addSp delSp modSp add mod">
        <pc:chgData name="Humberto Alencar" userId="d6098c2c-e45d-4e6a-b828-f736d4b688d9" providerId="ADAL" clId="{F0DCFB50-DC86-426C-AE70-C223BE23B8B3}" dt="2021-12-13T21:06:33.259" v="447" actId="6549"/>
        <pc:sldMkLst>
          <pc:docMk/>
          <pc:sldMk cId="2908157123" sldId="6325"/>
        </pc:sldMkLst>
        <pc:spChg chg="mod">
          <ac:chgData name="Humberto Alencar" userId="d6098c2c-e45d-4e6a-b828-f736d4b688d9" providerId="ADAL" clId="{F0DCFB50-DC86-426C-AE70-C223BE23B8B3}" dt="2021-12-13T21:06:33.259" v="447" actId="6549"/>
          <ac:spMkLst>
            <pc:docMk/>
            <pc:sldMk cId="2908157123" sldId="6325"/>
            <ac:spMk id="33" creationId="{0DE4AD90-6DFF-42EB-86D4-39AB518E6C56}"/>
          </ac:spMkLst>
        </pc:spChg>
        <pc:picChg chg="del">
          <ac:chgData name="Humberto Alencar" userId="d6098c2c-e45d-4e6a-b828-f736d4b688d9" providerId="ADAL" clId="{F0DCFB50-DC86-426C-AE70-C223BE23B8B3}" dt="2021-12-13T21:05:40.059" v="433" actId="478"/>
          <ac:picMkLst>
            <pc:docMk/>
            <pc:sldMk cId="2908157123" sldId="6325"/>
            <ac:picMk id="3" creationId="{EF522D6F-E974-4BCF-82A2-C131E68C3082}"/>
          </ac:picMkLst>
        </pc:picChg>
        <pc:picChg chg="add mod ord">
          <ac:chgData name="Humberto Alencar" userId="d6098c2c-e45d-4e6a-b828-f736d4b688d9" providerId="ADAL" clId="{F0DCFB50-DC86-426C-AE70-C223BE23B8B3}" dt="2021-12-13T21:05:38.970" v="432" actId="108"/>
          <ac:picMkLst>
            <pc:docMk/>
            <pc:sldMk cId="2908157123" sldId="6325"/>
            <ac:picMk id="4" creationId="{51A8C2F1-6BD3-4263-973A-321F028542F1}"/>
          </ac:picMkLst>
        </pc:picChg>
      </pc:sldChg>
      <pc:sldChg chg="modSp mod">
        <pc:chgData name="Humberto Alencar" userId="d6098c2c-e45d-4e6a-b828-f736d4b688d9" providerId="ADAL" clId="{F0DCFB50-DC86-426C-AE70-C223BE23B8B3}" dt="2021-12-14T20:12:41.837" v="487" actId="1038"/>
        <pc:sldMkLst>
          <pc:docMk/>
          <pc:sldMk cId="4200963113" sldId="6353"/>
        </pc:sldMkLst>
        <pc:spChg chg="mod">
          <ac:chgData name="Humberto Alencar" userId="d6098c2c-e45d-4e6a-b828-f736d4b688d9" providerId="ADAL" clId="{F0DCFB50-DC86-426C-AE70-C223BE23B8B3}" dt="2021-12-14T20:12:41.837" v="487" actId="1038"/>
          <ac:spMkLst>
            <pc:docMk/>
            <pc:sldMk cId="4200963113" sldId="6353"/>
            <ac:spMk id="19" creationId="{49F92DE5-CE95-45F7-8EF1-54FFF94B321A}"/>
          </ac:spMkLst>
        </pc:spChg>
      </pc:sldChg>
      <pc:sldChg chg="addSp delSp modSp mod">
        <pc:chgData name="Humberto Alencar" userId="d6098c2c-e45d-4e6a-b828-f736d4b688d9" providerId="ADAL" clId="{F0DCFB50-DC86-426C-AE70-C223BE23B8B3}" dt="2021-12-14T20:12:51.936" v="490"/>
        <pc:sldMkLst>
          <pc:docMk/>
          <pc:sldMk cId="3580652474" sldId="6354"/>
        </pc:sldMkLst>
        <pc:spChg chg="add mod">
          <ac:chgData name="Humberto Alencar" userId="d6098c2c-e45d-4e6a-b828-f736d4b688d9" providerId="ADAL" clId="{F0DCFB50-DC86-426C-AE70-C223BE23B8B3}" dt="2021-12-14T20:12:51.936" v="490"/>
          <ac:spMkLst>
            <pc:docMk/>
            <pc:sldMk cId="3580652474" sldId="6354"/>
            <ac:spMk id="18" creationId="{51E34748-BAF3-48B0-BBC9-016157C22087}"/>
          </ac:spMkLst>
        </pc:spChg>
        <pc:spChg chg="del">
          <ac:chgData name="Humberto Alencar" userId="d6098c2c-e45d-4e6a-b828-f736d4b688d9" providerId="ADAL" clId="{F0DCFB50-DC86-426C-AE70-C223BE23B8B3}" dt="2021-12-14T20:12:47.849" v="488" actId="478"/>
          <ac:spMkLst>
            <pc:docMk/>
            <pc:sldMk cId="3580652474" sldId="6354"/>
            <ac:spMk id="25" creationId="{3B1EF255-540E-40BD-A270-B7A239973B2C}"/>
          </ac:spMkLst>
        </pc:spChg>
      </pc:sldChg>
      <pc:sldChg chg="addSp delSp modSp mod">
        <pc:chgData name="Humberto Alencar" userId="d6098c2c-e45d-4e6a-b828-f736d4b688d9" providerId="ADAL" clId="{F0DCFB50-DC86-426C-AE70-C223BE23B8B3}" dt="2021-12-14T20:12:54.325" v="491"/>
        <pc:sldMkLst>
          <pc:docMk/>
          <pc:sldMk cId="175171232" sldId="6355"/>
        </pc:sldMkLst>
        <pc:spChg chg="del">
          <ac:chgData name="Humberto Alencar" userId="d6098c2c-e45d-4e6a-b828-f736d4b688d9" providerId="ADAL" clId="{F0DCFB50-DC86-426C-AE70-C223BE23B8B3}" dt="2021-12-14T20:12:48.857" v="489" actId="478"/>
          <ac:spMkLst>
            <pc:docMk/>
            <pc:sldMk cId="175171232" sldId="6355"/>
            <ac:spMk id="17" creationId="{67F7C40F-866E-44EB-8963-BD30852500FE}"/>
          </ac:spMkLst>
        </pc:spChg>
        <pc:spChg chg="add mod">
          <ac:chgData name="Humberto Alencar" userId="d6098c2c-e45d-4e6a-b828-f736d4b688d9" providerId="ADAL" clId="{F0DCFB50-DC86-426C-AE70-C223BE23B8B3}" dt="2021-12-14T20:12:54.325" v="491"/>
          <ac:spMkLst>
            <pc:docMk/>
            <pc:sldMk cId="175171232" sldId="6355"/>
            <ac:spMk id="20" creationId="{8FAD8045-F1BC-4123-8CA7-C9AD15537332}"/>
          </ac:spMkLst>
        </pc:spChg>
      </pc:sldChg>
      <pc:sldChg chg="modSp add del mod">
        <pc:chgData name="Humberto Alencar" userId="d6098c2c-e45d-4e6a-b828-f736d4b688d9" providerId="ADAL" clId="{F0DCFB50-DC86-426C-AE70-C223BE23B8B3}" dt="2021-12-15T13:28:11.816" v="1155" actId="47"/>
        <pc:sldMkLst>
          <pc:docMk/>
          <pc:sldMk cId="336146794" sldId="6362"/>
        </pc:sldMkLst>
        <pc:spChg chg="mod">
          <ac:chgData name="Humberto Alencar" userId="d6098c2c-e45d-4e6a-b828-f736d4b688d9" providerId="ADAL" clId="{F0DCFB50-DC86-426C-AE70-C223BE23B8B3}" dt="2021-12-14T20:40:11.256" v="572" actId="20577"/>
          <ac:spMkLst>
            <pc:docMk/>
            <pc:sldMk cId="336146794" sldId="6362"/>
            <ac:spMk id="7" creationId="{B4948F4D-E7F1-4CB2-90D2-C2C1316D5266}"/>
          </ac:spMkLst>
        </pc:spChg>
      </pc:sldChg>
      <pc:sldChg chg="addSp delSp modSp del mod">
        <pc:chgData name="Humberto Alencar" userId="d6098c2c-e45d-4e6a-b828-f736d4b688d9" providerId="ADAL" clId="{F0DCFB50-DC86-426C-AE70-C223BE23B8B3}" dt="2021-12-15T17:26:26.656" v="3380" actId="47"/>
        <pc:sldMkLst>
          <pc:docMk/>
          <pc:sldMk cId="970573620" sldId="6364"/>
        </pc:sldMkLst>
        <pc:spChg chg="add mod topLvl">
          <ac:chgData name="Humberto Alencar" userId="d6098c2c-e45d-4e6a-b828-f736d4b688d9" providerId="ADAL" clId="{F0DCFB50-DC86-426C-AE70-C223BE23B8B3}" dt="2021-12-15T17:24:45.218" v="3291" actId="165"/>
          <ac:spMkLst>
            <pc:docMk/>
            <pc:sldMk cId="970573620" sldId="6364"/>
            <ac:spMk id="4" creationId="{EE849174-F3CE-4078-B8C1-F41503B1FBA7}"/>
          </ac:spMkLst>
        </pc:spChg>
        <pc:spChg chg="mod topLvl">
          <ac:chgData name="Humberto Alencar" userId="d6098c2c-e45d-4e6a-b828-f736d4b688d9" providerId="ADAL" clId="{F0DCFB50-DC86-426C-AE70-C223BE23B8B3}" dt="2021-12-15T17:24:45.218" v="3291" actId="165"/>
          <ac:spMkLst>
            <pc:docMk/>
            <pc:sldMk cId="970573620" sldId="6364"/>
            <ac:spMk id="9" creationId="{00000000-0000-0000-0000-000000000000}"/>
          </ac:spMkLst>
        </pc:spChg>
        <pc:spChg chg="mod topLvl">
          <ac:chgData name="Humberto Alencar" userId="d6098c2c-e45d-4e6a-b828-f736d4b688d9" providerId="ADAL" clId="{F0DCFB50-DC86-426C-AE70-C223BE23B8B3}" dt="2021-12-15T17:24:45.218" v="3291" actId="165"/>
          <ac:spMkLst>
            <pc:docMk/>
            <pc:sldMk cId="970573620" sldId="6364"/>
            <ac:spMk id="10" creationId="{00000000-0000-0000-0000-000000000000}"/>
          </ac:spMkLst>
        </pc:spChg>
        <pc:spChg chg="mod topLvl">
          <ac:chgData name="Humberto Alencar" userId="d6098c2c-e45d-4e6a-b828-f736d4b688d9" providerId="ADAL" clId="{F0DCFB50-DC86-426C-AE70-C223BE23B8B3}" dt="2021-12-15T17:24:45.218" v="3291" actId="165"/>
          <ac:spMkLst>
            <pc:docMk/>
            <pc:sldMk cId="970573620" sldId="6364"/>
            <ac:spMk id="11" creationId="{00000000-0000-0000-0000-000000000000}"/>
          </ac:spMkLst>
        </pc:spChg>
        <pc:spChg chg="add mod topLvl">
          <ac:chgData name="Humberto Alencar" userId="d6098c2c-e45d-4e6a-b828-f736d4b688d9" providerId="ADAL" clId="{F0DCFB50-DC86-426C-AE70-C223BE23B8B3}" dt="2021-12-15T17:24:45.218" v="3291" actId="165"/>
          <ac:spMkLst>
            <pc:docMk/>
            <pc:sldMk cId="970573620" sldId="6364"/>
            <ac:spMk id="15" creationId="{C94F5ABC-CE66-438E-9138-9EEC81DB4755}"/>
          </ac:spMkLst>
        </pc:spChg>
        <pc:spChg chg="mod topLvl">
          <ac:chgData name="Humberto Alencar" userId="d6098c2c-e45d-4e6a-b828-f736d4b688d9" providerId="ADAL" clId="{F0DCFB50-DC86-426C-AE70-C223BE23B8B3}" dt="2021-12-15T17:24:45.218" v="3291" actId="165"/>
          <ac:spMkLst>
            <pc:docMk/>
            <pc:sldMk cId="970573620" sldId="6364"/>
            <ac:spMk id="16" creationId="{7C78DCDF-84E8-47E8-8989-16F0A27707AC}"/>
          </ac:spMkLst>
        </pc:spChg>
        <pc:spChg chg="mod topLvl">
          <ac:chgData name="Humberto Alencar" userId="d6098c2c-e45d-4e6a-b828-f736d4b688d9" providerId="ADAL" clId="{F0DCFB50-DC86-426C-AE70-C223BE23B8B3}" dt="2021-12-15T17:24:45.218" v="3291" actId="165"/>
          <ac:spMkLst>
            <pc:docMk/>
            <pc:sldMk cId="970573620" sldId="6364"/>
            <ac:spMk id="17" creationId="{083545BD-4C48-4316-8691-2704E1A3CCD7}"/>
          </ac:spMkLst>
        </pc:spChg>
        <pc:grpChg chg="add del mod">
          <ac:chgData name="Humberto Alencar" userId="d6098c2c-e45d-4e6a-b828-f736d4b688d9" providerId="ADAL" clId="{F0DCFB50-DC86-426C-AE70-C223BE23B8B3}" dt="2021-12-15T17:24:45.218" v="3291" actId="165"/>
          <ac:grpSpMkLst>
            <pc:docMk/>
            <pc:sldMk cId="970573620" sldId="6364"/>
            <ac:grpSpMk id="5" creationId="{44BA1BA8-F7F0-4484-BE8D-73F0E6632A9F}"/>
          </ac:grpSpMkLst>
        </pc:grpChg>
        <pc:picChg chg="add del mod topLvl">
          <ac:chgData name="Humberto Alencar" userId="d6098c2c-e45d-4e6a-b828-f736d4b688d9" providerId="ADAL" clId="{F0DCFB50-DC86-426C-AE70-C223BE23B8B3}" dt="2021-12-15T17:25:06.141" v="3297" actId="478"/>
          <ac:picMkLst>
            <pc:docMk/>
            <pc:sldMk cId="970573620" sldId="6364"/>
            <ac:picMk id="3" creationId="{20070492-A561-441C-B62D-324929D50BAE}"/>
          </ac:picMkLst>
        </pc:picChg>
        <pc:picChg chg="mod ord">
          <ac:chgData name="Humberto Alencar" userId="d6098c2c-e45d-4e6a-b828-f736d4b688d9" providerId="ADAL" clId="{F0DCFB50-DC86-426C-AE70-C223BE23B8B3}" dt="2021-12-15T17:25:01.043" v="3295" actId="167"/>
          <ac:picMkLst>
            <pc:docMk/>
            <pc:sldMk cId="970573620" sldId="6364"/>
            <ac:picMk id="6" creationId="{AC40EC6B-89BE-4F4C-B754-B3A2448DEF64}"/>
          </ac:picMkLst>
        </pc:picChg>
        <pc:cxnChg chg="mod topLvl">
          <ac:chgData name="Humberto Alencar" userId="d6098c2c-e45d-4e6a-b828-f736d4b688d9" providerId="ADAL" clId="{F0DCFB50-DC86-426C-AE70-C223BE23B8B3}" dt="2021-12-15T17:24:45.218" v="3291" actId="165"/>
          <ac:cxnSpMkLst>
            <pc:docMk/>
            <pc:sldMk cId="970573620" sldId="6364"/>
            <ac:cxnSpMk id="14" creationId="{9DD421D6-CA90-49AA-AB55-68A68D3B7694}"/>
          </ac:cxnSpMkLst>
        </pc:cxnChg>
        <pc:cxnChg chg="mod topLvl">
          <ac:chgData name="Humberto Alencar" userId="d6098c2c-e45d-4e6a-b828-f736d4b688d9" providerId="ADAL" clId="{F0DCFB50-DC86-426C-AE70-C223BE23B8B3}" dt="2021-12-15T17:24:45.218" v="3291" actId="165"/>
          <ac:cxnSpMkLst>
            <pc:docMk/>
            <pc:sldMk cId="970573620" sldId="6364"/>
            <ac:cxnSpMk id="18" creationId="{1FB19E53-661C-4CDA-8C52-5942651D8699}"/>
          </ac:cxnSpMkLst>
        </pc:cxnChg>
        <pc:cxnChg chg="mod topLvl">
          <ac:chgData name="Humberto Alencar" userId="d6098c2c-e45d-4e6a-b828-f736d4b688d9" providerId="ADAL" clId="{F0DCFB50-DC86-426C-AE70-C223BE23B8B3}" dt="2021-12-15T17:24:45.218" v="3291" actId="165"/>
          <ac:cxnSpMkLst>
            <pc:docMk/>
            <pc:sldMk cId="970573620" sldId="6364"/>
            <ac:cxnSpMk id="19" creationId="{7E274AFC-2190-4588-B4A4-B6BCA33AF0D9}"/>
          </ac:cxnSpMkLst>
        </pc:cxnChg>
        <pc:cxnChg chg="mod topLvl">
          <ac:chgData name="Humberto Alencar" userId="d6098c2c-e45d-4e6a-b828-f736d4b688d9" providerId="ADAL" clId="{F0DCFB50-DC86-426C-AE70-C223BE23B8B3}" dt="2021-12-15T17:24:45.218" v="3291" actId="165"/>
          <ac:cxnSpMkLst>
            <pc:docMk/>
            <pc:sldMk cId="970573620" sldId="6364"/>
            <ac:cxnSpMk id="20" creationId="{DF040102-74B6-4137-BE8E-E1BD94357C48}"/>
          </ac:cxnSpMkLst>
        </pc:cxnChg>
        <pc:cxnChg chg="mod topLvl">
          <ac:chgData name="Humberto Alencar" userId="d6098c2c-e45d-4e6a-b828-f736d4b688d9" providerId="ADAL" clId="{F0DCFB50-DC86-426C-AE70-C223BE23B8B3}" dt="2021-12-15T17:24:45.218" v="3291" actId="165"/>
          <ac:cxnSpMkLst>
            <pc:docMk/>
            <pc:sldMk cId="970573620" sldId="6364"/>
            <ac:cxnSpMk id="21" creationId="{C0568615-96CB-4188-B86D-41F481418E0B}"/>
          </ac:cxnSpMkLst>
        </pc:cxnChg>
      </pc:sldChg>
      <pc:sldChg chg="addSp delSp modSp add mod modClrScheme chgLayout">
        <pc:chgData name="Humberto Alencar" userId="d6098c2c-e45d-4e6a-b828-f736d4b688d9" providerId="ADAL" clId="{F0DCFB50-DC86-426C-AE70-C223BE23B8B3}" dt="2021-12-15T16:59:17.686" v="2308" actId="20577"/>
        <pc:sldMkLst>
          <pc:docMk/>
          <pc:sldMk cId="1286326178" sldId="6366"/>
        </pc:sldMkLst>
        <pc:spChg chg="mod ord">
          <ac:chgData name="Humberto Alencar" userId="d6098c2c-e45d-4e6a-b828-f736d4b688d9" providerId="ADAL" clId="{F0DCFB50-DC86-426C-AE70-C223BE23B8B3}" dt="2021-12-15T12:48:00.953" v="974" actId="6549"/>
          <ac:spMkLst>
            <pc:docMk/>
            <pc:sldMk cId="1286326178" sldId="6366"/>
            <ac:spMk id="2" creationId="{00000000-0000-0000-0000-000000000000}"/>
          </ac:spMkLst>
        </pc:spChg>
        <pc:spChg chg="add del mod ord">
          <ac:chgData name="Humberto Alencar" userId="d6098c2c-e45d-4e6a-b828-f736d4b688d9" providerId="ADAL" clId="{F0DCFB50-DC86-426C-AE70-C223BE23B8B3}" dt="2021-12-15T12:47:48.493" v="973" actId="478"/>
          <ac:spMkLst>
            <pc:docMk/>
            <pc:sldMk cId="1286326178" sldId="6366"/>
            <ac:spMk id="3" creationId="{28618871-D93D-4783-818D-B3FBA7921AC9}"/>
          </ac:spMkLst>
        </pc:spChg>
        <pc:spChg chg="del">
          <ac:chgData name="Humberto Alencar" userId="d6098c2c-e45d-4e6a-b828-f736d4b688d9" providerId="ADAL" clId="{F0DCFB50-DC86-426C-AE70-C223BE23B8B3}" dt="2021-12-15T12:48:13.233" v="976" actId="478"/>
          <ac:spMkLst>
            <pc:docMk/>
            <pc:sldMk cId="1286326178" sldId="6366"/>
            <ac:spMk id="13" creationId="{93F07F88-D9D5-4E14-90C9-74947638A892}"/>
          </ac:spMkLst>
        </pc:spChg>
        <pc:spChg chg="del">
          <ac:chgData name="Humberto Alencar" userId="d6098c2c-e45d-4e6a-b828-f736d4b688d9" providerId="ADAL" clId="{F0DCFB50-DC86-426C-AE70-C223BE23B8B3}" dt="2021-12-15T12:48:13.233" v="976" actId="478"/>
          <ac:spMkLst>
            <pc:docMk/>
            <pc:sldMk cId="1286326178" sldId="6366"/>
            <ac:spMk id="16" creationId="{613B977B-EEE4-430C-A575-6665B9B1C51B}"/>
          </ac:spMkLst>
        </pc:spChg>
        <pc:spChg chg="mod">
          <ac:chgData name="Humberto Alencar" userId="d6098c2c-e45d-4e6a-b828-f736d4b688d9" providerId="ADAL" clId="{F0DCFB50-DC86-426C-AE70-C223BE23B8B3}" dt="2021-12-15T16:59:17.686" v="2308" actId="20577"/>
          <ac:spMkLst>
            <pc:docMk/>
            <pc:sldMk cId="1286326178" sldId="6366"/>
            <ac:spMk id="21" creationId="{5D347D71-A4F5-42B0-8263-1A275080949F}"/>
          </ac:spMkLst>
        </pc:spChg>
        <pc:spChg chg="del">
          <ac:chgData name="Humberto Alencar" userId="d6098c2c-e45d-4e6a-b828-f736d4b688d9" providerId="ADAL" clId="{F0DCFB50-DC86-426C-AE70-C223BE23B8B3}" dt="2021-12-15T12:48:09.903" v="975" actId="478"/>
          <ac:spMkLst>
            <pc:docMk/>
            <pc:sldMk cId="1286326178" sldId="6366"/>
            <ac:spMk id="24" creationId="{2E7BF7BE-0FD9-4140-B2DF-F2B59CA2A61E}"/>
          </ac:spMkLst>
        </pc:spChg>
        <pc:spChg chg="del">
          <ac:chgData name="Humberto Alencar" userId="d6098c2c-e45d-4e6a-b828-f736d4b688d9" providerId="ADAL" clId="{F0DCFB50-DC86-426C-AE70-C223BE23B8B3}" dt="2021-12-15T12:48:13.233" v="976" actId="478"/>
          <ac:spMkLst>
            <pc:docMk/>
            <pc:sldMk cId="1286326178" sldId="6366"/>
            <ac:spMk id="26" creationId="{66C5D8A0-4F52-4B84-8D58-87B1AC36D1D6}"/>
          </ac:spMkLst>
        </pc:spChg>
        <pc:graphicFrameChg chg="add del mod modGraphic">
          <ac:chgData name="Humberto Alencar" userId="d6098c2c-e45d-4e6a-b828-f736d4b688d9" providerId="ADAL" clId="{F0DCFB50-DC86-426C-AE70-C223BE23B8B3}" dt="2021-12-15T16:57:32.408" v="2205" actId="1036"/>
          <ac:graphicFrameMkLst>
            <pc:docMk/>
            <pc:sldMk cId="1286326178" sldId="6366"/>
            <ac:graphicFrameMk id="7" creationId="{9AC32247-6619-4D1A-941B-7FE885477245}"/>
          </ac:graphicFrameMkLst>
        </pc:graphicFrameChg>
        <pc:graphicFrameChg chg="del">
          <ac:chgData name="Humberto Alencar" userId="d6098c2c-e45d-4e6a-b828-f736d4b688d9" providerId="ADAL" clId="{F0DCFB50-DC86-426C-AE70-C223BE23B8B3}" dt="2021-12-15T12:48:09.903" v="975" actId="478"/>
          <ac:graphicFrameMkLst>
            <pc:docMk/>
            <pc:sldMk cId="1286326178" sldId="6366"/>
            <ac:graphicFrameMk id="22" creationId="{00000000-0008-0000-0400-000002000000}"/>
          </ac:graphicFrameMkLst>
        </pc:graphicFrameChg>
        <pc:picChg chg="add del mod">
          <ac:chgData name="Humberto Alencar" userId="d6098c2c-e45d-4e6a-b828-f736d4b688d9" providerId="ADAL" clId="{F0DCFB50-DC86-426C-AE70-C223BE23B8B3}" dt="2021-12-15T12:52:30.813" v="980" actId="478"/>
          <ac:picMkLst>
            <pc:docMk/>
            <pc:sldMk cId="1286326178" sldId="6366"/>
            <ac:picMk id="6" creationId="{302CB1CA-E9EC-4F84-80CC-BFB7D895AEEA}"/>
          </ac:picMkLst>
        </pc:picChg>
        <pc:picChg chg="del mod">
          <ac:chgData name="Humberto Alencar" userId="d6098c2c-e45d-4e6a-b828-f736d4b688d9" providerId="ADAL" clId="{F0DCFB50-DC86-426C-AE70-C223BE23B8B3}" dt="2021-12-15T12:53:49.997" v="1035" actId="478"/>
          <ac:picMkLst>
            <pc:docMk/>
            <pc:sldMk cId="1286326178" sldId="6366"/>
            <ac:picMk id="10" creationId="{1F9DB3FC-4F3A-4090-9CC1-C833079A0482}"/>
          </ac:picMkLst>
        </pc:picChg>
      </pc:sldChg>
      <pc:sldChg chg="addSp modSp add mod">
        <pc:chgData name="Humberto Alencar" userId="d6098c2c-e45d-4e6a-b828-f736d4b688d9" providerId="ADAL" clId="{F0DCFB50-DC86-426C-AE70-C223BE23B8B3}" dt="2021-12-15T13:54:09.881" v="1554" actId="1076"/>
        <pc:sldMkLst>
          <pc:docMk/>
          <pc:sldMk cId="2563528543" sldId="6369"/>
        </pc:sldMkLst>
        <pc:spChg chg="mod">
          <ac:chgData name="Humberto Alencar" userId="d6098c2c-e45d-4e6a-b828-f736d4b688d9" providerId="ADAL" clId="{F0DCFB50-DC86-426C-AE70-C223BE23B8B3}" dt="2021-12-15T13:46:00.029" v="1400" actId="6549"/>
          <ac:spMkLst>
            <pc:docMk/>
            <pc:sldMk cId="2563528543" sldId="6369"/>
            <ac:spMk id="6" creationId="{00000000-0000-0000-0000-000000000000}"/>
          </ac:spMkLst>
        </pc:spChg>
        <pc:spChg chg="mod">
          <ac:chgData name="Humberto Alencar" userId="d6098c2c-e45d-4e6a-b828-f736d4b688d9" providerId="ADAL" clId="{F0DCFB50-DC86-426C-AE70-C223BE23B8B3}" dt="2021-12-15T13:43:45.082" v="1348" actId="1076"/>
          <ac:spMkLst>
            <pc:docMk/>
            <pc:sldMk cId="2563528543" sldId="6369"/>
            <ac:spMk id="10" creationId="{CCAFD809-D5C8-40CD-B536-C3B944B8AA6C}"/>
          </ac:spMkLst>
        </pc:spChg>
        <pc:spChg chg="add mod">
          <ac:chgData name="Humberto Alencar" userId="d6098c2c-e45d-4e6a-b828-f736d4b688d9" providerId="ADAL" clId="{F0DCFB50-DC86-426C-AE70-C223BE23B8B3}" dt="2021-12-15T13:43:40.291" v="1347" actId="1076"/>
          <ac:spMkLst>
            <pc:docMk/>
            <pc:sldMk cId="2563528543" sldId="6369"/>
            <ac:spMk id="18" creationId="{84835C92-5734-431F-8F9E-342B7000C3AD}"/>
          </ac:spMkLst>
        </pc:spChg>
        <pc:graphicFrameChg chg="mod modGraphic">
          <ac:chgData name="Humberto Alencar" userId="d6098c2c-e45d-4e6a-b828-f736d4b688d9" providerId="ADAL" clId="{F0DCFB50-DC86-426C-AE70-C223BE23B8B3}" dt="2021-12-15T13:35:40.154" v="1256" actId="1076"/>
          <ac:graphicFrameMkLst>
            <pc:docMk/>
            <pc:sldMk cId="2563528543" sldId="6369"/>
            <ac:graphicFrameMk id="8" creationId="{7CA1ED30-03F6-487E-8607-DD4B5240D408}"/>
          </ac:graphicFrameMkLst>
        </pc:graphicFrameChg>
        <pc:graphicFrameChg chg="add mod modGraphic">
          <ac:chgData name="Humberto Alencar" userId="d6098c2c-e45d-4e6a-b828-f736d4b688d9" providerId="ADAL" clId="{F0DCFB50-DC86-426C-AE70-C223BE23B8B3}" dt="2021-12-15T13:54:09.881" v="1554" actId="1076"/>
          <ac:graphicFrameMkLst>
            <pc:docMk/>
            <pc:sldMk cId="2563528543" sldId="6369"/>
            <ac:graphicFrameMk id="17" creationId="{32FDD857-6B43-453F-A3F5-537177156C89}"/>
          </ac:graphicFrameMkLst>
        </pc:graphicFrameChg>
      </pc:sldChg>
      <pc:sldChg chg="modSp mod">
        <pc:chgData name="Humberto Alencar" userId="d6098c2c-e45d-4e6a-b828-f736d4b688d9" providerId="ADAL" clId="{F0DCFB50-DC86-426C-AE70-C223BE23B8B3}" dt="2021-12-15T17:36:35.769" v="3467" actId="368"/>
        <pc:sldMkLst>
          <pc:docMk/>
          <pc:sldMk cId="1674710461" sldId="6372"/>
        </pc:sldMkLst>
        <pc:spChg chg="mod">
          <ac:chgData name="Humberto Alencar" userId="d6098c2c-e45d-4e6a-b828-f736d4b688d9" providerId="ADAL" clId="{F0DCFB50-DC86-426C-AE70-C223BE23B8B3}" dt="2021-12-15T17:36:33.454" v="3466" actId="404"/>
          <ac:spMkLst>
            <pc:docMk/>
            <pc:sldMk cId="1674710461" sldId="6372"/>
            <ac:spMk id="10" creationId="{A2D39200-554B-4A8A-A3FE-594BD7000F22}"/>
          </ac:spMkLst>
        </pc:spChg>
        <pc:spChg chg="mod">
          <ac:chgData name="Humberto Alencar" userId="d6098c2c-e45d-4e6a-b828-f736d4b688d9" providerId="ADAL" clId="{F0DCFB50-DC86-426C-AE70-C223BE23B8B3}" dt="2021-12-15T17:36:35.769" v="3467" actId="368"/>
          <ac:spMkLst>
            <pc:docMk/>
            <pc:sldMk cId="1674710461" sldId="6372"/>
            <ac:spMk id="12" creationId="{7CF1CD80-82C6-45E7-8212-1E0D7B3D77BE}"/>
          </ac:spMkLst>
        </pc:spChg>
      </pc:sldChg>
      <pc:sldChg chg="modSp add mod">
        <pc:chgData name="Humberto Alencar" userId="d6098c2c-e45d-4e6a-b828-f736d4b688d9" providerId="ADAL" clId="{F0DCFB50-DC86-426C-AE70-C223BE23B8B3}" dt="2021-12-15T14:08:23.651" v="2069" actId="13926"/>
        <pc:sldMkLst>
          <pc:docMk/>
          <pc:sldMk cId="82053465" sldId="6373"/>
        </pc:sldMkLst>
        <pc:spChg chg="mod">
          <ac:chgData name="Humberto Alencar" userId="d6098c2c-e45d-4e6a-b828-f736d4b688d9" providerId="ADAL" clId="{F0DCFB50-DC86-426C-AE70-C223BE23B8B3}" dt="2021-12-15T14:08:23.651" v="2069" actId="13926"/>
          <ac:spMkLst>
            <pc:docMk/>
            <pc:sldMk cId="82053465" sldId="6373"/>
            <ac:spMk id="6" creationId="{00000000-0000-0000-0000-000000000000}"/>
          </ac:spMkLst>
        </pc:spChg>
        <pc:spChg chg="mod">
          <ac:chgData name="Humberto Alencar" userId="d6098c2c-e45d-4e6a-b828-f736d4b688d9" providerId="ADAL" clId="{F0DCFB50-DC86-426C-AE70-C223BE23B8B3}" dt="2021-12-15T13:58:13.356" v="1662" actId="1035"/>
          <ac:spMkLst>
            <pc:docMk/>
            <pc:sldMk cId="82053465" sldId="6373"/>
            <ac:spMk id="18" creationId="{84835C92-5734-431F-8F9E-342B7000C3AD}"/>
          </ac:spMkLst>
        </pc:spChg>
        <pc:graphicFrameChg chg="mod modGraphic">
          <ac:chgData name="Humberto Alencar" userId="d6098c2c-e45d-4e6a-b828-f736d4b688d9" providerId="ADAL" clId="{F0DCFB50-DC86-426C-AE70-C223BE23B8B3}" dt="2021-12-15T13:55:33.337" v="1591" actId="14734"/>
          <ac:graphicFrameMkLst>
            <pc:docMk/>
            <pc:sldMk cId="82053465" sldId="6373"/>
            <ac:graphicFrameMk id="8" creationId="{7CA1ED30-03F6-487E-8607-DD4B5240D408}"/>
          </ac:graphicFrameMkLst>
        </pc:graphicFrameChg>
        <pc:graphicFrameChg chg="mod modGraphic">
          <ac:chgData name="Humberto Alencar" userId="d6098c2c-e45d-4e6a-b828-f736d4b688d9" providerId="ADAL" clId="{F0DCFB50-DC86-426C-AE70-C223BE23B8B3}" dt="2021-12-15T14:02:29.900" v="1899" actId="1038"/>
          <ac:graphicFrameMkLst>
            <pc:docMk/>
            <pc:sldMk cId="82053465" sldId="6373"/>
            <ac:graphicFrameMk id="17" creationId="{32FDD857-6B43-453F-A3F5-537177156C89}"/>
          </ac:graphicFrameMkLst>
        </pc:graphicFrameChg>
      </pc:sldChg>
      <pc:sldChg chg="modSp add mod">
        <pc:chgData name="Humberto Alencar" userId="d6098c2c-e45d-4e6a-b828-f736d4b688d9" providerId="ADAL" clId="{F0DCFB50-DC86-426C-AE70-C223BE23B8B3}" dt="2021-12-15T14:09:24.522" v="2094" actId="13926"/>
        <pc:sldMkLst>
          <pc:docMk/>
          <pc:sldMk cId="1550341732" sldId="6374"/>
        </pc:sldMkLst>
        <pc:spChg chg="mod">
          <ac:chgData name="Humberto Alencar" userId="d6098c2c-e45d-4e6a-b828-f736d4b688d9" providerId="ADAL" clId="{F0DCFB50-DC86-426C-AE70-C223BE23B8B3}" dt="2021-12-15T14:09:24.522" v="2094" actId="13926"/>
          <ac:spMkLst>
            <pc:docMk/>
            <pc:sldMk cId="1550341732" sldId="6374"/>
            <ac:spMk id="6" creationId="{00000000-0000-0000-0000-000000000000}"/>
          </ac:spMkLst>
        </pc:spChg>
        <pc:spChg chg="mod">
          <ac:chgData name="Humberto Alencar" userId="d6098c2c-e45d-4e6a-b828-f736d4b688d9" providerId="ADAL" clId="{F0DCFB50-DC86-426C-AE70-C223BE23B8B3}" dt="2021-12-15T14:02:07.793" v="1891" actId="1076"/>
          <ac:spMkLst>
            <pc:docMk/>
            <pc:sldMk cId="1550341732" sldId="6374"/>
            <ac:spMk id="9" creationId="{D0153115-4889-4FCE-B530-BCE958034082}"/>
          </ac:spMkLst>
        </pc:spChg>
        <pc:graphicFrameChg chg="modGraphic">
          <ac:chgData name="Humberto Alencar" userId="d6098c2c-e45d-4e6a-b828-f736d4b688d9" providerId="ADAL" clId="{F0DCFB50-DC86-426C-AE70-C223BE23B8B3}" dt="2021-12-15T13:56:17.033" v="1615" actId="6549"/>
          <ac:graphicFrameMkLst>
            <pc:docMk/>
            <pc:sldMk cId="1550341732" sldId="6374"/>
            <ac:graphicFrameMk id="8" creationId="{7CA1ED30-03F6-487E-8607-DD4B5240D408}"/>
          </ac:graphicFrameMkLst>
        </pc:graphicFrameChg>
        <pc:graphicFrameChg chg="mod modGraphic">
          <ac:chgData name="Humberto Alencar" userId="d6098c2c-e45d-4e6a-b828-f736d4b688d9" providerId="ADAL" clId="{F0DCFB50-DC86-426C-AE70-C223BE23B8B3}" dt="2021-12-15T13:59:57.849" v="1689" actId="1076"/>
          <ac:graphicFrameMkLst>
            <pc:docMk/>
            <pc:sldMk cId="1550341732" sldId="6374"/>
            <ac:graphicFrameMk id="17" creationId="{32FDD857-6B43-453F-A3F5-537177156C89}"/>
          </ac:graphicFrameMkLst>
        </pc:graphicFrameChg>
      </pc:sldChg>
      <pc:sldChg chg="modSp add mod">
        <pc:chgData name="Humberto Alencar" userId="d6098c2c-e45d-4e6a-b828-f736d4b688d9" providerId="ADAL" clId="{F0DCFB50-DC86-426C-AE70-C223BE23B8B3}" dt="2021-12-15T14:10:28.801" v="2168" actId="1036"/>
        <pc:sldMkLst>
          <pc:docMk/>
          <pc:sldMk cId="1221619933" sldId="6375"/>
        </pc:sldMkLst>
        <pc:spChg chg="mod">
          <ac:chgData name="Humberto Alencar" userId="d6098c2c-e45d-4e6a-b828-f736d4b688d9" providerId="ADAL" clId="{F0DCFB50-DC86-426C-AE70-C223BE23B8B3}" dt="2021-12-15T14:10:23.107" v="2146" actId="13926"/>
          <ac:spMkLst>
            <pc:docMk/>
            <pc:sldMk cId="1221619933" sldId="6375"/>
            <ac:spMk id="6" creationId="{00000000-0000-0000-0000-000000000000}"/>
          </ac:spMkLst>
        </pc:spChg>
        <pc:spChg chg="mod">
          <ac:chgData name="Humberto Alencar" userId="d6098c2c-e45d-4e6a-b828-f736d4b688d9" providerId="ADAL" clId="{F0DCFB50-DC86-426C-AE70-C223BE23B8B3}" dt="2021-12-15T14:10:28.801" v="2168" actId="1036"/>
          <ac:spMkLst>
            <pc:docMk/>
            <pc:sldMk cId="1221619933" sldId="6375"/>
            <ac:spMk id="18" creationId="{84835C92-5734-431F-8F9E-342B7000C3AD}"/>
          </ac:spMkLst>
        </pc:spChg>
        <pc:graphicFrameChg chg="modGraphic">
          <ac:chgData name="Humberto Alencar" userId="d6098c2c-e45d-4e6a-b828-f736d4b688d9" providerId="ADAL" clId="{F0DCFB50-DC86-426C-AE70-C223BE23B8B3}" dt="2021-12-15T14:03:27.403" v="1911" actId="20577"/>
          <ac:graphicFrameMkLst>
            <pc:docMk/>
            <pc:sldMk cId="1221619933" sldId="6375"/>
            <ac:graphicFrameMk id="8" creationId="{7CA1ED30-03F6-487E-8607-DD4B5240D408}"/>
          </ac:graphicFrameMkLst>
        </pc:graphicFrameChg>
        <pc:graphicFrameChg chg="mod modGraphic">
          <ac:chgData name="Humberto Alencar" userId="d6098c2c-e45d-4e6a-b828-f736d4b688d9" providerId="ADAL" clId="{F0DCFB50-DC86-426C-AE70-C223BE23B8B3}" dt="2021-12-15T14:07:20.713" v="2007" actId="6549"/>
          <ac:graphicFrameMkLst>
            <pc:docMk/>
            <pc:sldMk cId="1221619933" sldId="6375"/>
            <ac:graphicFrameMk id="17" creationId="{32FDD857-6B43-453F-A3F5-537177156C89}"/>
          </ac:graphicFrameMkLst>
        </pc:graphicFrameChg>
      </pc:sldChg>
      <pc:sldChg chg="addSp delSp modSp add mod">
        <pc:chgData name="Humberto Alencar" userId="d6098c2c-e45d-4e6a-b828-f736d4b688d9" providerId="ADAL" clId="{F0DCFB50-DC86-426C-AE70-C223BE23B8B3}" dt="2021-12-15T17:13:40.628" v="3187" actId="6549"/>
        <pc:sldMkLst>
          <pc:docMk/>
          <pc:sldMk cId="291965123" sldId="6381"/>
        </pc:sldMkLst>
        <pc:spChg chg="del">
          <ac:chgData name="Humberto Alencar" userId="d6098c2c-e45d-4e6a-b828-f736d4b688d9" providerId="ADAL" clId="{F0DCFB50-DC86-426C-AE70-C223BE23B8B3}" dt="2021-12-15T17:03:26.021" v="2318" actId="478"/>
          <ac:spMkLst>
            <pc:docMk/>
            <pc:sldMk cId="291965123" sldId="6381"/>
            <ac:spMk id="6" creationId="{00000000-0000-0000-0000-000000000000}"/>
          </ac:spMkLst>
        </pc:spChg>
        <pc:spChg chg="add mod">
          <ac:chgData name="Humberto Alencar" userId="d6098c2c-e45d-4e6a-b828-f736d4b688d9" providerId="ADAL" clId="{F0DCFB50-DC86-426C-AE70-C223BE23B8B3}" dt="2021-12-15T17:13:40.628" v="3187" actId="6549"/>
          <ac:spMkLst>
            <pc:docMk/>
            <pc:sldMk cId="291965123" sldId="6381"/>
            <ac:spMk id="7" creationId="{4BD1ED23-9593-418A-BC37-9A0F4D04727E}"/>
          </ac:spMkLst>
        </pc:spChg>
        <pc:spChg chg="del mod ord">
          <ac:chgData name="Humberto Alencar" userId="d6098c2c-e45d-4e6a-b828-f736d4b688d9" providerId="ADAL" clId="{F0DCFB50-DC86-426C-AE70-C223BE23B8B3}" dt="2021-12-15T17:03:30.062" v="2319" actId="478"/>
          <ac:spMkLst>
            <pc:docMk/>
            <pc:sldMk cId="291965123" sldId="6381"/>
            <ac:spMk id="15" creationId="{B48F4440-D6D6-4B57-B2D9-845E344BDF96}"/>
          </ac:spMkLst>
        </pc:spChg>
        <pc:spChg chg="del">
          <ac:chgData name="Humberto Alencar" userId="d6098c2c-e45d-4e6a-b828-f736d4b688d9" providerId="ADAL" clId="{F0DCFB50-DC86-426C-AE70-C223BE23B8B3}" dt="2021-12-15T17:03:04.491" v="2310" actId="478"/>
          <ac:spMkLst>
            <pc:docMk/>
            <pc:sldMk cId="291965123" sldId="6381"/>
            <ac:spMk id="16" creationId="{A0106FB8-71AC-4288-B336-FC3A1DF98D4C}"/>
          </ac:spMkLst>
        </pc:spChg>
        <pc:grpChg chg="del">
          <ac:chgData name="Humberto Alencar" userId="d6098c2c-e45d-4e6a-b828-f736d4b688d9" providerId="ADAL" clId="{F0DCFB50-DC86-426C-AE70-C223BE23B8B3}" dt="2021-12-15T17:03:06.971" v="2311" actId="478"/>
          <ac:grpSpMkLst>
            <pc:docMk/>
            <pc:sldMk cId="291965123" sldId="6381"/>
            <ac:grpSpMk id="4" creationId="{02941E88-BDE4-40E6-8219-F8DAF6B6E405}"/>
          </ac:grpSpMkLst>
        </pc:grpChg>
        <pc:graphicFrameChg chg="del">
          <ac:chgData name="Humberto Alencar" userId="d6098c2c-e45d-4e6a-b828-f736d4b688d9" providerId="ADAL" clId="{F0DCFB50-DC86-426C-AE70-C223BE23B8B3}" dt="2021-12-15T17:03:04.491" v="2310" actId="478"/>
          <ac:graphicFrameMkLst>
            <pc:docMk/>
            <pc:sldMk cId="291965123" sldId="6381"/>
            <ac:graphicFrameMk id="8" creationId="{5B10C1BA-08B1-4088-9BEE-2F2430326DF5}"/>
          </ac:graphicFrameMkLst>
        </pc:graphicFrameChg>
      </pc:sldChg>
      <pc:sldChg chg="delSp modSp add del mod">
        <pc:chgData name="Humberto Alencar" userId="d6098c2c-e45d-4e6a-b828-f736d4b688d9" providerId="ADAL" clId="{F0DCFB50-DC86-426C-AE70-C223BE23B8B3}" dt="2021-12-15T17:27:19.581" v="3395" actId="1037"/>
        <pc:sldMkLst>
          <pc:docMk/>
          <pc:sldMk cId="2069663750" sldId="6382"/>
        </pc:sldMkLst>
        <pc:spChg chg="del">
          <ac:chgData name="Humberto Alencar" userId="d6098c2c-e45d-4e6a-b828-f736d4b688d9" providerId="ADAL" clId="{F0DCFB50-DC86-426C-AE70-C223BE23B8B3}" dt="2021-12-15T17:26:29.532" v="3381" actId="478"/>
          <ac:spMkLst>
            <pc:docMk/>
            <pc:sldMk cId="2069663750" sldId="6382"/>
            <ac:spMk id="4" creationId="{EE849174-F3CE-4078-B8C1-F41503B1FBA7}"/>
          </ac:spMkLst>
        </pc:spChg>
        <pc:spChg chg="mod">
          <ac:chgData name="Humberto Alencar" userId="d6098c2c-e45d-4e6a-b828-f736d4b688d9" providerId="ADAL" clId="{F0DCFB50-DC86-426C-AE70-C223BE23B8B3}" dt="2021-12-15T17:26:11.556" v="3376" actId="1076"/>
          <ac:spMkLst>
            <pc:docMk/>
            <pc:sldMk cId="2069663750" sldId="6382"/>
            <ac:spMk id="9" creationId="{00000000-0000-0000-0000-000000000000}"/>
          </ac:spMkLst>
        </pc:spChg>
        <pc:spChg chg="mod">
          <ac:chgData name="Humberto Alencar" userId="d6098c2c-e45d-4e6a-b828-f736d4b688d9" providerId="ADAL" clId="{F0DCFB50-DC86-426C-AE70-C223BE23B8B3}" dt="2021-12-15T17:26:03.230" v="3374" actId="403"/>
          <ac:spMkLst>
            <pc:docMk/>
            <pc:sldMk cId="2069663750" sldId="6382"/>
            <ac:spMk id="10" creationId="{00000000-0000-0000-0000-000000000000}"/>
          </ac:spMkLst>
        </pc:spChg>
        <pc:spChg chg="mod">
          <ac:chgData name="Humberto Alencar" userId="d6098c2c-e45d-4e6a-b828-f736d4b688d9" providerId="ADAL" clId="{F0DCFB50-DC86-426C-AE70-C223BE23B8B3}" dt="2021-12-15T17:26:17.220" v="3377" actId="1076"/>
          <ac:spMkLst>
            <pc:docMk/>
            <pc:sldMk cId="2069663750" sldId="6382"/>
            <ac:spMk id="11" creationId="{00000000-0000-0000-0000-000000000000}"/>
          </ac:spMkLst>
        </pc:spChg>
        <pc:spChg chg="del">
          <ac:chgData name="Humberto Alencar" userId="d6098c2c-e45d-4e6a-b828-f736d4b688d9" providerId="ADAL" clId="{F0DCFB50-DC86-426C-AE70-C223BE23B8B3}" dt="2021-12-15T17:25:20.668" v="3300" actId="478"/>
          <ac:spMkLst>
            <pc:docMk/>
            <pc:sldMk cId="2069663750" sldId="6382"/>
            <ac:spMk id="15" creationId="{C94F5ABC-CE66-438E-9138-9EEC81DB4755}"/>
          </ac:spMkLst>
        </pc:spChg>
        <pc:spChg chg="mod">
          <ac:chgData name="Humberto Alencar" userId="d6098c2c-e45d-4e6a-b828-f736d4b688d9" providerId="ADAL" clId="{F0DCFB50-DC86-426C-AE70-C223BE23B8B3}" dt="2021-12-15T17:25:55.053" v="3372" actId="403"/>
          <ac:spMkLst>
            <pc:docMk/>
            <pc:sldMk cId="2069663750" sldId="6382"/>
            <ac:spMk id="16" creationId="{7C78DCDF-84E8-47E8-8989-16F0A27707AC}"/>
          </ac:spMkLst>
        </pc:spChg>
        <pc:spChg chg="mod">
          <ac:chgData name="Humberto Alencar" userId="d6098c2c-e45d-4e6a-b828-f736d4b688d9" providerId="ADAL" clId="{F0DCFB50-DC86-426C-AE70-C223BE23B8B3}" dt="2021-12-15T17:26:09.028" v="3375" actId="1076"/>
          <ac:spMkLst>
            <pc:docMk/>
            <pc:sldMk cId="2069663750" sldId="6382"/>
            <ac:spMk id="17" creationId="{083545BD-4C48-4316-8691-2704E1A3CCD7}"/>
          </ac:spMkLst>
        </pc:spChg>
        <pc:picChg chg="del">
          <ac:chgData name="Humberto Alencar" userId="d6098c2c-e45d-4e6a-b828-f736d4b688d9" providerId="ADAL" clId="{F0DCFB50-DC86-426C-AE70-C223BE23B8B3}" dt="2021-12-15T17:25:19.321" v="3299" actId="478"/>
          <ac:picMkLst>
            <pc:docMk/>
            <pc:sldMk cId="2069663750" sldId="6382"/>
            <ac:picMk id="3" creationId="{20070492-A561-441C-B62D-324929D50BAE}"/>
          </ac:picMkLst>
        </pc:picChg>
        <pc:picChg chg="mod ord">
          <ac:chgData name="Humberto Alencar" userId="d6098c2c-e45d-4e6a-b828-f736d4b688d9" providerId="ADAL" clId="{F0DCFB50-DC86-426C-AE70-C223BE23B8B3}" dt="2021-12-15T17:27:03.825" v="3385" actId="167"/>
          <ac:picMkLst>
            <pc:docMk/>
            <pc:sldMk cId="2069663750" sldId="6382"/>
            <ac:picMk id="5" creationId="{CD93DCED-73B6-45D2-8AF2-60205CE166DC}"/>
          </ac:picMkLst>
        </pc:picChg>
        <pc:picChg chg="del">
          <ac:chgData name="Humberto Alencar" userId="d6098c2c-e45d-4e6a-b828-f736d4b688d9" providerId="ADAL" clId="{F0DCFB50-DC86-426C-AE70-C223BE23B8B3}" dt="2021-12-15T17:27:05.925" v="3386" actId="478"/>
          <ac:picMkLst>
            <pc:docMk/>
            <pc:sldMk cId="2069663750" sldId="6382"/>
            <ac:picMk id="6" creationId="{AC40EC6B-89BE-4F4C-B754-B3A2448DEF64}"/>
          </ac:picMkLst>
        </pc:picChg>
        <pc:cxnChg chg="mod">
          <ac:chgData name="Humberto Alencar" userId="d6098c2c-e45d-4e6a-b828-f736d4b688d9" providerId="ADAL" clId="{F0DCFB50-DC86-426C-AE70-C223BE23B8B3}" dt="2021-12-15T17:27:19.581" v="3395" actId="1037"/>
          <ac:cxnSpMkLst>
            <pc:docMk/>
            <pc:sldMk cId="2069663750" sldId="6382"/>
            <ac:cxnSpMk id="14" creationId="{9DD421D6-CA90-49AA-AB55-68A68D3B7694}"/>
          </ac:cxnSpMkLst>
        </pc:cxnChg>
        <pc:cxnChg chg="mod">
          <ac:chgData name="Humberto Alencar" userId="d6098c2c-e45d-4e6a-b828-f736d4b688d9" providerId="ADAL" clId="{F0DCFB50-DC86-426C-AE70-C223BE23B8B3}" dt="2021-12-15T17:27:10.660" v="3388" actId="1037"/>
          <ac:cxnSpMkLst>
            <pc:docMk/>
            <pc:sldMk cId="2069663750" sldId="6382"/>
            <ac:cxnSpMk id="18" creationId="{1FB19E53-661C-4CDA-8C52-5942651D8699}"/>
          </ac:cxnSpMkLst>
        </pc:cxnChg>
        <pc:cxnChg chg="mod">
          <ac:chgData name="Humberto Alencar" userId="d6098c2c-e45d-4e6a-b828-f736d4b688d9" providerId="ADAL" clId="{F0DCFB50-DC86-426C-AE70-C223BE23B8B3}" dt="2021-12-15T17:27:10.660" v="3388" actId="1037"/>
          <ac:cxnSpMkLst>
            <pc:docMk/>
            <pc:sldMk cId="2069663750" sldId="6382"/>
            <ac:cxnSpMk id="19" creationId="{7E274AFC-2190-4588-B4A4-B6BCA33AF0D9}"/>
          </ac:cxnSpMkLst>
        </pc:cxnChg>
        <pc:cxnChg chg="mod">
          <ac:chgData name="Humberto Alencar" userId="d6098c2c-e45d-4e6a-b828-f736d4b688d9" providerId="ADAL" clId="{F0DCFB50-DC86-426C-AE70-C223BE23B8B3}" dt="2021-12-15T17:27:14.668" v="3392" actId="1037"/>
          <ac:cxnSpMkLst>
            <pc:docMk/>
            <pc:sldMk cId="2069663750" sldId="6382"/>
            <ac:cxnSpMk id="20" creationId="{DF040102-74B6-4137-BE8E-E1BD94357C48}"/>
          </ac:cxnSpMkLst>
        </pc:cxnChg>
        <pc:cxnChg chg="mod">
          <ac:chgData name="Humberto Alencar" userId="d6098c2c-e45d-4e6a-b828-f736d4b688d9" providerId="ADAL" clId="{F0DCFB50-DC86-426C-AE70-C223BE23B8B3}" dt="2021-12-15T17:25:43.813" v="3340" actId="1038"/>
          <ac:cxnSpMkLst>
            <pc:docMk/>
            <pc:sldMk cId="2069663750" sldId="6382"/>
            <ac:cxnSpMk id="21" creationId="{C0568615-96CB-4188-B86D-41F481418E0B}"/>
          </ac:cxnSpMkLst>
        </pc:cxnChg>
      </pc:sldChg>
      <pc:sldChg chg="addSp delSp modSp add mod">
        <pc:chgData name="Humberto Alencar" userId="d6098c2c-e45d-4e6a-b828-f736d4b688d9" providerId="ADAL" clId="{F0DCFB50-DC86-426C-AE70-C223BE23B8B3}" dt="2021-12-15T17:50:04.171" v="3817" actId="20577"/>
        <pc:sldMkLst>
          <pc:docMk/>
          <pc:sldMk cId="841687196" sldId="6383"/>
        </pc:sldMkLst>
        <pc:spChg chg="mod">
          <ac:chgData name="Humberto Alencar" userId="d6098c2c-e45d-4e6a-b828-f736d4b688d9" providerId="ADAL" clId="{F0DCFB50-DC86-426C-AE70-C223BE23B8B3}" dt="2021-12-15T17:49:31.436" v="3787" actId="404"/>
          <ac:spMkLst>
            <pc:docMk/>
            <pc:sldMk cId="841687196" sldId="6383"/>
            <ac:spMk id="2" creationId="{00000000-0000-0000-0000-000000000000}"/>
          </ac:spMkLst>
        </pc:spChg>
        <pc:spChg chg="add mod">
          <ac:chgData name="Humberto Alencar" userId="d6098c2c-e45d-4e6a-b828-f736d4b688d9" providerId="ADAL" clId="{F0DCFB50-DC86-426C-AE70-C223BE23B8B3}" dt="2021-12-15T17:46:59.098" v="3588" actId="1076"/>
          <ac:spMkLst>
            <pc:docMk/>
            <pc:sldMk cId="841687196" sldId="6383"/>
            <ac:spMk id="5" creationId="{D7DCE335-4937-4329-8D08-2E053447B25A}"/>
          </ac:spMkLst>
        </pc:spChg>
        <pc:spChg chg="add mod">
          <ac:chgData name="Humberto Alencar" userId="d6098c2c-e45d-4e6a-b828-f736d4b688d9" providerId="ADAL" clId="{F0DCFB50-DC86-426C-AE70-C223BE23B8B3}" dt="2021-12-15T17:48:57.882" v="3766" actId="1037"/>
          <ac:spMkLst>
            <pc:docMk/>
            <pc:sldMk cId="841687196" sldId="6383"/>
            <ac:spMk id="6" creationId="{E30F13E6-812F-417B-A26D-AFFA7C793634}"/>
          </ac:spMkLst>
        </pc:spChg>
        <pc:spChg chg="add mod">
          <ac:chgData name="Humberto Alencar" userId="d6098c2c-e45d-4e6a-b828-f736d4b688d9" providerId="ADAL" clId="{F0DCFB50-DC86-426C-AE70-C223BE23B8B3}" dt="2021-12-15T17:50:04.171" v="3817" actId="20577"/>
          <ac:spMkLst>
            <pc:docMk/>
            <pc:sldMk cId="841687196" sldId="6383"/>
            <ac:spMk id="9" creationId="{9CCE61F7-F17E-46B5-89A6-D3D3E4B9B392}"/>
          </ac:spMkLst>
        </pc:spChg>
        <pc:spChg chg="mod">
          <ac:chgData name="Humberto Alencar" userId="d6098c2c-e45d-4e6a-b828-f736d4b688d9" providerId="ADAL" clId="{F0DCFB50-DC86-426C-AE70-C223BE23B8B3}" dt="2021-12-15T17:44:12.347" v="3539" actId="115"/>
          <ac:spMkLst>
            <pc:docMk/>
            <pc:sldMk cId="841687196" sldId="6383"/>
            <ac:spMk id="21" creationId="{5D347D71-A4F5-42B0-8263-1A275080949F}"/>
          </ac:spMkLst>
        </pc:spChg>
        <pc:graphicFrameChg chg="add mod">
          <ac:chgData name="Humberto Alencar" userId="d6098c2c-e45d-4e6a-b828-f736d4b688d9" providerId="ADAL" clId="{F0DCFB50-DC86-426C-AE70-C223BE23B8B3}" dt="2021-12-15T17:45:53.660" v="3559" actId="1076"/>
          <ac:graphicFrameMkLst>
            <pc:docMk/>
            <pc:sldMk cId="841687196" sldId="6383"/>
            <ac:graphicFrameMk id="3" creationId="{7E2B9008-04BC-4F13-8F17-3B792E06A7D7}"/>
          </ac:graphicFrameMkLst>
        </pc:graphicFrameChg>
        <pc:graphicFrameChg chg="del">
          <ac:chgData name="Humberto Alencar" userId="d6098c2c-e45d-4e6a-b828-f736d4b688d9" providerId="ADAL" clId="{F0DCFB50-DC86-426C-AE70-C223BE23B8B3}" dt="2021-12-15T17:42:29.099" v="3520" actId="478"/>
          <ac:graphicFrameMkLst>
            <pc:docMk/>
            <pc:sldMk cId="841687196" sldId="6383"/>
            <ac:graphicFrameMk id="7" creationId="{9AC32247-6619-4D1A-941B-7FE885477245}"/>
          </ac:graphicFrameMkLst>
        </pc:graphicFrameChg>
        <pc:graphicFrameChg chg="add mod">
          <ac:chgData name="Humberto Alencar" userId="d6098c2c-e45d-4e6a-b828-f736d4b688d9" providerId="ADAL" clId="{F0DCFB50-DC86-426C-AE70-C223BE23B8B3}" dt="2021-12-15T17:46:53.523" v="3587" actId="14100"/>
          <ac:graphicFrameMkLst>
            <pc:docMk/>
            <pc:sldMk cId="841687196" sldId="6383"/>
            <ac:graphicFrameMk id="8" creationId="{00000000-0008-0000-0400-000002000000}"/>
          </ac:graphicFrameMkLst>
        </pc:graphicFrameChg>
      </pc:sldChg>
      <pc:sldChg chg="add">
        <pc:chgData name="Humberto Alencar" userId="d6098c2c-e45d-4e6a-b828-f736d4b688d9" providerId="ADAL" clId="{F0DCFB50-DC86-426C-AE70-C223BE23B8B3}" dt="2021-12-15T19:14:51.972" v="3820"/>
        <pc:sldMkLst>
          <pc:docMk/>
          <pc:sldMk cId="3049168077" sldId="6385"/>
        </pc:sldMkLst>
      </pc:sldChg>
      <pc:sldChg chg="add">
        <pc:chgData name="Humberto Alencar" userId="d6098c2c-e45d-4e6a-b828-f736d4b688d9" providerId="ADAL" clId="{F0DCFB50-DC86-426C-AE70-C223BE23B8B3}" dt="2021-12-15T19:14:51.972" v="3820"/>
        <pc:sldMkLst>
          <pc:docMk/>
          <pc:sldMk cId="3126882038" sldId="6386"/>
        </pc:sldMkLst>
      </pc:sldChg>
      <pc:sldChg chg="add">
        <pc:chgData name="Humberto Alencar" userId="d6098c2c-e45d-4e6a-b828-f736d4b688d9" providerId="ADAL" clId="{F0DCFB50-DC86-426C-AE70-C223BE23B8B3}" dt="2021-12-15T19:14:51.972" v="3820"/>
        <pc:sldMkLst>
          <pc:docMk/>
          <pc:sldMk cId="915729533" sldId="6387"/>
        </pc:sldMkLst>
      </pc:sldChg>
      <pc:sldChg chg="add">
        <pc:chgData name="Humberto Alencar" userId="d6098c2c-e45d-4e6a-b828-f736d4b688d9" providerId="ADAL" clId="{F0DCFB50-DC86-426C-AE70-C223BE23B8B3}" dt="2021-12-15T19:14:51.972" v="3820"/>
        <pc:sldMkLst>
          <pc:docMk/>
          <pc:sldMk cId="2154725281" sldId="6388"/>
        </pc:sldMkLst>
      </pc:sldChg>
      <pc:sldChg chg="add">
        <pc:chgData name="Humberto Alencar" userId="d6098c2c-e45d-4e6a-b828-f736d4b688d9" providerId="ADAL" clId="{F0DCFB50-DC86-426C-AE70-C223BE23B8B3}" dt="2021-12-15T19:14:51.972" v="3820"/>
        <pc:sldMkLst>
          <pc:docMk/>
          <pc:sldMk cId="3829815026" sldId="6389"/>
        </pc:sldMkLst>
      </pc:sldChg>
      <pc:sldChg chg="add">
        <pc:chgData name="Humberto Alencar" userId="d6098c2c-e45d-4e6a-b828-f736d4b688d9" providerId="ADAL" clId="{F0DCFB50-DC86-426C-AE70-C223BE23B8B3}" dt="2021-12-15T19:14:51.972" v="3820"/>
        <pc:sldMkLst>
          <pc:docMk/>
          <pc:sldMk cId="2935613999" sldId="6390"/>
        </pc:sldMkLst>
      </pc:sldChg>
      <pc:sldChg chg="add">
        <pc:chgData name="Humberto Alencar" userId="d6098c2c-e45d-4e6a-b828-f736d4b688d9" providerId="ADAL" clId="{F0DCFB50-DC86-426C-AE70-C223BE23B8B3}" dt="2021-12-15T19:14:51.972" v="3820"/>
        <pc:sldMkLst>
          <pc:docMk/>
          <pc:sldMk cId="3198128923" sldId="6391"/>
        </pc:sldMkLst>
      </pc:sldChg>
      <pc:sldChg chg="add">
        <pc:chgData name="Humberto Alencar" userId="d6098c2c-e45d-4e6a-b828-f736d4b688d9" providerId="ADAL" clId="{F0DCFB50-DC86-426C-AE70-C223BE23B8B3}" dt="2021-12-15T19:14:51.972" v="3820"/>
        <pc:sldMkLst>
          <pc:docMk/>
          <pc:sldMk cId="1995699347" sldId="6392"/>
        </pc:sldMkLst>
      </pc:sldChg>
      <pc:sldChg chg="add">
        <pc:chgData name="Humberto Alencar" userId="d6098c2c-e45d-4e6a-b828-f736d4b688d9" providerId="ADAL" clId="{F0DCFB50-DC86-426C-AE70-C223BE23B8B3}" dt="2021-12-15T19:14:51.972" v="3820"/>
        <pc:sldMkLst>
          <pc:docMk/>
          <pc:sldMk cId="727194473" sldId="6393"/>
        </pc:sldMkLst>
      </pc:sldChg>
      <pc:sldChg chg="add">
        <pc:chgData name="Humberto Alencar" userId="d6098c2c-e45d-4e6a-b828-f736d4b688d9" providerId="ADAL" clId="{F0DCFB50-DC86-426C-AE70-C223BE23B8B3}" dt="2021-12-15T19:14:51.972" v="3820"/>
        <pc:sldMkLst>
          <pc:docMk/>
          <pc:sldMk cId="384020459" sldId="6394"/>
        </pc:sldMkLst>
      </pc:sldChg>
      <pc:sldChg chg="add">
        <pc:chgData name="Humberto Alencar" userId="d6098c2c-e45d-4e6a-b828-f736d4b688d9" providerId="ADAL" clId="{F0DCFB50-DC86-426C-AE70-C223BE23B8B3}" dt="2021-12-15T19:14:51.972" v="3820"/>
        <pc:sldMkLst>
          <pc:docMk/>
          <pc:sldMk cId="4139410092" sldId="6395"/>
        </pc:sldMkLst>
      </pc:sldChg>
      <pc:sldChg chg="add">
        <pc:chgData name="Humberto Alencar" userId="d6098c2c-e45d-4e6a-b828-f736d4b688d9" providerId="ADAL" clId="{F0DCFB50-DC86-426C-AE70-C223BE23B8B3}" dt="2021-12-15T19:14:51.972" v="3820"/>
        <pc:sldMkLst>
          <pc:docMk/>
          <pc:sldMk cId="4165409309" sldId="6396"/>
        </pc:sldMkLst>
      </pc:sldChg>
      <pc:sldChg chg="add">
        <pc:chgData name="Humberto Alencar" userId="d6098c2c-e45d-4e6a-b828-f736d4b688d9" providerId="ADAL" clId="{F0DCFB50-DC86-426C-AE70-C223BE23B8B3}" dt="2021-12-15T19:14:51.972" v="3820"/>
        <pc:sldMkLst>
          <pc:docMk/>
          <pc:sldMk cId="1468684397" sldId="6397"/>
        </pc:sldMkLst>
      </pc:sldChg>
      <pc:sldChg chg="add">
        <pc:chgData name="Humberto Alencar" userId="d6098c2c-e45d-4e6a-b828-f736d4b688d9" providerId="ADAL" clId="{F0DCFB50-DC86-426C-AE70-C223BE23B8B3}" dt="2021-12-15T19:14:51.972" v="3820"/>
        <pc:sldMkLst>
          <pc:docMk/>
          <pc:sldMk cId="4049579077" sldId="6398"/>
        </pc:sldMkLst>
      </pc:sldChg>
      <pc:sldChg chg="add">
        <pc:chgData name="Humberto Alencar" userId="d6098c2c-e45d-4e6a-b828-f736d4b688d9" providerId="ADAL" clId="{F0DCFB50-DC86-426C-AE70-C223BE23B8B3}" dt="2021-12-15T19:14:51.972" v="3820"/>
        <pc:sldMkLst>
          <pc:docMk/>
          <pc:sldMk cId="2735772340" sldId="6399"/>
        </pc:sldMkLst>
      </pc:sldChg>
      <pc:sldChg chg="add">
        <pc:chgData name="Humberto Alencar" userId="d6098c2c-e45d-4e6a-b828-f736d4b688d9" providerId="ADAL" clId="{F0DCFB50-DC86-426C-AE70-C223BE23B8B3}" dt="2021-12-15T19:14:51.972" v="3820"/>
        <pc:sldMkLst>
          <pc:docMk/>
          <pc:sldMk cId="2899448927" sldId="6400"/>
        </pc:sldMkLst>
      </pc:sldChg>
      <pc:sldChg chg="add">
        <pc:chgData name="Humberto Alencar" userId="d6098c2c-e45d-4e6a-b828-f736d4b688d9" providerId="ADAL" clId="{F0DCFB50-DC86-426C-AE70-C223BE23B8B3}" dt="2021-12-15T19:14:51.972" v="3820"/>
        <pc:sldMkLst>
          <pc:docMk/>
          <pc:sldMk cId="1083643199" sldId="6401"/>
        </pc:sldMkLst>
      </pc:sldChg>
      <pc:sldChg chg="add">
        <pc:chgData name="Humberto Alencar" userId="d6098c2c-e45d-4e6a-b828-f736d4b688d9" providerId="ADAL" clId="{F0DCFB50-DC86-426C-AE70-C223BE23B8B3}" dt="2021-12-15T19:14:51.972" v="3820"/>
        <pc:sldMkLst>
          <pc:docMk/>
          <pc:sldMk cId="1564458370" sldId="6402"/>
        </pc:sldMkLst>
      </pc:sldChg>
    </pc:docChg>
  </pc:docChgLst>
  <pc:docChgLst>
    <pc:chgData name="Rodrigo Azambuja" userId="fb12378c-86af-43d3-b07d-5935babffd77" providerId="ADAL" clId="{E83B9857-D525-4456-ACAF-CAF1F0AF97B9}"/>
    <pc:docChg chg="undo custSel addSld delSld modSld modSection">
      <pc:chgData name="Rodrigo Azambuja" userId="fb12378c-86af-43d3-b07d-5935babffd77" providerId="ADAL" clId="{E83B9857-D525-4456-ACAF-CAF1F0AF97B9}" dt="2022-01-19T17:48:37.891" v="175" actId="404"/>
      <pc:docMkLst>
        <pc:docMk/>
      </pc:docMkLst>
      <pc:sldChg chg="add">
        <pc:chgData name="Rodrigo Azambuja" userId="fb12378c-86af-43d3-b07d-5935babffd77" providerId="ADAL" clId="{E83B9857-D525-4456-ACAF-CAF1F0AF97B9}" dt="2022-01-19T16:41:32.349" v="0"/>
        <pc:sldMkLst>
          <pc:docMk/>
          <pc:sldMk cId="1543425948" sldId="1737"/>
        </pc:sldMkLst>
      </pc:sldChg>
      <pc:sldChg chg="del">
        <pc:chgData name="Rodrigo Azambuja" userId="fb12378c-86af-43d3-b07d-5935babffd77" providerId="ADAL" clId="{E83B9857-D525-4456-ACAF-CAF1F0AF97B9}" dt="2022-01-19T16:41:40.615" v="3" actId="47"/>
        <pc:sldMkLst>
          <pc:docMk/>
          <pc:sldMk cId="1906761682" sldId="1759"/>
        </pc:sldMkLst>
      </pc:sldChg>
      <pc:sldChg chg="del">
        <pc:chgData name="Rodrigo Azambuja" userId="fb12378c-86af-43d3-b07d-5935babffd77" providerId="ADAL" clId="{E83B9857-D525-4456-ACAF-CAF1F0AF97B9}" dt="2022-01-19T16:41:50.026" v="13" actId="47"/>
        <pc:sldMkLst>
          <pc:docMk/>
          <pc:sldMk cId="3338873679" sldId="1768"/>
        </pc:sldMkLst>
      </pc:sldChg>
      <pc:sldChg chg="del">
        <pc:chgData name="Rodrigo Azambuja" userId="fb12378c-86af-43d3-b07d-5935babffd77" providerId="ADAL" clId="{E83B9857-D525-4456-ACAF-CAF1F0AF97B9}" dt="2022-01-19T16:41:50.560" v="14" actId="47"/>
        <pc:sldMkLst>
          <pc:docMk/>
          <pc:sldMk cId="2407589236" sldId="1769"/>
        </pc:sldMkLst>
      </pc:sldChg>
      <pc:sldChg chg="add">
        <pc:chgData name="Rodrigo Azambuja" userId="fb12378c-86af-43d3-b07d-5935babffd77" providerId="ADAL" clId="{E83B9857-D525-4456-ACAF-CAF1F0AF97B9}" dt="2022-01-19T16:41:32.349" v="0"/>
        <pc:sldMkLst>
          <pc:docMk/>
          <pc:sldMk cId="1773618383" sldId="1782"/>
        </pc:sldMkLst>
      </pc:sldChg>
      <pc:sldChg chg="del">
        <pc:chgData name="Rodrigo Azambuja" userId="fb12378c-86af-43d3-b07d-5935babffd77" providerId="ADAL" clId="{E83B9857-D525-4456-ACAF-CAF1F0AF97B9}" dt="2022-01-19T16:41:49.020" v="12" actId="47"/>
        <pc:sldMkLst>
          <pc:docMk/>
          <pc:sldMk cId="816288199" sldId="1792"/>
        </pc:sldMkLst>
      </pc:sldChg>
      <pc:sldChg chg="add">
        <pc:chgData name="Rodrigo Azambuja" userId="fb12378c-86af-43d3-b07d-5935babffd77" providerId="ADAL" clId="{E83B9857-D525-4456-ACAF-CAF1F0AF97B9}" dt="2022-01-19T16:41:32.349" v="0"/>
        <pc:sldMkLst>
          <pc:docMk/>
          <pc:sldMk cId="879465647" sldId="1816"/>
        </pc:sldMkLst>
      </pc:sldChg>
      <pc:sldChg chg="add">
        <pc:chgData name="Rodrigo Azambuja" userId="fb12378c-86af-43d3-b07d-5935babffd77" providerId="ADAL" clId="{E83B9857-D525-4456-ACAF-CAF1F0AF97B9}" dt="2022-01-19T16:41:32.349" v="0"/>
        <pc:sldMkLst>
          <pc:docMk/>
          <pc:sldMk cId="3097842535" sldId="1819"/>
        </pc:sldMkLst>
      </pc:sldChg>
      <pc:sldChg chg="add del">
        <pc:chgData name="Rodrigo Azambuja" userId="fb12378c-86af-43d3-b07d-5935babffd77" providerId="ADAL" clId="{E83B9857-D525-4456-ACAF-CAF1F0AF97B9}" dt="2022-01-19T16:41:39.146" v="1" actId="47"/>
        <pc:sldMkLst>
          <pc:docMk/>
          <pc:sldMk cId="4040676164" sldId="1822"/>
        </pc:sldMkLst>
      </pc:sldChg>
      <pc:sldChg chg="del">
        <pc:chgData name="Rodrigo Azambuja" userId="fb12378c-86af-43d3-b07d-5935babffd77" providerId="ADAL" clId="{E83B9857-D525-4456-ACAF-CAF1F0AF97B9}" dt="2022-01-19T16:41:44.736" v="6" actId="47"/>
        <pc:sldMkLst>
          <pc:docMk/>
          <pc:sldMk cId="411446722" sldId="1825"/>
        </pc:sldMkLst>
      </pc:sldChg>
      <pc:sldChg chg="add">
        <pc:chgData name="Rodrigo Azambuja" userId="fb12378c-86af-43d3-b07d-5935babffd77" providerId="ADAL" clId="{E83B9857-D525-4456-ACAF-CAF1F0AF97B9}" dt="2022-01-19T16:41:32.349" v="0"/>
        <pc:sldMkLst>
          <pc:docMk/>
          <pc:sldMk cId="4290417414" sldId="1827"/>
        </pc:sldMkLst>
      </pc:sldChg>
      <pc:sldChg chg="del">
        <pc:chgData name="Rodrigo Azambuja" userId="fb12378c-86af-43d3-b07d-5935babffd77" providerId="ADAL" clId="{E83B9857-D525-4456-ACAF-CAF1F0AF97B9}" dt="2022-01-19T16:41:48.009" v="10" actId="47"/>
        <pc:sldMkLst>
          <pc:docMk/>
          <pc:sldMk cId="4031464186" sldId="1828"/>
        </pc:sldMkLst>
      </pc:sldChg>
      <pc:sldChg chg="del">
        <pc:chgData name="Rodrigo Azambuja" userId="fb12378c-86af-43d3-b07d-5935babffd77" providerId="ADAL" clId="{E83B9857-D525-4456-ACAF-CAF1F0AF97B9}" dt="2022-01-19T16:41:46.467" v="8" actId="47"/>
        <pc:sldMkLst>
          <pc:docMk/>
          <pc:sldMk cId="4245374748" sldId="1837"/>
        </pc:sldMkLst>
      </pc:sldChg>
      <pc:sldChg chg="del">
        <pc:chgData name="Rodrigo Azambuja" userId="fb12378c-86af-43d3-b07d-5935babffd77" providerId="ADAL" clId="{E83B9857-D525-4456-ACAF-CAF1F0AF97B9}" dt="2022-01-19T16:41:43.690" v="5" actId="47"/>
        <pc:sldMkLst>
          <pc:docMk/>
          <pc:sldMk cId="1317116417" sldId="1840"/>
        </pc:sldMkLst>
      </pc:sldChg>
      <pc:sldChg chg="del">
        <pc:chgData name="Rodrigo Azambuja" userId="fb12378c-86af-43d3-b07d-5935babffd77" providerId="ADAL" clId="{E83B9857-D525-4456-ACAF-CAF1F0AF97B9}" dt="2022-01-19T16:41:48.461" v="11" actId="47"/>
        <pc:sldMkLst>
          <pc:docMk/>
          <pc:sldMk cId="1908616522" sldId="1841"/>
        </pc:sldMkLst>
      </pc:sldChg>
      <pc:sldChg chg="addSp delSp modSp mod">
        <pc:chgData name="Rodrigo Azambuja" userId="fb12378c-86af-43d3-b07d-5935babffd77" providerId="ADAL" clId="{E83B9857-D525-4456-ACAF-CAF1F0AF97B9}" dt="2022-01-19T17:48:32.788" v="174" actId="404"/>
        <pc:sldMkLst>
          <pc:docMk/>
          <pc:sldMk cId="3227513946" sldId="6259"/>
        </pc:sldMkLst>
        <pc:spChg chg="mod">
          <ac:chgData name="Rodrigo Azambuja" userId="fb12378c-86af-43d3-b07d-5935babffd77" providerId="ADAL" clId="{E83B9857-D525-4456-ACAF-CAF1F0AF97B9}" dt="2022-01-19T17:48:32.788" v="174" actId="404"/>
          <ac:spMkLst>
            <pc:docMk/>
            <pc:sldMk cId="3227513946" sldId="6259"/>
            <ac:spMk id="2" creationId="{00000000-0000-0000-0000-000000000000}"/>
          </ac:spMkLst>
        </pc:spChg>
        <pc:spChg chg="del">
          <ac:chgData name="Rodrigo Azambuja" userId="fb12378c-86af-43d3-b07d-5935babffd77" providerId="ADAL" clId="{E83B9857-D525-4456-ACAF-CAF1F0AF97B9}" dt="2022-01-19T16:58:00.031" v="16" actId="478"/>
          <ac:spMkLst>
            <pc:docMk/>
            <pc:sldMk cId="3227513946" sldId="6259"/>
            <ac:spMk id="4" creationId="{7ED17FAB-34E4-4463-9060-B2294E77D7FE}"/>
          </ac:spMkLst>
        </pc:spChg>
        <pc:picChg chg="add del mod">
          <ac:chgData name="Rodrigo Azambuja" userId="fb12378c-86af-43d3-b07d-5935babffd77" providerId="ADAL" clId="{E83B9857-D525-4456-ACAF-CAF1F0AF97B9}" dt="2022-01-19T17:01:11.457" v="23" actId="14826"/>
          <ac:picMkLst>
            <pc:docMk/>
            <pc:sldMk cId="3227513946" sldId="6259"/>
            <ac:picMk id="7" creationId="{F6EAAD12-2CAF-487D-8043-175415CB7D97}"/>
          </ac:picMkLst>
        </pc:picChg>
        <pc:cxnChg chg="add mod">
          <ac:chgData name="Rodrigo Azambuja" userId="fb12378c-86af-43d3-b07d-5935babffd77" providerId="ADAL" clId="{E83B9857-D525-4456-ACAF-CAF1F0AF97B9}" dt="2022-01-19T17:01:58.721" v="28" actId="14100"/>
          <ac:cxnSpMkLst>
            <pc:docMk/>
            <pc:sldMk cId="3227513946" sldId="6259"/>
            <ac:cxnSpMk id="5" creationId="{8C7F453B-597F-4F7B-B230-0D6261F1B8DA}"/>
          </ac:cxnSpMkLst>
        </pc:cxnChg>
        <pc:cxnChg chg="add mod">
          <ac:chgData name="Rodrigo Azambuja" userId="fb12378c-86af-43d3-b07d-5935babffd77" providerId="ADAL" clId="{E83B9857-D525-4456-ACAF-CAF1F0AF97B9}" dt="2022-01-19T17:02:05.455" v="30" actId="1076"/>
          <ac:cxnSpMkLst>
            <pc:docMk/>
            <pc:sldMk cId="3227513946" sldId="6259"/>
            <ac:cxnSpMk id="8" creationId="{7A8F7319-AE39-4F13-86AB-E6CAE111E73F}"/>
          </ac:cxnSpMkLst>
        </pc:cxnChg>
      </pc:sldChg>
      <pc:sldChg chg="del">
        <pc:chgData name="Rodrigo Azambuja" userId="fb12378c-86af-43d3-b07d-5935babffd77" providerId="ADAL" clId="{E83B9857-D525-4456-ACAF-CAF1F0AF97B9}" dt="2022-01-19T17:14:30.126" v="170" actId="47"/>
        <pc:sldMkLst>
          <pc:docMk/>
          <pc:sldMk cId="4117693758" sldId="6261"/>
        </pc:sldMkLst>
      </pc:sldChg>
      <pc:sldChg chg="del">
        <pc:chgData name="Rodrigo Azambuja" userId="fb12378c-86af-43d3-b07d-5935babffd77" providerId="ADAL" clId="{E83B9857-D525-4456-ACAF-CAF1F0AF97B9}" dt="2022-01-19T16:41:45.994" v="7" actId="47"/>
        <pc:sldMkLst>
          <pc:docMk/>
          <pc:sldMk cId="1053093925" sldId="6290"/>
        </pc:sldMkLst>
      </pc:sldChg>
      <pc:sldChg chg="del">
        <pc:chgData name="Rodrigo Azambuja" userId="fb12378c-86af-43d3-b07d-5935babffd77" providerId="ADAL" clId="{E83B9857-D525-4456-ACAF-CAF1F0AF97B9}" dt="2022-01-19T16:41:39.917" v="2" actId="47"/>
        <pc:sldMkLst>
          <pc:docMk/>
          <pc:sldMk cId="2352614454" sldId="6367"/>
        </pc:sldMkLst>
      </pc:sldChg>
      <pc:sldChg chg="del">
        <pc:chgData name="Rodrigo Azambuja" userId="fb12378c-86af-43d3-b07d-5935babffd77" providerId="ADAL" clId="{E83B9857-D525-4456-ACAF-CAF1F0AF97B9}" dt="2022-01-19T16:41:41.257" v="4" actId="47"/>
        <pc:sldMkLst>
          <pc:docMk/>
          <pc:sldMk cId="658334871" sldId="6368"/>
        </pc:sldMkLst>
      </pc:sldChg>
      <pc:sldChg chg="del">
        <pc:chgData name="Rodrigo Azambuja" userId="fb12378c-86af-43d3-b07d-5935babffd77" providerId="ADAL" clId="{E83B9857-D525-4456-ACAF-CAF1F0AF97B9}" dt="2022-01-19T16:41:47.147" v="9" actId="47"/>
        <pc:sldMkLst>
          <pc:docMk/>
          <pc:sldMk cId="3769498566" sldId="6370"/>
        </pc:sldMkLst>
      </pc:sldChg>
      <pc:sldChg chg="del">
        <pc:chgData name="Rodrigo Azambuja" userId="fb12378c-86af-43d3-b07d-5935babffd77" providerId="ADAL" clId="{E83B9857-D525-4456-ACAF-CAF1F0AF97B9}" dt="2022-01-19T16:41:51.255" v="15" actId="47"/>
        <pc:sldMkLst>
          <pc:docMk/>
          <pc:sldMk cId="2651565736" sldId="6371"/>
        </pc:sldMkLst>
      </pc:sldChg>
      <pc:sldChg chg="add">
        <pc:chgData name="Rodrigo Azambuja" userId="fb12378c-86af-43d3-b07d-5935babffd77" providerId="ADAL" clId="{E83B9857-D525-4456-ACAF-CAF1F0AF97B9}" dt="2022-01-19T16:41:32.349" v="0"/>
        <pc:sldMkLst>
          <pc:docMk/>
          <pc:sldMk cId="397212693" sldId="6432"/>
        </pc:sldMkLst>
      </pc:sldChg>
      <pc:sldChg chg="add">
        <pc:chgData name="Rodrigo Azambuja" userId="fb12378c-86af-43d3-b07d-5935babffd77" providerId="ADAL" clId="{E83B9857-D525-4456-ACAF-CAF1F0AF97B9}" dt="2022-01-19T16:41:32.349" v="0"/>
        <pc:sldMkLst>
          <pc:docMk/>
          <pc:sldMk cId="973789308" sldId="6433"/>
        </pc:sldMkLst>
      </pc:sldChg>
      <pc:sldChg chg="add">
        <pc:chgData name="Rodrigo Azambuja" userId="fb12378c-86af-43d3-b07d-5935babffd77" providerId="ADAL" clId="{E83B9857-D525-4456-ACAF-CAF1F0AF97B9}" dt="2022-01-19T16:41:32.349" v="0"/>
        <pc:sldMkLst>
          <pc:docMk/>
          <pc:sldMk cId="3844798836" sldId="6434"/>
        </pc:sldMkLst>
      </pc:sldChg>
      <pc:sldChg chg="add">
        <pc:chgData name="Rodrigo Azambuja" userId="fb12378c-86af-43d3-b07d-5935babffd77" providerId="ADAL" clId="{E83B9857-D525-4456-ACAF-CAF1F0AF97B9}" dt="2022-01-19T16:41:32.349" v="0"/>
        <pc:sldMkLst>
          <pc:docMk/>
          <pc:sldMk cId="2032491194" sldId="6435"/>
        </pc:sldMkLst>
      </pc:sldChg>
      <pc:sldChg chg="add">
        <pc:chgData name="Rodrigo Azambuja" userId="fb12378c-86af-43d3-b07d-5935babffd77" providerId="ADAL" clId="{E83B9857-D525-4456-ACAF-CAF1F0AF97B9}" dt="2022-01-19T16:41:32.349" v="0"/>
        <pc:sldMkLst>
          <pc:docMk/>
          <pc:sldMk cId="2736984467" sldId="6436"/>
        </pc:sldMkLst>
      </pc:sldChg>
      <pc:sldChg chg="add">
        <pc:chgData name="Rodrigo Azambuja" userId="fb12378c-86af-43d3-b07d-5935babffd77" providerId="ADAL" clId="{E83B9857-D525-4456-ACAF-CAF1F0AF97B9}" dt="2022-01-19T16:41:32.349" v="0"/>
        <pc:sldMkLst>
          <pc:docMk/>
          <pc:sldMk cId="632318208" sldId="6437"/>
        </pc:sldMkLst>
      </pc:sldChg>
      <pc:sldChg chg="add">
        <pc:chgData name="Rodrigo Azambuja" userId="fb12378c-86af-43d3-b07d-5935babffd77" providerId="ADAL" clId="{E83B9857-D525-4456-ACAF-CAF1F0AF97B9}" dt="2022-01-19T16:41:32.349" v="0"/>
        <pc:sldMkLst>
          <pc:docMk/>
          <pc:sldMk cId="2564193696" sldId="6438"/>
        </pc:sldMkLst>
      </pc:sldChg>
      <pc:sldChg chg="add">
        <pc:chgData name="Rodrigo Azambuja" userId="fb12378c-86af-43d3-b07d-5935babffd77" providerId="ADAL" clId="{E83B9857-D525-4456-ACAF-CAF1F0AF97B9}" dt="2022-01-19T16:41:32.349" v="0"/>
        <pc:sldMkLst>
          <pc:docMk/>
          <pc:sldMk cId="2482140114" sldId="6439"/>
        </pc:sldMkLst>
      </pc:sldChg>
      <pc:sldChg chg="add">
        <pc:chgData name="Rodrigo Azambuja" userId="fb12378c-86af-43d3-b07d-5935babffd77" providerId="ADAL" clId="{E83B9857-D525-4456-ACAF-CAF1F0AF97B9}" dt="2022-01-19T16:41:32.349" v="0"/>
        <pc:sldMkLst>
          <pc:docMk/>
          <pc:sldMk cId="926414073" sldId="6440"/>
        </pc:sldMkLst>
      </pc:sldChg>
      <pc:sldChg chg="modSp add mod">
        <pc:chgData name="Rodrigo Azambuja" userId="fb12378c-86af-43d3-b07d-5935babffd77" providerId="ADAL" clId="{E83B9857-D525-4456-ACAF-CAF1F0AF97B9}" dt="2022-01-19T17:48:37.891" v="175" actId="404"/>
        <pc:sldMkLst>
          <pc:docMk/>
          <pc:sldMk cId="3631919117" sldId="6467"/>
        </pc:sldMkLst>
        <pc:spChg chg="mod">
          <ac:chgData name="Rodrigo Azambuja" userId="fb12378c-86af-43d3-b07d-5935babffd77" providerId="ADAL" clId="{E83B9857-D525-4456-ACAF-CAF1F0AF97B9}" dt="2022-01-19T17:48:37.891" v="175" actId="404"/>
          <ac:spMkLst>
            <pc:docMk/>
            <pc:sldMk cId="3631919117" sldId="6467"/>
            <ac:spMk id="2" creationId="{00000000-0000-0000-0000-000000000000}"/>
          </ac:spMkLst>
        </pc:spChg>
      </pc:sldChg>
      <pc:sldChg chg="delSp modSp add mod">
        <pc:chgData name="Rodrigo Azambuja" userId="fb12378c-86af-43d3-b07d-5935babffd77" providerId="ADAL" clId="{E83B9857-D525-4456-ACAF-CAF1F0AF97B9}" dt="2022-01-19T17:21:13.166" v="171" actId="6549"/>
        <pc:sldMkLst>
          <pc:docMk/>
          <pc:sldMk cId="899028632" sldId="6469"/>
        </pc:sldMkLst>
        <pc:spChg chg="del mod">
          <ac:chgData name="Rodrigo Azambuja" userId="fb12378c-86af-43d3-b07d-5935babffd77" providerId="ADAL" clId="{E83B9857-D525-4456-ACAF-CAF1F0AF97B9}" dt="2022-01-19T17:12:52.677" v="98" actId="478"/>
          <ac:spMkLst>
            <pc:docMk/>
            <pc:sldMk cId="899028632" sldId="6469"/>
            <ac:spMk id="6" creationId="{9FD2EF25-2A84-47F4-B062-BE14AE513777}"/>
          </ac:spMkLst>
        </pc:spChg>
        <pc:spChg chg="mod">
          <ac:chgData name="Rodrigo Azambuja" userId="fb12378c-86af-43d3-b07d-5935babffd77" providerId="ADAL" clId="{E83B9857-D525-4456-ACAF-CAF1F0AF97B9}" dt="2022-01-19T17:21:13.166" v="171" actId="6549"/>
          <ac:spMkLst>
            <pc:docMk/>
            <pc:sldMk cId="899028632" sldId="6469"/>
            <ac:spMk id="12" creationId="{5B175E51-FDDD-4CA8-A60B-CFFCED4C19F6}"/>
          </ac:spMkLst>
        </pc:sp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oleObject" Target="file:///\\agm\gepme\Precifica&#231;&#227;o\20%20-%20Informativo_Semanal_PLD\20.3-Oficial\2022\03%20-%20Mar22\Apoio\M&#225;scara%20de%20SlidePre&#231;osSemanaisDS.xlsm"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_1991_71B6AE3F.xlsx"/></Relationships>
</file>

<file path=ppt/charts/_rels/chart2.xml.rels><?xml version="1.0" encoding="UTF-8" standalone="yes"?>
<Relationships xmlns="http://schemas.openxmlformats.org/package/2006/relationships"><Relationship Id="rId1" Type="http://schemas.openxmlformats.org/officeDocument/2006/relationships/oleObject" Target="file:///\\agm\gepme\Precifica&#231;&#227;o\20%20-%20Informativo_Semanal_PLD\20.3-Oficial\2022\04%20-%20Abr22\Apoio\Decomposi&#231;&#227;o_Abr_p1.xlsm" TargetMode="External"/></Relationships>
</file>

<file path=ppt/charts/_rels/chart3.xml.rels><?xml version="1.0" encoding="UTF-8" standalone="yes"?>
<Relationships xmlns="http://schemas.openxmlformats.org/package/2006/relationships"><Relationship Id="rId3" Type="http://schemas.openxmlformats.org/officeDocument/2006/relationships/oleObject" Target="file:///\\Agm\gepme\Precifica&#231;&#227;o\59%20-%20C&#225;lculo%20do%20CVU\10%20-%20Estudos%20CVU\AcompanhamentoCVU%20-%20CAD.xlsm"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4.xml.rels><?xml version="1.0" encoding="UTF-8" standalone="yes"?>
<Relationships xmlns="http://schemas.openxmlformats.org/package/2006/relationships"><Relationship Id="rId3" Type="http://schemas.openxmlformats.org/officeDocument/2006/relationships/oleObject" Target="file:///\\Agm\gepme\Precifica&#231;&#227;o\59%20-%20C&#225;lculo%20do%20CVU\1%20-%20Contabiliza&#231;&#227;o\2022\04%20-Abr\Parametros\Cota&#231;&#227;o_novo.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5.xml.rels><?xml version="1.0" encoding="UTF-8" standalone="yes"?>
<Relationships xmlns="http://schemas.openxmlformats.org/package/2006/relationships"><Relationship Id="rId3" Type="http://schemas.openxmlformats.org/officeDocument/2006/relationships/oleObject" Target="file:///\\AGM\GEPME\Precifica&#231;&#227;o\146%20-%20Ferramentas\renovaveis\Gr&#225;ficos\Gr&#225;fico_202204_SIN.xlsx" TargetMode="External"/><Relationship Id="rId2" Type="http://schemas.microsoft.com/office/2011/relationships/chartColorStyle" Target="colors3.xml"/><Relationship Id="rId1" Type="http://schemas.microsoft.com/office/2011/relationships/chartStyle" Target="style3.xml"/></Relationships>
</file>

<file path=ppt/charts/_rels/chart6.xml.rels><?xml version="1.0" encoding="UTF-8" standalone="yes"?>
<Relationships xmlns="http://schemas.openxmlformats.org/package/2006/relationships"><Relationship Id="rId3" Type="http://schemas.openxmlformats.org/officeDocument/2006/relationships/oleObject" Target="file:///\\AGM\GEPME\Precifica&#231;&#227;o\146%20-%20Ferramentas\renovaveis\Gr&#225;ficos\Gr&#225;fico_202204_SIN.xlsx" TargetMode="External"/><Relationship Id="rId2" Type="http://schemas.microsoft.com/office/2011/relationships/chartColorStyle" Target="colors4.xml"/><Relationship Id="rId1" Type="http://schemas.microsoft.com/office/2011/relationships/chartStyle" Target="style4.xm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_1A75_2DE7414.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_1A76_911B8A96.xlsx"/></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_1A77_7BFBE68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27"/>
    </mc:Choice>
    <mc:Fallback>
      <c:style val="27"/>
    </mc:Fallback>
  </mc:AlternateContent>
  <c:chart>
    <c:autoTitleDeleted val="0"/>
    <c:plotArea>
      <c:layout>
        <c:manualLayout>
          <c:layoutTarget val="inner"/>
          <c:xMode val="edge"/>
          <c:yMode val="edge"/>
          <c:x val="7.8400110899347217E-2"/>
          <c:y val="3.8180763994171057E-2"/>
          <c:w val="0.90492547497459952"/>
          <c:h val="0.66654800938895986"/>
        </c:manualLayout>
      </c:layout>
      <c:barChart>
        <c:barDir val="col"/>
        <c:grouping val="clustered"/>
        <c:varyColors val="0"/>
        <c:ser>
          <c:idx val="0"/>
          <c:order val="0"/>
          <c:tx>
            <c:strRef>
              <c:f>'Entrada de Dados'!$AF$11</c:f>
              <c:strCache>
                <c:ptCount val="1"/>
                <c:pt idx="0">
                  <c:v>Média Anual - SE</c:v>
                </c:pt>
              </c:strCache>
            </c:strRef>
          </c:tx>
          <c:invertIfNegative val="0"/>
          <c:dLbls>
            <c:dLbl>
              <c:idx val="4"/>
              <c:layout>
                <c:manualLayout>
                  <c:x val="0"/>
                  <c:y val="-2.962962962962969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86D-48D4-A39B-6ECD11E352D0}"/>
                </c:ext>
              </c:extLst>
            </c:dLbl>
            <c:spPr>
              <a:noFill/>
              <a:ln>
                <a:noFill/>
              </a:ln>
              <a:effectLst/>
            </c:spPr>
            <c:txPr>
              <a:bodyPr rot="-5400000" vert="horz"/>
              <a:lstStyle/>
              <a:p>
                <a:pPr>
                  <a:defRPr sz="1800"/>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'Entrada de Dados'!$AG$9:$DF$10</c:f>
              <c:multiLvlStrCache>
                <c:ptCount val="42"/>
                <c:lvl>
                  <c:pt idx="22">
                    <c:v>jan</c:v>
                  </c:pt>
                  <c:pt idx="23">
                    <c:v>fev</c:v>
                  </c:pt>
                  <c:pt idx="24">
                    <c:v>mar</c:v>
                  </c:pt>
                  <c:pt idx="25">
                    <c:v>abr</c:v>
                  </c:pt>
                  <c:pt idx="26">
                    <c:v>mai</c:v>
                  </c:pt>
                  <c:pt idx="27">
                    <c:v>jun</c:v>
                  </c:pt>
                  <c:pt idx="28">
                    <c:v>jul</c:v>
                  </c:pt>
                  <c:pt idx="29">
                    <c:v>ago</c:v>
                  </c:pt>
                  <c:pt idx="30">
                    <c:v>set</c:v>
                  </c:pt>
                  <c:pt idx="31">
                    <c:v>out</c:v>
                  </c:pt>
                  <c:pt idx="32">
                    <c:v>nov</c:v>
                  </c:pt>
                  <c:pt idx="33">
                    <c:v>dez</c:v>
                  </c:pt>
                  <c:pt idx="34">
                    <c:v>jan</c:v>
                  </c:pt>
                  <c:pt idx="35">
                    <c:v>fev</c:v>
                  </c:pt>
                  <c:pt idx="36">
                    <c:v>mar</c:v>
                  </c:pt>
                  <c:pt idx="37">
                    <c:v>Sem 1</c:v>
                  </c:pt>
                  <c:pt idx="38">
                    <c:v>Sem 2</c:v>
                  </c:pt>
                  <c:pt idx="39">
                    <c:v>Sem 3</c:v>
                  </c:pt>
                  <c:pt idx="40">
                    <c:v>Sem 4</c:v>
                  </c:pt>
                  <c:pt idx="41">
                    <c:v>Sem 5</c:v>
                  </c:pt>
                </c:lvl>
                <c:lvl>
                  <c:pt idx="0">
                    <c:v>20
00</c:v>
                  </c:pt>
                  <c:pt idx="1">
                    <c:v>20
01</c:v>
                  </c:pt>
                  <c:pt idx="2">
                    <c:v>20
02</c:v>
                  </c:pt>
                  <c:pt idx="3">
                    <c:v>20
03</c:v>
                  </c:pt>
                  <c:pt idx="4">
                    <c:v>20
04</c:v>
                  </c:pt>
                  <c:pt idx="5">
                    <c:v>20
05</c:v>
                  </c:pt>
                  <c:pt idx="6">
                    <c:v>20
06</c:v>
                  </c:pt>
                  <c:pt idx="7">
                    <c:v>20
07</c:v>
                  </c:pt>
                  <c:pt idx="8">
                    <c:v>20
08</c:v>
                  </c:pt>
                  <c:pt idx="9">
                    <c:v>20
09</c:v>
                  </c:pt>
                  <c:pt idx="10">
                    <c:v>20
10</c:v>
                  </c:pt>
                  <c:pt idx="11">
                    <c:v>20
11</c:v>
                  </c:pt>
                  <c:pt idx="12">
                    <c:v>20
12</c:v>
                  </c:pt>
                  <c:pt idx="13">
                    <c:v>20
13</c:v>
                  </c:pt>
                  <c:pt idx="14">
                    <c:v>20
14</c:v>
                  </c:pt>
                  <c:pt idx="15">
                    <c:v>20
15</c:v>
                  </c:pt>
                  <c:pt idx="16">
                    <c:v>20
16</c:v>
                  </c:pt>
                  <c:pt idx="17">
                    <c:v>20
17</c:v>
                  </c:pt>
                  <c:pt idx="18">
                    <c:v>20
18</c:v>
                  </c:pt>
                  <c:pt idx="19">
                    <c:v>20
19</c:v>
                  </c:pt>
                  <c:pt idx="20">
                    <c:v>20
20</c:v>
                  </c:pt>
                  <c:pt idx="21">
                    <c:v>20
21</c:v>
                  </c:pt>
                  <c:pt idx="22">
                    <c:v>2021</c:v>
                  </c:pt>
                  <c:pt idx="34">
                    <c:v>20
22</c:v>
                  </c:pt>
                  <c:pt idx="37">
                    <c:v>abr/22</c:v>
                  </c:pt>
                </c:lvl>
              </c:multiLvlStrCache>
            </c:multiLvlStrRef>
          </c:cat>
          <c:val>
            <c:numRef>
              <c:f>'Entrada de Dados'!$AG$11:$DF$11</c:f>
              <c:numCache>
                <c:formatCode>0.00</c:formatCode>
                <c:ptCount val="42"/>
                <c:pt idx="0">
                  <c:v>125.15572941578408</c:v>
                </c:pt>
                <c:pt idx="1">
                  <c:v>395.72706506849312</c:v>
                </c:pt>
                <c:pt idx="2">
                  <c:v>37.610235159817357</c:v>
                </c:pt>
                <c:pt idx="3">
                  <c:v>13.250194063926941</c:v>
                </c:pt>
                <c:pt idx="4">
                  <c:v>19.034653916211294</c:v>
                </c:pt>
                <c:pt idx="5">
                  <c:v>28.950950913242007</c:v>
                </c:pt>
                <c:pt idx="6">
                  <c:v>67.309278538812791</c:v>
                </c:pt>
                <c:pt idx="7">
                  <c:v>97.362431506849319</c:v>
                </c:pt>
                <c:pt idx="8">
                  <c:v>135.43420651183968</c:v>
                </c:pt>
                <c:pt idx="9">
                  <c:v>38.729590182648401</c:v>
                </c:pt>
                <c:pt idx="10">
                  <c:v>70.282890410958899</c:v>
                </c:pt>
                <c:pt idx="11">
                  <c:v>29.42228538812785</c:v>
                </c:pt>
                <c:pt idx="12">
                  <c:v>166.6917714025501</c:v>
                </c:pt>
                <c:pt idx="13">
                  <c:v>263.06056050228307</c:v>
                </c:pt>
                <c:pt idx="14">
                  <c:v>689.25318192167583</c:v>
                </c:pt>
                <c:pt idx="15">
                  <c:v>287.20342465753424</c:v>
                </c:pt>
                <c:pt idx="16">
                  <c:v>94.104008424408008</c:v>
                </c:pt>
                <c:pt idx="17" formatCode="General">
                  <c:v>324.17</c:v>
                </c:pt>
                <c:pt idx="18" formatCode="General">
                  <c:v>288.56</c:v>
                </c:pt>
                <c:pt idx="19" formatCode="General">
                  <c:v>225.65</c:v>
                </c:pt>
                <c:pt idx="20" formatCode="General">
                  <c:v>176.98</c:v>
                </c:pt>
                <c:pt idx="21" formatCode="General">
                  <c:v>280.5</c:v>
                </c:pt>
              </c:numCache>
            </c:numRef>
          </c:val>
          <c:extLst>
            <c:ext xmlns:c16="http://schemas.microsoft.com/office/drawing/2014/chart" uri="{C3380CC4-5D6E-409C-BE32-E72D297353CC}">
              <c16:uniqueId val="{00000001-E86D-48D4-A39B-6ECD11E352D0}"/>
            </c:ext>
          </c:extLst>
        </c:ser>
        <c:dLbls>
          <c:showLegendKey val="0"/>
          <c:showVal val="0"/>
          <c:showCatName val="0"/>
          <c:showSerName val="0"/>
          <c:showPercent val="0"/>
          <c:showBubbleSize val="0"/>
        </c:dLbls>
        <c:gapWidth val="150"/>
        <c:axId val="300976640"/>
        <c:axId val="300972328"/>
      </c:barChart>
      <c:lineChart>
        <c:grouping val="standard"/>
        <c:varyColors val="0"/>
        <c:ser>
          <c:idx val="1"/>
          <c:order val="1"/>
          <c:tx>
            <c:strRef>
              <c:f>'Entrada de Dados'!$AF$12</c:f>
              <c:strCache>
                <c:ptCount val="1"/>
                <c:pt idx="0">
                  <c:v>Média Mensal - SE</c:v>
                </c:pt>
              </c:strCache>
            </c:strRef>
          </c:tx>
          <c:spPr>
            <a:effectLst>
              <a:innerShdw blurRad="1041400">
                <a:sysClr val="windowText" lastClr="000000">
                  <a:alpha val="0"/>
                </a:sysClr>
              </a:innerShdw>
            </a:effectLst>
          </c:spPr>
          <c:marker>
            <c:symbol val="circle"/>
            <c:size val="9"/>
            <c:spPr>
              <a:solidFill>
                <a:srgbClr val="FF0000"/>
              </a:solidFill>
              <a:ln>
                <a:solidFill>
                  <a:srgbClr val="FF0000"/>
                </a:solidFill>
              </a:ln>
              <a:effectLst>
                <a:innerShdw blurRad="1041400">
                  <a:sysClr val="windowText" lastClr="000000">
                    <a:alpha val="0"/>
                  </a:sysClr>
                </a:innerShdw>
              </a:effectLst>
              <a:scene3d>
                <a:camera prst="orthographicFront"/>
                <a:lightRig rig="threePt" dir="t"/>
              </a:scene3d>
              <a:sp3d>
                <a:bevelT w="12700"/>
              </a:sp3d>
            </c:spPr>
          </c:marker>
          <c:dLbls>
            <c:numFmt formatCode="#,##0.00" sourceLinked="0"/>
            <c:spPr>
              <a:noFill/>
              <a:ln>
                <a:noFill/>
              </a:ln>
              <a:effectLst/>
            </c:spPr>
            <c:txPr>
              <a:bodyPr rot="-5400000" vert="horz"/>
              <a:lstStyle/>
              <a:p>
                <a:pPr>
                  <a:defRPr sz="180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'Entrada de Dados'!$A$10:$DF$10</c:f>
              <c:strCache>
                <c:ptCount val="45"/>
                <c:pt idx="25">
                  <c:v>jan</c:v>
                </c:pt>
                <c:pt idx="26">
                  <c:v>fev</c:v>
                </c:pt>
                <c:pt idx="27">
                  <c:v>mar</c:v>
                </c:pt>
                <c:pt idx="28">
                  <c:v>abr</c:v>
                </c:pt>
                <c:pt idx="29">
                  <c:v>mai</c:v>
                </c:pt>
                <c:pt idx="30">
                  <c:v>jun</c:v>
                </c:pt>
                <c:pt idx="31">
                  <c:v>jul</c:v>
                </c:pt>
                <c:pt idx="32">
                  <c:v>ago</c:v>
                </c:pt>
                <c:pt idx="33">
                  <c:v>set</c:v>
                </c:pt>
                <c:pt idx="34">
                  <c:v>out</c:v>
                </c:pt>
                <c:pt idx="35">
                  <c:v>nov</c:v>
                </c:pt>
                <c:pt idx="36">
                  <c:v>dez</c:v>
                </c:pt>
                <c:pt idx="37">
                  <c:v>jan</c:v>
                </c:pt>
                <c:pt idx="38">
                  <c:v>fev</c:v>
                </c:pt>
                <c:pt idx="39">
                  <c:v>mar</c:v>
                </c:pt>
                <c:pt idx="40">
                  <c:v>Sem 1</c:v>
                </c:pt>
                <c:pt idx="41">
                  <c:v>Sem 2</c:v>
                </c:pt>
                <c:pt idx="42">
                  <c:v>Sem 3</c:v>
                </c:pt>
                <c:pt idx="43">
                  <c:v>Sem 4</c:v>
                </c:pt>
                <c:pt idx="44">
                  <c:v>Sem 5</c:v>
                </c:pt>
              </c:strCache>
            </c:strRef>
          </c:cat>
          <c:val>
            <c:numRef>
              <c:f>'Entrada de Dados'!$AG$12:$DF$12</c:f>
              <c:numCache>
                <c:formatCode>General</c:formatCode>
                <c:ptCount val="42"/>
                <c:pt idx="22">
                  <c:v>242.72</c:v>
                </c:pt>
                <c:pt idx="23">
                  <c:v>165.98</c:v>
                </c:pt>
                <c:pt idx="24">
                  <c:v>109.02</c:v>
                </c:pt>
                <c:pt idx="25">
                  <c:v>132.63</c:v>
                </c:pt>
                <c:pt idx="26">
                  <c:v>218.7</c:v>
                </c:pt>
                <c:pt idx="27">
                  <c:v>336.99</c:v>
                </c:pt>
                <c:pt idx="28">
                  <c:v>583.88</c:v>
                </c:pt>
                <c:pt idx="29">
                  <c:v>583.88</c:v>
                </c:pt>
                <c:pt idx="30">
                  <c:v>577.37</c:v>
                </c:pt>
                <c:pt idx="31">
                  <c:v>249.36</c:v>
                </c:pt>
                <c:pt idx="32">
                  <c:v>88.1</c:v>
                </c:pt>
                <c:pt idx="33">
                  <c:v>66.67</c:v>
                </c:pt>
                <c:pt idx="34">
                  <c:v>62.91</c:v>
                </c:pt>
                <c:pt idx="35">
                  <c:v>55.7</c:v>
                </c:pt>
                <c:pt idx="36">
                  <c:v>55.7</c:v>
                </c:pt>
              </c:numCache>
            </c:numRef>
          </c:val>
          <c:smooth val="0"/>
          <c:extLst>
            <c:ext xmlns:c16="http://schemas.microsoft.com/office/drawing/2014/chart" uri="{C3380CC4-5D6E-409C-BE32-E72D297353CC}">
              <c16:uniqueId val="{00000002-E86D-48D4-A39B-6ECD11E352D0}"/>
            </c:ext>
          </c:extLst>
        </c:ser>
        <c:ser>
          <c:idx val="2"/>
          <c:order val="2"/>
          <c:tx>
            <c:strRef>
              <c:f>'Entrada de Dados'!$AF$13</c:f>
              <c:strCache>
                <c:ptCount val="1"/>
                <c:pt idx="0">
                  <c:v>Média Semanal - SE</c:v>
                </c:pt>
              </c:strCache>
            </c:strRef>
          </c:tx>
          <c:dLbls>
            <c:numFmt formatCode="#,##0.00" sourceLinked="0"/>
            <c:spPr>
              <a:noFill/>
              <a:ln>
                <a:noFill/>
              </a:ln>
              <a:effectLst/>
            </c:spPr>
            <c:txPr>
              <a:bodyPr rot="-5400000" vert="horz"/>
              <a:lstStyle/>
              <a:p>
                <a:pPr>
                  <a:defRPr sz="2000" b="1"/>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'Entrada de Dados'!$A$10:$DF$10</c:f>
              <c:strCache>
                <c:ptCount val="45"/>
                <c:pt idx="25">
                  <c:v>jan</c:v>
                </c:pt>
                <c:pt idx="26">
                  <c:v>fev</c:v>
                </c:pt>
                <c:pt idx="27">
                  <c:v>mar</c:v>
                </c:pt>
                <c:pt idx="28">
                  <c:v>abr</c:v>
                </c:pt>
                <c:pt idx="29">
                  <c:v>mai</c:v>
                </c:pt>
                <c:pt idx="30">
                  <c:v>jun</c:v>
                </c:pt>
                <c:pt idx="31">
                  <c:v>jul</c:v>
                </c:pt>
                <c:pt idx="32">
                  <c:v>ago</c:v>
                </c:pt>
                <c:pt idx="33">
                  <c:v>set</c:v>
                </c:pt>
                <c:pt idx="34">
                  <c:v>out</c:v>
                </c:pt>
                <c:pt idx="35">
                  <c:v>nov</c:v>
                </c:pt>
                <c:pt idx="36">
                  <c:v>dez</c:v>
                </c:pt>
                <c:pt idx="37">
                  <c:v>jan</c:v>
                </c:pt>
                <c:pt idx="38">
                  <c:v>fev</c:v>
                </c:pt>
                <c:pt idx="39">
                  <c:v>mar</c:v>
                </c:pt>
                <c:pt idx="40">
                  <c:v>Sem 1</c:v>
                </c:pt>
                <c:pt idx="41">
                  <c:v>Sem 2</c:v>
                </c:pt>
                <c:pt idx="42">
                  <c:v>Sem 3</c:v>
                </c:pt>
                <c:pt idx="43">
                  <c:v>Sem 4</c:v>
                </c:pt>
                <c:pt idx="44">
                  <c:v>Sem 5</c:v>
                </c:pt>
              </c:strCache>
            </c:strRef>
          </c:cat>
          <c:val>
            <c:numRef>
              <c:f>'Entrada de Dados'!$AG$13:$DF$13</c:f>
              <c:numCache>
                <c:formatCode>General</c:formatCode>
                <c:ptCount val="42"/>
                <c:pt idx="37">
                  <c:v>55.7</c:v>
                </c:pt>
                <c:pt idx="38">
                  <c:v>55.7</c:v>
                </c:pt>
              </c:numCache>
            </c:numRef>
          </c:val>
          <c:smooth val="0"/>
          <c:extLst>
            <c:ext xmlns:c16="http://schemas.microsoft.com/office/drawing/2014/chart" uri="{C3380CC4-5D6E-409C-BE32-E72D297353CC}">
              <c16:uniqueId val="{00000003-E86D-48D4-A39B-6ECD11E352D0}"/>
            </c:ext>
          </c:extLst>
        </c:ser>
        <c:dLbls>
          <c:showLegendKey val="0"/>
          <c:showVal val="0"/>
          <c:showCatName val="0"/>
          <c:showSerName val="0"/>
          <c:showPercent val="0"/>
          <c:showBubbleSize val="0"/>
        </c:dLbls>
        <c:marker val="1"/>
        <c:smooth val="0"/>
        <c:axId val="300976640"/>
        <c:axId val="300972328"/>
      </c:lineChart>
      <c:catAx>
        <c:axId val="300976640"/>
        <c:scaling>
          <c:orientation val="minMax"/>
        </c:scaling>
        <c:delete val="0"/>
        <c:axPos val="b"/>
        <c:numFmt formatCode="General" sourceLinked="1"/>
        <c:majorTickMark val="out"/>
        <c:minorTickMark val="none"/>
        <c:tickLblPos val="nextTo"/>
        <c:spPr>
          <a:ln>
            <a:solidFill>
              <a:srgbClr val="002060"/>
            </a:solidFill>
          </a:ln>
        </c:spPr>
        <c:txPr>
          <a:bodyPr rot="-5400000" vert="horz" anchor="ctr" anchorCtr="0"/>
          <a:lstStyle/>
          <a:p>
            <a:pPr>
              <a:defRPr sz="1600"/>
            </a:pPr>
            <a:endParaRPr lang="en-US"/>
          </a:p>
        </c:txPr>
        <c:crossAx val="300972328"/>
        <c:crosses val="autoZero"/>
        <c:auto val="1"/>
        <c:lblAlgn val="ctr"/>
        <c:lblOffset val="100"/>
        <c:noMultiLvlLbl val="0"/>
      </c:catAx>
      <c:valAx>
        <c:axId val="300972328"/>
        <c:scaling>
          <c:orientation val="minMax"/>
          <c:max val="900"/>
          <c:min val="0"/>
        </c:scaling>
        <c:delete val="0"/>
        <c:axPos val="l"/>
        <c:title>
          <c:tx>
            <c:rich>
              <a:bodyPr/>
              <a:lstStyle/>
              <a:p>
                <a:pPr>
                  <a:defRPr sz="1600"/>
                </a:pPr>
                <a:r>
                  <a:rPr lang="pt-BR" sz="1600"/>
                  <a:t>R$/MWh</a:t>
                </a:r>
              </a:p>
            </c:rich>
          </c:tx>
          <c:overlay val="0"/>
        </c:title>
        <c:numFmt formatCode="0" sourceLinked="0"/>
        <c:majorTickMark val="out"/>
        <c:minorTickMark val="none"/>
        <c:tickLblPos val="nextTo"/>
        <c:spPr>
          <a:ln>
            <a:solidFill>
              <a:srgbClr val="002060"/>
            </a:solidFill>
          </a:ln>
        </c:spPr>
        <c:txPr>
          <a:bodyPr rot="0" vert="horz"/>
          <a:lstStyle/>
          <a:p>
            <a:pPr>
              <a:defRPr sz="1600"/>
            </a:pPr>
            <a:endParaRPr lang="en-US"/>
          </a:p>
        </c:txPr>
        <c:crossAx val="300976640"/>
        <c:crosses val="autoZero"/>
        <c:crossBetween val="between"/>
        <c:minorUnit val="4"/>
      </c:valAx>
      <c:spPr>
        <a:noFill/>
      </c:spPr>
    </c:plotArea>
    <c:legend>
      <c:legendPos val="r"/>
      <c:layout>
        <c:manualLayout>
          <c:xMode val="edge"/>
          <c:yMode val="edge"/>
          <c:x val="0.14063077662149623"/>
          <c:y val="0.96201915095473101"/>
          <c:w val="0.75341235849961008"/>
          <c:h val="3.5932842536317469E-2"/>
        </c:manualLayout>
      </c:layout>
      <c:overlay val="0"/>
      <c:txPr>
        <a:bodyPr/>
        <a:lstStyle/>
        <a:p>
          <a:pPr>
            <a:defRPr sz="1800"/>
          </a:pPr>
          <a:endParaRPr lang="en-US"/>
        </a:p>
      </c:txPr>
    </c:legend>
    <c:plotVisOnly val="1"/>
    <c:dispBlanksAs val="gap"/>
    <c:showDLblsOverMax val="0"/>
  </c:chart>
  <c:spPr>
    <a:noFill/>
    <a:ln>
      <a:noFill/>
    </a:ln>
  </c:spPr>
  <c:txPr>
    <a:bodyPr/>
    <a:lstStyle/>
    <a:p>
      <a:pPr>
        <a:defRPr sz="1100" b="0" i="0" u="none" strike="noStrike" baseline="0">
          <a:solidFill>
            <a:srgbClr val="003366"/>
          </a:solidFill>
          <a:latin typeface="Verdana"/>
          <a:ea typeface="Verdana"/>
          <a:cs typeface="Verdana"/>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US" sz="1200"/>
              <a:t>CMO CCEE (semi-horário)</a:t>
            </a:r>
          </a:p>
        </c:rich>
      </c:tx>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9.8054832955999371E-2"/>
          <c:y val="0.11817698857964898"/>
          <c:w val="0.88060076619829175"/>
          <c:h val="0.63114202847029355"/>
        </c:manualLayout>
      </c:layout>
      <c:lineChart>
        <c:grouping val="standard"/>
        <c:varyColors val="0"/>
        <c:ser>
          <c:idx val="1"/>
          <c:order val="2"/>
          <c:tx>
            <c:strRef>
              <c:f>PLD!$D$2</c:f>
              <c:strCache>
                <c:ptCount val="1"/>
                <c:pt idx="0">
                  <c:v>PLD S</c:v>
                </c:pt>
              </c:strCache>
              <c:extLst xmlns:c15="http://schemas.microsoft.com/office/drawing/2012/chart"/>
            </c:strRef>
          </c:tx>
          <c:spPr>
            <a:ln w="28575" cap="rnd">
              <a:solidFill>
                <a:schemeClr val="tx2"/>
              </a:solidFill>
              <a:round/>
            </a:ln>
            <a:effectLst/>
          </c:spPr>
          <c:marker>
            <c:symbol val="none"/>
          </c:marker>
          <c:cat>
            <c:numRef>
              <c:f>PLD!$B$3:$B$50</c:f>
              <c:numCache>
                <c:formatCode>h:mm</c:formatCode>
                <c:ptCount val="48"/>
                <c:pt idx="0">
                  <c:v>0</c:v>
                </c:pt>
                <c:pt idx="1">
                  <c:v>2.0833333333333332E-2</c:v>
                </c:pt>
                <c:pt idx="2">
                  <c:v>4.1666666666666664E-2</c:v>
                </c:pt>
                <c:pt idx="3">
                  <c:v>6.25E-2</c:v>
                </c:pt>
                <c:pt idx="4">
                  <c:v>8.3333333333333301E-2</c:v>
                </c:pt>
                <c:pt idx="5">
                  <c:v>0.104166666666667</c:v>
                </c:pt>
                <c:pt idx="6">
                  <c:v>0.125</c:v>
                </c:pt>
                <c:pt idx="7">
                  <c:v>0.14583333333333301</c:v>
                </c:pt>
                <c:pt idx="8">
                  <c:v>0.16666666666666699</c:v>
                </c:pt>
                <c:pt idx="9">
                  <c:v>0.1875</c:v>
                </c:pt>
                <c:pt idx="10">
                  <c:v>0.20833333333333301</c:v>
                </c:pt>
                <c:pt idx="11">
                  <c:v>0.22916666666666699</c:v>
                </c:pt>
                <c:pt idx="12">
                  <c:v>0.25</c:v>
                </c:pt>
                <c:pt idx="13">
                  <c:v>0.27083333333333298</c:v>
                </c:pt>
                <c:pt idx="14">
                  <c:v>0.29166666666666702</c:v>
                </c:pt>
                <c:pt idx="15">
                  <c:v>0.3125</c:v>
                </c:pt>
                <c:pt idx="16">
                  <c:v>0.33333333333333298</c:v>
                </c:pt>
                <c:pt idx="17">
                  <c:v>0.35416666666666702</c:v>
                </c:pt>
                <c:pt idx="18">
                  <c:v>0.375</c:v>
                </c:pt>
                <c:pt idx="19">
                  <c:v>0.39583333333333298</c:v>
                </c:pt>
                <c:pt idx="20">
                  <c:v>0.41666666666666702</c:v>
                </c:pt>
                <c:pt idx="21">
                  <c:v>0.4375</c:v>
                </c:pt>
                <c:pt idx="22">
                  <c:v>0.45833333333333298</c:v>
                </c:pt>
                <c:pt idx="23">
                  <c:v>0.47916666666666702</c:v>
                </c:pt>
                <c:pt idx="24">
                  <c:v>0.5</c:v>
                </c:pt>
                <c:pt idx="25">
                  <c:v>0.52083333333333304</c:v>
                </c:pt>
                <c:pt idx="26">
                  <c:v>0.54166666666666696</c:v>
                </c:pt>
                <c:pt idx="27">
                  <c:v>0.5625</c:v>
                </c:pt>
                <c:pt idx="28">
                  <c:v>0.58333333333333304</c:v>
                </c:pt>
                <c:pt idx="29">
                  <c:v>0.60416666666666696</c:v>
                </c:pt>
                <c:pt idx="30">
                  <c:v>0.625</c:v>
                </c:pt>
                <c:pt idx="31">
                  <c:v>0.64583333333333304</c:v>
                </c:pt>
                <c:pt idx="32">
                  <c:v>0.66666666666666696</c:v>
                </c:pt>
                <c:pt idx="33">
                  <c:v>0.6875</c:v>
                </c:pt>
                <c:pt idx="34">
                  <c:v>0.70833333333333304</c:v>
                </c:pt>
                <c:pt idx="35">
                  <c:v>0.72916666666666696</c:v>
                </c:pt>
                <c:pt idx="36">
                  <c:v>0.75</c:v>
                </c:pt>
                <c:pt idx="37">
                  <c:v>0.77083333333333304</c:v>
                </c:pt>
                <c:pt idx="38">
                  <c:v>0.79166666666666696</c:v>
                </c:pt>
                <c:pt idx="39">
                  <c:v>0.8125</c:v>
                </c:pt>
                <c:pt idx="40">
                  <c:v>0.83333333333333304</c:v>
                </c:pt>
                <c:pt idx="41">
                  <c:v>0.85416666666666696</c:v>
                </c:pt>
                <c:pt idx="42">
                  <c:v>0.875</c:v>
                </c:pt>
                <c:pt idx="43">
                  <c:v>0.89583333333333304</c:v>
                </c:pt>
                <c:pt idx="44">
                  <c:v>0.91666666666666696</c:v>
                </c:pt>
                <c:pt idx="45">
                  <c:v>0.9375</c:v>
                </c:pt>
                <c:pt idx="46">
                  <c:v>0.95833333333333304</c:v>
                </c:pt>
                <c:pt idx="47">
                  <c:v>0.97916666666666696</c:v>
                </c:pt>
              </c:numCache>
              <c:extLst xmlns:c15="http://schemas.microsoft.com/office/drawing/2012/chart"/>
            </c:numRef>
          </c:cat>
          <c:val>
            <c:numRef>
              <c:f>PLD!$D$3:$D$50</c:f>
              <c:numCache>
                <c:formatCode>0.00</c:formatCode>
                <c:ptCount val="48"/>
                <c:pt idx="0">
                  <c:v>12.12</c:v>
                </c:pt>
                <c:pt idx="1">
                  <c:v>10.53</c:v>
                </c:pt>
                <c:pt idx="2">
                  <c:v>1.58</c:v>
                </c:pt>
                <c:pt idx="3">
                  <c:v>0.09</c:v>
                </c:pt>
                <c:pt idx="4">
                  <c:v>0.09</c:v>
                </c:pt>
                <c:pt idx="5">
                  <c:v>0.06</c:v>
                </c:pt>
                <c:pt idx="6">
                  <c:v>0.12</c:v>
                </c:pt>
                <c:pt idx="7">
                  <c:v>0.06</c:v>
                </c:pt>
                <c:pt idx="8">
                  <c:v>0.06</c:v>
                </c:pt>
                <c:pt idx="9">
                  <c:v>0.16</c:v>
                </c:pt>
                <c:pt idx="10">
                  <c:v>0.05</c:v>
                </c:pt>
                <c:pt idx="11">
                  <c:v>11.05</c:v>
                </c:pt>
                <c:pt idx="12">
                  <c:v>11.93</c:v>
                </c:pt>
                <c:pt idx="13">
                  <c:v>11.94</c:v>
                </c:pt>
                <c:pt idx="14">
                  <c:v>12.6</c:v>
                </c:pt>
                <c:pt idx="15">
                  <c:v>12.6</c:v>
                </c:pt>
                <c:pt idx="16">
                  <c:v>12.72</c:v>
                </c:pt>
                <c:pt idx="17">
                  <c:v>12.64</c:v>
                </c:pt>
                <c:pt idx="18">
                  <c:v>12.86</c:v>
                </c:pt>
                <c:pt idx="19">
                  <c:v>12.91</c:v>
                </c:pt>
                <c:pt idx="20">
                  <c:v>13.06</c:v>
                </c:pt>
                <c:pt idx="21">
                  <c:v>13.6</c:v>
                </c:pt>
                <c:pt idx="22">
                  <c:v>13.61</c:v>
                </c:pt>
                <c:pt idx="23">
                  <c:v>12.95</c:v>
                </c:pt>
                <c:pt idx="24">
                  <c:v>12.63</c:v>
                </c:pt>
                <c:pt idx="25">
                  <c:v>12.63</c:v>
                </c:pt>
                <c:pt idx="26">
                  <c:v>12.69</c:v>
                </c:pt>
                <c:pt idx="27">
                  <c:v>13.21</c:v>
                </c:pt>
                <c:pt idx="28">
                  <c:v>13.93</c:v>
                </c:pt>
                <c:pt idx="29">
                  <c:v>13.95</c:v>
                </c:pt>
                <c:pt idx="30">
                  <c:v>13.94</c:v>
                </c:pt>
                <c:pt idx="31">
                  <c:v>13.92</c:v>
                </c:pt>
                <c:pt idx="32">
                  <c:v>13.91</c:v>
                </c:pt>
                <c:pt idx="33">
                  <c:v>13.73</c:v>
                </c:pt>
                <c:pt idx="34">
                  <c:v>13.73</c:v>
                </c:pt>
                <c:pt idx="35">
                  <c:v>13.73</c:v>
                </c:pt>
                <c:pt idx="36">
                  <c:v>13.75</c:v>
                </c:pt>
                <c:pt idx="37">
                  <c:v>13.97</c:v>
                </c:pt>
                <c:pt idx="38">
                  <c:v>13.9</c:v>
                </c:pt>
                <c:pt idx="39">
                  <c:v>13.8</c:v>
                </c:pt>
                <c:pt idx="40">
                  <c:v>13.82</c:v>
                </c:pt>
                <c:pt idx="41">
                  <c:v>13.85</c:v>
                </c:pt>
                <c:pt idx="42">
                  <c:v>13.87</c:v>
                </c:pt>
                <c:pt idx="43">
                  <c:v>13.17</c:v>
                </c:pt>
                <c:pt idx="44">
                  <c:v>12.76</c:v>
                </c:pt>
                <c:pt idx="45">
                  <c:v>12.63</c:v>
                </c:pt>
                <c:pt idx="46">
                  <c:v>12.63</c:v>
                </c:pt>
                <c:pt idx="47">
                  <c:v>12.63</c:v>
                </c:pt>
              </c:numCache>
              <c:extLst xmlns:c15="http://schemas.microsoft.com/office/drawing/2012/chart"/>
            </c:numRef>
          </c:val>
          <c:smooth val="0"/>
          <c:extLst xmlns:c15="http://schemas.microsoft.com/office/drawing/2012/chart">
            <c:ext xmlns:c16="http://schemas.microsoft.com/office/drawing/2014/chart" uri="{C3380CC4-5D6E-409C-BE32-E72D297353CC}">
              <c16:uniqueId val="{00000002-860C-4D87-9ED3-146FE34DA0A3}"/>
            </c:ext>
          </c:extLst>
        </c:ser>
        <c:ser>
          <c:idx val="0"/>
          <c:order val="3"/>
          <c:tx>
            <c:strRef>
              <c:f>PLD!$C$2</c:f>
              <c:strCache>
                <c:ptCount val="1"/>
                <c:pt idx="0">
                  <c:v>PLD SE/CO</c:v>
                </c:pt>
              </c:strCache>
              <c:extLst xmlns:c15="http://schemas.microsoft.com/office/drawing/2012/chart"/>
            </c:strRef>
          </c:tx>
          <c:spPr>
            <a:ln w="28575" cap="rnd">
              <a:solidFill>
                <a:srgbClr val="FF0000"/>
              </a:solidFill>
              <a:prstDash val="solid"/>
              <a:round/>
            </a:ln>
            <a:effectLst/>
          </c:spPr>
          <c:marker>
            <c:symbol val="none"/>
          </c:marker>
          <c:cat>
            <c:numRef>
              <c:f>PLD!$B$3:$B$50</c:f>
              <c:numCache>
                <c:formatCode>h:mm</c:formatCode>
                <c:ptCount val="48"/>
                <c:pt idx="0">
                  <c:v>0</c:v>
                </c:pt>
                <c:pt idx="1">
                  <c:v>2.0833333333333332E-2</c:v>
                </c:pt>
                <c:pt idx="2">
                  <c:v>4.1666666666666664E-2</c:v>
                </c:pt>
                <c:pt idx="3">
                  <c:v>6.25E-2</c:v>
                </c:pt>
                <c:pt idx="4">
                  <c:v>8.3333333333333301E-2</c:v>
                </c:pt>
                <c:pt idx="5">
                  <c:v>0.104166666666667</c:v>
                </c:pt>
                <c:pt idx="6">
                  <c:v>0.125</c:v>
                </c:pt>
                <c:pt idx="7">
                  <c:v>0.14583333333333301</c:v>
                </c:pt>
                <c:pt idx="8">
                  <c:v>0.16666666666666699</c:v>
                </c:pt>
                <c:pt idx="9">
                  <c:v>0.1875</c:v>
                </c:pt>
                <c:pt idx="10">
                  <c:v>0.20833333333333301</c:v>
                </c:pt>
                <c:pt idx="11">
                  <c:v>0.22916666666666699</c:v>
                </c:pt>
                <c:pt idx="12">
                  <c:v>0.25</c:v>
                </c:pt>
                <c:pt idx="13">
                  <c:v>0.27083333333333298</c:v>
                </c:pt>
                <c:pt idx="14">
                  <c:v>0.29166666666666702</c:v>
                </c:pt>
                <c:pt idx="15">
                  <c:v>0.3125</c:v>
                </c:pt>
                <c:pt idx="16">
                  <c:v>0.33333333333333298</c:v>
                </c:pt>
                <c:pt idx="17">
                  <c:v>0.35416666666666702</c:v>
                </c:pt>
                <c:pt idx="18">
                  <c:v>0.375</c:v>
                </c:pt>
                <c:pt idx="19">
                  <c:v>0.39583333333333298</c:v>
                </c:pt>
                <c:pt idx="20">
                  <c:v>0.41666666666666702</c:v>
                </c:pt>
                <c:pt idx="21">
                  <c:v>0.4375</c:v>
                </c:pt>
                <c:pt idx="22">
                  <c:v>0.45833333333333298</c:v>
                </c:pt>
                <c:pt idx="23">
                  <c:v>0.47916666666666702</c:v>
                </c:pt>
                <c:pt idx="24">
                  <c:v>0.5</c:v>
                </c:pt>
                <c:pt idx="25">
                  <c:v>0.52083333333333304</c:v>
                </c:pt>
                <c:pt idx="26">
                  <c:v>0.54166666666666696</c:v>
                </c:pt>
                <c:pt idx="27">
                  <c:v>0.5625</c:v>
                </c:pt>
                <c:pt idx="28">
                  <c:v>0.58333333333333304</c:v>
                </c:pt>
                <c:pt idx="29">
                  <c:v>0.60416666666666696</c:v>
                </c:pt>
                <c:pt idx="30">
                  <c:v>0.625</c:v>
                </c:pt>
                <c:pt idx="31">
                  <c:v>0.64583333333333304</c:v>
                </c:pt>
                <c:pt idx="32">
                  <c:v>0.66666666666666696</c:v>
                </c:pt>
                <c:pt idx="33">
                  <c:v>0.6875</c:v>
                </c:pt>
                <c:pt idx="34">
                  <c:v>0.70833333333333304</c:v>
                </c:pt>
                <c:pt idx="35">
                  <c:v>0.72916666666666696</c:v>
                </c:pt>
                <c:pt idx="36">
                  <c:v>0.75</c:v>
                </c:pt>
                <c:pt idx="37">
                  <c:v>0.77083333333333304</c:v>
                </c:pt>
                <c:pt idx="38">
                  <c:v>0.79166666666666696</c:v>
                </c:pt>
                <c:pt idx="39">
                  <c:v>0.8125</c:v>
                </c:pt>
                <c:pt idx="40">
                  <c:v>0.83333333333333304</c:v>
                </c:pt>
                <c:pt idx="41">
                  <c:v>0.85416666666666696</c:v>
                </c:pt>
                <c:pt idx="42">
                  <c:v>0.875</c:v>
                </c:pt>
                <c:pt idx="43">
                  <c:v>0.89583333333333304</c:v>
                </c:pt>
                <c:pt idx="44">
                  <c:v>0.91666666666666696</c:v>
                </c:pt>
                <c:pt idx="45">
                  <c:v>0.9375</c:v>
                </c:pt>
                <c:pt idx="46">
                  <c:v>0.95833333333333304</c:v>
                </c:pt>
                <c:pt idx="47">
                  <c:v>0.97916666666666696</c:v>
                </c:pt>
              </c:numCache>
              <c:extLst xmlns:c15="http://schemas.microsoft.com/office/drawing/2012/chart"/>
            </c:numRef>
          </c:cat>
          <c:val>
            <c:numRef>
              <c:f>PLD!$C$3:$C$50</c:f>
              <c:numCache>
                <c:formatCode>0.00</c:formatCode>
                <c:ptCount val="48"/>
                <c:pt idx="0">
                  <c:v>12.12</c:v>
                </c:pt>
                <c:pt idx="1">
                  <c:v>10.53</c:v>
                </c:pt>
                <c:pt idx="2">
                  <c:v>1.58</c:v>
                </c:pt>
                <c:pt idx="3">
                  <c:v>0.09</c:v>
                </c:pt>
                <c:pt idx="4">
                  <c:v>0.09</c:v>
                </c:pt>
                <c:pt idx="5">
                  <c:v>0.06</c:v>
                </c:pt>
                <c:pt idx="6">
                  <c:v>0.12</c:v>
                </c:pt>
                <c:pt idx="7">
                  <c:v>0.06</c:v>
                </c:pt>
                <c:pt idx="8">
                  <c:v>0.06</c:v>
                </c:pt>
                <c:pt idx="9">
                  <c:v>0.16</c:v>
                </c:pt>
                <c:pt idx="10">
                  <c:v>0.05</c:v>
                </c:pt>
                <c:pt idx="11">
                  <c:v>11.05</c:v>
                </c:pt>
                <c:pt idx="12">
                  <c:v>11.93</c:v>
                </c:pt>
                <c:pt idx="13">
                  <c:v>11.94</c:v>
                </c:pt>
                <c:pt idx="14">
                  <c:v>12.6</c:v>
                </c:pt>
                <c:pt idx="15">
                  <c:v>12.6</c:v>
                </c:pt>
                <c:pt idx="16">
                  <c:v>13.01</c:v>
                </c:pt>
                <c:pt idx="17">
                  <c:v>13.16</c:v>
                </c:pt>
                <c:pt idx="18">
                  <c:v>13.43</c:v>
                </c:pt>
                <c:pt idx="19">
                  <c:v>13.46</c:v>
                </c:pt>
                <c:pt idx="20">
                  <c:v>13.57</c:v>
                </c:pt>
                <c:pt idx="21">
                  <c:v>13.6</c:v>
                </c:pt>
                <c:pt idx="22">
                  <c:v>13.61</c:v>
                </c:pt>
                <c:pt idx="23">
                  <c:v>13.6</c:v>
                </c:pt>
                <c:pt idx="24">
                  <c:v>13.58</c:v>
                </c:pt>
                <c:pt idx="25">
                  <c:v>13.58</c:v>
                </c:pt>
                <c:pt idx="26">
                  <c:v>13.64</c:v>
                </c:pt>
                <c:pt idx="27">
                  <c:v>13.75</c:v>
                </c:pt>
                <c:pt idx="28">
                  <c:v>13.93</c:v>
                </c:pt>
                <c:pt idx="29">
                  <c:v>13.96</c:v>
                </c:pt>
                <c:pt idx="30">
                  <c:v>13.97</c:v>
                </c:pt>
                <c:pt idx="31">
                  <c:v>13.98</c:v>
                </c:pt>
                <c:pt idx="32">
                  <c:v>13.98</c:v>
                </c:pt>
                <c:pt idx="33">
                  <c:v>13.98</c:v>
                </c:pt>
                <c:pt idx="34">
                  <c:v>13.94</c:v>
                </c:pt>
                <c:pt idx="35">
                  <c:v>13.94</c:v>
                </c:pt>
                <c:pt idx="36">
                  <c:v>13.98</c:v>
                </c:pt>
                <c:pt idx="37">
                  <c:v>13.98</c:v>
                </c:pt>
                <c:pt idx="38">
                  <c:v>13.97</c:v>
                </c:pt>
                <c:pt idx="39">
                  <c:v>13.97</c:v>
                </c:pt>
                <c:pt idx="40">
                  <c:v>13.97</c:v>
                </c:pt>
                <c:pt idx="41">
                  <c:v>13.97</c:v>
                </c:pt>
                <c:pt idx="42">
                  <c:v>13.97</c:v>
                </c:pt>
                <c:pt idx="43">
                  <c:v>13.95</c:v>
                </c:pt>
                <c:pt idx="44">
                  <c:v>13.79</c:v>
                </c:pt>
                <c:pt idx="45">
                  <c:v>13.66</c:v>
                </c:pt>
                <c:pt idx="46">
                  <c:v>13.52</c:v>
                </c:pt>
                <c:pt idx="47">
                  <c:v>13.35</c:v>
                </c:pt>
              </c:numCache>
              <c:extLst xmlns:c15="http://schemas.microsoft.com/office/drawing/2012/chart"/>
            </c:numRef>
          </c:val>
          <c:smooth val="0"/>
          <c:extLst xmlns:c15="http://schemas.microsoft.com/office/drawing/2012/chart">
            <c:ext xmlns:c16="http://schemas.microsoft.com/office/drawing/2014/chart" uri="{C3380CC4-5D6E-409C-BE32-E72D297353CC}">
              <c16:uniqueId val="{00000003-860C-4D87-9ED3-146FE34DA0A3}"/>
            </c:ext>
          </c:extLst>
        </c:ser>
        <c:dLbls>
          <c:showLegendKey val="0"/>
          <c:showVal val="0"/>
          <c:showCatName val="0"/>
          <c:showSerName val="0"/>
          <c:showPercent val="0"/>
          <c:showBubbleSize val="0"/>
        </c:dLbls>
        <c:smooth val="0"/>
        <c:axId val="645884168"/>
        <c:axId val="645886912"/>
        <c:extLst>
          <c:ext xmlns:c15="http://schemas.microsoft.com/office/drawing/2012/chart" uri="{02D57815-91ED-43cb-92C2-25804820EDAC}">
            <c15:filteredLineSeries>
              <c15:ser>
                <c:idx val="3"/>
                <c:order val="0"/>
                <c:tx>
                  <c:strRef>
                    <c:extLst>
                      <c:ext uri="{02D57815-91ED-43cb-92C2-25804820EDAC}">
                        <c15:formulaRef>
                          <c15:sqref>PLD!$F$2</c15:sqref>
                        </c15:formulaRef>
                      </c:ext>
                    </c:extLst>
                    <c:strCache>
                      <c:ptCount val="1"/>
                      <c:pt idx="0">
                        <c:v>PLD N</c:v>
                      </c:pt>
                    </c:strCache>
                  </c:strRef>
                </c:tx>
                <c:spPr>
                  <a:ln w="28575" cap="rnd">
                    <a:solidFill>
                      <a:schemeClr val="accent6">
                        <a:lumMod val="50000"/>
                      </a:schemeClr>
                    </a:solidFill>
                    <a:round/>
                  </a:ln>
                  <a:effectLst/>
                </c:spPr>
                <c:marker>
                  <c:symbol val="none"/>
                </c:marker>
                <c:cat>
                  <c:numRef>
                    <c:extLst>
                      <c:ext uri="{02D57815-91ED-43cb-92C2-25804820EDAC}">
                        <c15:formulaRef>
                          <c15:sqref>PLD!$B$3:$B$50</c15:sqref>
                        </c15:formulaRef>
                      </c:ext>
                    </c:extLst>
                    <c:numCache>
                      <c:formatCode>h:mm</c:formatCode>
                      <c:ptCount val="48"/>
                      <c:pt idx="0">
                        <c:v>0</c:v>
                      </c:pt>
                      <c:pt idx="1">
                        <c:v>2.0833333333333332E-2</c:v>
                      </c:pt>
                      <c:pt idx="2">
                        <c:v>4.1666666666666664E-2</c:v>
                      </c:pt>
                      <c:pt idx="3">
                        <c:v>6.25E-2</c:v>
                      </c:pt>
                      <c:pt idx="4">
                        <c:v>8.3333333333333301E-2</c:v>
                      </c:pt>
                      <c:pt idx="5">
                        <c:v>0.104166666666667</c:v>
                      </c:pt>
                      <c:pt idx="6">
                        <c:v>0.125</c:v>
                      </c:pt>
                      <c:pt idx="7">
                        <c:v>0.14583333333333301</c:v>
                      </c:pt>
                      <c:pt idx="8">
                        <c:v>0.16666666666666699</c:v>
                      </c:pt>
                      <c:pt idx="9">
                        <c:v>0.1875</c:v>
                      </c:pt>
                      <c:pt idx="10">
                        <c:v>0.20833333333333301</c:v>
                      </c:pt>
                      <c:pt idx="11">
                        <c:v>0.22916666666666699</c:v>
                      </c:pt>
                      <c:pt idx="12">
                        <c:v>0.25</c:v>
                      </c:pt>
                      <c:pt idx="13">
                        <c:v>0.27083333333333298</c:v>
                      </c:pt>
                      <c:pt idx="14">
                        <c:v>0.29166666666666702</c:v>
                      </c:pt>
                      <c:pt idx="15">
                        <c:v>0.3125</c:v>
                      </c:pt>
                      <c:pt idx="16">
                        <c:v>0.33333333333333298</c:v>
                      </c:pt>
                      <c:pt idx="17">
                        <c:v>0.35416666666666702</c:v>
                      </c:pt>
                      <c:pt idx="18">
                        <c:v>0.375</c:v>
                      </c:pt>
                      <c:pt idx="19">
                        <c:v>0.39583333333333298</c:v>
                      </c:pt>
                      <c:pt idx="20">
                        <c:v>0.41666666666666702</c:v>
                      </c:pt>
                      <c:pt idx="21">
                        <c:v>0.4375</c:v>
                      </c:pt>
                      <c:pt idx="22">
                        <c:v>0.45833333333333298</c:v>
                      </c:pt>
                      <c:pt idx="23">
                        <c:v>0.47916666666666702</c:v>
                      </c:pt>
                      <c:pt idx="24">
                        <c:v>0.5</c:v>
                      </c:pt>
                      <c:pt idx="25">
                        <c:v>0.52083333333333304</c:v>
                      </c:pt>
                      <c:pt idx="26">
                        <c:v>0.54166666666666696</c:v>
                      </c:pt>
                      <c:pt idx="27">
                        <c:v>0.5625</c:v>
                      </c:pt>
                      <c:pt idx="28">
                        <c:v>0.58333333333333304</c:v>
                      </c:pt>
                      <c:pt idx="29">
                        <c:v>0.60416666666666696</c:v>
                      </c:pt>
                      <c:pt idx="30">
                        <c:v>0.625</c:v>
                      </c:pt>
                      <c:pt idx="31">
                        <c:v>0.64583333333333304</c:v>
                      </c:pt>
                      <c:pt idx="32">
                        <c:v>0.66666666666666696</c:v>
                      </c:pt>
                      <c:pt idx="33">
                        <c:v>0.6875</c:v>
                      </c:pt>
                      <c:pt idx="34">
                        <c:v>0.70833333333333304</c:v>
                      </c:pt>
                      <c:pt idx="35">
                        <c:v>0.72916666666666696</c:v>
                      </c:pt>
                      <c:pt idx="36">
                        <c:v>0.75</c:v>
                      </c:pt>
                      <c:pt idx="37">
                        <c:v>0.77083333333333304</c:v>
                      </c:pt>
                      <c:pt idx="38">
                        <c:v>0.79166666666666696</c:v>
                      </c:pt>
                      <c:pt idx="39">
                        <c:v>0.8125</c:v>
                      </c:pt>
                      <c:pt idx="40">
                        <c:v>0.83333333333333304</c:v>
                      </c:pt>
                      <c:pt idx="41">
                        <c:v>0.85416666666666696</c:v>
                      </c:pt>
                      <c:pt idx="42">
                        <c:v>0.875</c:v>
                      </c:pt>
                      <c:pt idx="43">
                        <c:v>0.89583333333333304</c:v>
                      </c:pt>
                      <c:pt idx="44">
                        <c:v>0.91666666666666696</c:v>
                      </c:pt>
                      <c:pt idx="45">
                        <c:v>0.9375</c:v>
                      </c:pt>
                      <c:pt idx="46">
                        <c:v>0.95833333333333304</c:v>
                      </c:pt>
                      <c:pt idx="47">
                        <c:v>0.97916666666666696</c:v>
                      </c:pt>
                    </c:numCache>
                  </c:numRef>
                </c:cat>
                <c:val>
                  <c:numRef>
                    <c:extLst>
                      <c:ext uri="{02D57815-91ED-43cb-92C2-25804820EDAC}">
                        <c15:formulaRef>
                          <c15:sqref>PLD!$F$3:$F$50</c15:sqref>
                        </c15:formulaRef>
                      </c:ext>
                    </c:extLst>
                    <c:numCache>
                      <c:formatCode>0.00</c:formatCode>
                      <c:ptCount val="48"/>
                      <c:pt idx="0">
                        <c:v>0.06</c:v>
                      </c:pt>
                      <c:pt idx="1">
                        <c:v>0.06</c:v>
                      </c:pt>
                      <c:pt idx="2">
                        <c:v>0.05</c:v>
                      </c:pt>
                      <c:pt idx="3">
                        <c:v>0.05</c:v>
                      </c:pt>
                      <c:pt idx="4">
                        <c:v>0.05</c:v>
                      </c:pt>
                      <c:pt idx="5">
                        <c:v>0</c:v>
                      </c:pt>
                      <c:pt idx="6">
                        <c:v>0.06</c:v>
                      </c:pt>
                      <c:pt idx="7">
                        <c:v>0.06</c:v>
                      </c:pt>
                      <c:pt idx="8">
                        <c:v>0.06</c:v>
                      </c:pt>
                      <c:pt idx="9">
                        <c:v>0.06</c:v>
                      </c:pt>
                      <c:pt idx="10">
                        <c:v>0.05</c:v>
                      </c:pt>
                      <c:pt idx="11">
                        <c:v>0.05</c:v>
                      </c:pt>
                      <c:pt idx="12">
                        <c:v>0</c:v>
                      </c:pt>
                      <c:pt idx="13">
                        <c:v>0</c:v>
                      </c:pt>
                      <c:pt idx="14">
                        <c:v>0</c:v>
                      </c:pt>
                      <c:pt idx="15">
                        <c:v>0</c:v>
                      </c:pt>
                      <c:pt idx="16">
                        <c:v>0.05</c:v>
                      </c:pt>
                      <c:pt idx="17">
                        <c:v>0.05</c:v>
                      </c:pt>
                      <c:pt idx="18">
                        <c:v>0.05</c:v>
                      </c:pt>
                      <c:pt idx="19">
                        <c:v>0.05</c:v>
                      </c:pt>
                      <c:pt idx="20">
                        <c:v>0.06</c:v>
                      </c:pt>
                      <c:pt idx="21">
                        <c:v>0.06</c:v>
                      </c:pt>
                      <c:pt idx="22">
                        <c:v>0.06</c:v>
                      </c:pt>
                      <c:pt idx="23">
                        <c:v>0.05</c:v>
                      </c:pt>
                      <c:pt idx="24">
                        <c:v>0.05</c:v>
                      </c:pt>
                      <c:pt idx="25">
                        <c:v>0.05</c:v>
                      </c:pt>
                      <c:pt idx="26">
                        <c:v>0.06</c:v>
                      </c:pt>
                      <c:pt idx="27">
                        <c:v>0.06</c:v>
                      </c:pt>
                      <c:pt idx="28">
                        <c:v>7.0000000000000007E-2</c:v>
                      </c:pt>
                      <c:pt idx="29">
                        <c:v>0.09</c:v>
                      </c:pt>
                      <c:pt idx="30">
                        <c:v>0.09</c:v>
                      </c:pt>
                      <c:pt idx="31">
                        <c:v>0.09</c:v>
                      </c:pt>
                      <c:pt idx="32">
                        <c:v>0.09</c:v>
                      </c:pt>
                      <c:pt idx="33">
                        <c:v>0.09</c:v>
                      </c:pt>
                      <c:pt idx="34">
                        <c:v>7.0000000000000007E-2</c:v>
                      </c:pt>
                      <c:pt idx="35">
                        <c:v>7.0000000000000007E-2</c:v>
                      </c:pt>
                      <c:pt idx="36">
                        <c:v>0.06</c:v>
                      </c:pt>
                      <c:pt idx="37">
                        <c:v>7.0000000000000007E-2</c:v>
                      </c:pt>
                      <c:pt idx="38">
                        <c:v>7.0000000000000007E-2</c:v>
                      </c:pt>
                      <c:pt idx="39">
                        <c:v>7.0000000000000007E-2</c:v>
                      </c:pt>
                      <c:pt idx="40">
                        <c:v>0.09</c:v>
                      </c:pt>
                      <c:pt idx="41">
                        <c:v>0.09</c:v>
                      </c:pt>
                      <c:pt idx="42">
                        <c:v>9.2799999999999994</c:v>
                      </c:pt>
                      <c:pt idx="43">
                        <c:v>9.93</c:v>
                      </c:pt>
                      <c:pt idx="44">
                        <c:v>10.31</c:v>
                      </c:pt>
                      <c:pt idx="45">
                        <c:v>10.42</c:v>
                      </c:pt>
                      <c:pt idx="46">
                        <c:v>10.43</c:v>
                      </c:pt>
                      <c:pt idx="47">
                        <c:v>10.43</c:v>
                      </c:pt>
                    </c:numCache>
                  </c:numRef>
                </c:val>
                <c:smooth val="0"/>
                <c:extLst>
                  <c:ext xmlns:c16="http://schemas.microsoft.com/office/drawing/2014/chart" uri="{C3380CC4-5D6E-409C-BE32-E72D297353CC}">
                    <c16:uniqueId val="{00000000-860C-4D87-9ED3-146FE34DA0A3}"/>
                  </c:ext>
                </c:extLst>
              </c15:ser>
            </c15:filteredLineSeries>
            <c15:filteredLineSeries>
              <c15:ser>
                <c:idx val="2"/>
                <c:order val="1"/>
                <c:tx>
                  <c:strRef>
                    <c:extLst xmlns:c15="http://schemas.microsoft.com/office/drawing/2012/chart">
                      <c:ext xmlns:c15="http://schemas.microsoft.com/office/drawing/2012/chart" uri="{02D57815-91ED-43cb-92C2-25804820EDAC}">
                        <c15:formulaRef>
                          <c15:sqref>PLD!$E$2</c15:sqref>
                        </c15:formulaRef>
                      </c:ext>
                    </c:extLst>
                    <c:strCache>
                      <c:ptCount val="1"/>
                      <c:pt idx="0">
                        <c:v>PLD NE</c:v>
                      </c:pt>
                    </c:strCache>
                  </c:strRef>
                </c:tx>
                <c:spPr>
                  <a:ln w="28575" cap="rnd">
                    <a:solidFill>
                      <a:schemeClr val="accent6"/>
                    </a:solidFill>
                    <a:prstDash val="solid"/>
                    <a:round/>
                  </a:ln>
                  <a:effectLst/>
                </c:spPr>
                <c:marker>
                  <c:symbol val="none"/>
                </c:marker>
                <c:cat>
                  <c:numRef>
                    <c:extLst xmlns:c15="http://schemas.microsoft.com/office/drawing/2012/chart">
                      <c:ext xmlns:c15="http://schemas.microsoft.com/office/drawing/2012/chart" uri="{02D57815-91ED-43cb-92C2-25804820EDAC}">
                        <c15:formulaRef>
                          <c15:sqref>PLD!$B$3:$B$50</c15:sqref>
                        </c15:formulaRef>
                      </c:ext>
                    </c:extLst>
                    <c:numCache>
                      <c:formatCode>h:mm</c:formatCode>
                      <c:ptCount val="48"/>
                      <c:pt idx="0">
                        <c:v>0</c:v>
                      </c:pt>
                      <c:pt idx="1">
                        <c:v>2.0833333333333332E-2</c:v>
                      </c:pt>
                      <c:pt idx="2">
                        <c:v>4.1666666666666664E-2</c:v>
                      </c:pt>
                      <c:pt idx="3">
                        <c:v>6.25E-2</c:v>
                      </c:pt>
                      <c:pt idx="4">
                        <c:v>8.3333333333333301E-2</c:v>
                      </c:pt>
                      <c:pt idx="5">
                        <c:v>0.104166666666667</c:v>
                      </c:pt>
                      <c:pt idx="6">
                        <c:v>0.125</c:v>
                      </c:pt>
                      <c:pt idx="7">
                        <c:v>0.14583333333333301</c:v>
                      </c:pt>
                      <c:pt idx="8">
                        <c:v>0.16666666666666699</c:v>
                      </c:pt>
                      <c:pt idx="9">
                        <c:v>0.1875</c:v>
                      </c:pt>
                      <c:pt idx="10">
                        <c:v>0.20833333333333301</c:v>
                      </c:pt>
                      <c:pt idx="11">
                        <c:v>0.22916666666666699</c:v>
                      </c:pt>
                      <c:pt idx="12">
                        <c:v>0.25</c:v>
                      </c:pt>
                      <c:pt idx="13">
                        <c:v>0.27083333333333298</c:v>
                      </c:pt>
                      <c:pt idx="14">
                        <c:v>0.29166666666666702</c:v>
                      </c:pt>
                      <c:pt idx="15">
                        <c:v>0.3125</c:v>
                      </c:pt>
                      <c:pt idx="16">
                        <c:v>0.33333333333333298</c:v>
                      </c:pt>
                      <c:pt idx="17">
                        <c:v>0.35416666666666702</c:v>
                      </c:pt>
                      <c:pt idx="18">
                        <c:v>0.375</c:v>
                      </c:pt>
                      <c:pt idx="19">
                        <c:v>0.39583333333333298</c:v>
                      </c:pt>
                      <c:pt idx="20">
                        <c:v>0.41666666666666702</c:v>
                      </c:pt>
                      <c:pt idx="21">
                        <c:v>0.4375</c:v>
                      </c:pt>
                      <c:pt idx="22">
                        <c:v>0.45833333333333298</c:v>
                      </c:pt>
                      <c:pt idx="23">
                        <c:v>0.47916666666666702</c:v>
                      </c:pt>
                      <c:pt idx="24">
                        <c:v>0.5</c:v>
                      </c:pt>
                      <c:pt idx="25">
                        <c:v>0.52083333333333304</c:v>
                      </c:pt>
                      <c:pt idx="26">
                        <c:v>0.54166666666666696</c:v>
                      </c:pt>
                      <c:pt idx="27">
                        <c:v>0.5625</c:v>
                      </c:pt>
                      <c:pt idx="28">
                        <c:v>0.58333333333333304</c:v>
                      </c:pt>
                      <c:pt idx="29">
                        <c:v>0.60416666666666696</c:v>
                      </c:pt>
                      <c:pt idx="30">
                        <c:v>0.625</c:v>
                      </c:pt>
                      <c:pt idx="31">
                        <c:v>0.64583333333333304</c:v>
                      </c:pt>
                      <c:pt idx="32">
                        <c:v>0.66666666666666696</c:v>
                      </c:pt>
                      <c:pt idx="33">
                        <c:v>0.6875</c:v>
                      </c:pt>
                      <c:pt idx="34">
                        <c:v>0.70833333333333304</c:v>
                      </c:pt>
                      <c:pt idx="35">
                        <c:v>0.72916666666666696</c:v>
                      </c:pt>
                      <c:pt idx="36">
                        <c:v>0.75</c:v>
                      </c:pt>
                      <c:pt idx="37">
                        <c:v>0.77083333333333304</c:v>
                      </c:pt>
                      <c:pt idx="38">
                        <c:v>0.79166666666666696</c:v>
                      </c:pt>
                      <c:pt idx="39">
                        <c:v>0.8125</c:v>
                      </c:pt>
                      <c:pt idx="40">
                        <c:v>0.83333333333333304</c:v>
                      </c:pt>
                      <c:pt idx="41">
                        <c:v>0.85416666666666696</c:v>
                      </c:pt>
                      <c:pt idx="42">
                        <c:v>0.875</c:v>
                      </c:pt>
                      <c:pt idx="43">
                        <c:v>0.89583333333333304</c:v>
                      </c:pt>
                      <c:pt idx="44">
                        <c:v>0.91666666666666696</c:v>
                      </c:pt>
                      <c:pt idx="45">
                        <c:v>0.9375</c:v>
                      </c:pt>
                      <c:pt idx="46">
                        <c:v>0.95833333333333304</c:v>
                      </c:pt>
                      <c:pt idx="47">
                        <c:v>0.97916666666666696</c:v>
                      </c:pt>
                    </c:numCache>
                  </c:numRef>
                </c:cat>
                <c:val>
                  <c:numRef>
                    <c:extLst xmlns:c15="http://schemas.microsoft.com/office/drawing/2012/chart">
                      <c:ext xmlns:c15="http://schemas.microsoft.com/office/drawing/2012/chart" uri="{02D57815-91ED-43cb-92C2-25804820EDAC}">
                        <c15:formulaRef>
                          <c15:sqref>PLD!$E$3:$E$50</c15:sqref>
                        </c15:formulaRef>
                      </c:ext>
                    </c:extLst>
                    <c:numCache>
                      <c:formatCode>0.00</c:formatCode>
                      <c:ptCount val="48"/>
                      <c:pt idx="0">
                        <c:v>0.06</c:v>
                      </c:pt>
                      <c:pt idx="1">
                        <c:v>0.06</c:v>
                      </c:pt>
                      <c:pt idx="2">
                        <c:v>0.06</c:v>
                      </c:pt>
                      <c:pt idx="3">
                        <c:v>0.05</c:v>
                      </c:pt>
                      <c:pt idx="4">
                        <c:v>0.05</c:v>
                      </c:pt>
                      <c:pt idx="5">
                        <c:v>0</c:v>
                      </c:pt>
                      <c:pt idx="6">
                        <c:v>0.09</c:v>
                      </c:pt>
                      <c:pt idx="7">
                        <c:v>0.06</c:v>
                      </c:pt>
                      <c:pt idx="8">
                        <c:v>0.06</c:v>
                      </c:pt>
                      <c:pt idx="9">
                        <c:v>0.16</c:v>
                      </c:pt>
                      <c:pt idx="10">
                        <c:v>0.05</c:v>
                      </c:pt>
                      <c:pt idx="11">
                        <c:v>11.05</c:v>
                      </c:pt>
                      <c:pt idx="12">
                        <c:v>7.23</c:v>
                      </c:pt>
                      <c:pt idx="13">
                        <c:v>7.24</c:v>
                      </c:pt>
                      <c:pt idx="14">
                        <c:v>7.63</c:v>
                      </c:pt>
                      <c:pt idx="15">
                        <c:v>7.64</c:v>
                      </c:pt>
                      <c:pt idx="16">
                        <c:v>12.72</c:v>
                      </c:pt>
                      <c:pt idx="17">
                        <c:v>11.09</c:v>
                      </c:pt>
                      <c:pt idx="18">
                        <c:v>12.77</c:v>
                      </c:pt>
                      <c:pt idx="19">
                        <c:v>12.77</c:v>
                      </c:pt>
                      <c:pt idx="20">
                        <c:v>12.6</c:v>
                      </c:pt>
                      <c:pt idx="21">
                        <c:v>12.6</c:v>
                      </c:pt>
                      <c:pt idx="22">
                        <c:v>10.37</c:v>
                      </c:pt>
                      <c:pt idx="23">
                        <c:v>11.1</c:v>
                      </c:pt>
                      <c:pt idx="24">
                        <c:v>10.36</c:v>
                      </c:pt>
                      <c:pt idx="25">
                        <c:v>10.37</c:v>
                      </c:pt>
                      <c:pt idx="26">
                        <c:v>10.45</c:v>
                      </c:pt>
                      <c:pt idx="27">
                        <c:v>10.45</c:v>
                      </c:pt>
                      <c:pt idx="28">
                        <c:v>11.43</c:v>
                      </c:pt>
                      <c:pt idx="29">
                        <c:v>11.12</c:v>
                      </c:pt>
                      <c:pt idx="30">
                        <c:v>11.45</c:v>
                      </c:pt>
                      <c:pt idx="31">
                        <c:v>11.45</c:v>
                      </c:pt>
                      <c:pt idx="32">
                        <c:v>11.42</c:v>
                      </c:pt>
                      <c:pt idx="33">
                        <c:v>11.43</c:v>
                      </c:pt>
                      <c:pt idx="34">
                        <c:v>11</c:v>
                      </c:pt>
                      <c:pt idx="35">
                        <c:v>11.2</c:v>
                      </c:pt>
                      <c:pt idx="36">
                        <c:v>11.36</c:v>
                      </c:pt>
                      <c:pt idx="37">
                        <c:v>11.37</c:v>
                      </c:pt>
                      <c:pt idx="38">
                        <c:v>11.31</c:v>
                      </c:pt>
                      <c:pt idx="39">
                        <c:v>11.31</c:v>
                      </c:pt>
                      <c:pt idx="40">
                        <c:v>11.21</c:v>
                      </c:pt>
                      <c:pt idx="41">
                        <c:v>11.13</c:v>
                      </c:pt>
                      <c:pt idx="42">
                        <c:v>11.49</c:v>
                      </c:pt>
                      <c:pt idx="43">
                        <c:v>11.49</c:v>
                      </c:pt>
                      <c:pt idx="44">
                        <c:v>11.49</c:v>
                      </c:pt>
                      <c:pt idx="45">
                        <c:v>11.49</c:v>
                      </c:pt>
                      <c:pt idx="46">
                        <c:v>11.49</c:v>
                      </c:pt>
                      <c:pt idx="47">
                        <c:v>11.49</c:v>
                      </c:pt>
                    </c:numCache>
                  </c:numRef>
                </c:val>
                <c:smooth val="0"/>
                <c:extLst xmlns:c15="http://schemas.microsoft.com/office/drawing/2012/chart">
                  <c:ext xmlns:c16="http://schemas.microsoft.com/office/drawing/2014/chart" uri="{C3380CC4-5D6E-409C-BE32-E72D297353CC}">
                    <c16:uniqueId val="{00000001-860C-4D87-9ED3-146FE34DA0A3}"/>
                  </c:ext>
                </c:extLst>
              </c15:ser>
            </c15:filteredLineSeries>
          </c:ext>
        </c:extLst>
      </c:lineChart>
      <c:catAx>
        <c:axId val="645884168"/>
        <c:scaling>
          <c:orientation val="minMax"/>
        </c:scaling>
        <c:delete val="0"/>
        <c:axPos val="b"/>
        <c:numFmt formatCode="h:mm"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645886912"/>
        <c:crosses val="autoZero"/>
        <c:auto val="1"/>
        <c:lblAlgn val="ctr"/>
        <c:lblOffset val="100"/>
        <c:noMultiLvlLbl val="0"/>
      </c:catAx>
      <c:valAx>
        <c:axId val="64588691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US" sz="1200"/>
                  <a:t>R$/MWh</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6458841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sz="1800"/>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9022578371592012E-2"/>
          <c:y val="3.2954218055527097E-2"/>
          <c:w val="0.89753346076176865"/>
          <c:h val="0.81443472956731489"/>
        </c:manualLayout>
      </c:layout>
      <c:barChart>
        <c:barDir val="col"/>
        <c:grouping val="stacked"/>
        <c:varyColors val="0"/>
        <c:ser>
          <c:idx val="0"/>
          <c:order val="0"/>
          <c:spPr>
            <a:noFill/>
            <a:scene3d>
              <a:camera prst="orthographicFront"/>
              <a:lightRig rig="threePt" dir="t"/>
            </a:scene3d>
            <a:sp3d>
              <a:bevelT w="0" h="0"/>
            </a:sp3d>
          </c:spPr>
          <c:invertIfNegative val="0"/>
          <c:dLbls>
            <c:delete val="1"/>
          </c:dLbls>
          <c:cat>
            <c:strRef>
              <c:f>'SIN (2)'!$A$33:$A$51</c:f>
              <c:strCache>
                <c:ptCount val="19"/>
                <c:pt idx="0">
                  <c:v>FCF DC
Sem 1
Abr/22</c:v>
                </c:pt>
                <c:pt idx="2">
                  <c:v>Sem 2 
(prev)</c:v>
                </c:pt>
                <c:pt idx="3">
                  <c:v>Sem 2
Vazão</c:v>
                </c:pt>
                <c:pt idx="4">
                  <c:v>Sem 2
Arm.</c:v>
                </c:pt>
                <c:pt idx="5">
                  <c:v>Sem 2
UHE</c:v>
                </c:pt>
                <c:pt idx="6">
                  <c:v>Sem 2
UTE</c:v>
                </c:pt>
                <c:pt idx="7">
                  <c:v>Sem 2
Carga</c:v>
                </c:pt>
                <c:pt idx="9">
                  <c:v>FCF DC
Sem 2
Abr/22</c:v>
                </c:pt>
                <c:pt idx="11">
                  <c:v>Sem 3 
(prev)</c:v>
                </c:pt>
                <c:pt idx="12">
                  <c:v>Sem 3
Vazão</c:v>
                </c:pt>
                <c:pt idx="13">
                  <c:v>Sem 3
Arm.</c:v>
                </c:pt>
                <c:pt idx="14">
                  <c:v>Sem 3
UHE</c:v>
                </c:pt>
                <c:pt idx="15">
                  <c:v>Sem 3
UTE</c:v>
                </c:pt>
                <c:pt idx="16">
                  <c:v>Sem 3
Carga</c:v>
                </c:pt>
                <c:pt idx="18">
                  <c:v>FCF DC
Sem 3
Abr/22</c:v>
                </c:pt>
              </c:strCache>
            </c:strRef>
          </c:cat>
          <c:val>
            <c:numRef>
              <c:f>'SIN (2)'!$E$33:$E$51</c:f>
              <c:numCache>
                <c:formatCode>_(* #,##0.00_);_(* \(#,##0.00\);_(* "-"??_);_(@_)</c:formatCode>
                <c:ptCount val="19"/>
                <c:pt idx="1">
                  <c:v>38.995000000000005</c:v>
                </c:pt>
                <c:pt idx="2">
                  <c:v>38.89</c:v>
                </c:pt>
                <c:pt idx="3">
                  <c:v>34.770000000000003</c:v>
                </c:pt>
                <c:pt idx="4">
                  <c:v>34.770000000000003</c:v>
                </c:pt>
                <c:pt idx="5">
                  <c:v>35.76</c:v>
                </c:pt>
                <c:pt idx="6">
                  <c:v>35.76</c:v>
                </c:pt>
                <c:pt idx="7">
                  <c:v>35.85</c:v>
                </c:pt>
                <c:pt idx="9">
                  <c:v>37.130000000000003</c:v>
                </c:pt>
                <c:pt idx="10">
                  <c:v>36.760000000000005</c:v>
                </c:pt>
                <c:pt idx="11">
                  <c:v>36.39</c:v>
                </c:pt>
                <c:pt idx="12">
                  <c:v>20.02</c:v>
                </c:pt>
                <c:pt idx="13">
                  <c:v>17.12</c:v>
                </c:pt>
                <c:pt idx="14">
                  <c:v>16.09</c:v>
                </c:pt>
                <c:pt idx="15">
                  <c:v>15.92</c:v>
                </c:pt>
                <c:pt idx="16">
                  <c:v>6</c:v>
                </c:pt>
                <c:pt idx="17">
                  <c:v>6</c:v>
                </c:pt>
                <c:pt idx="18">
                  <c:v>6</c:v>
                </c:pt>
              </c:numCache>
            </c:numRef>
          </c:val>
          <c:extLst>
            <c:ext xmlns:c16="http://schemas.microsoft.com/office/drawing/2014/chart" uri="{C3380CC4-5D6E-409C-BE32-E72D297353CC}">
              <c16:uniqueId val="{00000000-1B73-4575-8DF0-C7BE76497933}"/>
            </c:ext>
          </c:extLst>
        </c:ser>
        <c:ser>
          <c:idx val="1"/>
          <c:order val="1"/>
          <c:spPr>
            <a:gradFill flip="none" rotWithShape="1">
              <a:gsLst>
                <a:gs pos="70000">
                  <a:srgbClr val="ECCCCA"/>
                </a:gs>
                <a:gs pos="31000">
                  <a:srgbClr val="B14747"/>
                </a:gs>
              </a:gsLst>
              <a:lin ang="16200000" scaled="1"/>
              <a:tileRect/>
            </a:gradFill>
            <a:ln>
              <a:noFill/>
              <a:prstDash val="dash"/>
            </a:ln>
            <a:effectLst>
              <a:outerShdw blurRad="50800" dist="38100" dir="2700000" algn="tl" rotWithShape="0">
                <a:prstClr val="black">
                  <a:alpha val="40000"/>
                </a:prstClr>
              </a:outerShdw>
            </a:effectLst>
            <a:scene3d>
              <a:camera prst="orthographicFront"/>
              <a:lightRig rig="threePt" dir="t"/>
            </a:scene3d>
            <a:sp3d>
              <a:bevelT w="0" h="0"/>
            </a:sp3d>
          </c:spPr>
          <c:invertIfNegative val="0"/>
          <c:dLbls>
            <c:delete val="1"/>
          </c:dLbls>
          <c:cat>
            <c:strRef>
              <c:f>'SIN (2)'!$A$33:$A$51</c:f>
              <c:strCache>
                <c:ptCount val="19"/>
                <c:pt idx="0">
                  <c:v>FCF DC
Sem 1
Abr/22</c:v>
                </c:pt>
                <c:pt idx="2">
                  <c:v>Sem 2 
(prev)</c:v>
                </c:pt>
                <c:pt idx="3">
                  <c:v>Sem 2
Vazão</c:v>
                </c:pt>
                <c:pt idx="4">
                  <c:v>Sem 2
Arm.</c:v>
                </c:pt>
                <c:pt idx="5">
                  <c:v>Sem 2
UHE</c:v>
                </c:pt>
                <c:pt idx="6">
                  <c:v>Sem 2
UTE</c:v>
                </c:pt>
                <c:pt idx="7">
                  <c:v>Sem 2
Carga</c:v>
                </c:pt>
                <c:pt idx="9">
                  <c:v>FCF DC
Sem 2
Abr/22</c:v>
                </c:pt>
                <c:pt idx="11">
                  <c:v>Sem 3 
(prev)</c:v>
                </c:pt>
                <c:pt idx="12">
                  <c:v>Sem 3
Vazão</c:v>
                </c:pt>
                <c:pt idx="13">
                  <c:v>Sem 3
Arm.</c:v>
                </c:pt>
                <c:pt idx="14">
                  <c:v>Sem 3
UHE</c:v>
                </c:pt>
                <c:pt idx="15">
                  <c:v>Sem 3
UTE</c:v>
                </c:pt>
                <c:pt idx="16">
                  <c:v>Sem 3
Carga</c:v>
                </c:pt>
                <c:pt idx="18">
                  <c:v>FCF DC
Sem 3
Abr/22</c:v>
                </c:pt>
              </c:strCache>
            </c:strRef>
          </c:cat>
          <c:val>
            <c:numRef>
              <c:f>'SIN (2)'!$C$33:$C$51</c:f>
              <c:numCache>
                <c:formatCode>General</c:formatCode>
                <c:ptCount val="19"/>
                <c:pt idx="0" formatCode="_(* #,##0.00_);_(* \(#,##0.00\);_(* &quot;-&quot;??_);_(@_)">
                  <c:v>0</c:v>
                </c:pt>
                <c:pt idx="2" formatCode="_(* #,##0.00_);_(* \(#,##0.00\);_(* &quot;-&quot;??_);_(@_)">
                  <c:v>0</c:v>
                </c:pt>
                <c:pt idx="3" formatCode="_(* #,##0.00_);_(* \(#,##0.00\);_(* &quot;-&quot;??_);_(@_)">
                  <c:v>4.3299999999999983</c:v>
                </c:pt>
                <c:pt idx="4" formatCode="_(* #,##0.00_);_(* \(#,##0.00\);_(* &quot;-&quot;??_);_(@_)">
                  <c:v>0</c:v>
                </c:pt>
                <c:pt idx="5" formatCode="_(* #,##0.00_);_(* \(#,##0.00\);_(* &quot;-&quot;??_);_(@_)">
                  <c:v>1.0000000000005116E-2</c:v>
                </c:pt>
                <c:pt idx="6" formatCode="_(* #,##0.00_);_(* \(#,##0.00\);_(* &quot;-&quot;??_);_(@_)">
                  <c:v>0</c:v>
                </c:pt>
                <c:pt idx="7" formatCode="_(* #,##0.00_);_(* \(#,##0.00\);_(* &quot;-&quot;??_);_(@_)">
                  <c:v>0</c:v>
                </c:pt>
                <c:pt idx="11" formatCode="_(* #,##0.00_);_(* \(#,##0.00\);_(* &quot;-&quot;??_);_(@_)">
                  <c:v>0.37000000000000455</c:v>
                </c:pt>
                <c:pt idx="12" formatCode="_(* #,##0.00_);_(* \(#,##0.00\);_(* &quot;-&quot;??_);_(@_)">
                  <c:v>16.37</c:v>
                </c:pt>
                <c:pt idx="13" formatCode="_(* #,##0.00_);_(* \(#,##0.00\);_(* &quot;-&quot;??_);_(@_)">
                  <c:v>2.8999999999999986</c:v>
                </c:pt>
                <c:pt idx="14" formatCode="_(* #,##0.00_);_(* \(#,##0.00\);_(* &quot;-&quot;??_);_(@_)">
                  <c:v>1.0300000000000011</c:v>
                </c:pt>
                <c:pt idx="15" formatCode="_(* #,##0.00_);_(* \(#,##0.00\);_(* &quot;-&quot;??_);_(@_)">
                  <c:v>0.16999999999999993</c:v>
                </c:pt>
                <c:pt idx="16" formatCode="_(* #,##0.00_);_(* \(#,##0.00\);_(* &quot;-&quot;??_);_(@_)">
                  <c:v>9.92</c:v>
                </c:pt>
                <c:pt idx="18" formatCode="_(* #,##0.00_);_(* \(#,##0.00\);_(* &quot;-&quot;??_);_(@_)">
                  <c:v>0</c:v>
                </c:pt>
              </c:numCache>
            </c:numRef>
          </c:val>
          <c:extLst>
            <c:ext xmlns:c16="http://schemas.microsoft.com/office/drawing/2014/chart" uri="{C3380CC4-5D6E-409C-BE32-E72D297353CC}">
              <c16:uniqueId val="{00000001-1B73-4575-8DF0-C7BE76497933}"/>
            </c:ext>
          </c:extLst>
        </c:ser>
        <c:ser>
          <c:idx val="2"/>
          <c:order val="2"/>
          <c:spPr>
            <a:gradFill flip="none" rotWithShape="1">
              <a:gsLst>
                <a:gs pos="100000">
                  <a:schemeClr val="accent1">
                    <a:lumMod val="50000"/>
                  </a:schemeClr>
                </a:gs>
                <a:gs pos="31000">
                  <a:srgbClr val="4F81BD">
                    <a:lumMod val="40000"/>
                    <a:lumOff val="60000"/>
                  </a:srgbClr>
                </a:gs>
              </a:gsLst>
              <a:lin ang="16200000" scaled="1"/>
              <a:tileRect/>
            </a:gradFill>
            <a:effectLst>
              <a:outerShdw blurRad="50800" dist="38100" dir="2700000" algn="tl" rotWithShape="0">
                <a:prstClr val="black">
                  <a:alpha val="40000"/>
                </a:prstClr>
              </a:outerShdw>
            </a:effectLst>
            <a:scene3d>
              <a:camera prst="orthographicFront"/>
              <a:lightRig rig="threePt" dir="t"/>
            </a:scene3d>
            <a:sp3d>
              <a:bevelT w="0" h="0"/>
            </a:sp3d>
          </c:spPr>
          <c:invertIfNegative val="0"/>
          <c:dLbls>
            <c:delete val="1"/>
          </c:dLbls>
          <c:cat>
            <c:strRef>
              <c:f>'SIN (2)'!$A$33:$A$51</c:f>
              <c:strCache>
                <c:ptCount val="19"/>
                <c:pt idx="0">
                  <c:v>FCF DC
Sem 1
Abr/22</c:v>
                </c:pt>
                <c:pt idx="2">
                  <c:v>Sem 2 
(prev)</c:v>
                </c:pt>
                <c:pt idx="3">
                  <c:v>Sem 2
Vazão</c:v>
                </c:pt>
                <c:pt idx="4">
                  <c:v>Sem 2
Arm.</c:v>
                </c:pt>
                <c:pt idx="5">
                  <c:v>Sem 2
UHE</c:v>
                </c:pt>
                <c:pt idx="6">
                  <c:v>Sem 2
UTE</c:v>
                </c:pt>
                <c:pt idx="7">
                  <c:v>Sem 2
Carga</c:v>
                </c:pt>
                <c:pt idx="9">
                  <c:v>FCF DC
Sem 2
Abr/22</c:v>
                </c:pt>
                <c:pt idx="11">
                  <c:v>Sem 3 
(prev)</c:v>
                </c:pt>
                <c:pt idx="12">
                  <c:v>Sem 3
Vazão</c:v>
                </c:pt>
                <c:pt idx="13">
                  <c:v>Sem 3
Arm.</c:v>
                </c:pt>
                <c:pt idx="14">
                  <c:v>Sem 3
UHE</c:v>
                </c:pt>
                <c:pt idx="15">
                  <c:v>Sem 3
UTE</c:v>
                </c:pt>
                <c:pt idx="16">
                  <c:v>Sem 3
Carga</c:v>
                </c:pt>
                <c:pt idx="18">
                  <c:v>FCF DC
Sem 3
Abr/22</c:v>
                </c:pt>
              </c:strCache>
            </c:strRef>
          </c:cat>
          <c:val>
            <c:numRef>
              <c:f>'SIN (2)'!$D$33:$D$51</c:f>
              <c:numCache>
                <c:formatCode>General</c:formatCode>
                <c:ptCount val="19"/>
                <c:pt idx="2" formatCode="_(* #,##0.00_);_(* \(#,##0.00\);_(* &quot;-&quot;??_);_(@_)">
                  <c:v>0.21000000000000085</c:v>
                </c:pt>
                <c:pt idx="3" formatCode="_(* #,##0.00_);_(* \(#,##0.00\);_(* &quot;-&quot;??_);_(@_)">
                  <c:v>0</c:v>
                </c:pt>
                <c:pt idx="4" formatCode="_(* #,##0.00_);_(* \(#,##0.00\);_(* &quot;-&quot;??_);_(@_)">
                  <c:v>1</c:v>
                </c:pt>
                <c:pt idx="5" formatCode="_(* #,##0.00_);_(* \(#,##0.00\);_(* &quot;-&quot;??_);_(@_)">
                  <c:v>0</c:v>
                </c:pt>
                <c:pt idx="6" formatCode="_(* #,##0.00_);_(* \(#,##0.00\);_(* &quot;-&quot;??_);_(@_)">
                  <c:v>9.0000000000003411E-2</c:v>
                </c:pt>
                <c:pt idx="7" formatCode="_(* #,##0.00_);_(* \(#,##0.00\);_(* &quot;-&quot;??_);_(@_)">
                  <c:v>1.2800000000000011</c:v>
                </c:pt>
                <c:pt idx="11" formatCode="_(* #,##0.00_);_(* \(#,##0.00\);_(* &quot;-&quot;??_);_(@_)">
                  <c:v>0</c:v>
                </c:pt>
                <c:pt idx="12" formatCode="_(* #,##0.00_);_(* \(#,##0.00\);_(* &quot;-&quot;??_);_(@_)">
                  <c:v>0</c:v>
                </c:pt>
                <c:pt idx="13" formatCode="_(* #,##0.00_);_(* \(#,##0.00\);_(* &quot;-&quot;??_);_(@_)">
                  <c:v>0</c:v>
                </c:pt>
                <c:pt idx="14" formatCode="_(* #,##0.00_);_(* \(#,##0.00\);_(* &quot;-&quot;??_);_(@_)">
                  <c:v>0</c:v>
                </c:pt>
                <c:pt idx="15" formatCode="_(* #,##0.00_);_(* \(#,##0.00\);_(* &quot;-&quot;??_);_(@_)">
                  <c:v>0</c:v>
                </c:pt>
                <c:pt idx="16" formatCode="_(* #,##0.00_);_(* \(#,##0.00\);_(* &quot;-&quot;??_);_(@_)">
                  <c:v>0</c:v>
                </c:pt>
                <c:pt idx="18" formatCode="_(* #,##0.00_);_(* \(#,##0.00\);_(* &quot;-&quot;??_);_(@_)">
                  <c:v>0</c:v>
                </c:pt>
              </c:numCache>
            </c:numRef>
          </c:val>
          <c:extLst>
            <c:ext xmlns:c16="http://schemas.microsoft.com/office/drawing/2014/chart" uri="{C3380CC4-5D6E-409C-BE32-E72D297353CC}">
              <c16:uniqueId val="{00000002-1B73-4575-8DF0-C7BE76497933}"/>
            </c:ext>
          </c:extLst>
        </c:ser>
        <c:dLbls>
          <c:showLegendKey val="0"/>
          <c:showVal val="1"/>
          <c:showCatName val="0"/>
          <c:showSerName val="0"/>
          <c:showPercent val="0"/>
          <c:showBubbleSize val="0"/>
        </c:dLbls>
        <c:gapWidth val="20"/>
        <c:overlap val="100"/>
        <c:axId val="419649536"/>
        <c:axId val="419648752"/>
      </c:barChart>
      <c:lineChart>
        <c:grouping val="standard"/>
        <c:varyColors val="0"/>
        <c:ser>
          <c:idx val="3"/>
          <c:order val="3"/>
          <c:spPr>
            <a:ln w="0">
              <a:solidFill>
                <a:schemeClr val="tx1"/>
              </a:solidFill>
              <a:prstDash val="dash"/>
              <a:tailEnd type="triangle" w="med" len="lg"/>
            </a:ln>
            <a:effectLst>
              <a:outerShdw blurRad="25400" dist="12700" algn="tl" rotWithShape="0">
                <a:sysClr val="window" lastClr="FFFFFF">
                  <a:alpha val="80000"/>
                </a:sysClr>
              </a:outerShdw>
            </a:effectLst>
          </c:spPr>
          <c:marker>
            <c:symbol val="dash"/>
            <c:size val="9"/>
            <c:spPr>
              <a:solidFill>
                <a:schemeClr val="tx1"/>
              </a:solidFill>
              <a:ln>
                <a:noFill/>
              </a:ln>
              <a:effectLst>
                <a:outerShdw blurRad="25400" dist="12700" algn="tl" rotWithShape="0">
                  <a:sysClr val="window" lastClr="FFFFFF">
                    <a:alpha val="80000"/>
                  </a:sysClr>
                </a:outerShdw>
              </a:effectLst>
            </c:spPr>
          </c:marker>
          <c:dPt>
            <c:idx val="0"/>
            <c:bubble3D val="0"/>
            <c:spPr>
              <a:ln w="0">
                <a:solidFill>
                  <a:schemeClr val="tx1"/>
                </a:solidFill>
                <a:prstDash val="dash"/>
                <a:headEnd type="oval" w="lg" len="lg"/>
                <a:tailEnd type="triangle" w="med" len="lg"/>
              </a:ln>
              <a:effectLst>
                <a:outerShdw blurRad="25400" dist="12700" algn="tl" rotWithShape="0">
                  <a:sysClr val="window" lastClr="FFFFFF">
                    <a:alpha val="80000"/>
                  </a:sysClr>
                </a:outerShdw>
              </a:effectLst>
            </c:spPr>
            <c:extLst>
              <c:ext xmlns:c16="http://schemas.microsoft.com/office/drawing/2014/chart" uri="{C3380CC4-5D6E-409C-BE32-E72D297353CC}">
                <c16:uniqueId val="{00000004-1B73-4575-8DF0-C7BE76497933}"/>
              </c:ext>
            </c:extLst>
          </c:dPt>
          <c:dPt>
            <c:idx val="1"/>
            <c:marker>
              <c:symbol val="none"/>
            </c:marker>
            <c:bubble3D val="0"/>
            <c:extLst>
              <c:ext xmlns:c16="http://schemas.microsoft.com/office/drawing/2014/chart" uri="{C3380CC4-5D6E-409C-BE32-E72D297353CC}">
                <c16:uniqueId val="{00000005-1B73-4575-8DF0-C7BE76497933}"/>
              </c:ext>
            </c:extLst>
          </c:dPt>
          <c:dPt>
            <c:idx val="7"/>
            <c:marker>
              <c:symbol val="none"/>
            </c:marker>
            <c:bubble3D val="0"/>
            <c:extLst>
              <c:ext xmlns:c16="http://schemas.microsoft.com/office/drawing/2014/chart" uri="{C3380CC4-5D6E-409C-BE32-E72D297353CC}">
                <c16:uniqueId val="{00000006-1B73-4575-8DF0-C7BE76497933}"/>
              </c:ext>
            </c:extLst>
          </c:dPt>
          <c:dPt>
            <c:idx val="8"/>
            <c:marker>
              <c:symbol val="none"/>
            </c:marker>
            <c:bubble3D val="0"/>
            <c:extLst>
              <c:ext xmlns:c16="http://schemas.microsoft.com/office/drawing/2014/chart" uri="{C3380CC4-5D6E-409C-BE32-E72D297353CC}">
                <c16:uniqueId val="{00000007-1B73-4575-8DF0-C7BE76497933}"/>
              </c:ext>
            </c:extLst>
          </c:dPt>
          <c:dPt>
            <c:idx val="9"/>
            <c:marker>
              <c:symbol val="dash"/>
              <c:size val="5"/>
            </c:marker>
            <c:bubble3D val="0"/>
            <c:extLst>
              <c:ext xmlns:c16="http://schemas.microsoft.com/office/drawing/2014/chart" uri="{C3380CC4-5D6E-409C-BE32-E72D297353CC}">
                <c16:uniqueId val="{00000008-1B73-4575-8DF0-C7BE76497933}"/>
              </c:ext>
            </c:extLst>
          </c:dPt>
          <c:dPt>
            <c:idx val="10"/>
            <c:marker>
              <c:symbol val="none"/>
            </c:marker>
            <c:bubble3D val="0"/>
            <c:extLst>
              <c:ext xmlns:c16="http://schemas.microsoft.com/office/drawing/2014/chart" uri="{C3380CC4-5D6E-409C-BE32-E72D297353CC}">
                <c16:uniqueId val="{00000009-1B73-4575-8DF0-C7BE76497933}"/>
              </c:ext>
            </c:extLst>
          </c:dPt>
          <c:dPt>
            <c:idx val="15"/>
            <c:marker>
              <c:symbol val="none"/>
            </c:marker>
            <c:bubble3D val="0"/>
            <c:extLst>
              <c:ext xmlns:c16="http://schemas.microsoft.com/office/drawing/2014/chart" uri="{C3380CC4-5D6E-409C-BE32-E72D297353CC}">
                <c16:uniqueId val="{0000000A-1B73-4575-8DF0-C7BE76497933}"/>
              </c:ext>
            </c:extLst>
          </c:dPt>
          <c:dPt>
            <c:idx val="17"/>
            <c:marker>
              <c:symbol val="none"/>
            </c:marker>
            <c:bubble3D val="0"/>
            <c:extLst>
              <c:ext xmlns:c16="http://schemas.microsoft.com/office/drawing/2014/chart" uri="{C3380CC4-5D6E-409C-BE32-E72D297353CC}">
                <c16:uniqueId val="{0000000B-1B73-4575-8DF0-C7BE76497933}"/>
              </c:ext>
            </c:extLst>
          </c:dPt>
          <c:dLbls>
            <c:dLbl>
              <c:idx val="0"/>
              <c:layout>
                <c:manualLayout>
                  <c:x val="-2.8127665368016964E-2"/>
                  <c:y val="3.7235506088337859E-2"/>
                </c:manualLayout>
              </c:layout>
              <c:numFmt formatCode="#,##0.00" sourceLinked="0"/>
              <c:spPr>
                <a:noFill/>
                <a:ln>
                  <a:noFill/>
                </a:ln>
                <a:effectLst/>
              </c:spPr>
              <c:txPr>
                <a:bodyPr rot="0" vert="horz" wrap="square" lIns="38100" tIns="19050" rIns="38100" bIns="19050" anchor="ctr">
                  <a:spAutoFit/>
                </a:bodyPr>
                <a:lstStyle/>
                <a:p>
                  <a:pPr>
                    <a:defRPr sz="1600" b="1"/>
                  </a:pPr>
                  <a:endParaRPr lang="en-US"/>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B73-4575-8DF0-C7BE76497933}"/>
                </c:ext>
              </c:extLst>
            </c:dLbl>
            <c:dLbl>
              <c:idx val="1"/>
              <c:delete val="1"/>
              <c:extLst>
                <c:ext xmlns:c15="http://schemas.microsoft.com/office/drawing/2012/chart" uri="{CE6537A1-D6FC-4f65-9D91-7224C49458BB}"/>
                <c:ext xmlns:c16="http://schemas.microsoft.com/office/drawing/2014/chart" uri="{C3380CC4-5D6E-409C-BE32-E72D297353CC}">
                  <c16:uniqueId val="{00000005-1B73-4575-8DF0-C7BE76497933}"/>
                </c:ext>
              </c:extLst>
            </c:dLbl>
            <c:dLbl>
              <c:idx val="3"/>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1B73-4575-8DF0-C7BE76497933}"/>
                </c:ext>
              </c:extLst>
            </c:dLbl>
            <c:dLbl>
              <c:idx val="5"/>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1B73-4575-8DF0-C7BE76497933}"/>
                </c:ext>
              </c:extLst>
            </c:dLbl>
            <c:dLbl>
              <c:idx val="8"/>
              <c:delete val="1"/>
              <c:extLst>
                <c:ext xmlns:c15="http://schemas.microsoft.com/office/drawing/2012/chart" uri="{CE6537A1-D6FC-4f65-9D91-7224C49458BB}"/>
                <c:ext xmlns:c16="http://schemas.microsoft.com/office/drawing/2014/chart" uri="{C3380CC4-5D6E-409C-BE32-E72D297353CC}">
                  <c16:uniqueId val="{00000007-1B73-4575-8DF0-C7BE76497933}"/>
                </c:ext>
              </c:extLst>
            </c:dLbl>
            <c:dLbl>
              <c:idx val="9"/>
              <c:numFmt formatCode="#,##0.00" sourceLinked="0"/>
              <c:spPr>
                <a:noFill/>
                <a:ln>
                  <a:noFill/>
                </a:ln>
                <a:effectLst/>
              </c:spPr>
              <c:txPr>
                <a:bodyPr rot="0" vert="horz" wrap="square" lIns="38100" tIns="19050" rIns="38100" bIns="19050" anchor="ctr">
                  <a:spAutoFit/>
                </a:bodyPr>
                <a:lstStyle/>
                <a:p>
                  <a:pPr>
                    <a:defRPr sz="1600" b="1"/>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8-1B73-4575-8DF0-C7BE76497933}"/>
                </c:ext>
              </c:extLst>
            </c:dLbl>
            <c:dLbl>
              <c:idx val="10"/>
              <c:delete val="1"/>
              <c:extLst>
                <c:ext xmlns:c15="http://schemas.microsoft.com/office/drawing/2012/chart" uri="{CE6537A1-D6FC-4f65-9D91-7224C49458BB}"/>
                <c:ext xmlns:c16="http://schemas.microsoft.com/office/drawing/2014/chart" uri="{C3380CC4-5D6E-409C-BE32-E72D297353CC}">
                  <c16:uniqueId val="{00000009-1B73-4575-8DF0-C7BE76497933}"/>
                </c:ext>
              </c:extLst>
            </c:dLbl>
            <c:dLbl>
              <c:idx val="11"/>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1B73-4575-8DF0-C7BE76497933}"/>
                </c:ext>
              </c:extLst>
            </c:dLbl>
            <c:dLbl>
              <c:idx val="12"/>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1B73-4575-8DF0-C7BE76497933}"/>
                </c:ext>
              </c:extLst>
            </c:dLbl>
            <c:dLbl>
              <c:idx val="13"/>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1B73-4575-8DF0-C7BE76497933}"/>
                </c:ext>
              </c:extLst>
            </c:dLbl>
            <c:dLbl>
              <c:idx val="14"/>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1B73-4575-8DF0-C7BE76497933}"/>
                </c:ext>
              </c:extLst>
            </c:dLbl>
            <c:dLbl>
              <c:idx val="15"/>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1B73-4575-8DF0-C7BE76497933}"/>
                </c:ext>
              </c:extLst>
            </c:dLbl>
            <c:dLbl>
              <c:idx val="16"/>
              <c:numFmt formatCode="#,##0.00" sourceLinked="0"/>
              <c:spPr>
                <a:noFill/>
                <a:ln>
                  <a:noFill/>
                </a:ln>
                <a:effectLst/>
              </c:spPr>
              <c:txPr>
                <a:bodyPr rot="0" vert="horz" wrap="square" lIns="38100" tIns="19050" rIns="38100" bIns="19050" anchor="ctr">
                  <a:spAutoFit/>
                </a:bodyPr>
                <a:lstStyle/>
                <a:p>
                  <a:pPr>
                    <a:defRPr sz="1600" b="0"/>
                  </a:pPr>
                  <a:endParaRPr lang="en-US"/>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1B73-4575-8DF0-C7BE76497933}"/>
                </c:ext>
              </c:extLst>
            </c:dLbl>
            <c:dLbl>
              <c:idx val="17"/>
              <c:delete val="1"/>
              <c:extLst>
                <c:ext xmlns:c15="http://schemas.microsoft.com/office/drawing/2012/chart" uri="{CE6537A1-D6FC-4f65-9D91-7224C49458BB}"/>
                <c:ext xmlns:c16="http://schemas.microsoft.com/office/drawing/2014/chart" uri="{C3380CC4-5D6E-409C-BE32-E72D297353CC}">
                  <c16:uniqueId val="{0000000B-1B73-4575-8DF0-C7BE76497933}"/>
                </c:ext>
              </c:extLst>
            </c:dLbl>
            <c:dLbl>
              <c:idx val="18"/>
              <c:numFmt formatCode="#,##0.00" sourceLinked="0"/>
              <c:spPr>
                <a:noFill/>
                <a:ln>
                  <a:noFill/>
                </a:ln>
                <a:effectLst/>
              </c:spPr>
              <c:txPr>
                <a:bodyPr rot="0" vert="horz" wrap="square" lIns="38100" tIns="19050" rIns="38100" bIns="19050" anchor="ctr">
                  <a:spAutoFit/>
                </a:bodyPr>
                <a:lstStyle/>
                <a:p>
                  <a:pPr>
                    <a:defRPr sz="1600" b="1"/>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13-1B73-4575-8DF0-C7BE76497933}"/>
                </c:ext>
              </c:extLst>
            </c:dLbl>
            <c:numFmt formatCode="#,##0.00" sourceLinked="0"/>
            <c:spPr>
              <a:noFill/>
              <a:ln>
                <a:noFill/>
              </a:ln>
              <a:effectLst/>
            </c:spPr>
            <c:txPr>
              <a:bodyPr rot="0" vert="horz" wrap="square" lIns="38100" tIns="19050" rIns="38100" bIns="19050" anchor="ctr">
                <a:spAutoFit/>
              </a:bodyPr>
              <a:lstStyle/>
              <a:p>
                <a:pPr>
                  <a:defRPr sz="1600"/>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'SIN (2)'!$A$33:$A$51</c:f>
              <c:strCache>
                <c:ptCount val="19"/>
                <c:pt idx="0">
                  <c:v>FCF DC
Sem 1
Abr/22</c:v>
                </c:pt>
                <c:pt idx="2">
                  <c:v>Sem 2 
(prev)</c:v>
                </c:pt>
                <c:pt idx="3">
                  <c:v>Sem 2
Vazão</c:v>
                </c:pt>
                <c:pt idx="4">
                  <c:v>Sem 2
Arm.</c:v>
                </c:pt>
                <c:pt idx="5">
                  <c:v>Sem 2
UHE</c:v>
                </c:pt>
                <c:pt idx="6">
                  <c:v>Sem 2
UTE</c:v>
                </c:pt>
                <c:pt idx="7">
                  <c:v>Sem 2
Carga</c:v>
                </c:pt>
                <c:pt idx="9">
                  <c:v>FCF DC
Sem 2
Abr/22</c:v>
                </c:pt>
                <c:pt idx="11">
                  <c:v>Sem 3 
(prev)</c:v>
                </c:pt>
                <c:pt idx="12">
                  <c:v>Sem 3
Vazão</c:v>
                </c:pt>
                <c:pt idx="13">
                  <c:v>Sem 3
Arm.</c:v>
                </c:pt>
                <c:pt idx="14">
                  <c:v>Sem 3
UHE</c:v>
                </c:pt>
                <c:pt idx="15">
                  <c:v>Sem 3
UTE</c:v>
                </c:pt>
                <c:pt idx="16">
                  <c:v>Sem 3
Carga</c:v>
                </c:pt>
                <c:pt idx="18">
                  <c:v>FCF DC
Sem 3
Abr/22</c:v>
                </c:pt>
              </c:strCache>
            </c:strRef>
          </c:cat>
          <c:val>
            <c:numRef>
              <c:f>'SIN (2)'!$G$33:$G$51</c:f>
              <c:numCache>
                <c:formatCode>_(* #,##0.00_);_(* \(#,##0.00\);_(* "-"??_);_(@_)</c:formatCode>
                <c:ptCount val="19"/>
                <c:pt idx="0">
                  <c:v>38.89</c:v>
                </c:pt>
                <c:pt idx="1">
                  <c:v>38.995000000000005</c:v>
                </c:pt>
                <c:pt idx="2">
                  <c:v>39.1</c:v>
                </c:pt>
                <c:pt idx="3">
                  <c:v>34.770000000000003</c:v>
                </c:pt>
                <c:pt idx="4">
                  <c:v>35.770000000000003</c:v>
                </c:pt>
                <c:pt idx="5">
                  <c:v>35.76</c:v>
                </c:pt>
                <c:pt idx="6">
                  <c:v>35.85</c:v>
                </c:pt>
                <c:pt idx="7">
                  <c:v>37.130000000000003</c:v>
                </c:pt>
                <c:pt idx="8">
                  <c:v>37.130000000000003</c:v>
                </c:pt>
                <c:pt idx="9">
                  <c:v>37.130000000000003</c:v>
                </c:pt>
                <c:pt idx="10">
                  <c:v>36.760000000000005</c:v>
                </c:pt>
                <c:pt idx="11">
                  <c:v>36.39</c:v>
                </c:pt>
                <c:pt idx="12">
                  <c:v>20.02</c:v>
                </c:pt>
                <c:pt idx="13">
                  <c:v>17.12</c:v>
                </c:pt>
                <c:pt idx="14">
                  <c:v>16.09</c:v>
                </c:pt>
                <c:pt idx="15">
                  <c:v>15.92</c:v>
                </c:pt>
                <c:pt idx="16">
                  <c:v>6</c:v>
                </c:pt>
                <c:pt idx="17">
                  <c:v>6</c:v>
                </c:pt>
                <c:pt idx="18">
                  <c:v>6</c:v>
                </c:pt>
              </c:numCache>
            </c:numRef>
          </c:val>
          <c:smooth val="0"/>
          <c:extLst>
            <c:ext xmlns:c16="http://schemas.microsoft.com/office/drawing/2014/chart" uri="{C3380CC4-5D6E-409C-BE32-E72D297353CC}">
              <c16:uniqueId val="{00000014-1B73-4575-8DF0-C7BE76497933}"/>
            </c:ext>
          </c:extLst>
        </c:ser>
        <c:ser>
          <c:idx val="4"/>
          <c:order val="4"/>
          <c:spPr>
            <a:ln>
              <a:solidFill>
                <a:srgbClr val="FF0000"/>
              </a:solidFill>
              <a:prstDash val="dash"/>
            </a:ln>
          </c:spPr>
          <c:marker>
            <c:symbol val="none"/>
          </c:marker>
          <c:dLbls>
            <c:delete val="1"/>
          </c:dLbls>
          <c:cat>
            <c:strRef>
              <c:f>'SIN (2)'!$A$33:$A$51</c:f>
              <c:strCache>
                <c:ptCount val="19"/>
                <c:pt idx="0">
                  <c:v>FCF DC
Sem 1
Abr/22</c:v>
                </c:pt>
                <c:pt idx="2">
                  <c:v>Sem 2 
(prev)</c:v>
                </c:pt>
                <c:pt idx="3">
                  <c:v>Sem 2
Vazão</c:v>
                </c:pt>
                <c:pt idx="4">
                  <c:v>Sem 2
Arm.</c:v>
                </c:pt>
                <c:pt idx="5">
                  <c:v>Sem 2
UHE</c:v>
                </c:pt>
                <c:pt idx="6">
                  <c:v>Sem 2
UTE</c:v>
                </c:pt>
                <c:pt idx="7">
                  <c:v>Sem 2
Carga</c:v>
                </c:pt>
                <c:pt idx="9">
                  <c:v>FCF DC
Sem 2
Abr/22</c:v>
                </c:pt>
                <c:pt idx="11">
                  <c:v>Sem 3 
(prev)</c:v>
                </c:pt>
                <c:pt idx="12">
                  <c:v>Sem 3
Vazão</c:v>
                </c:pt>
                <c:pt idx="13">
                  <c:v>Sem 3
Arm.</c:v>
                </c:pt>
                <c:pt idx="14">
                  <c:v>Sem 3
UHE</c:v>
                </c:pt>
                <c:pt idx="15">
                  <c:v>Sem 3
UTE</c:v>
                </c:pt>
                <c:pt idx="16">
                  <c:v>Sem 3
Carga</c:v>
                </c:pt>
                <c:pt idx="18">
                  <c:v>FCF DC
Sem 3
Abr/22</c:v>
                </c:pt>
              </c:strCache>
            </c:strRef>
          </c:cat>
          <c:val>
            <c:numRef>
              <c:f>'SIN (2)'!$I$33:$I$51</c:f>
              <c:numCache>
                <c:formatCode>General</c:formatCode>
                <c:ptCount val="19"/>
                <c:pt idx="0">
                  <c:v>55.7</c:v>
                </c:pt>
                <c:pt idx="1">
                  <c:v>55.7</c:v>
                </c:pt>
                <c:pt idx="2">
                  <c:v>55.7</c:v>
                </c:pt>
                <c:pt idx="3">
                  <c:v>55.7</c:v>
                </c:pt>
                <c:pt idx="4">
                  <c:v>55.7</c:v>
                </c:pt>
                <c:pt idx="5">
                  <c:v>55.7</c:v>
                </c:pt>
                <c:pt idx="6">
                  <c:v>55.7</c:v>
                </c:pt>
                <c:pt idx="7">
                  <c:v>55.7</c:v>
                </c:pt>
                <c:pt idx="8">
                  <c:v>55.7</c:v>
                </c:pt>
                <c:pt idx="9">
                  <c:v>55.7</c:v>
                </c:pt>
                <c:pt idx="10">
                  <c:v>55.7</c:v>
                </c:pt>
                <c:pt idx="11">
                  <c:v>55.7</c:v>
                </c:pt>
                <c:pt idx="12">
                  <c:v>55.7</c:v>
                </c:pt>
                <c:pt idx="13">
                  <c:v>55.7</c:v>
                </c:pt>
                <c:pt idx="14">
                  <c:v>55.7</c:v>
                </c:pt>
                <c:pt idx="15">
                  <c:v>55.7</c:v>
                </c:pt>
                <c:pt idx="16">
                  <c:v>55.7</c:v>
                </c:pt>
                <c:pt idx="17">
                  <c:v>55.7</c:v>
                </c:pt>
                <c:pt idx="18">
                  <c:v>55.7</c:v>
                </c:pt>
              </c:numCache>
            </c:numRef>
          </c:val>
          <c:smooth val="0"/>
          <c:extLst>
            <c:ext xmlns:c15="http://schemas.microsoft.com/office/drawing/2012/chart" uri="{02D57815-91ED-43cb-92C2-25804820EDAC}">
              <c15:filteredSeriesTitle>
                <c15:tx>
                  <c:strRef>
                    <c:extLst>
                      <c:ext uri="{02D57815-91ED-43cb-92C2-25804820EDAC}">
                        <c15:formulaRef>
                          <c15:sqref>'SIN (2)'!#REF!</c15:sqref>
                        </c15:formulaRef>
                      </c:ext>
                    </c:extLst>
                    <c:strCache>
                      <c:ptCount val="1"/>
                      <c:pt idx="0">
                        <c:v>#REF!</c:v>
                      </c:pt>
                    </c:strCache>
                  </c:strRef>
                </c15:tx>
              </c15:filteredSeriesTitle>
            </c:ext>
            <c:ext xmlns:c16="http://schemas.microsoft.com/office/drawing/2014/chart" uri="{C3380CC4-5D6E-409C-BE32-E72D297353CC}">
              <c16:uniqueId val="{00000015-1B73-4575-8DF0-C7BE76497933}"/>
            </c:ext>
          </c:extLst>
        </c:ser>
        <c:dLbls>
          <c:showLegendKey val="0"/>
          <c:showVal val="1"/>
          <c:showCatName val="0"/>
          <c:showSerName val="0"/>
          <c:showPercent val="0"/>
          <c:showBubbleSize val="0"/>
        </c:dLbls>
        <c:marker val="1"/>
        <c:smooth val="0"/>
        <c:axId val="419649536"/>
        <c:axId val="419648752"/>
      </c:lineChart>
      <c:catAx>
        <c:axId val="419649536"/>
        <c:scaling>
          <c:orientation val="minMax"/>
        </c:scaling>
        <c:delete val="0"/>
        <c:axPos val="b"/>
        <c:numFmt formatCode="General" sourceLinked="1"/>
        <c:majorTickMark val="out"/>
        <c:minorTickMark val="none"/>
        <c:tickLblPos val="nextTo"/>
        <c:spPr>
          <a:ln>
            <a:solidFill>
              <a:srgbClr val="002060"/>
            </a:solidFill>
          </a:ln>
        </c:spPr>
        <c:txPr>
          <a:bodyPr rot="0" vert="horz"/>
          <a:lstStyle/>
          <a:p>
            <a:pPr>
              <a:defRPr lang="pt-BR" sz="1100" b="1"/>
            </a:pPr>
            <a:endParaRPr lang="en-US"/>
          </a:p>
        </c:txPr>
        <c:crossAx val="419648752"/>
        <c:crosses val="autoZero"/>
        <c:auto val="1"/>
        <c:lblAlgn val="ctr"/>
        <c:lblOffset val="100"/>
        <c:tickLblSkip val="1"/>
        <c:noMultiLvlLbl val="0"/>
      </c:catAx>
      <c:valAx>
        <c:axId val="419648752"/>
        <c:scaling>
          <c:orientation val="minMax"/>
          <c:max val="60"/>
        </c:scaling>
        <c:delete val="0"/>
        <c:axPos val="l"/>
        <c:title>
          <c:tx>
            <c:rich>
              <a:bodyPr rot="-5400000" vert="horz"/>
              <a:lstStyle/>
              <a:p>
                <a:pPr>
                  <a:defRPr lang="pt-BR" sz="1600"/>
                </a:pPr>
                <a:r>
                  <a:rPr lang="en-US" sz="1600"/>
                  <a:t>R$/MWh</a:t>
                </a:r>
              </a:p>
            </c:rich>
          </c:tx>
          <c:layout>
            <c:manualLayout>
              <c:xMode val="edge"/>
              <c:yMode val="edge"/>
              <c:x val="5.6605914182339774E-3"/>
              <c:y val="0.36812078248528401"/>
            </c:manualLayout>
          </c:layout>
          <c:overlay val="0"/>
        </c:title>
        <c:numFmt formatCode="#,##0" sourceLinked="0"/>
        <c:majorTickMark val="out"/>
        <c:minorTickMark val="none"/>
        <c:tickLblPos val="nextTo"/>
        <c:spPr>
          <a:ln>
            <a:solidFill>
              <a:srgbClr val="002060"/>
            </a:solidFill>
          </a:ln>
        </c:spPr>
        <c:txPr>
          <a:bodyPr/>
          <a:lstStyle/>
          <a:p>
            <a:pPr>
              <a:defRPr lang="pt-BR" sz="1800"/>
            </a:pPr>
            <a:endParaRPr lang="en-US"/>
          </a:p>
        </c:txPr>
        <c:crossAx val="419649536"/>
        <c:crosses val="autoZero"/>
        <c:crossBetween val="between"/>
      </c:valAx>
      <c:spPr>
        <a:noFill/>
      </c:spPr>
    </c:plotArea>
    <c:plotVisOnly val="1"/>
    <c:dispBlanksAs val="gap"/>
    <c:showDLblsOverMax val="0"/>
  </c:chart>
  <c:spPr>
    <a:noFill/>
    <a:ln w="25400">
      <a:noFill/>
    </a:ln>
    <a:effectLst/>
  </c:spPr>
  <c:txPr>
    <a:bodyPr/>
    <a:lstStyle/>
    <a:p>
      <a:pPr>
        <a:defRPr sz="1200">
          <a:solidFill>
            <a:srgbClr val="002060"/>
          </a:solidFill>
          <a:latin typeface="Verdana" pitchFamily="34" charset="0"/>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rgbClr val="002060"/>
                </a:solidFill>
                <a:latin typeface="+mn-lt"/>
                <a:ea typeface="+mn-ea"/>
                <a:cs typeface="+mn-cs"/>
              </a:defRPr>
            </a:pPr>
            <a:r>
              <a:rPr lang="pt-BR" sz="1400" b="1" i="0" baseline="0">
                <a:effectLst/>
              </a:rPr>
              <a:t>PILHA DE TÉRMICA</a:t>
            </a:r>
            <a:endParaRPr lang="pt-BR" sz="1400">
              <a:effectLst/>
            </a:endParaRPr>
          </a:p>
        </c:rich>
      </c:tx>
      <c:overlay val="0"/>
      <c:spPr>
        <a:noFill/>
        <a:ln>
          <a:noFill/>
        </a:ln>
        <a:effectLst/>
      </c:spPr>
      <c:txPr>
        <a:bodyPr rot="0" spcFirstLastPara="1" vertOverflow="ellipsis" vert="horz" wrap="square" anchor="ctr" anchorCtr="1"/>
        <a:lstStyle/>
        <a:p>
          <a:pPr>
            <a:defRPr sz="1400" b="1" i="0" u="none" strike="noStrike" kern="1200" spc="0" baseline="0">
              <a:solidFill>
                <a:srgbClr val="002060"/>
              </a:solidFill>
              <a:latin typeface="+mn-lt"/>
              <a:ea typeface="+mn-ea"/>
              <a:cs typeface="+mn-cs"/>
            </a:defRPr>
          </a:pPr>
          <a:endParaRPr lang="en-US"/>
        </a:p>
      </c:txPr>
    </c:title>
    <c:autoTitleDeleted val="0"/>
    <c:plotArea>
      <c:layout>
        <c:manualLayout>
          <c:layoutTarget val="inner"/>
          <c:xMode val="edge"/>
          <c:yMode val="edge"/>
          <c:x val="9.3451171620595852E-2"/>
          <c:y val="0.14662161897128601"/>
          <c:w val="0.87346407733848763"/>
          <c:h val="0.72235679291440202"/>
        </c:manualLayout>
      </c:layout>
      <c:scatterChart>
        <c:scatterStyle val="lineMarker"/>
        <c:varyColors val="0"/>
        <c:ser>
          <c:idx val="3"/>
          <c:order val="0"/>
          <c:tx>
            <c:strRef>
              <c:f>Gráfico!$T$10</c:f>
              <c:strCache>
                <c:ptCount val="1"/>
                <c:pt idx="0">
                  <c:v>PLD_Max</c:v>
                </c:pt>
              </c:strCache>
            </c:strRef>
          </c:tx>
          <c:spPr>
            <a:ln w="25400" cap="sq">
              <a:solidFill>
                <a:srgbClr val="0070C0"/>
              </a:solidFill>
              <a:prstDash val="sysDot"/>
              <a:round/>
            </a:ln>
            <a:effectLst/>
          </c:spPr>
          <c:marker>
            <c:symbol val="none"/>
          </c:marker>
          <c:xVal>
            <c:numRef>
              <c:f>Gráfico!$U$9:$AG$9</c:f>
              <c:numCache>
                <c:formatCode>General</c:formatCode>
                <c:ptCount val="13"/>
                <c:pt idx="0">
                  <c:v>0</c:v>
                </c:pt>
                <c:pt idx="1">
                  <c:v>1000</c:v>
                </c:pt>
                <c:pt idx="2">
                  <c:v>2000</c:v>
                </c:pt>
                <c:pt idx="3">
                  <c:v>3000</c:v>
                </c:pt>
                <c:pt idx="4">
                  <c:v>5000</c:v>
                </c:pt>
                <c:pt idx="5">
                  <c:v>5800</c:v>
                </c:pt>
                <c:pt idx="6">
                  <c:v>7000</c:v>
                </c:pt>
                <c:pt idx="7">
                  <c:v>8200</c:v>
                </c:pt>
                <c:pt idx="8">
                  <c:v>8415.7000000000007</c:v>
                </c:pt>
                <c:pt idx="9">
                  <c:v>8415.7000000000007</c:v>
                </c:pt>
                <c:pt idx="10">
                  <c:v>8415.7000000000007</c:v>
                </c:pt>
                <c:pt idx="11">
                  <c:v>8415.7000000000007</c:v>
                </c:pt>
                <c:pt idx="12">
                  <c:v>28415.7</c:v>
                </c:pt>
              </c:numCache>
            </c:numRef>
          </c:xVal>
          <c:yVal>
            <c:numRef>
              <c:f>Gráfico!$U$10:$AG$10</c:f>
              <c:numCache>
                <c:formatCode>General</c:formatCode>
                <c:ptCount val="13"/>
                <c:pt idx="0">
                  <c:v>646.58000000000004</c:v>
                </c:pt>
                <c:pt idx="1">
                  <c:v>646.58000000000004</c:v>
                </c:pt>
                <c:pt idx="2">
                  <c:v>646.58000000000004</c:v>
                </c:pt>
                <c:pt idx="3">
                  <c:v>646.58000000000004</c:v>
                </c:pt>
                <c:pt idx="4">
                  <c:v>646.58000000000004</c:v>
                </c:pt>
                <c:pt idx="5">
                  <c:v>646.58000000000004</c:v>
                </c:pt>
                <c:pt idx="6">
                  <c:v>646.58000000000004</c:v>
                </c:pt>
                <c:pt idx="7">
                  <c:v>646.58000000000004</c:v>
                </c:pt>
                <c:pt idx="8">
                  <c:v>646.58000000000004</c:v>
                </c:pt>
                <c:pt idx="9">
                  <c:v>646.58000000000004</c:v>
                </c:pt>
                <c:pt idx="10">
                  <c:v>646.58000000000004</c:v>
                </c:pt>
                <c:pt idx="11">
                  <c:v>646.58000000000004</c:v>
                </c:pt>
                <c:pt idx="12">
                  <c:v>646.58000000000004</c:v>
                </c:pt>
              </c:numCache>
            </c:numRef>
          </c:yVal>
          <c:smooth val="0"/>
          <c:extLst>
            <c:ext xmlns:c16="http://schemas.microsoft.com/office/drawing/2014/chart" uri="{C3380CC4-5D6E-409C-BE32-E72D297353CC}">
              <c16:uniqueId val="{00000000-9FA5-405E-B801-D844DB1764F9}"/>
            </c:ext>
          </c:extLst>
        </c:ser>
        <c:ser>
          <c:idx val="6"/>
          <c:order val="3"/>
          <c:spPr>
            <a:ln w="19050" cap="rnd">
              <a:solidFill>
                <a:schemeClr val="accent1">
                  <a:lumMod val="60000"/>
                </a:schemeClr>
              </a:solidFill>
              <a:round/>
            </a:ln>
            <a:effectLst/>
          </c:spPr>
          <c:marker>
            <c:symbol val="none"/>
          </c:marker>
          <c:xVal>
            <c:numRef>
              <c:f>Gráfico!$U$6:$AG$6</c:f>
              <c:numCache>
                <c:formatCode>General</c:formatCode>
                <c:ptCount val="13"/>
                <c:pt idx="0">
                  <c:v>115300</c:v>
                </c:pt>
                <c:pt idx="1">
                  <c:v>115300</c:v>
                </c:pt>
                <c:pt idx="2">
                  <c:v>115300</c:v>
                </c:pt>
                <c:pt idx="3">
                  <c:v>115300</c:v>
                </c:pt>
                <c:pt idx="4">
                  <c:v>115300</c:v>
                </c:pt>
                <c:pt idx="5">
                  <c:v>115300</c:v>
                </c:pt>
                <c:pt idx="6">
                  <c:v>115300</c:v>
                </c:pt>
                <c:pt idx="7">
                  <c:v>115300</c:v>
                </c:pt>
                <c:pt idx="8">
                  <c:v>115300</c:v>
                </c:pt>
                <c:pt idx="9">
                  <c:v>115300</c:v>
                </c:pt>
                <c:pt idx="10">
                  <c:v>115300</c:v>
                </c:pt>
                <c:pt idx="11">
                  <c:v>115300</c:v>
                </c:pt>
                <c:pt idx="12">
                  <c:v>115300</c:v>
                </c:pt>
              </c:numCache>
            </c:numRef>
          </c:xVal>
          <c:yVal>
            <c:numRef>
              <c:f>Gráfico!$U$8:$AG$8</c:f>
              <c:numCache>
                <c:formatCode>General</c:formatCode>
                <c:ptCount val="13"/>
                <c:pt idx="0">
                  <c:v>0</c:v>
                </c:pt>
                <c:pt idx="1">
                  <c:v>5</c:v>
                </c:pt>
                <c:pt idx="2">
                  <c:v>10</c:v>
                </c:pt>
                <c:pt idx="3">
                  <c:v>20</c:v>
                </c:pt>
                <c:pt idx="4">
                  <c:v>220</c:v>
                </c:pt>
                <c:pt idx="5">
                  <c:v>220</c:v>
                </c:pt>
                <c:pt idx="6">
                  <c:v>220</c:v>
                </c:pt>
                <c:pt idx="7">
                  <c:v>220</c:v>
                </c:pt>
                <c:pt idx="8">
                  <c:v>220</c:v>
                </c:pt>
                <c:pt idx="9">
                  <c:v>220</c:v>
                </c:pt>
                <c:pt idx="10">
                  <c:v>220</c:v>
                </c:pt>
                <c:pt idx="11">
                  <c:v>220</c:v>
                </c:pt>
                <c:pt idx="12">
                  <c:v>220</c:v>
                </c:pt>
              </c:numCache>
            </c:numRef>
          </c:yVal>
          <c:smooth val="0"/>
          <c:extLst>
            <c:ext xmlns:c16="http://schemas.microsoft.com/office/drawing/2014/chart" uri="{C3380CC4-5D6E-409C-BE32-E72D297353CC}">
              <c16:uniqueId val="{00000001-9FA5-405E-B801-D844DB1764F9}"/>
            </c:ext>
          </c:extLst>
        </c:ser>
        <c:ser>
          <c:idx val="0"/>
          <c:order val="4"/>
          <c:tx>
            <c:strRef>
              <c:f>Gráfico!$C$1</c:f>
              <c:strCache>
                <c:ptCount val="1"/>
                <c:pt idx="0">
                  <c:v>RV0-202204</c:v>
                </c:pt>
              </c:strCache>
            </c:strRef>
          </c:tx>
          <c:spPr>
            <a:ln w="38100" cap="sq">
              <a:solidFill>
                <a:srgbClr val="002060"/>
              </a:solidFill>
              <a:prstDash val="sysDot"/>
              <a:round/>
            </a:ln>
            <a:effectLst/>
          </c:spPr>
          <c:marker>
            <c:symbol val="none"/>
          </c:marker>
          <c:xVal>
            <c:numRef>
              <c:f>Gráfico!$D$3:$D$210</c:f>
              <c:numCache>
                <c:formatCode>General</c:formatCode>
                <c:ptCount val="208"/>
                <c:pt idx="0">
                  <c:v>165</c:v>
                </c:pt>
                <c:pt idx="1">
                  <c:v>165</c:v>
                </c:pt>
                <c:pt idx="2">
                  <c:v>230</c:v>
                </c:pt>
                <c:pt idx="3">
                  <c:v>230</c:v>
                </c:pt>
                <c:pt idx="4">
                  <c:v>293</c:v>
                </c:pt>
                <c:pt idx="5">
                  <c:v>293</c:v>
                </c:pt>
                <c:pt idx="6">
                  <c:v>357</c:v>
                </c:pt>
                <c:pt idx="7">
                  <c:v>357</c:v>
                </c:pt>
                <c:pt idx="8">
                  <c:v>421</c:v>
                </c:pt>
                <c:pt idx="9">
                  <c:v>421</c:v>
                </c:pt>
                <c:pt idx="10">
                  <c:v>484</c:v>
                </c:pt>
                <c:pt idx="11">
                  <c:v>484</c:v>
                </c:pt>
                <c:pt idx="12">
                  <c:v>484</c:v>
                </c:pt>
                <c:pt idx="13">
                  <c:v>484</c:v>
                </c:pt>
                <c:pt idx="14">
                  <c:v>484</c:v>
                </c:pt>
                <c:pt idx="15">
                  <c:v>484</c:v>
                </c:pt>
                <c:pt idx="16">
                  <c:v>484</c:v>
                </c:pt>
                <c:pt idx="17">
                  <c:v>484</c:v>
                </c:pt>
                <c:pt idx="18">
                  <c:v>484</c:v>
                </c:pt>
                <c:pt idx="19">
                  <c:v>484</c:v>
                </c:pt>
                <c:pt idx="20">
                  <c:v>484</c:v>
                </c:pt>
                <c:pt idx="21">
                  <c:v>484</c:v>
                </c:pt>
                <c:pt idx="22">
                  <c:v>484</c:v>
                </c:pt>
                <c:pt idx="23">
                  <c:v>484</c:v>
                </c:pt>
                <c:pt idx="24">
                  <c:v>484</c:v>
                </c:pt>
                <c:pt idx="25">
                  <c:v>484</c:v>
                </c:pt>
                <c:pt idx="26">
                  <c:v>484</c:v>
                </c:pt>
                <c:pt idx="27">
                  <c:v>484</c:v>
                </c:pt>
                <c:pt idx="28">
                  <c:v>484</c:v>
                </c:pt>
                <c:pt idx="29">
                  <c:v>484</c:v>
                </c:pt>
                <c:pt idx="30">
                  <c:v>484</c:v>
                </c:pt>
                <c:pt idx="31">
                  <c:v>484</c:v>
                </c:pt>
                <c:pt idx="32">
                  <c:v>484</c:v>
                </c:pt>
                <c:pt idx="33">
                  <c:v>484</c:v>
                </c:pt>
                <c:pt idx="34">
                  <c:v>484</c:v>
                </c:pt>
                <c:pt idx="35">
                  <c:v>484</c:v>
                </c:pt>
                <c:pt idx="36">
                  <c:v>484</c:v>
                </c:pt>
                <c:pt idx="37">
                  <c:v>484</c:v>
                </c:pt>
                <c:pt idx="38">
                  <c:v>1834</c:v>
                </c:pt>
                <c:pt idx="39">
                  <c:v>1834</c:v>
                </c:pt>
                <c:pt idx="40">
                  <c:v>2474</c:v>
                </c:pt>
                <c:pt idx="41">
                  <c:v>2474</c:v>
                </c:pt>
                <c:pt idx="42">
                  <c:v>2474</c:v>
                </c:pt>
                <c:pt idx="43">
                  <c:v>2474</c:v>
                </c:pt>
                <c:pt idx="44">
                  <c:v>2964</c:v>
                </c:pt>
                <c:pt idx="45">
                  <c:v>2964</c:v>
                </c:pt>
                <c:pt idx="46">
                  <c:v>3314</c:v>
                </c:pt>
                <c:pt idx="47">
                  <c:v>3314</c:v>
                </c:pt>
                <c:pt idx="48">
                  <c:v>3320</c:v>
                </c:pt>
                <c:pt idx="49">
                  <c:v>3320</c:v>
                </c:pt>
                <c:pt idx="50">
                  <c:v>3331</c:v>
                </c:pt>
                <c:pt idx="51">
                  <c:v>3331</c:v>
                </c:pt>
                <c:pt idx="52">
                  <c:v>3331</c:v>
                </c:pt>
                <c:pt idx="53">
                  <c:v>3331</c:v>
                </c:pt>
                <c:pt idx="54">
                  <c:v>3331</c:v>
                </c:pt>
                <c:pt idx="55">
                  <c:v>3331</c:v>
                </c:pt>
                <c:pt idx="56">
                  <c:v>3381</c:v>
                </c:pt>
                <c:pt idx="57">
                  <c:v>3381</c:v>
                </c:pt>
                <c:pt idx="58">
                  <c:v>3416</c:v>
                </c:pt>
                <c:pt idx="59">
                  <c:v>3416</c:v>
                </c:pt>
                <c:pt idx="60">
                  <c:v>4006.8</c:v>
                </c:pt>
                <c:pt idx="61">
                  <c:v>4006.8</c:v>
                </c:pt>
                <c:pt idx="62">
                  <c:v>4110.6000000000004</c:v>
                </c:pt>
                <c:pt idx="63">
                  <c:v>4110.6000000000004</c:v>
                </c:pt>
                <c:pt idx="64">
                  <c:v>4166.88</c:v>
                </c:pt>
                <c:pt idx="65">
                  <c:v>4166.88</c:v>
                </c:pt>
                <c:pt idx="66">
                  <c:v>4171.88</c:v>
                </c:pt>
                <c:pt idx="67">
                  <c:v>4171.88</c:v>
                </c:pt>
                <c:pt idx="68">
                  <c:v>4199.88</c:v>
                </c:pt>
                <c:pt idx="69">
                  <c:v>4199.88</c:v>
                </c:pt>
                <c:pt idx="70">
                  <c:v>4732.58</c:v>
                </c:pt>
                <c:pt idx="71">
                  <c:v>4732.58</c:v>
                </c:pt>
                <c:pt idx="72">
                  <c:v>4951.28</c:v>
                </c:pt>
                <c:pt idx="73">
                  <c:v>4951.28</c:v>
                </c:pt>
                <c:pt idx="74">
                  <c:v>4951.28</c:v>
                </c:pt>
                <c:pt idx="75">
                  <c:v>4951.28</c:v>
                </c:pt>
                <c:pt idx="76">
                  <c:v>5281.28</c:v>
                </c:pt>
                <c:pt idx="77">
                  <c:v>5281.28</c:v>
                </c:pt>
                <c:pt idx="78">
                  <c:v>5607.88</c:v>
                </c:pt>
                <c:pt idx="79">
                  <c:v>5607.88</c:v>
                </c:pt>
                <c:pt idx="80">
                  <c:v>5634.84</c:v>
                </c:pt>
                <c:pt idx="81">
                  <c:v>5634.84</c:v>
                </c:pt>
                <c:pt idx="82">
                  <c:v>5777.84</c:v>
                </c:pt>
                <c:pt idx="83">
                  <c:v>5777.84</c:v>
                </c:pt>
                <c:pt idx="84">
                  <c:v>5983.4400000000005</c:v>
                </c:pt>
                <c:pt idx="85">
                  <c:v>5983.4400000000005</c:v>
                </c:pt>
                <c:pt idx="86">
                  <c:v>6307.2400000000007</c:v>
                </c:pt>
                <c:pt idx="87">
                  <c:v>6307.2400000000007</c:v>
                </c:pt>
                <c:pt idx="88">
                  <c:v>6308.3400000000011</c:v>
                </c:pt>
                <c:pt idx="89">
                  <c:v>6308.3400000000011</c:v>
                </c:pt>
                <c:pt idx="90">
                  <c:v>6309.4600000000009</c:v>
                </c:pt>
                <c:pt idx="91">
                  <c:v>6309.4600000000009</c:v>
                </c:pt>
                <c:pt idx="92">
                  <c:v>6529.4600000000009</c:v>
                </c:pt>
                <c:pt idx="93">
                  <c:v>6529.4600000000009</c:v>
                </c:pt>
                <c:pt idx="94">
                  <c:v>6639.4600000000009</c:v>
                </c:pt>
                <c:pt idx="95">
                  <c:v>6639.4600000000009</c:v>
                </c:pt>
                <c:pt idx="96">
                  <c:v>7169.4600000000009</c:v>
                </c:pt>
                <c:pt idx="97">
                  <c:v>7169.4600000000009</c:v>
                </c:pt>
                <c:pt idx="98">
                  <c:v>7519.4600000000009</c:v>
                </c:pt>
                <c:pt idx="99">
                  <c:v>7519.4600000000009</c:v>
                </c:pt>
                <c:pt idx="100">
                  <c:v>7599.4600000000009</c:v>
                </c:pt>
                <c:pt idx="101">
                  <c:v>7599.4600000000009</c:v>
                </c:pt>
                <c:pt idx="102">
                  <c:v>7599.4600000000009</c:v>
                </c:pt>
                <c:pt idx="103">
                  <c:v>7599.4600000000009</c:v>
                </c:pt>
                <c:pt idx="104">
                  <c:v>7864.4600000000009</c:v>
                </c:pt>
                <c:pt idx="105">
                  <c:v>7864.4600000000009</c:v>
                </c:pt>
                <c:pt idx="106">
                  <c:v>7867.4600000000009</c:v>
                </c:pt>
                <c:pt idx="107">
                  <c:v>7867.4600000000009</c:v>
                </c:pt>
                <c:pt idx="108">
                  <c:v>7957.4600000000009</c:v>
                </c:pt>
                <c:pt idx="109">
                  <c:v>7957.4600000000009</c:v>
                </c:pt>
                <c:pt idx="110">
                  <c:v>8116.3600000000006</c:v>
                </c:pt>
                <c:pt idx="111">
                  <c:v>8116.3600000000006</c:v>
                </c:pt>
                <c:pt idx="112">
                  <c:v>9031.36</c:v>
                </c:pt>
                <c:pt idx="113">
                  <c:v>9031.36</c:v>
                </c:pt>
                <c:pt idx="114">
                  <c:v>10624.36</c:v>
                </c:pt>
                <c:pt idx="115">
                  <c:v>10624.36</c:v>
                </c:pt>
                <c:pt idx="116">
                  <c:v>10734.36</c:v>
                </c:pt>
                <c:pt idx="117">
                  <c:v>10734.36</c:v>
                </c:pt>
                <c:pt idx="118">
                  <c:v>10930.36</c:v>
                </c:pt>
                <c:pt idx="119">
                  <c:v>10930.36</c:v>
                </c:pt>
                <c:pt idx="120">
                  <c:v>11285.36</c:v>
                </c:pt>
                <c:pt idx="121">
                  <c:v>11285.36</c:v>
                </c:pt>
                <c:pt idx="122">
                  <c:v>11285.36</c:v>
                </c:pt>
                <c:pt idx="123">
                  <c:v>11285.36</c:v>
                </c:pt>
                <c:pt idx="124">
                  <c:v>11451.86</c:v>
                </c:pt>
                <c:pt idx="125">
                  <c:v>11451.86</c:v>
                </c:pt>
                <c:pt idx="126">
                  <c:v>11451.86</c:v>
                </c:pt>
                <c:pt idx="127">
                  <c:v>11451.86</c:v>
                </c:pt>
                <c:pt idx="128">
                  <c:v>11451.86</c:v>
                </c:pt>
                <c:pt idx="129">
                  <c:v>11451.86</c:v>
                </c:pt>
                <c:pt idx="130">
                  <c:v>11533.86</c:v>
                </c:pt>
                <c:pt idx="131">
                  <c:v>11533.86</c:v>
                </c:pt>
                <c:pt idx="132">
                  <c:v>11893.960000000001</c:v>
                </c:pt>
                <c:pt idx="133">
                  <c:v>11893.960000000001</c:v>
                </c:pt>
                <c:pt idx="134">
                  <c:v>12010.660000000002</c:v>
                </c:pt>
                <c:pt idx="135">
                  <c:v>12010.660000000002</c:v>
                </c:pt>
                <c:pt idx="136">
                  <c:v>13348.660000000002</c:v>
                </c:pt>
                <c:pt idx="137">
                  <c:v>13348.660000000002</c:v>
                </c:pt>
                <c:pt idx="138">
                  <c:v>13713.660000000002</c:v>
                </c:pt>
                <c:pt idx="139">
                  <c:v>13713.660000000002</c:v>
                </c:pt>
                <c:pt idx="140">
                  <c:v>14433.660000000002</c:v>
                </c:pt>
                <c:pt idx="141">
                  <c:v>14433.660000000002</c:v>
                </c:pt>
                <c:pt idx="142">
                  <c:v>14758.660000000002</c:v>
                </c:pt>
                <c:pt idx="143">
                  <c:v>14758.660000000002</c:v>
                </c:pt>
                <c:pt idx="144">
                  <c:v>15001.760000000002</c:v>
                </c:pt>
                <c:pt idx="145">
                  <c:v>15001.760000000002</c:v>
                </c:pt>
                <c:pt idx="146">
                  <c:v>15481.760000000002</c:v>
                </c:pt>
                <c:pt idx="147">
                  <c:v>15481.760000000002</c:v>
                </c:pt>
                <c:pt idx="148">
                  <c:v>15481.760000000002</c:v>
                </c:pt>
                <c:pt idx="149">
                  <c:v>15481.760000000002</c:v>
                </c:pt>
                <c:pt idx="150">
                  <c:v>16187.260000000002</c:v>
                </c:pt>
                <c:pt idx="151">
                  <c:v>16187.260000000002</c:v>
                </c:pt>
                <c:pt idx="152">
                  <c:v>16187.260000000002</c:v>
                </c:pt>
                <c:pt idx="153">
                  <c:v>16187.260000000002</c:v>
                </c:pt>
                <c:pt idx="154">
                  <c:v>16187.260000000002</c:v>
                </c:pt>
                <c:pt idx="155">
                  <c:v>16187.260000000002</c:v>
                </c:pt>
                <c:pt idx="156">
                  <c:v>16362.260000000002</c:v>
                </c:pt>
                <c:pt idx="157">
                  <c:v>16362.260000000002</c:v>
                </c:pt>
                <c:pt idx="158">
                  <c:v>16503.260000000002</c:v>
                </c:pt>
                <c:pt idx="159">
                  <c:v>16503.260000000002</c:v>
                </c:pt>
                <c:pt idx="160">
                  <c:v>16552.960000000003</c:v>
                </c:pt>
                <c:pt idx="161">
                  <c:v>16552.960000000003</c:v>
                </c:pt>
                <c:pt idx="162">
                  <c:v>16714.960000000003</c:v>
                </c:pt>
                <c:pt idx="163">
                  <c:v>16714.960000000003</c:v>
                </c:pt>
                <c:pt idx="164">
                  <c:v>16868.960000000003</c:v>
                </c:pt>
                <c:pt idx="165">
                  <c:v>16868.960000000003</c:v>
                </c:pt>
                <c:pt idx="166">
                  <c:v>17028.160000000003</c:v>
                </c:pt>
                <c:pt idx="167">
                  <c:v>17028.160000000003</c:v>
                </c:pt>
                <c:pt idx="168">
                  <c:v>17187.360000000004</c:v>
                </c:pt>
                <c:pt idx="169">
                  <c:v>17187.360000000004</c:v>
                </c:pt>
                <c:pt idx="170">
                  <c:v>17362.360000000004</c:v>
                </c:pt>
                <c:pt idx="171">
                  <c:v>17362.360000000004</c:v>
                </c:pt>
                <c:pt idx="172">
                  <c:v>17446.360000000004</c:v>
                </c:pt>
                <c:pt idx="173">
                  <c:v>17446.360000000004</c:v>
                </c:pt>
                <c:pt idx="174">
                  <c:v>17827.660000000003</c:v>
                </c:pt>
                <c:pt idx="175">
                  <c:v>17827.660000000003</c:v>
                </c:pt>
                <c:pt idx="176">
                  <c:v>17971.660000000003</c:v>
                </c:pt>
                <c:pt idx="177">
                  <c:v>17971.660000000003</c:v>
                </c:pt>
                <c:pt idx="178">
                  <c:v>18091.660000000003</c:v>
                </c:pt>
                <c:pt idx="179">
                  <c:v>18091.660000000003</c:v>
                </c:pt>
                <c:pt idx="180">
                  <c:v>18115.660000000003</c:v>
                </c:pt>
                <c:pt idx="181">
                  <c:v>18115.660000000003</c:v>
                </c:pt>
                <c:pt idx="182">
                  <c:v>18135.660000000003</c:v>
                </c:pt>
                <c:pt idx="183">
                  <c:v>18135.660000000003</c:v>
                </c:pt>
                <c:pt idx="184">
                  <c:v>18357.660000000003</c:v>
                </c:pt>
                <c:pt idx="185">
                  <c:v>18357.660000000003</c:v>
                </c:pt>
                <c:pt idx="186">
                  <c:v>18357.660000000003</c:v>
                </c:pt>
                <c:pt idx="187">
                  <c:v>18357.660000000003</c:v>
                </c:pt>
                <c:pt idx="188">
                  <c:v>18493.660000000003</c:v>
                </c:pt>
                <c:pt idx="189">
                  <c:v>18493.660000000003</c:v>
                </c:pt>
                <c:pt idx="190">
                  <c:v>18616.660000000003</c:v>
                </c:pt>
                <c:pt idx="191">
                  <c:v>18616.660000000003</c:v>
                </c:pt>
                <c:pt idx="192">
                  <c:v>18768.460000000003</c:v>
                </c:pt>
                <c:pt idx="193">
                  <c:v>18768.460000000003</c:v>
                </c:pt>
                <c:pt idx="194">
                  <c:v>18900.460000000003</c:v>
                </c:pt>
                <c:pt idx="195">
                  <c:v>18900.460000000003</c:v>
                </c:pt>
                <c:pt idx="196">
                  <c:v>19015.160000000003</c:v>
                </c:pt>
                <c:pt idx="197">
                  <c:v>19015.160000000003</c:v>
                </c:pt>
                <c:pt idx="198">
                  <c:v>19068.160000000003</c:v>
                </c:pt>
                <c:pt idx="199">
                  <c:v>19068.160000000003</c:v>
                </c:pt>
                <c:pt idx="200">
                  <c:v>19117.160000000003</c:v>
                </c:pt>
                <c:pt idx="201">
                  <c:v>19117.160000000003</c:v>
                </c:pt>
                <c:pt idx="202">
                  <c:v>19260.160000000003</c:v>
                </c:pt>
                <c:pt idx="203">
                  <c:v>19260.160000000003</c:v>
                </c:pt>
                <c:pt idx="204">
                  <c:v>19354.160000000003</c:v>
                </c:pt>
                <c:pt idx="205">
                  <c:v>19354.160000000003</c:v>
                </c:pt>
                <c:pt idx="206">
                  <c:v>19407.660000000003</c:v>
                </c:pt>
                <c:pt idx="207">
                  <c:v>19407.660000000003</c:v>
                </c:pt>
              </c:numCache>
            </c:numRef>
          </c:xVal>
          <c:yVal>
            <c:numRef>
              <c:f>Gráfico!$C$3:$C$210</c:f>
              <c:numCache>
                <c:formatCode>General</c:formatCode>
                <c:ptCount val="208"/>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20.12</c:v>
                </c:pt>
                <c:pt idx="39">
                  <c:v>20.12</c:v>
                </c:pt>
                <c:pt idx="40">
                  <c:v>31.17</c:v>
                </c:pt>
                <c:pt idx="41">
                  <c:v>31.17</c:v>
                </c:pt>
                <c:pt idx="42">
                  <c:v>77.19</c:v>
                </c:pt>
                <c:pt idx="43">
                  <c:v>77.19</c:v>
                </c:pt>
                <c:pt idx="44">
                  <c:v>94.86</c:v>
                </c:pt>
                <c:pt idx="45">
                  <c:v>94.86</c:v>
                </c:pt>
                <c:pt idx="46">
                  <c:v>95.32</c:v>
                </c:pt>
                <c:pt idx="47">
                  <c:v>95.32</c:v>
                </c:pt>
                <c:pt idx="48">
                  <c:v>97.11</c:v>
                </c:pt>
                <c:pt idx="49">
                  <c:v>97.11</c:v>
                </c:pt>
                <c:pt idx="50">
                  <c:v>97.18</c:v>
                </c:pt>
                <c:pt idx="51">
                  <c:v>97.18</c:v>
                </c:pt>
                <c:pt idx="52">
                  <c:v>97.34</c:v>
                </c:pt>
                <c:pt idx="53">
                  <c:v>97.34</c:v>
                </c:pt>
                <c:pt idx="54">
                  <c:v>111.13</c:v>
                </c:pt>
                <c:pt idx="55">
                  <c:v>111.13</c:v>
                </c:pt>
                <c:pt idx="56">
                  <c:v>124.48</c:v>
                </c:pt>
                <c:pt idx="57">
                  <c:v>124.48</c:v>
                </c:pt>
                <c:pt idx="58">
                  <c:v>134.46</c:v>
                </c:pt>
                <c:pt idx="59">
                  <c:v>134.46</c:v>
                </c:pt>
                <c:pt idx="60">
                  <c:v>134.62</c:v>
                </c:pt>
                <c:pt idx="61">
                  <c:v>134.62</c:v>
                </c:pt>
                <c:pt idx="62">
                  <c:v>134.62</c:v>
                </c:pt>
                <c:pt idx="63">
                  <c:v>134.62</c:v>
                </c:pt>
                <c:pt idx="64">
                  <c:v>151.69</c:v>
                </c:pt>
                <c:pt idx="65">
                  <c:v>151.69</c:v>
                </c:pt>
                <c:pt idx="66">
                  <c:v>175.91</c:v>
                </c:pt>
                <c:pt idx="67">
                  <c:v>175.91</c:v>
                </c:pt>
                <c:pt idx="68">
                  <c:v>183.28</c:v>
                </c:pt>
                <c:pt idx="69">
                  <c:v>183.28</c:v>
                </c:pt>
                <c:pt idx="70">
                  <c:v>198.55</c:v>
                </c:pt>
                <c:pt idx="71">
                  <c:v>198.55</c:v>
                </c:pt>
                <c:pt idx="72">
                  <c:v>212.79</c:v>
                </c:pt>
                <c:pt idx="73">
                  <c:v>212.79</c:v>
                </c:pt>
                <c:pt idx="74">
                  <c:v>213.55</c:v>
                </c:pt>
                <c:pt idx="75">
                  <c:v>213.55</c:v>
                </c:pt>
                <c:pt idx="76">
                  <c:v>229.27</c:v>
                </c:pt>
                <c:pt idx="77">
                  <c:v>229.27</c:v>
                </c:pt>
                <c:pt idx="78">
                  <c:v>254.96</c:v>
                </c:pt>
                <c:pt idx="79">
                  <c:v>254.96</c:v>
                </c:pt>
                <c:pt idx="80">
                  <c:v>257.06</c:v>
                </c:pt>
                <c:pt idx="81">
                  <c:v>257.06</c:v>
                </c:pt>
                <c:pt idx="82">
                  <c:v>257.06</c:v>
                </c:pt>
                <c:pt idx="83">
                  <c:v>257.06</c:v>
                </c:pt>
                <c:pt idx="84">
                  <c:v>270.73</c:v>
                </c:pt>
                <c:pt idx="85">
                  <c:v>270.73</c:v>
                </c:pt>
                <c:pt idx="86">
                  <c:v>270.73</c:v>
                </c:pt>
                <c:pt idx="87">
                  <c:v>270.73</c:v>
                </c:pt>
                <c:pt idx="88">
                  <c:v>270.74</c:v>
                </c:pt>
                <c:pt idx="89">
                  <c:v>270.74</c:v>
                </c:pt>
                <c:pt idx="90">
                  <c:v>270.74</c:v>
                </c:pt>
                <c:pt idx="91">
                  <c:v>270.74</c:v>
                </c:pt>
                <c:pt idx="92">
                  <c:v>271.20999999999998</c:v>
                </c:pt>
                <c:pt idx="93">
                  <c:v>271.20999999999998</c:v>
                </c:pt>
                <c:pt idx="94">
                  <c:v>278.38</c:v>
                </c:pt>
                <c:pt idx="95">
                  <c:v>278.38</c:v>
                </c:pt>
                <c:pt idx="96">
                  <c:v>290.92</c:v>
                </c:pt>
                <c:pt idx="97">
                  <c:v>290.92</c:v>
                </c:pt>
                <c:pt idx="98">
                  <c:v>294.95</c:v>
                </c:pt>
                <c:pt idx="99">
                  <c:v>294.95</c:v>
                </c:pt>
                <c:pt idx="100">
                  <c:v>304.61</c:v>
                </c:pt>
                <c:pt idx="101">
                  <c:v>304.61</c:v>
                </c:pt>
                <c:pt idx="102">
                  <c:v>310.41000000000003</c:v>
                </c:pt>
                <c:pt idx="103">
                  <c:v>310.41000000000003</c:v>
                </c:pt>
                <c:pt idx="104">
                  <c:v>316.26</c:v>
                </c:pt>
                <c:pt idx="105">
                  <c:v>316.26</c:v>
                </c:pt>
                <c:pt idx="106">
                  <c:v>342.65</c:v>
                </c:pt>
                <c:pt idx="107">
                  <c:v>342.65</c:v>
                </c:pt>
                <c:pt idx="108">
                  <c:v>367.86</c:v>
                </c:pt>
                <c:pt idx="109">
                  <c:v>367.86</c:v>
                </c:pt>
                <c:pt idx="110">
                  <c:v>374.87</c:v>
                </c:pt>
                <c:pt idx="111">
                  <c:v>374.87</c:v>
                </c:pt>
                <c:pt idx="112">
                  <c:v>376.38</c:v>
                </c:pt>
                <c:pt idx="113">
                  <c:v>376.38</c:v>
                </c:pt>
                <c:pt idx="114">
                  <c:v>416.26</c:v>
                </c:pt>
                <c:pt idx="115">
                  <c:v>416.26</c:v>
                </c:pt>
                <c:pt idx="116">
                  <c:v>450.86</c:v>
                </c:pt>
                <c:pt idx="117">
                  <c:v>450.86</c:v>
                </c:pt>
                <c:pt idx="118">
                  <c:v>454.19</c:v>
                </c:pt>
                <c:pt idx="119">
                  <c:v>454.19</c:v>
                </c:pt>
                <c:pt idx="120">
                  <c:v>464.83</c:v>
                </c:pt>
                <c:pt idx="121">
                  <c:v>464.83</c:v>
                </c:pt>
                <c:pt idx="122">
                  <c:v>470.34</c:v>
                </c:pt>
                <c:pt idx="123">
                  <c:v>470.34</c:v>
                </c:pt>
                <c:pt idx="124">
                  <c:v>474.09</c:v>
                </c:pt>
                <c:pt idx="125">
                  <c:v>474.09</c:v>
                </c:pt>
                <c:pt idx="126">
                  <c:v>475.68</c:v>
                </c:pt>
                <c:pt idx="127">
                  <c:v>475.68</c:v>
                </c:pt>
                <c:pt idx="128">
                  <c:v>510.12</c:v>
                </c:pt>
                <c:pt idx="129">
                  <c:v>510.12</c:v>
                </c:pt>
                <c:pt idx="130">
                  <c:v>522.96</c:v>
                </c:pt>
                <c:pt idx="131">
                  <c:v>522.96</c:v>
                </c:pt>
                <c:pt idx="132">
                  <c:v>565.94000000000005</c:v>
                </c:pt>
                <c:pt idx="133">
                  <c:v>565.94000000000005</c:v>
                </c:pt>
                <c:pt idx="134">
                  <c:v>570.07000000000005</c:v>
                </c:pt>
                <c:pt idx="135">
                  <c:v>570.07000000000005</c:v>
                </c:pt>
                <c:pt idx="136">
                  <c:v>572.01</c:v>
                </c:pt>
                <c:pt idx="137">
                  <c:v>572.01</c:v>
                </c:pt>
                <c:pt idx="138">
                  <c:v>574.14</c:v>
                </c:pt>
                <c:pt idx="139">
                  <c:v>574.14</c:v>
                </c:pt>
                <c:pt idx="140">
                  <c:v>583.03</c:v>
                </c:pt>
                <c:pt idx="141">
                  <c:v>583.03</c:v>
                </c:pt>
                <c:pt idx="142">
                  <c:v>654.41999999999996</c:v>
                </c:pt>
                <c:pt idx="143">
                  <c:v>654.41999999999996</c:v>
                </c:pt>
                <c:pt idx="144">
                  <c:v>698.14</c:v>
                </c:pt>
                <c:pt idx="145">
                  <c:v>698.14</c:v>
                </c:pt>
                <c:pt idx="146">
                  <c:v>706.35</c:v>
                </c:pt>
                <c:pt idx="147">
                  <c:v>706.35</c:v>
                </c:pt>
                <c:pt idx="148">
                  <c:v>798.62</c:v>
                </c:pt>
                <c:pt idx="149">
                  <c:v>798.62</c:v>
                </c:pt>
                <c:pt idx="150">
                  <c:v>880.49</c:v>
                </c:pt>
                <c:pt idx="151">
                  <c:v>880.49</c:v>
                </c:pt>
                <c:pt idx="152">
                  <c:v>910.86</c:v>
                </c:pt>
                <c:pt idx="153">
                  <c:v>910.86</c:v>
                </c:pt>
                <c:pt idx="154">
                  <c:v>978.1</c:v>
                </c:pt>
                <c:pt idx="155">
                  <c:v>978.1</c:v>
                </c:pt>
                <c:pt idx="156">
                  <c:v>1090.0899999999999</c:v>
                </c:pt>
                <c:pt idx="157">
                  <c:v>1090.0899999999999</c:v>
                </c:pt>
                <c:pt idx="158">
                  <c:v>1226.76</c:v>
                </c:pt>
                <c:pt idx="159">
                  <c:v>1226.76</c:v>
                </c:pt>
                <c:pt idx="160">
                  <c:v>1241.8900000000001</c:v>
                </c:pt>
                <c:pt idx="161">
                  <c:v>1241.8900000000001</c:v>
                </c:pt>
                <c:pt idx="162">
                  <c:v>1244.02</c:v>
                </c:pt>
                <c:pt idx="163">
                  <c:v>1244.02</c:v>
                </c:pt>
                <c:pt idx="164">
                  <c:v>1244.02</c:v>
                </c:pt>
                <c:pt idx="165">
                  <c:v>1244.02</c:v>
                </c:pt>
                <c:pt idx="166">
                  <c:v>1257.44</c:v>
                </c:pt>
                <c:pt idx="167">
                  <c:v>1257.44</c:v>
                </c:pt>
                <c:pt idx="168">
                  <c:v>1257.44</c:v>
                </c:pt>
                <c:pt idx="169">
                  <c:v>1257.44</c:v>
                </c:pt>
                <c:pt idx="170">
                  <c:v>1257.47</c:v>
                </c:pt>
                <c:pt idx="171">
                  <c:v>1257.47</c:v>
                </c:pt>
                <c:pt idx="172">
                  <c:v>1257.49</c:v>
                </c:pt>
                <c:pt idx="173">
                  <c:v>1257.49</c:v>
                </c:pt>
                <c:pt idx="174">
                  <c:v>1294.5</c:v>
                </c:pt>
                <c:pt idx="175">
                  <c:v>1294.5</c:v>
                </c:pt>
                <c:pt idx="176">
                  <c:v>1423.8</c:v>
                </c:pt>
                <c:pt idx="177">
                  <c:v>1423.8</c:v>
                </c:pt>
                <c:pt idx="178">
                  <c:v>1423.8</c:v>
                </c:pt>
                <c:pt idx="179">
                  <c:v>1423.8</c:v>
                </c:pt>
                <c:pt idx="180">
                  <c:v>1490.44</c:v>
                </c:pt>
                <c:pt idx="181">
                  <c:v>1490.44</c:v>
                </c:pt>
                <c:pt idx="182">
                  <c:v>1492.83</c:v>
                </c:pt>
                <c:pt idx="183">
                  <c:v>1492.83</c:v>
                </c:pt>
                <c:pt idx="184">
                  <c:v>1496.82</c:v>
                </c:pt>
                <c:pt idx="185">
                  <c:v>1496.82</c:v>
                </c:pt>
                <c:pt idx="186">
                  <c:v>1827.31</c:v>
                </c:pt>
                <c:pt idx="187">
                  <c:v>1827.31</c:v>
                </c:pt>
                <c:pt idx="188">
                  <c:v>1835.79</c:v>
                </c:pt>
                <c:pt idx="189">
                  <c:v>1835.79</c:v>
                </c:pt>
                <c:pt idx="190">
                  <c:v>1835.79</c:v>
                </c:pt>
                <c:pt idx="191">
                  <c:v>1835.79</c:v>
                </c:pt>
                <c:pt idx="192">
                  <c:v>1922</c:v>
                </c:pt>
                <c:pt idx="193">
                  <c:v>1922</c:v>
                </c:pt>
                <c:pt idx="194">
                  <c:v>1927.25</c:v>
                </c:pt>
                <c:pt idx="195">
                  <c:v>1927.25</c:v>
                </c:pt>
                <c:pt idx="196">
                  <c:v>2014.11</c:v>
                </c:pt>
                <c:pt idx="197">
                  <c:v>2014.11</c:v>
                </c:pt>
                <c:pt idx="198">
                  <c:v>2031.38</c:v>
                </c:pt>
                <c:pt idx="199">
                  <c:v>2031.38</c:v>
                </c:pt>
                <c:pt idx="200">
                  <c:v>2031.4</c:v>
                </c:pt>
                <c:pt idx="201">
                  <c:v>2031.4</c:v>
                </c:pt>
                <c:pt idx="202">
                  <c:v>2275.62</c:v>
                </c:pt>
                <c:pt idx="203">
                  <c:v>2275.62</c:v>
                </c:pt>
                <c:pt idx="204">
                  <c:v>2275.62</c:v>
                </c:pt>
                <c:pt idx="205">
                  <c:v>2275.62</c:v>
                </c:pt>
                <c:pt idx="206">
                  <c:v>2631.53</c:v>
                </c:pt>
                <c:pt idx="207">
                  <c:v>2631.53</c:v>
                </c:pt>
              </c:numCache>
            </c:numRef>
          </c:yVal>
          <c:smooth val="0"/>
          <c:extLst>
            <c:ext xmlns:c16="http://schemas.microsoft.com/office/drawing/2014/chart" uri="{C3380CC4-5D6E-409C-BE32-E72D297353CC}">
              <c16:uniqueId val="{00000002-9FA5-405E-B801-D844DB1764F9}"/>
            </c:ext>
          </c:extLst>
        </c:ser>
        <c:ser>
          <c:idx val="1"/>
          <c:order val="5"/>
          <c:tx>
            <c:strRef>
              <c:f>Gráfico!$E$1</c:f>
              <c:strCache>
                <c:ptCount val="1"/>
                <c:pt idx="0">
                  <c:v>RV2-202204</c:v>
                </c:pt>
              </c:strCache>
            </c:strRef>
          </c:tx>
          <c:spPr>
            <a:ln w="31750" cap="rnd">
              <a:solidFill>
                <a:srgbClr val="FF0000"/>
              </a:solidFill>
              <a:round/>
            </a:ln>
            <a:effectLst/>
          </c:spPr>
          <c:marker>
            <c:symbol val="none"/>
          </c:marker>
          <c:xVal>
            <c:numRef>
              <c:f>Gráfico!$F$3:$F$210</c:f>
              <c:numCache>
                <c:formatCode>General</c:formatCode>
                <c:ptCount val="208"/>
                <c:pt idx="0">
                  <c:v>147.80000000000001</c:v>
                </c:pt>
                <c:pt idx="1">
                  <c:v>147.80000000000001</c:v>
                </c:pt>
                <c:pt idx="2">
                  <c:v>212.8</c:v>
                </c:pt>
                <c:pt idx="3">
                  <c:v>212.8</c:v>
                </c:pt>
                <c:pt idx="4">
                  <c:v>275.8</c:v>
                </c:pt>
                <c:pt idx="5">
                  <c:v>275.8</c:v>
                </c:pt>
                <c:pt idx="6">
                  <c:v>339.8</c:v>
                </c:pt>
                <c:pt idx="7">
                  <c:v>339.8</c:v>
                </c:pt>
                <c:pt idx="8">
                  <c:v>403.8</c:v>
                </c:pt>
                <c:pt idx="9">
                  <c:v>403.8</c:v>
                </c:pt>
                <c:pt idx="10">
                  <c:v>466.8</c:v>
                </c:pt>
                <c:pt idx="11">
                  <c:v>466.8</c:v>
                </c:pt>
                <c:pt idx="12">
                  <c:v>466.8</c:v>
                </c:pt>
                <c:pt idx="13">
                  <c:v>466.8</c:v>
                </c:pt>
                <c:pt idx="14">
                  <c:v>466.8</c:v>
                </c:pt>
                <c:pt idx="15">
                  <c:v>466.8</c:v>
                </c:pt>
                <c:pt idx="16">
                  <c:v>466.8</c:v>
                </c:pt>
                <c:pt idx="17">
                  <c:v>466.8</c:v>
                </c:pt>
                <c:pt idx="18">
                  <c:v>466.8</c:v>
                </c:pt>
                <c:pt idx="19">
                  <c:v>466.8</c:v>
                </c:pt>
                <c:pt idx="20">
                  <c:v>466.8</c:v>
                </c:pt>
                <c:pt idx="21">
                  <c:v>466.8</c:v>
                </c:pt>
                <c:pt idx="22">
                  <c:v>466.8</c:v>
                </c:pt>
                <c:pt idx="23">
                  <c:v>466.8</c:v>
                </c:pt>
                <c:pt idx="24">
                  <c:v>466.8</c:v>
                </c:pt>
                <c:pt idx="25">
                  <c:v>466.8</c:v>
                </c:pt>
                <c:pt idx="26">
                  <c:v>466.8</c:v>
                </c:pt>
                <c:pt idx="27">
                  <c:v>466.8</c:v>
                </c:pt>
                <c:pt idx="28">
                  <c:v>466.8</c:v>
                </c:pt>
                <c:pt idx="29">
                  <c:v>466.8</c:v>
                </c:pt>
                <c:pt idx="30">
                  <c:v>466.8</c:v>
                </c:pt>
                <c:pt idx="31">
                  <c:v>466.8</c:v>
                </c:pt>
                <c:pt idx="32">
                  <c:v>466.8</c:v>
                </c:pt>
                <c:pt idx="33">
                  <c:v>466.8</c:v>
                </c:pt>
                <c:pt idx="34">
                  <c:v>466.8</c:v>
                </c:pt>
                <c:pt idx="35">
                  <c:v>466.8</c:v>
                </c:pt>
                <c:pt idx="36">
                  <c:v>466.8</c:v>
                </c:pt>
                <c:pt idx="37">
                  <c:v>466.8</c:v>
                </c:pt>
                <c:pt idx="38">
                  <c:v>466.8</c:v>
                </c:pt>
                <c:pt idx="39">
                  <c:v>466.8</c:v>
                </c:pt>
                <c:pt idx="40">
                  <c:v>1816.8</c:v>
                </c:pt>
                <c:pt idx="41">
                  <c:v>1816.8</c:v>
                </c:pt>
                <c:pt idx="42">
                  <c:v>2456.8000000000002</c:v>
                </c:pt>
                <c:pt idx="43">
                  <c:v>2456.8000000000002</c:v>
                </c:pt>
                <c:pt idx="44">
                  <c:v>2663.8</c:v>
                </c:pt>
                <c:pt idx="45">
                  <c:v>2663.8</c:v>
                </c:pt>
                <c:pt idx="46">
                  <c:v>2908.8</c:v>
                </c:pt>
                <c:pt idx="47">
                  <c:v>2908.8</c:v>
                </c:pt>
                <c:pt idx="48">
                  <c:v>3228.8</c:v>
                </c:pt>
                <c:pt idx="49">
                  <c:v>3228.8</c:v>
                </c:pt>
                <c:pt idx="50">
                  <c:v>3233.8</c:v>
                </c:pt>
                <c:pt idx="51">
                  <c:v>3233.8</c:v>
                </c:pt>
                <c:pt idx="52">
                  <c:v>3244.8</c:v>
                </c:pt>
                <c:pt idx="53">
                  <c:v>3244.8</c:v>
                </c:pt>
                <c:pt idx="54">
                  <c:v>3244.8</c:v>
                </c:pt>
                <c:pt idx="55">
                  <c:v>3244.8</c:v>
                </c:pt>
                <c:pt idx="56">
                  <c:v>3244.8</c:v>
                </c:pt>
                <c:pt idx="57">
                  <c:v>3244.8</c:v>
                </c:pt>
                <c:pt idx="58">
                  <c:v>3294.8</c:v>
                </c:pt>
                <c:pt idx="59">
                  <c:v>3294.8</c:v>
                </c:pt>
                <c:pt idx="60">
                  <c:v>3336.2000000000003</c:v>
                </c:pt>
                <c:pt idx="61">
                  <c:v>3336.2000000000003</c:v>
                </c:pt>
                <c:pt idx="62">
                  <c:v>3927</c:v>
                </c:pt>
                <c:pt idx="63">
                  <c:v>3927</c:v>
                </c:pt>
                <c:pt idx="64">
                  <c:v>4020.3</c:v>
                </c:pt>
                <c:pt idx="65">
                  <c:v>4020.3</c:v>
                </c:pt>
                <c:pt idx="66">
                  <c:v>4037.75</c:v>
                </c:pt>
                <c:pt idx="67">
                  <c:v>4037.75</c:v>
                </c:pt>
                <c:pt idx="68">
                  <c:v>4041.25</c:v>
                </c:pt>
                <c:pt idx="69">
                  <c:v>4041.25</c:v>
                </c:pt>
                <c:pt idx="70">
                  <c:v>4069.25</c:v>
                </c:pt>
                <c:pt idx="71">
                  <c:v>4069.25</c:v>
                </c:pt>
                <c:pt idx="72">
                  <c:v>4069.25</c:v>
                </c:pt>
                <c:pt idx="73">
                  <c:v>4069.25</c:v>
                </c:pt>
                <c:pt idx="74">
                  <c:v>4287.95</c:v>
                </c:pt>
                <c:pt idx="75">
                  <c:v>4287.95</c:v>
                </c:pt>
                <c:pt idx="76">
                  <c:v>4287.95</c:v>
                </c:pt>
                <c:pt idx="77">
                  <c:v>4287.95</c:v>
                </c:pt>
                <c:pt idx="78">
                  <c:v>4617.95</c:v>
                </c:pt>
                <c:pt idx="79">
                  <c:v>4617.95</c:v>
                </c:pt>
                <c:pt idx="80">
                  <c:v>4944.55</c:v>
                </c:pt>
                <c:pt idx="81">
                  <c:v>4944.55</c:v>
                </c:pt>
                <c:pt idx="82">
                  <c:v>4971.51</c:v>
                </c:pt>
                <c:pt idx="83">
                  <c:v>4971.51</c:v>
                </c:pt>
                <c:pt idx="84">
                  <c:v>5114.51</c:v>
                </c:pt>
                <c:pt idx="85">
                  <c:v>5114.51</c:v>
                </c:pt>
                <c:pt idx="86">
                  <c:v>5268.51</c:v>
                </c:pt>
                <c:pt idx="87">
                  <c:v>5268.51</c:v>
                </c:pt>
                <c:pt idx="88">
                  <c:v>5323.51</c:v>
                </c:pt>
                <c:pt idx="89">
                  <c:v>5323.51</c:v>
                </c:pt>
                <c:pt idx="90">
                  <c:v>5647.41</c:v>
                </c:pt>
                <c:pt idx="91">
                  <c:v>5647.41</c:v>
                </c:pt>
                <c:pt idx="92">
                  <c:v>5971.21</c:v>
                </c:pt>
                <c:pt idx="93">
                  <c:v>5971.21</c:v>
                </c:pt>
                <c:pt idx="94">
                  <c:v>5972.31</c:v>
                </c:pt>
                <c:pt idx="95">
                  <c:v>5972.31</c:v>
                </c:pt>
                <c:pt idx="96">
                  <c:v>5973.43</c:v>
                </c:pt>
                <c:pt idx="97">
                  <c:v>5973.43</c:v>
                </c:pt>
                <c:pt idx="98">
                  <c:v>6053.43</c:v>
                </c:pt>
                <c:pt idx="99">
                  <c:v>6053.43</c:v>
                </c:pt>
                <c:pt idx="100">
                  <c:v>6053.43</c:v>
                </c:pt>
                <c:pt idx="101">
                  <c:v>6053.43</c:v>
                </c:pt>
                <c:pt idx="102">
                  <c:v>6318.43</c:v>
                </c:pt>
                <c:pt idx="103">
                  <c:v>6318.43</c:v>
                </c:pt>
                <c:pt idx="104">
                  <c:v>6848.43</c:v>
                </c:pt>
                <c:pt idx="105">
                  <c:v>6848.43</c:v>
                </c:pt>
                <c:pt idx="106">
                  <c:v>7198.43</c:v>
                </c:pt>
                <c:pt idx="107">
                  <c:v>7198.43</c:v>
                </c:pt>
                <c:pt idx="108">
                  <c:v>7201.43</c:v>
                </c:pt>
                <c:pt idx="109">
                  <c:v>7201.43</c:v>
                </c:pt>
                <c:pt idx="110">
                  <c:v>7291.43</c:v>
                </c:pt>
                <c:pt idx="111">
                  <c:v>7291.43</c:v>
                </c:pt>
                <c:pt idx="112">
                  <c:v>7450.33</c:v>
                </c:pt>
                <c:pt idx="113">
                  <c:v>7450.33</c:v>
                </c:pt>
                <c:pt idx="114">
                  <c:v>8129.63</c:v>
                </c:pt>
                <c:pt idx="115">
                  <c:v>8129.63</c:v>
                </c:pt>
                <c:pt idx="116">
                  <c:v>8439.630000000001</c:v>
                </c:pt>
                <c:pt idx="117">
                  <c:v>8439.630000000001</c:v>
                </c:pt>
                <c:pt idx="118">
                  <c:v>8794.630000000001</c:v>
                </c:pt>
                <c:pt idx="119">
                  <c:v>8794.630000000001</c:v>
                </c:pt>
                <c:pt idx="120">
                  <c:v>8794.630000000001</c:v>
                </c:pt>
                <c:pt idx="121">
                  <c:v>8794.630000000001</c:v>
                </c:pt>
                <c:pt idx="122">
                  <c:v>8977.630000000001</c:v>
                </c:pt>
                <c:pt idx="123">
                  <c:v>8977.630000000001</c:v>
                </c:pt>
                <c:pt idx="124">
                  <c:v>10570.630000000001</c:v>
                </c:pt>
                <c:pt idx="125">
                  <c:v>10570.630000000001</c:v>
                </c:pt>
                <c:pt idx="126">
                  <c:v>10570.630000000001</c:v>
                </c:pt>
                <c:pt idx="127">
                  <c:v>10570.630000000001</c:v>
                </c:pt>
                <c:pt idx="128">
                  <c:v>10774.630000000001</c:v>
                </c:pt>
                <c:pt idx="129">
                  <c:v>10774.630000000001</c:v>
                </c:pt>
                <c:pt idx="130">
                  <c:v>10774.630000000001</c:v>
                </c:pt>
                <c:pt idx="131">
                  <c:v>10774.630000000001</c:v>
                </c:pt>
                <c:pt idx="132">
                  <c:v>10856.630000000001</c:v>
                </c:pt>
                <c:pt idx="133">
                  <c:v>10856.630000000001</c:v>
                </c:pt>
                <c:pt idx="134">
                  <c:v>11101.630000000001</c:v>
                </c:pt>
                <c:pt idx="135">
                  <c:v>11101.630000000001</c:v>
                </c:pt>
                <c:pt idx="136">
                  <c:v>12439.630000000001</c:v>
                </c:pt>
                <c:pt idx="137">
                  <c:v>12439.630000000001</c:v>
                </c:pt>
                <c:pt idx="138">
                  <c:v>12764.630000000001</c:v>
                </c:pt>
                <c:pt idx="139">
                  <c:v>12764.630000000001</c:v>
                </c:pt>
                <c:pt idx="140">
                  <c:v>13007.730000000001</c:v>
                </c:pt>
                <c:pt idx="141">
                  <c:v>13007.730000000001</c:v>
                </c:pt>
                <c:pt idx="142">
                  <c:v>13487.730000000001</c:v>
                </c:pt>
                <c:pt idx="143">
                  <c:v>13487.730000000001</c:v>
                </c:pt>
                <c:pt idx="144">
                  <c:v>13487.730000000001</c:v>
                </c:pt>
                <c:pt idx="145">
                  <c:v>13487.730000000001</c:v>
                </c:pt>
                <c:pt idx="146">
                  <c:v>13577.760000000002</c:v>
                </c:pt>
                <c:pt idx="147">
                  <c:v>13577.760000000002</c:v>
                </c:pt>
                <c:pt idx="148">
                  <c:v>13942.760000000002</c:v>
                </c:pt>
                <c:pt idx="149">
                  <c:v>13942.760000000002</c:v>
                </c:pt>
                <c:pt idx="150">
                  <c:v>14690.760000000002</c:v>
                </c:pt>
                <c:pt idx="151">
                  <c:v>14690.760000000002</c:v>
                </c:pt>
                <c:pt idx="152">
                  <c:v>15410.760000000002</c:v>
                </c:pt>
                <c:pt idx="153">
                  <c:v>15410.760000000002</c:v>
                </c:pt>
                <c:pt idx="154">
                  <c:v>15410.760000000002</c:v>
                </c:pt>
                <c:pt idx="155">
                  <c:v>15410.760000000002</c:v>
                </c:pt>
                <c:pt idx="156">
                  <c:v>15410.760000000002</c:v>
                </c:pt>
                <c:pt idx="157">
                  <c:v>15410.760000000002</c:v>
                </c:pt>
                <c:pt idx="158">
                  <c:v>15585.760000000002</c:v>
                </c:pt>
                <c:pt idx="159">
                  <c:v>15585.760000000002</c:v>
                </c:pt>
                <c:pt idx="160">
                  <c:v>15726.760000000002</c:v>
                </c:pt>
                <c:pt idx="161">
                  <c:v>15726.760000000002</c:v>
                </c:pt>
                <c:pt idx="162">
                  <c:v>15776.460000000003</c:v>
                </c:pt>
                <c:pt idx="163">
                  <c:v>15776.460000000003</c:v>
                </c:pt>
                <c:pt idx="164">
                  <c:v>15909.460000000003</c:v>
                </c:pt>
                <c:pt idx="165">
                  <c:v>15909.460000000003</c:v>
                </c:pt>
                <c:pt idx="166">
                  <c:v>16036.460000000003</c:v>
                </c:pt>
                <c:pt idx="167">
                  <c:v>16036.460000000003</c:v>
                </c:pt>
                <c:pt idx="168">
                  <c:v>16195.660000000003</c:v>
                </c:pt>
                <c:pt idx="169">
                  <c:v>16195.660000000003</c:v>
                </c:pt>
                <c:pt idx="170">
                  <c:v>16354.860000000004</c:v>
                </c:pt>
                <c:pt idx="171">
                  <c:v>16354.860000000004</c:v>
                </c:pt>
                <c:pt idx="172">
                  <c:v>16529.860000000004</c:v>
                </c:pt>
                <c:pt idx="173">
                  <c:v>16529.860000000004</c:v>
                </c:pt>
                <c:pt idx="174">
                  <c:v>16647.860000000004</c:v>
                </c:pt>
                <c:pt idx="175">
                  <c:v>16647.860000000004</c:v>
                </c:pt>
                <c:pt idx="176">
                  <c:v>17029.160000000003</c:v>
                </c:pt>
                <c:pt idx="177">
                  <c:v>17029.160000000003</c:v>
                </c:pt>
                <c:pt idx="178">
                  <c:v>17053.160000000003</c:v>
                </c:pt>
                <c:pt idx="179">
                  <c:v>17053.160000000003</c:v>
                </c:pt>
                <c:pt idx="180">
                  <c:v>17073.160000000003</c:v>
                </c:pt>
                <c:pt idx="181">
                  <c:v>17073.160000000003</c:v>
                </c:pt>
                <c:pt idx="182">
                  <c:v>17217.160000000003</c:v>
                </c:pt>
                <c:pt idx="183">
                  <c:v>17217.160000000003</c:v>
                </c:pt>
                <c:pt idx="184">
                  <c:v>17337.160000000003</c:v>
                </c:pt>
                <c:pt idx="185">
                  <c:v>17337.160000000003</c:v>
                </c:pt>
                <c:pt idx="186">
                  <c:v>17337.160000000003</c:v>
                </c:pt>
                <c:pt idx="187">
                  <c:v>17337.160000000003</c:v>
                </c:pt>
                <c:pt idx="188">
                  <c:v>17473.160000000003</c:v>
                </c:pt>
                <c:pt idx="189">
                  <c:v>17473.160000000003</c:v>
                </c:pt>
                <c:pt idx="190">
                  <c:v>17596.160000000003</c:v>
                </c:pt>
                <c:pt idx="191">
                  <c:v>17596.160000000003</c:v>
                </c:pt>
                <c:pt idx="192">
                  <c:v>17728.160000000003</c:v>
                </c:pt>
                <c:pt idx="193">
                  <c:v>17728.160000000003</c:v>
                </c:pt>
                <c:pt idx="194">
                  <c:v>17843.660000000003</c:v>
                </c:pt>
                <c:pt idx="195">
                  <c:v>17843.660000000003</c:v>
                </c:pt>
                <c:pt idx="196">
                  <c:v>17899.660000000003</c:v>
                </c:pt>
                <c:pt idx="197">
                  <c:v>17899.660000000003</c:v>
                </c:pt>
                <c:pt idx="198">
                  <c:v>17947.660000000003</c:v>
                </c:pt>
                <c:pt idx="199">
                  <c:v>17947.660000000003</c:v>
                </c:pt>
                <c:pt idx="200">
                  <c:v>18169.660000000003</c:v>
                </c:pt>
                <c:pt idx="201">
                  <c:v>18169.660000000003</c:v>
                </c:pt>
                <c:pt idx="202">
                  <c:v>18312.660000000003</c:v>
                </c:pt>
                <c:pt idx="203">
                  <c:v>18312.660000000003</c:v>
                </c:pt>
                <c:pt idx="204">
                  <c:v>18406.660000000003</c:v>
                </c:pt>
                <c:pt idx="205">
                  <c:v>18406.660000000003</c:v>
                </c:pt>
                <c:pt idx="206">
                  <c:v>18460.160000000003</c:v>
                </c:pt>
                <c:pt idx="207">
                  <c:v>18460.160000000003</c:v>
                </c:pt>
              </c:numCache>
            </c:numRef>
          </c:xVal>
          <c:yVal>
            <c:numRef>
              <c:f>Gráfico!$E$3:$E$210</c:f>
              <c:numCache>
                <c:formatCode>0.00</c:formatCode>
                <c:ptCount val="208"/>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20.12</c:v>
                </c:pt>
                <c:pt idx="41">
                  <c:v>20.12</c:v>
                </c:pt>
                <c:pt idx="42">
                  <c:v>31.17</c:v>
                </c:pt>
                <c:pt idx="43">
                  <c:v>31.17</c:v>
                </c:pt>
                <c:pt idx="44">
                  <c:v>77.19</c:v>
                </c:pt>
                <c:pt idx="45">
                  <c:v>77.19</c:v>
                </c:pt>
                <c:pt idx="46">
                  <c:v>94.86</c:v>
                </c:pt>
                <c:pt idx="47">
                  <c:v>94.86</c:v>
                </c:pt>
                <c:pt idx="48">
                  <c:v>95.32</c:v>
                </c:pt>
                <c:pt idx="49">
                  <c:v>95.32</c:v>
                </c:pt>
                <c:pt idx="50">
                  <c:v>97.11</c:v>
                </c:pt>
                <c:pt idx="51">
                  <c:v>97.11</c:v>
                </c:pt>
                <c:pt idx="52">
                  <c:v>97.18</c:v>
                </c:pt>
                <c:pt idx="53">
                  <c:v>97.18</c:v>
                </c:pt>
                <c:pt idx="54">
                  <c:v>97.34</c:v>
                </c:pt>
                <c:pt idx="55">
                  <c:v>97.34</c:v>
                </c:pt>
                <c:pt idx="56">
                  <c:v>111.13</c:v>
                </c:pt>
                <c:pt idx="57">
                  <c:v>111.13</c:v>
                </c:pt>
                <c:pt idx="58">
                  <c:v>124.48</c:v>
                </c:pt>
                <c:pt idx="59">
                  <c:v>124.48</c:v>
                </c:pt>
                <c:pt idx="60">
                  <c:v>134.46</c:v>
                </c:pt>
                <c:pt idx="61">
                  <c:v>134.46</c:v>
                </c:pt>
                <c:pt idx="62">
                  <c:v>147.13</c:v>
                </c:pt>
                <c:pt idx="63">
                  <c:v>147.13</c:v>
                </c:pt>
                <c:pt idx="64">
                  <c:v>147.13</c:v>
                </c:pt>
                <c:pt idx="65">
                  <c:v>147.13</c:v>
                </c:pt>
                <c:pt idx="66">
                  <c:v>151.69</c:v>
                </c:pt>
                <c:pt idx="67">
                  <c:v>151.69</c:v>
                </c:pt>
                <c:pt idx="68">
                  <c:v>175.91</c:v>
                </c:pt>
                <c:pt idx="69">
                  <c:v>175.91</c:v>
                </c:pt>
                <c:pt idx="70">
                  <c:v>183.28</c:v>
                </c:pt>
                <c:pt idx="71">
                  <c:v>183.28</c:v>
                </c:pt>
                <c:pt idx="72">
                  <c:v>198.55</c:v>
                </c:pt>
                <c:pt idx="73">
                  <c:v>198.55</c:v>
                </c:pt>
                <c:pt idx="74">
                  <c:v>212.79</c:v>
                </c:pt>
                <c:pt idx="75">
                  <c:v>212.79</c:v>
                </c:pt>
                <c:pt idx="76">
                  <c:v>213.55</c:v>
                </c:pt>
                <c:pt idx="77">
                  <c:v>213.55</c:v>
                </c:pt>
                <c:pt idx="78">
                  <c:v>229.27</c:v>
                </c:pt>
                <c:pt idx="79">
                  <c:v>229.27</c:v>
                </c:pt>
                <c:pt idx="80">
                  <c:v>254.96</c:v>
                </c:pt>
                <c:pt idx="81">
                  <c:v>254.96</c:v>
                </c:pt>
                <c:pt idx="82">
                  <c:v>257.06</c:v>
                </c:pt>
                <c:pt idx="83">
                  <c:v>257.06</c:v>
                </c:pt>
                <c:pt idx="84">
                  <c:v>257.06</c:v>
                </c:pt>
                <c:pt idx="85">
                  <c:v>257.06</c:v>
                </c:pt>
                <c:pt idx="86">
                  <c:v>271.20999999999998</c:v>
                </c:pt>
                <c:pt idx="87">
                  <c:v>271.20999999999998</c:v>
                </c:pt>
                <c:pt idx="88">
                  <c:v>278.38</c:v>
                </c:pt>
                <c:pt idx="89">
                  <c:v>278.38</c:v>
                </c:pt>
                <c:pt idx="90">
                  <c:v>300.45</c:v>
                </c:pt>
                <c:pt idx="91">
                  <c:v>300.45</c:v>
                </c:pt>
                <c:pt idx="92">
                  <c:v>300.45</c:v>
                </c:pt>
                <c:pt idx="93">
                  <c:v>300.45</c:v>
                </c:pt>
                <c:pt idx="94">
                  <c:v>300.45999999999998</c:v>
                </c:pt>
                <c:pt idx="95">
                  <c:v>300.45999999999998</c:v>
                </c:pt>
                <c:pt idx="96">
                  <c:v>300.45999999999998</c:v>
                </c:pt>
                <c:pt idx="97">
                  <c:v>300.45999999999998</c:v>
                </c:pt>
                <c:pt idx="98">
                  <c:v>304.61</c:v>
                </c:pt>
                <c:pt idx="99">
                  <c:v>304.61</c:v>
                </c:pt>
                <c:pt idx="100">
                  <c:v>310.41000000000003</c:v>
                </c:pt>
                <c:pt idx="101">
                  <c:v>310.41000000000003</c:v>
                </c:pt>
                <c:pt idx="102">
                  <c:v>316.26</c:v>
                </c:pt>
                <c:pt idx="103">
                  <c:v>316.26</c:v>
                </c:pt>
                <c:pt idx="104">
                  <c:v>323.58999999999997</c:v>
                </c:pt>
                <c:pt idx="105">
                  <c:v>323.58999999999997</c:v>
                </c:pt>
                <c:pt idx="106">
                  <c:v>327.9</c:v>
                </c:pt>
                <c:pt idx="107">
                  <c:v>327.9</c:v>
                </c:pt>
                <c:pt idx="108">
                  <c:v>342.65</c:v>
                </c:pt>
                <c:pt idx="109">
                  <c:v>342.65</c:v>
                </c:pt>
                <c:pt idx="110">
                  <c:v>367.86</c:v>
                </c:pt>
                <c:pt idx="111">
                  <c:v>367.86</c:v>
                </c:pt>
                <c:pt idx="112">
                  <c:v>374.87</c:v>
                </c:pt>
                <c:pt idx="113">
                  <c:v>374.87</c:v>
                </c:pt>
                <c:pt idx="114">
                  <c:v>376.38</c:v>
                </c:pt>
                <c:pt idx="115">
                  <c:v>376.38</c:v>
                </c:pt>
                <c:pt idx="116">
                  <c:v>450.86</c:v>
                </c:pt>
                <c:pt idx="117">
                  <c:v>450.86</c:v>
                </c:pt>
                <c:pt idx="118">
                  <c:v>464.83</c:v>
                </c:pt>
                <c:pt idx="119">
                  <c:v>464.83</c:v>
                </c:pt>
                <c:pt idx="120">
                  <c:v>470.34</c:v>
                </c:pt>
                <c:pt idx="121">
                  <c:v>470.34</c:v>
                </c:pt>
                <c:pt idx="122">
                  <c:v>474.09</c:v>
                </c:pt>
                <c:pt idx="123">
                  <c:v>474.09</c:v>
                </c:pt>
                <c:pt idx="124">
                  <c:v>475.48</c:v>
                </c:pt>
                <c:pt idx="125">
                  <c:v>475.48</c:v>
                </c:pt>
                <c:pt idx="126">
                  <c:v>475.68</c:v>
                </c:pt>
                <c:pt idx="127">
                  <c:v>475.68</c:v>
                </c:pt>
                <c:pt idx="128">
                  <c:v>506.73</c:v>
                </c:pt>
                <c:pt idx="129">
                  <c:v>506.73</c:v>
                </c:pt>
                <c:pt idx="130">
                  <c:v>510.12</c:v>
                </c:pt>
                <c:pt idx="131">
                  <c:v>510.12</c:v>
                </c:pt>
                <c:pt idx="132">
                  <c:v>522.96</c:v>
                </c:pt>
                <c:pt idx="133">
                  <c:v>522.96</c:v>
                </c:pt>
                <c:pt idx="134">
                  <c:v>570.07000000000005</c:v>
                </c:pt>
                <c:pt idx="135">
                  <c:v>570.07000000000005</c:v>
                </c:pt>
                <c:pt idx="136">
                  <c:v>637.96</c:v>
                </c:pt>
                <c:pt idx="137">
                  <c:v>637.96</c:v>
                </c:pt>
                <c:pt idx="138">
                  <c:v>654.41999999999996</c:v>
                </c:pt>
                <c:pt idx="139">
                  <c:v>654.41999999999996</c:v>
                </c:pt>
                <c:pt idx="140">
                  <c:v>698.14</c:v>
                </c:pt>
                <c:pt idx="141">
                  <c:v>698.14</c:v>
                </c:pt>
                <c:pt idx="142">
                  <c:v>706.35</c:v>
                </c:pt>
                <c:pt idx="143">
                  <c:v>706.35</c:v>
                </c:pt>
                <c:pt idx="144">
                  <c:v>798.62</c:v>
                </c:pt>
                <c:pt idx="145">
                  <c:v>798.62</c:v>
                </c:pt>
                <c:pt idx="146">
                  <c:v>860.04</c:v>
                </c:pt>
                <c:pt idx="147">
                  <c:v>860.04</c:v>
                </c:pt>
                <c:pt idx="148">
                  <c:v>869.72</c:v>
                </c:pt>
                <c:pt idx="149">
                  <c:v>869.72</c:v>
                </c:pt>
                <c:pt idx="150">
                  <c:v>880.49</c:v>
                </c:pt>
                <c:pt idx="151">
                  <c:v>880.49</c:v>
                </c:pt>
                <c:pt idx="152">
                  <c:v>895.26</c:v>
                </c:pt>
                <c:pt idx="153">
                  <c:v>895.26</c:v>
                </c:pt>
                <c:pt idx="154">
                  <c:v>910.86</c:v>
                </c:pt>
                <c:pt idx="155">
                  <c:v>910.86</c:v>
                </c:pt>
                <c:pt idx="156">
                  <c:v>978.1</c:v>
                </c:pt>
                <c:pt idx="157">
                  <c:v>978.1</c:v>
                </c:pt>
                <c:pt idx="158">
                  <c:v>1192.49</c:v>
                </c:pt>
                <c:pt idx="159">
                  <c:v>1192.49</c:v>
                </c:pt>
                <c:pt idx="160">
                  <c:v>1340.74</c:v>
                </c:pt>
                <c:pt idx="161">
                  <c:v>1340.74</c:v>
                </c:pt>
                <c:pt idx="162">
                  <c:v>1355.67</c:v>
                </c:pt>
                <c:pt idx="163">
                  <c:v>1355.67</c:v>
                </c:pt>
                <c:pt idx="164">
                  <c:v>1356.94</c:v>
                </c:pt>
                <c:pt idx="165">
                  <c:v>1356.94</c:v>
                </c:pt>
                <c:pt idx="166">
                  <c:v>1356.94</c:v>
                </c:pt>
                <c:pt idx="167">
                  <c:v>1356.94</c:v>
                </c:pt>
                <c:pt idx="168">
                  <c:v>1372.71</c:v>
                </c:pt>
                <c:pt idx="169">
                  <c:v>1372.71</c:v>
                </c:pt>
                <c:pt idx="170">
                  <c:v>1372.71</c:v>
                </c:pt>
                <c:pt idx="171">
                  <c:v>1372.71</c:v>
                </c:pt>
                <c:pt idx="172">
                  <c:v>1372.74</c:v>
                </c:pt>
                <c:pt idx="173">
                  <c:v>1372.74</c:v>
                </c:pt>
                <c:pt idx="174">
                  <c:v>1372.77</c:v>
                </c:pt>
                <c:pt idx="175">
                  <c:v>1372.77</c:v>
                </c:pt>
                <c:pt idx="176">
                  <c:v>1416.83</c:v>
                </c:pt>
                <c:pt idx="177">
                  <c:v>1416.83</c:v>
                </c:pt>
                <c:pt idx="178">
                  <c:v>1490.44</c:v>
                </c:pt>
                <c:pt idx="179">
                  <c:v>1490.44</c:v>
                </c:pt>
                <c:pt idx="180">
                  <c:v>1492.83</c:v>
                </c:pt>
                <c:pt idx="181">
                  <c:v>1492.83</c:v>
                </c:pt>
                <c:pt idx="182">
                  <c:v>1553.93</c:v>
                </c:pt>
                <c:pt idx="183">
                  <c:v>1553.93</c:v>
                </c:pt>
                <c:pt idx="184">
                  <c:v>1553.93</c:v>
                </c:pt>
                <c:pt idx="185">
                  <c:v>1553.93</c:v>
                </c:pt>
                <c:pt idx="186">
                  <c:v>1827.31</c:v>
                </c:pt>
                <c:pt idx="187">
                  <c:v>1827.31</c:v>
                </c:pt>
                <c:pt idx="188">
                  <c:v>1835.79</c:v>
                </c:pt>
                <c:pt idx="189">
                  <c:v>1835.79</c:v>
                </c:pt>
                <c:pt idx="190">
                  <c:v>1835.79</c:v>
                </c:pt>
                <c:pt idx="191">
                  <c:v>1835.79</c:v>
                </c:pt>
                <c:pt idx="192">
                  <c:v>1927.25</c:v>
                </c:pt>
                <c:pt idx="193">
                  <c:v>1927.25</c:v>
                </c:pt>
                <c:pt idx="194">
                  <c:v>2014.11</c:v>
                </c:pt>
                <c:pt idx="195">
                  <c:v>2014.11</c:v>
                </c:pt>
                <c:pt idx="196">
                  <c:v>2031.38</c:v>
                </c:pt>
                <c:pt idx="197">
                  <c:v>2031.38</c:v>
                </c:pt>
                <c:pt idx="198">
                  <c:v>2031.4</c:v>
                </c:pt>
                <c:pt idx="199">
                  <c:v>2031.4</c:v>
                </c:pt>
                <c:pt idx="200">
                  <c:v>2083.17</c:v>
                </c:pt>
                <c:pt idx="201">
                  <c:v>2083.17</c:v>
                </c:pt>
                <c:pt idx="202">
                  <c:v>2275.62</c:v>
                </c:pt>
                <c:pt idx="203">
                  <c:v>2275.62</c:v>
                </c:pt>
                <c:pt idx="204">
                  <c:v>2275.62</c:v>
                </c:pt>
                <c:pt idx="205">
                  <c:v>2275.62</c:v>
                </c:pt>
                <c:pt idx="206">
                  <c:v>2631.53</c:v>
                </c:pt>
                <c:pt idx="207">
                  <c:v>2631.53</c:v>
                </c:pt>
              </c:numCache>
            </c:numRef>
          </c:yVal>
          <c:smooth val="0"/>
          <c:extLst>
            <c:ext xmlns:c16="http://schemas.microsoft.com/office/drawing/2014/chart" uri="{C3380CC4-5D6E-409C-BE32-E72D297353CC}">
              <c16:uniqueId val="{00000003-9FA5-405E-B801-D844DB1764F9}"/>
            </c:ext>
          </c:extLst>
        </c:ser>
        <c:dLbls>
          <c:showLegendKey val="0"/>
          <c:showVal val="0"/>
          <c:showCatName val="0"/>
          <c:showSerName val="0"/>
          <c:showPercent val="0"/>
          <c:showBubbleSize val="0"/>
        </c:dLbls>
        <c:axId val="258810344"/>
        <c:axId val="258810736"/>
        <c:extLst>
          <c:ext xmlns:c15="http://schemas.microsoft.com/office/drawing/2012/chart" uri="{02D57815-91ED-43cb-92C2-25804820EDAC}">
            <c15:filteredScatterSeries>
              <c15:ser>
                <c:idx val="5"/>
                <c:order val="1"/>
                <c:tx>
                  <c:strRef>
                    <c:extLst>
                      <c:ext uri="{02D57815-91ED-43cb-92C2-25804820EDAC}">
                        <c15:formulaRef>
                          <c15:sqref>Gráfico!$T$5</c15:sqref>
                        </c15:formulaRef>
                      </c:ext>
                    </c:extLst>
                    <c:strCache>
                      <c:ptCount val="1"/>
                      <c:pt idx="0">
                        <c:v>CMO_RV3</c:v>
                      </c:pt>
                    </c:strCache>
                  </c:strRef>
                </c:tx>
                <c:spPr>
                  <a:ln w="19050" cap="rnd">
                    <a:solidFill>
                      <a:schemeClr val="accent6"/>
                    </a:solidFill>
                    <a:round/>
                  </a:ln>
                  <a:effectLst/>
                </c:spPr>
                <c:marker>
                  <c:symbol val="none"/>
                </c:marker>
                <c:xVal>
                  <c:numRef>
                    <c:extLst>
                      <c:ext uri="{02D57815-91ED-43cb-92C2-25804820EDAC}">
                        <c15:formulaRef>
                          <c15:sqref>Gráfico!$U$4:$AG$4</c15:sqref>
                        </c15:formulaRef>
                      </c:ext>
                    </c:extLst>
                    <c:numCache>
                      <c:formatCode>General</c:formatCode>
                      <c:ptCount val="13"/>
                      <c:pt idx="0">
                        <c:v>0</c:v>
                      </c:pt>
                      <c:pt idx="1">
                        <c:v>1000</c:v>
                      </c:pt>
                      <c:pt idx="2">
                        <c:v>2000</c:v>
                      </c:pt>
                      <c:pt idx="3">
                        <c:v>3000</c:v>
                      </c:pt>
                      <c:pt idx="4">
                        <c:v>3042.8</c:v>
                      </c:pt>
                      <c:pt idx="5">
                        <c:v>3042.8</c:v>
                      </c:pt>
                      <c:pt idx="6">
                        <c:v>3042.8</c:v>
                      </c:pt>
                      <c:pt idx="7">
                        <c:v>3042.8</c:v>
                      </c:pt>
                      <c:pt idx="8">
                        <c:v>3042.8</c:v>
                      </c:pt>
                      <c:pt idx="9">
                        <c:v>3042.8</c:v>
                      </c:pt>
                      <c:pt idx="10">
                        <c:v>3042.8</c:v>
                      </c:pt>
                      <c:pt idx="11">
                        <c:v>3042.8</c:v>
                      </c:pt>
                      <c:pt idx="12">
                        <c:v>115300</c:v>
                      </c:pt>
                    </c:numCache>
                  </c:numRef>
                </c:xVal>
                <c:yVal>
                  <c:numRef>
                    <c:extLst>
                      <c:ext uri="{02D57815-91ED-43cb-92C2-25804820EDAC}">
                        <c15:formulaRef>
                          <c15:sqref>Gráfico!$U$5:$AG$5</c15:sqref>
                        </c15:formulaRef>
                      </c:ext>
                    </c:extLst>
                    <c:numCache>
                      <c:formatCode>General</c:formatCode>
                      <c:ptCount val="13"/>
                      <c:pt idx="0">
                        <c:v>220</c:v>
                      </c:pt>
                      <c:pt idx="1">
                        <c:v>220</c:v>
                      </c:pt>
                      <c:pt idx="2">
                        <c:v>220</c:v>
                      </c:pt>
                      <c:pt idx="3">
                        <c:v>220</c:v>
                      </c:pt>
                      <c:pt idx="4">
                        <c:v>220</c:v>
                      </c:pt>
                      <c:pt idx="5">
                        <c:v>220</c:v>
                      </c:pt>
                      <c:pt idx="6">
                        <c:v>220</c:v>
                      </c:pt>
                      <c:pt idx="7">
                        <c:v>220</c:v>
                      </c:pt>
                      <c:pt idx="8">
                        <c:v>220</c:v>
                      </c:pt>
                      <c:pt idx="9">
                        <c:v>220</c:v>
                      </c:pt>
                      <c:pt idx="10">
                        <c:v>220</c:v>
                      </c:pt>
                      <c:pt idx="11">
                        <c:v>220</c:v>
                      </c:pt>
                      <c:pt idx="12">
                        <c:v>220</c:v>
                      </c:pt>
                    </c:numCache>
                  </c:numRef>
                </c:yVal>
                <c:smooth val="0"/>
                <c:extLst>
                  <c:ext xmlns:c16="http://schemas.microsoft.com/office/drawing/2014/chart" uri="{C3380CC4-5D6E-409C-BE32-E72D297353CC}">
                    <c16:uniqueId val="{00000004-9FA5-405E-B801-D844DB1764F9}"/>
                  </c:ext>
                </c:extLst>
              </c15:ser>
            </c15:filteredScatterSeries>
            <c15:filteredScatterSeries>
              <c15:ser>
                <c:idx val="4"/>
                <c:order val="2"/>
                <c:tx>
                  <c:strRef>
                    <c:extLst xmlns:c15="http://schemas.microsoft.com/office/drawing/2012/chart">
                      <c:ext xmlns:c15="http://schemas.microsoft.com/office/drawing/2012/chart" uri="{02D57815-91ED-43cb-92C2-25804820EDAC}">
                        <c15:formulaRef>
                          <c15:sqref>Gráfico!$T$3</c15:sqref>
                        </c15:formulaRef>
                      </c:ext>
                    </c:extLst>
                    <c:strCache>
                      <c:ptCount val="1"/>
                      <c:pt idx="0">
                        <c:v>PLD_RV2</c:v>
                      </c:pt>
                    </c:strCache>
                  </c:strRef>
                </c:tx>
                <c:spPr>
                  <a:ln w="19050" cap="rnd">
                    <a:solidFill>
                      <a:schemeClr val="accent5"/>
                    </a:solidFill>
                    <a:round/>
                  </a:ln>
                  <a:effectLst/>
                </c:spPr>
                <c:marker>
                  <c:symbol val="none"/>
                </c:marker>
                <c:xVal>
                  <c:numRef>
                    <c:extLst xmlns:c15="http://schemas.microsoft.com/office/drawing/2012/chart">
                      <c:ext xmlns:c15="http://schemas.microsoft.com/office/drawing/2012/chart" uri="{02D57815-91ED-43cb-92C2-25804820EDAC}">
                        <c15:formulaRef>
                          <c15:sqref>Gráfico!$U$2:$AG$2</c15:sqref>
                        </c15:formulaRef>
                      </c:ext>
                    </c:extLst>
                    <c:numCache>
                      <c:formatCode>General</c:formatCode>
                      <c:ptCount val="13"/>
                      <c:pt idx="0">
                        <c:v>0</c:v>
                      </c:pt>
                      <c:pt idx="1">
                        <c:v>1000</c:v>
                      </c:pt>
                      <c:pt idx="2">
                        <c:v>2000</c:v>
                      </c:pt>
                      <c:pt idx="3">
                        <c:v>3000</c:v>
                      </c:pt>
                      <c:pt idx="4">
                        <c:v>3760</c:v>
                      </c:pt>
                      <c:pt idx="5">
                        <c:v>3760</c:v>
                      </c:pt>
                      <c:pt idx="6">
                        <c:v>3760</c:v>
                      </c:pt>
                      <c:pt idx="7">
                        <c:v>3760</c:v>
                      </c:pt>
                      <c:pt idx="8">
                        <c:v>3760</c:v>
                      </c:pt>
                      <c:pt idx="9">
                        <c:v>3760</c:v>
                      </c:pt>
                      <c:pt idx="10">
                        <c:v>3760</c:v>
                      </c:pt>
                      <c:pt idx="11">
                        <c:v>3760</c:v>
                      </c:pt>
                      <c:pt idx="12">
                        <c:v>115300</c:v>
                      </c:pt>
                    </c:numCache>
                  </c:numRef>
                </c:xVal>
                <c:yVal>
                  <c:numRef>
                    <c:extLst xmlns:c15="http://schemas.microsoft.com/office/drawing/2012/chart">
                      <c:ext xmlns:c15="http://schemas.microsoft.com/office/drawing/2012/chart" uri="{02D57815-91ED-43cb-92C2-25804820EDAC}">
                        <c15:formulaRef>
                          <c15:sqref>Gráfico!$U$3:$AG$3</c15:sqref>
                        </c15:formulaRef>
                      </c:ext>
                    </c:extLst>
                    <c:numCache>
                      <c:formatCode>General</c:formatCode>
                      <c:ptCount val="13"/>
                      <c:pt idx="0">
                        <c:v>288</c:v>
                      </c:pt>
                      <c:pt idx="1">
                        <c:v>288</c:v>
                      </c:pt>
                      <c:pt idx="2">
                        <c:v>288</c:v>
                      </c:pt>
                      <c:pt idx="3">
                        <c:v>288</c:v>
                      </c:pt>
                      <c:pt idx="4">
                        <c:v>288</c:v>
                      </c:pt>
                      <c:pt idx="5">
                        <c:v>288</c:v>
                      </c:pt>
                      <c:pt idx="6">
                        <c:v>288</c:v>
                      </c:pt>
                      <c:pt idx="7">
                        <c:v>288</c:v>
                      </c:pt>
                      <c:pt idx="8">
                        <c:v>288</c:v>
                      </c:pt>
                      <c:pt idx="9">
                        <c:v>288</c:v>
                      </c:pt>
                      <c:pt idx="10">
                        <c:v>288</c:v>
                      </c:pt>
                      <c:pt idx="11">
                        <c:v>288</c:v>
                      </c:pt>
                      <c:pt idx="12">
                        <c:v>288</c:v>
                      </c:pt>
                    </c:numCache>
                  </c:numRef>
                </c:yVal>
                <c:smooth val="0"/>
                <c:extLst xmlns:c15="http://schemas.microsoft.com/office/drawing/2012/chart">
                  <c:ext xmlns:c16="http://schemas.microsoft.com/office/drawing/2014/chart" uri="{C3380CC4-5D6E-409C-BE32-E72D297353CC}">
                    <c16:uniqueId val="{00000005-9FA5-405E-B801-D844DB1764F9}"/>
                  </c:ext>
                </c:extLst>
              </c15:ser>
            </c15:filteredScatterSeries>
            <c15:filteredScatterSeries>
              <c15:ser>
                <c:idx val="2"/>
                <c:order val="6"/>
                <c:tx>
                  <c:strRef>
                    <c:extLst xmlns:c15="http://schemas.microsoft.com/office/drawing/2012/chart">
                      <c:ext xmlns:c15="http://schemas.microsoft.com/office/drawing/2012/chart" uri="{02D57815-91ED-43cb-92C2-25804820EDAC}">
                        <c15:formulaRef>
                          <c15:sqref>Gráfico!$E$1</c15:sqref>
                        </c15:formulaRef>
                      </c:ext>
                    </c:extLst>
                    <c:strCache>
                      <c:ptCount val="1"/>
                      <c:pt idx="0">
                        <c:v>RV2-202204</c:v>
                      </c:pt>
                    </c:strCache>
                  </c:strRef>
                </c:tx>
                <c:spPr>
                  <a:ln w="38100" cap="rnd">
                    <a:solidFill>
                      <a:srgbClr val="FF0000"/>
                    </a:solidFill>
                    <a:round/>
                  </a:ln>
                  <a:effectLst/>
                </c:spPr>
                <c:marker>
                  <c:symbol val="none"/>
                </c:marker>
                <c:xVal>
                  <c:numRef>
                    <c:extLst xmlns:c15="http://schemas.microsoft.com/office/drawing/2012/chart">
                      <c:ext xmlns:c15="http://schemas.microsoft.com/office/drawing/2012/chart" uri="{02D57815-91ED-43cb-92C2-25804820EDAC}">
                        <c15:formulaRef>
                          <c15:sqref>Gráfico!$D$3:$D$220</c15:sqref>
                        </c15:formulaRef>
                      </c:ext>
                    </c:extLst>
                    <c:numCache>
                      <c:formatCode>General</c:formatCode>
                      <c:ptCount val="218"/>
                      <c:pt idx="0">
                        <c:v>165</c:v>
                      </c:pt>
                      <c:pt idx="1">
                        <c:v>165</c:v>
                      </c:pt>
                      <c:pt idx="2">
                        <c:v>230</c:v>
                      </c:pt>
                      <c:pt idx="3">
                        <c:v>230</c:v>
                      </c:pt>
                      <c:pt idx="4">
                        <c:v>293</c:v>
                      </c:pt>
                      <c:pt idx="5">
                        <c:v>293</c:v>
                      </c:pt>
                      <c:pt idx="6">
                        <c:v>357</c:v>
                      </c:pt>
                      <c:pt idx="7">
                        <c:v>357</c:v>
                      </c:pt>
                      <c:pt idx="8">
                        <c:v>421</c:v>
                      </c:pt>
                      <c:pt idx="9">
                        <c:v>421</c:v>
                      </c:pt>
                      <c:pt idx="10">
                        <c:v>484</c:v>
                      </c:pt>
                      <c:pt idx="11">
                        <c:v>484</c:v>
                      </c:pt>
                      <c:pt idx="12">
                        <c:v>484</c:v>
                      </c:pt>
                      <c:pt idx="13">
                        <c:v>484</c:v>
                      </c:pt>
                      <c:pt idx="14">
                        <c:v>484</c:v>
                      </c:pt>
                      <c:pt idx="15">
                        <c:v>484</c:v>
                      </c:pt>
                      <c:pt idx="16">
                        <c:v>484</c:v>
                      </c:pt>
                      <c:pt idx="17">
                        <c:v>484</c:v>
                      </c:pt>
                      <c:pt idx="18">
                        <c:v>484</c:v>
                      </c:pt>
                      <c:pt idx="19">
                        <c:v>484</c:v>
                      </c:pt>
                      <c:pt idx="20">
                        <c:v>484</c:v>
                      </c:pt>
                      <c:pt idx="21">
                        <c:v>484</c:v>
                      </c:pt>
                      <c:pt idx="22">
                        <c:v>484</c:v>
                      </c:pt>
                      <c:pt idx="23">
                        <c:v>484</c:v>
                      </c:pt>
                      <c:pt idx="24">
                        <c:v>484</c:v>
                      </c:pt>
                      <c:pt idx="25">
                        <c:v>484</c:v>
                      </c:pt>
                      <c:pt idx="26">
                        <c:v>484</c:v>
                      </c:pt>
                      <c:pt idx="27">
                        <c:v>484</c:v>
                      </c:pt>
                      <c:pt idx="28">
                        <c:v>484</c:v>
                      </c:pt>
                      <c:pt idx="29">
                        <c:v>484</c:v>
                      </c:pt>
                      <c:pt idx="30">
                        <c:v>484</c:v>
                      </c:pt>
                      <c:pt idx="31">
                        <c:v>484</c:v>
                      </c:pt>
                      <c:pt idx="32">
                        <c:v>484</c:v>
                      </c:pt>
                      <c:pt idx="33">
                        <c:v>484</c:v>
                      </c:pt>
                      <c:pt idx="34">
                        <c:v>484</c:v>
                      </c:pt>
                      <c:pt idx="35">
                        <c:v>484</c:v>
                      </c:pt>
                      <c:pt idx="36">
                        <c:v>484</c:v>
                      </c:pt>
                      <c:pt idx="37">
                        <c:v>484</c:v>
                      </c:pt>
                      <c:pt idx="38">
                        <c:v>1834</c:v>
                      </c:pt>
                      <c:pt idx="39">
                        <c:v>1834</c:v>
                      </c:pt>
                      <c:pt idx="40">
                        <c:v>2474</c:v>
                      </c:pt>
                      <c:pt idx="41">
                        <c:v>2474</c:v>
                      </c:pt>
                      <c:pt idx="42">
                        <c:v>2474</c:v>
                      </c:pt>
                      <c:pt idx="43">
                        <c:v>2474</c:v>
                      </c:pt>
                      <c:pt idx="44">
                        <c:v>2964</c:v>
                      </c:pt>
                      <c:pt idx="45">
                        <c:v>2964</c:v>
                      </c:pt>
                      <c:pt idx="46">
                        <c:v>3314</c:v>
                      </c:pt>
                      <c:pt idx="47">
                        <c:v>3314</c:v>
                      </c:pt>
                      <c:pt idx="48">
                        <c:v>3320</c:v>
                      </c:pt>
                      <c:pt idx="49">
                        <c:v>3320</c:v>
                      </c:pt>
                      <c:pt idx="50">
                        <c:v>3331</c:v>
                      </c:pt>
                      <c:pt idx="51">
                        <c:v>3331</c:v>
                      </c:pt>
                      <c:pt idx="52">
                        <c:v>3331</c:v>
                      </c:pt>
                      <c:pt idx="53">
                        <c:v>3331</c:v>
                      </c:pt>
                      <c:pt idx="54">
                        <c:v>3331</c:v>
                      </c:pt>
                      <c:pt idx="55">
                        <c:v>3331</c:v>
                      </c:pt>
                      <c:pt idx="56">
                        <c:v>3381</c:v>
                      </c:pt>
                      <c:pt idx="57">
                        <c:v>3381</c:v>
                      </c:pt>
                      <c:pt idx="58">
                        <c:v>3416</c:v>
                      </c:pt>
                      <c:pt idx="59">
                        <c:v>3416</c:v>
                      </c:pt>
                      <c:pt idx="60">
                        <c:v>4006.8</c:v>
                      </c:pt>
                      <c:pt idx="61">
                        <c:v>4006.8</c:v>
                      </c:pt>
                      <c:pt idx="62">
                        <c:v>4110.6000000000004</c:v>
                      </c:pt>
                      <c:pt idx="63">
                        <c:v>4110.6000000000004</c:v>
                      </c:pt>
                      <c:pt idx="64">
                        <c:v>4166.88</c:v>
                      </c:pt>
                      <c:pt idx="65">
                        <c:v>4166.88</c:v>
                      </c:pt>
                      <c:pt idx="66">
                        <c:v>4171.88</c:v>
                      </c:pt>
                      <c:pt idx="67">
                        <c:v>4171.88</c:v>
                      </c:pt>
                      <c:pt idx="68">
                        <c:v>4199.88</c:v>
                      </c:pt>
                      <c:pt idx="69">
                        <c:v>4199.88</c:v>
                      </c:pt>
                      <c:pt idx="70">
                        <c:v>4732.58</c:v>
                      </c:pt>
                      <c:pt idx="71">
                        <c:v>4732.58</c:v>
                      </c:pt>
                      <c:pt idx="72">
                        <c:v>4951.28</c:v>
                      </c:pt>
                      <c:pt idx="73">
                        <c:v>4951.28</c:v>
                      </c:pt>
                      <c:pt idx="74">
                        <c:v>4951.28</c:v>
                      </c:pt>
                      <c:pt idx="75">
                        <c:v>4951.28</c:v>
                      </c:pt>
                      <c:pt idx="76">
                        <c:v>5281.28</c:v>
                      </c:pt>
                      <c:pt idx="77">
                        <c:v>5281.28</c:v>
                      </c:pt>
                      <c:pt idx="78">
                        <c:v>5607.88</c:v>
                      </c:pt>
                      <c:pt idx="79">
                        <c:v>5607.88</c:v>
                      </c:pt>
                      <c:pt idx="80">
                        <c:v>5634.84</c:v>
                      </c:pt>
                      <c:pt idx="81">
                        <c:v>5634.84</c:v>
                      </c:pt>
                      <c:pt idx="82">
                        <c:v>5777.84</c:v>
                      </c:pt>
                      <c:pt idx="83">
                        <c:v>5777.84</c:v>
                      </c:pt>
                      <c:pt idx="84">
                        <c:v>5983.4400000000005</c:v>
                      </c:pt>
                      <c:pt idx="85">
                        <c:v>5983.4400000000005</c:v>
                      </c:pt>
                      <c:pt idx="86">
                        <c:v>6307.2400000000007</c:v>
                      </c:pt>
                      <c:pt idx="87">
                        <c:v>6307.2400000000007</c:v>
                      </c:pt>
                      <c:pt idx="88">
                        <c:v>6308.3400000000011</c:v>
                      </c:pt>
                      <c:pt idx="89">
                        <c:v>6308.3400000000011</c:v>
                      </c:pt>
                      <c:pt idx="90">
                        <c:v>6309.4600000000009</c:v>
                      </c:pt>
                      <c:pt idx="91">
                        <c:v>6309.4600000000009</c:v>
                      </c:pt>
                      <c:pt idx="92">
                        <c:v>6529.4600000000009</c:v>
                      </c:pt>
                      <c:pt idx="93">
                        <c:v>6529.4600000000009</c:v>
                      </c:pt>
                      <c:pt idx="94">
                        <c:v>6639.4600000000009</c:v>
                      </c:pt>
                      <c:pt idx="95">
                        <c:v>6639.4600000000009</c:v>
                      </c:pt>
                      <c:pt idx="96">
                        <c:v>7169.4600000000009</c:v>
                      </c:pt>
                      <c:pt idx="97">
                        <c:v>7169.4600000000009</c:v>
                      </c:pt>
                      <c:pt idx="98">
                        <c:v>7519.4600000000009</c:v>
                      </c:pt>
                      <c:pt idx="99">
                        <c:v>7519.4600000000009</c:v>
                      </c:pt>
                      <c:pt idx="100">
                        <c:v>7599.4600000000009</c:v>
                      </c:pt>
                      <c:pt idx="101">
                        <c:v>7599.4600000000009</c:v>
                      </c:pt>
                      <c:pt idx="102">
                        <c:v>7599.4600000000009</c:v>
                      </c:pt>
                      <c:pt idx="103">
                        <c:v>7599.4600000000009</c:v>
                      </c:pt>
                      <c:pt idx="104">
                        <c:v>7864.4600000000009</c:v>
                      </c:pt>
                      <c:pt idx="105">
                        <c:v>7864.4600000000009</c:v>
                      </c:pt>
                      <c:pt idx="106">
                        <c:v>7867.4600000000009</c:v>
                      </c:pt>
                      <c:pt idx="107">
                        <c:v>7867.4600000000009</c:v>
                      </c:pt>
                      <c:pt idx="108">
                        <c:v>7957.4600000000009</c:v>
                      </c:pt>
                      <c:pt idx="109">
                        <c:v>7957.4600000000009</c:v>
                      </c:pt>
                      <c:pt idx="110">
                        <c:v>8116.3600000000006</c:v>
                      </c:pt>
                      <c:pt idx="111">
                        <c:v>8116.3600000000006</c:v>
                      </c:pt>
                      <c:pt idx="112">
                        <c:v>9031.36</c:v>
                      </c:pt>
                      <c:pt idx="113">
                        <c:v>9031.36</c:v>
                      </c:pt>
                      <c:pt idx="114">
                        <c:v>10624.36</c:v>
                      </c:pt>
                      <c:pt idx="115">
                        <c:v>10624.36</c:v>
                      </c:pt>
                      <c:pt idx="116">
                        <c:v>10734.36</c:v>
                      </c:pt>
                      <c:pt idx="117">
                        <c:v>10734.36</c:v>
                      </c:pt>
                      <c:pt idx="118">
                        <c:v>10930.36</c:v>
                      </c:pt>
                      <c:pt idx="119">
                        <c:v>10930.36</c:v>
                      </c:pt>
                      <c:pt idx="120">
                        <c:v>11285.36</c:v>
                      </c:pt>
                      <c:pt idx="121">
                        <c:v>11285.36</c:v>
                      </c:pt>
                      <c:pt idx="122">
                        <c:v>11285.36</c:v>
                      </c:pt>
                      <c:pt idx="123">
                        <c:v>11285.36</c:v>
                      </c:pt>
                      <c:pt idx="124">
                        <c:v>11451.86</c:v>
                      </c:pt>
                      <c:pt idx="125">
                        <c:v>11451.86</c:v>
                      </c:pt>
                      <c:pt idx="126">
                        <c:v>11451.86</c:v>
                      </c:pt>
                      <c:pt idx="127">
                        <c:v>11451.86</c:v>
                      </c:pt>
                      <c:pt idx="128">
                        <c:v>11451.86</c:v>
                      </c:pt>
                      <c:pt idx="129">
                        <c:v>11451.86</c:v>
                      </c:pt>
                      <c:pt idx="130">
                        <c:v>11533.86</c:v>
                      </c:pt>
                      <c:pt idx="131">
                        <c:v>11533.86</c:v>
                      </c:pt>
                      <c:pt idx="132">
                        <c:v>11893.960000000001</c:v>
                      </c:pt>
                      <c:pt idx="133">
                        <c:v>11893.960000000001</c:v>
                      </c:pt>
                      <c:pt idx="134">
                        <c:v>12010.660000000002</c:v>
                      </c:pt>
                      <c:pt idx="135">
                        <c:v>12010.660000000002</c:v>
                      </c:pt>
                      <c:pt idx="136">
                        <c:v>13348.660000000002</c:v>
                      </c:pt>
                      <c:pt idx="137">
                        <c:v>13348.660000000002</c:v>
                      </c:pt>
                      <c:pt idx="138">
                        <c:v>13713.660000000002</c:v>
                      </c:pt>
                      <c:pt idx="139">
                        <c:v>13713.660000000002</c:v>
                      </c:pt>
                      <c:pt idx="140">
                        <c:v>14433.660000000002</c:v>
                      </c:pt>
                      <c:pt idx="141">
                        <c:v>14433.660000000002</c:v>
                      </c:pt>
                      <c:pt idx="142">
                        <c:v>14758.660000000002</c:v>
                      </c:pt>
                      <c:pt idx="143">
                        <c:v>14758.660000000002</c:v>
                      </c:pt>
                      <c:pt idx="144">
                        <c:v>15001.760000000002</c:v>
                      </c:pt>
                      <c:pt idx="145">
                        <c:v>15001.760000000002</c:v>
                      </c:pt>
                      <c:pt idx="146">
                        <c:v>15481.760000000002</c:v>
                      </c:pt>
                      <c:pt idx="147">
                        <c:v>15481.760000000002</c:v>
                      </c:pt>
                      <c:pt idx="148">
                        <c:v>15481.760000000002</c:v>
                      </c:pt>
                      <c:pt idx="149">
                        <c:v>15481.760000000002</c:v>
                      </c:pt>
                      <c:pt idx="150">
                        <c:v>16187.260000000002</c:v>
                      </c:pt>
                      <c:pt idx="151">
                        <c:v>16187.260000000002</c:v>
                      </c:pt>
                      <c:pt idx="152">
                        <c:v>16187.260000000002</c:v>
                      </c:pt>
                      <c:pt idx="153">
                        <c:v>16187.260000000002</c:v>
                      </c:pt>
                      <c:pt idx="154">
                        <c:v>16187.260000000002</c:v>
                      </c:pt>
                      <c:pt idx="155">
                        <c:v>16187.260000000002</c:v>
                      </c:pt>
                      <c:pt idx="156">
                        <c:v>16362.260000000002</c:v>
                      </c:pt>
                      <c:pt idx="157">
                        <c:v>16362.260000000002</c:v>
                      </c:pt>
                      <c:pt idx="158">
                        <c:v>16503.260000000002</c:v>
                      </c:pt>
                      <c:pt idx="159">
                        <c:v>16503.260000000002</c:v>
                      </c:pt>
                      <c:pt idx="160">
                        <c:v>16552.960000000003</c:v>
                      </c:pt>
                      <c:pt idx="161">
                        <c:v>16552.960000000003</c:v>
                      </c:pt>
                      <c:pt idx="162">
                        <c:v>16714.960000000003</c:v>
                      </c:pt>
                      <c:pt idx="163">
                        <c:v>16714.960000000003</c:v>
                      </c:pt>
                      <c:pt idx="164">
                        <c:v>16868.960000000003</c:v>
                      </c:pt>
                      <c:pt idx="165">
                        <c:v>16868.960000000003</c:v>
                      </c:pt>
                      <c:pt idx="166">
                        <c:v>17028.160000000003</c:v>
                      </c:pt>
                      <c:pt idx="167">
                        <c:v>17028.160000000003</c:v>
                      </c:pt>
                      <c:pt idx="168">
                        <c:v>17187.360000000004</c:v>
                      </c:pt>
                      <c:pt idx="169">
                        <c:v>17187.360000000004</c:v>
                      </c:pt>
                      <c:pt idx="170">
                        <c:v>17362.360000000004</c:v>
                      </c:pt>
                      <c:pt idx="171">
                        <c:v>17362.360000000004</c:v>
                      </c:pt>
                      <c:pt idx="172">
                        <c:v>17446.360000000004</c:v>
                      </c:pt>
                      <c:pt idx="173">
                        <c:v>17446.360000000004</c:v>
                      </c:pt>
                      <c:pt idx="174">
                        <c:v>17827.660000000003</c:v>
                      </c:pt>
                      <c:pt idx="175">
                        <c:v>17827.660000000003</c:v>
                      </c:pt>
                      <c:pt idx="176">
                        <c:v>17971.660000000003</c:v>
                      </c:pt>
                      <c:pt idx="177">
                        <c:v>17971.660000000003</c:v>
                      </c:pt>
                      <c:pt idx="178">
                        <c:v>18091.660000000003</c:v>
                      </c:pt>
                      <c:pt idx="179">
                        <c:v>18091.660000000003</c:v>
                      </c:pt>
                      <c:pt idx="180">
                        <c:v>18115.660000000003</c:v>
                      </c:pt>
                      <c:pt idx="181">
                        <c:v>18115.660000000003</c:v>
                      </c:pt>
                      <c:pt idx="182">
                        <c:v>18135.660000000003</c:v>
                      </c:pt>
                      <c:pt idx="183">
                        <c:v>18135.660000000003</c:v>
                      </c:pt>
                      <c:pt idx="184">
                        <c:v>18357.660000000003</c:v>
                      </c:pt>
                      <c:pt idx="185">
                        <c:v>18357.660000000003</c:v>
                      </c:pt>
                      <c:pt idx="186">
                        <c:v>18357.660000000003</c:v>
                      </c:pt>
                      <c:pt idx="187">
                        <c:v>18357.660000000003</c:v>
                      </c:pt>
                      <c:pt idx="188">
                        <c:v>18493.660000000003</c:v>
                      </c:pt>
                      <c:pt idx="189">
                        <c:v>18493.660000000003</c:v>
                      </c:pt>
                      <c:pt idx="190">
                        <c:v>18616.660000000003</c:v>
                      </c:pt>
                      <c:pt idx="191">
                        <c:v>18616.660000000003</c:v>
                      </c:pt>
                      <c:pt idx="192">
                        <c:v>18768.460000000003</c:v>
                      </c:pt>
                      <c:pt idx="193">
                        <c:v>18768.460000000003</c:v>
                      </c:pt>
                      <c:pt idx="194">
                        <c:v>18900.460000000003</c:v>
                      </c:pt>
                      <c:pt idx="195">
                        <c:v>18900.460000000003</c:v>
                      </c:pt>
                      <c:pt idx="196">
                        <c:v>19015.160000000003</c:v>
                      </c:pt>
                      <c:pt idx="197">
                        <c:v>19015.160000000003</c:v>
                      </c:pt>
                      <c:pt idx="198">
                        <c:v>19068.160000000003</c:v>
                      </c:pt>
                      <c:pt idx="199">
                        <c:v>19068.160000000003</c:v>
                      </c:pt>
                      <c:pt idx="200">
                        <c:v>19117.160000000003</c:v>
                      </c:pt>
                      <c:pt idx="201">
                        <c:v>19117.160000000003</c:v>
                      </c:pt>
                      <c:pt idx="202">
                        <c:v>19260.160000000003</c:v>
                      </c:pt>
                      <c:pt idx="203">
                        <c:v>19260.160000000003</c:v>
                      </c:pt>
                      <c:pt idx="204">
                        <c:v>19354.160000000003</c:v>
                      </c:pt>
                      <c:pt idx="205">
                        <c:v>19354.160000000003</c:v>
                      </c:pt>
                      <c:pt idx="206">
                        <c:v>19407.660000000003</c:v>
                      </c:pt>
                      <c:pt idx="207">
                        <c:v>19407.660000000003</c:v>
                      </c:pt>
                    </c:numCache>
                  </c:numRef>
                </c:xVal>
                <c:yVal>
                  <c:numRef>
                    <c:extLst xmlns:c15="http://schemas.microsoft.com/office/drawing/2012/chart">
                      <c:ext xmlns:c15="http://schemas.microsoft.com/office/drawing/2012/chart" uri="{02D57815-91ED-43cb-92C2-25804820EDAC}">
                        <c15:formulaRef>
                          <c15:sqref>Gráfico!$C$3:$C$220</c15:sqref>
                        </c15:formulaRef>
                      </c:ext>
                    </c:extLst>
                    <c:numCache>
                      <c:formatCode>General</c:formatCode>
                      <c:ptCount val="218"/>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20.12</c:v>
                      </c:pt>
                      <c:pt idx="39">
                        <c:v>20.12</c:v>
                      </c:pt>
                      <c:pt idx="40">
                        <c:v>31.17</c:v>
                      </c:pt>
                      <c:pt idx="41">
                        <c:v>31.17</c:v>
                      </c:pt>
                      <c:pt idx="42">
                        <c:v>77.19</c:v>
                      </c:pt>
                      <c:pt idx="43">
                        <c:v>77.19</c:v>
                      </c:pt>
                      <c:pt idx="44">
                        <c:v>94.86</c:v>
                      </c:pt>
                      <c:pt idx="45">
                        <c:v>94.86</c:v>
                      </c:pt>
                      <c:pt idx="46">
                        <c:v>95.32</c:v>
                      </c:pt>
                      <c:pt idx="47">
                        <c:v>95.32</c:v>
                      </c:pt>
                      <c:pt idx="48">
                        <c:v>97.11</c:v>
                      </c:pt>
                      <c:pt idx="49">
                        <c:v>97.11</c:v>
                      </c:pt>
                      <c:pt idx="50">
                        <c:v>97.18</c:v>
                      </c:pt>
                      <c:pt idx="51">
                        <c:v>97.18</c:v>
                      </c:pt>
                      <c:pt idx="52">
                        <c:v>97.34</c:v>
                      </c:pt>
                      <c:pt idx="53">
                        <c:v>97.34</c:v>
                      </c:pt>
                      <c:pt idx="54">
                        <c:v>111.13</c:v>
                      </c:pt>
                      <c:pt idx="55">
                        <c:v>111.13</c:v>
                      </c:pt>
                      <c:pt idx="56">
                        <c:v>124.48</c:v>
                      </c:pt>
                      <c:pt idx="57">
                        <c:v>124.48</c:v>
                      </c:pt>
                      <c:pt idx="58">
                        <c:v>134.46</c:v>
                      </c:pt>
                      <c:pt idx="59">
                        <c:v>134.46</c:v>
                      </c:pt>
                      <c:pt idx="60">
                        <c:v>134.62</c:v>
                      </c:pt>
                      <c:pt idx="61">
                        <c:v>134.62</c:v>
                      </c:pt>
                      <c:pt idx="62">
                        <c:v>134.62</c:v>
                      </c:pt>
                      <c:pt idx="63">
                        <c:v>134.62</c:v>
                      </c:pt>
                      <c:pt idx="64">
                        <c:v>151.69</c:v>
                      </c:pt>
                      <c:pt idx="65">
                        <c:v>151.69</c:v>
                      </c:pt>
                      <c:pt idx="66">
                        <c:v>175.91</c:v>
                      </c:pt>
                      <c:pt idx="67">
                        <c:v>175.91</c:v>
                      </c:pt>
                      <c:pt idx="68">
                        <c:v>183.28</c:v>
                      </c:pt>
                      <c:pt idx="69">
                        <c:v>183.28</c:v>
                      </c:pt>
                      <c:pt idx="70">
                        <c:v>198.55</c:v>
                      </c:pt>
                      <c:pt idx="71">
                        <c:v>198.55</c:v>
                      </c:pt>
                      <c:pt idx="72">
                        <c:v>212.79</c:v>
                      </c:pt>
                      <c:pt idx="73">
                        <c:v>212.79</c:v>
                      </c:pt>
                      <c:pt idx="74">
                        <c:v>213.55</c:v>
                      </c:pt>
                      <c:pt idx="75">
                        <c:v>213.55</c:v>
                      </c:pt>
                      <c:pt idx="76">
                        <c:v>229.27</c:v>
                      </c:pt>
                      <c:pt idx="77">
                        <c:v>229.27</c:v>
                      </c:pt>
                      <c:pt idx="78">
                        <c:v>254.96</c:v>
                      </c:pt>
                      <c:pt idx="79">
                        <c:v>254.96</c:v>
                      </c:pt>
                      <c:pt idx="80">
                        <c:v>257.06</c:v>
                      </c:pt>
                      <c:pt idx="81">
                        <c:v>257.06</c:v>
                      </c:pt>
                      <c:pt idx="82">
                        <c:v>257.06</c:v>
                      </c:pt>
                      <c:pt idx="83">
                        <c:v>257.06</c:v>
                      </c:pt>
                      <c:pt idx="84">
                        <c:v>270.73</c:v>
                      </c:pt>
                      <c:pt idx="85">
                        <c:v>270.73</c:v>
                      </c:pt>
                      <c:pt idx="86">
                        <c:v>270.73</c:v>
                      </c:pt>
                      <c:pt idx="87">
                        <c:v>270.73</c:v>
                      </c:pt>
                      <c:pt idx="88">
                        <c:v>270.74</c:v>
                      </c:pt>
                      <c:pt idx="89">
                        <c:v>270.74</c:v>
                      </c:pt>
                      <c:pt idx="90">
                        <c:v>270.74</c:v>
                      </c:pt>
                      <c:pt idx="91">
                        <c:v>270.74</c:v>
                      </c:pt>
                      <c:pt idx="92">
                        <c:v>271.20999999999998</c:v>
                      </c:pt>
                      <c:pt idx="93">
                        <c:v>271.20999999999998</c:v>
                      </c:pt>
                      <c:pt idx="94">
                        <c:v>278.38</c:v>
                      </c:pt>
                      <c:pt idx="95">
                        <c:v>278.38</c:v>
                      </c:pt>
                      <c:pt idx="96">
                        <c:v>290.92</c:v>
                      </c:pt>
                      <c:pt idx="97">
                        <c:v>290.92</c:v>
                      </c:pt>
                      <c:pt idx="98">
                        <c:v>294.95</c:v>
                      </c:pt>
                      <c:pt idx="99">
                        <c:v>294.95</c:v>
                      </c:pt>
                      <c:pt idx="100">
                        <c:v>304.61</c:v>
                      </c:pt>
                      <c:pt idx="101">
                        <c:v>304.61</c:v>
                      </c:pt>
                      <c:pt idx="102">
                        <c:v>310.41000000000003</c:v>
                      </c:pt>
                      <c:pt idx="103">
                        <c:v>310.41000000000003</c:v>
                      </c:pt>
                      <c:pt idx="104">
                        <c:v>316.26</c:v>
                      </c:pt>
                      <c:pt idx="105">
                        <c:v>316.26</c:v>
                      </c:pt>
                      <c:pt idx="106">
                        <c:v>342.65</c:v>
                      </c:pt>
                      <c:pt idx="107">
                        <c:v>342.65</c:v>
                      </c:pt>
                      <c:pt idx="108">
                        <c:v>367.86</c:v>
                      </c:pt>
                      <c:pt idx="109">
                        <c:v>367.86</c:v>
                      </c:pt>
                      <c:pt idx="110">
                        <c:v>374.87</c:v>
                      </c:pt>
                      <c:pt idx="111">
                        <c:v>374.87</c:v>
                      </c:pt>
                      <c:pt idx="112">
                        <c:v>376.38</c:v>
                      </c:pt>
                      <c:pt idx="113">
                        <c:v>376.38</c:v>
                      </c:pt>
                      <c:pt idx="114">
                        <c:v>416.26</c:v>
                      </c:pt>
                      <c:pt idx="115">
                        <c:v>416.26</c:v>
                      </c:pt>
                      <c:pt idx="116">
                        <c:v>450.86</c:v>
                      </c:pt>
                      <c:pt idx="117">
                        <c:v>450.86</c:v>
                      </c:pt>
                      <c:pt idx="118">
                        <c:v>454.19</c:v>
                      </c:pt>
                      <c:pt idx="119">
                        <c:v>454.19</c:v>
                      </c:pt>
                      <c:pt idx="120">
                        <c:v>464.83</c:v>
                      </c:pt>
                      <c:pt idx="121">
                        <c:v>464.83</c:v>
                      </c:pt>
                      <c:pt idx="122">
                        <c:v>470.34</c:v>
                      </c:pt>
                      <c:pt idx="123">
                        <c:v>470.34</c:v>
                      </c:pt>
                      <c:pt idx="124">
                        <c:v>474.09</c:v>
                      </c:pt>
                      <c:pt idx="125">
                        <c:v>474.09</c:v>
                      </c:pt>
                      <c:pt idx="126">
                        <c:v>475.68</c:v>
                      </c:pt>
                      <c:pt idx="127">
                        <c:v>475.68</c:v>
                      </c:pt>
                      <c:pt idx="128">
                        <c:v>510.12</c:v>
                      </c:pt>
                      <c:pt idx="129">
                        <c:v>510.12</c:v>
                      </c:pt>
                      <c:pt idx="130">
                        <c:v>522.96</c:v>
                      </c:pt>
                      <c:pt idx="131">
                        <c:v>522.96</c:v>
                      </c:pt>
                      <c:pt idx="132">
                        <c:v>565.94000000000005</c:v>
                      </c:pt>
                      <c:pt idx="133">
                        <c:v>565.94000000000005</c:v>
                      </c:pt>
                      <c:pt idx="134">
                        <c:v>570.07000000000005</c:v>
                      </c:pt>
                      <c:pt idx="135">
                        <c:v>570.07000000000005</c:v>
                      </c:pt>
                      <c:pt idx="136">
                        <c:v>572.01</c:v>
                      </c:pt>
                      <c:pt idx="137">
                        <c:v>572.01</c:v>
                      </c:pt>
                      <c:pt idx="138">
                        <c:v>574.14</c:v>
                      </c:pt>
                      <c:pt idx="139">
                        <c:v>574.14</c:v>
                      </c:pt>
                      <c:pt idx="140">
                        <c:v>583.03</c:v>
                      </c:pt>
                      <c:pt idx="141">
                        <c:v>583.03</c:v>
                      </c:pt>
                      <c:pt idx="142">
                        <c:v>654.41999999999996</c:v>
                      </c:pt>
                      <c:pt idx="143">
                        <c:v>654.41999999999996</c:v>
                      </c:pt>
                      <c:pt idx="144">
                        <c:v>698.14</c:v>
                      </c:pt>
                      <c:pt idx="145">
                        <c:v>698.14</c:v>
                      </c:pt>
                      <c:pt idx="146">
                        <c:v>706.35</c:v>
                      </c:pt>
                      <c:pt idx="147">
                        <c:v>706.35</c:v>
                      </c:pt>
                      <c:pt idx="148">
                        <c:v>798.62</c:v>
                      </c:pt>
                      <c:pt idx="149">
                        <c:v>798.62</c:v>
                      </c:pt>
                      <c:pt idx="150">
                        <c:v>880.49</c:v>
                      </c:pt>
                      <c:pt idx="151">
                        <c:v>880.49</c:v>
                      </c:pt>
                      <c:pt idx="152">
                        <c:v>910.86</c:v>
                      </c:pt>
                      <c:pt idx="153">
                        <c:v>910.86</c:v>
                      </c:pt>
                      <c:pt idx="154">
                        <c:v>978.1</c:v>
                      </c:pt>
                      <c:pt idx="155">
                        <c:v>978.1</c:v>
                      </c:pt>
                      <c:pt idx="156">
                        <c:v>1090.0899999999999</c:v>
                      </c:pt>
                      <c:pt idx="157">
                        <c:v>1090.0899999999999</c:v>
                      </c:pt>
                      <c:pt idx="158">
                        <c:v>1226.76</c:v>
                      </c:pt>
                      <c:pt idx="159">
                        <c:v>1226.76</c:v>
                      </c:pt>
                      <c:pt idx="160">
                        <c:v>1241.8900000000001</c:v>
                      </c:pt>
                      <c:pt idx="161">
                        <c:v>1241.8900000000001</c:v>
                      </c:pt>
                      <c:pt idx="162">
                        <c:v>1244.02</c:v>
                      </c:pt>
                      <c:pt idx="163">
                        <c:v>1244.02</c:v>
                      </c:pt>
                      <c:pt idx="164">
                        <c:v>1244.02</c:v>
                      </c:pt>
                      <c:pt idx="165">
                        <c:v>1244.02</c:v>
                      </c:pt>
                      <c:pt idx="166">
                        <c:v>1257.44</c:v>
                      </c:pt>
                      <c:pt idx="167">
                        <c:v>1257.44</c:v>
                      </c:pt>
                      <c:pt idx="168">
                        <c:v>1257.44</c:v>
                      </c:pt>
                      <c:pt idx="169">
                        <c:v>1257.44</c:v>
                      </c:pt>
                      <c:pt idx="170">
                        <c:v>1257.47</c:v>
                      </c:pt>
                      <c:pt idx="171">
                        <c:v>1257.47</c:v>
                      </c:pt>
                      <c:pt idx="172">
                        <c:v>1257.49</c:v>
                      </c:pt>
                      <c:pt idx="173">
                        <c:v>1257.49</c:v>
                      </c:pt>
                      <c:pt idx="174">
                        <c:v>1294.5</c:v>
                      </c:pt>
                      <c:pt idx="175">
                        <c:v>1294.5</c:v>
                      </c:pt>
                      <c:pt idx="176">
                        <c:v>1423.8</c:v>
                      </c:pt>
                      <c:pt idx="177">
                        <c:v>1423.8</c:v>
                      </c:pt>
                      <c:pt idx="178">
                        <c:v>1423.8</c:v>
                      </c:pt>
                      <c:pt idx="179">
                        <c:v>1423.8</c:v>
                      </c:pt>
                      <c:pt idx="180">
                        <c:v>1490.44</c:v>
                      </c:pt>
                      <c:pt idx="181">
                        <c:v>1490.44</c:v>
                      </c:pt>
                      <c:pt idx="182">
                        <c:v>1492.83</c:v>
                      </c:pt>
                      <c:pt idx="183">
                        <c:v>1492.83</c:v>
                      </c:pt>
                      <c:pt idx="184">
                        <c:v>1496.82</c:v>
                      </c:pt>
                      <c:pt idx="185">
                        <c:v>1496.82</c:v>
                      </c:pt>
                      <c:pt idx="186">
                        <c:v>1827.31</c:v>
                      </c:pt>
                      <c:pt idx="187">
                        <c:v>1827.31</c:v>
                      </c:pt>
                      <c:pt idx="188">
                        <c:v>1835.79</c:v>
                      </c:pt>
                      <c:pt idx="189">
                        <c:v>1835.79</c:v>
                      </c:pt>
                      <c:pt idx="190">
                        <c:v>1835.79</c:v>
                      </c:pt>
                      <c:pt idx="191">
                        <c:v>1835.79</c:v>
                      </c:pt>
                      <c:pt idx="192">
                        <c:v>1922</c:v>
                      </c:pt>
                      <c:pt idx="193">
                        <c:v>1922</c:v>
                      </c:pt>
                      <c:pt idx="194">
                        <c:v>1927.25</c:v>
                      </c:pt>
                      <c:pt idx="195">
                        <c:v>1927.25</c:v>
                      </c:pt>
                      <c:pt idx="196">
                        <c:v>2014.11</c:v>
                      </c:pt>
                      <c:pt idx="197">
                        <c:v>2014.11</c:v>
                      </c:pt>
                      <c:pt idx="198">
                        <c:v>2031.38</c:v>
                      </c:pt>
                      <c:pt idx="199">
                        <c:v>2031.38</c:v>
                      </c:pt>
                      <c:pt idx="200">
                        <c:v>2031.4</c:v>
                      </c:pt>
                      <c:pt idx="201">
                        <c:v>2031.4</c:v>
                      </c:pt>
                      <c:pt idx="202">
                        <c:v>2275.62</c:v>
                      </c:pt>
                      <c:pt idx="203">
                        <c:v>2275.62</c:v>
                      </c:pt>
                      <c:pt idx="204">
                        <c:v>2275.62</c:v>
                      </c:pt>
                      <c:pt idx="205">
                        <c:v>2275.62</c:v>
                      </c:pt>
                      <c:pt idx="206">
                        <c:v>2631.53</c:v>
                      </c:pt>
                      <c:pt idx="207">
                        <c:v>2631.53</c:v>
                      </c:pt>
                    </c:numCache>
                  </c:numRef>
                </c:yVal>
                <c:smooth val="0"/>
                <c:extLst xmlns:c15="http://schemas.microsoft.com/office/drawing/2012/chart">
                  <c:ext xmlns:c16="http://schemas.microsoft.com/office/drawing/2014/chart" uri="{C3380CC4-5D6E-409C-BE32-E72D297353CC}">
                    <c16:uniqueId val="{00000006-9FA5-405E-B801-D844DB1764F9}"/>
                  </c:ext>
                </c:extLst>
              </c15:ser>
            </c15:filteredScatterSeries>
          </c:ext>
        </c:extLst>
      </c:scatterChart>
      <c:valAx>
        <c:axId val="258810344"/>
        <c:scaling>
          <c:orientation val="minMax"/>
          <c:max val="21000"/>
          <c:min val="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1" i="0" u="none" strike="noStrike" kern="1200" baseline="0">
                    <a:solidFill>
                      <a:srgbClr val="002060"/>
                    </a:solidFill>
                    <a:latin typeface="+mn-lt"/>
                    <a:ea typeface="+mn-ea"/>
                    <a:cs typeface="+mn-cs"/>
                  </a:defRPr>
                </a:pPr>
                <a:r>
                  <a:rPr lang="pt-BR"/>
                  <a:t>MWmed</a:t>
                </a:r>
              </a:p>
            </c:rich>
          </c:tx>
          <c:overlay val="0"/>
          <c:spPr>
            <a:noFill/>
            <a:ln>
              <a:noFill/>
            </a:ln>
            <a:effectLst/>
          </c:spPr>
          <c:txPr>
            <a:bodyPr rot="0" spcFirstLastPara="1" vertOverflow="ellipsis" vert="horz" wrap="square" anchor="ctr" anchorCtr="1"/>
            <a:lstStyle/>
            <a:p>
              <a:pPr>
                <a:defRPr sz="1000" b="1" i="0" u="none" strike="noStrike" kern="1200" baseline="0">
                  <a:solidFill>
                    <a:srgbClr val="002060"/>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1" i="0" u="none" strike="noStrike" kern="1200" baseline="0">
                <a:solidFill>
                  <a:srgbClr val="002060"/>
                </a:solidFill>
                <a:latin typeface="+mn-lt"/>
                <a:ea typeface="+mn-ea"/>
                <a:cs typeface="+mn-cs"/>
              </a:defRPr>
            </a:pPr>
            <a:endParaRPr lang="en-US"/>
          </a:p>
        </c:txPr>
        <c:crossAx val="258810736"/>
        <c:crosses val="autoZero"/>
        <c:crossBetween val="midCat"/>
        <c:majorUnit val="3000"/>
      </c:valAx>
      <c:valAx>
        <c:axId val="258810736"/>
        <c:scaling>
          <c:orientation val="minMax"/>
          <c:max val="280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rgbClr val="002060"/>
                    </a:solidFill>
                    <a:latin typeface="+mn-lt"/>
                    <a:ea typeface="+mn-ea"/>
                    <a:cs typeface="+mn-cs"/>
                  </a:defRPr>
                </a:pPr>
                <a:r>
                  <a:rPr lang="pt-BR"/>
                  <a:t>R$/MWmed</a:t>
                </a:r>
              </a:p>
            </c:rich>
          </c:tx>
          <c:overlay val="0"/>
          <c:spPr>
            <a:noFill/>
            <a:ln>
              <a:noFill/>
            </a:ln>
            <a:effectLst/>
          </c:spPr>
          <c:txPr>
            <a:bodyPr rot="-5400000" spcFirstLastPara="1" vertOverflow="ellipsis" vert="horz" wrap="square" anchor="ctr" anchorCtr="1"/>
            <a:lstStyle/>
            <a:p>
              <a:pPr>
                <a:defRPr sz="1000" b="1" i="0" u="none" strike="noStrike" kern="1200" baseline="0">
                  <a:solidFill>
                    <a:srgbClr val="002060"/>
                  </a:solidFill>
                  <a:latin typeface="+mn-lt"/>
                  <a:ea typeface="+mn-ea"/>
                  <a:cs typeface="+mn-cs"/>
                </a:defRPr>
              </a:pPr>
              <a:endParaRPr lang="en-US"/>
            </a:p>
          </c:txPr>
        </c:title>
        <c:numFmt formatCode="#,##0" sourceLinked="0"/>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1" i="0" u="none" strike="noStrike" kern="1200" baseline="0">
                <a:solidFill>
                  <a:srgbClr val="002060"/>
                </a:solidFill>
                <a:latin typeface="+mn-lt"/>
                <a:ea typeface="+mn-ea"/>
                <a:cs typeface="+mn-cs"/>
              </a:defRPr>
            </a:pPr>
            <a:endParaRPr lang="en-US"/>
          </a:p>
        </c:txPr>
        <c:crossAx val="258810344"/>
        <c:crosses val="autoZero"/>
        <c:crossBetween val="midCat"/>
        <c:majorUnit val="200"/>
      </c:valAx>
      <c:spPr>
        <a:noFill/>
        <a:ln>
          <a:noFill/>
        </a:ln>
        <a:effectLst/>
      </c:spPr>
    </c:plotArea>
    <c:legend>
      <c:legendPos val="t"/>
      <c:legendEntry>
        <c:idx val="1"/>
        <c:delete val="1"/>
      </c:legendEntry>
      <c:layout>
        <c:manualLayout>
          <c:xMode val="edge"/>
          <c:yMode val="edge"/>
          <c:x val="0.16229958333395716"/>
          <c:y val="8.5350913091855718E-2"/>
          <c:w val="0.67135192381793196"/>
          <c:h val="5.4842173358527181E-2"/>
        </c:manualLayout>
      </c:layout>
      <c:overlay val="0"/>
      <c:spPr>
        <a:noFill/>
        <a:ln>
          <a:noFill/>
        </a:ln>
        <a:effectLst/>
      </c:spPr>
      <c:txPr>
        <a:bodyPr rot="0" spcFirstLastPara="1" vertOverflow="ellipsis" vert="horz" wrap="square" anchor="ctr" anchorCtr="1"/>
        <a:lstStyle/>
        <a:p>
          <a:pPr>
            <a:defRPr sz="900" b="1" i="0" u="none" strike="noStrike" kern="1200" baseline="0">
              <a:solidFill>
                <a:srgbClr val="002060"/>
              </a:solidFill>
              <a:latin typeface="+mn-lt"/>
              <a:ea typeface="+mn-ea"/>
              <a:cs typeface="+mn-cs"/>
            </a:defRPr>
          </a:pPr>
          <a:endParaRPr lang="en-US"/>
        </a:p>
      </c:txPr>
    </c:legend>
    <c:plotVisOnly val="1"/>
    <c:dispBlanksAs val="gap"/>
    <c:showDLblsOverMax val="0"/>
  </c:chart>
  <c:spPr>
    <a:noFill/>
    <a:ln>
      <a:noFill/>
    </a:ln>
    <a:effectLst/>
  </c:spPr>
  <c:txPr>
    <a:bodyPr/>
    <a:lstStyle/>
    <a:p>
      <a:pPr>
        <a:defRPr b="1">
          <a:solidFill>
            <a:srgbClr val="002060"/>
          </a:solidFill>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1449928312610664E-2"/>
          <c:y val="4.041335679953699E-2"/>
          <c:w val="0.92428604997491282"/>
          <c:h val="0.88109549253523345"/>
        </c:manualLayout>
      </c:layout>
      <c:lineChart>
        <c:grouping val="standard"/>
        <c:varyColors val="0"/>
        <c:ser>
          <c:idx val="0"/>
          <c:order val="0"/>
          <c:tx>
            <c:strRef>
              <c:f>Dados_diarios!$D$3</c:f>
              <c:strCache>
                <c:ptCount val="1"/>
                <c:pt idx="0">
                  <c:v>OCBI [U$$/BBL]</c:v>
                </c:pt>
              </c:strCache>
            </c:strRef>
          </c:tx>
          <c:spPr>
            <a:ln w="28575" cap="rnd">
              <a:solidFill>
                <a:schemeClr val="accent1"/>
              </a:solidFill>
              <a:round/>
            </a:ln>
            <a:effectLst/>
          </c:spPr>
          <c:marker>
            <c:symbol val="none"/>
          </c:marker>
          <c:dLbls>
            <c:dLbl>
              <c:idx val="49"/>
              <c:layout>
                <c:manualLayout>
                  <c:x val="-6.3291139240506328E-3"/>
                  <c:y val="-1.2408204093095626E-16"/>
                </c:manualLayout>
              </c:layout>
              <c:tx>
                <c:rich>
                  <a:bodyPr rot="0" spcFirstLastPara="1" vertOverflow="ellipsis" vert="horz" wrap="square" lIns="38100" tIns="19050" rIns="38100" bIns="19050" anchor="ctr" anchorCtr="1">
                    <a:spAutoFit/>
                  </a:bodyPr>
                  <a:lstStyle/>
                  <a:p>
                    <a:pPr>
                      <a:defRPr sz="900" b="1" i="0" u="none" strike="noStrike" kern="1200" baseline="0">
                        <a:solidFill>
                          <a:srgbClr val="0070C0"/>
                        </a:solidFill>
                        <a:latin typeface="+mn-lt"/>
                        <a:ea typeface="+mn-ea"/>
                        <a:cs typeface="+mn-cs"/>
                      </a:defRPr>
                    </a:pPr>
                    <a:r>
                      <a:rPr lang="en-US">
                        <a:solidFill>
                          <a:srgbClr val="0070C0"/>
                        </a:solidFill>
                      </a:rPr>
                      <a:t>14,6%</a:t>
                    </a:r>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70C0"/>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DDA4-48F6-939D-4211AD81614E}"/>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206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Dados_mensais!$A$3:$A$52</c:f>
              <c:numCache>
                <c:formatCode>mmm\-yy</c:formatCode>
                <c:ptCount val="50"/>
                <c:pt idx="0">
                  <c:v>43132</c:v>
                </c:pt>
                <c:pt idx="1">
                  <c:v>43160</c:v>
                </c:pt>
                <c:pt idx="2">
                  <c:v>43191</c:v>
                </c:pt>
                <c:pt idx="3">
                  <c:v>43221</c:v>
                </c:pt>
                <c:pt idx="4">
                  <c:v>43252</c:v>
                </c:pt>
                <c:pt idx="5">
                  <c:v>43282</c:v>
                </c:pt>
                <c:pt idx="6">
                  <c:v>43313</c:v>
                </c:pt>
                <c:pt idx="7">
                  <c:v>43344</c:v>
                </c:pt>
                <c:pt idx="8">
                  <c:v>43374</c:v>
                </c:pt>
                <c:pt idx="9">
                  <c:v>43405</c:v>
                </c:pt>
                <c:pt idx="10">
                  <c:v>43435</c:v>
                </c:pt>
                <c:pt idx="11">
                  <c:v>43466</c:v>
                </c:pt>
                <c:pt idx="12">
                  <c:v>43497</c:v>
                </c:pt>
                <c:pt idx="13">
                  <c:v>43525</c:v>
                </c:pt>
                <c:pt idx="14">
                  <c:v>43556</c:v>
                </c:pt>
                <c:pt idx="15">
                  <c:v>43586</c:v>
                </c:pt>
                <c:pt idx="16">
                  <c:v>43617</c:v>
                </c:pt>
                <c:pt idx="17">
                  <c:v>43647</c:v>
                </c:pt>
                <c:pt idx="18">
                  <c:v>43678</c:v>
                </c:pt>
                <c:pt idx="19">
                  <c:v>43709</c:v>
                </c:pt>
                <c:pt idx="20">
                  <c:v>43739</c:v>
                </c:pt>
                <c:pt idx="21">
                  <c:v>43770</c:v>
                </c:pt>
                <c:pt idx="22">
                  <c:v>43800</c:v>
                </c:pt>
                <c:pt idx="23">
                  <c:v>43831</c:v>
                </c:pt>
                <c:pt idx="24">
                  <c:v>43862</c:v>
                </c:pt>
                <c:pt idx="25">
                  <c:v>43891</c:v>
                </c:pt>
                <c:pt idx="26">
                  <c:v>43922</c:v>
                </c:pt>
                <c:pt idx="27">
                  <c:v>43952</c:v>
                </c:pt>
                <c:pt idx="28">
                  <c:v>43983</c:v>
                </c:pt>
                <c:pt idx="29">
                  <c:v>44013</c:v>
                </c:pt>
                <c:pt idx="30">
                  <c:v>44044</c:v>
                </c:pt>
                <c:pt idx="31">
                  <c:v>44075</c:v>
                </c:pt>
                <c:pt idx="32">
                  <c:v>44105</c:v>
                </c:pt>
                <c:pt idx="33">
                  <c:v>44136</c:v>
                </c:pt>
                <c:pt idx="34">
                  <c:v>44166</c:v>
                </c:pt>
                <c:pt idx="35">
                  <c:v>44197</c:v>
                </c:pt>
                <c:pt idx="36">
                  <c:v>44228</c:v>
                </c:pt>
                <c:pt idx="37">
                  <c:v>44256</c:v>
                </c:pt>
                <c:pt idx="38">
                  <c:v>44287</c:v>
                </c:pt>
                <c:pt idx="39">
                  <c:v>44317</c:v>
                </c:pt>
                <c:pt idx="40">
                  <c:v>44348</c:v>
                </c:pt>
                <c:pt idx="41">
                  <c:v>44378</c:v>
                </c:pt>
                <c:pt idx="42">
                  <c:v>44409</c:v>
                </c:pt>
                <c:pt idx="43">
                  <c:v>44440</c:v>
                </c:pt>
                <c:pt idx="44">
                  <c:v>44470</c:v>
                </c:pt>
                <c:pt idx="45">
                  <c:v>44501</c:v>
                </c:pt>
                <c:pt idx="46">
                  <c:v>44531</c:v>
                </c:pt>
                <c:pt idx="47">
                  <c:v>44562</c:v>
                </c:pt>
                <c:pt idx="48">
                  <c:v>44593</c:v>
                </c:pt>
                <c:pt idx="49">
                  <c:v>44621</c:v>
                </c:pt>
              </c:numCache>
            </c:numRef>
          </c:cat>
          <c:val>
            <c:numRef>
              <c:f>Dados_mensais!$D$3:$D$52</c:f>
              <c:numCache>
                <c:formatCode>0.0000</c:formatCode>
                <c:ptCount val="50"/>
                <c:pt idx="0">
                  <c:v>57.037142857142861</c:v>
                </c:pt>
                <c:pt idx="1">
                  <c:v>57.107142857142854</c:v>
                </c:pt>
                <c:pt idx="2">
                  <c:v>59.658571428571427</c:v>
                </c:pt>
                <c:pt idx="3">
                  <c:v>65.940909090909088</c:v>
                </c:pt>
                <c:pt idx="4">
                  <c:v>67.281904761904769</c:v>
                </c:pt>
                <c:pt idx="5">
                  <c:v>71.683333333333337</c:v>
                </c:pt>
                <c:pt idx="6">
                  <c:v>67.991304347826102</c:v>
                </c:pt>
                <c:pt idx="7">
                  <c:v>69.29421052631578</c:v>
                </c:pt>
                <c:pt idx="8">
                  <c:v>73.793913043478256</c:v>
                </c:pt>
                <c:pt idx="9">
                  <c:v>65.233000000000004</c:v>
                </c:pt>
                <c:pt idx="10">
                  <c:v>56.836111111111109</c:v>
                </c:pt>
                <c:pt idx="11">
                  <c:v>59.472380952380931</c:v>
                </c:pt>
                <c:pt idx="12">
                  <c:v>66.327894736842111</c:v>
                </c:pt>
                <c:pt idx="13">
                  <c:v>66.556666666666672</c:v>
                </c:pt>
                <c:pt idx="14">
                  <c:v>68.51428571428572</c:v>
                </c:pt>
                <c:pt idx="15">
                  <c:v>66.562272727272727</c:v>
                </c:pt>
                <c:pt idx="16">
                  <c:v>63.340500000000006</c:v>
                </c:pt>
                <c:pt idx="17">
                  <c:v>66.552380952380958</c:v>
                </c:pt>
                <c:pt idx="18">
                  <c:v>58.582727272727269</c:v>
                </c:pt>
                <c:pt idx="19">
                  <c:v>67.018000000000001</c:v>
                </c:pt>
                <c:pt idx="20">
                  <c:v>69.183043478260871</c:v>
                </c:pt>
                <c:pt idx="21">
                  <c:v>65.875263157894736</c:v>
                </c:pt>
                <c:pt idx="22">
                  <c:v>72.251904761904768</c:v>
                </c:pt>
                <c:pt idx="23">
                  <c:v>71.978095238095236</c:v>
                </c:pt>
                <c:pt idx="24">
                  <c:v>61.448421052631602</c:v>
                </c:pt>
                <c:pt idx="25">
                  <c:v>33.685909090909092</c:v>
                </c:pt>
                <c:pt idx="26">
                  <c:v>25.368571428571425</c:v>
                </c:pt>
                <c:pt idx="27">
                  <c:v>30.229999999999997</c:v>
                </c:pt>
                <c:pt idx="28">
                  <c:v>37.659090909090907</c:v>
                </c:pt>
                <c:pt idx="29">
                  <c:v>42.512727272727268</c:v>
                </c:pt>
                <c:pt idx="30">
                  <c:v>46.564761904761902</c:v>
                </c:pt>
                <c:pt idx="31">
                  <c:v>42.472380952380959</c:v>
                </c:pt>
                <c:pt idx="32">
                  <c:v>44.763636363636358</c:v>
                </c:pt>
                <c:pt idx="33">
                  <c:v>47.38315789473684</c:v>
                </c:pt>
                <c:pt idx="34">
                  <c:v>52.787727272727281</c:v>
                </c:pt>
                <c:pt idx="35">
                  <c:v>57.500526315789472</c:v>
                </c:pt>
                <c:pt idx="36">
                  <c:v>64.243157894736839</c:v>
                </c:pt>
                <c:pt idx="37">
                  <c:v>66.162608695652168</c:v>
                </c:pt>
                <c:pt idx="38">
                  <c:v>65.593809523809526</c:v>
                </c:pt>
                <c:pt idx="39">
                  <c:v>67.713000000000008</c:v>
                </c:pt>
                <c:pt idx="40">
                  <c:v>70.358636363636379</c:v>
                </c:pt>
                <c:pt idx="41">
                  <c:v>71.83</c:v>
                </c:pt>
                <c:pt idx="42">
                  <c:v>70.733636363636364</c:v>
                </c:pt>
                <c:pt idx="43">
                  <c:v>76.613809523809522</c:v>
                </c:pt>
                <c:pt idx="44">
                  <c:v>84.518095238095256</c:v>
                </c:pt>
                <c:pt idx="45">
                  <c:v>79.116500000000002</c:v>
                </c:pt>
                <c:pt idx="46">
                  <c:v>73.990476190476187</c:v>
                </c:pt>
                <c:pt idx="47">
                  <c:v>85.930999999999983</c:v>
                </c:pt>
                <c:pt idx="48" formatCode="#,##0.00">
                  <c:v>94.127368421052623</c:v>
                </c:pt>
                <c:pt idx="49" formatCode="General">
                  <c:v>107.88826086956522</c:v>
                </c:pt>
              </c:numCache>
            </c:numRef>
          </c:val>
          <c:smooth val="0"/>
          <c:extLst>
            <c:ext xmlns:c16="http://schemas.microsoft.com/office/drawing/2014/chart" uri="{C3380CC4-5D6E-409C-BE32-E72D297353CC}">
              <c16:uniqueId val="{00000001-DDA4-48F6-939D-4211AD81614E}"/>
            </c:ext>
          </c:extLst>
        </c:ser>
        <c:ser>
          <c:idx val="1"/>
          <c:order val="1"/>
          <c:tx>
            <c:v>Carvão Mineral [U$$/TM]</c:v>
          </c:tx>
          <c:spPr>
            <a:ln w="28575" cap="rnd">
              <a:solidFill>
                <a:schemeClr val="accent6">
                  <a:lumMod val="75000"/>
                </a:schemeClr>
              </a:solidFill>
              <a:round/>
            </a:ln>
            <a:effectLst/>
          </c:spPr>
          <c:marker>
            <c:symbol val="none"/>
          </c:marker>
          <c:dLbls>
            <c:dLbl>
              <c:idx val="49"/>
              <c:layout>
                <c:manualLayout>
                  <c:x val="-5.8016877637132348E-3"/>
                  <c:y val="-1.269035532994955E-3"/>
                </c:manualLayout>
              </c:layout>
              <c:tx>
                <c:rich>
                  <a:bodyPr rot="0" spcFirstLastPara="1" vertOverflow="ellipsis" vert="horz" wrap="square" lIns="38100" tIns="19050" rIns="38100" bIns="19050" anchor="ctr" anchorCtr="1">
                    <a:spAutoFit/>
                  </a:bodyPr>
                  <a:lstStyle/>
                  <a:p>
                    <a:pPr>
                      <a:defRPr sz="900" b="1" i="0" u="none" strike="noStrike" kern="1200" baseline="0">
                        <a:solidFill>
                          <a:schemeClr val="accent6">
                            <a:lumMod val="75000"/>
                          </a:schemeClr>
                        </a:solidFill>
                        <a:latin typeface="+mn-lt"/>
                        <a:ea typeface="+mn-ea"/>
                        <a:cs typeface="+mn-cs"/>
                      </a:defRPr>
                    </a:pPr>
                    <a:r>
                      <a:rPr lang="en-US">
                        <a:solidFill>
                          <a:schemeClr val="accent6">
                            <a:lumMod val="75000"/>
                          </a:schemeClr>
                        </a:solidFill>
                      </a:rPr>
                      <a:t>61,8%</a:t>
                    </a:r>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accent6">
                          <a:lumMod val="7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DDA4-48F6-939D-4211AD81614E}"/>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206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Dados_mensais!$A$3:$A$52</c:f>
              <c:numCache>
                <c:formatCode>mmm\-yy</c:formatCode>
                <c:ptCount val="50"/>
                <c:pt idx="0">
                  <c:v>43132</c:v>
                </c:pt>
                <c:pt idx="1">
                  <c:v>43160</c:v>
                </c:pt>
                <c:pt idx="2">
                  <c:v>43191</c:v>
                </c:pt>
                <c:pt idx="3">
                  <c:v>43221</c:v>
                </c:pt>
                <c:pt idx="4">
                  <c:v>43252</c:v>
                </c:pt>
                <c:pt idx="5">
                  <c:v>43282</c:v>
                </c:pt>
                <c:pt idx="6">
                  <c:v>43313</c:v>
                </c:pt>
                <c:pt idx="7">
                  <c:v>43344</c:v>
                </c:pt>
                <c:pt idx="8">
                  <c:v>43374</c:v>
                </c:pt>
                <c:pt idx="9">
                  <c:v>43405</c:v>
                </c:pt>
                <c:pt idx="10">
                  <c:v>43435</c:v>
                </c:pt>
                <c:pt idx="11">
                  <c:v>43466</c:v>
                </c:pt>
                <c:pt idx="12">
                  <c:v>43497</c:v>
                </c:pt>
                <c:pt idx="13">
                  <c:v>43525</c:v>
                </c:pt>
                <c:pt idx="14">
                  <c:v>43556</c:v>
                </c:pt>
                <c:pt idx="15">
                  <c:v>43586</c:v>
                </c:pt>
                <c:pt idx="16">
                  <c:v>43617</c:v>
                </c:pt>
                <c:pt idx="17">
                  <c:v>43647</c:v>
                </c:pt>
                <c:pt idx="18">
                  <c:v>43678</c:v>
                </c:pt>
                <c:pt idx="19">
                  <c:v>43709</c:v>
                </c:pt>
                <c:pt idx="20">
                  <c:v>43739</c:v>
                </c:pt>
                <c:pt idx="21">
                  <c:v>43770</c:v>
                </c:pt>
                <c:pt idx="22">
                  <c:v>43800</c:v>
                </c:pt>
                <c:pt idx="23">
                  <c:v>43831</c:v>
                </c:pt>
                <c:pt idx="24">
                  <c:v>43862</c:v>
                </c:pt>
                <c:pt idx="25">
                  <c:v>43891</c:v>
                </c:pt>
                <c:pt idx="26">
                  <c:v>43922</c:v>
                </c:pt>
                <c:pt idx="27">
                  <c:v>43952</c:v>
                </c:pt>
                <c:pt idx="28">
                  <c:v>43983</c:v>
                </c:pt>
                <c:pt idx="29">
                  <c:v>44013</c:v>
                </c:pt>
                <c:pt idx="30">
                  <c:v>44044</c:v>
                </c:pt>
                <c:pt idx="31">
                  <c:v>44075</c:v>
                </c:pt>
                <c:pt idx="32">
                  <c:v>44105</c:v>
                </c:pt>
                <c:pt idx="33">
                  <c:v>44136</c:v>
                </c:pt>
                <c:pt idx="34">
                  <c:v>44166</c:v>
                </c:pt>
                <c:pt idx="35">
                  <c:v>44197</c:v>
                </c:pt>
                <c:pt idx="36">
                  <c:v>44228</c:v>
                </c:pt>
                <c:pt idx="37">
                  <c:v>44256</c:v>
                </c:pt>
                <c:pt idx="38">
                  <c:v>44287</c:v>
                </c:pt>
                <c:pt idx="39">
                  <c:v>44317</c:v>
                </c:pt>
                <c:pt idx="40">
                  <c:v>44348</c:v>
                </c:pt>
                <c:pt idx="41">
                  <c:v>44378</c:v>
                </c:pt>
                <c:pt idx="42">
                  <c:v>44409</c:v>
                </c:pt>
                <c:pt idx="43">
                  <c:v>44440</c:v>
                </c:pt>
                <c:pt idx="44">
                  <c:v>44470</c:v>
                </c:pt>
                <c:pt idx="45">
                  <c:v>44501</c:v>
                </c:pt>
                <c:pt idx="46">
                  <c:v>44531</c:v>
                </c:pt>
                <c:pt idx="47">
                  <c:v>44562</c:v>
                </c:pt>
                <c:pt idx="48">
                  <c:v>44593</c:v>
                </c:pt>
                <c:pt idx="49">
                  <c:v>44621</c:v>
                </c:pt>
              </c:numCache>
            </c:numRef>
          </c:cat>
          <c:val>
            <c:numRef>
              <c:f>Dados_mensais!$J$3:$J$52</c:f>
              <c:numCache>
                <c:formatCode>0.000</c:formatCode>
                <c:ptCount val="50"/>
                <c:pt idx="0">
                  <c:v>0</c:v>
                </c:pt>
                <c:pt idx="1">
                  <c:v>79.195000000000007</c:v>
                </c:pt>
                <c:pt idx="2">
                  <c:v>80.562500000000014</c:v>
                </c:pt>
                <c:pt idx="3">
                  <c:v>87.742857142857133</c:v>
                </c:pt>
                <c:pt idx="4">
                  <c:v>95.740476190476201</c:v>
                </c:pt>
                <c:pt idx="5">
                  <c:v>99.813636363636363</c:v>
                </c:pt>
                <c:pt idx="6">
                  <c:v>97.843181818181804</c:v>
                </c:pt>
                <c:pt idx="7">
                  <c:v>99.242500000000007</c:v>
                </c:pt>
                <c:pt idx="8">
                  <c:v>99.619565217391326</c:v>
                </c:pt>
                <c:pt idx="9">
                  <c:v>95.020454545454541</c:v>
                </c:pt>
                <c:pt idx="10">
                  <c:v>83.135294117647064</c:v>
                </c:pt>
                <c:pt idx="11">
                  <c:v>65.981818181818184</c:v>
                </c:pt>
                <c:pt idx="12">
                  <c:v>77.912500000000009</c:v>
                </c:pt>
                <c:pt idx="13">
                  <c:v>72.352380952380969</c:v>
                </c:pt>
                <c:pt idx="14">
                  <c:v>63.690000000000012</c:v>
                </c:pt>
                <c:pt idx="15">
                  <c:v>58.435714285714276</c:v>
                </c:pt>
                <c:pt idx="16">
                  <c:v>56.007500000000029</c:v>
                </c:pt>
                <c:pt idx="17">
                  <c:v>49.026086956521723</c:v>
                </c:pt>
                <c:pt idx="18">
                  <c:v>59.157142857142865</c:v>
                </c:pt>
                <c:pt idx="19">
                  <c:v>52.604761904761908</c:v>
                </c:pt>
                <c:pt idx="20">
                  <c:v>60.004347826086963</c:v>
                </c:pt>
                <c:pt idx="21">
                  <c:v>58.552380952380972</c:v>
                </c:pt>
                <c:pt idx="22">
                  <c:v>54</c:v>
                </c:pt>
                <c:pt idx="23">
                  <c:v>65.267499999999998</c:v>
                </c:pt>
                <c:pt idx="24">
                  <c:v>54.618181818181817</c:v>
                </c:pt>
                <c:pt idx="25">
                  <c:v>48.631818181818183</c:v>
                </c:pt>
                <c:pt idx="26">
                  <c:v>46.152499999999996</c:v>
                </c:pt>
                <c:pt idx="27">
                  <c:v>47.028947368421058</c:v>
                </c:pt>
                <c:pt idx="28">
                  <c:v>38.888636363636358</c:v>
                </c:pt>
                <c:pt idx="29">
                  <c:v>42.430434782608693</c:v>
                </c:pt>
                <c:pt idx="30">
                  <c:v>48.627499999999998</c:v>
                </c:pt>
                <c:pt idx="31">
                  <c:v>49.918181818181822</c:v>
                </c:pt>
                <c:pt idx="32">
                  <c:v>49.497727272727275</c:v>
                </c:pt>
                <c:pt idx="33">
                  <c:v>55.31904761904763</c:v>
                </c:pt>
                <c:pt idx="34">
                  <c:v>53.949999999999989</c:v>
                </c:pt>
                <c:pt idx="35">
                  <c:v>53.949999999999989</c:v>
                </c:pt>
                <c:pt idx="36">
                  <c:v>64.916666666666671</c:v>
                </c:pt>
                <c:pt idx="37">
                  <c:v>67.02391304347826</c:v>
                </c:pt>
                <c:pt idx="38">
                  <c:v>66.484999999999999</c:v>
                </c:pt>
                <c:pt idx="39">
                  <c:v>69.615789473684202</c:v>
                </c:pt>
                <c:pt idx="40">
                  <c:v>72.090909090909093</c:v>
                </c:pt>
                <c:pt idx="41">
                  <c:v>87.140909090909091</c:v>
                </c:pt>
                <c:pt idx="42">
                  <c:v>110.80238095238094</c:v>
                </c:pt>
                <c:pt idx="43">
                  <c:v>133.72500000000002</c:v>
                </c:pt>
                <c:pt idx="44">
                  <c:v>148.21190476190478</c:v>
                </c:pt>
                <c:pt idx="45">
                  <c:v>172.96818181818182</c:v>
                </c:pt>
                <c:pt idx="46">
                  <c:v>143.12619047619046</c:v>
                </c:pt>
                <c:pt idx="47">
                  <c:v>170.52</c:v>
                </c:pt>
                <c:pt idx="48" formatCode="#,##0.00">
                  <c:v>197.9425</c:v>
                </c:pt>
                <c:pt idx="49" formatCode="General">
                  <c:v>320.26739130434788</c:v>
                </c:pt>
              </c:numCache>
            </c:numRef>
          </c:val>
          <c:smooth val="0"/>
          <c:extLst xmlns:c15="http://schemas.microsoft.com/office/drawing/2012/chart">
            <c:ext xmlns:c16="http://schemas.microsoft.com/office/drawing/2014/chart" uri="{C3380CC4-5D6E-409C-BE32-E72D297353CC}">
              <c16:uniqueId val="{00000003-DDA4-48F6-939D-4211AD81614E}"/>
            </c:ext>
          </c:extLst>
        </c:ser>
        <c:ser>
          <c:idx val="2"/>
          <c:order val="2"/>
          <c:tx>
            <c:v>Brent [U$$/BBL]</c:v>
          </c:tx>
          <c:spPr>
            <a:ln w="28575" cap="rnd">
              <a:solidFill>
                <a:schemeClr val="tx1">
                  <a:lumMod val="50000"/>
                  <a:lumOff val="50000"/>
                </a:schemeClr>
              </a:solidFill>
              <a:round/>
            </a:ln>
            <a:effectLst/>
          </c:spPr>
          <c:marker>
            <c:symbol val="none"/>
          </c:marker>
          <c:dLbls>
            <c:dLbl>
              <c:idx val="49"/>
              <c:layout>
                <c:manualLayout>
                  <c:x val="-9.493670886076104E-3"/>
                  <c:y val="-1.015228426395939E-2"/>
                </c:manualLayout>
              </c:layout>
              <c:tx>
                <c:rich>
                  <a:bodyPr rot="0" spcFirstLastPara="1" vertOverflow="ellipsis" vert="horz" wrap="square" lIns="38100" tIns="19050" rIns="38100" bIns="19050" anchor="ctr" anchorCtr="1">
                    <a:spAutoFit/>
                  </a:bodyPr>
                  <a:lstStyle/>
                  <a:p>
                    <a:pPr>
                      <a:defRPr sz="900" b="1" i="0" u="none" strike="noStrike" kern="1200" baseline="0">
                        <a:solidFill>
                          <a:schemeClr val="accent6">
                            <a:lumMod val="50000"/>
                          </a:schemeClr>
                        </a:solidFill>
                        <a:latin typeface="+mn-lt"/>
                        <a:ea typeface="+mn-ea"/>
                        <a:cs typeface="+mn-cs"/>
                      </a:defRPr>
                    </a:pPr>
                    <a:r>
                      <a:rPr lang="en-US">
                        <a:solidFill>
                          <a:schemeClr val="accent6">
                            <a:lumMod val="50000"/>
                          </a:schemeClr>
                        </a:solidFill>
                      </a:rPr>
                      <a:t>21,2%</a:t>
                    </a:r>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accent6">
                          <a:lumMod val="50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DDA4-48F6-939D-4211AD81614E}"/>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206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Dados_mensais!$A$3:$A$52</c:f>
              <c:numCache>
                <c:formatCode>mmm\-yy</c:formatCode>
                <c:ptCount val="50"/>
                <c:pt idx="0">
                  <c:v>43132</c:v>
                </c:pt>
                <c:pt idx="1">
                  <c:v>43160</c:v>
                </c:pt>
                <c:pt idx="2">
                  <c:v>43191</c:v>
                </c:pt>
                <c:pt idx="3">
                  <c:v>43221</c:v>
                </c:pt>
                <c:pt idx="4">
                  <c:v>43252</c:v>
                </c:pt>
                <c:pt idx="5">
                  <c:v>43282</c:v>
                </c:pt>
                <c:pt idx="6">
                  <c:v>43313</c:v>
                </c:pt>
                <c:pt idx="7">
                  <c:v>43344</c:v>
                </c:pt>
                <c:pt idx="8">
                  <c:v>43374</c:v>
                </c:pt>
                <c:pt idx="9">
                  <c:v>43405</c:v>
                </c:pt>
                <c:pt idx="10">
                  <c:v>43435</c:v>
                </c:pt>
                <c:pt idx="11">
                  <c:v>43466</c:v>
                </c:pt>
                <c:pt idx="12">
                  <c:v>43497</c:v>
                </c:pt>
                <c:pt idx="13">
                  <c:v>43525</c:v>
                </c:pt>
                <c:pt idx="14">
                  <c:v>43556</c:v>
                </c:pt>
                <c:pt idx="15">
                  <c:v>43586</c:v>
                </c:pt>
                <c:pt idx="16">
                  <c:v>43617</c:v>
                </c:pt>
                <c:pt idx="17">
                  <c:v>43647</c:v>
                </c:pt>
                <c:pt idx="18">
                  <c:v>43678</c:v>
                </c:pt>
                <c:pt idx="19">
                  <c:v>43709</c:v>
                </c:pt>
                <c:pt idx="20">
                  <c:v>43739</c:v>
                </c:pt>
                <c:pt idx="21">
                  <c:v>43770</c:v>
                </c:pt>
                <c:pt idx="22">
                  <c:v>43800</c:v>
                </c:pt>
                <c:pt idx="23">
                  <c:v>43831</c:v>
                </c:pt>
                <c:pt idx="24">
                  <c:v>43862</c:v>
                </c:pt>
                <c:pt idx="25">
                  <c:v>43891</c:v>
                </c:pt>
                <c:pt idx="26">
                  <c:v>43922</c:v>
                </c:pt>
                <c:pt idx="27">
                  <c:v>43952</c:v>
                </c:pt>
                <c:pt idx="28">
                  <c:v>43983</c:v>
                </c:pt>
                <c:pt idx="29">
                  <c:v>44013</c:v>
                </c:pt>
                <c:pt idx="30">
                  <c:v>44044</c:v>
                </c:pt>
                <c:pt idx="31">
                  <c:v>44075</c:v>
                </c:pt>
                <c:pt idx="32">
                  <c:v>44105</c:v>
                </c:pt>
                <c:pt idx="33">
                  <c:v>44136</c:v>
                </c:pt>
                <c:pt idx="34">
                  <c:v>44166</c:v>
                </c:pt>
                <c:pt idx="35">
                  <c:v>44197</c:v>
                </c:pt>
                <c:pt idx="36">
                  <c:v>44228</c:v>
                </c:pt>
                <c:pt idx="37">
                  <c:v>44256</c:v>
                </c:pt>
                <c:pt idx="38">
                  <c:v>44287</c:v>
                </c:pt>
                <c:pt idx="39">
                  <c:v>44317</c:v>
                </c:pt>
                <c:pt idx="40">
                  <c:v>44348</c:v>
                </c:pt>
                <c:pt idx="41">
                  <c:v>44378</c:v>
                </c:pt>
                <c:pt idx="42">
                  <c:v>44409</c:v>
                </c:pt>
                <c:pt idx="43">
                  <c:v>44440</c:v>
                </c:pt>
                <c:pt idx="44">
                  <c:v>44470</c:v>
                </c:pt>
                <c:pt idx="45">
                  <c:v>44501</c:v>
                </c:pt>
                <c:pt idx="46">
                  <c:v>44531</c:v>
                </c:pt>
                <c:pt idx="47">
                  <c:v>44562</c:v>
                </c:pt>
                <c:pt idx="48">
                  <c:v>44593</c:v>
                </c:pt>
                <c:pt idx="49">
                  <c:v>44621</c:v>
                </c:pt>
              </c:numCache>
            </c:numRef>
          </c:cat>
          <c:val>
            <c:numRef>
              <c:f>Dados_mensais!$L$3:$L$52</c:f>
              <c:numCache>
                <c:formatCode>General</c:formatCode>
                <c:ptCount val="50"/>
                <c:pt idx="0">
                  <c:v>65.73</c:v>
                </c:pt>
                <c:pt idx="1">
                  <c:v>65.902619047619027</c:v>
                </c:pt>
                <c:pt idx="2">
                  <c:v>71.800999999999988</c:v>
                </c:pt>
                <c:pt idx="3">
                  <c:v>76.929999999999993</c:v>
                </c:pt>
                <c:pt idx="4">
                  <c:v>74.325476190476209</c:v>
                </c:pt>
                <c:pt idx="5">
                  <c:v>74.348181818181814</c:v>
                </c:pt>
                <c:pt idx="6">
                  <c:v>72.621136363636367</c:v>
                </c:pt>
                <c:pt idx="7">
                  <c:v>78.853249999999989</c:v>
                </c:pt>
                <c:pt idx="8">
                  <c:v>81.153913043478255</c:v>
                </c:pt>
                <c:pt idx="9">
                  <c:v>64.739772727272737</c:v>
                </c:pt>
                <c:pt idx="10">
                  <c:v>57.387352941176481</c:v>
                </c:pt>
                <c:pt idx="11">
                  <c:v>59.459090909090904</c:v>
                </c:pt>
                <c:pt idx="12">
                  <c:v>64.031999999999996</c:v>
                </c:pt>
                <c:pt idx="13">
                  <c:v>66.121904761904759</c:v>
                </c:pt>
                <c:pt idx="14">
                  <c:v>71.257999999999996</c:v>
                </c:pt>
                <c:pt idx="15">
                  <c:v>71.117857142857133</c:v>
                </c:pt>
                <c:pt idx="16">
                  <c:v>64.094999999999999</c:v>
                </c:pt>
                <c:pt idx="17">
                  <c:v>64.041521739130431</c:v>
                </c:pt>
                <c:pt idx="18">
                  <c:v>58.994999999999997</c:v>
                </c:pt>
                <c:pt idx="19">
                  <c:v>62.770476190476195</c:v>
                </c:pt>
                <c:pt idx="20">
                  <c:v>59.721086956521752</c:v>
                </c:pt>
                <c:pt idx="21">
                  <c:v>63.015952380952371</c:v>
                </c:pt>
                <c:pt idx="22">
                  <c:v>67.024500000000018</c:v>
                </c:pt>
                <c:pt idx="23">
                  <c:v>63.50477272727273</c:v>
                </c:pt>
                <c:pt idx="24">
                  <c:v>55.441250000000011</c:v>
                </c:pt>
                <c:pt idx="25">
                  <c:v>31.829090909090905</c:v>
                </c:pt>
                <c:pt idx="26">
                  <c:v>18.545249999999999</c:v>
                </c:pt>
                <c:pt idx="27">
                  <c:v>28.978684210526318</c:v>
                </c:pt>
                <c:pt idx="28">
                  <c:v>40.064999999999998</c:v>
                </c:pt>
                <c:pt idx="29">
                  <c:v>43.354782608695658</c:v>
                </c:pt>
                <c:pt idx="30">
                  <c:v>44.823999999999998</c:v>
                </c:pt>
                <c:pt idx="31">
                  <c:v>40.808181818181815</c:v>
                </c:pt>
                <c:pt idx="32">
                  <c:v>40.153636363636366</c:v>
                </c:pt>
                <c:pt idx="33">
                  <c:v>42.663571428571437</c:v>
                </c:pt>
                <c:pt idx="34">
                  <c:v>49.862142857142857</c:v>
                </c:pt>
                <c:pt idx="35">
                  <c:v>54.843250000000012</c:v>
                </c:pt>
                <c:pt idx="36">
                  <c:v>62.222000000000001</c:v>
                </c:pt>
                <c:pt idx="37">
                  <c:v>65.626086956521746</c:v>
                </c:pt>
                <c:pt idx="38">
                  <c:v>64.695750000000004</c:v>
                </c:pt>
                <c:pt idx="39">
                  <c:v>68.745789473684212</c:v>
                </c:pt>
                <c:pt idx="40">
                  <c:v>73.042272727272731</c:v>
                </c:pt>
                <c:pt idx="41">
                  <c:v>75.029545454545456</c:v>
                </c:pt>
                <c:pt idx="42">
                  <c:v>70.810952380952386</c:v>
                </c:pt>
                <c:pt idx="43">
                  <c:v>74.57568181818182</c:v>
                </c:pt>
                <c:pt idx="44">
                  <c:v>83.663095238095252</c:v>
                </c:pt>
                <c:pt idx="45">
                  <c:v>81.441363636363633</c:v>
                </c:pt>
                <c:pt idx="46">
                  <c:v>74.09571428571428</c:v>
                </c:pt>
                <c:pt idx="47">
                  <c:v>87.219250000000017</c:v>
                </c:pt>
                <c:pt idx="48" formatCode="#,##0.00">
                  <c:v>98.185249999999996</c:v>
                </c:pt>
                <c:pt idx="49">
                  <c:v>118.97043478260868</c:v>
                </c:pt>
              </c:numCache>
            </c:numRef>
          </c:val>
          <c:smooth val="0"/>
          <c:extLst>
            <c:ext xmlns:c16="http://schemas.microsoft.com/office/drawing/2014/chart" uri="{C3380CC4-5D6E-409C-BE32-E72D297353CC}">
              <c16:uniqueId val="{00000005-DDA4-48F6-939D-4211AD81614E}"/>
            </c:ext>
          </c:extLst>
        </c:ser>
        <c:ser>
          <c:idx val="4"/>
          <c:order val="4"/>
          <c:tx>
            <c:v>Óleo Diesel [USS/gal]</c:v>
          </c:tx>
          <c:spPr>
            <a:ln w="28575" cap="rnd">
              <a:solidFill>
                <a:schemeClr val="accent2"/>
              </a:solidFill>
              <a:round/>
            </a:ln>
            <a:effectLst/>
          </c:spPr>
          <c:marker>
            <c:symbol val="none"/>
          </c:marker>
          <c:dLbls>
            <c:dLbl>
              <c:idx val="49"/>
              <c:layout>
                <c:manualLayout>
                  <c:x val="-3.5601265822785007E-2"/>
                  <c:y val="-8.4602368866328256E-3"/>
                </c:manualLayout>
              </c:layout>
              <c:tx>
                <c:rich>
                  <a:bodyPr rot="0" spcFirstLastPara="1" vertOverflow="ellipsis" vert="horz" wrap="square" lIns="38100" tIns="19050" rIns="38100" bIns="19050" anchor="ctr" anchorCtr="1">
                    <a:spAutoFit/>
                  </a:bodyPr>
                  <a:lstStyle/>
                  <a:p>
                    <a:pPr>
                      <a:defRPr sz="900" b="1" i="0" u="none" strike="noStrike" kern="1200" baseline="0">
                        <a:solidFill>
                          <a:schemeClr val="accent2"/>
                        </a:solidFill>
                        <a:latin typeface="+mn-lt"/>
                        <a:ea typeface="+mn-ea"/>
                        <a:cs typeface="+mn-cs"/>
                      </a:defRPr>
                    </a:pPr>
                    <a:r>
                      <a:rPr lang="en-US">
                        <a:solidFill>
                          <a:schemeClr val="accent2"/>
                        </a:solidFill>
                      </a:rPr>
                      <a:t>28,8%</a:t>
                    </a:r>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accent2"/>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DDA4-48F6-939D-4211AD81614E}"/>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206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Dados_mensais!$A$3:$A$52</c:f>
              <c:numCache>
                <c:formatCode>mmm\-yy</c:formatCode>
                <c:ptCount val="50"/>
                <c:pt idx="0">
                  <c:v>43132</c:v>
                </c:pt>
                <c:pt idx="1">
                  <c:v>43160</c:v>
                </c:pt>
                <c:pt idx="2">
                  <c:v>43191</c:v>
                </c:pt>
                <c:pt idx="3">
                  <c:v>43221</c:v>
                </c:pt>
                <c:pt idx="4">
                  <c:v>43252</c:v>
                </c:pt>
                <c:pt idx="5">
                  <c:v>43282</c:v>
                </c:pt>
                <c:pt idx="6">
                  <c:v>43313</c:v>
                </c:pt>
                <c:pt idx="7">
                  <c:v>43344</c:v>
                </c:pt>
                <c:pt idx="8">
                  <c:v>43374</c:v>
                </c:pt>
                <c:pt idx="9">
                  <c:v>43405</c:v>
                </c:pt>
                <c:pt idx="10">
                  <c:v>43435</c:v>
                </c:pt>
                <c:pt idx="11">
                  <c:v>43466</c:v>
                </c:pt>
                <c:pt idx="12">
                  <c:v>43497</c:v>
                </c:pt>
                <c:pt idx="13">
                  <c:v>43525</c:v>
                </c:pt>
                <c:pt idx="14">
                  <c:v>43556</c:v>
                </c:pt>
                <c:pt idx="15">
                  <c:v>43586</c:v>
                </c:pt>
                <c:pt idx="16">
                  <c:v>43617</c:v>
                </c:pt>
                <c:pt idx="17">
                  <c:v>43647</c:v>
                </c:pt>
                <c:pt idx="18">
                  <c:v>43678</c:v>
                </c:pt>
                <c:pt idx="19">
                  <c:v>43709</c:v>
                </c:pt>
                <c:pt idx="20">
                  <c:v>43739</c:v>
                </c:pt>
                <c:pt idx="21">
                  <c:v>43770</c:v>
                </c:pt>
                <c:pt idx="22">
                  <c:v>43800</c:v>
                </c:pt>
                <c:pt idx="23">
                  <c:v>43831</c:v>
                </c:pt>
                <c:pt idx="24">
                  <c:v>43862</c:v>
                </c:pt>
                <c:pt idx="25">
                  <c:v>43891</c:v>
                </c:pt>
                <c:pt idx="26">
                  <c:v>43922</c:v>
                </c:pt>
                <c:pt idx="27">
                  <c:v>43952</c:v>
                </c:pt>
                <c:pt idx="28">
                  <c:v>43983</c:v>
                </c:pt>
                <c:pt idx="29">
                  <c:v>44013</c:v>
                </c:pt>
                <c:pt idx="30">
                  <c:v>44044</c:v>
                </c:pt>
                <c:pt idx="31">
                  <c:v>44075</c:v>
                </c:pt>
                <c:pt idx="32">
                  <c:v>44105</c:v>
                </c:pt>
                <c:pt idx="33">
                  <c:v>44136</c:v>
                </c:pt>
                <c:pt idx="34">
                  <c:v>44166</c:v>
                </c:pt>
                <c:pt idx="35">
                  <c:v>44197</c:v>
                </c:pt>
                <c:pt idx="36">
                  <c:v>44228</c:v>
                </c:pt>
                <c:pt idx="37">
                  <c:v>44256</c:v>
                </c:pt>
                <c:pt idx="38">
                  <c:v>44287</c:v>
                </c:pt>
                <c:pt idx="39">
                  <c:v>44317</c:v>
                </c:pt>
                <c:pt idx="40">
                  <c:v>44348</c:v>
                </c:pt>
                <c:pt idx="41">
                  <c:v>44378</c:v>
                </c:pt>
                <c:pt idx="42">
                  <c:v>44409</c:v>
                </c:pt>
                <c:pt idx="43">
                  <c:v>44440</c:v>
                </c:pt>
                <c:pt idx="44">
                  <c:v>44470</c:v>
                </c:pt>
                <c:pt idx="45">
                  <c:v>44501</c:v>
                </c:pt>
                <c:pt idx="46">
                  <c:v>44531</c:v>
                </c:pt>
                <c:pt idx="47">
                  <c:v>44562</c:v>
                </c:pt>
                <c:pt idx="48">
                  <c:v>44593</c:v>
                </c:pt>
                <c:pt idx="49">
                  <c:v>44621</c:v>
                </c:pt>
              </c:numCache>
            </c:numRef>
          </c:cat>
          <c:val>
            <c:numRef>
              <c:f>Dados_mensais!$H$3:$H$52</c:f>
              <c:numCache>
                <c:formatCode>General</c:formatCode>
                <c:ptCount val="50"/>
                <c:pt idx="0">
                  <c:v>177.96428571428572</c:v>
                </c:pt>
                <c:pt idx="1">
                  <c:v>178.27999999999997</c:v>
                </c:pt>
                <c:pt idx="2">
                  <c:v>195.80476190476193</c:v>
                </c:pt>
                <c:pt idx="3">
                  <c:v>208.15090909090912</c:v>
                </c:pt>
                <c:pt idx="4">
                  <c:v>201.56333333333328</c:v>
                </c:pt>
                <c:pt idx="5">
                  <c:v>202.18523809523811</c:v>
                </c:pt>
                <c:pt idx="6">
                  <c:v>206.54217391304348</c:v>
                </c:pt>
                <c:pt idx="7">
                  <c:v>216.30421052631581</c:v>
                </c:pt>
                <c:pt idx="8">
                  <c:v>224.24347826086958</c:v>
                </c:pt>
                <c:pt idx="9">
                  <c:v>193.53450000000001</c:v>
                </c:pt>
                <c:pt idx="10">
                  <c:v>164.32277777777779</c:v>
                </c:pt>
                <c:pt idx="11">
                  <c:v>171.62666666666669</c:v>
                </c:pt>
                <c:pt idx="12">
                  <c:v>185.02105263157895</c:v>
                </c:pt>
                <c:pt idx="13">
                  <c:v>188.23</c:v>
                </c:pt>
                <c:pt idx="14">
                  <c:v>194.05571428571429</c:v>
                </c:pt>
                <c:pt idx="15">
                  <c:v>191.01318181818186</c:v>
                </c:pt>
                <c:pt idx="16">
                  <c:v>173.97300000000001</c:v>
                </c:pt>
                <c:pt idx="17">
                  <c:v>182.40047619047621</c:v>
                </c:pt>
                <c:pt idx="18">
                  <c:v>173.52272727272728</c:v>
                </c:pt>
                <c:pt idx="19">
                  <c:v>184.66800000000001</c:v>
                </c:pt>
                <c:pt idx="20">
                  <c:v>181.62565217391307</c:v>
                </c:pt>
                <c:pt idx="21">
                  <c:v>176.77052631578945</c:v>
                </c:pt>
                <c:pt idx="22">
                  <c:v>183.45666666666668</c:v>
                </c:pt>
                <c:pt idx="23">
                  <c:v>173.35190476190471</c:v>
                </c:pt>
                <c:pt idx="24">
                  <c:v>149.88789473684213</c:v>
                </c:pt>
                <c:pt idx="25">
                  <c:v>102.6568181818182</c:v>
                </c:pt>
                <c:pt idx="26">
                  <c:v>65.446666666666644</c:v>
                </c:pt>
                <c:pt idx="27">
                  <c:v>74.216000000000008</c:v>
                </c:pt>
                <c:pt idx="28">
                  <c:v>99.609090909090909</c:v>
                </c:pt>
                <c:pt idx="29">
                  <c:v>108.93636363636364</c:v>
                </c:pt>
                <c:pt idx="30">
                  <c:v>110.68190476190479</c:v>
                </c:pt>
                <c:pt idx="31">
                  <c:v>100.72142857142858</c:v>
                </c:pt>
                <c:pt idx="32">
                  <c:v>105.81363636363636</c:v>
                </c:pt>
                <c:pt idx="33">
                  <c:v>114.55578947368423</c:v>
                </c:pt>
                <c:pt idx="34">
                  <c:v>134.30363636363634</c:v>
                </c:pt>
                <c:pt idx="35">
                  <c:v>142.11210526315793</c:v>
                </c:pt>
                <c:pt idx="36">
                  <c:v>160.08736842105264</c:v>
                </c:pt>
                <c:pt idx="37">
                  <c:v>169.42782608695654</c:v>
                </c:pt>
                <c:pt idx="38">
                  <c:v>163.01</c:v>
                </c:pt>
                <c:pt idx="39">
                  <c:v>173.27099999999999</c:v>
                </c:pt>
                <c:pt idx="40">
                  <c:v>183.25590909090909</c:v>
                </c:pt>
                <c:pt idx="41">
                  <c:v>184.06857142857137</c:v>
                </c:pt>
                <c:pt idx="42">
                  <c:v>178.82090909090908</c:v>
                </c:pt>
                <c:pt idx="43">
                  <c:v>198.90047619047618</c:v>
                </c:pt>
                <c:pt idx="44">
                  <c:v>229.57142857142853</c:v>
                </c:pt>
                <c:pt idx="45">
                  <c:v>215.8725</c:v>
                </c:pt>
                <c:pt idx="46">
                  <c:v>200.77190476190475</c:v>
                </c:pt>
                <c:pt idx="47">
                  <c:v>240.07</c:v>
                </c:pt>
                <c:pt idx="48" formatCode="#,##0.00">
                  <c:v>269.17736842105256</c:v>
                </c:pt>
                <c:pt idx="49">
                  <c:v>346.71</c:v>
                </c:pt>
              </c:numCache>
            </c:numRef>
          </c:val>
          <c:smooth val="0"/>
          <c:extLst>
            <c:ext xmlns:c16="http://schemas.microsoft.com/office/drawing/2014/chart" uri="{C3380CC4-5D6E-409C-BE32-E72D297353CC}">
              <c16:uniqueId val="{00000007-DDA4-48F6-939D-4211AD81614E}"/>
            </c:ext>
          </c:extLst>
        </c:ser>
        <c:dLbls>
          <c:showLegendKey val="0"/>
          <c:showVal val="0"/>
          <c:showCatName val="0"/>
          <c:showSerName val="0"/>
          <c:showPercent val="0"/>
          <c:showBubbleSize val="0"/>
        </c:dLbls>
        <c:marker val="1"/>
        <c:smooth val="0"/>
        <c:axId val="617083088"/>
        <c:axId val="617083744"/>
        <c:extLst/>
      </c:lineChart>
      <c:lineChart>
        <c:grouping val="standard"/>
        <c:varyColors val="0"/>
        <c:ser>
          <c:idx val="3"/>
          <c:order val="3"/>
          <c:tx>
            <c:v>NYMEX [U$$/MMBTU] - Eixo Segundario</c:v>
          </c:tx>
          <c:spPr>
            <a:ln w="28575" cap="rnd">
              <a:solidFill>
                <a:srgbClr val="2CCCF2"/>
              </a:solidFill>
              <a:round/>
            </a:ln>
            <a:effectLst/>
          </c:spPr>
          <c:marker>
            <c:symbol val="none"/>
          </c:marker>
          <c:dLbls>
            <c:dLbl>
              <c:idx val="49"/>
              <c:layout>
                <c:manualLayout>
                  <c:x val="-1.1603375527426161E-2"/>
                  <c:y val="-1.3536379018612646E-2"/>
                </c:manualLayout>
              </c:layout>
              <c:tx>
                <c:rich>
                  <a:bodyPr rot="0" spcFirstLastPara="1" vertOverflow="ellipsis" vert="horz" wrap="square" lIns="38100" tIns="19050" rIns="38100" bIns="19050" anchor="ctr" anchorCtr="1">
                    <a:spAutoFit/>
                  </a:bodyPr>
                  <a:lstStyle/>
                  <a:p>
                    <a:pPr>
                      <a:defRPr sz="900" b="1" i="0" u="none" strike="noStrike" kern="1200" baseline="0">
                        <a:solidFill>
                          <a:srgbClr val="00B0F0"/>
                        </a:solidFill>
                        <a:latin typeface="+mn-lt"/>
                        <a:ea typeface="+mn-ea"/>
                        <a:cs typeface="+mn-cs"/>
                      </a:defRPr>
                    </a:pPr>
                    <a:r>
                      <a:rPr lang="en-US">
                        <a:solidFill>
                          <a:srgbClr val="00B0F0"/>
                        </a:solidFill>
                      </a:rPr>
                      <a:t>16,8</a:t>
                    </a:r>
                  </a:p>
                </c:rich>
              </c:tx>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B0F0"/>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DDA4-48F6-939D-4211AD81614E}"/>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206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Dados_mensais!$A$3:$A$52</c:f>
              <c:numCache>
                <c:formatCode>mmm\-yy</c:formatCode>
                <c:ptCount val="50"/>
                <c:pt idx="0">
                  <c:v>43132</c:v>
                </c:pt>
                <c:pt idx="1">
                  <c:v>43160</c:v>
                </c:pt>
                <c:pt idx="2">
                  <c:v>43191</c:v>
                </c:pt>
                <c:pt idx="3">
                  <c:v>43221</c:v>
                </c:pt>
                <c:pt idx="4">
                  <c:v>43252</c:v>
                </c:pt>
                <c:pt idx="5">
                  <c:v>43282</c:v>
                </c:pt>
                <c:pt idx="6">
                  <c:v>43313</c:v>
                </c:pt>
                <c:pt idx="7">
                  <c:v>43344</c:v>
                </c:pt>
                <c:pt idx="8">
                  <c:v>43374</c:v>
                </c:pt>
                <c:pt idx="9">
                  <c:v>43405</c:v>
                </c:pt>
                <c:pt idx="10">
                  <c:v>43435</c:v>
                </c:pt>
                <c:pt idx="11">
                  <c:v>43466</c:v>
                </c:pt>
                <c:pt idx="12">
                  <c:v>43497</c:v>
                </c:pt>
                <c:pt idx="13">
                  <c:v>43525</c:v>
                </c:pt>
                <c:pt idx="14">
                  <c:v>43556</c:v>
                </c:pt>
                <c:pt idx="15">
                  <c:v>43586</c:v>
                </c:pt>
                <c:pt idx="16">
                  <c:v>43617</c:v>
                </c:pt>
                <c:pt idx="17">
                  <c:v>43647</c:v>
                </c:pt>
                <c:pt idx="18">
                  <c:v>43678</c:v>
                </c:pt>
                <c:pt idx="19">
                  <c:v>43709</c:v>
                </c:pt>
                <c:pt idx="20">
                  <c:v>43739</c:v>
                </c:pt>
                <c:pt idx="21">
                  <c:v>43770</c:v>
                </c:pt>
                <c:pt idx="22">
                  <c:v>43800</c:v>
                </c:pt>
                <c:pt idx="23">
                  <c:v>43831</c:v>
                </c:pt>
                <c:pt idx="24">
                  <c:v>43862</c:v>
                </c:pt>
                <c:pt idx="25">
                  <c:v>43891</c:v>
                </c:pt>
                <c:pt idx="26">
                  <c:v>43922</c:v>
                </c:pt>
                <c:pt idx="27">
                  <c:v>43952</c:v>
                </c:pt>
                <c:pt idx="28">
                  <c:v>43983</c:v>
                </c:pt>
                <c:pt idx="29">
                  <c:v>44013</c:v>
                </c:pt>
                <c:pt idx="30">
                  <c:v>44044</c:v>
                </c:pt>
                <c:pt idx="31">
                  <c:v>44075</c:v>
                </c:pt>
                <c:pt idx="32">
                  <c:v>44105</c:v>
                </c:pt>
                <c:pt idx="33">
                  <c:v>44136</c:v>
                </c:pt>
                <c:pt idx="34">
                  <c:v>44166</c:v>
                </c:pt>
                <c:pt idx="35">
                  <c:v>44197</c:v>
                </c:pt>
                <c:pt idx="36">
                  <c:v>44228</c:v>
                </c:pt>
                <c:pt idx="37">
                  <c:v>44256</c:v>
                </c:pt>
                <c:pt idx="38">
                  <c:v>44287</c:v>
                </c:pt>
                <c:pt idx="39">
                  <c:v>44317</c:v>
                </c:pt>
                <c:pt idx="40">
                  <c:v>44348</c:v>
                </c:pt>
                <c:pt idx="41">
                  <c:v>44378</c:v>
                </c:pt>
                <c:pt idx="42">
                  <c:v>44409</c:v>
                </c:pt>
                <c:pt idx="43">
                  <c:v>44440</c:v>
                </c:pt>
                <c:pt idx="44">
                  <c:v>44470</c:v>
                </c:pt>
                <c:pt idx="45">
                  <c:v>44501</c:v>
                </c:pt>
                <c:pt idx="46">
                  <c:v>44531</c:v>
                </c:pt>
                <c:pt idx="47">
                  <c:v>44562</c:v>
                </c:pt>
                <c:pt idx="48">
                  <c:v>44593</c:v>
                </c:pt>
                <c:pt idx="49">
                  <c:v>44621</c:v>
                </c:pt>
              </c:numCache>
            </c:numRef>
          </c:cat>
          <c:val>
            <c:numRef>
              <c:f>Dados_mensais!$N$3:$N$52</c:f>
              <c:numCache>
                <c:formatCode>General</c:formatCode>
                <c:ptCount val="50"/>
                <c:pt idx="0">
                  <c:v>2.6829999999999998</c:v>
                </c:pt>
                <c:pt idx="1">
                  <c:v>2.6909999999999998</c:v>
                </c:pt>
                <c:pt idx="2">
                  <c:v>2.8210000000000002</c:v>
                </c:pt>
                <c:pt idx="3">
                  <c:v>2.875</c:v>
                </c:pt>
                <c:pt idx="4">
                  <c:v>2.996</c:v>
                </c:pt>
                <c:pt idx="5">
                  <c:v>2.8220000000000001</c:v>
                </c:pt>
                <c:pt idx="6">
                  <c:v>2.895</c:v>
                </c:pt>
                <c:pt idx="7">
                  <c:v>3.0209999999999999</c:v>
                </c:pt>
                <c:pt idx="8">
                  <c:v>3.1850000000000001</c:v>
                </c:pt>
                <c:pt idx="9">
                  <c:v>4.7149999999999999</c:v>
                </c:pt>
                <c:pt idx="10">
                  <c:v>3.6419999999999999</c:v>
                </c:pt>
                <c:pt idx="11">
                  <c:v>2.95</c:v>
                </c:pt>
                <c:pt idx="12">
                  <c:v>2.855</c:v>
                </c:pt>
                <c:pt idx="13">
                  <c:v>2.7130000000000001</c:v>
                </c:pt>
                <c:pt idx="14">
                  <c:v>2.5659999999999998</c:v>
                </c:pt>
                <c:pt idx="15">
                  <c:v>2.633</c:v>
                </c:pt>
                <c:pt idx="16">
                  <c:v>2.2909999999999999</c:v>
                </c:pt>
                <c:pt idx="17">
                  <c:v>2.141</c:v>
                </c:pt>
                <c:pt idx="18">
                  <c:v>2.2509999999999999</c:v>
                </c:pt>
                <c:pt idx="19">
                  <c:v>2.4279999999999999</c:v>
                </c:pt>
                <c:pt idx="20">
                  <c:v>2.6909999999999998</c:v>
                </c:pt>
                <c:pt idx="21">
                  <c:v>2.4700000000000002</c:v>
                </c:pt>
                <c:pt idx="22">
                  <c:v>2.1579999999999999</c:v>
                </c:pt>
                <c:pt idx="23">
                  <c:v>1.877</c:v>
                </c:pt>
                <c:pt idx="24">
                  <c:v>1.821</c:v>
                </c:pt>
                <c:pt idx="25">
                  <c:v>1.6339999999999999</c:v>
                </c:pt>
                <c:pt idx="26">
                  <c:v>1.794</c:v>
                </c:pt>
                <c:pt idx="27">
                  <c:v>1.722</c:v>
                </c:pt>
                <c:pt idx="28">
                  <c:v>1.4950000000000001</c:v>
                </c:pt>
                <c:pt idx="29">
                  <c:v>1.8540000000000001</c:v>
                </c:pt>
                <c:pt idx="30">
                  <c:v>2.5790000000000002</c:v>
                </c:pt>
                <c:pt idx="31">
                  <c:v>2.101</c:v>
                </c:pt>
                <c:pt idx="32">
                  <c:v>2.996</c:v>
                </c:pt>
                <c:pt idx="33">
                  <c:v>2.8959999999999999</c:v>
                </c:pt>
                <c:pt idx="34">
                  <c:v>2.4670000000000001</c:v>
                </c:pt>
                <c:pt idx="35">
                  <c:v>2.7600000000000002</c:v>
                </c:pt>
                <c:pt idx="36">
                  <c:v>2.8540000000000001</c:v>
                </c:pt>
                <c:pt idx="37">
                  <c:v>2.5859999999999999</c:v>
                </c:pt>
                <c:pt idx="38">
                  <c:v>2.9249999999999998</c:v>
                </c:pt>
                <c:pt idx="39">
                  <c:v>2.984</c:v>
                </c:pt>
                <c:pt idx="40">
                  <c:v>3.617</c:v>
                </c:pt>
                <c:pt idx="41">
                  <c:v>4.0439999999999996</c:v>
                </c:pt>
                <c:pt idx="42">
                  <c:v>4.37</c:v>
                </c:pt>
                <c:pt idx="43">
                  <c:v>5.8410000000000002</c:v>
                </c:pt>
                <c:pt idx="44">
                  <c:v>6.202</c:v>
                </c:pt>
                <c:pt idx="45">
                  <c:v>5.4470000000000001</c:v>
                </c:pt>
                <c:pt idx="46">
                  <c:v>4.024</c:v>
                </c:pt>
                <c:pt idx="47">
                  <c:v>6.2649999999999997</c:v>
                </c:pt>
                <c:pt idx="48" formatCode="#,##0.00">
                  <c:v>4.5679999999999996</c:v>
                </c:pt>
                <c:pt idx="49">
                  <c:v>5.3360000000000003</c:v>
                </c:pt>
              </c:numCache>
            </c:numRef>
          </c:val>
          <c:smooth val="0"/>
          <c:extLst>
            <c:ext xmlns:c16="http://schemas.microsoft.com/office/drawing/2014/chart" uri="{C3380CC4-5D6E-409C-BE32-E72D297353CC}">
              <c16:uniqueId val="{00000009-DDA4-48F6-939D-4211AD81614E}"/>
            </c:ext>
          </c:extLst>
        </c:ser>
        <c:ser>
          <c:idx val="6"/>
          <c:order val="5"/>
          <c:tx>
            <c:v>JKM [U$$/MMBTU] - Eixo Secundario</c:v>
          </c:tx>
          <c:spPr>
            <a:ln w="28575" cap="rnd">
              <a:solidFill>
                <a:srgbClr val="FF33CC"/>
              </a:solidFill>
              <a:round/>
            </a:ln>
            <a:effectLst/>
          </c:spPr>
          <c:marker>
            <c:symbol val="none"/>
          </c:marker>
          <c:dLbls>
            <c:dLbl>
              <c:idx val="49"/>
              <c:layout>
                <c:manualLayout>
                  <c:x val="-3.6919831223628845E-2"/>
                  <c:y val="-1.015228426395939E-2"/>
                </c:manualLayout>
              </c:layout>
              <c:tx>
                <c:rich>
                  <a:bodyPr/>
                  <a:lstStyle/>
                  <a:p>
                    <a:r>
                      <a:rPr lang="en-US">
                        <a:solidFill>
                          <a:srgbClr val="FF33CC"/>
                        </a:solidFill>
                      </a:rPr>
                      <a:t>45,9%</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A-DDA4-48F6-939D-4211AD81614E}"/>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rgbClr val="002060"/>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Dados_mensais!$A$3:$A$52</c:f>
              <c:numCache>
                <c:formatCode>mmm\-yy</c:formatCode>
                <c:ptCount val="50"/>
                <c:pt idx="0">
                  <c:v>43132</c:v>
                </c:pt>
                <c:pt idx="1">
                  <c:v>43160</c:v>
                </c:pt>
                <c:pt idx="2">
                  <c:v>43191</c:v>
                </c:pt>
                <c:pt idx="3">
                  <c:v>43221</c:v>
                </c:pt>
                <c:pt idx="4">
                  <c:v>43252</c:v>
                </c:pt>
                <c:pt idx="5">
                  <c:v>43282</c:v>
                </c:pt>
                <c:pt idx="6">
                  <c:v>43313</c:v>
                </c:pt>
                <c:pt idx="7">
                  <c:v>43344</c:v>
                </c:pt>
                <c:pt idx="8">
                  <c:v>43374</c:v>
                </c:pt>
                <c:pt idx="9">
                  <c:v>43405</c:v>
                </c:pt>
                <c:pt idx="10">
                  <c:v>43435</c:v>
                </c:pt>
                <c:pt idx="11">
                  <c:v>43466</c:v>
                </c:pt>
                <c:pt idx="12">
                  <c:v>43497</c:v>
                </c:pt>
                <c:pt idx="13">
                  <c:v>43525</c:v>
                </c:pt>
                <c:pt idx="14">
                  <c:v>43556</c:v>
                </c:pt>
                <c:pt idx="15">
                  <c:v>43586</c:v>
                </c:pt>
                <c:pt idx="16">
                  <c:v>43617</c:v>
                </c:pt>
                <c:pt idx="17">
                  <c:v>43647</c:v>
                </c:pt>
                <c:pt idx="18">
                  <c:v>43678</c:v>
                </c:pt>
                <c:pt idx="19">
                  <c:v>43709</c:v>
                </c:pt>
                <c:pt idx="20">
                  <c:v>43739</c:v>
                </c:pt>
                <c:pt idx="21">
                  <c:v>43770</c:v>
                </c:pt>
                <c:pt idx="22">
                  <c:v>43800</c:v>
                </c:pt>
                <c:pt idx="23">
                  <c:v>43831</c:v>
                </c:pt>
                <c:pt idx="24">
                  <c:v>43862</c:v>
                </c:pt>
                <c:pt idx="25">
                  <c:v>43891</c:v>
                </c:pt>
                <c:pt idx="26">
                  <c:v>43922</c:v>
                </c:pt>
                <c:pt idx="27">
                  <c:v>43952</c:v>
                </c:pt>
                <c:pt idx="28">
                  <c:v>43983</c:v>
                </c:pt>
                <c:pt idx="29">
                  <c:v>44013</c:v>
                </c:pt>
                <c:pt idx="30">
                  <c:v>44044</c:v>
                </c:pt>
                <c:pt idx="31">
                  <c:v>44075</c:v>
                </c:pt>
                <c:pt idx="32">
                  <c:v>44105</c:v>
                </c:pt>
                <c:pt idx="33">
                  <c:v>44136</c:v>
                </c:pt>
                <c:pt idx="34">
                  <c:v>44166</c:v>
                </c:pt>
                <c:pt idx="35">
                  <c:v>44197</c:v>
                </c:pt>
                <c:pt idx="36">
                  <c:v>44228</c:v>
                </c:pt>
                <c:pt idx="37">
                  <c:v>44256</c:v>
                </c:pt>
                <c:pt idx="38">
                  <c:v>44287</c:v>
                </c:pt>
                <c:pt idx="39">
                  <c:v>44317</c:v>
                </c:pt>
                <c:pt idx="40">
                  <c:v>44348</c:v>
                </c:pt>
                <c:pt idx="41">
                  <c:v>44378</c:v>
                </c:pt>
                <c:pt idx="42">
                  <c:v>44409</c:v>
                </c:pt>
                <c:pt idx="43">
                  <c:v>44440</c:v>
                </c:pt>
                <c:pt idx="44">
                  <c:v>44470</c:v>
                </c:pt>
                <c:pt idx="45">
                  <c:v>44501</c:v>
                </c:pt>
                <c:pt idx="46">
                  <c:v>44531</c:v>
                </c:pt>
                <c:pt idx="47">
                  <c:v>44562</c:v>
                </c:pt>
                <c:pt idx="48">
                  <c:v>44593</c:v>
                </c:pt>
                <c:pt idx="49">
                  <c:v>44621</c:v>
                </c:pt>
              </c:numCache>
            </c:numRef>
          </c:cat>
          <c:val>
            <c:numRef>
              <c:f>Dados_mensais!$P$3:$P$52</c:f>
              <c:numCache>
                <c:formatCode>General</c:formatCode>
                <c:ptCount val="50"/>
                <c:pt idx="0">
                  <c:v>0</c:v>
                </c:pt>
                <c:pt idx="1">
                  <c:v>0</c:v>
                </c:pt>
                <c:pt idx="2">
                  <c:v>0</c:v>
                </c:pt>
                <c:pt idx="3">
                  <c:v>0</c:v>
                </c:pt>
                <c:pt idx="4">
                  <c:v>0</c:v>
                </c:pt>
                <c:pt idx="5">
                  <c:v>0</c:v>
                </c:pt>
                <c:pt idx="6">
                  <c:v>0</c:v>
                </c:pt>
                <c:pt idx="7">
                  <c:v>0</c:v>
                </c:pt>
                <c:pt idx="8">
                  <c:v>0</c:v>
                </c:pt>
                <c:pt idx="9">
                  <c:v>0</c:v>
                </c:pt>
                <c:pt idx="10">
                  <c:v>0</c:v>
                </c:pt>
                <c:pt idx="11">
                  <c:v>8.1277272727272738</c:v>
                </c:pt>
                <c:pt idx="12">
                  <c:v>6.4338888888888883</c:v>
                </c:pt>
                <c:pt idx="13">
                  <c:v>5.2040476190476195</c:v>
                </c:pt>
                <c:pt idx="14">
                  <c:v>5.1676666666666664</c:v>
                </c:pt>
                <c:pt idx="15">
                  <c:v>5.0772380952380942</c:v>
                </c:pt>
                <c:pt idx="16">
                  <c:v>4.4983684210526311</c:v>
                </c:pt>
                <c:pt idx="17">
                  <c:v>4.429086956521739</c:v>
                </c:pt>
                <c:pt idx="18">
                  <c:v>4.391350000000001</c:v>
                </c:pt>
                <c:pt idx="19">
                  <c:v>5.2773809523809518</c:v>
                </c:pt>
                <c:pt idx="20">
                  <c:v>6.1635454545454555</c:v>
                </c:pt>
                <c:pt idx="21">
                  <c:v>5.680238095238094</c:v>
                </c:pt>
                <c:pt idx="22">
                  <c:v>5.4092857142857147</c:v>
                </c:pt>
                <c:pt idx="23">
                  <c:v>4.6252380952380943</c:v>
                </c:pt>
                <c:pt idx="24">
                  <c:v>2.9662499999999996</c:v>
                </c:pt>
                <c:pt idx="25">
                  <c:v>3.2459999999999991</c:v>
                </c:pt>
                <c:pt idx="26">
                  <c:v>2.1615714285714289</c:v>
                </c:pt>
                <c:pt idx="27">
                  <c:v>2.1472222222222226</c:v>
                </c:pt>
                <c:pt idx="28">
                  <c:v>2.1073636363636363</c:v>
                </c:pt>
                <c:pt idx="29">
                  <c:v>2.3788095238095242</c:v>
                </c:pt>
                <c:pt idx="30">
                  <c:v>3.7297499999999992</c:v>
                </c:pt>
                <c:pt idx="31">
                  <c:v>4.7263181818181819</c:v>
                </c:pt>
                <c:pt idx="32">
                  <c:v>6.201090909090909</c:v>
                </c:pt>
                <c:pt idx="33">
                  <c:v>6.8115714285714279</c:v>
                </c:pt>
                <c:pt idx="34">
                  <c:v>10.875454545454545</c:v>
                </c:pt>
                <c:pt idx="35">
                  <c:v>16.917950000000001</c:v>
                </c:pt>
                <c:pt idx="36">
                  <c:v>6.9638947368421045</c:v>
                </c:pt>
                <c:pt idx="37">
                  <c:v>6.3826521739130442</c:v>
                </c:pt>
                <c:pt idx="38">
                  <c:v>7.9962857142857144</c:v>
                </c:pt>
                <c:pt idx="39">
                  <c:v>10.032105263157893</c:v>
                </c:pt>
                <c:pt idx="40">
                  <c:v>11.990045454545454</c:v>
                </c:pt>
                <c:pt idx="41">
                  <c:v>14.096809523809528</c:v>
                </c:pt>
                <c:pt idx="42">
                  <c:v>17.035190476190476</c:v>
                </c:pt>
                <c:pt idx="43">
                  <c:v>24.695136363636369</c:v>
                </c:pt>
                <c:pt idx="44">
                  <c:v>35.959409090909098</c:v>
                </c:pt>
                <c:pt idx="45">
                  <c:v>32.769772727272731</c:v>
                </c:pt>
                <c:pt idx="46">
                  <c:v>36.582454545454546</c:v>
                </c:pt>
                <c:pt idx="47">
                  <c:v>25.937761904761903</c:v>
                </c:pt>
                <c:pt idx="48" formatCode="#,##0.00">
                  <c:v>26.973944444444445</c:v>
                </c:pt>
                <c:pt idx="49">
                  <c:v>39.356478260869565</c:v>
                </c:pt>
              </c:numCache>
            </c:numRef>
          </c:val>
          <c:smooth val="0"/>
          <c:extLst>
            <c:ext xmlns:c16="http://schemas.microsoft.com/office/drawing/2014/chart" uri="{C3380CC4-5D6E-409C-BE32-E72D297353CC}">
              <c16:uniqueId val="{0000000B-DDA4-48F6-939D-4211AD81614E}"/>
            </c:ext>
          </c:extLst>
        </c:ser>
        <c:dLbls>
          <c:showLegendKey val="0"/>
          <c:showVal val="0"/>
          <c:showCatName val="0"/>
          <c:showSerName val="0"/>
          <c:showPercent val="0"/>
          <c:showBubbleSize val="0"/>
        </c:dLbls>
        <c:marker val="1"/>
        <c:smooth val="0"/>
        <c:axId val="155059552"/>
        <c:axId val="155059224"/>
      </c:lineChart>
      <c:dateAx>
        <c:axId val="617083088"/>
        <c:scaling>
          <c:orientation val="minMax"/>
          <c:max val="44651"/>
          <c:min val="43617"/>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rgbClr val="002060"/>
                </a:solidFill>
                <a:latin typeface="+mn-lt"/>
                <a:ea typeface="+mn-ea"/>
                <a:cs typeface="+mn-cs"/>
              </a:defRPr>
            </a:pPr>
            <a:endParaRPr lang="en-US"/>
          </a:p>
        </c:txPr>
        <c:crossAx val="617083744"/>
        <c:crosses val="autoZero"/>
        <c:auto val="1"/>
        <c:lblOffset val="100"/>
        <c:baseTimeUnit val="days"/>
        <c:majorUnit val="1"/>
        <c:majorTimeUnit val="months"/>
      </c:dateAx>
      <c:valAx>
        <c:axId val="617083744"/>
        <c:scaling>
          <c:orientation val="minMax"/>
          <c:max val="38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rgbClr val="002060"/>
                </a:solidFill>
                <a:latin typeface="+mn-lt"/>
                <a:ea typeface="+mn-ea"/>
                <a:cs typeface="+mn-cs"/>
              </a:defRPr>
            </a:pPr>
            <a:endParaRPr lang="en-US"/>
          </a:p>
        </c:txPr>
        <c:crossAx val="617083088"/>
        <c:crosses val="autoZero"/>
        <c:crossBetween val="between"/>
        <c:majorUnit val="20"/>
      </c:valAx>
      <c:valAx>
        <c:axId val="155059224"/>
        <c:scaling>
          <c:orientation val="minMax"/>
          <c:max val="100"/>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rgbClr val="002060"/>
                </a:solidFill>
                <a:latin typeface="+mn-lt"/>
                <a:ea typeface="+mn-ea"/>
                <a:cs typeface="+mn-cs"/>
              </a:defRPr>
            </a:pPr>
            <a:endParaRPr lang="en-US"/>
          </a:p>
        </c:txPr>
        <c:crossAx val="155059552"/>
        <c:crosses val="max"/>
        <c:crossBetween val="between"/>
      </c:valAx>
      <c:dateAx>
        <c:axId val="155059552"/>
        <c:scaling>
          <c:orientation val="minMax"/>
        </c:scaling>
        <c:delete val="1"/>
        <c:axPos val="b"/>
        <c:numFmt formatCode="mmm\-yy" sourceLinked="1"/>
        <c:majorTickMark val="out"/>
        <c:minorTickMark val="none"/>
        <c:tickLblPos val="nextTo"/>
        <c:crossAx val="155059224"/>
        <c:crosses val="autoZero"/>
        <c:auto val="1"/>
        <c:lblOffset val="100"/>
        <c:baseTimeUnit val="months"/>
      </c:dateAx>
      <c:spPr>
        <a:noFill/>
        <a:ln>
          <a:noFill/>
        </a:ln>
        <a:effectLst/>
      </c:spPr>
    </c:plotArea>
    <c:legend>
      <c:legendPos val="t"/>
      <c:layout>
        <c:manualLayout>
          <c:xMode val="edge"/>
          <c:yMode val="edge"/>
          <c:x val="3.9161143432738556E-2"/>
          <c:y val="1.2718600953895072E-2"/>
          <c:w val="0.89002588326310839"/>
          <c:h val="7.8624989046480478E-2"/>
        </c:manualLayout>
      </c:layout>
      <c:overlay val="0"/>
      <c:spPr>
        <a:noFill/>
        <a:ln>
          <a:noFill/>
        </a:ln>
        <a:effectLst/>
      </c:spPr>
      <c:txPr>
        <a:bodyPr rot="0" spcFirstLastPara="1" vertOverflow="ellipsis" vert="horz" wrap="square" anchor="ctr" anchorCtr="1"/>
        <a:lstStyle/>
        <a:p>
          <a:pPr>
            <a:defRPr sz="1100" b="0" i="0" u="none" strike="noStrike" kern="1200" baseline="0">
              <a:solidFill>
                <a:srgbClr val="00206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solidFill>
            <a:srgbClr val="002060"/>
          </a:solidFill>
        </a:defRPr>
      </a:pPr>
      <a:endParaRPr lang="en-US"/>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2"/>
          <c:order val="0"/>
          <c:tx>
            <c:strRef>
              <c:f>Semana_01!$E$1</c:f>
              <c:strCache>
                <c:ptCount val="1"/>
                <c:pt idx="0">
                  <c:v>PCH</c:v>
                </c:pt>
              </c:strCache>
            </c:strRef>
          </c:tx>
          <c:spPr>
            <a:solidFill>
              <a:schemeClr val="accent3"/>
            </a:solidFill>
            <a:ln>
              <a:noFill/>
            </a:ln>
            <a:effectLst/>
          </c:spPr>
          <c:invertIfNegative val="0"/>
          <c:cat>
            <c:multiLvlStrRef>
              <c:f>Semana_01!$A$2:$B$337</c:f>
              <c:multiLvlStrCache>
                <c:ptCount val="336"/>
                <c:lvl>
                  <c:pt idx="0">
                    <c:v>00:00</c:v>
                  </c:pt>
                  <c:pt idx="1">
                    <c:v>00:30</c:v>
                  </c:pt>
                  <c:pt idx="2">
                    <c:v>01:00</c:v>
                  </c:pt>
                  <c:pt idx="3">
                    <c:v>01:30</c:v>
                  </c:pt>
                  <c:pt idx="4">
                    <c:v>02:00</c:v>
                  </c:pt>
                  <c:pt idx="5">
                    <c:v>02:30</c:v>
                  </c:pt>
                  <c:pt idx="6">
                    <c:v>03:00</c:v>
                  </c:pt>
                  <c:pt idx="7">
                    <c:v>03:30</c:v>
                  </c:pt>
                  <c:pt idx="8">
                    <c:v>04:00</c:v>
                  </c:pt>
                  <c:pt idx="9">
                    <c:v>04:30</c:v>
                  </c:pt>
                  <c:pt idx="10">
                    <c:v>05:00</c:v>
                  </c:pt>
                  <c:pt idx="11">
                    <c:v>05:30</c:v>
                  </c:pt>
                  <c:pt idx="12">
                    <c:v>06:00</c:v>
                  </c:pt>
                  <c:pt idx="13">
                    <c:v>06:30</c:v>
                  </c:pt>
                  <c:pt idx="14">
                    <c:v>07:00</c:v>
                  </c:pt>
                  <c:pt idx="15">
                    <c:v>07:30</c:v>
                  </c:pt>
                  <c:pt idx="16">
                    <c:v>08:00</c:v>
                  </c:pt>
                  <c:pt idx="17">
                    <c:v>08:30</c:v>
                  </c:pt>
                  <c:pt idx="18">
                    <c:v>09:00</c:v>
                  </c:pt>
                  <c:pt idx="19">
                    <c:v>09:30</c:v>
                  </c:pt>
                  <c:pt idx="20">
                    <c:v>10:00</c:v>
                  </c:pt>
                  <c:pt idx="21">
                    <c:v>10:30</c:v>
                  </c:pt>
                  <c:pt idx="22">
                    <c:v>11:00</c:v>
                  </c:pt>
                  <c:pt idx="23">
                    <c:v>11:30</c:v>
                  </c:pt>
                  <c:pt idx="24">
                    <c:v>12:00</c:v>
                  </c:pt>
                  <c:pt idx="25">
                    <c:v>12:30</c:v>
                  </c:pt>
                  <c:pt idx="26">
                    <c:v>13:00</c:v>
                  </c:pt>
                  <c:pt idx="27">
                    <c:v>13:30</c:v>
                  </c:pt>
                  <c:pt idx="28">
                    <c:v>14:00</c:v>
                  </c:pt>
                  <c:pt idx="29">
                    <c:v>14:30</c:v>
                  </c:pt>
                  <c:pt idx="30">
                    <c:v>15:00</c:v>
                  </c:pt>
                  <c:pt idx="31">
                    <c:v>15:30</c:v>
                  </c:pt>
                  <c:pt idx="32">
                    <c:v>16:00</c:v>
                  </c:pt>
                  <c:pt idx="33">
                    <c:v>16:30</c:v>
                  </c:pt>
                  <c:pt idx="34">
                    <c:v>17:00</c:v>
                  </c:pt>
                  <c:pt idx="35">
                    <c:v>17:30</c:v>
                  </c:pt>
                  <c:pt idx="36">
                    <c:v>18:00</c:v>
                  </c:pt>
                  <c:pt idx="37">
                    <c:v>18:30</c:v>
                  </c:pt>
                  <c:pt idx="38">
                    <c:v>19:00</c:v>
                  </c:pt>
                  <c:pt idx="39">
                    <c:v>19:30</c:v>
                  </c:pt>
                  <c:pt idx="40">
                    <c:v>20:00</c:v>
                  </c:pt>
                  <c:pt idx="41">
                    <c:v>20:30</c:v>
                  </c:pt>
                  <c:pt idx="42">
                    <c:v>21:00</c:v>
                  </c:pt>
                  <c:pt idx="43">
                    <c:v>21:30</c:v>
                  </c:pt>
                  <c:pt idx="44">
                    <c:v>22:00</c:v>
                  </c:pt>
                  <c:pt idx="45">
                    <c:v>22:30</c:v>
                  </c:pt>
                  <c:pt idx="46">
                    <c:v>23:00</c:v>
                  </c:pt>
                  <c:pt idx="47">
                    <c:v>23:30</c:v>
                  </c:pt>
                  <c:pt idx="48">
                    <c:v>00:00</c:v>
                  </c:pt>
                  <c:pt idx="49">
                    <c:v>00:30</c:v>
                  </c:pt>
                  <c:pt idx="50">
                    <c:v>01:00</c:v>
                  </c:pt>
                  <c:pt idx="51">
                    <c:v>01:30</c:v>
                  </c:pt>
                  <c:pt idx="52">
                    <c:v>02:00</c:v>
                  </c:pt>
                  <c:pt idx="53">
                    <c:v>02:30</c:v>
                  </c:pt>
                  <c:pt idx="54">
                    <c:v>03:00</c:v>
                  </c:pt>
                  <c:pt idx="55">
                    <c:v>03:30</c:v>
                  </c:pt>
                  <c:pt idx="56">
                    <c:v>04:00</c:v>
                  </c:pt>
                  <c:pt idx="57">
                    <c:v>04:30</c:v>
                  </c:pt>
                  <c:pt idx="58">
                    <c:v>05:00</c:v>
                  </c:pt>
                  <c:pt idx="59">
                    <c:v>05:30</c:v>
                  </c:pt>
                  <c:pt idx="60">
                    <c:v>06:00</c:v>
                  </c:pt>
                  <c:pt idx="61">
                    <c:v>06:30</c:v>
                  </c:pt>
                  <c:pt idx="62">
                    <c:v>07:00</c:v>
                  </c:pt>
                  <c:pt idx="63">
                    <c:v>07:30</c:v>
                  </c:pt>
                  <c:pt idx="64">
                    <c:v>08:00</c:v>
                  </c:pt>
                  <c:pt idx="65">
                    <c:v>08:30</c:v>
                  </c:pt>
                  <c:pt idx="66">
                    <c:v>09:00</c:v>
                  </c:pt>
                  <c:pt idx="67">
                    <c:v>09:30</c:v>
                  </c:pt>
                  <c:pt idx="68">
                    <c:v>10:00</c:v>
                  </c:pt>
                  <c:pt idx="69">
                    <c:v>10:30</c:v>
                  </c:pt>
                  <c:pt idx="70">
                    <c:v>11:00</c:v>
                  </c:pt>
                  <c:pt idx="71">
                    <c:v>11:30</c:v>
                  </c:pt>
                  <c:pt idx="72">
                    <c:v>12:00</c:v>
                  </c:pt>
                  <c:pt idx="73">
                    <c:v>12:30</c:v>
                  </c:pt>
                  <c:pt idx="74">
                    <c:v>13:00</c:v>
                  </c:pt>
                  <c:pt idx="75">
                    <c:v>13:30</c:v>
                  </c:pt>
                  <c:pt idx="76">
                    <c:v>14:00</c:v>
                  </c:pt>
                  <c:pt idx="77">
                    <c:v>14:30</c:v>
                  </c:pt>
                  <c:pt idx="78">
                    <c:v>15:00</c:v>
                  </c:pt>
                  <c:pt idx="79">
                    <c:v>15:30</c:v>
                  </c:pt>
                  <c:pt idx="80">
                    <c:v>16:00</c:v>
                  </c:pt>
                  <c:pt idx="81">
                    <c:v>16:30</c:v>
                  </c:pt>
                  <c:pt idx="82">
                    <c:v>17:00</c:v>
                  </c:pt>
                  <c:pt idx="83">
                    <c:v>17:30</c:v>
                  </c:pt>
                  <c:pt idx="84">
                    <c:v>18:00</c:v>
                  </c:pt>
                  <c:pt idx="85">
                    <c:v>18:30</c:v>
                  </c:pt>
                  <c:pt idx="86">
                    <c:v>19:00</c:v>
                  </c:pt>
                  <c:pt idx="87">
                    <c:v>19:30</c:v>
                  </c:pt>
                  <c:pt idx="88">
                    <c:v>20:00</c:v>
                  </c:pt>
                  <c:pt idx="89">
                    <c:v>20:30</c:v>
                  </c:pt>
                  <c:pt idx="90">
                    <c:v>21:00</c:v>
                  </c:pt>
                  <c:pt idx="91">
                    <c:v>21:30</c:v>
                  </c:pt>
                  <c:pt idx="92">
                    <c:v>22:00</c:v>
                  </c:pt>
                  <c:pt idx="93">
                    <c:v>22:30</c:v>
                  </c:pt>
                  <c:pt idx="94">
                    <c:v>23:00</c:v>
                  </c:pt>
                  <c:pt idx="95">
                    <c:v>23:30</c:v>
                  </c:pt>
                  <c:pt idx="96">
                    <c:v>00:00</c:v>
                  </c:pt>
                  <c:pt idx="97">
                    <c:v>00:30</c:v>
                  </c:pt>
                  <c:pt idx="98">
                    <c:v>01:00</c:v>
                  </c:pt>
                  <c:pt idx="99">
                    <c:v>01:30</c:v>
                  </c:pt>
                  <c:pt idx="100">
                    <c:v>02:00</c:v>
                  </c:pt>
                  <c:pt idx="101">
                    <c:v>02:30</c:v>
                  </c:pt>
                  <c:pt idx="102">
                    <c:v>03:00</c:v>
                  </c:pt>
                  <c:pt idx="103">
                    <c:v>03:30</c:v>
                  </c:pt>
                  <c:pt idx="104">
                    <c:v>04:00</c:v>
                  </c:pt>
                  <c:pt idx="105">
                    <c:v>04:30</c:v>
                  </c:pt>
                  <c:pt idx="106">
                    <c:v>05:00</c:v>
                  </c:pt>
                  <c:pt idx="107">
                    <c:v>05:30</c:v>
                  </c:pt>
                  <c:pt idx="108">
                    <c:v>06:00</c:v>
                  </c:pt>
                  <c:pt idx="109">
                    <c:v>06:30</c:v>
                  </c:pt>
                  <c:pt idx="110">
                    <c:v>07:00</c:v>
                  </c:pt>
                  <c:pt idx="111">
                    <c:v>07:30</c:v>
                  </c:pt>
                  <c:pt idx="112">
                    <c:v>08:00</c:v>
                  </c:pt>
                  <c:pt idx="113">
                    <c:v>08:30</c:v>
                  </c:pt>
                  <c:pt idx="114">
                    <c:v>09:00</c:v>
                  </c:pt>
                  <c:pt idx="115">
                    <c:v>09:30</c:v>
                  </c:pt>
                  <c:pt idx="116">
                    <c:v>10:00</c:v>
                  </c:pt>
                  <c:pt idx="117">
                    <c:v>10:30</c:v>
                  </c:pt>
                  <c:pt idx="118">
                    <c:v>11:00</c:v>
                  </c:pt>
                  <c:pt idx="119">
                    <c:v>11:30</c:v>
                  </c:pt>
                  <c:pt idx="120">
                    <c:v>12:00</c:v>
                  </c:pt>
                  <c:pt idx="121">
                    <c:v>12:30</c:v>
                  </c:pt>
                  <c:pt idx="122">
                    <c:v>13:00</c:v>
                  </c:pt>
                  <c:pt idx="123">
                    <c:v>13:30</c:v>
                  </c:pt>
                  <c:pt idx="124">
                    <c:v>14:00</c:v>
                  </c:pt>
                  <c:pt idx="125">
                    <c:v>14:30</c:v>
                  </c:pt>
                  <c:pt idx="126">
                    <c:v>15:00</c:v>
                  </c:pt>
                  <c:pt idx="127">
                    <c:v>15:30</c:v>
                  </c:pt>
                  <c:pt idx="128">
                    <c:v>16:00</c:v>
                  </c:pt>
                  <c:pt idx="129">
                    <c:v>16:30</c:v>
                  </c:pt>
                  <c:pt idx="130">
                    <c:v>17:00</c:v>
                  </c:pt>
                  <c:pt idx="131">
                    <c:v>17:30</c:v>
                  </c:pt>
                  <c:pt idx="132">
                    <c:v>18:00</c:v>
                  </c:pt>
                  <c:pt idx="133">
                    <c:v>18:30</c:v>
                  </c:pt>
                  <c:pt idx="134">
                    <c:v>19:00</c:v>
                  </c:pt>
                  <c:pt idx="135">
                    <c:v>19:30</c:v>
                  </c:pt>
                  <c:pt idx="136">
                    <c:v>20:00</c:v>
                  </c:pt>
                  <c:pt idx="137">
                    <c:v>20:30</c:v>
                  </c:pt>
                  <c:pt idx="138">
                    <c:v>21:00</c:v>
                  </c:pt>
                  <c:pt idx="139">
                    <c:v>21:30</c:v>
                  </c:pt>
                  <c:pt idx="140">
                    <c:v>22:00</c:v>
                  </c:pt>
                  <c:pt idx="141">
                    <c:v>22:30</c:v>
                  </c:pt>
                  <c:pt idx="142">
                    <c:v>23:00</c:v>
                  </c:pt>
                  <c:pt idx="143">
                    <c:v>23:30</c:v>
                  </c:pt>
                  <c:pt idx="144">
                    <c:v>00:00</c:v>
                  </c:pt>
                  <c:pt idx="145">
                    <c:v>00:30</c:v>
                  </c:pt>
                  <c:pt idx="146">
                    <c:v>01:00</c:v>
                  </c:pt>
                  <c:pt idx="147">
                    <c:v>01:30</c:v>
                  </c:pt>
                  <c:pt idx="148">
                    <c:v>02:00</c:v>
                  </c:pt>
                  <c:pt idx="149">
                    <c:v>02:30</c:v>
                  </c:pt>
                  <c:pt idx="150">
                    <c:v>03:00</c:v>
                  </c:pt>
                  <c:pt idx="151">
                    <c:v>03:30</c:v>
                  </c:pt>
                  <c:pt idx="152">
                    <c:v>04:00</c:v>
                  </c:pt>
                  <c:pt idx="153">
                    <c:v>04:30</c:v>
                  </c:pt>
                  <c:pt idx="154">
                    <c:v>05:00</c:v>
                  </c:pt>
                  <c:pt idx="155">
                    <c:v>05:30</c:v>
                  </c:pt>
                  <c:pt idx="156">
                    <c:v>06:00</c:v>
                  </c:pt>
                  <c:pt idx="157">
                    <c:v>06:30</c:v>
                  </c:pt>
                  <c:pt idx="158">
                    <c:v>07:00</c:v>
                  </c:pt>
                  <c:pt idx="159">
                    <c:v>07:30</c:v>
                  </c:pt>
                  <c:pt idx="160">
                    <c:v>08:00</c:v>
                  </c:pt>
                  <c:pt idx="161">
                    <c:v>08:30</c:v>
                  </c:pt>
                  <c:pt idx="162">
                    <c:v>09:00</c:v>
                  </c:pt>
                  <c:pt idx="163">
                    <c:v>09:30</c:v>
                  </c:pt>
                  <c:pt idx="164">
                    <c:v>10:00</c:v>
                  </c:pt>
                  <c:pt idx="165">
                    <c:v>10:30</c:v>
                  </c:pt>
                  <c:pt idx="166">
                    <c:v>11:00</c:v>
                  </c:pt>
                  <c:pt idx="167">
                    <c:v>11:30</c:v>
                  </c:pt>
                  <c:pt idx="168">
                    <c:v>12:00</c:v>
                  </c:pt>
                  <c:pt idx="169">
                    <c:v>12:30</c:v>
                  </c:pt>
                  <c:pt idx="170">
                    <c:v>13:00</c:v>
                  </c:pt>
                  <c:pt idx="171">
                    <c:v>13:30</c:v>
                  </c:pt>
                  <c:pt idx="172">
                    <c:v>14:00</c:v>
                  </c:pt>
                  <c:pt idx="173">
                    <c:v>14:30</c:v>
                  </c:pt>
                  <c:pt idx="174">
                    <c:v>15:00</c:v>
                  </c:pt>
                  <c:pt idx="175">
                    <c:v>15:30</c:v>
                  </c:pt>
                  <c:pt idx="176">
                    <c:v>16:00</c:v>
                  </c:pt>
                  <c:pt idx="177">
                    <c:v>16:30</c:v>
                  </c:pt>
                  <c:pt idx="178">
                    <c:v>17:00</c:v>
                  </c:pt>
                  <c:pt idx="179">
                    <c:v>17:30</c:v>
                  </c:pt>
                  <c:pt idx="180">
                    <c:v>18:00</c:v>
                  </c:pt>
                  <c:pt idx="181">
                    <c:v>18:30</c:v>
                  </c:pt>
                  <c:pt idx="182">
                    <c:v>19:00</c:v>
                  </c:pt>
                  <c:pt idx="183">
                    <c:v>19:30</c:v>
                  </c:pt>
                  <c:pt idx="184">
                    <c:v>20:00</c:v>
                  </c:pt>
                  <c:pt idx="185">
                    <c:v>20:30</c:v>
                  </c:pt>
                  <c:pt idx="186">
                    <c:v>21:00</c:v>
                  </c:pt>
                  <c:pt idx="187">
                    <c:v>21:30</c:v>
                  </c:pt>
                  <c:pt idx="188">
                    <c:v>22:00</c:v>
                  </c:pt>
                  <c:pt idx="189">
                    <c:v>22:30</c:v>
                  </c:pt>
                  <c:pt idx="190">
                    <c:v>23:00</c:v>
                  </c:pt>
                  <c:pt idx="191">
                    <c:v>23:30</c:v>
                  </c:pt>
                  <c:pt idx="192">
                    <c:v>00:00</c:v>
                  </c:pt>
                  <c:pt idx="193">
                    <c:v>00:30</c:v>
                  </c:pt>
                  <c:pt idx="194">
                    <c:v>01:00</c:v>
                  </c:pt>
                  <c:pt idx="195">
                    <c:v>01:30</c:v>
                  </c:pt>
                  <c:pt idx="196">
                    <c:v>02:00</c:v>
                  </c:pt>
                  <c:pt idx="197">
                    <c:v>02:30</c:v>
                  </c:pt>
                  <c:pt idx="198">
                    <c:v>03:00</c:v>
                  </c:pt>
                  <c:pt idx="199">
                    <c:v>03:30</c:v>
                  </c:pt>
                  <c:pt idx="200">
                    <c:v>04:00</c:v>
                  </c:pt>
                  <c:pt idx="201">
                    <c:v>04:30</c:v>
                  </c:pt>
                  <c:pt idx="202">
                    <c:v>05:00</c:v>
                  </c:pt>
                  <c:pt idx="203">
                    <c:v>05:30</c:v>
                  </c:pt>
                  <c:pt idx="204">
                    <c:v>06:00</c:v>
                  </c:pt>
                  <c:pt idx="205">
                    <c:v>06:30</c:v>
                  </c:pt>
                  <c:pt idx="206">
                    <c:v>07:00</c:v>
                  </c:pt>
                  <c:pt idx="207">
                    <c:v>07:30</c:v>
                  </c:pt>
                  <c:pt idx="208">
                    <c:v>08:00</c:v>
                  </c:pt>
                  <c:pt idx="209">
                    <c:v>08:30</c:v>
                  </c:pt>
                  <c:pt idx="210">
                    <c:v>09:00</c:v>
                  </c:pt>
                  <c:pt idx="211">
                    <c:v>09:30</c:v>
                  </c:pt>
                  <c:pt idx="212">
                    <c:v>10:00</c:v>
                  </c:pt>
                  <c:pt idx="213">
                    <c:v>10:30</c:v>
                  </c:pt>
                  <c:pt idx="214">
                    <c:v>11:00</c:v>
                  </c:pt>
                  <c:pt idx="215">
                    <c:v>11:30</c:v>
                  </c:pt>
                  <c:pt idx="216">
                    <c:v>12:00</c:v>
                  </c:pt>
                  <c:pt idx="217">
                    <c:v>12:30</c:v>
                  </c:pt>
                  <c:pt idx="218">
                    <c:v>13:00</c:v>
                  </c:pt>
                  <c:pt idx="219">
                    <c:v>13:30</c:v>
                  </c:pt>
                  <c:pt idx="220">
                    <c:v>14:00</c:v>
                  </c:pt>
                  <c:pt idx="221">
                    <c:v>14:30</c:v>
                  </c:pt>
                  <c:pt idx="222">
                    <c:v>15:00</c:v>
                  </c:pt>
                  <c:pt idx="223">
                    <c:v>15:30</c:v>
                  </c:pt>
                  <c:pt idx="224">
                    <c:v>16:00</c:v>
                  </c:pt>
                  <c:pt idx="225">
                    <c:v>16:30</c:v>
                  </c:pt>
                  <c:pt idx="226">
                    <c:v>17:00</c:v>
                  </c:pt>
                  <c:pt idx="227">
                    <c:v>17:30</c:v>
                  </c:pt>
                  <c:pt idx="228">
                    <c:v>18:00</c:v>
                  </c:pt>
                  <c:pt idx="229">
                    <c:v>18:30</c:v>
                  </c:pt>
                  <c:pt idx="230">
                    <c:v>19:00</c:v>
                  </c:pt>
                  <c:pt idx="231">
                    <c:v>19:30</c:v>
                  </c:pt>
                  <c:pt idx="232">
                    <c:v>20:00</c:v>
                  </c:pt>
                  <c:pt idx="233">
                    <c:v>20:30</c:v>
                  </c:pt>
                  <c:pt idx="234">
                    <c:v>21:00</c:v>
                  </c:pt>
                  <c:pt idx="235">
                    <c:v>21:30</c:v>
                  </c:pt>
                  <c:pt idx="236">
                    <c:v>22:00</c:v>
                  </c:pt>
                  <c:pt idx="237">
                    <c:v>22:30</c:v>
                  </c:pt>
                  <c:pt idx="238">
                    <c:v>23:00</c:v>
                  </c:pt>
                  <c:pt idx="239">
                    <c:v>23:30</c:v>
                  </c:pt>
                  <c:pt idx="240">
                    <c:v>00:00</c:v>
                  </c:pt>
                  <c:pt idx="241">
                    <c:v>00:30</c:v>
                  </c:pt>
                  <c:pt idx="242">
                    <c:v>01:00</c:v>
                  </c:pt>
                  <c:pt idx="243">
                    <c:v>01:30</c:v>
                  </c:pt>
                  <c:pt idx="244">
                    <c:v>02:00</c:v>
                  </c:pt>
                  <c:pt idx="245">
                    <c:v>02:30</c:v>
                  </c:pt>
                  <c:pt idx="246">
                    <c:v>03:00</c:v>
                  </c:pt>
                  <c:pt idx="247">
                    <c:v>03:30</c:v>
                  </c:pt>
                  <c:pt idx="248">
                    <c:v>04:00</c:v>
                  </c:pt>
                  <c:pt idx="249">
                    <c:v>04:30</c:v>
                  </c:pt>
                  <c:pt idx="250">
                    <c:v>05:00</c:v>
                  </c:pt>
                  <c:pt idx="251">
                    <c:v>05:30</c:v>
                  </c:pt>
                  <c:pt idx="252">
                    <c:v>06:00</c:v>
                  </c:pt>
                  <c:pt idx="253">
                    <c:v>06:30</c:v>
                  </c:pt>
                  <c:pt idx="254">
                    <c:v>07:00</c:v>
                  </c:pt>
                  <c:pt idx="255">
                    <c:v>07:30</c:v>
                  </c:pt>
                  <c:pt idx="256">
                    <c:v>08:00</c:v>
                  </c:pt>
                  <c:pt idx="257">
                    <c:v>08:30</c:v>
                  </c:pt>
                  <c:pt idx="258">
                    <c:v>09:00</c:v>
                  </c:pt>
                  <c:pt idx="259">
                    <c:v>09:30</c:v>
                  </c:pt>
                  <c:pt idx="260">
                    <c:v>10:00</c:v>
                  </c:pt>
                  <c:pt idx="261">
                    <c:v>10:30</c:v>
                  </c:pt>
                  <c:pt idx="262">
                    <c:v>11:00</c:v>
                  </c:pt>
                  <c:pt idx="263">
                    <c:v>11:30</c:v>
                  </c:pt>
                  <c:pt idx="264">
                    <c:v>12:00</c:v>
                  </c:pt>
                  <c:pt idx="265">
                    <c:v>12:30</c:v>
                  </c:pt>
                  <c:pt idx="266">
                    <c:v>13:00</c:v>
                  </c:pt>
                  <c:pt idx="267">
                    <c:v>13:30</c:v>
                  </c:pt>
                  <c:pt idx="268">
                    <c:v>14:00</c:v>
                  </c:pt>
                  <c:pt idx="269">
                    <c:v>14:30</c:v>
                  </c:pt>
                  <c:pt idx="270">
                    <c:v>15:00</c:v>
                  </c:pt>
                  <c:pt idx="271">
                    <c:v>15:30</c:v>
                  </c:pt>
                  <c:pt idx="272">
                    <c:v>16:00</c:v>
                  </c:pt>
                  <c:pt idx="273">
                    <c:v>16:30</c:v>
                  </c:pt>
                  <c:pt idx="274">
                    <c:v>17:00</c:v>
                  </c:pt>
                  <c:pt idx="275">
                    <c:v>17:30</c:v>
                  </c:pt>
                  <c:pt idx="276">
                    <c:v>18:00</c:v>
                  </c:pt>
                  <c:pt idx="277">
                    <c:v>18:30</c:v>
                  </c:pt>
                  <c:pt idx="278">
                    <c:v>19:00</c:v>
                  </c:pt>
                  <c:pt idx="279">
                    <c:v>19:30</c:v>
                  </c:pt>
                  <c:pt idx="280">
                    <c:v>20:00</c:v>
                  </c:pt>
                  <c:pt idx="281">
                    <c:v>20:30</c:v>
                  </c:pt>
                  <c:pt idx="282">
                    <c:v>21:00</c:v>
                  </c:pt>
                  <c:pt idx="283">
                    <c:v>21:30</c:v>
                  </c:pt>
                  <c:pt idx="284">
                    <c:v>22:00</c:v>
                  </c:pt>
                  <c:pt idx="285">
                    <c:v>22:30</c:v>
                  </c:pt>
                  <c:pt idx="286">
                    <c:v>23:00</c:v>
                  </c:pt>
                  <c:pt idx="287">
                    <c:v>23:30</c:v>
                  </c:pt>
                  <c:pt idx="288">
                    <c:v>00:00</c:v>
                  </c:pt>
                  <c:pt idx="289">
                    <c:v>00:30</c:v>
                  </c:pt>
                  <c:pt idx="290">
                    <c:v>01:00</c:v>
                  </c:pt>
                  <c:pt idx="291">
                    <c:v>01:30</c:v>
                  </c:pt>
                  <c:pt idx="292">
                    <c:v>02:00</c:v>
                  </c:pt>
                  <c:pt idx="293">
                    <c:v>02:30</c:v>
                  </c:pt>
                  <c:pt idx="294">
                    <c:v>03:00</c:v>
                  </c:pt>
                  <c:pt idx="295">
                    <c:v>03:30</c:v>
                  </c:pt>
                  <c:pt idx="296">
                    <c:v>04:00</c:v>
                  </c:pt>
                  <c:pt idx="297">
                    <c:v>04:30</c:v>
                  </c:pt>
                  <c:pt idx="298">
                    <c:v>05:00</c:v>
                  </c:pt>
                  <c:pt idx="299">
                    <c:v>05:30</c:v>
                  </c:pt>
                  <c:pt idx="300">
                    <c:v>06:00</c:v>
                  </c:pt>
                  <c:pt idx="301">
                    <c:v>06:30</c:v>
                  </c:pt>
                  <c:pt idx="302">
                    <c:v>07:00</c:v>
                  </c:pt>
                  <c:pt idx="303">
                    <c:v>07:30</c:v>
                  </c:pt>
                  <c:pt idx="304">
                    <c:v>08:00</c:v>
                  </c:pt>
                  <c:pt idx="305">
                    <c:v>08:30</c:v>
                  </c:pt>
                  <c:pt idx="306">
                    <c:v>09:00</c:v>
                  </c:pt>
                  <c:pt idx="307">
                    <c:v>09:30</c:v>
                  </c:pt>
                  <c:pt idx="308">
                    <c:v>10:00</c:v>
                  </c:pt>
                  <c:pt idx="309">
                    <c:v>10:30</c:v>
                  </c:pt>
                  <c:pt idx="310">
                    <c:v>11:00</c:v>
                  </c:pt>
                  <c:pt idx="311">
                    <c:v>11:30</c:v>
                  </c:pt>
                  <c:pt idx="312">
                    <c:v>12:00</c:v>
                  </c:pt>
                  <c:pt idx="313">
                    <c:v>12:30</c:v>
                  </c:pt>
                  <c:pt idx="314">
                    <c:v>13:00</c:v>
                  </c:pt>
                  <c:pt idx="315">
                    <c:v>13:30</c:v>
                  </c:pt>
                  <c:pt idx="316">
                    <c:v>14:00</c:v>
                  </c:pt>
                  <c:pt idx="317">
                    <c:v>14:30</c:v>
                  </c:pt>
                  <c:pt idx="318">
                    <c:v>15:00</c:v>
                  </c:pt>
                  <c:pt idx="319">
                    <c:v>15:30</c:v>
                  </c:pt>
                  <c:pt idx="320">
                    <c:v>16:00</c:v>
                  </c:pt>
                  <c:pt idx="321">
                    <c:v>16:30</c:v>
                  </c:pt>
                  <c:pt idx="322">
                    <c:v>17:00</c:v>
                  </c:pt>
                  <c:pt idx="323">
                    <c:v>17:30</c:v>
                  </c:pt>
                  <c:pt idx="324">
                    <c:v>18:00</c:v>
                  </c:pt>
                  <c:pt idx="325">
                    <c:v>18:30</c:v>
                  </c:pt>
                  <c:pt idx="326">
                    <c:v>19:00</c:v>
                  </c:pt>
                  <c:pt idx="327">
                    <c:v>19:30</c:v>
                  </c:pt>
                  <c:pt idx="328">
                    <c:v>20:00</c:v>
                  </c:pt>
                  <c:pt idx="329">
                    <c:v>20:30</c:v>
                  </c:pt>
                  <c:pt idx="330">
                    <c:v>21:00</c:v>
                  </c:pt>
                  <c:pt idx="331">
                    <c:v>21:30</c:v>
                  </c:pt>
                  <c:pt idx="332">
                    <c:v>22:00</c:v>
                  </c:pt>
                  <c:pt idx="333">
                    <c:v>22:30</c:v>
                  </c:pt>
                  <c:pt idx="334">
                    <c:v>23:00</c:v>
                  </c:pt>
                  <c:pt idx="335">
                    <c:v>23:30</c:v>
                  </c:pt>
                </c:lvl>
                <c:lvl>
                  <c:pt idx="0">
                    <c:v>26-mar</c:v>
                  </c:pt>
                  <c:pt idx="48">
                    <c:v>27-mar</c:v>
                  </c:pt>
                  <c:pt idx="96">
                    <c:v>28-mar</c:v>
                  </c:pt>
                  <c:pt idx="144">
                    <c:v>29-mar</c:v>
                  </c:pt>
                  <c:pt idx="192">
                    <c:v>30-mar</c:v>
                  </c:pt>
                  <c:pt idx="240">
                    <c:v>31-mar</c:v>
                  </c:pt>
                  <c:pt idx="288">
                    <c:v>1-abr</c:v>
                  </c:pt>
                </c:lvl>
              </c:multiLvlStrCache>
            </c:multiLvlStrRef>
          </c:cat>
          <c:val>
            <c:numRef>
              <c:f>Semana_01!$E$2:$E$337</c:f>
              <c:numCache>
                <c:formatCode>0</c:formatCode>
                <c:ptCount val="336"/>
                <c:pt idx="0">
                  <c:v>3442.9</c:v>
                </c:pt>
                <c:pt idx="1">
                  <c:v>3433.9</c:v>
                </c:pt>
                <c:pt idx="2">
                  <c:v>3424.1</c:v>
                </c:pt>
                <c:pt idx="3">
                  <c:v>3423.1</c:v>
                </c:pt>
                <c:pt idx="4">
                  <c:v>3422.1</c:v>
                </c:pt>
                <c:pt idx="5">
                  <c:v>3420.1</c:v>
                </c:pt>
                <c:pt idx="6">
                  <c:v>3417.1</c:v>
                </c:pt>
                <c:pt idx="7">
                  <c:v>3415.1</c:v>
                </c:pt>
                <c:pt idx="8">
                  <c:v>3410.1</c:v>
                </c:pt>
                <c:pt idx="9">
                  <c:v>3406.2</c:v>
                </c:pt>
                <c:pt idx="10">
                  <c:v>3403.2</c:v>
                </c:pt>
                <c:pt idx="11">
                  <c:v>3400.2</c:v>
                </c:pt>
                <c:pt idx="12">
                  <c:v>3402.2</c:v>
                </c:pt>
                <c:pt idx="13">
                  <c:v>3408.2</c:v>
                </c:pt>
                <c:pt idx="14">
                  <c:v>3411.1</c:v>
                </c:pt>
                <c:pt idx="15">
                  <c:v>3408.2</c:v>
                </c:pt>
                <c:pt idx="16">
                  <c:v>3402.2</c:v>
                </c:pt>
                <c:pt idx="17">
                  <c:v>3397.2</c:v>
                </c:pt>
                <c:pt idx="18">
                  <c:v>3396.2</c:v>
                </c:pt>
                <c:pt idx="19">
                  <c:v>3396.2</c:v>
                </c:pt>
                <c:pt idx="20">
                  <c:v>3396.2</c:v>
                </c:pt>
                <c:pt idx="21">
                  <c:v>3386.2</c:v>
                </c:pt>
                <c:pt idx="22">
                  <c:v>3375.2</c:v>
                </c:pt>
                <c:pt idx="23">
                  <c:v>3383.2</c:v>
                </c:pt>
                <c:pt idx="24">
                  <c:v>3391.2</c:v>
                </c:pt>
                <c:pt idx="25">
                  <c:v>3393.2</c:v>
                </c:pt>
                <c:pt idx="26">
                  <c:v>3391.2</c:v>
                </c:pt>
                <c:pt idx="27">
                  <c:v>3388.2</c:v>
                </c:pt>
                <c:pt idx="28">
                  <c:v>3383.2</c:v>
                </c:pt>
                <c:pt idx="29">
                  <c:v>3388.2</c:v>
                </c:pt>
                <c:pt idx="30">
                  <c:v>3395.2</c:v>
                </c:pt>
                <c:pt idx="31">
                  <c:v>3401.2</c:v>
                </c:pt>
                <c:pt idx="32">
                  <c:v>3410.2</c:v>
                </c:pt>
                <c:pt idx="33">
                  <c:v>3425.1</c:v>
                </c:pt>
                <c:pt idx="34">
                  <c:v>3440.9</c:v>
                </c:pt>
                <c:pt idx="35">
                  <c:v>3460.9</c:v>
                </c:pt>
                <c:pt idx="36">
                  <c:v>3472.9</c:v>
                </c:pt>
                <c:pt idx="37">
                  <c:v>3483.9</c:v>
                </c:pt>
                <c:pt idx="38">
                  <c:v>3485.9</c:v>
                </c:pt>
                <c:pt idx="39">
                  <c:v>3498.9</c:v>
                </c:pt>
                <c:pt idx="40">
                  <c:v>3501.9</c:v>
                </c:pt>
                <c:pt idx="41">
                  <c:v>3501.9</c:v>
                </c:pt>
                <c:pt idx="42">
                  <c:v>3492.9</c:v>
                </c:pt>
                <c:pt idx="43">
                  <c:v>3475.9</c:v>
                </c:pt>
                <c:pt idx="44">
                  <c:v>3462.9</c:v>
                </c:pt>
                <c:pt idx="45">
                  <c:v>3456.9</c:v>
                </c:pt>
                <c:pt idx="46">
                  <c:v>3451.9</c:v>
                </c:pt>
                <c:pt idx="47">
                  <c:v>3440.9</c:v>
                </c:pt>
                <c:pt idx="48">
                  <c:v>3437.9</c:v>
                </c:pt>
                <c:pt idx="49">
                  <c:v>3429.9</c:v>
                </c:pt>
                <c:pt idx="50">
                  <c:v>3418.9</c:v>
                </c:pt>
                <c:pt idx="51">
                  <c:v>3417.9</c:v>
                </c:pt>
                <c:pt idx="52">
                  <c:v>3416.9</c:v>
                </c:pt>
                <c:pt idx="53">
                  <c:v>3414.1</c:v>
                </c:pt>
                <c:pt idx="54">
                  <c:v>3412.1</c:v>
                </c:pt>
                <c:pt idx="55">
                  <c:v>3410.1</c:v>
                </c:pt>
                <c:pt idx="56">
                  <c:v>3405.1</c:v>
                </c:pt>
                <c:pt idx="57">
                  <c:v>3402.1</c:v>
                </c:pt>
                <c:pt idx="58">
                  <c:v>3398.1</c:v>
                </c:pt>
                <c:pt idx="59">
                  <c:v>3395.1</c:v>
                </c:pt>
                <c:pt idx="60">
                  <c:v>3397.1</c:v>
                </c:pt>
                <c:pt idx="61">
                  <c:v>3404.1</c:v>
                </c:pt>
                <c:pt idx="62">
                  <c:v>3406.1</c:v>
                </c:pt>
                <c:pt idx="63">
                  <c:v>3404.1</c:v>
                </c:pt>
                <c:pt idx="64">
                  <c:v>3397.1</c:v>
                </c:pt>
                <c:pt idx="65">
                  <c:v>3392.1</c:v>
                </c:pt>
                <c:pt idx="66">
                  <c:v>3391.1</c:v>
                </c:pt>
                <c:pt idx="67">
                  <c:v>3391.1</c:v>
                </c:pt>
                <c:pt idx="68">
                  <c:v>3391.1</c:v>
                </c:pt>
                <c:pt idx="69">
                  <c:v>3381.1</c:v>
                </c:pt>
                <c:pt idx="70">
                  <c:v>3370.1</c:v>
                </c:pt>
                <c:pt idx="71">
                  <c:v>3378.1</c:v>
                </c:pt>
                <c:pt idx="72">
                  <c:v>3385.1</c:v>
                </c:pt>
                <c:pt idx="73">
                  <c:v>3387.1</c:v>
                </c:pt>
                <c:pt idx="74">
                  <c:v>3385.1</c:v>
                </c:pt>
                <c:pt idx="75">
                  <c:v>3382.1</c:v>
                </c:pt>
                <c:pt idx="76">
                  <c:v>3378.1</c:v>
                </c:pt>
                <c:pt idx="77">
                  <c:v>3382.1</c:v>
                </c:pt>
                <c:pt idx="78">
                  <c:v>3390.1</c:v>
                </c:pt>
                <c:pt idx="79">
                  <c:v>3396.1</c:v>
                </c:pt>
                <c:pt idx="80">
                  <c:v>3406.1</c:v>
                </c:pt>
                <c:pt idx="81">
                  <c:v>3419.9</c:v>
                </c:pt>
                <c:pt idx="82">
                  <c:v>3435.9</c:v>
                </c:pt>
                <c:pt idx="83">
                  <c:v>3456.9</c:v>
                </c:pt>
                <c:pt idx="84">
                  <c:v>3469.9</c:v>
                </c:pt>
                <c:pt idx="85">
                  <c:v>3477.9</c:v>
                </c:pt>
                <c:pt idx="86">
                  <c:v>3480.9</c:v>
                </c:pt>
                <c:pt idx="87">
                  <c:v>3492.9</c:v>
                </c:pt>
                <c:pt idx="88">
                  <c:v>3495.9</c:v>
                </c:pt>
                <c:pt idx="89">
                  <c:v>3495.9</c:v>
                </c:pt>
                <c:pt idx="90">
                  <c:v>3486.9</c:v>
                </c:pt>
                <c:pt idx="91">
                  <c:v>3471.9</c:v>
                </c:pt>
                <c:pt idx="92">
                  <c:v>3457.9</c:v>
                </c:pt>
                <c:pt idx="93">
                  <c:v>3452.9</c:v>
                </c:pt>
                <c:pt idx="94">
                  <c:v>3446.9</c:v>
                </c:pt>
                <c:pt idx="95">
                  <c:v>3435.9</c:v>
                </c:pt>
                <c:pt idx="96">
                  <c:v>3435.9</c:v>
                </c:pt>
                <c:pt idx="97">
                  <c:v>3426.9</c:v>
                </c:pt>
                <c:pt idx="98">
                  <c:v>3416.9</c:v>
                </c:pt>
                <c:pt idx="99">
                  <c:v>3415.9</c:v>
                </c:pt>
                <c:pt idx="100">
                  <c:v>3414.9</c:v>
                </c:pt>
                <c:pt idx="101">
                  <c:v>3412.9</c:v>
                </c:pt>
                <c:pt idx="102">
                  <c:v>3410.1</c:v>
                </c:pt>
                <c:pt idx="103">
                  <c:v>3408.1</c:v>
                </c:pt>
                <c:pt idx="104">
                  <c:v>3403.1</c:v>
                </c:pt>
                <c:pt idx="105">
                  <c:v>3400.1</c:v>
                </c:pt>
                <c:pt idx="106">
                  <c:v>3396.1</c:v>
                </c:pt>
                <c:pt idx="107">
                  <c:v>3393.1</c:v>
                </c:pt>
                <c:pt idx="108">
                  <c:v>3395.1</c:v>
                </c:pt>
                <c:pt idx="109">
                  <c:v>3402.1</c:v>
                </c:pt>
                <c:pt idx="110">
                  <c:v>3404.1</c:v>
                </c:pt>
                <c:pt idx="111">
                  <c:v>3402.1</c:v>
                </c:pt>
                <c:pt idx="112">
                  <c:v>3395.1</c:v>
                </c:pt>
                <c:pt idx="113">
                  <c:v>3390.1</c:v>
                </c:pt>
                <c:pt idx="114">
                  <c:v>3389.1</c:v>
                </c:pt>
                <c:pt idx="115">
                  <c:v>3389.1</c:v>
                </c:pt>
                <c:pt idx="116">
                  <c:v>3389.1</c:v>
                </c:pt>
                <c:pt idx="117">
                  <c:v>3380.1</c:v>
                </c:pt>
                <c:pt idx="118">
                  <c:v>3369.1</c:v>
                </c:pt>
                <c:pt idx="119">
                  <c:v>3377.1</c:v>
                </c:pt>
                <c:pt idx="120">
                  <c:v>3384.1</c:v>
                </c:pt>
                <c:pt idx="121">
                  <c:v>3386.1</c:v>
                </c:pt>
                <c:pt idx="122">
                  <c:v>3384.1</c:v>
                </c:pt>
                <c:pt idx="123">
                  <c:v>3381.1</c:v>
                </c:pt>
                <c:pt idx="124">
                  <c:v>3377.1</c:v>
                </c:pt>
                <c:pt idx="125">
                  <c:v>3381.1</c:v>
                </c:pt>
                <c:pt idx="126">
                  <c:v>3388.1</c:v>
                </c:pt>
                <c:pt idx="127">
                  <c:v>3394.1</c:v>
                </c:pt>
                <c:pt idx="128">
                  <c:v>3404.1</c:v>
                </c:pt>
                <c:pt idx="129">
                  <c:v>3417.9</c:v>
                </c:pt>
                <c:pt idx="130">
                  <c:v>3433.9</c:v>
                </c:pt>
                <c:pt idx="131">
                  <c:v>3454.9</c:v>
                </c:pt>
                <c:pt idx="132">
                  <c:v>3470</c:v>
                </c:pt>
                <c:pt idx="133">
                  <c:v>3478</c:v>
                </c:pt>
                <c:pt idx="134">
                  <c:v>3480</c:v>
                </c:pt>
                <c:pt idx="135">
                  <c:v>3492</c:v>
                </c:pt>
                <c:pt idx="136">
                  <c:v>3496</c:v>
                </c:pt>
                <c:pt idx="137">
                  <c:v>3496</c:v>
                </c:pt>
                <c:pt idx="138">
                  <c:v>3486</c:v>
                </c:pt>
                <c:pt idx="139">
                  <c:v>3472</c:v>
                </c:pt>
                <c:pt idx="140">
                  <c:v>3457</c:v>
                </c:pt>
                <c:pt idx="141">
                  <c:v>3450.9</c:v>
                </c:pt>
                <c:pt idx="142">
                  <c:v>3444.9</c:v>
                </c:pt>
                <c:pt idx="143">
                  <c:v>3433.9</c:v>
                </c:pt>
                <c:pt idx="144">
                  <c:v>3435</c:v>
                </c:pt>
                <c:pt idx="145">
                  <c:v>3425.9</c:v>
                </c:pt>
                <c:pt idx="146">
                  <c:v>3415.9</c:v>
                </c:pt>
                <c:pt idx="147">
                  <c:v>3414.9</c:v>
                </c:pt>
                <c:pt idx="148">
                  <c:v>3413.9</c:v>
                </c:pt>
                <c:pt idx="149">
                  <c:v>3411.1</c:v>
                </c:pt>
                <c:pt idx="150">
                  <c:v>3409.1</c:v>
                </c:pt>
                <c:pt idx="151">
                  <c:v>3407.1</c:v>
                </c:pt>
                <c:pt idx="152">
                  <c:v>3402.1</c:v>
                </c:pt>
                <c:pt idx="153">
                  <c:v>3399.1</c:v>
                </c:pt>
                <c:pt idx="154">
                  <c:v>3395.1</c:v>
                </c:pt>
                <c:pt idx="155">
                  <c:v>3392.1</c:v>
                </c:pt>
                <c:pt idx="156">
                  <c:v>3394.1</c:v>
                </c:pt>
                <c:pt idx="157">
                  <c:v>3401.1</c:v>
                </c:pt>
                <c:pt idx="158">
                  <c:v>3403.1</c:v>
                </c:pt>
                <c:pt idx="159">
                  <c:v>3401.1</c:v>
                </c:pt>
                <c:pt idx="160">
                  <c:v>3394.1</c:v>
                </c:pt>
                <c:pt idx="161">
                  <c:v>3389.1</c:v>
                </c:pt>
                <c:pt idx="162">
                  <c:v>3388.1</c:v>
                </c:pt>
                <c:pt idx="163">
                  <c:v>3388.1</c:v>
                </c:pt>
                <c:pt idx="164">
                  <c:v>3388.1</c:v>
                </c:pt>
                <c:pt idx="165">
                  <c:v>3379.1</c:v>
                </c:pt>
                <c:pt idx="166">
                  <c:v>3368.1</c:v>
                </c:pt>
                <c:pt idx="167">
                  <c:v>3376.1</c:v>
                </c:pt>
                <c:pt idx="168">
                  <c:v>3383.1</c:v>
                </c:pt>
                <c:pt idx="169">
                  <c:v>3385.1</c:v>
                </c:pt>
                <c:pt idx="170">
                  <c:v>3383.1</c:v>
                </c:pt>
                <c:pt idx="171">
                  <c:v>3380.1</c:v>
                </c:pt>
                <c:pt idx="172">
                  <c:v>3376.1</c:v>
                </c:pt>
                <c:pt idx="173">
                  <c:v>3380.1</c:v>
                </c:pt>
                <c:pt idx="174">
                  <c:v>3387.1</c:v>
                </c:pt>
                <c:pt idx="175">
                  <c:v>3393.1</c:v>
                </c:pt>
                <c:pt idx="176">
                  <c:v>3403.1</c:v>
                </c:pt>
                <c:pt idx="177">
                  <c:v>3416.9</c:v>
                </c:pt>
                <c:pt idx="178">
                  <c:v>3433</c:v>
                </c:pt>
                <c:pt idx="179">
                  <c:v>3455</c:v>
                </c:pt>
                <c:pt idx="180">
                  <c:v>3468</c:v>
                </c:pt>
                <c:pt idx="181">
                  <c:v>3476</c:v>
                </c:pt>
                <c:pt idx="182">
                  <c:v>3478</c:v>
                </c:pt>
                <c:pt idx="183">
                  <c:v>3490</c:v>
                </c:pt>
                <c:pt idx="184">
                  <c:v>3493</c:v>
                </c:pt>
                <c:pt idx="185">
                  <c:v>3493</c:v>
                </c:pt>
                <c:pt idx="186">
                  <c:v>3484</c:v>
                </c:pt>
                <c:pt idx="187">
                  <c:v>3470</c:v>
                </c:pt>
                <c:pt idx="188">
                  <c:v>3456</c:v>
                </c:pt>
                <c:pt idx="189">
                  <c:v>3451</c:v>
                </c:pt>
                <c:pt idx="190">
                  <c:v>3445</c:v>
                </c:pt>
                <c:pt idx="191">
                  <c:v>3433</c:v>
                </c:pt>
                <c:pt idx="192">
                  <c:v>3447.8</c:v>
                </c:pt>
                <c:pt idx="193">
                  <c:v>3437.8</c:v>
                </c:pt>
                <c:pt idx="194">
                  <c:v>3427.9</c:v>
                </c:pt>
                <c:pt idx="195">
                  <c:v>3426.9</c:v>
                </c:pt>
                <c:pt idx="196">
                  <c:v>3425.9</c:v>
                </c:pt>
                <c:pt idx="197">
                  <c:v>3423.9</c:v>
                </c:pt>
                <c:pt idx="198">
                  <c:v>3420.9</c:v>
                </c:pt>
                <c:pt idx="199">
                  <c:v>3418.9</c:v>
                </c:pt>
                <c:pt idx="200">
                  <c:v>3413.9</c:v>
                </c:pt>
                <c:pt idx="201">
                  <c:v>3410.9</c:v>
                </c:pt>
                <c:pt idx="202">
                  <c:v>3407.9</c:v>
                </c:pt>
                <c:pt idx="203">
                  <c:v>3404.9</c:v>
                </c:pt>
                <c:pt idx="204">
                  <c:v>3406.9</c:v>
                </c:pt>
                <c:pt idx="205">
                  <c:v>3412.9</c:v>
                </c:pt>
                <c:pt idx="206">
                  <c:v>3414.9</c:v>
                </c:pt>
                <c:pt idx="207">
                  <c:v>3412.9</c:v>
                </c:pt>
                <c:pt idx="208">
                  <c:v>3406.9</c:v>
                </c:pt>
                <c:pt idx="209">
                  <c:v>3401.9</c:v>
                </c:pt>
                <c:pt idx="210">
                  <c:v>3400.9</c:v>
                </c:pt>
                <c:pt idx="211">
                  <c:v>3400.9</c:v>
                </c:pt>
                <c:pt idx="212">
                  <c:v>3400.9</c:v>
                </c:pt>
                <c:pt idx="213">
                  <c:v>3390.9</c:v>
                </c:pt>
                <c:pt idx="214">
                  <c:v>3379.1</c:v>
                </c:pt>
                <c:pt idx="215">
                  <c:v>3387.1</c:v>
                </c:pt>
                <c:pt idx="216">
                  <c:v>3395.9</c:v>
                </c:pt>
                <c:pt idx="217">
                  <c:v>3397.9</c:v>
                </c:pt>
                <c:pt idx="218">
                  <c:v>3395.9</c:v>
                </c:pt>
                <c:pt idx="219">
                  <c:v>3391.9</c:v>
                </c:pt>
                <c:pt idx="220">
                  <c:v>3387.9</c:v>
                </c:pt>
                <c:pt idx="221">
                  <c:v>3391.9</c:v>
                </c:pt>
                <c:pt idx="222">
                  <c:v>3399.9</c:v>
                </c:pt>
                <c:pt idx="223">
                  <c:v>3405.9</c:v>
                </c:pt>
                <c:pt idx="224">
                  <c:v>3414.9</c:v>
                </c:pt>
                <c:pt idx="225">
                  <c:v>3428.9</c:v>
                </c:pt>
                <c:pt idx="226">
                  <c:v>3444.8</c:v>
                </c:pt>
                <c:pt idx="227">
                  <c:v>3465.8</c:v>
                </c:pt>
                <c:pt idx="228">
                  <c:v>3477.8</c:v>
                </c:pt>
                <c:pt idx="229">
                  <c:v>3485.8</c:v>
                </c:pt>
                <c:pt idx="230">
                  <c:v>3488.8</c:v>
                </c:pt>
                <c:pt idx="231">
                  <c:v>3503.9</c:v>
                </c:pt>
                <c:pt idx="232">
                  <c:v>3506.9</c:v>
                </c:pt>
                <c:pt idx="233">
                  <c:v>3506.9</c:v>
                </c:pt>
                <c:pt idx="234">
                  <c:v>3494.8</c:v>
                </c:pt>
                <c:pt idx="235">
                  <c:v>3479.8</c:v>
                </c:pt>
                <c:pt idx="236">
                  <c:v>3467.8</c:v>
                </c:pt>
                <c:pt idx="237">
                  <c:v>3461.8</c:v>
                </c:pt>
                <c:pt idx="238">
                  <c:v>3456.8</c:v>
                </c:pt>
                <c:pt idx="239">
                  <c:v>3444.8</c:v>
                </c:pt>
                <c:pt idx="240">
                  <c:v>3703.9</c:v>
                </c:pt>
                <c:pt idx="241">
                  <c:v>3693.9</c:v>
                </c:pt>
                <c:pt idx="242">
                  <c:v>3683.9</c:v>
                </c:pt>
                <c:pt idx="243">
                  <c:v>3679.9</c:v>
                </c:pt>
                <c:pt idx="244">
                  <c:v>3676.9</c:v>
                </c:pt>
                <c:pt idx="245">
                  <c:v>3672.9</c:v>
                </c:pt>
                <c:pt idx="246">
                  <c:v>3670.9</c:v>
                </c:pt>
                <c:pt idx="247">
                  <c:v>3669.9</c:v>
                </c:pt>
                <c:pt idx="248">
                  <c:v>3666</c:v>
                </c:pt>
                <c:pt idx="249">
                  <c:v>3661</c:v>
                </c:pt>
                <c:pt idx="250">
                  <c:v>3654</c:v>
                </c:pt>
                <c:pt idx="251">
                  <c:v>3652</c:v>
                </c:pt>
                <c:pt idx="252">
                  <c:v>3653</c:v>
                </c:pt>
                <c:pt idx="253">
                  <c:v>3663</c:v>
                </c:pt>
                <c:pt idx="254">
                  <c:v>3667</c:v>
                </c:pt>
                <c:pt idx="255">
                  <c:v>3663</c:v>
                </c:pt>
                <c:pt idx="256">
                  <c:v>3652</c:v>
                </c:pt>
                <c:pt idx="257">
                  <c:v>3649</c:v>
                </c:pt>
                <c:pt idx="258">
                  <c:v>3649</c:v>
                </c:pt>
                <c:pt idx="259">
                  <c:v>3649</c:v>
                </c:pt>
                <c:pt idx="260">
                  <c:v>3649</c:v>
                </c:pt>
                <c:pt idx="261">
                  <c:v>3639</c:v>
                </c:pt>
                <c:pt idx="262">
                  <c:v>3634</c:v>
                </c:pt>
                <c:pt idx="263">
                  <c:v>3637</c:v>
                </c:pt>
                <c:pt idx="264">
                  <c:v>3642</c:v>
                </c:pt>
                <c:pt idx="265">
                  <c:v>3644</c:v>
                </c:pt>
                <c:pt idx="266">
                  <c:v>3643</c:v>
                </c:pt>
                <c:pt idx="267">
                  <c:v>3639</c:v>
                </c:pt>
                <c:pt idx="268">
                  <c:v>3638</c:v>
                </c:pt>
                <c:pt idx="269">
                  <c:v>3638</c:v>
                </c:pt>
                <c:pt idx="270">
                  <c:v>3646</c:v>
                </c:pt>
                <c:pt idx="271">
                  <c:v>3651</c:v>
                </c:pt>
                <c:pt idx="272">
                  <c:v>3665</c:v>
                </c:pt>
                <c:pt idx="273">
                  <c:v>3684.9</c:v>
                </c:pt>
                <c:pt idx="274">
                  <c:v>3699.9</c:v>
                </c:pt>
                <c:pt idx="275">
                  <c:v>3724.9</c:v>
                </c:pt>
                <c:pt idx="276">
                  <c:v>3747.9</c:v>
                </c:pt>
                <c:pt idx="277">
                  <c:v>3760.9</c:v>
                </c:pt>
                <c:pt idx="278">
                  <c:v>3767</c:v>
                </c:pt>
                <c:pt idx="279">
                  <c:v>3779</c:v>
                </c:pt>
                <c:pt idx="280">
                  <c:v>3782</c:v>
                </c:pt>
                <c:pt idx="281">
                  <c:v>3782</c:v>
                </c:pt>
                <c:pt idx="282">
                  <c:v>3771</c:v>
                </c:pt>
                <c:pt idx="283">
                  <c:v>3751.9</c:v>
                </c:pt>
                <c:pt idx="284">
                  <c:v>3728.9</c:v>
                </c:pt>
                <c:pt idx="285">
                  <c:v>3719.9</c:v>
                </c:pt>
                <c:pt idx="286">
                  <c:v>3712.9</c:v>
                </c:pt>
                <c:pt idx="287">
                  <c:v>3702.9</c:v>
                </c:pt>
                <c:pt idx="288">
                  <c:v>3686</c:v>
                </c:pt>
                <c:pt idx="289">
                  <c:v>3662</c:v>
                </c:pt>
                <c:pt idx="290">
                  <c:v>3637</c:v>
                </c:pt>
                <c:pt idx="291">
                  <c:v>3631</c:v>
                </c:pt>
                <c:pt idx="292">
                  <c:v>3626.9</c:v>
                </c:pt>
                <c:pt idx="293">
                  <c:v>3620.1</c:v>
                </c:pt>
                <c:pt idx="294">
                  <c:v>3611.1</c:v>
                </c:pt>
                <c:pt idx="295">
                  <c:v>3602.1</c:v>
                </c:pt>
                <c:pt idx="296">
                  <c:v>3598.1</c:v>
                </c:pt>
                <c:pt idx="297">
                  <c:v>3596.1</c:v>
                </c:pt>
                <c:pt idx="298">
                  <c:v>3592.1</c:v>
                </c:pt>
                <c:pt idx="299">
                  <c:v>3590.1</c:v>
                </c:pt>
                <c:pt idx="300">
                  <c:v>3589.1</c:v>
                </c:pt>
                <c:pt idx="301">
                  <c:v>3595.1</c:v>
                </c:pt>
                <c:pt idx="302">
                  <c:v>3603.1</c:v>
                </c:pt>
                <c:pt idx="303">
                  <c:v>3616.1</c:v>
                </c:pt>
                <c:pt idx="304">
                  <c:v>3624.9</c:v>
                </c:pt>
                <c:pt idx="305">
                  <c:v>3628.9</c:v>
                </c:pt>
                <c:pt idx="306">
                  <c:v>3628.9</c:v>
                </c:pt>
                <c:pt idx="307">
                  <c:v>3628.9</c:v>
                </c:pt>
                <c:pt idx="308">
                  <c:v>3628.9</c:v>
                </c:pt>
                <c:pt idx="309">
                  <c:v>3624.9</c:v>
                </c:pt>
                <c:pt idx="310">
                  <c:v>3623.1</c:v>
                </c:pt>
                <c:pt idx="311">
                  <c:v>3626.9</c:v>
                </c:pt>
                <c:pt idx="312">
                  <c:v>3629.9</c:v>
                </c:pt>
                <c:pt idx="313">
                  <c:v>3636</c:v>
                </c:pt>
                <c:pt idx="314">
                  <c:v>3639</c:v>
                </c:pt>
                <c:pt idx="315">
                  <c:v>3649</c:v>
                </c:pt>
                <c:pt idx="316">
                  <c:v>3661</c:v>
                </c:pt>
                <c:pt idx="317">
                  <c:v>3671</c:v>
                </c:pt>
                <c:pt idx="318">
                  <c:v>3690</c:v>
                </c:pt>
                <c:pt idx="319">
                  <c:v>3698</c:v>
                </c:pt>
                <c:pt idx="320">
                  <c:v>3709</c:v>
                </c:pt>
                <c:pt idx="321">
                  <c:v>3729.9</c:v>
                </c:pt>
                <c:pt idx="322">
                  <c:v>3762</c:v>
                </c:pt>
                <c:pt idx="323">
                  <c:v>3803</c:v>
                </c:pt>
                <c:pt idx="324">
                  <c:v>3834</c:v>
                </c:pt>
                <c:pt idx="325">
                  <c:v>3850</c:v>
                </c:pt>
                <c:pt idx="326">
                  <c:v>3864</c:v>
                </c:pt>
                <c:pt idx="327">
                  <c:v>3869</c:v>
                </c:pt>
                <c:pt idx="328">
                  <c:v>3869</c:v>
                </c:pt>
                <c:pt idx="329">
                  <c:v>3864</c:v>
                </c:pt>
                <c:pt idx="330">
                  <c:v>3848</c:v>
                </c:pt>
                <c:pt idx="331">
                  <c:v>3827</c:v>
                </c:pt>
                <c:pt idx="332">
                  <c:v>3790</c:v>
                </c:pt>
                <c:pt idx="333">
                  <c:v>3755</c:v>
                </c:pt>
                <c:pt idx="334">
                  <c:v>3714</c:v>
                </c:pt>
                <c:pt idx="335">
                  <c:v>3678</c:v>
                </c:pt>
              </c:numCache>
            </c:numRef>
          </c:val>
          <c:extLst>
            <c:ext xmlns:c16="http://schemas.microsoft.com/office/drawing/2014/chart" uri="{C3380CC4-5D6E-409C-BE32-E72D297353CC}">
              <c16:uniqueId val="{00000000-591A-468C-99B0-5BD3EAF74870}"/>
            </c:ext>
          </c:extLst>
        </c:ser>
        <c:ser>
          <c:idx val="1"/>
          <c:order val="1"/>
          <c:tx>
            <c:strRef>
              <c:f>Semana_01!$D$1</c:f>
              <c:strCache>
                <c:ptCount val="1"/>
                <c:pt idx="0">
                  <c:v>PCT</c:v>
                </c:pt>
              </c:strCache>
            </c:strRef>
          </c:tx>
          <c:spPr>
            <a:solidFill>
              <a:schemeClr val="accent2"/>
            </a:solidFill>
            <a:ln>
              <a:noFill/>
            </a:ln>
            <a:effectLst/>
          </c:spPr>
          <c:invertIfNegative val="0"/>
          <c:cat>
            <c:multiLvlStrRef>
              <c:f>Semana_01!$A$2:$B$337</c:f>
              <c:multiLvlStrCache>
                <c:ptCount val="336"/>
                <c:lvl>
                  <c:pt idx="0">
                    <c:v>00:00</c:v>
                  </c:pt>
                  <c:pt idx="1">
                    <c:v>00:30</c:v>
                  </c:pt>
                  <c:pt idx="2">
                    <c:v>01:00</c:v>
                  </c:pt>
                  <c:pt idx="3">
                    <c:v>01:30</c:v>
                  </c:pt>
                  <c:pt idx="4">
                    <c:v>02:00</c:v>
                  </c:pt>
                  <c:pt idx="5">
                    <c:v>02:30</c:v>
                  </c:pt>
                  <c:pt idx="6">
                    <c:v>03:00</c:v>
                  </c:pt>
                  <c:pt idx="7">
                    <c:v>03:30</c:v>
                  </c:pt>
                  <c:pt idx="8">
                    <c:v>04:00</c:v>
                  </c:pt>
                  <c:pt idx="9">
                    <c:v>04:30</c:v>
                  </c:pt>
                  <c:pt idx="10">
                    <c:v>05:00</c:v>
                  </c:pt>
                  <c:pt idx="11">
                    <c:v>05:30</c:v>
                  </c:pt>
                  <c:pt idx="12">
                    <c:v>06:00</c:v>
                  </c:pt>
                  <c:pt idx="13">
                    <c:v>06:30</c:v>
                  </c:pt>
                  <c:pt idx="14">
                    <c:v>07:00</c:v>
                  </c:pt>
                  <c:pt idx="15">
                    <c:v>07:30</c:v>
                  </c:pt>
                  <c:pt idx="16">
                    <c:v>08:00</c:v>
                  </c:pt>
                  <c:pt idx="17">
                    <c:v>08:30</c:v>
                  </c:pt>
                  <c:pt idx="18">
                    <c:v>09:00</c:v>
                  </c:pt>
                  <c:pt idx="19">
                    <c:v>09:30</c:v>
                  </c:pt>
                  <c:pt idx="20">
                    <c:v>10:00</c:v>
                  </c:pt>
                  <c:pt idx="21">
                    <c:v>10:30</c:v>
                  </c:pt>
                  <c:pt idx="22">
                    <c:v>11:00</c:v>
                  </c:pt>
                  <c:pt idx="23">
                    <c:v>11:30</c:v>
                  </c:pt>
                  <c:pt idx="24">
                    <c:v>12:00</c:v>
                  </c:pt>
                  <c:pt idx="25">
                    <c:v>12:30</c:v>
                  </c:pt>
                  <c:pt idx="26">
                    <c:v>13:00</c:v>
                  </c:pt>
                  <c:pt idx="27">
                    <c:v>13:30</c:v>
                  </c:pt>
                  <c:pt idx="28">
                    <c:v>14:00</c:v>
                  </c:pt>
                  <c:pt idx="29">
                    <c:v>14:30</c:v>
                  </c:pt>
                  <c:pt idx="30">
                    <c:v>15:00</c:v>
                  </c:pt>
                  <c:pt idx="31">
                    <c:v>15:30</c:v>
                  </c:pt>
                  <c:pt idx="32">
                    <c:v>16:00</c:v>
                  </c:pt>
                  <c:pt idx="33">
                    <c:v>16:30</c:v>
                  </c:pt>
                  <c:pt idx="34">
                    <c:v>17:00</c:v>
                  </c:pt>
                  <c:pt idx="35">
                    <c:v>17:30</c:v>
                  </c:pt>
                  <c:pt idx="36">
                    <c:v>18:00</c:v>
                  </c:pt>
                  <c:pt idx="37">
                    <c:v>18:30</c:v>
                  </c:pt>
                  <c:pt idx="38">
                    <c:v>19:00</c:v>
                  </c:pt>
                  <c:pt idx="39">
                    <c:v>19:30</c:v>
                  </c:pt>
                  <c:pt idx="40">
                    <c:v>20:00</c:v>
                  </c:pt>
                  <c:pt idx="41">
                    <c:v>20:30</c:v>
                  </c:pt>
                  <c:pt idx="42">
                    <c:v>21:00</c:v>
                  </c:pt>
                  <c:pt idx="43">
                    <c:v>21:30</c:v>
                  </c:pt>
                  <c:pt idx="44">
                    <c:v>22:00</c:v>
                  </c:pt>
                  <c:pt idx="45">
                    <c:v>22:30</c:v>
                  </c:pt>
                  <c:pt idx="46">
                    <c:v>23:00</c:v>
                  </c:pt>
                  <c:pt idx="47">
                    <c:v>23:30</c:v>
                  </c:pt>
                  <c:pt idx="48">
                    <c:v>00:00</c:v>
                  </c:pt>
                  <c:pt idx="49">
                    <c:v>00:30</c:v>
                  </c:pt>
                  <c:pt idx="50">
                    <c:v>01:00</c:v>
                  </c:pt>
                  <c:pt idx="51">
                    <c:v>01:30</c:v>
                  </c:pt>
                  <c:pt idx="52">
                    <c:v>02:00</c:v>
                  </c:pt>
                  <c:pt idx="53">
                    <c:v>02:30</c:v>
                  </c:pt>
                  <c:pt idx="54">
                    <c:v>03:00</c:v>
                  </c:pt>
                  <c:pt idx="55">
                    <c:v>03:30</c:v>
                  </c:pt>
                  <c:pt idx="56">
                    <c:v>04:00</c:v>
                  </c:pt>
                  <c:pt idx="57">
                    <c:v>04:30</c:v>
                  </c:pt>
                  <c:pt idx="58">
                    <c:v>05:00</c:v>
                  </c:pt>
                  <c:pt idx="59">
                    <c:v>05:30</c:v>
                  </c:pt>
                  <c:pt idx="60">
                    <c:v>06:00</c:v>
                  </c:pt>
                  <c:pt idx="61">
                    <c:v>06:30</c:v>
                  </c:pt>
                  <c:pt idx="62">
                    <c:v>07:00</c:v>
                  </c:pt>
                  <c:pt idx="63">
                    <c:v>07:30</c:v>
                  </c:pt>
                  <c:pt idx="64">
                    <c:v>08:00</c:v>
                  </c:pt>
                  <c:pt idx="65">
                    <c:v>08:30</c:v>
                  </c:pt>
                  <c:pt idx="66">
                    <c:v>09:00</c:v>
                  </c:pt>
                  <c:pt idx="67">
                    <c:v>09:30</c:v>
                  </c:pt>
                  <c:pt idx="68">
                    <c:v>10:00</c:v>
                  </c:pt>
                  <c:pt idx="69">
                    <c:v>10:30</c:v>
                  </c:pt>
                  <c:pt idx="70">
                    <c:v>11:00</c:v>
                  </c:pt>
                  <c:pt idx="71">
                    <c:v>11:30</c:v>
                  </c:pt>
                  <c:pt idx="72">
                    <c:v>12:00</c:v>
                  </c:pt>
                  <c:pt idx="73">
                    <c:v>12:30</c:v>
                  </c:pt>
                  <c:pt idx="74">
                    <c:v>13:00</c:v>
                  </c:pt>
                  <c:pt idx="75">
                    <c:v>13:30</c:v>
                  </c:pt>
                  <c:pt idx="76">
                    <c:v>14:00</c:v>
                  </c:pt>
                  <c:pt idx="77">
                    <c:v>14:30</c:v>
                  </c:pt>
                  <c:pt idx="78">
                    <c:v>15:00</c:v>
                  </c:pt>
                  <c:pt idx="79">
                    <c:v>15:30</c:v>
                  </c:pt>
                  <c:pt idx="80">
                    <c:v>16:00</c:v>
                  </c:pt>
                  <c:pt idx="81">
                    <c:v>16:30</c:v>
                  </c:pt>
                  <c:pt idx="82">
                    <c:v>17:00</c:v>
                  </c:pt>
                  <c:pt idx="83">
                    <c:v>17:30</c:v>
                  </c:pt>
                  <c:pt idx="84">
                    <c:v>18:00</c:v>
                  </c:pt>
                  <c:pt idx="85">
                    <c:v>18:30</c:v>
                  </c:pt>
                  <c:pt idx="86">
                    <c:v>19:00</c:v>
                  </c:pt>
                  <c:pt idx="87">
                    <c:v>19:30</c:v>
                  </c:pt>
                  <c:pt idx="88">
                    <c:v>20:00</c:v>
                  </c:pt>
                  <c:pt idx="89">
                    <c:v>20:30</c:v>
                  </c:pt>
                  <c:pt idx="90">
                    <c:v>21:00</c:v>
                  </c:pt>
                  <c:pt idx="91">
                    <c:v>21:30</c:v>
                  </c:pt>
                  <c:pt idx="92">
                    <c:v>22:00</c:v>
                  </c:pt>
                  <c:pt idx="93">
                    <c:v>22:30</c:v>
                  </c:pt>
                  <c:pt idx="94">
                    <c:v>23:00</c:v>
                  </c:pt>
                  <c:pt idx="95">
                    <c:v>23:30</c:v>
                  </c:pt>
                  <c:pt idx="96">
                    <c:v>00:00</c:v>
                  </c:pt>
                  <c:pt idx="97">
                    <c:v>00:30</c:v>
                  </c:pt>
                  <c:pt idx="98">
                    <c:v>01:00</c:v>
                  </c:pt>
                  <c:pt idx="99">
                    <c:v>01:30</c:v>
                  </c:pt>
                  <c:pt idx="100">
                    <c:v>02:00</c:v>
                  </c:pt>
                  <c:pt idx="101">
                    <c:v>02:30</c:v>
                  </c:pt>
                  <c:pt idx="102">
                    <c:v>03:00</c:v>
                  </c:pt>
                  <c:pt idx="103">
                    <c:v>03:30</c:v>
                  </c:pt>
                  <c:pt idx="104">
                    <c:v>04:00</c:v>
                  </c:pt>
                  <c:pt idx="105">
                    <c:v>04:30</c:v>
                  </c:pt>
                  <c:pt idx="106">
                    <c:v>05:00</c:v>
                  </c:pt>
                  <c:pt idx="107">
                    <c:v>05:30</c:v>
                  </c:pt>
                  <c:pt idx="108">
                    <c:v>06:00</c:v>
                  </c:pt>
                  <c:pt idx="109">
                    <c:v>06:30</c:v>
                  </c:pt>
                  <c:pt idx="110">
                    <c:v>07:00</c:v>
                  </c:pt>
                  <c:pt idx="111">
                    <c:v>07:30</c:v>
                  </c:pt>
                  <c:pt idx="112">
                    <c:v>08:00</c:v>
                  </c:pt>
                  <c:pt idx="113">
                    <c:v>08:30</c:v>
                  </c:pt>
                  <c:pt idx="114">
                    <c:v>09:00</c:v>
                  </c:pt>
                  <c:pt idx="115">
                    <c:v>09:30</c:v>
                  </c:pt>
                  <c:pt idx="116">
                    <c:v>10:00</c:v>
                  </c:pt>
                  <c:pt idx="117">
                    <c:v>10:30</c:v>
                  </c:pt>
                  <c:pt idx="118">
                    <c:v>11:00</c:v>
                  </c:pt>
                  <c:pt idx="119">
                    <c:v>11:30</c:v>
                  </c:pt>
                  <c:pt idx="120">
                    <c:v>12:00</c:v>
                  </c:pt>
                  <c:pt idx="121">
                    <c:v>12:30</c:v>
                  </c:pt>
                  <c:pt idx="122">
                    <c:v>13:00</c:v>
                  </c:pt>
                  <c:pt idx="123">
                    <c:v>13:30</c:v>
                  </c:pt>
                  <c:pt idx="124">
                    <c:v>14:00</c:v>
                  </c:pt>
                  <c:pt idx="125">
                    <c:v>14:30</c:v>
                  </c:pt>
                  <c:pt idx="126">
                    <c:v>15:00</c:v>
                  </c:pt>
                  <c:pt idx="127">
                    <c:v>15:30</c:v>
                  </c:pt>
                  <c:pt idx="128">
                    <c:v>16:00</c:v>
                  </c:pt>
                  <c:pt idx="129">
                    <c:v>16:30</c:v>
                  </c:pt>
                  <c:pt idx="130">
                    <c:v>17:00</c:v>
                  </c:pt>
                  <c:pt idx="131">
                    <c:v>17:30</c:v>
                  </c:pt>
                  <c:pt idx="132">
                    <c:v>18:00</c:v>
                  </c:pt>
                  <c:pt idx="133">
                    <c:v>18:30</c:v>
                  </c:pt>
                  <c:pt idx="134">
                    <c:v>19:00</c:v>
                  </c:pt>
                  <c:pt idx="135">
                    <c:v>19:30</c:v>
                  </c:pt>
                  <c:pt idx="136">
                    <c:v>20:00</c:v>
                  </c:pt>
                  <c:pt idx="137">
                    <c:v>20:30</c:v>
                  </c:pt>
                  <c:pt idx="138">
                    <c:v>21:00</c:v>
                  </c:pt>
                  <c:pt idx="139">
                    <c:v>21:30</c:v>
                  </c:pt>
                  <c:pt idx="140">
                    <c:v>22:00</c:v>
                  </c:pt>
                  <c:pt idx="141">
                    <c:v>22:30</c:v>
                  </c:pt>
                  <c:pt idx="142">
                    <c:v>23:00</c:v>
                  </c:pt>
                  <c:pt idx="143">
                    <c:v>23:30</c:v>
                  </c:pt>
                  <c:pt idx="144">
                    <c:v>00:00</c:v>
                  </c:pt>
                  <c:pt idx="145">
                    <c:v>00:30</c:v>
                  </c:pt>
                  <c:pt idx="146">
                    <c:v>01:00</c:v>
                  </c:pt>
                  <c:pt idx="147">
                    <c:v>01:30</c:v>
                  </c:pt>
                  <c:pt idx="148">
                    <c:v>02:00</c:v>
                  </c:pt>
                  <c:pt idx="149">
                    <c:v>02:30</c:v>
                  </c:pt>
                  <c:pt idx="150">
                    <c:v>03:00</c:v>
                  </c:pt>
                  <c:pt idx="151">
                    <c:v>03:30</c:v>
                  </c:pt>
                  <c:pt idx="152">
                    <c:v>04:00</c:v>
                  </c:pt>
                  <c:pt idx="153">
                    <c:v>04:30</c:v>
                  </c:pt>
                  <c:pt idx="154">
                    <c:v>05:00</c:v>
                  </c:pt>
                  <c:pt idx="155">
                    <c:v>05:30</c:v>
                  </c:pt>
                  <c:pt idx="156">
                    <c:v>06:00</c:v>
                  </c:pt>
                  <c:pt idx="157">
                    <c:v>06:30</c:v>
                  </c:pt>
                  <c:pt idx="158">
                    <c:v>07:00</c:v>
                  </c:pt>
                  <c:pt idx="159">
                    <c:v>07:30</c:v>
                  </c:pt>
                  <c:pt idx="160">
                    <c:v>08:00</c:v>
                  </c:pt>
                  <c:pt idx="161">
                    <c:v>08:30</c:v>
                  </c:pt>
                  <c:pt idx="162">
                    <c:v>09:00</c:v>
                  </c:pt>
                  <c:pt idx="163">
                    <c:v>09:30</c:v>
                  </c:pt>
                  <c:pt idx="164">
                    <c:v>10:00</c:v>
                  </c:pt>
                  <c:pt idx="165">
                    <c:v>10:30</c:v>
                  </c:pt>
                  <c:pt idx="166">
                    <c:v>11:00</c:v>
                  </c:pt>
                  <c:pt idx="167">
                    <c:v>11:30</c:v>
                  </c:pt>
                  <c:pt idx="168">
                    <c:v>12:00</c:v>
                  </c:pt>
                  <c:pt idx="169">
                    <c:v>12:30</c:v>
                  </c:pt>
                  <c:pt idx="170">
                    <c:v>13:00</c:v>
                  </c:pt>
                  <c:pt idx="171">
                    <c:v>13:30</c:v>
                  </c:pt>
                  <c:pt idx="172">
                    <c:v>14:00</c:v>
                  </c:pt>
                  <c:pt idx="173">
                    <c:v>14:30</c:v>
                  </c:pt>
                  <c:pt idx="174">
                    <c:v>15:00</c:v>
                  </c:pt>
                  <c:pt idx="175">
                    <c:v>15:30</c:v>
                  </c:pt>
                  <c:pt idx="176">
                    <c:v>16:00</c:v>
                  </c:pt>
                  <c:pt idx="177">
                    <c:v>16:30</c:v>
                  </c:pt>
                  <c:pt idx="178">
                    <c:v>17:00</c:v>
                  </c:pt>
                  <c:pt idx="179">
                    <c:v>17:30</c:v>
                  </c:pt>
                  <c:pt idx="180">
                    <c:v>18:00</c:v>
                  </c:pt>
                  <c:pt idx="181">
                    <c:v>18:30</c:v>
                  </c:pt>
                  <c:pt idx="182">
                    <c:v>19:00</c:v>
                  </c:pt>
                  <c:pt idx="183">
                    <c:v>19:30</c:v>
                  </c:pt>
                  <c:pt idx="184">
                    <c:v>20:00</c:v>
                  </c:pt>
                  <c:pt idx="185">
                    <c:v>20:30</c:v>
                  </c:pt>
                  <c:pt idx="186">
                    <c:v>21:00</c:v>
                  </c:pt>
                  <c:pt idx="187">
                    <c:v>21:30</c:v>
                  </c:pt>
                  <c:pt idx="188">
                    <c:v>22:00</c:v>
                  </c:pt>
                  <c:pt idx="189">
                    <c:v>22:30</c:v>
                  </c:pt>
                  <c:pt idx="190">
                    <c:v>23:00</c:v>
                  </c:pt>
                  <c:pt idx="191">
                    <c:v>23:30</c:v>
                  </c:pt>
                  <c:pt idx="192">
                    <c:v>00:00</c:v>
                  </c:pt>
                  <c:pt idx="193">
                    <c:v>00:30</c:v>
                  </c:pt>
                  <c:pt idx="194">
                    <c:v>01:00</c:v>
                  </c:pt>
                  <c:pt idx="195">
                    <c:v>01:30</c:v>
                  </c:pt>
                  <c:pt idx="196">
                    <c:v>02:00</c:v>
                  </c:pt>
                  <c:pt idx="197">
                    <c:v>02:30</c:v>
                  </c:pt>
                  <c:pt idx="198">
                    <c:v>03:00</c:v>
                  </c:pt>
                  <c:pt idx="199">
                    <c:v>03:30</c:v>
                  </c:pt>
                  <c:pt idx="200">
                    <c:v>04:00</c:v>
                  </c:pt>
                  <c:pt idx="201">
                    <c:v>04:30</c:v>
                  </c:pt>
                  <c:pt idx="202">
                    <c:v>05:00</c:v>
                  </c:pt>
                  <c:pt idx="203">
                    <c:v>05:30</c:v>
                  </c:pt>
                  <c:pt idx="204">
                    <c:v>06:00</c:v>
                  </c:pt>
                  <c:pt idx="205">
                    <c:v>06:30</c:v>
                  </c:pt>
                  <c:pt idx="206">
                    <c:v>07:00</c:v>
                  </c:pt>
                  <c:pt idx="207">
                    <c:v>07:30</c:v>
                  </c:pt>
                  <c:pt idx="208">
                    <c:v>08:00</c:v>
                  </c:pt>
                  <c:pt idx="209">
                    <c:v>08:30</c:v>
                  </c:pt>
                  <c:pt idx="210">
                    <c:v>09:00</c:v>
                  </c:pt>
                  <c:pt idx="211">
                    <c:v>09:30</c:v>
                  </c:pt>
                  <c:pt idx="212">
                    <c:v>10:00</c:v>
                  </c:pt>
                  <c:pt idx="213">
                    <c:v>10:30</c:v>
                  </c:pt>
                  <c:pt idx="214">
                    <c:v>11:00</c:v>
                  </c:pt>
                  <c:pt idx="215">
                    <c:v>11:30</c:v>
                  </c:pt>
                  <c:pt idx="216">
                    <c:v>12:00</c:v>
                  </c:pt>
                  <c:pt idx="217">
                    <c:v>12:30</c:v>
                  </c:pt>
                  <c:pt idx="218">
                    <c:v>13:00</c:v>
                  </c:pt>
                  <c:pt idx="219">
                    <c:v>13:30</c:v>
                  </c:pt>
                  <c:pt idx="220">
                    <c:v>14:00</c:v>
                  </c:pt>
                  <c:pt idx="221">
                    <c:v>14:30</c:v>
                  </c:pt>
                  <c:pt idx="222">
                    <c:v>15:00</c:v>
                  </c:pt>
                  <c:pt idx="223">
                    <c:v>15:30</c:v>
                  </c:pt>
                  <c:pt idx="224">
                    <c:v>16:00</c:v>
                  </c:pt>
                  <c:pt idx="225">
                    <c:v>16:30</c:v>
                  </c:pt>
                  <c:pt idx="226">
                    <c:v>17:00</c:v>
                  </c:pt>
                  <c:pt idx="227">
                    <c:v>17:30</c:v>
                  </c:pt>
                  <c:pt idx="228">
                    <c:v>18:00</c:v>
                  </c:pt>
                  <c:pt idx="229">
                    <c:v>18:30</c:v>
                  </c:pt>
                  <c:pt idx="230">
                    <c:v>19:00</c:v>
                  </c:pt>
                  <c:pt idx="231">
                    <c:v>19:30</c:v>
                  </c:pt>
                  <c:pt idx="232">
                    <c:v>20:00</c:v>
                  </c:pt>
                  <c:pt idx="233">
                    <c:v>20:30</c:v>
                  </c:pt>
                  <c:pt idx="234">
                    <c:v>21:00</c:v>
                  </c:pt>
                  <c:pt idx="235">
                    <c:v>21:30</c:v>
                  </c:pt>
                  <c:pt idx="236">
                    <c:v>22:00</c:v>
                  </c:pt>
                  <c:pt idx="237">
                    <c:v>22:30</c:v>
                  </c:pt>
                  <c:pt idx="238">
                    <c:v>23:00</c:v>
                  </c:pt>
                  <c:pt idx="239">
                    <c:v>23:30</c:v>
                  </c:pt>
                  <c:pt idx="240">
                    <c:v>00:00</c:v>
                  </c:pt>
                  <c:pt idx="241">
                    <c:v>00:30</c:v>
                  </c:pt>
                  <c:pt idx="242">
                    <c:v>01:00</c:v>
                  </c:pt>
                  <c:pt idx="243">
                    <c:v>01:30</c:v>
                  </c:pt>
                  <c:pt idx="244">
                    <c:v>02:00</c:v>
                  </c:pt>
                  <c:pt idx="245">
                    <c:v>02:30</c:v>
                  </c:pt>
                  <c:pt idx="246">
                    <c:v>03:00</c:v>
                  </c:pt>
                  <c:pt idx="247">
                    <c:v>03:30</c:v>
                  </c:pt>
                  <c:pt idx="248">
                    <c:v>04:00</c:v>
                  </c:pt>
                  <c:pt idx="249">
                    <c:v>04:30</c:v>
                  </c:pt>
                  <c:pt idx="250">
                    <c:v>05:00</c:v>
                  </c:pt>
                  <c:pt idx="251">
                    <c:v>05:30</c:v>
                  </c:pt>
                  <c:pt idx="252">
                    <c:v>06:00</c:v>
                  </c:pt>
                  <c:pt idx="253">
                    <c:v>06:30</c:v>
                  </c:pt>
                  <c:pt idx="254">
                    <c:v>07:00</c:v>
                  </c:pt>
                  <c:pt idx="255">
                    <c:v>07:30</c:v>
                  </c:pt>
                  <c:pt idx="256">
                    <c:v>08:00</c:v>
                  </c:pt>
                  <c:pt idx="257">
                    <c:v>08:30</c:v>
                  </c:pt>
                  <c:pt idx="258">
                    <c:v>09:00</c:v>
                  </c:pt>
                  <c:pt idx="259">
                    <c:v>09:30</c:v>
                  </c:pt>
                  <c:pt idx="260">
                    <c:v>10:00</c:v>
                  </c:pt>
                  <c:pt idx="261">
                    <c:v>10:30</c:v>
                  </c:pt>
                  <c:pt idx="262">
                    <c:v>11:00</c:v>
                  </c:pt>
                  <c:pt idx="263">
                    <c:v>11:30</c:v>
                  </c:pt>
                  <c:pt idx="264">
                    <c:v>12:00</c:v>
                  </c:pt>
                  <c:pt idx="265">
                    <c:v>12:30</c:v>
                  </c:pt>
                  <c:pt idx="266">
                    <c:v>13:00</c:v>
                  </c:pt>
                  <c:pt idx="267">
                    <c:v>13:30</c:v>
                  </c:pt>
                  <c:pt idx="268">
                    <c:v>14:00</c:v>
                  </c:pt>
                  <c:pt idx="269">
                    <c:v>14:30</c:v>
                  </c:pt>
                  <c:pt idx="270">
                    <c:v>15:00</c:v>
                  </c:pt>
                  <c:pt idx="271">
                    <c:v>15:30</c:v>
                  </c:pt>
                  <c:pt idx="272">
                    <c:v>16:00</c:v>
                  </c:pt>
                  <c:pt idx="273">
                    <c:v>16:30</c:v>
                  </c:pt>
                  <c:pt idx="274">
                    <c:v>17:00</c:v>
                  </c:pt>
                  <c:pt idx="275">
                    <c:v>17:30</c:v>
                  </c:pt>
                  <c:pt idx="276">
                    <c:v>18:00</c:v>
                  </c:pt>
                  <c:pt idx="277">
                    <c:v>18:30</c:v>
                  </c:pt>
                  <c:pt idx="278">
                    <c:v>19:00</c:v>
                  </c:pt>
                  <c:pt idx="279">
                    <c:v>19:30</c:v>
                  </c:pt>
                  <c:pt idx="280">
                    <c:v>20:00</c:v>
                  </c:pt>
                  <c:pt idx="281">
                    <c:v>20:30</c:v>
                  </c:pt>
                  <c:pt idx="282">
                    <c:v>21:00</c:v>
                  </c:pt>
                  <c:pt idx="283">
                    <c:v>21:30</c:v>
                  </c:pt>
                  <c:pt idx="284">
                    <c:v>22:00</c:v>
                  </c:pt>
                  <c:pt idx="285">
                    <c:v>22:30</c:v>
                  </c:pt>
                  <c:pt idx="286">
                    <c:v>23:00</c:v>
                  </c:pt>
                  <c:pt idx="287">
                    <c:v>23:30</c:v>
                  </c:pt>
                  <c:pt idx="288">
                    <c:v>00:00</c:v>
                  </c:pt>
                  <c:pt idx="289">
                    <c:v>00:30</c:v>
                  </c:pt>
                  <c:pt idx="290">
                    <c:v>01:00</c:v>
                  </c:pt>
                  <c:pt idx="291">
                    <c:v>01:30</c:v>
                  </c:pt>
                  <c:pt idx="292">
                    <c:v>02:00</c:v>
                  </c:pt>
                  <c:pt idx="293">
                    <c:v>02:30</c:v>
                  </c:pt>
                  <c:pt idx="294">
                    <c:v>03:00</c:v>
                  </c:pt>
                  <c:pt idx="295">
                    <c:v>03:30</c:v>
                  </c:pt>
                  <c:pt idx="296">
                    <c:v>04:00</c:v>
                  </c:pt>
                  <c:pt idx="297">
                    <c:v>04:30</c:v>
                  </c:pt>
                  <c:pt idx="298">
                    <c:v>05:00</c:v>
                  </c:pt>
                  <c:pt idx="299">
                    <c:v>05:30</c:v>
                  </c:pt>
                  <c:pt idx="300">
                    <c:v>06:00</c:v>
                  </c:pt>
                  <c:pt idx="301">
                    <c:v>06:30</c:v>
                  </c:pt>
                  <c:pt idx="302">
                    <c:v>07:00</c:v>
                  </c:pt>
                  <c:pt idx="303">
                    <c:v>07:30</c:v>
                  </c:pt>
                  <c:pt idx="304">
                    <c:v>08:00</c:v>
                  </c:pt>
                  <c:pt idx="305">
                    <c:v>08:30</c:v>
                  </c:pt>
                  <c:pt idx="306">
                    <c:v>09:00</c:v>
                  </c:pt>
                  <c:pt idx="307">
                    <c:v>09:30</c:v>
                  </c:pt>
                  <c:pt idx="308">
                    <c:v>10:00</c:v>
                  </c:pt>
                  <c:pt idx="309">
                    <c:v>10:30</c:v>
                  </c:pt>
                  <c:pt idx="310">
                    <c:v>11:00</c:v>
                  </c:pt>
                  <c:pt idx="311">
                    <c:v>11:30</c:v>
                  </c:pt>
                  <c:pt idx="312">
                    <c:v>12:00</c:v>
                  </c:pt>
                  <c:pt idx="313">
                    <c:v>12:30</c:v>
                  </c:pt>
                  <c:pt idx="314">
                    <c:v>13:00</c:v>
                  </c:pt>
                  <c:pt idx="315">
                    <c:v>13:30</c:v>
                  </c:pt>
                  <c:pt idx="316">
                    <c:v>14:00</c:v>
                  </c:pt>
                  <c:pt idx="317">
                    <c:v>14:30</c:v>
                  </c:pt>
                  <c:pt idx="318">
                    <c:v>15:00</c:v>
                  </c:pt>
                  <c:pt idx="319">
                    <c:v>15:30</c:v>
                  </c:pt>
                  <c:pt idx="320">
                    <c:v>16:00</c:v>
                  </c:pt>
                  <c:pt idx="321">
                    <c:v>16:30</c:v>
                  </c:pt>
                  <c:pt idx="322">
                    <c:v>17:00</c:v>
                  </c:pt>
                  <c:pt idx="323">
                    <c:v>17:30</c:v>
                  </c:pt>
                  <c:pt idx="324">
                    <c:v>18:00</c:v>
                  </c:pt>
                  <c:pt idx="325">
                    <c:v>18:30</c:v>
                  </c:pt>
                  <c:pt idx="326">
                    <c:v>19:00</c:v>
                  </c:pt>
                  <c:pt idx="327">
                    <c:v>19:30</c:v>
                  </c:pt>
                  <c:pt idx="328">
                    <c:v>20:00</c:v>
                  </c:pt>
                  <c:pt idx="329">
                    <c:v>20:30</c:v>
                  </c:pt>
                  <c:pt idx="330">
                    <c:v>21:00</c:v>
                  </c:pt>
                  <c:pt idx="331">
                    <c:v>21:30</c:v>
                  </c:pt>
                  <c:pt idx="332">
                    <c:v>22:00</c:v>
                  </c:pt>
                  <c:pt idx="333">
                    <c:v>22:30</c:v>
                  </c:pt>
                  <c:pt idx="334">
                    <c:v>23:00</c:v>
                  </c:pt>
                  <c:pt idx="335">
                    <c:v>23:30</c:v>
                  </c:pt>
                </c:lvl>
                <c:lvl>
                  <c:pt idx="0">
                    <c:v>26-mar</c:v>
                  </c:pt>
                  <c:pt idx="48">
                    <c:v>27-mar</c:v>
                  </c:pt>
                  <c:pt idx="96">
                    <c:v>28-mar</c:v>
                  </c:pt>
                  <c:pt idx="144">
                    <c:v>29-mar</c:v>
                  </c:pt>
                  <c:pt idx="192">
                    <c:v>30-mar</c:v>
                  </c:pt>
                  <c:pt idx="240">
                    <c:v>31-mar</c:v>
                  </c:pt>
                  <c:pt idx="288">
                    <c:v>1-abr</c:v>
                  </c:pt>
                </c:lvl>
              </c:multiLvlStrCache>
            </c:multiLvlStrRef>
          </c:cat>
          <c:val>
            <c:numRef>
              <c:f>Semana_01!$D$2:$D$337</c:f>
              <c:numCache>
                <c:formatCode>0</c:formatCode>
                <c:ptCount val="336"/>
                <c:pt idx="0">
                  <c:v>1556.1</c:v>
                </c:pt>
                <c:pt idx="1">
                  <c:v>1564</c:v>
                </c:pt>
                <c:pt idx="2">
                  <c:v>1568</c:v>
                </c:pt>
                <c:pt idx="3">
                  <c:v>1575</c:v>
                </c:pt>
                <c:pt idx="4">
                  <c:v>1584</c:v>
                </c:pt>
                <c:pt idx="5">
                  <c:v>1587.9</c:v>
                </c:pt>
                <c:pt idx="6">
                  <c:v>1585.9</c:v>
                </c:pt>
                <c:pt idx="7">
                  <c:v>1589.1</c:v>
                </c:pt>
                <c:pt idx="8">
                  <c:v>1591</c:v>
                </c:pt>
                <c:pt idx="9">
                  <c:v>1589</c:v>
                </c:pt>
                <c:pt idx="10">
                  <c:v>1588</c:v>
                </c:pt>
                <c:pt idx="11">
                  <c:v>1592.9</c:v>
                </c:pt>
                <c:pt idx="12">
                  <c:v>1598.1</c:v>
                </c:pt>
                <c:pt idx="13">
                  <c:v>1599.1</c:v>
                </c:pt>
                <c:pt idx="14">
                  <c:v>1599.1</c:v>
                </c:pt>
                <c:pt idx="15">
                  <c:v>1588</c:v>
                </c:pt>
                <c:pt idx="16">
                  <c:v>1574.9</c:v>
                </c:pt>
                <c:pt idx="17">
                  <c:v>1567</c:v>
                </c:pt>
                <c:pt idx="18">
                  <c:v>1563.1</c:v>
                </c:pt>
                <c:pt idx="19">
                  <c:v>1558</c:v>
                </c:pt>
                <c:pt idx="20">
                  <c:v>1560</c:v>
                </c:pt>
                <c:pt idx="21">
                  <c:v>1555.9</c:v>
                </c:pt>
                <c:pt idx="22">
                  <c:v>1547.1</c:v>
                </c:pt>
                <c:pt idx="23">
                  <c:v>1542.9</c:v>
                </c:pt>
                <c:pt idx="24">
                  <c:v>1538</c:v>
                </c:pt>
                <c:pt idx="25">
                  <c:v>1542.1</c:v>
                </c:pt>
                <c:pt idx="26">
                  <c:v>1538</c:v>
                </c:pt>
                <c:pt idx="27">
                  <c:v>1531.1</c:v>
                </c:pt>
                <c:pt idx="28">
                  <c:v>1531</c:v>
                </c:pt>
                <c:pt idx="29">
                  <c:v>1525.1</c:v>
                </c:pt>
                <c:pt idx="30">
                  <c:v>1519.9</c:v>
                </c:pt>
                <c:pt idx="31">
                  <c:v>1522</c:v>
                </c:pt>
                <c:pt idx="32">
                  <c:v>1527</c:v>
                </c:pt>
                <c:pt idx="33">
                  <c:v>1525</c:v>
                </c:pt>
                <c:pt idx="34">
                  <c:v>1530</c:v>
                </c:pt>
                <c:pt idx="35">
                  <c:v>1539.9</c:v>
                </c:pt>
                <c:pt idx="36">
                  <c:v>1548</c:v>
                </c:pt>
                <c:pt idx="37">
                  <c:v>1551</c:v>
                </c:pt>
                <c:pt idx="38">
                  <c:v>1549</c:v>
                </c:pt>
                <c:pt idx="39">
                  <c:v>1552.9</c:v>
                </c:pt>
                <c:pt idx="40">
                  <c:v>1554.9</c:v>
                </c:pt>
                <c:pt idx="41">
                  <c:v>1556.1</c:v>
                </c:pt>
                <c:pt idx="42">
                  <c:v>1563</c:v>
                </c:pt>
                <c:pt idx="43">
                  <c:v>1573</c:v>
                </c:pt>
                <c:pt idx="44">
                  <c:v>1576.1</c:v>
                </c:pt>
                <c:pt idx="45">
                  <c:v>1582</c:v>
                </c:pt>
                <c:pt idx="46">
                  <c:v>1586.1</c:v>
                </c:pt>
                <c:pt idx="47">
                  <c:v>1584</c:v>
                </c:pt>
                <c:pt idx="48">
                  <c:v>1565.1</c:v>
                </c:pt>
                <c:pt idx="49">
                  <c:v>1572</c:v>
                </c:pt>
                <c:pt idx="50">
                  <c:v>1578</c:v>
                </c:pt>
                <c:pt idx="51">
                  <c:v>1583</c:v>
                </c:pt>
                <c:pt idx="52">
                  <c:v>1591</c:v>
                </c:pt>
                <c:pt idx="53">
                  <c:v>1595.9</c:v>
                </c:pt>
                <c:pt idx="54">
                  <c:v>1594.9</c:v>
                </c:pt>
                <c:pt idx="55">
                  <c:v>1598.1</c:v>
                </c:pt>
                <c:pt idx="56">
                  <c:v>1599</c:v>
                </c:pt>
                <c:pt idx="57">
                  <c:v>1597</c:v>
                </c:pt>
                <c:pt idx="58">
                  <c:v>1593</c:v>
                </c:pt>
                <c:pt idx="59">
                  <c:v>1600.9</c:v>
                </c:pt>
                <c:pt idx="60">
                  <c:v>1606.1</c:v>
                </c:pt>
                <c:pt idx="61">
                  <c:v>1605.1</c:v>
                </c:pt>
                <c:pt idx="62">
                  <c:v>1606.1</c:v>
                </c:pt>
                <c:pt idx="63">
                  <c:v>1592</c:v>
                </c:pt>
                <c:pt idx="64">
                  <c:v>1579.9</c:v>
                </c:pt>
                <c:pt idx="65">
                  <c:v>1571</c:v>
                </c:pt>
                <c:pt idx="66">
                  <c:v>1566.1</c:v>
                </c:pt>
                <c:pt idx="67">
                  <c:v>1562</c:v>
                </c:pt>
                <c:pt idx="68">
                  <c:v>1566</c:v>
                </c:pt>
                <c:pt idx="69">
                  <c:v>1559.9</c:v>
                </c:pt>
                <c:pt idx="70">
                  <c:v>1551.1</c:v>
                </c:pt>
                <c:pt idx="71">
                  <c:v>1547.9</c:v>
                </c:pt>
                <c:pt idx="72">
                  <c:v>1545</c:v>
                </c:pt>
                <c:pt idx="73">
                  <c:v>1545.1</c:v>
                </c:pt>
                <c:pt idx="74">
                  <c:v>1543</c:v>
                </c:pt>
                <c:pt idx="75">
                  <c:v>1538.1</c:v>
                </c:pt>
                <c:pt idx="76">
                  <c:v>1539</c:v>
                </c:pt>
                <c:pt idx="77">
                  <c:v>1533.1</c:v>
                </c:pt>
                <c:pt idx="78">
                  <c:v>1527.9</c:v>
                </c:pt>
                <c:pt idx="79">
                  <c:v>1528</c:v>
                </c:pt>
                <c:pt idx="80">
                  <c:v>1537</c:v>
                </c:pt>
                <c:pt idx="81">
                  <c:v>1533</c:v>
                </c:pt>
                <c:pt idx="82">
                  <c:v>1534</c:v>
                </c:pt>
                <c:pt idx="83">
                  <c:v>1545.9</c:v>
                </c:pt>
                <c:pt idx="84">
                  <c:v>1555</c:v>
                </c:pt>
                <c:pt idx="85">
                  <c:v>1557</c:v>
                </c:pt>
                <c:pt idx="86">
                  <c:v>1555</c:v>
                </c:pt>
                <c:pt idx="87">
                  <c:v>1557.9</c:v>
                </c:pt>
                <c:pt idx="88">
                  <c:v>1558.9</c:v>
                </c:pt>
                <c:pt idx="89">
                  <c:v>1560.1</c:v>
                </c:pt>
                <c:pt idx="90">
                  <c:v>1567</c:v>
                </c:pt>
                <c:pt idx="91">
                  <c:v>1574</c:v>
                </c:pt>
                <c:pt idx="92">
                  <c:v>1578.1</c:v>
                </c:pt>
                <c:pt idx="93">
                  <c:v>1586</c:v>
                </c:pt>
                <c:pt idx="94">
                  <c:v>1591.1</c:v>
                </c:pt>
                <c:pt idx="95">
                  <c:v>1589</c:v>
                </c:pt>
                <c:pt idx="96">
                  <c:v>1565.1</c:v>
                </c:pt>
                <c:pt idx="97">
                  <c:v>1571</c:v>
                </c:pt>
                <c:pt idx="98">
                  <c:v>1577</c:v>
                </c:pt>
                <c:pt idx="99">
                  <c:v>1584</c:v>
                </c:pt>
                <c:pt idx="100">
                  <c:v>1586</c:v>
                </c:pt>
                <c:pt idx="101">
                  <c:v>1592.9</c:v>
                </c:pt>
                <c:pt idx="102">
                  <c:v>1590.9</c:v>
                </c:pt>
                <c:pt idx="103">
                  <c:v>1596.1</c:v>
                </c:pt>
                <c:pt idx="104">
                  <c:v>1597</c:v>
                </c:pt>
                <c:pt idx="105">
                  <c:v>1595</c:v>
                </c:pt>
                <c:pt idx="106">
                  <c:v>1592</c:v>
                </c:pt>
                <c:pt idx="107">
                  <c:v>1595.9</c:v>
                </c:pt>
                <c:pt idx="108">
                  <c:v>1600.1</c:v>
                </c:pt>
                <c:pt idx="109">
                  <c:v>1602.1</c:v>
                </c:pt>
                <c:pt idx="110">
                  <c:v>1602.1</c:v>
                </c:pt>
                <c:pt idx="111">
                  <c:v>1591</c:v>
                </c:pt>
                <c:pt idx="112">
                  <c:v>1574.9</c:v>
                </c:pt>
                <c:pt idx="113">
                  <c:v>1568</c:v>
                </c:pt>
                <c:pt idx="114">
                  <c:v>1565.1</c:v>
                </c:pt>
                <c:pt idx="115">
                  <c:v>1556</c:v>
                </c:pt>
                <c:pt idx="116">
                  <c:v>1560</c:v>
                </c:pt>
                <c:pt idx="117">
                  <c:v>1555.9</c:v>
                </c:pt>
                <c:pt idx="118">
                  <c:v>1549.1</c:v>
                </c:pt>
                <c:pt idx="119">
                  <c:v>1543.9</c:v>
                </c:pt>
                <c:pt idx="120">
                  <c:v>1540</c:v>
                </c:pt>
                <c:pt idx="121">
                  <c:v>1542.1</c:v>
                </c:pt>
                <c:pt idx="122">
                  <c:v>1538</c:v>
                </c:pt>
                <c:pt idx="123">
                  <c:v>1534.1</c:v>
                </c:pt>
                <c:pt idx="124">
                  <c:v>1532</c:v>
                </c:pt>
                <c:pt idx="125">
                  <c:v>1531.1</c:v>
                </c:pt>
                <c:pt idx="126">
                  <c:v>1526.9</c:v>
                </c:pt>
                <c:pt idx="127">
                  <c:v>1527</c:v>
                </c:pt>
                <c:pt idx="128">
                  <c:v>1533</c:v>
                </c:pt>
                <c:pt idx="129">
                  <c:v>1529</c:v>
                </c:pt>
                <c:pt idx="130">
                  <c:v>1533</c:v>
                </c:pt>
                <c:pt idx="131">
                  <c:v>1543.9</c:v>
                </c:pt>
                <c:pt idx="132">
                  <c:v>1554</c:v>
                </c:pt>
                <c:pt idx="133">
                  <c:v>1556</c:v>
                </c:pt>
                <c:pt idx="134">
                  <c:v>1555</c:v>
                </c:pt>
                <c:pt idx="135">
                  <c:v>1556.9</c:v>
                </c:pt>
                <c:pt idx="136">
                  <c:v>1559.9</c:v>
                </c:pt>
                <c:pt idx="137">
                  <c:v>1561.1</c:v>
                </c:pt>
                <c:pt idx="138">
                  <c:v>1567</c:v>
                </c:pt>
                <c:pt idx="139">
                  <c:v>1574</c:v>
                </c:pt>
                <c:pt idx="140">
                  <c:v>1579.1</c:v>
                </c:pt>
                <c:pt idx="141">
                  <c:v>1585</c:v>
                </c:pt>
                <c:pt idx="142">
                  <c:v>1589.1</c:v>
                </c:pt>
                <c:pt idx="143">
                  <c:v>1586</c:v>
                </c:pt>
                <c:pt idx="144">
                  <c:v>1571.1</c:v>
                </c:pt>
                <c:pt idx="145">
                  <c:v>1581</c:v>
                </c:pt>
                <c:pt idx="146">
                  <c:v>1585</c:v>
                </c:pt>
                <c:pt idx="147">
                  <c:v>1591</c:v>
                </c:pt>
                <c:pt idx="148">
                  <c:v>1594</c:v>
                </c:pt>
                <c:pt idx="149">
                  <c:v>1598.9</c:v>
                </c:pt>
                <c:pt idx="150">
                  <c:v>1596.9</c:v>
                </c:pt>
                <c:pt idx="151">
                  <c:v>1603.1</c:v>
                </c:pt>
                <c:pt idx="152">
                  <c:v>1605</c:v>
                </c:pt>
                <c:pt idx="153">
                  <c:v>1603</c:v>
                </c:pt>
                <c:pt idx="154">
                  <c:v>1599</c:v>
                </c:pt>
                <c:pt idx="155">
                  <c:v>1603.9</c:v>
                </c:pt>
                <c:pt idx="156">
                  <c:v>1608.1</c:v>
                </c:pt>
                <c:pt idx="157">
                  <c:v>1609.1</c:v>
                </c:pt>
                <c:pt idx="158">
                  <c:v>1610.1</c:v>
                </c:pt>
                <c:pt idx="159">
                  <c:v>1599</c:v>
                </c:pt>
                <c:pt idx="160">
                  <c:v>1582.9</c:v>
                </c:pt>
                <c:pt idx="161">
                  <c:v>1574</c:v>
                </c:pt>
                <c:pt idx="162">
                  <c:v>1569.1</c:v>
                </c:pt>
                <c:pt idx="163">
                  <c:v>1563</c:v>
                </c:pt>
                <c:pt idx="164">
                  <c:v>1566</c:v>
                </c:pt>
                <c:pt idx="165">
                  <c:v>1562.9</c:v>
                </c:pt>
                <c:pt idx="166">
                  <c:v>1555.1</c:v>
                </c:pt>
                <c:pt idx="167">
                  <c:v>1549.9</c:v>
                </c:pt>
                <c:pt idx="168">
                  <c:v>1546</c:v>
                </c:pt>
                <c:pt idx="169">
                  <c:v>1551.1</c:v>
                </c:pt>
                <c:pt idx="170">
                  <c:v>1548</c:v>
                </c:pt>
                <c:pt idx="171">
                  <c:v>1544.1</c:v>
                </c:pt>
                <c:pt idx="172">
                  <c:v>1541</c:v>
                </c:pt>
                <c:pt idx="173">
                  <c:v>1539.1</c:v>
                </c:pt>
                <c:pt idx="174">
                  <c:v>1535.9</c:v>
                </c:pt>
                <c:pt idx="175">
                  <c:v>1535</c:v>
                </c:pt>
                <c:pt idx="176">
                  <c:v>1541</c:v>
                </c:pt>
                <c:pt idx="177">
                  <c:v>1537</c:v>
                </c:pt>
                <c:pt idx="178">
                  <c:v>1541</c:v>
                </c:pt>
                <c:pt idx="179">
                  <c:v>1552.9</c:v>
                </c:pt>
                <c:pt idx="180">
                  <c:v>1563</c:v>
                </c:pt>
                <c:pt idx="181">
                  <c:v>1566</c:v>
                </c:pt>
                <c:pt idx="182">
                  <c:v>1566</c:v>
                </c:pt>
                <c:pt idx="183">
                  <c:v>1566.9</c:v>
                </c:pt>
                <c:pt idx="184">
                  <c:v>1568.9</c:v>
                </c:pt>
                <c:pt idx="185">
                  <c:v>1569.1</c:v>
                </c:pt>
                <c:pt idx="186">
                  <c:v>1571</c:v>
                </c:pt>
                <c:pt idx="187">
                  <c:v>1581</c:v>
                </c:pt>
                <c:pt idx="188">
                  <c:v>1587.1</c:v>
                </c:pt>
                <c:pt idx="189">
                  <c:v>1597</c:v>
                </c:pt>
                <c:pt idx="190">
                  <c:v>1600.1</c:v>
                </c:pt>
                <c:pt idx="191">
                  <c:v>1596</c:v>
                </c:pt>
                <c:pt idx="192">
                  <c:v>1587.1</c:v>
                </c:pt>
                <c:pt idx="193">
                  <c:v>1594</c:v>
                </c:pt>
                <c:pt idx="194">
                  <c:v>1598</c:v>
                </c:pt>
                <c:pt idx="195">
                  <c:v>1603</c:v>
                </c:pt>
                <c:pt idx="196">
                  <c:v>1610</c:v>
                </c:pt>
                <c:pt idx="197">
                  <c:v>1612.9</c:v>
                </c:pt>
                <c:pt idx="198">
                  <c:v>1611.9</c:v>
                </c:pt>
                <c:pt idx="199">
                  <c:v>1615.1</c:v>
                </c:pt>
                <c:pt idx="200">
                  <c:v>1616</c:v>
                </c:pt>
                <c:pt idx="201">
                  <c:v>1617</c:v>
                </c:pt>
                <c:pt idx="202">
                  <c:v>1613</c:v>
                </c:pt>
                <c:pt idx="203">
                  <c:v>1616.9</c:v>
                </c:pt>
                <c:pt idx="204">
                  <c:v>1620.1</c:v>
                </c:pt>
                <c:pt idx="205">
                  <c:v>1623.1</c:v>
                </c:pt>
                <c:pt idx="206">
                  <c:v>1621.1</c:v>
                </c:pt>
                <c:pt idx="207">
                  <c:v>1609</c:v>
                </c:pt>
                <c:pt idx="208">
                  <c:v>1594.9</c:v>
                </c:pt>
                <c:pt idx="209">
                  <c:v>1584</c:v>
                </c:pt>
                <c:pt idx="210">
                  <c:v>1580.1</c:v>
                </c:pt>
                <c:pt idx="211">
                  <c:v>1571</c:v>
                </c:pt>
                <c:pt idx="212">
                  <c:v>1575</c:v>
                </c:pt>
                <c:pt idx="213">
                  <c:v>1568.9</c:v>
                </c:pt>
                <c:pt idx="214">
                  <c:v>1564.1</c:v>
                </c:pt>
                <c:pt idx="215">
                  <c:v>1557.9</c:v>
                </c:pt>
                <c:pt idx="216">
                  <c:v>1556</c:v>
                </c:pt>
                <c:pt idx="217">
                  <c:v>1562.1</c:v>
                </c:pt>
                <c:pt idx="218">
                  <c:v>1558</c:v>
                </c:pt>
                <c:pt idx="219">
                  <c:v>1554.1</c:v>
                </c:pt>
                <c:pt idx="220">
                  <c:v>1554</c:v>
                </c:pt>
                <c:pt idx="221">
                  <c:v>1553.1</c:v>
                </c:pt>
                <c:pt idx="222">
                  <c:v>1546.9</c:v>
                </c:pt>
                <c:pt idx="223">
                  <c:v>1544</c:v>
                </c:pt>
                <c:pt idx="224">
                  <c:v>1549</c:v>
                </c:pt>
                <c:pt idx="225">
                  <c:v>1544</c:v>
                </c:pt>
                <c:pt idx="226">
                  <c:v>1546</c:v>
                </c:pt>
                <c:pt idx="227">
                  <c:v>1558.9</c:v>
                </c:pt>
                <c:pt idx="228">
                  <c:v>1568</c:v>
                </c:pt>
                <c:pt idx="229">
                  <c:v>1576</c:v>
                </c:pt>
                <c:pt idx="230">
                  <c:v>1578</c:v>
                </c:pt>
                <c:pt idx="231">
                  <c:v>1577.9</c:v>
                </c:pt>
                <c:pt idx="232">
                  <c:v>1583.9</c:v>
                </c:pt>
                <c:pt idx="233">
                  <c:v>1582.1</c:v>
                </c:pt>
                <c:pt idx="234">
                  <c:v>1583</c:v>
                </c:pt>
                <c:pt idx="235">
                  <c:v>1593</c:v>
                </c:pt>
                <c:pt idx="236">
                  <c:v>1597.1</c:v>
                </c:pt>
                <c:pt idx="237">
                  <c:v>1607</c:v>
                </c:pt>
                <c:pt idx="238">
                  <c:v>1611.1</c:v>
                </c:pt>
                <c:pt idx="239">
                  <c:v>1607</c:v>
                </c:pt>
                <c:pt idx="240">
                  <c:v>1706.1</c:v>
                </c:pt>
                <c:pt idx="241">
                  <c:v>1715</c:v>
                </c:pt>
                <c:pt idx="242">
                  <c:v>1720</c:v>
                </c:pt>
                <c:pt idx="243">
                  <c:v>1729</c:v>
                </c:pt>
                <c:pt idx="244">
                  <c:v>1732</c:v>
                </c:pt>
                <c:pt idx="245">
                  <c:v>1739.9</c:v>
                </c:pt>
                <c:pt idx="246">
                  <c:v>1737.9</c:v>
                </c:pt>
                <c:pt idx="247">
                  <c:v>1741.1</c:v>
                </c:pt>
                <c:pt idx="248">
                  <c:v>1742</c:v>
                </c:pt>
                <c:pt idx="249">
                  <c:v>1739</c:v>
                </c:pt>
                <c:pt idx="250">
                  <c:v>1734</c:v>
                </c:pt>
                <c:pt idx="251">
                  <c:v>1735.9</c:v>
                </c:pt>
                <c:pt idx="252">
                  <c:v>1744.1</c:v>
                </c:pt>
                <c:pt idx="253">
                  <c:v>1748.1</c:v>
                </c:pt>
                <c:pt idx="254">
                  <c:v>1743.1</c:v>
                </c:pt>
                <c:pt idx="255">
                  <c:v>1724</c:v>
                </c:pt>
                <c:pt idx="256">
                  <c:v>1710.9</c:v>
                </c:pt>
                <c:pt idx="257">
                  <c:v>1700</c:v>
                </c:pt>
                <c:pt idx="258">
                  <c:v>1700.1</c:v>
                </c:pt>
                <c:pt idx="259">
                  <c:v>1695</c:v>
                </c:pt>
                <c:pt idx="260">
                  <c:v>1700</c:v>
                </c:pt>
                <c:pt idx="261">
                  <c:v>1693.9</c:v>
                </c:pt>
                <c:pt idx="262">
                  <c:v>1685.1</c:v>
                </c:pt>
                <c:pt idx="263">
                  <c:v>1679.9</c:v>
                </c:pt>
                <c:pt idx="264">
                  <c:v>1678</c:v>
                </c:pt>
                <c:pt idx="265">
                  <c:v>1678.1</c:v>
                </c:pt>
                <c:pt idx="266">
                  <c:v>1678</c:v>
                </c:pt>
                <c:pt idx="267">
                  <c:v>1676.1</c:v>
                </c:pt>
                <c:pt idx="268">
                  <c:v>1676</c:v>
                </c:pt>
                <c:pt idx="269">
                  <c:v>1677.1</c:v>
                </c:pt>
                <c:pt idx="270">
                  <c:v>1670.9</c:v>
                </c:pt>
                <c:pt idx="271">
                  <c:v>1666</c:v>
                </c:pt>
                <c:pt idx="272">
                  <c:v>1672</c:v>
                </c:pt>
                <c:pt idx="273">
                  <c:v>1669</c:v>
                </c:pt>
                <c:pt idx="274">
                  <c:v>1671</c:v>
                </c:pt>
                <c:pt idx="275">
                  <c:v>1682.9</c:v>
                </c:pt>
                <c:pt idx="276">
                  <c:v>1696</c:v>
                </c:pt>
                <c:pt idx="277">
                  <c:v>1702</c:v>
                </c:pt>
                <c:pt idx="278">
                  <c:v>1702</c:v>
                </c:pt>
                <c:pt idx="279">
                  <c:v>1700.9</c:v>
                </c:pt>
                <c:pt idx="280">
                  <c:v>1710.9</c:v>
                </c:pt>
                <c:pt idx="281">
                  <c:v>1713.1</c:v>
                </c:pt>
                <c:pt idx="282">
                  <c:v>1712</c:v>
                </c:pt>
                <c:pt idx="283">
                  <c:v>1722</c:v>
                </c:pt>
                <c:pt idx="284">
                  <c:v>1724.1</c:v>
                </c:pt>
                <c:pt idx="285">
                  <c:v>1737</c:v>
                </c:pt>
                <c:pt idx="286">
                  <c:v>1742.1</c:v>
                </c:pt>
                <c:pt idx="287">
                  <c:v>1731</c:v>
                </c:pt>
                <c:pt idx="288">
                  <c:v>1707</c:v>
                </c:pt>
                <c:pt idx="289">
                  <c:v>1714.9</c:v>
                </c:pt>
                <c:pt idx="290">
                  <c:v>1722</c:v>
                </c:pt>
                <c:pt idx="291">
                  <c:v>1718</c:v>
                </c:pt>
                <c:pt idx="292">
                  <c:v>1723.1</c:v>
                </c:pt>
                <c:pt idx="293">
                  <c:v>1727</c:v>
                </c:pt>
                <c:pt idx="294">
                  <c:v>1730</c:v>
                </c:pt>
                <c:pt idx="295">
                  <c:v>1732</c:v>
                </c:pt>
                <c:pt idx="296">
                  <c:v>1731.9</c:v>
                </c:pt>
                <c:pt idx="297">
                  <c:v>1733.1</c:v>
                </c:pt>
                <c:pt idx="298">
                  <c:v>1728</c:v>
                </c:pt>
                <c:pt idx="299">
                  <c:v>1737.1</c:v>
                </c:pt>
                <c:pt idx="300">
                  <c:v>1744</c:v>
                </c:pt>
                <c:pt idx="301">
                  <c:v>1750</c:v>
                </c:pt>
                <c:pt idx="302">
                  <c:v>1748</c:v>
                </c:pt>
                <c:pt idx="303">
                  <c:v>1740</c:v>
                </c:pt>
                <c:pt idx="304">
                  <c:v>1726.1</c:v>
                </c:pt>
                <c:pt idx="305">
                  <c:v>1716</c:v>
                </c:pt>
                <c:pt idx="306">
                  <c:v>1709.9</c:v>
                </c:pt>
                <c:pt idx="307">
                  <c:v>1706</c:v>
                </c:pt>
                <c:pt idx="308">
                  <c:v>1704.1</c:v>
                </c:pt>
                <c:pt idx="309">
                  <c:v>1700</c:v>
                </c:pt>
                <c:pt idx="310">
                  <c:v>1697.9</c:v>
                </c:pt>
                <c:pt idx="311">
                  <c:v>1693.1</c:v>
                </c:pt>
                <c:pt idx="312">
                  <c:v>1690</c:v>
                </c:pt>
                <c:pt idx="313">
                  <c:v>1687.1</c:v>
                </c:pt>
                <c:pt idx="314">
                  <c:v>1681</c:v>
                </c:pt>
                <c:pt idx="315">
                  <c:v>1676.9</c:v>
                </c:pt>
                <c:pt idx="316">
                  <c:v>1675</c:v>
                </c:pt>
                <c:pt idx="317">
                  <c:v>1672.9</c:v>
                </c:pt>
                <c:pt idx="318">
                  <c:v>1665</c:v>
                </c:pt>
                <c:pt idx="319">
                  <c:v>1661</c:v>
                </c:pt>
                <c:pt idx="320">
                  <c:v>1662</c:v>
                </c:pt>
                <c:pt idx="321">
                  <c:v>1666</c:v>
                </c:pt>
                <c:pt idx="322">
                  <c:v>1675.9</c:v>
                </c:pt>
                <c:pt idx="323">
                  <c:v>1685</c:v>
                </c:pt>
                <c:pt idx="324">
                  <c:v>1690.9</c:v>
                </c:pt>
                <c:pt idx="325">
                  <c:v>1702.1</c:v>
                </c:pt>
                <c:pt idx="326">
                  <c:v>1711</c:v>
                </c:pt>
                <c:pt idx="327">
                  <c:v>1713.9</c:v>
                </c:pt>
                <c:pt idx="328">
                  <c:v>1721.1</c:v>
                </c:pt>
                <c:pt idx="329">
                  <c:v>1721.1</c:v>
                </c:pt>
                <c:pt idx="330">
                  <c:v>1719</c:v>
                </c:pt>
                <c:pt idx="331">
                  <c:v>1728.1</c:v>
                </c:pt>
                <c:pt idx="332">
                  <c:v>1733</c:v>
                </c:pt>
                <c:pt idx="333">
                  <c:v>1742.9</c:v>
                </c:pt>
                <c:pt idx="334">
                  <c:v>1745.1</c:v>
                </c:pt>
                <c:pt idx="335">
                  <c:v>1741</c:v>
                </c:pt>
              </c:numCache>
            </c:numRef>
          </c:val>
          <c:extLst>
            <c:ext xmlns:c16="http://schemas.microsoft.com/office/drawing/2014/chart" uri="{C3380CC4-5D6E-409C-BE32-E72D297353CC}">
              <c16:uniqueId val="{00000001-591A-468C-99B0-5BD3EAF74870}"/>
            </c:ext>
          </c:extLst>
        </c:ser>
        <c:ser>
          <c:idx val="3"/>
          <c:order val="2"/>
          <c:tx>
            <c:strRef>
              <c:f>Semana_01!$F$1</c:f>
              <c:strCache>
                <c:ptCount val="1"/>
                <c:pt idx="0">
                  <c:v>UFV</c:v>
                </c:pt>
              </c:strCache>
            </c:strRef>
          </c:tx>
          <c:spPr>
            <a:solidFill>
              <a:schemeClr val="accent4"/>
            </a:solidFill>
            <a:ln>
              <a:noFill/>
            </a:ln>
            <a:effectLst/>
          </c:spPr>
          <c:invertIfNegative val="0"/>
          <c:cat>
            <c:multiLvlStrRef>
              <c:f>Semana_01!$A$2:$B$337</c:f>
              <c:multiLvlStrCache>
                <c:ptCount val="336"/>
                <c:lvl>
                  <c:pt idx="0">
                    <c:v>00:00</c:v>
                  </c:pt>
                  <c:pt idx="1">
                    <c:v>00:30</c:v>
                  </c:pt>
                  <c:pt idx="2">
                    <c:v>01:00</c:v>
                  </c:pt>
                  <c:pt idx="3">
                    <c:v>01:30</c:v>
                  </c:pt>
                  <c:pt idx="4">
                    <c:v>02:00</c:v>
                  </c:pt>
                  <c:pt idx="5">
                    <c:v>02:30</c:v>
                  </c:pt>
                  <c:pt idx="6">
                    <c:v>03:00</c:v>
                  </c:pt>
                  <c:pt idx="7">
                    <c:v>03:30</c:v>
                  </c:pt>
                  <c:pt idx="8">
                    <c:v>04:00</c:v>
                  </c:pt>
                  <c:pt idx="9">
                    <c:v>04:30</c:v>
                  </c:pt>
                  <c:pt idx="10">
                    <c:v>05:00</c:v>
                  </c:pt>
                  <c:pt idx="11">
                    <c:v>05:30</c:v>
                  </c:pt>
                  <c:pt idx="12">
                    <c:v>06:00</c:v>
                  </c:pt>
                  <c:pt idx="13">
                    <c:v>06:30</c:v>
                  </c:pt>
                  <c:pt idx="14">
                    <c:v>07:00</c:v>
                  </c:pt>
                  <c:pt idx="15">
                    <c:v>07:30</c:v>
                  </c:pt>
                  <c:pt idx="16">
                    <c:v>08:00</c:v>
                  </c:pt>
                  <c:pt idx="17">
                    <c:v>08:30</c:v>
                  </c:pt>
                  <c:pt idx="18">
                    <c:v>09:00</c:v>
                  </c:pt>
                  <c:pt idx="19">
                    <c:v>09:30</c:v>
                  </c:pt>
                  <c:pt idx="20">
                    <c:v>10:00</c:v>
                  </c:pt>
                  <c:pt idx="21">
                    <c:v>10:30</c:v>
                  </c:pt>
                  <c:pt idx="22">
                    <c:v>11:00</c:v>
                  </c:pt>
                  <c:pt idx="23">
                    <c:v>11:30</c:v>
                  </c:pt>
                  <c:pt idx="24">
                    <c:v>12:00</c:v>
                  </c:pt>
                  <c:pt idx="25">
                    <c:v>12:30</c:v>
                  </c:pt>
                  <c:pt idx="26">
                    <c:v>13:00</c:v>
                  </c:pt>
                  <c:pt idx="27">
                    <c:v>13:30</c:v>
                  </c:pt>
                  <c:pt idx="28">
                    <c:v>14:00</c:v>
                  </c:pt>
                  <c:pt idx="29">
                    <c:v>14:30</c:v>
                  </c:pt>
                  <c:pt idx="30">
                    <c:v>15:00</c:v>
                  </c:pt>
                  <c:pt idx="31">
                    <c:v>15:30</c:v>
                  </c:pt>
                  <c:pt idx="32">
                    <c:v>16:00</c:v>
                  </c:pt>
                  <c:pt idx="33">
                    <c:v>16:30</c:v>
                  </c:pt>
                  <c:pt idx="34">
                    <c:v>17:00</c:v>
                  </c:pt>
                  <c:pt idx="35">
                    <c:v>17:30</c:v>
                  </c:pt>
                  <c:pt idx="36">
                    <c:v>18:00</c:v>
                  </c:pt>
                  <c:pt idx="37">
                    <c:v>18:30</c:v>
                  </c:pt>
                  <c:pt idx="38">
                    <c:v>19:00</c:v>
                  </c:pt>
                  <c:pt idx="39">
                    <c:v>19:30</c:v>
                  </c:pt>
                  <c:pt idx="40">
                    <c:v>20:00</c:v>
                  </c:pt>
                  <c:pt idx="41">
                    <c:v>20:30</c:v>
                  </c:pt>
                  <c:pt idx="42">
                    <c:v>21:00</c:v>
                  </c:pt>
                  <c:pt idx="43">
                    <c:v>21:30</c:v>
                  </c:pt>
                  <c:pt idx="44">
                    <c:v>22:00</c:v>
                  </c:pt>
                  <c:pt idx="45">
                    <c:v>22:30</c:v>
                  </c:pt>
                  <c:pt idx="46">
                    <c:v>23:00</c:v>
                  </c:pt>
                  <c:pt idx="47">
                    <c:v>23:30</c:v>
                  </c:pt>
                  <c:pt idx="48">
                    <c:v>00:00</c:v>
                  </c:pt>
                  <c:pt idx="49">
                    <c:v>00:30</c:v>
                  </c:pt>
                  <c:pt idx="50">
                    <c:v>01:00</c:v>
                  </c:pt>
                  <c:pt idx="51">
                    <c:v>01:30</c:v>
                  </c:pt>
                  <c:pt idx="52">
                    <c:v>02:00</c:v>
                  </c:pt>
                  <c:pt idx="53">
                    <c:v>02:30</c:v>
                  </c:pt>
                  <c:pt idx="54">
                    <c:v>03:00</c:v>
                  </c:pt>
                  <c:pt idx="55">
                    <c:v>03:30</c:v>
                  </c:pt>
                  <c:pt idx="56">
                    <c:v>04:00</c:v>
                  </c:pt>
                  <c:pt idx="57">
                    <c:v>04:30</c:v>
                  </c:pt>
                  <c:pt idx="58">
                    <c:v>05:00</c:v>
                  </c:pt>
                  <c:pt idx="59">
                    <c:v>05:30</c:v>
                  </c:pt>
                  <c:pt idx="60">
                    <c:v>06:00</c:v>
                  </c:pt>
                  <c:pt idx="61">
                    <c:v>06:30</c:v>
                  </c:pt>
                  <c:pt idx="62">
                    <c:v>07:00</c:v>
                  </c:pt>
                  <c:pt idx="63">
                    <c:v>07:30</c:v>
                  </c:pt>
                  <c:pt idx="64">
                    <c:v>08:00</c:v>
                  </c:pt>
                  <c:pt idx="65">
                    <c:v>08:30</c:v>
                  </c:pt>
                  <c:pt idx="66">
                    <c:v>09:00</c:v>
                  </c:pt>
                  <c:pt idx="67">
                    <c:v>09:30</c:v>
                  </c:pt>
                  <c:pt idx="68">
                    <c:v>10:00</c:v>
                  </c:pt>
                  <c:pt idx="69">
                    <c:v>10:30</c:v>
                  </c:pt>
                  <c:pt idx="70">
                    <c:v>11:00</c:v>
                  </c:pt>
                  <c:pt idx="71">
                    <c:v>11:30</c:v>
                  </c:pt>
                  <c:pt idx="72">
                    <c:v>12:00</c:v>
                  </c:pt>
                  <c:pt idx="73">
                    <c:v>12:30</c:v>
                  </c:pt>
                  <c:pt idx="74">
                    <c:v>13:00</c:v>
                  </c:pt>
                  <c:pt idx="75">
                    <c:v>13:30</c:v>
                  </c:pt>
                  <c:pt idx="76">
                    <c:v>14:00</c:v>
                  </c:pt>
                  <c:pt idx="77">
                    <c:v>14:30</c:v>
                  </c:pt>
                  <c:pt idx="78">
                    <c:v>15:00</c:v>
                  </c:pt>
                  <c:pt idx="79">
                    <c:v>15:30</c:v>
                  </c:pt>
                  <c:pt idx="80">
                    <c:v>16:00</c:v>
                  </c:pt>
                  <c:pt idx="81">
                    <c:v>16:30</c:v>
                  </c:pt>
                  <c:pt idx="82">
                    <c:v>17:00</c:v>
                  </c:pt>
                  <c:pt idx="83">
                    <c:v>17:30</c:v>
                  </c:pt>
                  <c:pt idx="84">
                    <c:v>18:00</c:v>
                  </c:pt>
                  <c:pt idx="85">
                    <c:v>18:30</c:v>
                  </c:pt>
                  <c:pt idx="86">
                    <c:v>19:00</c:v>
                  </c:pt>
                  <c:pt idx="87">
                    <c:v>19:30</c:v>
                  </c:pt>
                  <c:pt idx="88">
                    <c:v>20:00</c:v>
                  </c:pt>
                  <c:pt idx="89">
                    <c:v>20:30</c:v>
                  </c:pt>
                  <c:pt idx="90">
                    <c:v>21:00</c:v>
                  </c:pt>
                  <c:pt idx="91">
                    <c:v>21:30</c:v>
                  </c:pt>
                  <c:pt idx="92">
                    <c:v>22:00</c:v>
                  </c:pt>
                  <c:pt idx="93">
                    <c:v>22:30</c:v>
                  </c:pt>
                  <c:pt idx="94">
                    <c:v>23:00</c:v>
                  </c:pt>
                  <c:pt idx="95">
                    <c:v>23:30</c:v>
                  </c:pt>
                  <c:pt idx="96">
                    <c:v>00:00</c:v>
                  </c:pt>
                  <c:pt idx="97">
                    <c:v>00:30</c:v>
                  </c:pt>
                  <c:pt idx="98">
                    <c:v>01:00</c:v>
                  </c:pt>
                  <c:pt idx="99">
                    <c:v>01:30</c:v>
                  </c:pt>
                  <c:pt idx="100">
                    <c:v>02:00</c:v>
                  </c:pt>
                  <c:pt idx="101">
                    <c:v>02:30</c:v>
                  </c:pt>
                  <c:pt idx="102">
                    <c:v>03:00</c:v>
                  </c:pt>
                  <c:pt idx="103">
                    <c:v>03:30</c:v>
                  </c:pt>
                  <c:pt idx="104">
                    <c:v>04:00</c:v>
                  </c:pt>
                  <c:pt idx="105">
                    <c:v>04:30</c:v>
                  </c:pt>
                  <c:pt idx="106">
                    <c:v>05:00</c:v>
                  </c:pt>
                  <c:pt idx="107">
                    <c:v>05:30</c:v>
                  </c:pt>
                  <c:pt idx="108">
                    <c:v>06:00</c:v>
                  </c:pt>
                  <c:pt idx="109">
                    <c:v>06:30</c:v>
                  </c:pt>
                  <c:pt idx="110">
                    <c:v>07:00</c:v>
                  </c:pt>
                  <c:pt idx="111">
                    <c:v>07:30</c:v>
                  </c:pt>
                  <c:pt idx="112">
                    <c:v>08:00</c:v>
                  </c:pt>
                  <c:pt idx="113">
                    <c:v>08:30</c:v>
                  </c:pt>
                  <c:pt idx="114">
                    <c:v>09:00</c:v>
                  </c:pt>
                  <c:pt idx="115">
                    <c:v>09:30</c:v>
                  </c:pt>
                  <c:pt idx="116">
                    <c:v>10:00</c:v>
                  </c:pt>
                  <c:pt idx="117">
                    <c:v>10:30</c:v>
                  </c:pt>
                  <c:pt idx="118">
                    <c:v>11:00</c:v>
                  </c:pt>
                  <c:pt idx="119">
                    <c:v>11:30</c:v>
                  </c:pt>
                  <c:pt idx="120">
                    <c:v>12:00</c:v>
                  </c:pt>
                  <c:pt idx="121">
                    <c:v>12:30</c:v>
                  </c:pt>
                  <c:pt idx="122">
                    <c:v>13:00</c:v>
                  </c:pt>
                  <c:pt idx="123">
                    <c:v>13:30</c:v>
                  </c:pt>
                  <c:pt idx="124">
                    <c:v>14:00</c:v>
                  </c:pt>
                  <c:pt idx="125">
                    <c:v>14:30</c:v>
                  </c:pt>
                  <c:pt idx="126">
                    <c:v>15:00</c:v>
                  </c:pt>
                  <c:pt idx="127">
                    <c:v>15:30</c:v>
                  </c:pt>
                  <c:pt idx="128">
                    <c:v>16:00</c:v>
                  </c:pt>
                  <c:pt idx="129">
                    <c:v>16:30</c:v>
                  </c:pt>
                  <c:pt idx="130">
                    <c:v>17:00</c:v>
                  </c:pt>
                  <c:pt idx="131">
                    <c:v>17:30</c:v>
                  </c:pt>
                  <c:pt idx="132">
                    <c:v>18:00</c:v>
                  </c:pt>
                  <c:pt idx="133">
                    <c:v>18:30</c:v>
                  </c:pt>
                  <c:pt idx="134">
                    <c:v>19:00</c:v>
                  </c:pt>
                  <c:pt idx="135">
                    <c:v>19:30</c:v>
                  </c:pt>
                  <c:pt idx="136">
                    <c:v>20:00</c:v>
                  </c:pt>
                  <c:pt idx="137">
                    <c:v>20:30</c:v>
                  </c:pt>
                  <c:pt idx="138">
                    <c:v>21:00</c:v>
                  </c:pt>
                  <c:pt idx="139">
                    <c:v>21:30</c:v>
                  </c:pt>
                  <c:pt idx="140">
                    <c:v>22:00</c:v>
                  </c:pt>
                  <c:pt idx="141">
                    <c:v>22:30</c:v>
                  </c:pt>
                  <c:pt idx="142">
                    <c:v>23:00</c:v>
                  </c:pt>
                  <c:pt idx="143">
                    <c:v>23:30</c:v>
                  </c:pt>
                  <c:pt idx="144">
                    <c:v>00:00</c:v>
                  </c:pt>
                  <c:pt idx="145">
                    <c:v>00:30</c:v>
                  </c:pt>
                  <c:pt idx="146">
                    <c:v>01:00</c:v>
                  </c:pt>
                  <c:pt idx="147">
                    <c:v>01:30</c:v>
                  </c:pt>
                  <c:pt idx="148">
                    <c:v>02:00</c:v>
                  </c:pt>
                  <c:pt idx="149">
                    <c:v>02:30</c:v>
                  </c:pt>
                  <c:pt idx="150">
                    <c:v>03:00</c:v>
                  </c:pt>
                  <c:pt idx="151">
                    <c:v>03:30</c:v>
                  </c:pt>
                  <c:pt idx="152">
                    <c:v>04:00</c:v>
                  </c:pt>
                  <c:pt idx="153">
                    <c:v>04:30</c:v>
                  </c:pt>
                  <c:pt idx="154">
                    <c:v>05:00</c:v>
                  </c:pt>
                  <c:pt idx="155">
                    <c:v>05:30</c:v>
                  </c:pt>
                  <c:pt idx="156">
                    <c:v>06:00</c:v>
                  </c:pt>
                  <c:pt idx="157">
                    <c:v>06:30</c:v>
                  </c:pt>
                  <c:pt idx="158">
                    <c:v>07:00</c:v>
                  </c:pt>
                  <c:pt idx="159">
                    <c:v>07:30</c:v>
                  </c:pt>
                  <c:pt idx="160">
                    <c:v>08:00</c:v>
                  </c:pt>
                  <c:pt idx="161">
                    <c:v>08:30</c:v>
                  </c:pt>
                  <c:pt idx="162">
                    <c:v>09:00</c:v>
                  </c:pt>
                  <c:pt idx="163">
                    <c:v>09:30</c:v>
                  </c:pt>
                  <c:pt idx="164">
                    <c:v>10:00</c:v>
                  </c:pt>
                  <c:pt idx="165">
                    <c:v>10:30</c:v>
                  </c:pt>
                  <c:pt idx="166">
                    <c:v>11:00</c:v>
                  </c:pt>
                  <c:pt idx="167">
                    <c:v>11:30</c:v>
                  </c:pt>
                  <c:pt idx="168">
                    <c:v>12:00</c:v>
                  </c:pt>
                  <c:pt idx="169">
                    <c:v>12:30</c:v>
                  </c:pt>
                  <c:pt idx="170">
                    <c:v>13:00</c:v>
                  </c:pt>
                  <c:pt idx="171">
                    <c:v>13:30</c:v>
                  </c:pt>
                  <c:pt idx="172">
                    <c:v>14:00</c:v>
                  </c:pt>
                  <c:pt idx="173">
                    <c:v>14:30</c:v>
                  </c:pt>
                  <c:pt idx="174">
                    <c:v>15:00</c:v>
                  </c:pt>
                  <c:pt idx="175">
                    <c:v>15:30</c:v>
                  </c:pt>
                  <c:pt idx="176">
                    <c:v>16:00</c:v>
                  </c:pt>
                  <c:pt idx="177">
                    <c:v>16:30</c:v>
                  </c:pt>
                  <c:pt idx="178">
                    <c:v>17:00</c:v>
                  </c:pt>
                  <c:pt idx="179">
                    <c:v>17:30</c:v>
                  </c:pt>
                  <c:pt idx="180">
                    <c:v>18:00</c:v>
                  </c:pt>
                  <c:pt idx="181">
                    <c:v>18:30</c:v>
                  </c:pt>
                  <c:pt idx="182">
                    <c:v>19:00</c:v>
                  </c:pt>
                  <c:pt idx="183">
                    <c:v>19:30</c:v>
                  </c:pt>
                  <c:pt idx="184">
                    <c:v>20:00</c:v>
                  </c:pt>
                  <c:pt idx="185">
                    <c:v>20:30</c:v>
                  </c:pt>
                  <c:pt idx="186">
                    <c:v>21:00</c:v>
                  </c:pt>
                  <c:pt idx="187">
                    <c:v>21:30</c:v>
                  </c:pt>
                  <c:pt idx="188">
                    <c:v>22:00</c:v>
                  </c:pt>
                  <c:pt idx="189">
                    <c:v>22:30</c:v>
                  </c:pt>
                  <c:pt idx="190">
                    <c:v>23:00</c:v>
                  </c:pt>
                  <c:pt idx="191">
                    <c:v>23:30</c:v>
                  </c:pt>
                  <c:pt idx="192">
                    <c:v>00:00</c:v>
                  </c:pt>
                  <c:pt idx="193">
                    <c:v>00:30</c:v>
                  </c:pt>
                  <c:pt idx="194">
                    <c:v>01:00</c:v>
                  </c:pt>
                  <c:pt idx="195">
                    <c:v>01:30</c:v>
                  </c:pt>
                  <c:pt idx="196">
                    <c:v>02:00</c:v>
                  </c:pt>
                  <c:pt idx="197">
                    <c:v>02:30</c:v>
                  </c:pt>
                  <c:pt idx="198">
                    <c:v>03:00</c:v>
                  </c:pt>
                  <c:pt idx="199">
                    <c:v>03:30</c:v>
                  </c:pt>
                  <c:pt idx="200">
                    <c:v>04:00</c:v>
                  </c:pt>
                  <c:pt idx="201">
                    <c:v>04:30</c:v>
                  </c:pt>
                  <c:pt idx="202">
                    <c:v>05:00</c:v>
                  </c:pt>
                  <c:pt idx="203">
                    <c:v>05:30</c:v>
                  </c:pt>
                  <c:pt idx="204">
                    <c:v>06:00</c:v>
                  </c:pt>
                  <c:pt idx="205">
                    <c:v>06:30</c:v>
                  </c:pt>
                  <c:pt idx="206">
                    <c:v>07:00</c:v>
                  </c:pt>
                  <c:pt idx="207">
                    <c:v>07:30</c:v>
                  </c:pt>
                  <c:pt idx="208">
                    <c:v>08:00</c:v>
                  </c:pt>
                  <c:pt idx="209">
                    <c:v>08:30</c:v>
                  </c:pt>
                  <c:pt idx="210">
                    <c:v>09:00</c:v>
                  </c:pt>
                  <c:pt idx="211">
                    <c:v>09:30</c:v>
                  </c:pt>
                  <c:pt idx="212">
                    <c:v>10:00</c:v>
                  </c:pt>
                  <c:pt idx="213">
                    <c:v>10:30</c:v>
                  </c:pt>
                  <c:pt idx="214">
                    <c:v>11:00</c:v>
                  </c:pt>
                  <c:pt idx="215">
                    <c:v>11:30</c:v>
                  </c:pt>
                  <c:pt idx="216">
                    <c:v>12:00</c:v>
                  </c:pt>
                  <c:pt idx="217">
                    <c:v>12:30</c:v>
                  </c:pt>
                  <c:pt idx="218">
                    <c:v>13:00</c:v>
                  </c:pt>
                  <c:pt idx="219">
                    <c:v>13:30</c:v>
                  </c:pt>
                  <c:pt idx="220">
                    <c:v>14:00</c:v>
                  </c:pt>
                  <c:pt idx="221">
                    <c:v>14:30</c:v>
                  </c:pt>
                  <c:pt idx="222">
                    <c:v>15:00</c:v>
                  </c:pt>
                  <c:pt idx="223">
                    <c:v>15:30</c:v>
                  </c:pt>
                  <c:pt idx="224">
                    <c:v>16:00</c:v>
                  </c:pt>
                  <c:pt idx="225">
                    <c:v>16:30</c:v>
                  </c:pt>
                  <c:pt idx="226">
                    <c:v>17:00</c:v>
                  </c:pt>
                  <c:pt idx="227">
                    <c:v>17:30</c:v>
                  </c:pt>
                  <c:pt idx="228">
                    <c:v>18:00</c:v>
                  </c:pt>
                  <c:pt idx="229">
                    <c:v>18:30</c:v>
                  </c:pt>
                  <c:pt idx="230">
                    <c:v>19:00</c:v>
                  </c:pt>
                  <c:pt idx="231">
                    <c:v>19:30</c:v>
                  </c:pt>
                  <c:pt idx="232">
                    <c:v>20:00</c:v>
                  </c:pt>
                  <c:pt idx="233">
                    <c:v>20:30</c:v>
                  </c:pt>
                  <c:pt idx="234">
                    <c:v>21:00</c:v>
                  </c:pt>
                  <c:pt idx="235">
                    <c:v>21:30</c:v>
                  </c:pt>
                  <c:pt idx="236">
                    <c:v>22:00</c:v>
                  </c:pt>
                  <c:pt idx="237">
                    <c:v>22:30</c:v>
                  </c:pt>
                  <c:pt idx="238">
                    <c:v>23:00</c:v>
                  </c:pt>
                  <c:pt idx="239">
                    <c:v>23:30</c:v>
                  </c:pt>
                  <c:pt idx="240">
                    <c:v>00:00</c:v>
                  </c:pt>
                  <c:pt idx="241">
                    <c:v>00:30</c:v>
                  </c:pt>
                  <c:pt idx="242">
                    <c:v>01:00</c:v>
                  </c:pt>
                  <c:pt idx="243">
                    <c:v>01:30</c:v>
                  </c:pt>
                  <c:pt idx="244">
                    <c:v>02:00</c:v>
                  </c:pt>
                  <c:pt idx="245">
                    <c:v>02:30</c:v>
                  </c:pt>
                  <c:pt idx="246">
                    <c:v>03:00</c:v>
                  </c:pt>
                  <c:pt idx="247">
                    <c:v>03:30</c:v>
                  </c:pt>
                  <c:pt idx="248">
                    <c:v>04:00</c:v>
                  </c:pt>
                  <c:pt idx="249">
                    <c:v>04:30</c:v>
                  </c:pt>
                  <c:pt idx="250">
                    <c:v>05:00</c:v>
                  </c:pt>
                  <c:pt idx="251">
                    <c:v>05:30</c:v>
                  </c:pt>
                  <c:pt idx="252">
                    <c:v>06:00</c:v>
                  </c:pt>
                  <c:pt idx="253">
                    <c:v>06:30</c:v>
                  </c:pt>
                  <c:pt idx="254">
                    <c:v>07:00</c:v>
                  </c:pt>
                  <c:pt idx="255">
                    <c:v>07:30</c:v>
                  </c:pt>
                  <c:pt idx="256">
                    <c:v>08:00</c:v>
                  </c:pt>
                  <c:pt idx="257">
                    <c:v>08:30</c:v>
                  </c:pt>
                  <c:pt idx="258">
                    <c:v>09:00</c:v>
                  </c:pt>
                  <c:pt idx="259">
                    <c:v>09:30</c:v>
                  </c:pt>
                  <c:pt idx="260">
                    <c:v>10:00</c:v>
                  </c:pt>
                  <c:pt idx="261">
                    <c:v>10:30</c:v>
                  </c:pt>
                  <c:pt idx="262">
                    <c:v>11:00</c:v>
                  </c:pt>
                  <c:pt idx="263">
                    <c:v>11:30</c:v>
                  </c:pt>
                  <c:pt idx="264">
                    <c:v>12:00</c:v>
                  </c:pt>
                  <c:pt idx="265">
                    <c:v>12:30</c:v>
                  </c:pt>
                  <c:pt idx="266">
                    <c:v>13:00</c:v>
                  </c:pt>
                  <c:pt idx="267">
                    <c:v>13:30</c:v>
                  </c:pt>
                  <c:pt idx="268">
                    <c:v>14:00</c:v>
                  </c:pt>
                  <c:pt idx="269">
                    <c:v>14:30</c:v>
                  </c:pt>
                  <c:pt idx="270">
                    <c:v>15:00</c:v>
                  </c:pt>
                  <c:pt idx="271">
                    <c:v>15:30</c:v>
                  </c:pt>
                  <c:pt idx="272">
                    <c:v>16:00</c:v>
                  </c:pt>
                  <c:pt idx="273">
                    <c:v>16:30</c:v>
                  </c:pt>
                  <c:pt idx="274">
                    <c:v>17:00</c:v>
                  </c:pt>
                  <c:pt idx="275">
                    <c:v>17:30</c:v>
                  </c:pt>
                  <c:pt idx="276">
                    <c:v>18:00</c:v>
                  </c:pt>
                  <c:pt idx="277">
                    <c:v>18:30</c:v>
                  </c:pt>
                  <c:pt idx="278">
                    <c:v>19:00</c:v>
                  </c:pt>
                  <c:pt idx="279">
                    <c:v>19:30</c:v>
                  </c:pt>
                  <c:pt idx="280">
                    <c:v>20:00</c:v>
                  </c:pt>
                  <c:pt idx="281">
                    <c:v>20:30</c:v>
                  </c:pt>
                  <c:pt idx="282">
                    <c:v>21:00</c:v>
                  </c:pt>
                  <c:pt idx="283">
                    <c:v>21:30</c:v>
                  </c:pt>
                  <c:pt idx="284">
                    <c:v>22:00</c:v>
                  </c:pt>
                  <c:pt idx="285">
                    <c:v>22:30</c:v>
                  </c:pt>
                  <c:pt idx="286">
                    <c:v>23:00</c:v>
                  </c:pt>
                  <c:pt idx="287">
                    <c:v>23:30</c:v>
                  </c:pt>
                  <c:pt idx="288">
                    <c:v>00:00</c:v>
                  </c:pt>
                  <c:pt idx="289">
                    <c:v>00:30</c:v>
                  </c:pt>
                  <c:pt idx="290">
                    <c:v>01:00</c:v>
                  </c:pt>
                  <c:pt idx="291">
                    <c:v>01:30</c:v>
                  </c:pt>
                  <c:pt idx="292">
                    <c:v>02:00</c:v>
                  </c:pt>
                  <c:pt idx="293">
                    <c:v>02:30</c:v>
                  </c:pt>
                  <c:pt idx="294">
                    <c:v>03:00</c:v>
                  </c:pt>
                  <c:pt idx="295">
                    <c:v>03:30</c:v>
                  </c:pt>
                  <c:pt idx="296">
                    <c:v>04:00</c:v>
                  </c:pt>
                  <c:pt idx="297">
                    <c:v>04:30</c:v>
                  </c:pt>
                  <c:pt idx="298">
                    <c:v>05:00</c:v>
                  </c:pt>
                  <c:pt idx="299">
                    <c:v>05:30</c:v>
                  </c:pt>
                  <c:pt idx="300">
                    <c:v>06:00</c:v>
                  </c:pt>
                  <c:pt idx="301">
                    <c:v>06:30</c:v>
                  </c:pt>
                  <c:pt idx="302">
                    <c:v>07:00</c:v>
                  </c:pt>
                  <c:pt idx="303">
                    <c:v>07:30</c:v>
                  </c:pt>
                  <c:pt idx="304">
                    <c:v>08:00</c:v>
                  </c:pt>
                  <c:pt idx="305">
                    <c:v>08:30</c:v>
                  </c:pt>
                  <c:pt idx="306">
                    <c:v>09:00</c:v>
                  </c:pt>
                  <c:pt idx="307">
                    <c:v>09:30</c:v>
                  </c:pt>
                  <c:pt idx="308">
                    <c:v>10:00</c:v>
                  </c:pt>
                  <c:pt idx="309">
                    <c:v>10:30</c:v>
                  </c:pt>
                  <c:pt idx="310">
                    <c:v>11:00</c:v>
                  </c:pt>
                  <c:pt idx="311">
                    <c:v>11:30</c:v>
                  </c:pt>
                  <c:pt idx="312">
                    <c:v>12:00</c:v>
                  </c:pt>
                  <c:pt idx="313">
                    <c:v>12:30</c:v>
                  </c:pt>
                  <c:pt idx="314">
                    <c:v>13:00</c:v>
                  </c:pt>
                  <c:pt idx="315">
                    <c:v>13:30</c:v>
                  </c:pt>
                  <c:pt idx="316">
                    <c:v>14:00</c:v>
                  </c:pt>
                  <c:pt idx="317">
                    <c:v>14:30</c:v>
                  </c:pt>
                  <c:pt idx="318">
                    <c:v>15:00</c:v>
                  </c:pt>
                  <c:pt idx="319">
                    <c:v>15:30</c:v>
                  </c:pt>
                  <c:pt idx="320">
                    <c:v>16:00</c:v>
                  </c:pt>
                  <c:pt idx="321">
                    <c:v>16:30</c:v>
                  </c:pt>
                  <c:pt idx="322">
                    <c:v>17:00</c:v>
                  </c:pt>
                  <c:pt idx="323">
                    <c:v>17:30</c:v>
                  </c:pt>
                  <c:pt idx="324">
                    <c:v>18:00</c:v>
                  </c:pt>
                  <c:pt idx="325">
                    <c:v>18:30</c:v>
                  </c:pt>
                  <c:pt idx="326">
                    <c:v>19:00</c:v>
                  </c:pt>
                  <c:pt idx="327">
                    <c:v>19:30</c:v>
                  </c:pt>
                  <c:pt idx="328">
                    <c:v>20:00</c:v>
                  </c:pt>
                  <c:pt idx="329">
                    <c:v>20:30</c:v>
                  </c:pt>
                  <c:pt idx="330">
                    <c:v>21:00</c:v>
                  </c:pt>
                  <c:pt idx="331">
                    <c:v>21:30</c:v>
                  </c:pt>
                  <c:pt idx="332">
                    <c:v>22:00</c:v>
                  </c:pt>
                  <c:pt idx="333">
                    <c:v>22:30</c:v>
                  </c:pt>
                  <c:pt idx="334">
                    <c:v>23:00</c:v>
                  </c:pt>
                  <c:pt idx="335">
                    <c:v>23:30</c:v>
                  </c:pt>
                </c:lvl>
                <c:lvl>
                  <c:pt idx="0">
                    <c:v>26-mar</c:v>
                  </c:pt>
                  <c:pt idx="48">
                    <c:v>27-mar</c:v>
                  </c:pt>
                  <c:pt idx="96">
                    <c:v>28-mar</c:v>
                  </c:pt>
                  <c:pt idx="144">
                    <c:v>29-mar</c:v>
                  </c:pt>
                  <c:pt idx="192">
                    <c:v>30-mar</c:v>
                  </c:pt>
                  <c:pt idx="240">
                    <c:v>31-mar</c:v>
                  </c:pt>
                  <c:pt idx="288">
                    <c:v>1-abr</c:v>
                  </c:pt>
                </c:lvl>
              </c:multiLvlStrCache>
            </c:multiLvlStrRef>
          </c:cat>
          <c:val>
            <c:numRef>
              <c:f>Semana_01!$F$2:$F$337</c:f>
              <c:numCache>
                <c:formatCode>0</c:formatCode>
                <c:ptCount val="336"/>
                <c:pt idx="0">
                  <c:v>0</c:v>
                </c:pt>
                <c:pt idx="1">
                  <c:v>0</c:v>
                </c:pt>
                <c:pt idx="2">
                  <c:v>0</c:v>
                </c:pt>
                <c:pt idx="3">
                  <c:v>0</c:v>
                </c:pt>
                <c:pt idx="4">
                  <c:v>0</c:v>
                </c:pt>
                <c:pt idx="5">
                  <c:v>0</c:v>
                </c:pt>
                <c:pt idx="6">
                  <c:v>0</c:v>
                </c:pt>
                <c:pt idx="7">
                  <c:v>0</c:v>
                </c:pt>
                <c:pt idx="8">
                  <c:v>0</c:v>
                </c:pt>
                <c:pt idx="9">
                  <c:v>0</c:v>
                </c:pt>
                <c:pt idx="10">
                  <c:v>0</c:v>
                </c:pt>
                <c:pt idx="11">
                  <c:v>17.8</c:v>
                </c:pt>
                <c:pt idx="12">
                  <c:v>205.9</c:v>
                </c:pt>
                <c:pt idx="13">
                  <c:v>881.19999999999982</c:v>
                </c:pt>
                <c:pt idx="14">
                  <c:v>1835.9</c:v>
                </c:pt>
                <c:pt idx="15">
                  <c:v>2618.9</c:v>
                </c:pt>
                <c:pt idx="16">
                  <c:v>3006</c:v>
                </c:pt>
                <c:pt idx="17">
                  <c:v>3217.8</c:v>
                </c:pt>
                <c:pt idx="18">
                  <c:v>3301</c:v>
                </c:pt>
                <c:pt idx="19">
                  <c:v>3348</c:v>
                </c:pt>
                <c:pt idx="20">
                  <c:v>3384</c:v>
                </c:pt>
                <c:pt idx="21">
                  <c:v>3407</c:v>
                </c:pt>
                <c:pt idx="22">
                  <c:v>3420</c:v>
                </c:pt>
                <c:pt idx="23">
                  <c:v>3421.7999999999988</c:v>
                </c:pt>
                <c:pt idx="24">
                  <c:v>3411</c:v>
                </c:pt>
                <c:pt idx="25">
                  <c:v>3392.7999999999988</c:v>
                </c:pt>
                <c:pt idx="26">
                  <c:v>3365</c:v>
                </c:pt>
                <c:pt idx="27">
                  <c:v>3333.2</c:v>
                </c:pt>
                <c:pt idx="28">
                  <c:v>3277.8</c:v>
                </c:pt>
                <c:pt idx="29">
                  <c:v>3179.8</c:v>
                </c:pt>
                <c:pt idx="30">
                  <c:v>3015.2</c:v>
                </c:pt>
                <c:pt idx="31">
                  <c:v>2768.2</c:v>
                </c:pt>
                <c:pt idx="32">
                  <c:v>2367.3000000000002</c:v>
                </c:pt>
                <c:pt idx="33">
                  <c:v>1746.8</c:v>
                </c:pt>
                <c:pt idx="34">
                  <c:v>985</c:v>
                </c:pt>
                <c:pt idx="35">
                  <c:v>296.8</c:v>
                </c:pt>
                <c:pt idx="36">
                  <c:v>20.8</c:v>
                </c:pt>
                <c:pt idx="37">
                  <c:v>2</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17.8</c:v>
                </c:pt>
                <c:pt idx="60">
                  <c:v>179.1</c:v>
                </c:pt>
                <c:pt idx="61">
                  <c:v>832</c:v>
                </c:pt>
                <c:pt idx="62">
                  <c:v>1777</c:v>
                </c:pt>
                <c:pt idx="63">
                  <c:v>2541.9</c:v>
                </c:pt>
                <c:pt idx="64">
                  <c:v>3041</c:v>
                </c:pt>
                <c:pt idx="65">
                  <c:v>3300.9</c:v>
                </c:pt>
                <c:pt idx="66">
                  <c:v>3411.9</c:v>
                </c:pt>
                <c:pt idx="67">
                  <c:v>3494.9</c:v>
                </c:pt>
                <c:pt idx="68">
                  <c:v>3560.9</c:v>
                </c:pt>
                <c:pt idx="69">
                  <c:v>3590.9</c:v>
                </c:pt>
                <c:pt idx="70">
                  <c:v>3595.7</c:v>
                </c:pt>
                <c:pt idx="71">
                  <c:v>3575.1</c:v>
                </c:pt>
                <c:pt idx="72">
                  <c:v>3549.7</c:v>
                </c:pt>
                <c:pt idx="73">
                  <c:v>3515.2</c:v>
                </c:pt>
                <c:pt idx="74">
                  <c:v>3476.1</c:v>
                </c:pt>
                <c:pt idx="75">
                  <c:v>3423.9</c:v>
                </c:pt>
                <c:pt idx="76">
                  <c:v>3334</c:v>
                </c:pt>
                <c:pt idx="77">
                  <c:v>3205</c:v>
                </c:pt>
                <c:pt idx="78">
                  <c:v>3036.1</c:v>
                </c:pt>
                <c:pt idx="79">
                  <c:v>2760</c:v>
                </c:pt>
                <c:pt idx="80">
                  <c:v>2300.1</c:v>
                </c:pt>
                <c:pt idx="81">
                  <c:v>1680.8</c:v>
                </c:pt>
                <c:pt idx="82">
                  <c:v>939</c:v>
                </c:pt>
                <c:pt idx="83">
                  <c:v>286.8</c:v>
                </c:pt>
                <c:pt idx="84">
                  <c:v>24.9</c:v>
                </c:pt>
                <c:pt idx="85">
                  <c:v>2.8</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20</c:v>
                </c:pt>
                <c:pt idx="108">
                  <c:v>252.9</c:v>
                </c:pt>
                <c:pt idx="109">
                  <c:v>949</c:v>
                </c:pt>
                <c:pt idx="110">
                  <c:v>1846.9</c:v>
                </c:pt>
                <c:pt idx="111">
                  <c:v>2592.9</c:v>
                </c:pt>
                <c:pt idx="112">
                  <c:v>3039</c:v>
                </c:pt>
                <c:pt idx="113">
                  <c:v>3325.7</c:v>
                </c:pt>
                <c:pt idx="114">
                  <c:v>3482</c:v>
                </c:pt>
                <c:pt idx="115">
                  <c:v>3575.1</c:v>
                </c:pt>
                <c:pt idx="116">
                  <c:v>3630.9</c:v>
                </c:pt>
                <c:pt idx="117">
                  <c:v>3670.1</c:v>
                </c:pt>
                <c:pt idx="118">
                  <c:v>3673.9</c:v>
                </c:pt>
                <c:pt idx="119">
                  <c:v>3663</c:v>
                </c:pt>
                <c:pt idx="120">
                  <c:v>3639.9</c:v>
                </c:pt>
                <c:pt idx="121">
                  <c:v>3616.8</c:v>
                </c:pt>
                <c:pt idx="122">
                  <c:v>3577.6999999999989</c:v>
                </c:pt>
                <c:pt idx="123">
                  <c:v>3502.900000000001</c:v>
                </c:pt>
                <c:pt idx="124">
                  <c:v>3405.1</c:v>
                </c:pt>
                <c:pt idx="125">
                  <c:v>3294.9</c:v>
                </c:pt>
                <c:pt idx="126">
                  <c:v>3161.1</c:v>
                </c:pt>
                <c:pt idx="127">
                  <c:v>2923.9</c:v>
                </c:pt>
                <c:pt idx="128">
                  <c:v>2527</c:v>
                </c:pt>
                <c:pt idx="129">
                  <c:v>1855.2</c:v>
                </c:pt>
                <c:pt idx="130">
                  <c:v>993.9</c:v>
                </c:pt>
                <c:pt idx="131">
                  <c:v>275.2</c:v>
                </c:pt>
                <c:pt idx="132">
                  <c:v>26</c:v>
                </c:pt>
                <c:pt idx="133">
                  <c:v>4.8</c:v>
                </c:pt>
                <c:pt idx="134">
                  <c:v>0.8</c:v>
                </c:pt>
                <c:pt idx="135">
                  <c:v>0</c:v>
                </c:pt>
                <c:pt idx="136">
                  <c:v>0</c:v>
                </c:pt>
                <c:pt idx="137">
                  <c:v>0</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0</c:v>
                </c:pt>
                <c:pt idx="152">
                  <c:v>0</c:v>
                </c:pt>
                <c:pt idx="153">
                  <c:v>0</c:v>
                </c:pt>
                <c:pt idx="154">
                  <c:v>0</c:v>
                </c:pt>
                <c:pt idx="155">
                  <c:v>21</c:v>
                </c:pt>
                <c:pt idx="156">
                  <c:v>239.7</c:v>
                </c:pt>
                <c:pt idx="157">
                  <c:v>892.9</c:v>
                </c:pt>
                <c:pt idx="158">
                  <c:v>1680.2</c:v>
                </c:pt>
                <c:pt idx="159">
                  <c:v>2324</c:v>
                </c:pt>
                <c:pt idx="160">
                  <c:v>2762</c:v>
                </c:pt>
                <c:pt idx="161">
                  <c:v>3028.9</c:v>
                </c:pt>
                <c:pt idx="162">
                  <c:v>3183.1</c:v>
                </c:pt>
                <c:pt idx="163">
                  <c:v>3282</c:v>
                </c:pt>
                <c:pt idx="164">
                  <c:v>3351.9</c:v>
                </c:pt>
                <c:pt idx="165">
                  <c:v>3393</c:v>
                </c:pt>
                <c:pt idx="166">
                  <c:v>3415</c:v>
                </c:pt>
                <c:pt idx="167">
                  <c:v>3420</c:v>
                </c:pt>
                <c:pt idx="168">
                  <c:v>3407</c:v>
                </c:pt>
                <c:pt idx="169">
                  <c:v>3390</c:v>
                </c:pt>
                <c:pt idx="170">
                  <c:v>3351</c:v>
                </c:pt>
                <c:pt idx="171">
                  <c:v>3306.1</c:v>
                </c:pt>
                <c:pt idx="172">
                  <c:v>3242.9</c:v>
                </c:pt>
                <c:pt idx="173">
                  <c:v>3149.1</c:v>
                </c:pt>
                <c:pt idx="174">
                  <c:v>3026.1</c:v>
                </c:pt>
                <c:pt idx="175">
                  <c:v>2808</c:v>
                </c:pt>
                <c:pt idx="176">
                  <c:v>2434.1</c:v>
                </c:pt>
                <c:pt idx="177">
                  <c:v>1768.1</c:v>
                </c:pt>
                <c:pt idx="178">
                  <c:v>1033.8000000000002</c:v>
                </c:pt>
                <c:pt idx="179">
                  <c:v>310.89999999999998</c:v>
                </c:pt>
                <c:pt idx="180">
                  <c:v>33.1</c:v>
                </c:pt>
                <c:pt idx="181">
                  <c:v>4</c:v>
                </c:pt>
                <c:pt idx="182">
                  <c:v>0</c:v>
                </c:pt>
                <c:pt idx="183">
                  <c:v>0</c:v>
                </c:pt>
                <c:pt idx="184">
                  <c:v>0</c:v>
                </c:pt>
                <c:pt idx="185">
                  <c:v>0</c:v>
                </c:pt>
                <c:pt idx="186">
                  <c:v>0</c:v>
                </c:pt>
                <c:pt idx="187">
                  <c:v>0</c:v>
                </c:pt>
                <c:pt idx="188">
                  <c:v>0</c:v>
                </c:pt>
                <c:pt idx="189">
                  <c:v>0</c:v>
                </c:pt>
                <c:pt idx="190">
                  <c:v>0</c:v>
                </c:pt>
                <c:pt idx="191">
                  <c:v>0</c:v>
                </c:pt>
                <c:pt idx="192">
                  <c:v>0</c:v>
                </c:pt>
                <c:pt idx="193">
                  <c:v>0</c:v>
                </c:pt>
                <c:pt idx="194">
                  <c:v>0</c:v>
                </c:pt>
                <c:pt idx="195">
                  <c:v>0</c:v>
                </c:pt>
                <c:pt idx="196">
                  <c:v>0</c:v>
                </c:pt>
                <c:pt idx="197">
                  <c:v>0</c:v>
                </c:pt>
                <c:pt idx="198">
                  <c:v>0</c:v>
                </c:pt>
                <c:pt idx="199">
                  <c:v>0</c:v>
                </c:pt>
                <c:pt idx="200">
                  <c:v>0</c:v>
                </c:pt>
                <c:pt idx="201">
                  <c:v>0</c:v>
                </c:pt>
                <c:pt idx="202">
                  <c:v>0</c:v>
                </c:pt>
                <c:pt idx="203">
                  <c:v>20.8</c:v>
                </c:pt>
                <c:pt idx="204">
                  <c:v>240.9</c:v>
                </c:pt>
                <c:pt idx="205">
                  <c:v>968.1</c:v>
                </c:pt>
                <c:pt idx="206">
                  <c:v>1923.8</c:v>
                </c:pt>
                <c:pt idx="207">
                  <c:v>2655</c:v>
                </c:pt>
                <c:pt idx="208">
                  <c:v>3091</c:v>
                </c:pt>
                <c:pt idx="209">
                  <c:v>3356</c:v>
                </c:pt>
                <c:pt idx="210">
                  <c:v>3494.2</c:v>
                </c:pt>
                <c:pt idx="211">
                  <c:v>3561.2000000000012</c:v>
                </c:pt>
                <c:pt idx="212">
                  <c:v>3596</c:v>
                </c:pt>
                <c:pt idx="213">
                  <c:v>3615.2</c:v>
                </c:pt>
                <c:pt idx="214">
                  <c:v>3608.9</c:v>
                </c:pt>
                <c:pt idx="215">
                  <c:v>3585.2</c:v>
                </c:pt>
                <c:pt idx="216">
                  <c:v>3559.1</c:v>
                </c:pt>
                <c:pt idx="217">
                  <c:v>3513.900000000001</c:v>
                </c:pt>
                <c:pt idx="218">
                  <c:v>3446</c:v>
                </c:pt>
                <c:pt idx="219">
                  <c:v>3342.2</c:v>
                </c:pt>
                <c:pt idx="220">
                  <c:v>3221</c:v>
                </c:pt>
                <c:pt idx="221">
                  <c:v>3062</c:v>
                </c:pt>
                <c:pt idx="222">
                  <c:v>2873.8</c:v>
                </c:pt>
                <c:pt idx="223">
                  <c:v>2618.1999999999998</c:v>
                </c:pt>
                <c:pt idx="224">
                  <c:v>2263.1999999999998</c:v>
                </c:pt>
                <c:pt idx="225">
                  <c:v>1629</c:v>
                </c:pt>
                <c:pt idx="226">
                  <c:v>885.9</c:v>
                </c:pt>
                <c:pt idx="227">
                  <c:v>218.9</c:v>
                </c:pt>
                <c:pt idx="228">
                  <c:v>24.9</c:v>
                </c:pt>
                <c:pt idx="229">
                  <c:v>2.8</c:v>
                </c:pt>
                <c:pt idx="230">
                  <c:v>0.8</c:v>
                </c:pt>
                <c:pt idx="231">
                  <c:v>0</c:v>
                </c:pt>
                <c:pt idx="232">
                  <c:v>0</c:v>
                </c:pt>
                <c:pt idx="233">
                  <c:v>0</c:v>
                </c:pt>
                <c:pt idx="234">
                  <c:v>0</c:v>
                </c:pt>
                <c:pt idx="235">
                  <c:v>0</c:v>
                </c:pt>
                <c:pt idx="236">
                  <c:v>0</c:v>
                </c:pt>
                <c:pt idx="237">
                  <c:v>0</c:v>
                </c:pt>
                <c:pt idx="238">
                  <c:v>0</c:v>
                </c:pt>
                <c:pt idx="239">
                  <c:v>0</c:v>
                </c:pt>
                <c:pt idx="240">
                  <c:v>0</c:v>
                </c:pt>
                <c:pt idx="241">
                  <c:v>0</c:v>
                </c:pt>
                <c:pt idx="242">
                  <c:v>0</c:v>
                </c:pt>
                <c:pt idx="243">
                  <c:v>0</c:v>
                </c:pt>
                <c:pt idx="244">
                  <c:v>0</c:v>
                </c:pt>
                <c:pt idx="245">
                  <c:v>0</c:v>
                </c:pt>
                <c:pt idx="246">
                  <c:v>0</c:v>
                </c:pt>
                <c:pt idx="247">
                  <c:v>0</c:v>
                </c:pt>
                <c:pt idx="248">
                  <c:v>0</c:v>
                </c:pt>
                <c:pt idx="249">
                  <c:v>0</c:v>
                </c:pt>
                <c:pt idx="250">
                  <c:v>0</c:v>
                </c:pt>
                <c:pt idx="251">
                  <c:v>21.8</c:v>
                </c:pt>
                <c:pt idx="252">
                  <c:v>220.2</c:v>
                </c:pt>
                <c:pt idx="253">
                  <c:v>853.7</c:v>
                </c:pt>
                <c:pt idx="254">
                  <c:v>1654</c:v>
                </c:pt>
                <c:pt idx="255">
                  <c:v>2332.9</c:v>
                </c:pt>
                <c:pt idx="256">
                  <c:v>2801</c:v>
                </c:pt>
                <c:pt idx="257">
                  <c:v>3052.1</c:v>
                </c:pt>
                <c:pt idx="258">
                  <c:v>3163.9</c:v>
                </c:pt>
                <c:pt idx="259">
                  <c:v>3244.3</c:v>
                </c:pt>
                <c:pt idx="260">
                  <c:v>3292.3</c:v>
                </c:pt>
                <c:pt idx="261">
                  <c:v>3322.3000000000011</c:v>
                </c:pt>
                <c:pt idx="262">
                  <c:v>3328.3000000000011</c:v>
                </c:pt>
                <c:pt idx="263">
                  <c:v>3326.3000000000011</c:v>
                </c:pt>
                <c:pt idx="264">
                  <c:v>3316.3000000000011</c:v>
                </c:pt>
                <c:pt idx="265">
                  <c:v>3293.2</c:v>
                </c:pt>
                <c:pt idx="266">
                  <c:v>3255.3</c:v>
                </c:pt>
                <c:pt idx="267">
                  <c:v>3189.1</c:v>
                </c:pt>
                <c:pt idx="268">
                  <c:v>3048.1</c:v>
                </c:pt>
                <c:pt idx="269">
                  <c:v>2893.1</c:v>
                </c:pt>
                <c:pt idx="270">
                  <c:v>2715.3</c:v>
                </c:pt>
                <c:pt idx="271">
                  <c:v>2472.1</c:v>
                </c:pt>
                <c:pt idx="272">
                  <c:v>2090.8000000000002</c:v>
                </c:pt>
                <c:pt idx="273">
                  <c:v>1565.8</c:v>
                </c:pt>
                <c:pt idx="274">
                  <c:v>863</c:v>
                </c:pt>
                <c:pt idx="275">
                  <c:v>211.9</c:v>
                </c:pt>
                <c:pt idx="276">
                  <c:v>27.8</c:v>
                </c:pt>
                <c:pt idx="277">
                  <c:v>3.8</c:v>
                </c:pt>
                <c:pt idx="278">
                  <c:v>0</c:v>
                </c:pt>
                <c:pt idx="279">
                  <c:v>0</c:v>
                </c:pt>
                <c:pt idx="280">
                  <c:v>0</c:v>
                </c:pt>
                <c:pt idx="281">
                  <c:v>0</c:v>
                </c:pt>
                <c:pt idx="282">
                  <c:v>0</c:v>
                </c:pt>
                <c:pt idx="283">
                  <c:v>0</c:v>
                </c:pt>
                <c:pt idx="284">
                  <c:v>0</c:v>
                </c:pt>
                <c:pt idx="285">
                  <c:v>0</c:v>
                </c:pt>
                <c:pt idx="286">
                  <c:v>0</c:v>
                </c:pt>
                <c:pt idx="287">
                  <c:v>0</c:v>
                </c:pt>
                <c:pt idx="288">
                  <c:v>1</c:v>
                </c:pt>
                <c:pt idx="289">
                  <c:v>1</c:v>
                </c:pt>
                <c:pt idx="290">
                  <c:v>1</c:v>
                </c:pt>
                <c:pt idx="291">
                  <c:v>1</c:v>
                </c:pt>
                <c:pt idx="292">
                  <c:v>1</c:v>
                </c:pt>
                <c:pt idx="293">
                  <c:v>1</c:v>
                </c:pt>
                <c:pt idx="294">
                  <c:v>1</c:v>
                </c:pt>
                <c:pt idx="295">
                  <c:v>1</c:v>
                </c:pt>
                <c:pt idx="296">
                  <c:v>1</c:v>
                </c:pt>
                <c:pt idx="297">
                  <c:v>1</c:v>
                </c:pt>
                <c:pt idx="298">
                  <c:v>1</c:v>
                </c:pt>
                <c:pt idx="299">
                  <c:v>21</c:v>
                </c:pt>
                <c:pt idx="300">
                  <c:v>229.1</c:v>
                </c:pt>
                <c:pt idx="301">
                  <c:v>904.19999999999993</c:v>
                </c:pt>
                <c:pt idx="302">
                  <c:v>1776.8</c:v>
                </c:pt>
                <c:pt idx="303">
                  <c:v>2444.9</c:v>
                </c:pt>
                <c:pt idx="304">
                  <c:v>2903</c:v>
                </c:pt>
                <c:pt idx="305">
                  <c:v>3147.2000000000012</c:v>
                </c:pt>
                <c:pt idx="306">
                  <c:v>3274.8</c:v>
                </c:pt>
                <c:pt idx="307">
                  <c:v>3341</c:v>
                </c:pt>
                <c:pt idx="308">
                  <c:v>3374</c:v>
                </c:pt>
                <c:pt idx="309">
                  <c:v>3385.8</c:v>
                </c:pt>
                <c:pt idx="310">
                  <c:v>3383.3</c:v>
                </c:pt>
                <c:pt idx="311">
                  <c:v>3359.8</c:v>
                </c:pt>
                <c:pt idx="312">
                  <c:v>3340.2</c:v>
                </c:pt>
                <c:pt idx="313">
                  <c:v>3314.1000000000008</c:v>
                </c:pt>
                <c:pt idx="314">
                  <c:v>3277</c:v>
                </c:pt>
                <c:pt idx="315">
                  <c:v>3226.9</c:v>
                </c:pt>
                <c:pt idx="316">
                  <c:v>3140.8</c:v>
                </c:pt>
                <c:pt idx="317">
                  <c:v>3035.7</c:v>
                </c:pt>
                <c:pt idx="318">
                  <c:v>2853.3</c:v>
                </c:pt>
                <c:pt idx="319">
                  <c:v>2530</c:v>
                </c:pt>
                <c:pt idx="320">
                  <c:v>2054</c:v>
                </c:pt>
                <c:pt idx="321">
                  <c:v>1523.3</c:v>
                </c:pt>
                <c:pt idx="322">
                  <c:v>836</c:v>
                </c:pt>
                <c:pt idx="323">
                  <c:v>190</c:v>
                </c:pt>
                <c:pt idx="324">
                  <c:v>13.8</c:v>
                </c:pt>
                <c:pt idx="325">
                  <c:v>0</c:v>
                </c:pt>
                <c:pt idx="326">
                  <c:v>0</c:v>
                </c:pt>
                <c:pt idx="327">
                  <c:v>0</c:v>
                </c:pt>
                <c:pt idx="328">
                  <c:v>0</c:v>
                </c:pt>
                <c:pt idx="329">
                  <c:v>0</c:v>
                </c:pt>
                <c:pt idx="330">
                  <c:v>0</c:v>
                </c:pt>
                <c:pt idx="331">
                  <c:v>0</c:v>
                </c:pt>
                <c:pt idx="332">
                  <c:v>0</c:v>
                </c:pt>
                <c:pt idx="333">
                  <c:v>0</c:v>
                </c:pt>
                <c:pt idx="334">
                  <c:v>0</c:v>
                </c:pt>
                <c:pt idx="335">
                  <c:v>0</c:v>
                </c:pt>
              </c:numCache>
            </c:numRef>
          </c:val>
          <c:extLst>
            <c:ext xmlns:c16="http://schemas.microsoft.com/office/drawing/2014/chart" uri="{C3380CC4-5D6E-409C-BE32-E72D297353CC}">
              <c16:uniqueId val="{00000002-591A-468C-99B0-5BD3EAF74870}"/>
            </c:ext>
          </c:extLst>
        </c:ser>
        <c:ser>
          <c:idx val="0"/>
          <c:order val="3"/>
          <c:tx>
            <c:strRef>
              <c:f>Semana_01!$C$1</c:f>
              <c:strCache>
                <c:ptCount val="1"/>
                <c:pt idx="0">
                  <c:v>UEE</c:v>
                </c:pt>
              </c:strCache>
            </c:strRef>
          </c:tx>
          <c:spPr>
            <a:solidFill>
              <a:schemeClr val="accent1"/>
            </a:solidFill>
            <a:ln>
              <a:noFill/>
            </a:ln>
            <a:effectLst/>
          </c:spPr>
          <c:invertIfNegative val="0"/>
          <c:cat>
            <c:multiLvlStrRef>
              <c:f>Semana_01!$A$2:$B$337</c:f>
              <c:multiLvlStrCache>
                <c:ptCount val="336"/>
                <c:lvl>
                  <c:pt idx="0">
                    <c:v>00:00</c:v>
                  </c:pt>
                  <c:pt idx="1">
                    <c:v>00:30</c:v>
                  </c:pt>
                  <c:pt idx="2">
                    <c:v>01:00</c:v>
                  </c:pt>
                  <c:pt idx="3">
                    <c:v>01:30</c:v>
                  </c:pt>
                  <c:pt idx="4">
                    <c:v>02:00</c:v>
                  </c:pt>
                  <c:pt idx="5">
                    <c:v>02:30</c:v>
                  </c:pt>
                  <c:pt idx="6">
                    <c:v>03:00</c:v>
                  </c:pt>
                  <c:pt idx="7">
                    <c:v>03:30</c:v>
                  </c:pt>
                  <c:pt idx="8">
                    <c:v>04:00</c:v>
                  </c:pt>
                  <c:pt idx="9">
                    <c:v>04:30</c:v>
                  </c:pt>
                  <c:pt idx="10">
                    <c:v>05:00</c:v>
                  </c:pt>
                  <c:pt idx="11">
                    <c:v>05:30</c:v>
                  </c:pt>
                  <c:pt idx="12">
                    <c:v>06:00</c:v>
                  </c:pt>
                  <c:pt idx="13">
                    <c:v>06:30</c:v>
                  </c:pt>
                  <c:pt idx="14">
                    <c:v>07:00</c:v>
                  </c:pt>
                  <c:pt idx="15">
                    <c:v>07:30</c:v>
                  </c:pt>
                  <c:pt idx="16">
                    <c:v>08:00</c:v>
                  </c:pt>
                  <c:pt idx="17">
                    <c:v>08:30</c:v>
                  </c:pt>
                  <c:pt idx="18">
                    <c:v>09:00</c:v>
                  </c:pt>
                  <c:pt idx="19">
                    <c:v>09:30</c:v>
                  </c:pt>
                  <c:pt idx="20">
                    <c:v>10:00</c:v>
                  </c:pt>
                  <c:pt idx="21">
                    <c:v>10:30</c:v>
                  </c:pt>
                  <c:pt idx="22">
                    <c:v>11:00</c:v>
                  </c:pt>
                  <c:pt idx="23">
                    <c:v>11:30</c:v>
                  </c:pt>
                  <c:pt idx="24">
                    <c:v>12:00</c:v>
                  </c:pt>
                  <c:pt idx="25">
                    <c:v>12:30</c:v>
                  </c:pt>
                  <c:pt idx="26">
                    <c:v>13:00</c:v>
                  </c:pt>
                  <c:pt idx="27">
                    <c:v>13:30</c:v>
                  </c:pt>
                  <c:pt idx="28">
                    <c:v>14:00</c:v>
                  </c:pt>
                  <c:pt idx="29">
                    <c:v>14:30</c:v>
                  </c:pt>
                  <c:pt idx="30">
                    <c:v>15:00</c:v>
                  </c:pt>
                  <c:pt idx="31">
                    <c:v>15:30</c:v>
                  </c:pt>
                  <c:pt idx="32">
                    <c:v>16:00</c:v>
                  </c:pt>
                  <c:pt idx="33">
                    <c:v>16:30</c:v>
                  </c:pt>
                  <c:pt idx="34">
                    <c:v>17:00</c:v>
                  </c:pt>
                  <c:pt idx="35">
                    <c:v>17:30</c:v>
                  </c:pt>
                  <c:pt idx="36">
                    <c:v>18:00</c:v>
                  </c:pt>
                  <c:pt idx="37">
                    <c:v>18:30</c:v>
                  </c:pt>
                  <c:pt idx="38">
                    <c:v>19:00</c:v>
                  </c:pt>
                  <c:pt idx="39">
                    <c:v>19:30</c:v>
                  </c:pt>
                  <c:pt idx="40">
                    <c:v>20:00</c:v>
                  </c:pt>
                  <c:pt idx="41">
                    <c:v>20:30</c:v>
                  </c:pt>
                  <c:pt idx="42">
                    <c:v>21:00</c:v>
                  </c:pt>
                  <c:pt idx="43">
                    <c:v>21:30</c:v>
                  </c:pt>
                  <c:pt idx="44">
                    <c:v>22:00</c:v>
                  </c:pt>
                  <c:pt idx="45">
                    <c:v>22:30</c:v>
                  </c:pt>
                  <c:pt idx="46">
                    <c:v>23:00</c:v>
                  </c:pt>
                  <c:pt idx="47">
                    <c:v>23:30</c:v>
                  </c:pt>
                  <c:pt idx="48">
                    <c:v>00:00</c:v>
                  </c:pt>
                  <c:pt idx="49">
                    <c:v>00:30</c:v>
                  </c:pt>
                  <c:pt idx="50">
                    <c:v>01:00</c:v>
                  </c:pt>
                  <c:pt idx="51">
                    <c:v>01:30</c:v>
                  </c:pt>
                  <c:pt idx="52">
                    <c:v>02:00</c:v>
                  </c:pt>
                  <c:pt idx="53">
                    <c:v>02:30</c:v>
                  </c:pt>
                  <c:pt idx="54">
                    <c:v>03:00</c:v>
                  </c:pt>
                  <c:pt idx="55">
                    <c:v>03:30</c:v>
                  </c:pt>
                  <c:pt idx="56">
                    <c:v>04:00</c:v>
                  </c:pt>
                  <c:pt idx="57">
                    <c:v>04:30</c:v>
                  </c:pt>
                  <c:pt idx="58">
                    <c:v>05:00</c:v>
                  </c:pt>
                  <c:pt idx="59">
                    <c:v>05:30</c:v>
                  </c:pt>
                  <c:pt idx="60">
                    <c:v>06:00</c:v>
                  </c:pt>
                  <c:pt idx="61">
                    <c:v>06:30</c:v>
                  </c:pt>
                  <c:pt idx="62">
                    <c:v>07:00</c:v>
                  </c:pt>
                  <c:pt idx="63">
                    <c:v>07:30</c:v>
                  </c:pt>
                  <c:pt idx="64">
                    <c:v>08:00</c:v>
                  </c:pt>
                  <c:pt idx="65">
                    <c:v>08:30</c:v>
                  </c:pt>
                  <c:pt idx="66">
                    <c:v>09:00</c:v>
                  </c:pt>
                  <c:pt idx="67">
                    <c:v>09:30</c:v>
                  </c:pt>
                  <c:pt idx="68">
                    <c:v>10:00</c:v>
                  </c:pt>
                  <c:pt idx="69">
                    <c:v>10:30</c:v>
                  </c:pt>
                  <c:pt idx="70">
                    <c:v>11:00</c:v>
                  </c:pt>
                  <c:pt idx="71">
                    <c:v>11:30</c:v>
                  </c:pt>
                  <c:pt idx="72">
                    <c:v>12:00</c:v>
                  </c:pt>
                  <c:pt idx="73">
                    <c:v>12:30</c:v>
                  </c:pt>
                  <c:pt idx="74">
                    <c:v>13:00</c:v>
                  </c:pt>
                  <c:pt idx="75">
                    <c:v>13:30</c:v>
                  </c:pt>
                  <c:pt idx="76">
                    <c:v>14:00</c:v>
                  </c:pt>
                  <c:pt idx="77">
                    <c:v>14:30</c:v>
                  </c:pt>
                  <c:pt idx="78">
                    <c:v>15:00</c:v>
                  </c:pt>
                  <c:pt idx="79">
                    <c:v>15:30</c:v>
                  </c:pt>
                  <c:pt idx="80">
                    <c:v>16:00</c:v>
                  </c:pt>
                  <c:pt idx="81">
                    <c:v>16:30</c:v>
                  </c:pt>
                  <c:pt idx="82">
                    <c:v>17:00</c:v>
                  </c:pt>
                  <c:pt idx="83">
                    <c:v>17:30</c:v>
                  </c:pt>
                  <c:pt idx="84">
                    <c:v>18:00</c:v>
                  </c:pt>
                  <c:pt idx="85">
                    <c:v>18:30</c:v>
                  </c:pt>
                  <c:pt idx="86">
                    <c:v>19:00</c:v>
                  </c:pt>
                  <c:pt idx="87">
                    <c:v>19:30</c:v>
                  </c:pt>
                  <c:pt idx="88">
                    <c:v>20:00</c:v>
                  </c:pt>
                  <c:pt idx="89">
                    <c:v>20:30</c:v>
                  </c:pt>
                  <c:pt idx="90">
                    <c:v>21:00</c:v>
                  </c:pt>
                  <c:pt idx="91">
                    <c:v>21:30</c:v>
                  </c:pt>
                  <c:pt idx="92">
                    <c:v>22:00</c:v>
                  </c:pt>
                  <c:pt idx="93">
                    <c:v>22:30</c:v>
                  </c:pt>
                  <c:pt idx="94">
                    <c:v>23:00</c:v>
                  </c:pt>
                  <c:pt idx="95">
                    <c:v>23:30</c:v>
                  </c:pt>
                  <c:pt idx="96">
                    <c:v>00:00</c:v>
                  </c:pt>
                  <c:pt idx="97">
                    <c:v>00:30</c:v>
                  </c:pt>
                  <c:pt idx="98">
                    <c:v>01:00</c:v>
                  </c:pt>
                  <c:pt idx="99">
                    <c:v>01:30</c:v>
                  </c:pt>
                  <c:pt idx="100">
                    <c:v>02:00</c:v>
                  </c:pt>
                  <c:pt idx="101">
                    <c:v>02:30</c:v>
                  </c:pt>
                  <c:pt idx="102">
                    <c:v>03:00</c:v>
                  </c:pt>
                  <c:pt idx="103">
                    <c:v>03:30</c:v>
                  </c:pt>
                  <c:pt idx="104">
                    <c:v>04:00</c:v>
                  </c:pt>
                  <c:pt idx="105">
                    <c:v>04:30</c:v>
                  </c:pt>
                  <c:pt idx="106">
                    <c:v>05:00</c:v>
                  </c:pt>
                  <c:pt idx="107">
                    <c:v>05:30</c:v>
                  </c:pt>
                  <c:pt idx="108">
                    <c:v>06:00</c:v>
                  </c:pt>
                  <c:pt idx="109">
                    <c:v>06:30</c:v>
                  </c:pt>
                  <c:pt idx="110">
                    <c:v>07:00</c:v>
                  </c:pt>
                  <c:pt idx="111">
                    <c:v>07:30</c:v>
                  </c:pt>
                  <c:pt idx="112">
                    <c:v>08:00</c:v>
                  </c:pt>
                  <c:pt idx="113">
                    <c:v>08:30</c:v>
                  </c:pt>
                  <c:pt idx="114">
                    <c:v>09:00</c:v>
                  </c:pt>
                  <c:pt idx="115">
                    <c:v>09:30</c:v>
                  </c:pt>
                  <c:pt idx="116">
                    <c:v>10:00</c:v>
                  </c:pt>
                  <c:pt idx="117">
                    <c:v>10:30</c:v>
                  </c:pt>
                  <c:pt idx="118">
                    <c:v>11:00</c:v>
                  </c:pt>
                  <c:pt idx="119">
                    <c:v>11:30</c:v>
                  </c:pt>
                  <c:pt idx="120">
                    <c:v>12:00</c:v>
                  </c:pt>
                  <c:pt idx="121">
                    <c:v>12:30</c:v>
                  </c:pt>
                  <c:pt idx="122">
                    <c:v>13:00</c:v>
                  </c:pt>
                  <c:pt idx="123">
                    <c:v>13:30</c:v>
                  </c:pt>
                  <c:pt idx="124">
                    <c:v>14:00</c:v>
                  </c:pt>
                  <c:pt idx="125">
                    <c:v>14:30</c:v>
                  </c:pt>
                  <c:pt idx="126">
                    <c:v>15:00</c:v>
                  </c:pt>
                  <c:pt idx="127">
                    <c:v>15:30</c:v>
                  </c:pt>
                  <c:pt idx="128">
                    <c:v>16:00</c:v>
                  </c:pt>
                  <c:pt idx="129">
                    <c:v>16:30</c:v>
                  </c:pt>
                  <c:pt idx="130">
                    <c:v>17:00</c:v>
                  </c:pt>
                  <c:pt idx="131">
                    <c:v>17:30</c:v>
                  </c:pt>
                  <c:pt idx="132">
                    <c:v>18:00</c:v>
                  </c:pt>
                  <c:pt idx="133">
                    <c:v>18:30</c:v>
                  </c:pt>
                  <c:pt idx="134">
                    <c:v>19:00</c:v>
                  </c:pt>
                  <c:pt idx="135">
                    <c:v>19:30</c:v>
                  </c:pt>
                  <c:pt idx="136">
                    <c:v>20:00</c:v>
                  </c:pt>
                  <c:pt idx="137">
                    <c:v>20:30</c:v>
                  </c:pt>
                  <c:pt idx="138">
                    <c:v>21:00</c:v>
                  </c:pt>
                  <c:pt idx="139">
                    <c:v>21:30</c:v>
                  </c:pt>
                  <c:pt idx="140">
                    <c:v>22:00</c:v>
                  </c:pt>
                  <c:pt idx="141">
                    <c:v>22:30</c:v>
                  </c:pt>
                  <c:pt idx="142">
                    <c:v>23:00</c:v>
                  </c:pt>
                  <c:pt idx="143">
                    <c:v>23:30</c:v>
                  </c:pt>
                  <c:pt idx="144">
                    <c:v>00:00</c:v>
                  </c:pt>
                  <c:pt idx="145">
                    <c:v>00:30</c:v>
                  </c:pt>
                  <c:pt idx="146">
                    <c:v>01:00</c:v>
                  </c:pt>
                  <c:pt idx="147">
                    <c:v>01:30</c:v>
                  </c:pt>
                  <c:pt idx="148">
                    <c:v>02:00</c:v>
                  </c:pt>
                  <c:pt idx="149">
                    <c:v>02:30</c:v>
                  </c:pt>
                  <c:pt idx="150">
                    <c:v>03:00</c:v>
                  </c:pt>
                  <c:pt idx="151">
                    <c:v>03:30</c:v>
                  </c:pt>
                  <c:pt idx="152">
                    <c:v>04:00</c:v>
                  </c:pt>
                  <c:pt idx="153">
                    <c:v>04:30</c:v>
                  </c:pt>
                  <c:pt idx="154">
                    <c:v>05:00</c:v>
                  </c:pt>
                  <c:pt idx="155">
                    <c:v>05:30</c:v>
                  </c:pt>
                  <c:pt idx="156">
                    <c:v>06:00</c:v>
                  </c:pt>
                  <c:pt idx="157">
                    <c:v>06:30</c:v>
                  </c:pt>
                  <c:pt idx="158">
                    <c:v>07:00</c:v>
                  </c:pt>
                  <c:pt idx="159">
                    <c:v>07:30</c:v>
                  </c:pt>
                  <c:pt idx="160">
                    <c:v>08:00</c:v>
                  </c:pt>
                  <c:pt idx="161">
                    <c:v>08:30</c:v>
                  </c:pt>
                  <c:pt idx="162">
                    <c:v>09:00</c:v>
                  </c:pt>
                  <c:pt idx="163">
                    <c:v>09:30</c:v>
                  </c:pt>
                  <c:pt idx="164">
                    <c:v>10:00</c:v>
                  </c:pt>
                  <c:pt idx="165">
                    <c:v>10:30</c:v>
                  </c:pt>
                  <c:pt idx="166">
                    <c:v>11:00</c:v>
                  </c:pt>
                  <c:pt idx="167">
                    <c:v>11:30</c:v>
                  </c:pt>
                  <c:pt idx="168">
                    <c:v>12:00</c:v>
                  </c:pt>
                  <c:pt idx="169">
                    <c:v>12:30</c:v>
                  </c:pt>
                  <c:pt idx="170">
                    <c:v>13:00</c:v>
                  </c:pt>
                  <c:pt idx="171">
                    <c:v>13:30</c:v>
                  </c:pt>
                  <c:pt idx="172">
                    <c:v>14:00</c:v>
                  </c:pt>
                  <c:pt idx="173">
                    <c:v>14:30</c:v>
                  </c:pt>
                  <c:pt idx="174">
                    <c:v>15:00</c:v>
                  </c:pt>
                  <c:pt idx="175">
                    <c:v>15:30</c:v>
                  </c:pt>
                  <c:pt idx="176">
                    <c:v>16:00</c:v>
                  </c:pt>
                  <c:pt idx="177">
                    <c:v>16:30</c:v>
                  </c:pt>
                  <c:pt idx="178">
                    <c:v>17:00</c:v>
                  </c:pt>
                  <c:pt idx="179">
                    <c:v>17:30</c:v>
                  </c:pt>
                  <c:pt idx="180">
                    <c:v>18:00</c:v>
                  </c:pt>
                  <c:pt idx="181">
                    <c:v>18:30</c:v>
                  </c:pt>
                  <c:pt idx="182">
                    <c:v>19:00</c:v>
                  </c:pt>
                  <c:pt idx="183">
                    <c:v>19:30</c:v>
                  </c:pt>
                  <c:pt idx="184">
                    <c:v>20:00</c:v>
                  </c:pt>
                  <c:pt idx="185">
                    <c:v>20:30</c:v>
                  </c:pt>
                  <c:pt idx="186">
                    <c:v>21:00</c:v>
                  </c:pt>
                  <c:pt idx="187">
                    <c:v>21:30</c:v>
                  </c:pt>
                  <c:pt idx="188">
                    <c:v>22:00</c:v>
                  </c:pt>
                  <c:pt idx="189">
                    <c:v>22:30</c:v>
                  </c:pt>
                  <c:pt idx="190">
                    <c:v>23:00</c:v>
                  </c:pt>
                  <c:pt idx="191">
                    <c:v>23:30</c:v>
                  </c:pt>
                  <c:pt idx="192">
                    <c:v>00:00</c:v>
                  </c:pt>
                  <c:pt idx="193">
                    <c:v>00:30</c:v>
                  </c:pt>
                  <c:pt idx="194">
                    <c:v>01:00</c:v>
                  </c:pt>
                  <c:pt idx="195">
                    <c:v>01:30</c:v>
                  </c:pt>
                  <c:pt idx="196">
                    <c:v>02:00</c:v>
                  </c:pt>
                  <c:pt idx="197">
                    <c:v>02:30</c:v>
                  </c:pt>
                  <c:pt idx="198">
                    <c:v>03:00</c:v>
                  </c:pt>
                  <c:pt idx="199">
                    <c:v>03:30</c:v>
                  </c:pt>
                  <c:pt idx="200">
                    <c:v>04:00</c:v>
                  </c:pt>
                  <c:pt idx="201">
                    <c:v>04:30</c:v>
                  </c:pt>
                  <c:pt idx="202">
                    <c:v>05:00</c:v>
                  </c:pt>
                  <c:pt idx="203">
                    <c:v>05:30</c:v>
                  </c:pt>
                  <c:pt idx="204">
                    <c:v>06:00</c:v>
                  </c:pt>
                  <c:pt idx="205">
                    <c:v>06:30</c:v>
                  </c:pt>
                  <c:pt idx="206">
                    <c:v>07:00</c:v>
                  </c:pt>
                  <c:pt idx="207">
                    <c:v>07:30</c:v>
                  </c:pt>
                  <c:pt idx="208">
                    <c:v>08:00</c:v>
                  </c:pt>
                  <c:pt idx="209">
                    <c:v>08:30</c:v>
                  </c:pt>
                  <c:pt idx="210">
                    <c:v>09:00</c:v>
                  </c:pt>
                  <c:pt idx="211">
                    <c:v>09:30</c:v>
                  </c:pt>
                  <c:pt idx="212">
                    <c:v>10:00</c:v>
                  </c:pt>
                  <c:pt idx="213">
                    <c:v>10:30</c:v>
                  </c:pt>
                  <c:pt idx="214">
                    <c:v>11:00</c:v>
                  </c:pt>
                  <c:pt idx="215">
                    <c:v>11:30</c:v>
                  </c:pt>
                  <c:pt idx="216">
                    <c:v>12:00</c:v>
                  </c:pt>
                  <c:pt idx="217">
                    <c:v>12:30</c:v>
                  </c:pt>
                  <c:pt idx="218">
                    <c:v>13:00</c:v>
                  </c:pt>
                  <c:pt idx="219">
                    <c:v>13:30</c:v>
                  </c:pt>
                  <c:pt idx="220">
                    <c:v>14:00</c:v>
                  </c:pt>
                  <c:pt idx="221">
                    <c:v>14:30</c:v>
                  </c:pt>
                  <c:pt idx="222">
                    <c:v>15:00</c:v>
                  </c:pt>
                  <c:pt idx="223">
                    <c:v>15:30</c:v>
                  </c:pt>
                  <c:pt idx="224">
                    <c:v>16:00</c:v>
                  </c:pt>
                  <c:pt idx="225">
                    <c:v>16:30</c:v>
                  </c:pt>
                  <c:pt idx="226">
                    <c:v>17:00</c:v>
                  </c:pt>
                  <c:pt idx="227">
                    <c:v>17:30</c:v>
                  </c:pt>
                  <c:pt idx="228">
                    <c:v>18:00</c:v>
                  </c:pt>
                  <c:pt idx="229">
                    <c:v>18:30</c:v>
                  </c:pt>
                  <c:pt idx="230">
                    <c:v>19:00</c:v>
                  </c:pt>
                  <c:pt idx="231">
                    <c:v>19:30</c:v>
                  </c:pt>
                  <c:pt idx="232">
                    <c:v>20:00</c:v>
                  </c:pt>
                  <c:pt idx="233">
                    <c:v>20:30</c:v>
                  </c:pt>
                  <c:pt idx="234">
                    <c:v>21:00</c:v>
                  </c:pt>
                  <c:pt idx="235">
                    <c:v>21:30</c:v>
                  </c:pt>
                  <c:pt idx="236">
                    <c:v>22:00</c:v>
                  </c:pt>
                  <c:pt idx="237">
                    <c:v>22:30</c:v>
                  </c:pt>
                  <c:pt idx="238">
                    <c:v>23:00</c:v>
                  </c:pt>
                  <c:pt idx="239">
                    <c:v>23:30</c:v>
                  </c:pt>
                  <c:pt idx="240">
                    <c:v>00:00</c:v>
                  </c:pt>
                  <c:pt idx="241">
                    <c:v>00:30</c:v>
                  </c:pt>
                  <c:pt idx="242">
                    <c:v>01:00</c:v>
                  </c:pt>
                  <c:pt idx="243">
                    <c:v>01:30</c:v>
                  </c:pt>
                  <c:pt idx="244">
                    <c:v>02:00</c:v>
                  </c:pt>
                  <c:pt idx="245">
                    <c:v>02:30</c:v>
                  </c:pt>
                  <c:pt idx="246">
                    <c:v>03:00</c:v>
                  </c:pt>
                  <c:pt idx="247">
                    <c:v>03:30</c:v>
                  </c:pt>
                  <c:pt idx="248">
                    <c:v>04:00</c:v>
                  </c:pt>
                  <c:pt idx="249">
                    <c:v>04:30</c:v>
                  </c:pt>
                  <c:pt idx="250">
                    <c:v>05:00</c:v>
                  </c:pt>
                  <c:pt idx="251">
                    <c:v>05:30</c:v>
                  </c:pt>
                  <c:pt idx="252">
                    <c:v>06:00</c:v>
                  </c:pt>
                  <c:pt idx="253">
                    <c:v>06:30</c:v>
                  </c:pt>
                  <c:pt idx="254">
                    <c:v>07:00</c:v>
                  </c:pt>
                  <c:pt idx="255">
                    <c:v>07:30</c:v>
                  </c:pt>
                  <c:pt idx="256">
                    <c:v>08:00</c:v>
                  </c:pt>
                  <c:pt idx="257">
                    <c:v>08:30</c:v>
                  </c:pt>
                  <c:pt idx="258">
                    <c:v>09:00</c:v>
                  </c:pt>
                  <c:pt idx="259">
                    <c:v>09:30</c:v>
                  </c:pt>
                  <c:pt idx="260">
                    <c:v>10:00</c:v>
                  </c:pt>
                  <c:pt idx="261">
                    <c:v>10:30</c:v>
                  </c:pt>
                  <c:pt idx="262">
                    <c:v>11:00</c:v>
                  </c:pt>
                  <c:pt idx="263">
                    <c:v>11:30</c:v>
                  </c:pt>
                  <c:pt idx="264">
                    <c:v>12:00</c:v>
                  </c:pt>
                  <c:pt idx="265">
                    <c:v>12:30</c:v>
                  </c:pt>
                  <c:pt idx="266">
                    <c:v>13:00</c:v>
                  </c:pt>
                  <c:pt idx="267">
                    <c:v>13:30</c:v>
                  </c:pt>
                  <c:pt idx="268">
                    <c:v>14:00</c:v>
                  </c:pt>
                  <c:pt idx="269">
                    <c:v>14:30</c:v>
                  </c:pt>
                  <c:pt idx="270">
                    <c:v>15:00</c:v>
                  </c:pt>
                  <c:pt idx="271">
                    <c:v>15:30</c:v>
                  </c:pt>
                  <c:pt idx="272">
                    <c:v>16:00</c:v>
                  </c:pt>
                  <c:pt idx="273">
                    <c:v>16:30</c:v>
                  </c:pt>
                  <c:pt idx="274">
                    <c:v>17:00</c:v>
                  </c:pt>
                  <c:pt idx="275">
                    <c:v>17:30</c:v>
                  </c:pt>
                  <c:pt idx="276">
                    <c:v>18:00</c:v>
                  </c:pt>
                  <c:pt idx="277">
                    <c:v>18:30</c:v>
                  </c:pt>
                  <c:pt idx="278">
                    <c:v>19:00</c:v>
                  </c:pt>
                  <c:pt idx="279">
                    <c:v>19:30</c:v>
                  </c:pt>
                  <c:pt idx="280">
                    <c:v>20:00</c:v>
                  </c:pt>
                  <c:pt idx="281">
                    <c:v>20:30</c:v>
                  </c:pt>
                  <c:pt idx="282">
                    <c:v>21:00</c:v>
                  </c:pt>
                  <c:pt idx="283">
                    <c:v>21:30</c:v>
                  </c:pt>
                  <c:pt idx="284">
                    <c:v>22:00</c:v>
                  </c:pt>
                  <c:pt idx="285">
                    <c:v>22:30</c:v>
                  </c:pt>
                  <c:pt idx="286">
                    <c:v>23:00</c:v>
                  </c:pt>
                  <c:pt idx="287">
                    <c:v>23:30</c:v>
                  </c:pt>
                  <c:pt idx="288">
                    <c:v>00:00</c:v>
                  </c:pt>
                  <c:pt idx="289">
                    <c:v>00:30</c:v>
                  </c:pt>
                  <c:pt idx="290">
                    <c:v>01:00</c:v>
                  </c:pt>
                  <c:pt idx="291">
                    <c:v>01:30</c:v>
                  </c:pt>
                  <c:pt idx="292">
                    <c:v>02:00</c:v>
                  </c:pt>
                  <c:pt idx="293">
                    <c:v>02:30</c:v>
                  </c:pt>
                  <c:pt idx="294">
                    <c:v>03:00</c:v>
                  </c:pt>
                  <c:pt idx="295">
                    <c:v>03:30</c:v>
                  </c:pt>
                  <c:pt idx="296">
                    <c:v>04:00</c:v>
                  </c:pt>
                  <c:pt idx="297">
                    <c:v>04:30</c:v>
                  </c:pt>
                  <c:pt idx="298">
                    <c:v>05:00</c:v>
                  </c:pt>
                  <c:pt idx="299">
                    <c:v>05:30</c:v>
                  </c:pt>
                  <c:pt idx="300">
                    <c:v>06:00</c:v>
                  </c:pt>
                  <c:pt idx="301">
                    <c:v>06:30</c:v>
                  </c:pt>
                  <c:pt idx="302">
                    <c:v>07:00</c:v>
                  </c:pt>
                  <c:pt idx="303">
                    <c:v>07:30</c:v>
                  </c:pt>
                  <c:pt idx="304">
                    <c:v>08:00</c:v>
                  </c:pt>
                  <c:pt idx="305">
                    <c:v>08:30</c:v>
                  </c:pt>
                  <c:pt idx="306">
                    <c:v>09:00</c:v>
                  </c:pt>
                  <c:pt idx="307">
                    <c:v>09:30</c:v>
                  </c:pt>
                  <c:pt idx="308">
                    <c:v>10:00</c:v>
                  </c:pt>
                  <c:pt idx="309">
                    <c:v>10:30</c:v>
                  </c:pt>
                  <c:pt idx="310">
                    <c:v>11:00</c:v>
                  </c:pt>
                  <c:pt idx="311">
                    <c:v>11:30</c:v>
                  </c:pt>
                  <c:pt idx="312">
                    <c:v>12:00</c:v>
                  </c:pt>
                  <c:pt idx="313">
                    <c:v>12:30</c:v>
                  </c:pt>
                  <c:pt idx="314">
                    <c:v>13:00</c:v>
                  </c:pt>
                  <c:pt idx="315">
                    <c:v>13:30</c:v>
                  </c:pt>
                  <c:pt idx="316">
                    <c:v>14:00</c:v>
                  </c:pt>
                  <c:pt idx="317">
                    <c:v>14:30</c:v>
                  </c:pt>
                  <c:pt idx="318">
                    <c:v>15:00</c:v>
                  </c:pt>
                  <c:pt idx="319">
                    <c:v>15:30</c:v>
                  </c:pt>
                  <c:pt idx="320">
                    <c:v>16:00</c:v>
                  </c:pt>
                  <c:pt idx="321">
                    <c:v>16:30</c:v>
                  </c:pt>
                  <c:pt idx="322">
                    <c:v>17:00</c:v>
                  </c:pt>
                  <c:pt idx="323">
                    <c:v>17:30</c:v>
                  </c:pt>
                  <c:pt idx="324">
                    <c:v>18:00</c:v>
                  </c:pt>
                  <c:pt idx="325">
                    <c:v>18:30</c:v>
                  </c:pt>
                  <c:pt idx="326">
                    <c:v>19:00</c:v>
                  </c:pt>
                  <c:pt idx="327">
                    <c:v>19:30</c:v>
                  </c:pt>
                  <c:pt idx="328">
                    <c:v>20:00</c:v>
                  </c:pt>
                  <c:pt idx="329">
                    <c:v>20:30</c:v>
                  </c:pt>
                  <c:pt idx="330">
                    <c:v>21:00</c:v>
                  </c:pt>
                  <c:pt idx="331">
                    <c:v>21:30</c:v>
                  </c:pt>
                  <c:pt idx="332">
                    <c:v>22:00</c:v>
                  </c:pt>
                  <c:pt idx="333">
                    <c:v>22:30</c:v>
                  </c:pt>
                  <c:pt idx="334">
                    <c:v>23:00</c:v>
                  </c:pt>
                  <c:pt idx="335">
                    <c:v>23:30</c:v>
                  </c:pt>
                </c:lvl>
                <c:lvl>
                  <c:pt idx="0">
                    <c:v>26-mar</c:v>
                  </c:pt>
                  <c:pt idx="48">
                    <c:v>27-mar</c:v>
                  </c:pt>
                  <c:pt idx="96">
                    <c:v>28-mar</c:v>
                  </c:pt>
                  <c:pt idx="144">
                    <c:v>29-mar</c:v>
                  </c:pt>
                  <c:pt idx="192">
                    <c:v>30-mar</c:v>
                  </c:pt>
                  <c:pt idx="240">
                    <c:v>31-mar</c:v>
                  </c:pt>
                  <c:pt idx="288">
                    <c:v>1-abr</c:v>
                  </c:pt>
                </c:lvl>
              </c:multiLvlStrCache>
            </c:multiLvlStrRef>
          </c:cat>
          <c:val>
            <c:numRef>
              <c:f>Semana_01!$C$2:$C$337</c:f>
              <c:numCache>
                <c:formatCode>0</c:formatCode>
                <c:ptCount val="336"/>
                <c:pt idx="0">
                  <c:v>8321</c:v>
                </c:pt>
                <c:pt idx="1">
                  <c:v>8337.1</c:v>
                </c:pt>
                <c:pt idx="2">
                  <c:v>8326.5</c:v>
                </c:pt>
                <c:pt idx="3">
                  <c:v>8293.7000000000007</c:v>
                </c:pt>
                <c:pt idx="4">
                  <c:v>8224.3000000000011</c:v>
                </c:pt>
                <c:pt idx="5">
                  <c:v>8152.2</c:v>
                </c:pt>
                <c:pt idx="6">
                  <c:v>8116.1</c:v>
                </c:pt>
                <c:pt idx="7">
                  <c:v>8119.8000000000011</c:v>
                </c:pt>
                <c:pt idx="8">
                  <c:v>8097</c:v>
                </c:pt>
                <c:pt idx="9">
                  <c:v>8008.9000000000005</c:v>
                </c:pt>
                <c:pt idx="10">
                  <c:v>7817.1</c:v>
                </c:pt>
                <c:pt idx="11">
                  <c:v>7579.6</c:v>
                </c:pt>
                <c:pt idx="12">
                  <c:v>7327</c:v>
                </c:pt>
                <c:pt idx="13">
                  <c:v>7176</c:v>
                </c:pt>
                <c:pt idx="14">
                  <c:v>7092.1</c:v>
                </c:pt>
                <c:pt idx="15">
                  <c:v>7080.2999999999993</c:v>
                </c:pt>
                <c:pt idx="16">
                  <c:v>7047.9</c:v>
                </c:pt>
                <c:pt idx="17">
                  <c:v>6911.2</c:v>
                </c:pt>
                <c:pt idx="18">
                  <c:v>6639.5000000000009</c:v>
                </c:pt>
                <c:pt idx="19">
                  <c:v>6283.9</c:v>
                </c:pt>
                <c:pt idx="20">
                  <c:v>5895.2999999999993</c:v>
                </c:pt>
                <c:pt idx="21">
                  <c:v>5539.5</c:v>
                </c:pt>
                <c:pt idx="22">
                  <c:v>5215.6000000000004</c:v>
                </c:pt>
                <c:pt idx="23">
                  <c:v>4998.0999999999995</c:v>
                </c:pt>
                <c:pt idx="24">
                  <c:v>4876.6000000000004</c:v>
                </c:pt>
                <c:pt idx="25">
                  <c:v>4819.8000000000011</c:v>
                </c:pt>
                <c:pt idx="26">
                  <c:v>4816.5</c:v>
                </c:pt>
                <c:pt idx="27">
                  <c:v>4809</c:v>
                </c:pt>
                <c:pt idx="28">
                  <c:v>4817.3</c:v>
                </c:pt>
                <c:pt idx="29">
                  <c:v>4851.6999999999989</c:v>
                </c:pt>
                <c:pt idx="30">
                  <c:v>4887.6000000000004</c:v>
                </c:pt>
                <c:pt idx="31">
                  <c:v>4941.2999999999993</c:v>
                </c:pt>
                <c:pt idx="32">
                  <c:v>5015.9000000000005</c:v>
                </c:pt>
                <c:pt idx="33">
                  <c:v>5069.2000000000007</c:v>
                </c:pt>
                <c:pt idx="34">
                  <c:v>5274.9</c:v>
                </c:pt>
                <c:pt idx="35">
                  <c:v>5404</c:v>
                </c:pt>
                <c:pt idx="36">
                  <c:v>5629.6</c:v>
                </c:pt>
                <c:pt idx="37">
                  <c:v>5967.4000000000005</c:v>
                </c:pt>
                <c:pt idx="38">
                  <c:v>6322.2000000000007</c:v>
                </c:pt>
                <c:pt idx="39">
                  <c:v>6673.9000000000005</c:v>
                </c:pt>
                <c:pt idx="40">
                  <c:v>7001.7999999999993</c:v>
                </c:pt>
                <c:pt idx="41">
                  <c:v>7339.9</c:v>
                </c:pt>
                <c:pt idx="42">
                  <c:v>7647.9</c:v>
                </c:pt>
                <c:pt idx="43">
                  <c:v>7866.3999999999987</c:v>
                </c:pt>
                <c:pt idx="44">
                  <c:v>8001.7999999999993</c:v>
                </c:pt>
                <c:pt idx="45">
                  <c:v>8040.0999999999995</c:v>
                </c:pt>
                <c:pt idx="46">
                  <c:v>8036.7999999999993</c:v>
                </c:pt>
                <c:pt idx="47">
                  <c:v>7923.7999999999993</c:v>
                </c:pt>
                <c:pt idx="48">
                  <c:v>8592.4</c:v>
                </c:pt>
                <c:pt idx="49">
                  <c:v>8609.2999999999993</c:v>
                </c:pt>
                <c:pt idx="50">
                  <c:v>8618.7999999999993</c:v>
                </c:pt>
                <c:pt idx="51">
                  <c:v>8593.7999999999993</c:v>
                </c:pt>
                <c:pt idx="52">
                  <c:v>8539.6</c:v>
                </c:pt>
                <c:pt idx="53">
                  <c:v>8479.6999999999989</c:v>
                </c:pt>
                <c:pt idx="54">
                  <c:v>8424.4999999999982</c:v>
                </c:pt>
                <c:pt idx="55">
                  <c:v>8391.9000000000015</c:v>
                </c:pt>
                <c:pt idx="56">
                  <c:v>8357.5</c:v>
                </c:pt>
                <c:pt idx="57">
                  <c:v>8265.6</c:v>
                </c:pt>
                <c:pt idx="58">
                  <c:v>8065.1000000000013</c:v>
                </c:pt>
                <c:pt idx="59">
                  <c:v>7833.3000000000011</c:v>
                </c:pt>
                <c:pt idx="60">
                  <c:v>7592.9000000000005</c:v>
                </c:pt>
                <c:pt idx="61">
                  <c:v>7432.9</c:v>
                </c:pt>
                <c:pt idx="62">
                  <c:v>7392.2</c:v>
                </c:pt>
                <c:pt idx="63">
                  <c:v>7462.9</c:v>
                </c:pt>
                <c:pt idx="64">
                  <c:v>7485.2000000000007</c:v>
                </c:pt>
                <c:pt idx="65">
                  <c:v>7463.1999999999989</c:v>
                </c:pt>
                <c:pt idx="66">
                  <c:v>7263.3999999999987</c:v>
                </c:pt>
                <c:pt idx="67">
                  <c:v>6942.4</c:v>
                </c:pt>
                <c:pt idx="68">
                  <c:v>6595.4</c:v>
                </c:pt>
                <c:pt idx="69">
                  <c:v>6286.9000000000005</c:v>
                </c:pt>
                <c:pt idx="70">
                  <c:v>6053.8</c:v>
                </c:pt>
                <c:pt idx="71">
                  <c:v>5851.8</c:v>
                </c:pt>
                <c:pt idx="72">
                  <c:v>5658.4</c:v>
                </c:pt>
                <c:pt idx="73">
                  <c:v>5464.4</c:v>
                </c:pt>
                <c:pt idx="74">
                  <c:v>5319.5999999999995</c:v>
                </c:pt>
                <c:pt idx="75">
                  <c:v>5224.7000000000007</c:v>
                </c:pt>
                <c:pt idx="76">
                  <c:v>5202.3</c:v>
                </c:pt>
                <c:pt idx="77">
                  <c:v>5238</c:v>
                </c:pt>
                <c:pt idx="78">
                  <c:v>5284.9999999999991</c:v>
                </c:pt>
                <c:pt idx="79">
                  <c:v>5382.4</c:v>
                </c:pt>
                <c:pt idx="80">
                  <c:v>5475.0999999999995</c:v>
                </c:pt>
                <c:pt idx="81">
                  <c:v>5571.2000000000007</c:v>
                </c:pt>
                <c:pt idx="82">
                  <c:v>5838.3</c:v>
                </c:pt>
                <c:pt idx="83">
                  <c:v>6061.5</c:v>
                </c:pt>
                <c:pt idx="84">
                  <c:v>6389.6999999999989</c:v>
                </c:pt>
                <c:pt idx="85">
                  <c:v>6807.4</c:v>
                </c:pt>
                <c:pt idx="86">
                  <c:v>7232.6999999999989</c:v>
                </c:pt>
                <c:pt idx="87">
                  <c:v>7626.2</c:v>
                </c:pt>
                <c:pt idx="88">
                  <c:v>7956.2000000000007</c:v>
                </c:pt>
                <c:pt idx="89">
                  <c:v>8223</c:v>
                </c:pt>
                <c:pt idx="90">
                  <c:v>8399.2000000000007</c:v>
                </c:pt>
                <c:pt idx="91">
                  <c:v>8478.9</c:v>
                </c:pt>
                <c:pt idx="92">
                  <c:v>8508</c:v>
                </c:pt>
                <c:pt idx="93">
                  <c:v>8476.1</c:v>
                </c:pt>
                <c:pt idx="94">
                  <c:v>8443.4000000000015</c:v>
                </c:pt>
                <c:pt idx="95">
                  <c:v>8309.8000000000011</c:v>
                </c:pt>
                <c:pt idx="96">
                  <c:v>8688.5</c:v>
                </c:pt>
                <c:pt idx="97">
                  <c:v>8761.0000000000018</c:v>
                </c:pt>
                <c:pt idx="98">
                  <c:v>8837.2000000000007</c:v>
                </c:pt>
                <c:pt idx="99">
                  <c:v>8900</c:v>
                </c:pt>
                <c:pt idx="100">
                  <c:v>8955.4999999999982</c:v>
                </c:pt>
                <c:pt idx="101">
                  <c:v>9000.8000000000011</c:v>
                </c:pt>
                <c:pt idx="102">
                  <c:v>9060.5999999999985</c:v>
                </c:pt>
                <c:pt idx="103">
                  <c:v>9139.2999999999993</c:v>
                </c:pt>
                <c:pt idx="104">
                  <c:v>9259.1</c:v>
                </c:pt>
                <c:pt idx="105">
                  <c:v>9363.4999999999982</c:v>
                </c:pt>
                <c:pt idx="106">
                  <c:v>9393.6999999999989</c:v>
                </c:pt>
                <c:pt idx="107">
                  <c:v>9317.2999999999993</c:v>
                </c:pt>
                <c:pt idx="108">
                  <c:v>9138</c:v>
                </c:pt>
                <c:pt idx="109">
                  <c:v>8924.9</c:v>
                </c:pt>
                <c:pt idx="110">
                  <c:v>8839.5999999999985</c:v>
                </c:pt>
                <c:pt idx="111">
                  <c:v>9016.0999999999985</c:v>
                </c:pt>
                <c:pt idx="112">
                  <c:v>9264.7000000000007</c:v>
                </c:pt>
                <c:pt idx="113">
                  <c:v>9425.5999999999985</c:v>
                </c:pt>
                <c:pt idx="114">
                  <c:v>9354.7000000000007</c:v>
                </c:pt>
                <c:pt idx="115">
                  <c:v>9081.7000000000007</c:v>
                </c:pt>
                <c:pt idx="116">
                  <c:v>8743.2000000000007</c:v>
                </c:pt>
                <c:pt idx="117">
                  <c:v>8457.1</c:v>
                </c:pt>
                <c:pt idx="118">
                  <c:v>8230.9</c:v>
                </c:pt>
                <c:pt idx="119">
                  <c:v>8023.8</c:v>
                </c:pt>
                <c:pt idx="120">
                  <c:v>7783.8</c:v>
                </c:pt>
                <c:pt idx="121">
                  <c:v>7523.9</c:v>
                </c:pt>
                <c:pt idx="122">
                  <c:v>7311.8</c:v>
                </c:pt>
                <c:pt idx="123">
                  <c:v>7160.9000000000005</c:v>
                </c:pt>
                <c:pt idx="124">
                  <c:v>7077.4</c:v>
                </c:pt>
                <c:pt idx="125">
                  <c:v>7022</c:v>
                </c:pt>
                <c:pt idx="126">
                  <c:v>6979.9</c:v>
                </c:pt>
                <c:pt idx="127">
                  <c:v>6989.3</c:v>
                </c:pt>
                <c:pt idx="128">
                  <c:v>7032.7000000000007</c:v>
                </c:pt>
                <c:pt idx="129">
                  <c:v>7067.6</c:v>
                </c:pt>
                <c:pt idx="130">
                  <c:v>7135.9</c:v>
                </c:pt>
                <c:pt idx="131">
                  <c:v>7266.7999999999993</c:v>
                </c:pt>
                <c:pt idx="132">
                  <c:v>7580</c:v>
                </c:pt>
                <c:pt idx="133">
                  <c:v>8056.2999999999993</c:v>
                </c:pt>
                <c:pt idx="134">
                  <c:v>8571</c:v>
                </c:pt>
                <c:pt idx="135">
                  <c:v>9031.2999999999993</c:v>
                </c:pt>
                <c:pt idx="136">
                  <c:v>9405</c:v>
                </c:pt>
                <c:pt idx="137">
                  <c:v>9736.1000000000022</c:v>
                </c:pt>
                <c:pt idx="138">
                  <c:v>9992.5</c:v>
                </c:pt>
                <c:pt idx="139">
                  <c:v>10191</c:v>
                </c:pt>
                <c:pt idx="140">
                  <c:v>10278.700000000001</c:v>
                </c:pt>
                <c:pt idx="141">
                  <c:v>10277.699999999999</c:v>
                </c:pt>
                <c:pt idx="142">
                  <c:v>10194.199999999999</c:v>
                </c:pt>
                <c:pt idx="143">
                  <c:v>10018.099999999999</c:v>
                </c:pt>
                <c:pt idx="144">
                  <c:v>10096</c:v>
                </c:pt>
                <c:pt idx="145">
                  <c:v>10264.200000000001</c:v>
                </c:pt>
                <c:pt idx="146">
                  <c:v>10375.1</c:v>
                </c:pt>
                <c:pt idx="147">
                  <c:v>10407</c:v>
                </c:pt>
                <c:pt idx="148">
                  <c:v>10386.600000000002</c:v>
                </c:pt>
                <c:pt idx="149">
                  <c:v>10308.9</c:v>
                </c:pt>
                <c:pt idx="150">
                  <c:v>10194.799999999999</c:v>
                </c:pt>
                <c:pt idx="151">
                  <c:v>10066.4</c:v>
                </c:pt>
                <c:pt idx="152">
                  <c:v>9956.1999999999989</c:v>
                </c:pt>
                <c:pt idx="153">
                  <c:v>9847.5</c:v>
                </c:pt>
                <c:pt idx="154">
                  <c:v>9710.4000000000015</c:v>
                </c:pt>
                <c:pt idx="155">
                  <c:v>9536.4000000000015</c:v>
                </c:pt>
                <c:pt idx="156">
                  <c:v>9343.4</c:v>
                </c:pt>
                <c:pt idx="157">
                  <c:v>9163.5999999999985</c:v>
                </c:pt>
                <c:pt idx="158">
                  <c:v>9136.1999999999989</c:v>
                </c:pt>
                <c:pt idx="159">
                  <c:v>9330.9999999999982</c:v>
                </c:pt>
                <c:pt idx="160">
                  <c:v>9532.2000000000007</c:v>
                </c:pt>
                <c:pt idx="161">
                  <c:v>9544.9</c:v>
                </c:pt>
                <c:pt idx="162">
                  <c:v>9260.7000000000007</c:v>
                </c:pt>
                <c:pt idx="163">
                  <c:v>8759.5999999999985</c:v>
                </c:pt>
                <c:pt idx="164">
                  <c:v>8197.5</c:v>
                </c:pt>
                <c:pt idx="165">
                  <c:v>7695.7000000000007</c:v>
                </c:pt>
                <c:pt idx="166">
                  <c:v>7291.0999999999995</c:v>
                </c:pt>
                <c:pt idx="167">
                  <c:v>6938.2000000000007</c:v>
                </c:pt>
                <c:pt idx="168">
                  <c:v>6649.9000000000005</c:v>
                </c:pt>
                <c:pt idx="169">
                  <c:v>6409.8</c:v>
                </c:pt>
                <c:pt idx="170">
                  <c:v>6272.2999999999993</c:v>
                </c:pt>
                <c:pt idx="171">
                  <c:v>6189.9</c:v>
                </c:pt>
                <c:pt idx="172">
                  <c:v>6173.0999999999985</c:v>
                </c:pt>
                <c:pt idx="173">
                  <c:v>6209.3</c:v>
                </c:pt>
                <c:pt idx="174">
                  <c:v>6278</c:v>
                </c:pt>
                <c:pt idx="175">
                  <c:v>6416.5999999999995</c:v>
                </c:pt>
                <c:pt idx="176">
                  <c:v>6607.2</c:v>
                </c:pt>
                <c:pt idx="177">
                  <c:v>6805.7</c:v>
                </c:pt>
                <c:pt idx="178">
                  <c:v>7045.1</c:v>
                </c:pt>
                <c:pt idx="179">
                  <c:v>7286.7</c:v>
                </c:pt>
                <c:pt idx="180">
                  <c:v>7605.7999999999993</c:v>
                </c:pt>
                <c:pt idx="181">
                  <c:v>7993.7000000000007</c:v>
                </c:pt>
                <c:pt idx="182">
                  <c:v>8453.1</c:v>
                </c:pt>
                <c:pt idx="183">
                  <c:v>8927.7000000000007</c:v>
                </c:pt>
                <c:pt idx="184">
                  <c:v>9402.7999999999993</c:v>
                </c:pt>
                <c:pt idx="185">
                  <c:v>9829.6</c:v>
                </c:pt>
                <c:pt idx="186">
                  <c:v>10195</c:v>
                </c:pt>
                <c:pt idx="187">
                  <c:v>10476.1</c:v>
                </c:pt>
                <c:pt idx="188">
                  <c:v>10684.199999999999</c:v>
                </c:pt>
                <c:pt idx="189">
                  <c:v>10807.7</c:v>
                </c:pt>
                <c:pt idx="190">
                  <c:v>10863.7</c:v>
                </c:pt>
                <c:pt idx="191">
                  <c:v>10828.2</c:v>
                </c:pt>
                <c:pt idx="192">
                  <c:v>10300</c:v>
                </c:pt>
                <c:pt idx="193">
                  <c:v>10377.9</c:v>
                </c:pt>
                <c:pt idx="194">
                  <c:v>10423.200000000001</c:v>
                </c:pt>
                <c:pt idx="195">
                  <c:v>10404.199999999999</c:v>
                </c:pt>
                <c:pt idx="196">
                  <c:v>10350.099999999999</c:v>
                </c:pt>
                <c:pt idx="197">
                  <c:v>10245.700000000001</c:v>
                </c:pt>
                <c:pt idx="198">
                  <c:v>10125.200000000001</c:v>
                </c:pt>
                <c:pt idx="199">
                  <c:v>9982.6999999999989</c:v>
                </c:pt>
                <c:pt idx="200">
                  <c:v>9862.2000000000007</c:v>
                </c:pt>
                <c:pt idx="201">
                  <c:v>9706.0999999999985</c:v>
                </c:pt>
                <c:pt idx="202">
                  <c:v>9466.7000000000007</c:v>
                </c:pt>
                <c:pt idx="203">
                  <c:v>9193.8000000000011</c:v>
                </c:pt>
                <c:pt idx="204">
                  <c:v>8892</c:v>
                </c:pt>
                <c:pt idx="205">
                  <c:v>8618.2999999999993</c:v>
                </c:pt>
                <c:pt idx="206">
                  <c:v>8413.1</c:v>
                </c:pt>
                <c:pt idx="207">
                  <c:v>8353.5</c:v>
                </c:pt>
                <c:pt idx="208">
                  <c:v>8289</c:v>
                </c:pt>
                <c:pt idx="209">
                  <c:v>8081.1</c:v>
                </c:pt>
                <c:pt idx="210">
                  <c:v>7653.0999999999995</c:v>
                </c:pt>
                <c:pt idx="211">
                  <c:v>7110.2000000000007</c:v>
                </c:pt>
                <c:pt idx="212">
                  <c:v>6568.9999999999991</c:v>
                </c:pt>
                <c:pt idx="213">
                  <c:v>6109.1999999999989</c:v>
                </c:pt>
                <c:pt idx="214">
                  <c:v>5747.5</c:v>
                </c:pt>
                <c:pt idx="215">
                  <c:v>5482.5000000000009</c:v>
                </c:pt>
                <c:pt idx="216">
                  <c:v>5319.8</c:v>
                </c:pt>
                <c:pt idx="217">
                  <c:v>5242.7999999999993</c:v>
                </c:pt>
                <c:pt idx="218">
                  <c:v>5242.3</c:v>
                </c:pt>
                <c:pt idx="219">
                  <c:v>5302.8</c:v>
                </c:pt>
                <c:pt idx="220">
                  <c:v>5408.8</c:v>
                </c:pt>
                <c:pt idx="221">
                  <c:v>5551.1</c:v>
                </c:pt>
                <c:pt idx="222">
                  <c:v>5750.9</c:v>
                </c:pt>
                <c:pt idx="223">
                  <c:v>5966.8</c:v>
                </c:pt>
                <c:pt idx="224">
                  <c:v>6204.7999999999993</c:v>
                </c:pt>
                <c:pt idx="225">
                  <c:v>6440.6</c:v>
                </c:pt>
                <c:pt idx="226">
                  <c:v>6648.5000000000009</c:v>
                </c:pt>
                <c:pt idx="227">
                  <c:v>6872.6</c:v>
                </c:pt>
                <c:pt idx="228">
                  <c:v>7170.6</c:v>
                </c:pt>
                <c:pt idx="229">
                  <c:v>7508.7000000000007</c:v>
                </c:pt>
                <c:pt idx="230">
                  <c:v>7846.9</c:v>
                </c:pt>
                <c:pt idx="231">
                  <c:v>8135.6999999999989</c:v>
                </c:pt>
                <c:pt idx="232">
                  <c:v>8414.4000000000015</c:v>
                </c:pt>
                <c:pt idx="233">
                  <c:v>8691.2000000000007</c:v>
                </c:pt>
                <c:pt idx="234">
                  <c:v>8891.1</c:v>
                </c:pt>
                <c:pt idx="235">
                  <c:v>9007.4000000000015</c:v>
                </c:pt>
                <c:pt idx="236">
                  <c:v>9103.6</c:v>
                </c:pt>
                <c:pt idx="237">
                  <c:v>9058.6999999999989</c:v>
                </c:pt>
                <c:pt idx="238">
                  <c:v>8946.5</c:v>
                </c:pt>
                <c:pt idx="239">
                  <c:v>8768.4999999999982</c:v>
                </c:pt>
                <c:pt idx="240">
                  <c:v>10290.1</c:v>
                </c:pt>
                <c:pt idx="241">
                  <c:v>10297.4</c:v>
                </c:pt>
                <c:pt idx="242">
                  <c:v>10243.9</c:v>
                </c:pt>
                <c:pt idx="243">
                  <c:v>10103</c:v>
                </c:pt>
                <c:pt idx="244">
                  <c:v>9889.3999999999978</c:v>
                </c:pt>
                <c:pt idx="245">
                  <c:v>9620.2000000000007</c:v>
                </c:pt>
                <c:pt idx="246">
                  <c:v>9316.4</c:v>
                </c:pt>
                <c:pt idx="247">
                  <c:v>8997.4</c:v>
                </c:pt>
                <c:pt idx="248">
                  <c:v>8667.0999999999985</c:v>
                </c:pt>
                <c:pt idx="249">
                  <c:v>8329.7999999999993</c:v>
                </c:pt>
                <c:pt idx="250">
                  <c:v>7973.7</c:v>
                </c:pt>
                <c:pt idx="251">
                  <c:v>7643.2</c:v>
                </c:pt>
                <c:pt idx="252">
                  <c:v>7299</c:v>
                </c:pt>
                <c:pt idx="253">
                  <c:v>6969.7</c:v>
                </c:pt>
                <c:pt idx="254">
                  <c:v>6735.2000000000007</c:v>
                </c:pt>
                <c:pt idx="255">
                  <c:v>6626.2</c:v>
                </c:pt>
                <c:pt idx="256">
                  <c:v>6534.3999999999987</c:v>
                </c:pt>
                <c:pt idx="257">
                  <c:v>6312.4999999999991</c:v>
                </c:pt>
                <c:pt idx="258">
                  <c:v>5921</c:v>
                </c:pt>
                <c:pt idx="259">
                  <c:v>5427.7999999999993</c:v>
                </c:pt>
                <c:pt idx="260">
                  <c:v>4983.1000000000004</c:v>
                </c:pt>
                <c:pt idx="261">
                  <c:v>4631.7</c:v>
                </c:pt>
                <c:pt idx="262">
                  <c:v>4382.3999999999996</c:v>
                </c:pt>
                <c:pt idx="263">
                  <c:v>4229.8999999999996</c:v>
                </c:pt>
                <c:pt idx="264">
                  <c:v>4127.8</c:v>
                </c:pt>
                <c:pt idx="265">
                  <c:v>4086.1000000000004</c:v>
                </c:pt>
                <c:pt idx="266">
                  <c:v>4103.3999999999996</c:v>
                </c:pt>
                <c:pt idx="267">
                  <c:v>4187.5</c:v>
                </c:pt>
                <c:pt idx="268">
                  <c:v>4317.9000000000005</c:v>
                </c:pt>
                <c:pt idx="269">
                  <c:v>4459.2</c:v>
                </c:pt>
                <c:pt idx="270">
                  <c:v>4604.7999999999993</c:v>
                </c:pt>
                <c:pt idx="271">
                  <c:v>4736</c:v>
                </c:pt>
                <c:pt idx="272">
                  <c:v>4859.4000000000005</c:v>
                </c:pt>
                <c:pt idx="273">
                  <c:v>4988.7999999999993</c:v>
                </c:pt>
                <c:pt idx="274">
                  <c:v>5111.4000000000015</c:v>
                </c:pt>
                <c:pt idx="275">
                  <c:v>5294.2</c:v>
                </c:pt>
                <c:pt idx="276">
                  <c:v>5591.5</c:v>
                </c:pt>
                <c:pt idx="277">
                  <c:v>5948.2999999999993</c:v>
                </c:pt>
                <c:pt idx="278">
                  <c:v>6267.9</c:v>
                </c:pt>
                <c:pt idx="279">
                  <c:v>6555.9000000000005</c:v>
                </c:pt>
                <c:pt idx="280">
                  <c:v>6809.5000000000009</c:v>
                </c:pt>
                <c:pt idx="281">
                  <c:v>7023.3000000000011</c:v>
                </c:pt>
                <c:pt idx="282">
                  <c:v>7192.2999999999993</c:v>
                </c:pt>
                <c:pt idx="283">
                  <c:v>7275.7</c:v>
                </c:pt>
                <c:pt idx="284">
                  <c:v>7272.8</c:v>
                </c:pt>
                <c:pt idx="285">
                  <c:v>7226.7999999999993</c:v>
                </c:pt>
                <c:pt idx="286">
                  <c:v>7123.5999999999995</c:v>
                </c:pt>
                <c:pt idx="287">
                  <c:v>6968.7</c:v>
                </c:pt>
                <c:pt idx="288">
                  <c:v>7249.2</c:v>
                </c:pt>
                <c:pt idx="289">
                  <c:v>7198</c:v>
                </c:pt>
                <c:pt idx="290">
                  <c:v>7151.2000000000007</c:v>
                </c:pt>
                <c:pt idx="291">
                  <c:v>7114</c:v>
                </c:pt>
                <c:pt idx="292">
                  <c:v>7065.8</c:v>
                </c:pt>
                <c:pt idx="293">
                  <c:v>6993.7</c:v>
                </c:pt>
                <c:pt idx="294">
                  <c:v>6910.1</c:v>
                </c:pt>
                <c:pt idx="295">
                  <c:v>6756.2</c:v>
                </c:pt>
                <c:pt idx="296">
                  <c:v>6569.6</c:v>
                </c:pt>
                <c:pt idx="297">
                  <c:v>6349.9000000000005</c:v>
                </c:pt>
                <c:pt idx="298">
                  <c:v>6139.0000000000009</c:v>
                </c:pt>
                <c:pt idx="299">
                  <c:v>5949.3</c:v>
                </c:pt>
                <c:pt idx="300">
                  <c:v>5786</c:v>
                </c:pt>
                <c:pt idx="301">
                  <c:v>5651.2000000000007</c:v>
                </c:pt>
                <c:pt idx="302">
                  <c:v>5543</c:v>
                </c:pt>
                <c:pt idx="303">
                  <c:v>5548.7</c:v>
                </c:pt>
                <c:pt idx="304">
                  <c:v>5574</c:v>
                </c:pt>
                <c:pt idx="305">
                  <c:v>5517.2999999999993</c:v>
                </c:pt>
                <c:pt idx="306">
                  <c:v>5366.0999999999995</c:v>
                </c:pt>
                <c:pt idx="307">
                  <c:v>5141.3999999999996</c:v>
                </c:pt>
                <c:pt idx="308">
                  <c:v>4938.2</c:v>
                </c:pt>
                <c:pt idx="309">
                  <c:v>4768.5</c:v>
                </c:pt>
                <c:pt idx="310">
                  <c:v>4655</c:v>
                </c:pt>
                <c:pt idx="311">
                  <c:v>4581.1000000000004</c:v>
                </c:pt>
                <c:pt idx="312">
                  <c:v>4512.9000000000005</c:v>
                </c:pt>
                <c:pt idx="313">
                  <c:v>4460.6999999999989</c:v>
                </c:pt>
                <c:pt idx="314">
                  <c:v>4438.7999999999993</c:v>
                </c:pt>
                <c:pt idx="315">
                  <c:v>4471.0999999999995</c:v>
                </c:pt>
                <c:pt idx="316">
                  <c:v>4553.7</c:v>
                </c:pt>
                <c:pt idx="317">
                  <c:v>4704.5</c:v>
                </c:pt>
                <c:pt idx="318">
                  <c:v>4922.7000000000007</c:v>
                </c:pt>
                <c:pt idx="319">
                  <c:v>5145.3999999999996</c:v>
                </c:pt>
                <c:pt idx="320">
                  <c:v>5350.9</c:v>
                </c:pt>
                <c:pt idx="321">
                  <c:v>5480.6</c:v>
                </c:pt>
                <c:pt idx="322">
                  <c:v>5596.7</c:v>
                </c:pt>
                <c:pt idx="323">
                  <c:v>5750.9000000000005</c:v>
                </c:pt>
                <c:pt idx="324">
                  <c:v>5981.8</c:v>
                </c:pt>
                <c:pt idx="325">
                  <c:v>6274.8</c:v>
                </c:pt>
                <c:pt idx="326">
                  <c:v>6564</c:v>
                </c:pt>
                <c:pt idx="327">
                  <c:v>6782.2999999999993</c:v>
                </c:pt>
                <c:pt idx="328">
                  <c:v>6953.9999999999991</c:v>
                </c:pt>
                <c:pt idx="329">
                  <c:v>7092.2</c:v>
                </c:pt>
                <c:pt idx="330">
                  <c:v>7201.5</c:v>
                </c:pt>
                <c:pt idx="331">
                  <c:v>7264.5000000000009</c:v>
                </c:pt>
                <c:pt idx="332">
                  <c:v>7291.6</c:v>
                </c:pt>
                <c:pt idx="333">
                  <c:v>7258.1</c:v>
                </c:pt>
                <c:pt idx="334">
                  <c:v>7184.7000000000007</c:v>
                </c:pt>
                <c:pt idx="335">
                  <c:v>7077.2</c:v>
                </c:pt>
              </c:numCache>
            </c:numRef>
          </c:val>
          <c:extLst>
            <c:ext xmlns:c16="http://schemas.microsoft.com/office/drawing/2014/chart" uri="{C3380CC4-5D6E-409C-BE32-E72D297353CC}">
              <c16:uniqueId val="{00000003-591A-468C-99B0-5BD3EAF74870}"/>
            </c:ext>
          </c:extLst>
        </c:ser>
        <c:dLbls>
          <c:showLegendKey val="0"/>
          <c:showVal val="0"/>
          <c:showCatName val="0"/>
          <c:showSerName val="0"/>
          <c:showPercent val="0"/>
          <c:showBubbleSize val="0"/>
        </c:dLbls>
        <c:gapWidth val="0"/>
        <c:overlap val="100"/>
        <c:axId val="496403864"/>
        <c:axId val="496401240"/>
      </c:barChart>
      <c:lineChart>
        <c:grouping val="standard"/>
        <c:varyColors val="0"/>
        <c:ser>
          <c:idx val="4"/>
          <c:order val="4"/>
          <c:tx>
            <c:strRef>
              <c:f>Semana_01!$G$1</c:f>
              <c:strCache>
                <c:ptCount val="1"/>
                <c:pt idx="0">
                  <c:v>soma</c:v>
                </c:pt>
              </c:strCache>
            </c:strRef>
          </c:tx>
          <c:spPr>
            <a:ln w="19050" cap="rnd">
              <a:solidFill>
                <a:schemeClr val="tx1">
                  <a:lumMod val="95000"/>
                  <a:lumOff val="5000"/>
                </a:schemeClr>
              </a:solidFill>
              <a:round/>
            </a:ln>
            <a:effectLst/>
          </c:spPr>
          <c:marker>
            <c:symbol val="none"/>
          </c:marker>
          <c:cat>
            <c:multiLvlStrRef>
              <c:f>Semana_01!$A$2:$B$337</c:f>
              <c:multiLvlStrCache>
                <c:ptCount val="336"/>
                <c:lvl>
                  <c:pt idx="0">
                    <c:v>00:00</c:v>
                  </c:pt>
                  <c:pt idx="1">
                    <c:v>00:30</c:v>
                  </c:pt>
                  <c:pt idx="2">
                    <c:v>01:00</c:v>
                  </c:pt>
                  <c:pt idx="3">
                    <c:v>01:30</c:v>
                  </c:pt>
                  <c:pt idx="4">
                    <c:v>02:00</c:v>
                  </c:pt>
                  <c:pt idx="5">
                    <c:v>02:30</c:v>
                  </c:pt>
                  <c:pt idx="6">
                    <c:v>03:00</c:v>
                  </c:pt>
                  <c:pt idx="7">
                    <c:v>03:30</c:v>
                  </c:pt>
                  <c:pt idx="8">
                    <c:v>04:00</c:v>
                  </c:pt>
                  <c:pt idx="9">
                    <c:v>04:30</c:v>
                  </c:pt>
                  <c:pt idx="10">
                    <c:v>05:00</c:v>
                  </c:pt>
                  <c:pt idx="11">
                    <c:v>05:30</c:v>
                  </c:pt>
                  <c:pt idx="12">
                    <c:v>06:00</c:v>
                  </c:pt>
                  <c:pt idx="13">
                    <c:v>06:30</c:v>
                  </c:pt>
                  <c:pt idx="14">
                    <c:v>07:00</c:v>
                  </c:pt>
                  <c:pt idx="15">
                    <c:v>07:30</c:v>
                  </c:pt>
                  <c:pt idx="16">
                    <c:v>08:00</c:v>
                  </c:pt>
                  <c:pt idx="17">
                    <c:v>08:30</c:v>
                  </c:pt>
                  <c:pt idx="18">
                    <c:v>09:00</c:v>
                  </c:pt>
                  <c:pt idx="19">
                    <c:v>09:30</c:v>
                  </c:pt>
                  <c:pt idx="20">
                    <c:v>10:00</c:v>
                  </c:pt>
                  <c:pt idx="21">
                    <c:v>10:30</c:v>
                  </c:pt>
                  <c:pt idx="22">
                    <c:v>11:00</c:v>
                  </c:pt>
                  <c:pt idx="23">
                    <c:v>11:30</c:v>
                  </c:pt>
                  <c:pt idx="24">
                    <c:v>12:00</c:v>
                  </c:pt>
                  <c:pt idx="25">
                    <c:v>12:30</c:v>
                  </c:pt>
                  <c:pt idx="26">
                    <c:v>13:00</c:v>
                  </c:pt>
                  <c:pt idx="27">
                    <c:v>13:30</c:v>
                  </c:pt>
                  <c:pt idx="28">
                    <c:v>14:00</c:v>
                  </c:pt>
                  <c:pt idx="29">
                    <c:v>14:30</c:v>
                  </c:pt>
                  <c:pt idx="30">
                    <c:v>15:00</c:v>
                  </c:pt>
                  <c:pt idx="31">
                    <c:v>15:30</c:v>
                  </c:pt>
                  <c:pt idx="32">
                    <c:v>16:00</c:v>
                  </c:pt>
                  <c:pt idx="33">
                    <c:v>16:30</c:v>
                  </c:pt>
                  <c:pt idx="34">
                    <c:v>17:00</c:v>
                  </c:pt>
                  <c:pt idx="35">
                    <c:v>17:30</c:v>
                  </c:pt>
                  <c:pt idx="36">
                    <c:v>18:00</c:v>
                  </c:pt>
                  <c:pt idx="37">
                    <c:v>18:30</c:v>
                  </c:pt>
                  <c:pt idx="38">
                    <c:v>19:00</c:v>
                  </c:pt>
                  <c:pt idx="39">
                    <c:v>19:30</c:v>
                  </c:pt>
                  <c:pt idx="40">
                    <c:v>20:00</c:v>
                  </c:pt>
                  <c:pt idx="41">
                    <c:v>20:30</c:v>
                  </c:pt>
                  <c:pt idx="42">
                    <c:v>21:00</c:v>
                  </c:pt>
                  <c:pt idx="43">
                    <c:v>21:30</c:v>
                  </c:pt>
                  <c:pt idx="44">
                    <c:v>22:00</c:v>
                  </c:pt>
                  <c:pt idx="45">
                    <c:v>22:30</c:v>
                  </c:pt>
                  <c:pt idx="46">
                    <c:v>23:00</c:v>
                  </c:pt>
                  <c:pt idx="47">
                    <c:v>23:30</c:v>
                  </c:pt>
                  <c:pt idx="48">
                    <c:v>00:00</c:v>
                  </c:pt>
                  <c:pt idx="49">
                    <c:v>00:30</c:v>
                  </c:pt>
                  <c:pt idx="50">
                    <c:v>01:00</c:v>
                  </c:pt>
                  <c:pt idx="51">
                    <c:v>01:30</c:v>
                  </c:pt>
                  <c:pt idx="52">
                    <c:v>02:00</c:v>
                  </c:pt>
                  <c:pt idx="53">
                    <c:v>02:30</c:v>
                  </c:pt>
                  <c:pt idx="54">
                    <c:v>03:00</c:v>
                  </c:pt>
                  <c:pt idx="55">
                    <c:v>03:30</c:v>
                  </c:pt>
                  <c:pt idx="56">
                    <c:v>04:00</c:v>
                  </c:pt>
                  <c:pt idx="57">
                    <c:v>04:30</c:v>
                  </c:pt>
                  <c:pt idx="58">
                    <c:v>05:00</c:v>
                  </c:pt>
                  <c:pt idx="59">
                    <c:v>05:30</c:v>
                  </c:pt>
                  <c:pt idx="60">
                    <c:v>06:00</c:v>
                  </c:pt>
                  <c:pt idx="61">
                    <c:v>06:30</c:v>
                  </c:pt>
                  <c:pt idx="62">
                    <c:v>07:00</c:v>
                  </c:pt>
                  <c:pt idx="63">
                    <c:v>07:30</c:v>
                  </c:pt>
                  <c:pt idx="64">
                    <c:v>08:00</c:v>
                  </c:pt>
                  <c:pt idx="65">
                    <c:v>08:30</c:v>
                  </c:pt>
                  <c:pt idx="66">
                    <c:v>09:00</c:v>
                  </c:pt>
                  <c:pt idx="67">
                    <c:v>09:30</c:v>
                  </c:pt>
                  <c:pt idx="68">
                    <c:v>10:00</c:v>
                  </c:pt>
                  <c:pt idx="69">
                    <c:v>10:30</c:v>
                  </c:pt>
                  <c:pt idx="70">
                    <c:v>11:00</c:v>
                  </c:pt>
                  <c:pt idx="71">
                    <c:v>11:30</c:v>
                  </c:pt>
                  <c:pt idx="72">
                    <c:v>12:00</c:v>
                  </c:pt>
                  <c:pt idx="73">
                    <c:v>12:30</c:v>
                  </c:pt>
                  <c:pt idx="74">
                    <c:v>13:00</c:v>
                  </c:pt>
                  <c:pt idx="75">
                    <c:v>13:30</c:v>
                  </c:pt>
                  <c:pt idx="76">
                    <c:v>14:00</c:v>
                  </c:pt>
                  <c:pt idx="77">
                    <c:v>14:30</c:v>
                  </c:pt>
                  <c:pt idx="78">
                    <c:v>15:00</c:v>
                  </c:pt>
                  <c:pt idx="79">
                    <c:v>15:30</c:v>
                  </c:pt>
                  <c:pt idx="80">
                    <c:v>16:00</c:v>
                  </c:pt>
                  <c:pt idx="81">
                    <c:v>16:30</c:v>
                  </c:pt>
                  <c:pt idx="82">
                    <c:v>17:00</c:v>
                  </c:pt>
                  <c:pt idx="83">
                    <c:v>17:30</c:v>
                  </c:pt>
                  <c:pt idx="84">
                    <c:v>18:00</c:v>
                  </c:pt>
                  <c:pt idx="85">
                    <c:v>18:30</c:v>
                  </c:pt>
                  <c:pt idx="86">
                    <c:v>19:00</c:v>
                  </c:pt>
                  <c:pt idx="87">
                    <c:v>19:30</c:v>
                  </c:pt>
                  <c:pt idx="88">
                    <c:v>20:00</c:v>
                  </c:pt>
                  <c:pt idx="89">
                    <c:v>20:30</c:v>
                  </c:pt>
                  <c:pt idx="90">
                    <c:v>21:00</c:v>
                  </c:pt>
                  <c:pt idx="91">
                    <c:v>21:30</c:v>
                  </c:pt>
                  <c:pt idx="92">
                    <c:v>22:00</c:v>
                  </c:pt>
                  <c:pt idx="93">
                    <c:v>22:30</c:v>
                  </c:pt>
                  <c:pt idx="94">
                    <c:v>23:00</c:v>
                  </c:pt>
                  <c:pt idx="95">
                    <c:v>23:30</c:v>
                  </c:pt>
                  <c:pt idx="96">
                    <c:v>00:00</c:v>
                  </c:pt>
                  <c:pt idx="97">
                    <c:v>00:30</c:v>
                  </c:pt>
                  <c:pt idx="98">
                    <c:v>01:00</c:v>
                  </c:pt>
                  <c:pt idx="99">
                    <c:v>01:30</c:v>
                  </c:pt>
                  <c:pt idx="100">
                    <c:v>02:00</c:v>
                  </c:pt>
                  <c:pt idx="101">
                    <c:v>02:30</c:v>
                  </c:pt>
                  <c:pt idx="102">
                    <c:v>03:00</c:v>
                  </c:pt>
                  <c:pt idx="103">
                    <c:v>03:30</c:v>
                  </c:pt>
                  <c:pt idx="104">
                    <c:v>04:00</c:v>
                  </c:pt>
                  <c:pt idx="105">
                    <c:v>04:30</c:v>
                  </c:pt>
                  <c:pt idx="106">
                    <c:v>05:00</c:v>
                  </c:pt>
                  <c:pt idx="107">
                    <c:v>05:30</c:v>
                  </c:pt>
                  <c:pt idx="108">
                    <c:v>06:00</c:v>
                  </c:pt>
                  <c:pt idx="109">
                    <c:v>06:30</c:v>
                  </c:pt>
                  <c:pt idx="110">
                    <c:v>07:00</c:v>
                  </c:pt>
                  <c:pt idx="111">
                    <c:v>07:30</c:v>
                  </c:pt>
                  <c:pt idx="112">
                    <c:v>08:00</c:v>
                  </c:pt>
                  <c:pt idx="113">
                    <c:v>08:30</c:v>
                  </c:pt>
                  <c:pt idx="114">
                    <c:v>09:00</c:v>
                  </c:pt>
                  <c:pt idx="115">
                    <c:v>09:30</c:v>
                  </c:pt>
                  <c:pt idx="116">
                    <c:v>10:00</c:v>
                  </c:pt>
                  <c:pt idx="117">
                    <c:v>10:30</c:v>
                  </c:pt>
                  <c:pt idx="118">
                    <c:v>11:00</c:v>
                  </c:pt>
                  <c:pt idx="119">
                    <c:v>11:30</c:v>
                  </c:pt>
                  <c:pt idx="120">
                    <c:v>12:00</c:v>
                  </c:pt>
                  <c:pt idx="121">
                    <c:v>12:30</c:v>
                  </c:pt>
                  <c:pt idx="122">
                    <c:v>13:00</c:v>
                  </c:pt>
                  <c:pt idx="123">
                    <c:v>13:30</c:v>
                  </c:pt>
                  <c:pt idx="124">
                    <c:v>14:00</c:v>
                  </c:pt>
                  <c:pt idx="125">
                    <c:v>14:30</c:v>
                  </c:pt>
                  <c:pt idx="126">
                    <c:v>15:00</c:v>
                  </c:pt>
                  <c:pt idx="127">
                    <c:v>15:30</c:v>
                  </c:pt>
                  <c:pt idx="128">
                    <c:v>16:00</c:v>
                  </c:pt>
                  <c:pt idx="129">
                    <c:v>16:30</c:v>
                  </c:pt>
                  <c:pt idx="130">
                    <c:v>17:00</c:v>
                  </c:pt>
                  <c:pt idx="131">
                    <c:v>17:30</c:v>
                  </c:pt>
                  <c:pt idx="132">
                    <c:v>18:00</c:v>
                  </c:pt>
                  <c:pt idx="133">
                    <c:v>18:30</c:v>
                  </c:pt>
                  <c:pt idx="134">
                    <c:v>19:00</c:v>
                  </c:pt>
                  <c:pt idx="135">
                    <c:v>19:30</c:v>
                  </c:pt>
                  <c:pt idx="136">
                    <c:v>20:00</c:v>
                  </c:pt>
                  <c:pt idx="137">
                    <c:v>20:30</c:v>
                  </c:pt>
                  <c:pt idx="138">
                    <c:v>21:00</c:v>
                  </c:pt>
                  <c:pt idx="139">
                    <c:v>21:30</c:v>
                  </c:pt>
                  <c:pt idx="140">
                    <c:v>22:00</c:v>
                  </c:pt>
                  <c:pt idx="141">
                    <c:v>22:30</c:v>
                  </c:pt>
                  <c:pt idx="142">
                    <c:v>23:00</c:v>
                  </c:pt>
                  <c:pt idx="143">
                    <c:v>23:30</c:v>
                  </c:pt>
                  <c:pt idx="144">
                    <c:v>00:00</c:v>
                  </c:pt>
                  <c:pt idx="145">
                    <c:v>00:30</c:v>
                  </c:pt>
                  <c:pt idx="146">
                    <c:v>01:00</c:v>
                  </c:pt>
                  <c:pt idx="147">
                    <c:v>01:30</c:v>
                  </c:pt>
                  <c:pt idx="148">
                    <c:v>02:00</c:v>
                  </c:pt>
                  <c:pt idx="149">
                    <c:v>02:30</c:v>
                  </c:pt>
                  <c:pt idx="150">
                    <c:v>03:00</c:v>
                  </c:pt>
                  <c:pt idx="151">
                    <c:v>03:30</c:v>
                  </c:pt>
                  <c:pt idx="152">
                    <c:v>04:00</c:v>
                  </c:pt>
                  <c:pt idx="153">
                    <c:v>04:30</c:v>
                  </c:pt>
                  <c:pt idx="154">
                    <c:v>05:00</c:v>
                  </c:pt>
                  <c:pt idx="155">
                    <c:v>05:30</c:v>
                  </c:pt>
                  <c:pt idx="156">
                    <c:v>06:00</c:v>
                  </c:pt>
                  <c:pt idx="157">
                    <c:v>06:30</c:v>
                  </c:pt>
                  <c:pt idx="158">
                    <c:v>07:00</c:v>
                  </c:pt>
                  <c:pt idx="159">
                    <c:v>07:30</c:v>
                  </c:pt>
                  <c:pt idx="160">
                    <c:v>08:00</c:v>
                  </c:pt>
                  <c:pt idx="161">
                    <c:v>08:30</c:v>
                  </c:pt>
                  <c:pt idx="162">
                    <c:v>09:00</c:v>
                  </c:pt>
                  <c:pt idx="163">
                    <c:v>09:30</c:v>
                  </c:pt>
                  <c:pt idx="164">
                    <c:v>10:00</c:v>
                  </c:pt>
                  <c:pt idx="165">
                    <c:v>10:30</c:v>
                  </c:pt>
                  <c:pt idx="166">
                    <c:v>11:00</c:v>
                  </c:pt>
                  <c:pt idx="167">
                    <c:v>11:30</c:v>
                  </c:pt>
                  <c:pt idx="168">
                    <c:v>12:00</c:v>
                  </c:pt>
                  <c:pt idx="169">
                    <c:v>12:30</c:v>
                  </c:pt>
                  <c:pt idx="170">
                    <c:v>13:00</c:v>
                  </c:pt>
                  <c:pt idx="171">
                    <c:v>13:30</c:v>
                  </c:pt>
                  <c:pt idx="172">
                    <c:v>14:00</c:v>
                  </c:pt>
                  <c:pt idx="173">
                    <c:v>14:30</c:v>
                  </c:pt>
                  <c:pt idx="174">
                    <c:v>15:00</c:v>
                  </c:pt>
                  <c:pt idx="175">
                    <c:v>15:30</c:v>
                  </c:pt>
                  <c:pt idx="176">
                    <c:v>16:00</c:v>
                  </c:pt>
                  <c:pt idx="177">
                    <c:v>16:30</c:v>
                  </c:pt>
                  <c:pt idx="178">
                    <c:v>17:00</c:v>
                  </c:pt>
                  <c:pt idx="179">
                    <c:v>17:30</c:v>
                  </c:pt>
                  <c:pt idx="180">
                    <c:v>18:00</c:v>
                  </c:pt>
                  <c:pt idx="181">
                    <c:v>18:30</c:v>
                  </c:pt>
                  <c:pt idx="182">
                    <c:v>19:00</c:v>
                  </c:pt>
                  <c:pt idx="183">
                    <c:v>19:30</c:v>
                  </c:pt>
                  <c:pt idx="184">
                    <c:v>20:00</c:v>
                  </c:pt>
                  <c:pt idx="185">
                    <c:v>20:30</c:v>
                  </c:pt>
                  <c:pt idx="186">
                    <c:v>21:00</c:v>
                  </c:pt>
                  <c:pt idx="187">
                    <c:v>21:30</c:v>
                  </c:pt>
                  <c:pt idx="188">
                    <c:v>22:00</c:v>
                  </c:pt>
                  <c:pt idx="189">
                    <c:v>22:30</c:v>
                  </c:pt>
                  <c:pt idx="190">
                    <c:v>23:00</c:v>
                  </c:pt>
                  <c:pt idx="191">
                    <c:v>23:30</c:v>
                  </c:pt>
                  <c:pt idx="192">
                    <c:v>00:00</c:v>
                  </c:pt>
                  <c:pt idx="193">
                    <c:v>00:30</c:v>
                  </c:pt>
                  <c:pt idx="194">
                    <c:v>01:00</c:v>
                  </c:pt>
                  <c:pt idx="195">
                    <c:v>01:30</c:v>
                  </c:pt>
                  <c:pt idx="196">
                    <c:v>02:00</c:v>
                  </c:pt>
                  <c:pt idx="197">
                    <c:v>02:30</c:v>
                  </c:pt>
                  <c:pt idx="198">
                    <c:v>03:00</c:v>
                  </c:pt>
                  <c:pt idx="199">
                    <c:v>03:30</c:v>
                  </c:pt>
                  <c:pt idx="200">
                    <c:v>04:00</c:v>
                  </c:pt>
                  <c:pt idx="201">
                    <c:v>04:30</c:v>
                  </c:pt>
                  <c:pt idx="202">
                    <c:v>05:00</c:v>
                  </c:pt>
                  <c:pt idx="203">
                    <c:v>05:30</c:v>
                  </c:pt>
                  <c:pt idx="204">
                    <c:v>06:00</c:v>
                  </c:pt>
                  <c:pt idx="205">
                    <c:v>06:30</c:v>
                  </c:pt>
                  <c:pt idx="206">
                    <c:v>07:00</c:v>
                  </c:pt>
                  <c:pt idx="207">
                    <c:v>07:30</c:v>
                  </c:pt>
                  <c:pt idx="208">
                    <c:v>08:00</c:v>
                  </c:pt>
                  <c:pt idx="209">
                    <c:v>08:30</c:v>
                  </c:pt>
                  <c:pt idx="210">
                    <c:v>09:00</c:v>
                  </c:pt>
                  <c:pt idx="211">
                    <c:v>09:30</c:v>
                  </c:pt>
                  <c:pt idx="212">
                    <c:v>10:00</c:v>
                  </c:pt>
                  <c:pt idx="213">
                    <c:v>10:30</c:v>
                  </c:pt>
                  <c:pt idx="214">
                    <c:v>11:00</c:v>
                  </c:pt>
                  <c:pt idx="215">
                    <c:v>11:30</c:v>
                  </c:pt>
                  <c:pt idx="216">
                    <c:v>12:00</c:v>
                  </c:pt>
                  <c:pt idx="217">
                    <c:v>12:30</c:v>
                  </c:pt>
                  <c:pt idx="218">
                    <c:v>13:00</c:v>
                  </c:pt>
                  <c:pt idx="219">
                    <c:v>13:30</c:v>
                  </c:pt>
                  <c:pt idx="220">
                    <c:v>14:00</c:v>
                  </c:pt>
                  <c:pt idx="221">
                    <c:v>14:30</c:v>
                  </c:pt>
                  <c:pt idx="222">
                    <c:v>15:00</c:v>
                  </c:pt>
                  <c:pt idx="223">
                    <c:v>15:30</c:v>
                  </c:pt>
                  <c:pt idx="224">
                    <c:v>16:00</c:v>
                  </c:pt>
                  <c:pt idx="225">
                    <c:v>16:30</c:v>
                  </c:pt>
                  <c:pt idx="226">
                    <c:v>17:00</c:v>
                  </c:pt>
                  <c:pt idx="227">
                    <c:v>17:30</c:v>
                  </c:pt>
                  <c:pt idx="228">
                    <c:v>18:00</c:v>
                  </c:pt>
                  <c:pt idx="229">
                    <c:v>18:30</c:v>
                  </c:pt>
                  <c:pt idx="230">
                    <c:v>19:00</c:v>
                  </c:pt>
                  <c:pt idx="231">
                    <c:v>19:30</c:v>
                  </c:pt>
                  <c:pt idx="232">
                    <c:v>20:00</c:v>
                  </c:pt>
                  <c:pt idx="233">
                    <c:v>20:30</c:v>
                  </c:pt>
                  <c:pt idx="234">
                    <c:v>21:00</c:v>
                  </c:pt>
                  <c:pt idx="235">
                    <c:v>21:30</c:v>
                  </c:pt>
                  <c:pt idx="236">
                    <c:v>22:00</c:v>
                  </c:pt>
                  <c:pt idx="237">
                    <c:v>22:30</c:v>
                  </c:pt>
                  <c:pt idx="238">
                    <c:v>23:00</c:v>
                  </c:pt>
                  <c:pt idx="239">
                    <c:v>23:30</c:v>
                  </c:pt>
                  <c:pt idx="240">
                    <c:v>00:00</c:v>
                  </c:pt>
                  <c:pt idx="241">
                    <c:v>00:30</c:v>
                  </c:pt>
                  <c:pt idx="242">
                    <c:v>01:00</c:v>
                  </c:pt>
                  <c:pt idx="243">
                    <c:v>01:30</c:v>
                  </c:pt>
                  <c:pt idx="244">
                    <c:v>02:00</c:v>
                  </c:pt>
                  <c:pt idx="245">
                    <c:v>02:30</c:v>
                  </c:pt>
                  <c:pt idx="246">
                    <c:v>03:00</c:v>
                  </c:pt>
                  <c:pt idx="247">
                    <c:v>03:30</c:v>
                  </c:pt>
                  <c:pt idx="248">
                    <c:v>04:00</c:v>
                  </c:pt>
                  <c:pt idx="249">
                    <c:v>04:30</c:v>
                  </c:pt>
                  <c:pt idx="250">
                    <c:v>05:00</c:v>
                  </c:pt>
                  <c:pt idx="251">
                    <c:v>05:30</c:v>
                  </c:pt>
                  <c:pt idx="252">
                    <c:v>06:00</c:v>
                  </c:pt>
                  <c:pt idx="253">
                    <c:v>06:30</c:v>
                  </c:pt>
                  <c:pt idx="254">
                    <c:v>07:00</c:v>
                  </c:pt>
                  <c:pt idx="255">
                    <c:v>07:30</c:v>
                  </c:pt>
                  <c:pt idx="256">
                    <c:v>08:00</c:v>
                  </c:pt>
                  <c:pt idx="257">
                    <c:v>08:30</c:v>
                  </c:pt>
                  <c:pt idx="258">
                    <c:v>09:00</c:v>
                  </c:pt>
                  <c:pt idx="259">
                    <c:v>09:30</c:v>
                  </c:pt>
                  <c:pt idx="260">
                    <c:v>10:00</c:v>
                  </c:pt>
                  <c:pt idx="261">
                    <c:v>10:30</c:v>
                  </c:pt>
                  <c:pt idx="262">
                    <c:v>11:00</c:v>
                  </c:pt>
                  <c:pt idx="263">
                    <c:v>11:30</c:v>
                  </c:pt>
                  <c:pt idx="264">
                    <c:v>12:00</c:v>
                  </c:pt>
                  <c:pt idx="265">
                    <c:v>12:30</c:v>
                  </c:pt>
                  <c:pt idx="266">
                    <c:v>13:00</c:v>
                  </c:pt>
                  <c:pt idx="267">
                    <c:v>13:30</c:v>
                  </c:pt>
                  <c:pt idx="268">
                    <c:v>14:00</c:v>
                  </c:pt>
                  <c:pt idx="269">
                    <c:v>14:30</c:v>
                  </c:pt>
                  <c:pt idx="270">
                    <c:v>15:00</c:v>
                  </c:pt>
                  <c:pt idx="271">
                    <c:v>15:30</c:v>
                  </c:pt>
                  <c:pt idx="272">
                    <c:v>16:00</c:v>
                  </c:pt>
                  <c:pt idx="273">
                    <c:v>16:30</c:v>
                  </c:pt>
                  <c:pt idx="274">
                    <c:v>17:00</c:v>
                  </c:pt>
                  <c:pt idx="275">
                    <c:v>17:30</c:v>
                  </c:pt>
                  <c:pt idx="276">
                    <c:v>18:00</c:v>
                  </c:pt>
                  <c:pt idx="277">
                    <c:v>18:30</c:v>
                  </c:pt>
                  <c:pt idx="278">
                    <c:v>19:00</c:v>
                  </c:pt>
                  <c:pt idx="279">
                    <c:v>19:30</c:v>
                  </c:pt>
                  <c:pt idx="280">
                    <c:v>20:00</c:v>
                  </c:pt>
                  <c:pt idx="281">
                    <c:v>20:30</c:v>
                  </c:pt>
                  <c:pt idx="282">
                    <c:v>21:00</c:v>
                  </c:pt>
                  <c:pt idx="283">
                    <c:v>21:30</c:v>
                  </c:pt>
                  <c:pt idx="284">
                    <c:v>22:00</c:v>
                  </c:pt>
                  <c:pt idx="285">
                    <c:v>22:30</c:v>
                  </c:pt>
                  <c:pt idx="286">
                    <c:v>23:00</c:v>
                  </c:pt>
                  <c:pt idx="287">
                    <c:v>23:30</c:v>
                  </c:pt>
                  <c:pt idx="288">
                    <c:v>00:00</c:v>
                  </c:pt>
                  <c:pt idx="289">
                    <c:v>00:30</c:v>
                  </c:pt>
                  <c:pt idx="290">
                    <c:v>01:00</c:v>
                  </c:pt>
                  <c:pt idx="291">
                    <c:v>01:30</c:v>
                  </c:pt>
                  <c:pt idx="292">
                    <c:v>02:00</c:v>
                  </c:pt>
                  <c:pt idx="293">
                    <c:v>02:30</c:v>
                  </c:pt>
                  <c:pt idx="294">
                    <c:v>03:00</c:v>
                  </c:pt>
                  <c:pt idx="295">
                    <c:v>03:30</c:v>
                  </c:pt>
                  <c:pt idx="296">
                    <c:v>04:00</c:v>
                  </c:pt>
                  <c:pt idx="297">
                    <c:v>04:30</c:v>
                  </c:pt>
                  <c:pt idx="298">
                    <c:v>05:00</c:v>
                  </c:pt>
                  <c:pt idx="299">
                    <c:v>05:30</c:v>
                  </c:pt>
                  <c:pt idx="300">
                    <c:v>06:00</c:v>
                  </c:pt>
                  <c:pt idx="301">
                    <c:v>06:30</c:v>
                  </c:pt>
                  <c:pt idx="302">
                    <c:v>07:00</c:v>
                  </c:pt>
                  <c:pt idx="303">
                    <c:v>07:30</c:v>
                  </c:pt>
                  <c:pt idx="304">
                    <c:v>08:00</c:v>
                  </c:pt>
                  <c:pt idx="305">
                    <c:v>08:30</c:v>
                  </c:pt>
                  <c:pt idx="306">
                    <c:v>09:00</c:v>
                  </c:pt>
                  <c:pt idx="307">
                    <c:v>09:30</c:v>
                  </c:pt>
                  <c:pt idx="308">
                    <c:v>10:00</c:v>
                  </c:pt>
                  <c:pt idx="309">
                    <c:v>10:30</c:v>
                  </c:pt>
                  <c:pt idx="310">
                    <c:v>11:00</c:v>
                  </c:pt>
                  <c:pt idx="311">
                    <c:v>11:30</c:v>
                  </c:pt>
                  <c:pt idx="312">
                    <c:v>12:00</c:v>
                  </c:pt>
                  <c:pt idx="313">
                    <c:v>12:30</c:v>
                  </c:pt>
                  <c:pt idx="314">
                    <c:v>13:00</c:v>
                  </c:pt>
                  <c:pt idx="315">
                    <c:v>13:30</c:v>
                  </c:pt>
                  <c:pt idx="316">
                    <c:v>14:00</c:v>
                  </c:pt>
                  <c:pt idx="317">
                    <c:v>14:30</c:v>
                  </c:pt>
                  <c:pt idx="318">
                    <c:v>15:00</c:v>
                  </c:pt>
                  <c:pt idx="319">
                    <c:v>15:30</c:v>
                  </c:pt>
                  <c:pt idx="320">
                    <c:v>16:00</c:v>
                  </c:pt>
                  <c:pt idx="321">
                    <c:v>16:30</c:v>
                  </c:pt>
                  <c:pt idx="322">
                    <c:v>17:00</c:v>
                  </c:pt>
                  <c:pt idx="323">
                    <c:v>17:30</c:v>
                  </c:pt>
                  <c:pt idx="324">
                    <c:v>18:00</c:v>
                  </c:pt>
                  <c:pt idx="325">
                    <c:v>18:30</c:v>
                  </c:pt>
                  <c:pt idx="326">
                    <c:v>19:00</c:v>
                  </c:pt>
                  <c:pt idx="327">
                    <c:v>19:30</c:v>
                  </c:pt>
                  <c:pt idx="328">
                    <c:v>20:00</c:v>
                  </c:pt>
                  <c:pt idx="329">
                    <c:v>20:30</c:v>
                  </c:pt>
                  <c:pt idx="330">
                    <c:v>21:00</c:v>
                  </c:pt>
                  <c:pt idx="331">
                    <c:v>21:30</c:v>
                  </c:pt>
                  <c:pt idx="332">
                    <c:v>22:00</c:v>
                  </c:pt>
                  <c:pt idx="333">
                    <c:v>22:30</c:v>
                  </c:pt>
                  <c:pt idx="334">
                    <c:v>23:00</c:v>
                  </c:pt>
                  <c:pt idx="335">
                    <c:v>23:30</c:v>
                  </c:pt>
                </c:lvl>
                <c:lvl>
                  <c:pt idx="0">
                    <c:v>26-mar</c:v>
                  </c:pt>
                  <c:pt idx="48">
                    <c:v>27-mar</c:v>
                  </c:pt>
                  <c:pt idx="96">
                    <c:v>28-mar</c:v>
                  </c:pt>
                  <c:pt idx="144">
                    <c:v>29-mar</c:v>
                  </c:pt>
                  <c:pt idx="192">
                    <c:v>30-mar</c:v>
                  </c:pt>
                  <c:pt idx="240">
                    <c:v>31-mar</c:v>
                  </c:pt>
                  <c:pt idx="288">
                    <c:v>1-abr</c:v>
                  </c:pt>
                </c:lvl>
              </c:multiLvlStrCache>
            </c:multiLvlStrRef>
          </c:cat>
          <c:val>
            <c:numRef>
              <c:f>Semana_01!$G$2:$G$337</c:f>
              <c:numCache>
                <c:formatCode>0</c:formatCode>
                <c:ptCount val="336"/>
                <c:pt idx="0">
                  <c:v>13320</c:v>
                </c:pt>
                <c:pt idx="1">
                  <c:v>13335</c:v>
                </c:pt>
                <c:pt idx="2">
                  <c:v>13318.6</c:v>
                </c:pt>
                <c:pt idx="3">
                  <c:v>13291.800000000001</c:v>
                </c:pt>
                <c:pt idx="4">
                  <c:v>13230.400000000001</c:v>
                </c:pt>
                <c:pt idx="5">
                  <c:v>13160.2</c:v>
                </c:pt>
                <c:pt idx="6">
                  <c:v>13119.1</c:v>
                </c:pt>
                <c:pt idx="7">
                  <c:v>13124.000000000002</c:v>
                </c:pt>
                <c:pt idx="8">
                  <c:v>13098.1</c:v>
                </c:pt>
                <c:pt idx="9">
                  <c:v>13004.100000000002</c:v>
                </c:pt>
                <c:pt idx="10">
                  <c:v>12808.3</c:v>
                </c:pt>
                <c:pt idx="11">
                  <c:v>12590.5</c:v>
                </c:pt>
                <c:pt idx="12">
                  <c:v>12533.199999999999</c:v>
                </c:pt>
                <c:pt idx="13">
                  <c:v>13064.5</c:v>
                </c:pt>
                <c:pt idx="14">
                  <c:v>13938.2</c:v>
                </c:pt>
                <c:pt idx="15">
                  <c:v>14695.4</c:v>
                </c:pt>
                <c:pt idx="16">
                  <c:v>15031</c:v>
                </c:pt>
                <c:pt idx="17">
                  <c:v>15093.2</c:v>
                </c:pt>
                <c:pt idx="18">
                  <c:v>14899.8</c:v>
                </c:pt>
                <c:pt idx="19">
                  <c:v>14586.099999999999</c:v>
                </c:pt>
                <c:pt idx="20">
                  <c:v>14235.5</c:v>
                </c:pt>
                <c:pt idx="21">
                  <c:v>13888.599999999999</c:v>
                </c:pt>
                <c:pt idx="22">
                  <c:v>13557.900000000001</c:v>
                </c:pt>
                <c:pt idx="23">
                  <c:v>13346</c:v>
                </c:pt>
                <c:pt idx="24">
                  <c:v>13216.8</c:v>
                </c:pt>
                <c:pt idx="25">
                  <c:v>13147.900000000001</c:v>
                </c:pt>
                <c:pt idx="26">
                  <c:v>13110.7</c:v>
                </c:pt>
                <c:pt idx="27">
                  <c:v>13061.5</c:v>
                </c:pt>
                <c:pt idx="28">
                  <c:v>13009.3</c:v>
                </c:pt>
                <c:pt idx="29">
                  <c:v>12944.8</c:v>
                </c:pt>
                <c:pt idx="30">
                  <c:v>12817.900000000001</c:v>
                </c:pt>
                <c:pt idx="31">
                  <c:v>12632.7</c:v>
                </c:pt>
                <c:pt idx="32">
                  <c:v>12320.400000000001</c:v>
                </c:pt>
                <c:pt idx="33">
                  <c:v>11766.1</c:v>
                </c:pt>
                <c:pt idx="34">
                  <c:v>11230.8</c:v>
                </c:pt>
                <c:pt idx="35">
                  <c:v>10701.599999999999</c:v>
                </c:pt>
                <c:pt idx="36">
                  <c:v>10671.3</c:v>
                </c:pt>
                <c:pt idx="37">
                  <c:v>11004.300000000001</c:v>
                </c:pt>
                <c:pt idx="38">
                  <c:v>11357.1</c:v>
                </c:pt>
                <c:pt idx="39">
                  <c:v>11725.7</c:v>
                </c:pt>
                <c:pt idx="40">
                  <c:v>12058.599999999999</c:v>
                </c:pt>
                <c:pt idx="41">
                  <c:v>12397.9</c:v>
                </c:pt>
                <c:pt idx="42">
                  <c:v>12703.8</c:v>
                </c:pt>
                <c:pt idx="43">
                  <c:v>12915.299999999997</c:v>
                </c:pt>
                <c:pt idx="44">
                  <c:v>13040.8</c:v>
                </c:pt>
                <c:pt idx="45">
                  <c:v>13078.999999999998</c:v>
                </c:pt>
                <c:pt idx="46">
                  <c:v>13074.8</c:v>
                </c:pt>
                <c:pt idx="47">
                  <c:v>12948.699999999999</c:v>
                </c:pt>
                <c:pt idx="48">
                  <c:v>13595.4</c:v>
                </c:pt>
                <c:pt idx="49">
                  <c:v>13611.199999999999</c:v>
                </c:pt>
                <c:pt idx="50">
                  <c:v>13615.699999999999</c:v>
                </c:pt>
                <c:pt idx="51">
                  <c:v>13594.699999999999</c:v>
                </c:pt>
                <c:pt idx="52">
                  <c:v>13547.5</c:v>
                </c:pt>
                <c:pt idx="53">
                  <c:v>13489.699999999999</c:v>
                </c:pt>
                <c:pt idx="54">
                  <c:v>13431.499999999998</c:v>
                </c:pt>
                <c:pt idx="55">
                  <c:v>13400.100000000002</c:v>
                </c:pt>
                <c:pt idx="56">
                  <c:v>13361.6</c:v>
                </c:pt>
                <c:pt idx="57">
                  <c:v>13264.7</c:v>
                </c:pt>
                <c:pt idx="58">
                  <c:v>13056.200000000003</c:v>
                </c:pt>
                <c:pt idx="59">
                  <c:v>12847.1</c:v>
                </c:pt>
                <c:pt idx="60">
                  <c:v>12775.2</c:v>
                </c:pt>
                <c:pt idx="61">
                  <c:v>13274.1</c:v>
                </c:pt>
                <c:pt idx="62">
                  <c:v>14181.4</c:v>
                </c:pt>
                <c:pt idx="63">
                  <c:v>15000.9</c:v>
                </c:pt>
                <c:pt idx="64">
                  <c:v>15503.2</c:v>
                </c:pt>
                <c:pt idx="65">
                  <c:v>15727.199999999999</c:v>
                </c:pt>
                <c:pt idx="66">
                  <c:v>15632.499999999998</c:v>
                </c:pt>
                <c:pt idx="67">
                  <c:v>15390.4</c:v>
                </c:pt>
                <c:pt idx="68">
                  <c:v>15113.4</c:v>
                </c:pt>
                <c:pt idx="69">
                  <c:v>14818.800000000001</c:v>
                </c:pt>
                <c:pt idx="70">
                  <c:v>14570.7</c:v>
                </c:pt>
                <c:pt idx="71">
                  <c:v>14352.900000000001</c:v>
                </c:pt>
                <c:pt idx="72">
                  <c:v>14138.2</c:v>
                </c:pt>
                <c:pt idx="73">
                  <c:v>13911.8</c:v>
                </c:pt>
                <c:pt idx="74">
                  <c:v>13723.8</c:v>
                </c:pt>
                <c:pt idx="75">
                  <c:v>13568.800000000001</c:v>
                </c:pt>
                <c:pt idx="76">
                  <c:v>13453.4</c:v>
                </c:pt>
                <c:pt idx="77">
                  <c:v>13358.2</c:v>
                </c:pt>
                <c:pt idx="78">
                  <c:v>13239.1</c:v>
                </c:pt>
                <c:pt idx="79">
                  <c:v>13066.5</c:v>
                </c:pt>
                <c:pt idx="80">
                  <c:v>12718.3</c:v>
                </c:pt>
                <c:pt idx="81">
                  <c:v>12204.9</c:v>
                </c:pt>
                <c:pt idx="82">
                  <c:v>11747.2</c:v>
                </c:pt>
                <c:pt idx="83">
                  <c:v>11351.099999999999</c:v>
                </c:pt>
                <c:pt idx="84">
                  <c:v>11439.499999999998</c:v>
                </c:pt>
                <c:pt idx="85">
                  <c:v>11845.099999999999</c:v>
                </c:pt>
                <c:pt idx="86">
                  <c:v>12268.599999999999</c:v>
                </c:pt>
                <c:pt idx="87">
                  <c:v>12677</c:v>
                </c:pt>
                <c:pt idx="88">
                  <c:v>13011</c:v>
                </c:pt>
                <c:pt idx="89">
                  <c:v>13279</c:v>
                </c:pt>
                <c:pt idx="90">
                  <c:v>13453.1</c:v>
                </c:pt>
                <c:pt idx="91">
                  <c:v>13524.8</c:v>
                </c:pt>
                <c:pt idx="92">
                  <c:v>13544</c:v>
                </c:pt>
                <c:pt idx="93">
                  <c:v>13515</c:v>
                </c:pt>
                <c:pt idx="94">
                  <c:v>13481.400000000001</c:v>
                </c:pt>
                <c:pt idx="95">
                  <c:v>13334.7</c:v>
                </c:pt>
                <c:pt idx="96">
                  <c:v>13689.5</c:v>
                </c:pt>
                <c:pt idx="97">
                  <c:v>13758.900000000001</c:v>
                </c:pt>
                <c:pt idx="98">
                  <c:v>13831.1</c:v>
                </c:pt>
                <c:pt idx="99">
                  <c:v>13899.9</c:v>
                </c:pt>
                <c:pt idx="100">
                  <c:v>13956.399999999998</c:v>
                </c:pt>
                <c:pt idx="101">
                  <c:v>14006.6</c:v>
                </c:pt>
                <c:pt idx="102">
                  <c:v>14061.599999999999</c:v>
                </c:pt>
                <c:pt idx="103">
                  <c:v>14143.5</c:v>
                </c:pt>
                <c:pt idx="104">
                  <c:v>14259.2</c:v>
                </c:pt>
                <c:pt idx="105">
                  <c:v>14358.599999999999</c:v>
                </c:pt>
                <c:pt idx="106">
                  <c:v>14381.8</c:v>
                </c:pt>
                <c:pt idx="107">
                  <c:v>14326.3</c:v>
                </c:pt>
                <c:pt idx="108">
                  <c:v>14386.1</c:v>
                </c:pt>
                <c:pt idx="109">
                  <c:v>14878.1</c:v>
                </c:pt>
                <c:pt idx="110">
                  <c:v>15692.699999999999</c:v>
                </c:pt>
                <c:pt idx="111">
                  <c:v>16602.099999999999</c:v>
                </c:pt>
                <c:pt idx="112">
                  <c:v>17273.7</c:v>
                </c:pt>
                <c:pt idx="113">
                  <c:v>17709.399999999998</c:v>
                </c:pt>
                <c:pt idx="114">
                  <c:v>17790.900000000001</c:v>
                </c:pt>
                <c:pt idx="115">
                  <c:v>17601.900000000001</c:v>
                </c:pt>
                <c:pt idx="116">
                  <c:v>17323.2</c:v>
                </c:pt>
                <c:pt idx="117">
                  <c:v>17063.2</c:v>
                </c:pt>
                <c:pt idx="118">
                  <c:v>16823</c:v>
                </c:pt>
                <c:pt idx="119">
                  <c:v>16607.800000000003</c:v>
                </c:pt>
                <c:pt idx="120">
                  <c:v>16347.8</c:v>
                </c:pt>
                <c:pt idx="121">
                  <c:v>16068.900000000001</c:v>
                </c:pt>
                <c:pt idx="122">
                  <c:v>15811.599999999999</c:v>
                </c:pt>
                <c:pt idx="123">
                  <c:v>15579.000000000002</c:v>
                </c:pt>
                <c:pt idx="124">
                  <c:v>15391.6</c:v>
                </c:pt>
                <c:pt idx="125">
                  <c:v>15229.1</c:v>
                </c:pt>
                <c:pt idx="126">
                  <c:v>15056</c:v>
                </c:pt>
                <c:pt idx="127">
                  <c:v>14834.3</c:v>
                </c:pt>
                <c:pt idx="128">
                  <c:v>14496.800000000001</c:v>
                </c:pt>
                <c:pt idx="129">
                  <c:v>13869.7</c:v>
                </c:pt>
                <c:pt idx="130">
                  <c:v>13096.699999999999</c:v>
                </c:pt>
                <c:pt idx="131">
                  <c:v>12540.8</c:v>
                </c:pt>
                <c:pt idx="132">
                  <c:v>12630</c:v>
                </c:pt>
                <c:pt idx="133">
                  <c:v>13095.099999999999</c:v>
                </c:pt>
                <c:pt idx="134">
                  <c:v>13606.8</c:v>
                </c:pt>
                <c:pt idx="135">
                  <c:v>14080.199999999999</c:v>
                </c:pt>
                <c:pt idx="136">
                  <c:v>14460.9</c:v>
                </c:pt>
                <c:pt idx="137">
                  <c:v>14793.200000000003</c:v>
                </c:pt>
                <c:pt idx="138">
                  <c:v>15045.5</c:v>
                </c:pt>
                <c:pt idx="139">
                  <c:v>15237</c:v>
                </c:pt>
                <c:pt idx="140">
                  <c:v>15314.800000000001</c:v>
                </c:pt>
                <c:pt idx="141">
                  <c:v>15313.599999999999</c:v>
                </c:pt>
                <c:pt idx="142">
                  <c:v>15228.199999999999</c:v>
                </c:pt>
                <c:pt idx="143">
                  <c:v>15037.999999999998</c:v>
                </c:pt>
                <c:pt idx="144">
                  <c:v>15102.1</c:v>
                </c:pt>
                <c:pt idx="145">
                  <c:v>15271.1</c:v>
                </c:pt>
                <c:pt idx="146">
                  <c:v>15376</c:v>
                </c:pt>
                <c:pt idx="147">
                  <c:v>15412.9</c:v>
                </c:pt>
                <c:pt idx="148">
                  <c:v>15394.500000000002</c:v>
                </c:pt>
                <c:pt idx="149">
                  <c:v>15318.9</c:v>
                </c:pt>
                <c:pt idx="150">
                  <c:v>15200.8</c:v>
                </c:pt>
                <c:pt idx="151">
                  <c:v>15076.6</c:v>
                </c:pt>
                <c:pt idx="152">
                  <c:v>14963.3</c:v>
                </c:pt>
                <c:pt idx="153">
                  <c:v>14849.6</c:v>
                </c:pt>
                <c:pt idx="154">
                  <c:v>14704.500000000002</c:v>
                </c:pt>
                <c:pt idx="155">
                  <c:v>14553.400000000001</c:v>
                </c:pt>
                <c:pt idx="156">
                  <c:v>14585.300000000001</c:v>
                </c:pt>
                <c:pt idx="157">
                  <c:v>15066.699999999999</c:v>
                </c:pt>
                <c:pt idx="158">
                  <c:v>15829.6</c:v>
                </c:pt>
                <c:pt idx="159">
                  <c:v>16655.099999999999</c:v>
                </c:pt>
                <c:pt idx="160">
                  <c:v>17271.2</c:v>
                </c:pt>
                <c:pt idx="161">
                  <c:v>17536.900000000001</c:v>
                </c:pt>
                <c:pt idx="162">
                  <c:v>17401</c:v>
                </c:pt>
                <c:pt idx="163">
                  <c:v>16992.699999999997</c:v>
                </c:pt>
                <c:pt idx="164">
                  <c:v>16503.5</c:v>
                </c:pt>
                <c:pt idx="165">
                  <c:v>16030.7</c:v>
                </c:pt>
                <c:pt idx="166">
                  <c:v>15629.3</c:v>
                </c:pt>
                <c:pt idx="167">
                  <c:v>15284.2</c:v>
                </c:pt>
                <c:pt idx="168">
                  <c:v>14986.000000000002</c:v>
                </c:pt>
                <c:pt idx="169">
                  <c:v>14736</c:v>
                </c:pt>
                <c:pt idx="170">
                  <c:v>14554.4</c:v>
                </c:pt>
                <c:pt idx="171">
                  <c:v>14420.2</c:v>
                </c:pt>
                <c:pt idx="172">
                  <c:v>14333.099999999999</c:v>
                </c:pt>
                <c:pt idx="173">
                  <c:v>14277.6</c:v>
                </c:pt>
                <c:pt idx="174">
                  <c:v>14227.1</c:v>
                </c:pt>
                <c:pt idx="175">
                  <c:v>14152.699999999999</c:v>
                </c:pt>
                <c:pt idx="176">
                  <c:v>13985.4</c:v>
                </c:pt>
                <c:pt idx="177">
                  <c:v>13527.7</c:v>
                </c:pt>
                <c:pt idx="178">
                  <c:v>13052.900000000001</c:v>
                </c:pt>
                <c:pt idx="179">
                  <c:v>12605.5</c:v>
                </c:pt>
                <c:pt idx="180">
                  <c:v>12669.9</c:v>
                </c:pt>
                <c:pt idx="181">
                  <c:v>13039.7</c:v>
                </c:pt>
                <c:pt idx="182">
                  <c:v>13497.1</c:v>
                </c:pt>
                <c:pt idx="183">
                  <c:v>13984.6</c:v>
                </c:pt>
                <c:pt idx="184">
                  <c:v>14464.699999999999</c:v>
                </c:pt>
                <c:pt idx="185">
                  <c:v>14891.7</c:v>
                </c:pt>
                <c:pt idx="186">
                  <c:v>15250</c:v>
                </c:pt>
                <c:pt idx="187">
                  <c:v>15527.1</c:v>
                </c:pt>
                <c:pt idx="188">
                  <c:v>15727.3</c:v>
                </c:pt>
                <c:pt idx="189">
                  <c:v>15855.7</c:v>
                </c:pt>
                <c:pt idx="190">
                  <c:v>15908.800000000001</c:v>
                </c:pt>
                <c:pt idx="191">
                  <c:v>15857.2</c:v>
                </c:pt>
                <c:pt idx="192">
                  <c:v>15334.900000000001</c:v>
                </c:pt>
                <c:pt idx="193">
                  <c:v>15409.7</c:v>
                </c:pt>
                <c:pt idx="194">
                  <c:v>15449.1</c:v>
                </c:pt>
                <c:pt idx="195">
                  <c:v>15434.099999999999</c:v>
                </c:pt>
                <c:pt idx="196">
                  <c:v>15385.999999999998</c:v>
                </c:pt>
                <c:pt idx="197">
                  <c:v>15282.5</c:v>
                </c:pt>
                <c:pt idx="198">
                  <c:v>15158</c:v>
                </c:pt>
                <c:pt idx="199">
                  <c:v>15016.699999999999</c:v>
                </c:pt>
                <c:pt idx="200">
                  <c:v>14892.1</c:v>
                </c:pt>
                <c:pt idx="201">
                  <c:v>14733.999999999998</c:v>
                </c:pt>
                <c:pt idx="202">
                  <c:v>14487.6</c:v>
                </c:pt>
                <c:pt idx="203">
                  <c:v>14236.4</c:v>
                </c:pt>
                <c:pt idx="204">
                  <c:v>14159.9</c:v>
                </c:pt>
                <c:pt idx="205">
                  <c:v>14622.4</c:v>
                </c:pt>
                <c:pt idx="206">
                  <c:v>15372.9</c:v>
                </c:pt>
                <c:pt idx="207">
                  <c:v>16030.4</c:v>
                </c:pt>
                <c:pt idx="208">
                  <c:v>16381.8</c:v>
                </c:pt>
                <c:pt idx="209">
                  <c:v>16423</c:v>
                </c:pt>
                <c:pt idx="210">
                  <c:v>16128.3</c:v>
                </c:pt>
                <c:pt idx="211">
                  <c:v>15643.300000000001</c:v>
                </c:pt>
                <c:pt idx="212">
                  <c:v>15140.9</c:v>
                </c:pt>
                <c:pt idx="213">
                  <c:v>14684.199999999997</c:v>
                </c:pt>
                <c:pt idx="214">
                  <c:v>14299.6</c:v>
                </c:pt>
                <c:pt idx="215">
                  <c:v>14012.7</c:v>
                </c:pt>
                <c:pt idx="216">
                  <c:v>13830.800000000001</c:v>
                </c:pt>
                <c:pt idx="217">
                  <c:v>13716.7</c:v>
                </c:pt>
                <c:pt idx="218">
                  <c:v>13642.2</c:v>
                </c:pt>
                <c:pt idx="219">
                  <c:v>13591</c:v>
                </c:pt>
                <c:pt idx="220">
                  <c:v>13571.7</c:v>
                </c:pt>
                <c:pt idx="221">
                  <c:v>13558.1</c:v>
                </c:pt>
                <c:pt idx="222">
                  <c:v>13571.5</c:v>
                </c:pt>
                <c:pt idx="223">
                  <c:v>13534.900000000001</c:v>
                </c:pt>
                <c:pt idx="224">
                  <c:v>13431.899999999998</c:v>
                </c:pt>
                <c:pt idx="225">
                  <c:v>13042.5</c:v>
                </c:pt>
                <c:pt idx="226">
                  <c:v>12525.199999999999</c:v>
                </c:pt>
                <c:pt idx="227">
                  <c:v>12116.199999999999</c:v>
                </c:pt>
                <c:pt idx="228">
                  <c:v>12241.300000000001</c:v>
                </c:pt>
                <c:pt idx="229">
                  <c:v>12573.3</c:v>
                </c:pt>
                <c:pt idx="230">
                  <c:v>12914.5</c:v>
                </c:pt>
                <c:pt idx="231">
                  <c:v>13217.499999999998</c:v>
                </c:pt>
                <c:pt idx="232">
                  <c:v>13505.2</c:v>
                </c:pt>
                <c:pt idx="233">
                  <c:v>13780.2</c:v>
                </c:pt>
                <c:pt idx="234">
                  <c:v>13968.900000000001</c:v>
                </c:pt>
                <c:pt idx="235">
                  <c:v>14080.2</c:v>
                </c:pt>
                <c:pt idx="236">
                  <c:v>14168.5</c:v>
                </c:pt>
                <c:pt idx="237">
                  <c:v>14127.5</c:v>
                </c:pt>
                <c:pt idx="238">
                  <c:v>14014.400000000001</c:v>
                </c:pt>
                <c:pt idx="239">
                  <c:v>13820.3</c:v>
                </c:pt>
                <c:pt idx="240">
                  <c:v>15700.1</c:v>
                </c:pt>
                <c:pt idx="241">
                  <c:v>15706.3</c:v>
                </c:pt>
                <c:pt idx="242">
                  <c:v>15647.8</c:v>
                </c:pt>
                <c:pt idx="243">
                  <c:v>15511.9</c:v>
                </c:pt>
                <c:pt idx="244">
                  <c:v>15298.299999999997</c:v>
                </c:pt>
                <c:pt idx="245">
                  <c:v>15033</c:v>
                </c:pt>
                <c:pt idx="246">
                  <c:v>14725.199999999999</c:v>
                </c:pt>
                <c:pt idx="247">
                  <c:v>14408.4</c:v>
                </c:pt>
                <c:pt idx="248">
                  <c:v>14075.099999999999</c:v>
                </c:pt>
                <c:pt idx="249">
                  <c:v>13729.8</c:v>
                </c:pt>
                <c:pt idx="250">
                  <c:v>13361.7</c:v>
                </c:pt>
                <c:pt idx="251">
                  <c:v>13052.9</c:v>
                </c:pt>
                <c:pt idx="252">
                  <c:v>12916.300000000001</c:v>
                </c:pt>
                <c:pt idx="253">
                  <c:v>13234.5</c:v>
                </c:pt>
                <c:pt idx="254">
                  <c:v>13799.300000000001</c:v>
                </c:pt>
                <c:pt idx="255">
                  <c:v>14346.1</c:v>
                </c:pt>
                <c:pt idx="256">
                  <c:v>14698.3</c:v>
                </c:pt>
                <c:pt idx="257">
                  <c:v>14713.6</c:v>
                </c:pt>
                <c:pt idx="258">
                  <c:v>14434</c:v>
                </c:pt>
                <c:pt idx="259">
                  <c:v>14016.099999999999</c:v>
                </c:pt>
                <c:pt idx="260">
                  <c:v>13624.400000000001</c:v>
                </c:pt>
                <c:pt idx="261">
                  <c:v>13286.900000000001</c:v>
                </c:pt>
                <c:pt idx="262">
                  <c:v>13029.800000000001</c:v>
                </c:pt>
                <c:pt idx="263">
                  <c:v>12873.1</c:v>
                </c:pt>
                <c:pt idx="264">
                  <c:v>12764.1</c:v>
                </c:pt>
                <c:pt idx="265">
                  <c:v>12701.400000000001</c:v>
                </c:pt>
                <c:pt idx="266">
                  <c:v>12679.7</c:v>
                </c:pt>
                <c:pt idx="267">
                  <c:v>12691.7</c:v>
                </c:pt>
                <c:pt idx="268">
                  <c:v>12680.000000000002</c:v>
                </c:pt>
                <c:pt idx="269">
                  <c:v>12667.4</c:v>
                </c:pt>
                <c:pt idx="270">
                  <c:v>12637</c:v>
                </c:pt>
                <c:pt idx="271">
                  <c:v>12525.1</c:v>
                </c:pt>
                <c:pt idx="272">
                  <c:v>12287.2</c:v>
                </c:pt>
                <c:pt idx="273">
                  <c:v>11908.499999999998</c:v>
                </c:pt>
                <c:pt idx="274">
                  <c:v>11345.300000000001</c:v>
                </c:pt>
                <c:pt idx="275">
                  <c:v>10913.9</c:v>
                </c:pt>
                <c:pt idx="276">
                  <c:v>11063.199999999999</c:v>
                </c:pt>
                <c:pt idx="277">
                  <c:v>11414.999999999998</c:v>
                </c:pt>
                <c:pt idx="278">
                  <c:v>11736.9</c:v>
                </c:pt>
                <c:pt idx="279">
                  <c:v>12035.800000000001</c:v>
                </c:pt>
                <c:pt idx="280">
                  <c:v>12302.400000000001</c:v>
                </c:pt>
                <c:pt idx="281">
                  <c:v>12518.400000000001</c:v>
                </c:pt>
                <c:pt idx="282">
                  <c:v>12675.3</c:v>
                </c:pt>
                <c:pt idx="283">
                  <c:v>12749.6</c:v>
                </c:pt>
                <c:pt idx="284">
                  <c:v>12725.8</c:v>
                </c:pt>
                <c:pt idx="285">
                  <c:v>12683.699999999999</c:v>
                </c:pt>
                <c:pt idx="286">
                  <c:v>12578.599999999999</c:v>
                </c:pt>
                <c:pt idx="287">
                  <c:v>12402.6</c:v>
                </c:pt>
                <c:pt idx="288">
                  <c:v>12643.2</c:v>
                </c:pt>
                <c:pt idx="289">
                  <c:v>12575.9</c:v>
                </c:pt>
                <c:pt idx="290">
                  <c:v>12511.2</c:v>
                </c:pt>
                <c:pt idx="291">
                  <c:v>12464</c:v>
                </c:pt>
                <c:pt idx="292">
                  <c:v>12416.8</c:v>
                </c:pt>
                <c:pt idx="293">
                  <c:v>12341.800000000001</c:v>
                </c:pt>
                <c:pt idx="294">
                  <c:v>12252.2</c:v>
                </c:pt>
                <c:pt idx="295">
                  <c:v>12091.300000000001</c:v>
                </c:pt>
                <c:pt idx="296">
                  <c:v>11900.6</c:v>
                </c:pt>
                <c:pt idx="297">
                  <c:v>11680.1</c:v>
                </c:pt>
                <c:pt idx="298">
                  <c:v>11460.1</c:v>
                </c:pt>
                <c:pt idx="299">
                  <c:v>11297.5</c:v>
                </c:pt>
                <c:pt idx="300">
                  <c:v>11348.2</c:v>
                </c:pt>
                <c:pt idx="301">
                  <c:v>11900.500000000002</c:v>
                </c:pt>
                <c:pt idx="302">
                  <c:v>12670.9</c:v>
                </c:pt>
                <c:pt idx="303">
                  <c:v>13349.699999999999</c:v>
                </c:pt>
                <c:pt idx="304">
                  <c:v>13828</c:v>
                </c:pt>
                <c:pt idx="305">
                  <c:v>14009.4</c:v>
                </c:pt>
                <c:pt idx="306">
                  <c:v>13979.7</c:v>
                </c:pt>
                <c:pt idx="307">
                  <c:v>13817.3</c:v>
                </c:pt>
                <c:pt idx="308">
                  <c:v>13645.199999999999</c:v>
                </c:pt>
                <c:pt idx="309">
                  <c:v>13479.2</c:v>
                </c:pt>
                <c:pt idx="310">
                  <c:v>13359.3</c:v>
                </c:pt>
                <c:pt idx="311">
                  <c:v>13260.900000000001</c:v>
                </c:pt>
                <c:pt idx="312">
                  <c:v>13173</c:v>
                </c:pt>
                <c:pt idx="313">
                  <c:v>13097.9</c:v>
                </c:pt>
                <c:pt idx="314">
                  <c:v>13035.8</c:v>
                </c:pt>
                <c:pt idx="315">
                  <c:v>13023.9</c:v>
                </c:pt>
                <c:pt idx="316">
                  <c:v>13030.5</c:v>
                </c:pt>
                <c:pt idx="317">
                  <c:v>13084.099999999999</c:v>
                </c:pt>
                <c:pt idx="318">
                  <c:v>13131</c:v>
                </c:pt>
                <c:pt idx="319">
                  <c:v>13034.4</c:v>
                </c:pt>
                <c:pt idx="320">
                  <c:v>12775.9</c:v>
                </c:pt>
                <c:pt idx="321">
                  <c:v>12399.8</c:v>
                </c:pt>
                <c:pt idx="322">
                  <c:v>11870.6</c:v>
                </c:pt>
                <c:pt idx="323">
                  <c:v>11428.900000000001</c:v>
                </c:pt>
                <c:pt idx="324">
                  <c:v>11520.5</c:v>
                </c:pt>
                <c:pt idx="325">
                  <c:v>11826.9</c:v>
                </c:pt>
                <c:pt idx="326">
                  <c:v>12139</c:v>
                </c:pt>
                <c:pt idx="327">
                  <c:v>12365.199999999999</c:v>
                </c:pt>
                <c:pt idx="328">
                  <c:v>12544.099999999999</c:v>
                </c:pt>
                <c:pt idx="329">
                  <c:v>12677.3</c:v>
                </c:pt>
                <c:pt idx="330">
                  <c:v>12768.5</c:v>
                </c:pt>
                <c:pt idx="331">
                  <c:v>12819.6</c:v>
                </c:pt>
                <c:pt idx="332">
                  <c:v>12814.6</c:v>
                </c:pt>
                <c:pt idx="333">
                  <c:v>12756</c:v>
                </c:pt>
                <c:pt idx="334">
                  <c:v>12643.800000000001</c:v>
                </c:pt>
                <c:pt idx="335">
                  <c:v>12496.2</c:v>
                </c:pt>
              </c:numCache>
            </c:numRef>
          </c:val>
          <c:smooth val="0"/>
          <c:extLst>
            <c:ext xmlns:c16="http://schemas.microsoft.com/office/drawing/2014/chart" uri="{C3380CC4-5D6E-409C-BE32-E72D297353CC}">
              <c16:uniqueId val="{00000004-591A-468C-99B0-5BD3EAF74870}"/>
            </c:ext>
          </c:extLst>
        </c:ser>
        <c:dLbls>
          <c:showLegendKey val="0"/>
          <c:showVal val="0"/>
          <c:showCatName val="0"/>
          <c:showSerName val="0"/>
          <c:showPercent val="0"/>
          <c:showBubbleSize val="0"/>
        </c:dLbls>
        <c:marker val="1"/>
        <c:smooth val="0"/>
        <c:axId val="496403864"/>
        <c:axId val="496401240"/>
      </c:lineChart>
      <c:catAx>
        <c:axId val="496403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85000"/>
                    <a:lumOff val="15000"/>
                  </a:schemeClr>
                </a:solidFill>
                <a:latin typeface="+mn-lt"/>
                <a:ea typeface="+mn-ea"/>
                <a:cs typeface="+mn-cs"/>
              </a:defRPr>
            </a:pPr>
            <a:endParaRPr lang="en-US"/>
          </a:p>
        </c:txPr>
        <c:crossAx val="496401240"/>
        <c:crosses val="autoZero"/>
        <c:auto val="1"/>
        <c:lblAlgn val="ctr"/>
        <c:lblOffset val="100"/>
        <c:noMultiLvlLbl val="0"/>
      </c:catAx>
      <c:valAx>
        <c:axId val="496401240"/>
        <c:scaling>
          <c:orientation val="minMax"/>
          <c:max val="2000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pt-BR">
                    <a:solidFill>
                      <a:schemeClr val="tx1">
                        <a:lumMod val="85000"/>
                        <a:lumOff val="15000"/>
                      </a:schemeClr>
                    </a:solidFill>
                  </a:rPr>
                  <a:t>MW</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85000"/>
                    <a:lumOff val="15000"/>
                  </a:schemeClr>
                </a:solidFill>
                <a:latin typeface="+mn-lt"/>
                <a:ea typeface="+mn-ea"/>
                <a:cs typeface="+mn-cs"/>
              </a:defRPr>
            </a:pPr>
            <a:endParaRPr lang="en-US"/>
          </a:p>
        </c:txPr>
        <c:crossAx val="496403864"/>
        <c:crosses val="autoZero"/>
        <c:crossBetween val="between"/>
        <c:majorUnit val="2000"/>
      </c:valAx>
      <c:spPr>
        <a:noFill/>
        <a:ln>
          <a:noFill/>
        </a:ln>
        <a:effectLst/>
      </c:spPr>
    </c:plotArea>
    <c:legend>
      <c:legendPos val="b"/>
      <c:legendEntry>
        <c:idx val="4"/>
        <c:delete val="1"/>
      </c:legendEntry>
      <c:overlay val="0"/>
      <c:spPr>
        <a:noFill/>
        <a:ln>
          <a:noFill/>
        </a:ln>
        <a:effectLst/>
      </c:spPr>
      <c:txPr>
        <a:bodyPr rot="0" spcFirstLastPara="1" vertOverflow="ellipsis" vert="horz" wrap="square" anchor="ctr" anchorCtr="1"/>
        <a:lstStyle/>
        <a:p>
          <a:pPr>
            <a:defRPr sz="900" b="0" i="0" u="none" strike="noStrike" kern="1200" baseline="0">
              <a:solidFill>
                <a:schemeClr val="tx1">
                  <a:lumMod val="85000"/>
                  <a:lumOff val="1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2"/>
          <c:order val="0"/>
          <c:tx>
            <c:strRef>
              <c:f>Semana_03!$E$1</c:f>
              <c:strCache>
                <c:ptCount val="1"/>
                <c:pt idx="0">
                  <c:v>PCH</c:v>
                </c:pt>
              </c:strCache>
            </c:strRef>
          </c:tx>
          <c:spPr>
            <a:solidFill>
              <a:schemeClr val="accent3"/>
            </a:solidFill>
            <a:ln>
              <a:noFill/>
            </a:ln>
            <a:effectLst/>
          </c:spPr>
          <c:invertIfNegative val="0"/>
          <c:cat>
            <c:multiLvlStrRef>
              <c:f>Semana_03!$A$2:$B$337</c:f>
              <c:multiLvlStrCache>
                <c:ptCount val="336"/>
                <c:lvl>
                  <c:pt idx="0">
                    <c:v>00:00</c:v>
                  </c:pt>
                  <c:pt idx="1">
                    <c:v>00:30</c:v>
                  </c:pt>
                  <c:pt idx="2">
                    <c:v>01:00</c:v>
                  </c:pt>
                  <c:pt idx="3">
                    <c:v>01:30</c:v>
                  </c:pt>
                  <c:pt idx="4">
                    <c:v>02:00</c:v>
                  </c:pt>
                  <c:pt idx="5">
                    <c:v>02:30</c:v>
                  </c:pt>
                  <c:pt idx="6">
                    <c:v>03:00</c:v>
                  </c:pt>
                  <c:pt idx="7">
                    <c:v>03:30</c:v>
                  </c:pt>
                  <c:pt idx="8">
                    <c:v>04:00</c:v>
                  </c:pt>
                  <c:pt idx="9">
                    <c:v>04:30</c:v>
                  </c:pt>
                  <c:pt idx="10">
                    <c:v>05:00</c:v>
                  </c:pt>
                  <c:pt idx="11">
                    <c:v>05:30</c:v>
                  </c:pt>
                  <c:pt idx="12">
                    <c:v>06:00</c:v>
                  </c:pt>
                  <c:pt idx="13">
                    <c:v>06:30</c:v>
                  </c:pt>
                  <c:pt idx="14">
                    <c:v>07:00</c:v>
                  </c:pt>
                  <c:pt idx="15">
                    <c:v>07:30</c:v>
                  </c:pt>
                  <c:pt idx="16">
                    <c:v>08:00</c:v>
                  </c:pt>
                  <c:pt idx="17">
                    <c:v>08:30</c:v>
                  </c:pt>
                  <c:pt idx="18">
                    <c:v>09:00</c:v>
                  </c:pt>
                  <c:pt idx="19">
                    <c:v>09:30</c:v>
                  </c:pt>
                  <c:pt idx="20">
                    <c:v>10:00</c:v>
                  </c:pt>
                  <c:pt idx="21">
                    <c:v>10:30</c:v>
                  </c:pt>
                  <c:pt idx="22">
                    <c:v>11:00</c:v>
                  </c:pt>
                  <c:pt idx="23">
                    <c:v>11:30</c:v>
                  </c:pt>
                  <c:pt idx="24">
                    <c:v>12:00</c:v>
                  </c:pt>
                  <c:pt idx="25">
                    <c:v>12:30</c:v>
                  </c:pt>
                  <c:pt idx="26">
                    <c:v>13:00</c:v>
                  </c:pt>
                  <c:pt idx="27">
                    <c:v>13:30</c:v>
                  </c:pt>
                  <c:pt idx="28">
                    <c:v>14:00</c:v>
                  </c:pt>
                  <c:pt idx="29">
                    <c:v>14:30</c:v>
                  </c:pt>
                  <c:pt idx="30">
                    <c:v>15:00</c:v>
                  </c:pt>
                  <c:pt idx="31">
                    <c:v>15:30</c:v>
                  </c:pt>
                  <c:pt idx="32">
                    <c:v>16:00</c:v>
                  </c:pt>
                  <c:pt idx="33">
                    <c:v>16:30</c:v>
                  </c:pt>
                  <c:pt idx="34">
                    <c:v>17:00</c:v>
                  </c:pt>
                  <c:pt idx="35">
                    <c:v>17:30</c:v>
                  </c:pt>
                  <c:pt idx="36">
                    <c:v>18:00</c:v>
                  </c:pt>
                  <c:pt idx="37">
                    <c:v>18:30</c:v>
                  </c:pt>
                  <c:pt idx="38">
                    <c:v>19:00</c:v>
                  </c:pt>
                  <c:pt idx="39">
                    <c:v>19:30</c:v>
                  </c:pt>
                  <c:pt idx="40">
                    <c:v>20:00</c:v>
                  </c:pt>
                  <c:pt idx="41">
                    <c:v>20:30</c:v>
                  </c:pt>
                  <c:pt idx="42">
                    <c:v>21:00</c:v>
                  </c:pt>
                  <c:pt idx="43">
                    <c:v>21:30</c:v>
                  </c:pt>
                  <c:pt idx="44">
                    <c:v>22:00</c:v>
                  </c:pt>
                  <c:pt idx="45">
                    <c:v>22:30</c:v>
                  </c:pt>
                  <c:pt idx="46">
                    <c:v>23:00</c:v>
                  </c:pt>
                  <c:pt idx="47">
                    <c:v>23:30</c:v>
                  </c:pt>
                  <c:pt idx="48">
                    <c:v>00:00</c:v>
                  </c:pt>
                  <c:pt idx="49">
                    <c:v>00:30</c:v>
                  </c:pt>
                  <c:pt idx="50">
                    <c:v>01:00</c:v>
                  </c:pt>
                  <c:pt idx="51">
                    <c:v>01:30</c:v>
                  </c:pt>
                  <c:pt idx="52">
                    <c:v>02:00</c:v>
                  </c:pt>
                  <c:pt idx="53">
                    <c:v>02:30</c:v>
                  </c:pt>
                  <c:pt idx="54">
                    <c:v>03:00</c:v>
                  </c:pt>
                  <c:pt idx="55">
                    <c:v>03:30</c:v>
                  </c:pt>
                  <c:pt idx="56">
                    <c:v>04:00</c:v>
                  </c:pt>
                  <c:pt idx="57">
                    <c:v>04:30</c:v>
                  </c:pt>
                  <c:pt idx="58">
                    <c:v>05:00</c:v>
                  </c:pt>
                  <c:pt idx="59">
                    <c:v>05:30</c:v>
                  </c:pt>
                  <c:pt idx="60">
                    <c:v>06:00</c:v>
                  </c:pt>
                  <c:pt idx="61">
                    <c:v>06:30</c:v>
                  </c:pt>
                  <c:pt idx="62">
                    <c:v>07:00</c:v>
                  </c:pt>
                  <c:pt idx="63">
                    <c:v>07:30</c:v>
                  </c:pt>
                  <c:pt idx="64">
                    <c:v>08:00</c:v>
                  </c:pt>
                  <c:pt idx="65">
                    <c:v>08:30</c:v>
                  </c:pt>
                  <c:pt idx="66">
                    <c:v>09:00</c:v>
                  </c:pt>
                  <c:pt idx="67">
                    <c:v>09:30</c:v>
                  </c:pt>
                  <c:pt idx="68">
                    <c:v>10:00</c:v>
                  </c:pt>
                  <c:pt idx="69">
                    <c:v>10:30</c:v>
                  </c:pt>
                  <c:pt idx="70">
                    <c:v>11:00</c:v>
                  </c:pt>
                  <c:pt idx="71">
                    <c:v>11:30</c:v>
                  </c:pt>
                  <c:pt idx="72">
                    <c:v>12:00</c:v>
                  </c:pt>
                  <c:pt idx="73">
                    <c:v>12:30</c:v>
                  </c:pt>
                  <c:pt idx="74">
                    <c:v>13:00</c:v>
                  </c:pt>
                  <c:pt idx="75">
                    <c:v>13:30</c:v>
                  </c:pt>
                  <c:pt idx="76">
                    <c:v>14:00</c:v>
                  </c:pt>
                  <c:pt idx="77">
                    <c:v>14:30</c:v>
                  </c:pt>
                  <c:pt idx="78">
                    <c:v>15:00</c:v>
                  </c:pt>
                  <c:pt idx="79">
                    <c:v>15:30</c:v>
                  </c:pt>
                  <c:pt idx="80">
                    <c:v>16:00</c:v>
                  </c:pt>
                  <c:pt idx="81">
                    <c:v>16:30</c:v>
                  </c:pt>
                  <c:pt idx="82">
                    <c:v>17:00</c:v>
                  </c:pt>
                  <c:pt idx="83">
                    <c:v>17:30</c:v>
                  </c:pt>
                  <c:pt idx="84">
                    <c:v>18:00</c:v>
                  </c:pt>
                  <c:pt idx="85">
                    <c:v>18:30</c:v>
                  </c:pt>
                  <c:pt idx="86">
                    <c:v>19:00</c:v>
                  </c:pt>
                  <c:pt idx="87">
                    <c:v>19:30</c:v>
                  </c:pt>
                  <c:pt idx="88">
                    <c:v>20:00</c:v>
                  </c:pt>
                  <c:pt idx="89">
                    <c:v>20:30</c:v>
                  </c:pt>
                  <c:pt idx="90">
                    <c:v>21:00</c:v>
                  </c:pt>
                  <c:pt idx="91">
                    <c:v>21:30</c:v>
                  </c:pt>
                  <c:pt idx="92">
                    <c:v>22:00</c:v>
                  </c:pt>
                  <c:pt idx="93">
                    <c:v>22:30</c:v>
                  </c:pt>
                  <c:pt idx="94">
                    <c:v>23:00</c:v>
                  </c:pt>
                  <c:pt idx="95">
                    <c:v>23:30</c:v>
                  </c:pt>
                  <c:pt idx="96">
                    <c:v>00:00</c:v>
                  </c:pt>
                  <c:pt idx="97">
                    <c:v>00:30</c:v>
                  </c:pt>
                  <c:pt idx="98">
                    <c:v>01:00</c:v>
                  </c:pt>
                  <c:pt idx="99">
                    <c:v>01:30</c:v>
                  </c:pt>
                  <c:pt idx="100">
                    <c:v>02:00</c:v>
                  </c:pt>
                  <c:pt idx="101">
                    <c:v>02:30</c:v>
                  </c:pt>
                  <c:pt idx="102">
                    <c:v>03:00</c:v>
                  </c:pt>
                  <c:pt idx="103">
                    <c:v>03:30</c:v>
                  </c:pt>
                  <c:pt idx="104">
                    <c:v>04:00</c:v>
                  </c:pt>
                  <c:pt idx="105">
                    <c:v>04:30</c:v>
                  </c:pt>
                  <c:pt idx="106">
                    <c:v>05:00</c:v>
                  </c:pt>
                  <c:pt idx="107">
                    <c:v>05:30</c:v>
                  </c:pt>
                  <c:pt idx="108">
                    <c:v>06:00</c:v>
                  </c:pt>
                  <c:pt idx="109">
                    <c:v>06:30</c:v>
                  </c:pt>
                  <c:pt idx="110">
                    <c:v>07:00</c:v>
                  </c:pt>
                  <c:pt idx="111">
                    <c:v>07:30</c:v>
                  </c:pt>
                  <c:pt idx="112">
                    <c:v>08:00</c:v>
                  </c:pt>
                  <c:pt idx="113">
                    <c:v>08:30</c:v>
                  </c:pt>
                  <c:pt idx="114">
                    <c:v>09:00</c:v>
                  </c:pt>
                  <c:pt idx="115">
                    <c:v>09:30</c:v>
                  </c:pt>
                  <c:pt idx="116">
                    <c:v>10:00</c:v>
                  </c:pt>
                  <c:pt idx="117">
                    <c:v>10:30</c:v>
                  </c:pt>
                  <c:pt idx="118">
                    <c:v>11:00</c:v>
                  </c:pt>
                  <c:pt idx="119">
                    <c:v>11:30</c:v>
                  </c:pt>
                  <c:pt idx="120">
                    <c:v>12:00</c:v>
                  </c:pt>
                  <c:pt idx="121">
                    <c:v>12:30</c:v>
                  </c:pt>
                  <c:pt idx="122">
                    <c:v>13:00</c:v>
                  </c:pt>
                  <c:pt idx="123">
                    <c:v>13:30</c:v>
                  </c:pt>
                  <c:pt idx="124">
                    <c:v>14:00</c:v>
                  </c:pt>
                  <c:pt idx="125">
                    <c:v>14:30</c:v>
                  </c:pt>
                  <c:pt idx="126">
                    <c:v>15:00</c:v>
                  </c:pt>
                  <c:pt idx="127">
                    <c:v>15:30</c:v>
                  </c:pt>
                  <c:pt idx="128">
                    <c:v>16:00</c:v>
                  </c:pt>
                  <c:pt idx="129">
                    <c:v>16:30</c:v>
                  </c:pt>
                  <c:pt idx="130">
                    <c:v>17:00</c:v>
                  </c:pt>
                  <c:pt idx="131">
                    <c:v>17:30</c:v>
                  </c:pt>
                  <c:pt idx="132">
                    <c:v>18:00</c:v>
                  </c:pt>
                  <c:pt idx="133">
                    <c:v>18:30</c:v>
                  </c:pt>
                  <c:pt idx="134">
                    <c:v>19:00</c:v>
                  </c:pt>
                  <c:pt idx="135">
                    <c:v>19:30</c:v>
                  </c:pt>
                  <c:pt idx="136">
                    <c:v>20:00</c:v>
                  </c:pt>
                  <c:pt idx="137">
                    <c:v>20:30</c:v>
                  </c:pt>
                  <c:pt idx="138">
                    <c:v>21:00</c:v>
                  </c:pt>
                  <c:pt idx="139">
                    <c:v>21:30</c:v>
                  </c:pt>
                  <c:pt idx="140">
                    <c:v>22:00</c:v>
                  </c:pt>
                  <c:pt idx="141">
                    <c:v>22:30</c:v>
                  </c:pt>
                  <c:pt idx="142">
                    <c:v>23:00</c:v>
                  </c:pt>
                  <c:pt idx="143">
                    <c:v>23:30</c:v>
                  </c:pt>
                  <c:pt idx="144">
                    <c:v>00:00</c:v>
                  </c:pt>
                  <c:pt idx="145">
                    <c:v>00:30</c:v>
                  </c:pt>
                  <c:pt idx="146">
                    <c:v>01:00</c:v>
                  </c:pt>
                  <c:pt idx="147">
                    <c:v>01:30</c:v>
                  </c:pt>
                  <c:pt idx="148">
                    <c:v>02:00</c:v>
                  </c:pt>
                  <c:pt idx="149">
                    <c:v>02:30</c:v>
                  </c:pt>
                  <c:pt idx="150">
                    <c:v>03:00</c:v>
                  </c:pt>
                  <c:pt idx="151">
                    <c:v>03:30</c:v>
                  </c:pt>
                  <c:pt idx="152">
                    <c:v>04:00</c:v>
                  </c:pt>
                  <c:pt idx="153">
                    <c:v>04:30</c:v>
                  </c:pt>
                  <c:pt idx="154">
                    <c:v>05:00</c:v>
                  </c:pt>
                  <c:pt idx="155">
                    <c:v>05:30</c:v>
                  </c:pt>
                  <c:pt idx="156">
                    <c:v>06:00</c:v>
                  </c:pt>
                  <c:pt idx="157">
                    <c:v>06:30</c:v>
                  </c:pt>
                  <c:pt idx="158">
                    <c:v>07:00</c:v>
                  </c:pt>
                  <c:pt idx="159">
                    <c:v>07:30</c:v>
                  </c:pt>
                  <c:pt idx="160">
                    <c:v>08:00</c:v>
                  </c:pt>
                  <c:pt idx="161">
                    <c:v>08:30</c:v>
                  </c:pt>
                  <c:pt idx="162">
                    <c:v>09:00</c:v>
                  </c:pt>
                  <c:pt idx="163">
                    <c:v>09:30</c:v>
                  </c:pt>
                  <c:pt idx="164">
                    <c:v>10:00</c:v>
                  </c:pt>
                  <c:pt idx="165">
                    <c:v>10:30</c:v>
                  </c:pt>
                  <c:pt idx="166">
                    <c:v>11:00</c:v>
                  </c:pt>
                  <c:pt idx="167">
                    <c:v>11:30</c:v>
                  </c:pt>
                  <c:pt idx="168">
                    <c:v>12:00</c:v>
                  </c:pt>
                  <c:pt idx="169">
                    <c:v>12:30</c:v>
                  </c:pt>
                  <c:pt idx="170">
                    <c:v>13:00</c:v>
                  </c:pt>
                  <c:pt idx="171">
                    <c:v>13:30</c:v>
                  </c:pt>
                  <c:pt idx="172">
                    <c:v>14:00</c:v>
                  </c:pt>
                  <c:pt idx="173">
                    <c:v>14:30</c:v>
                  </c:pt>
                  <c:pt idx="174">
                    <c:v>15:00</c:v>
                  </c:pt>
                  <c:pt idx="175">
                    <c:v>15:30</c:v>
                  </c:pt>
                  <c:pt idx="176">
                    <c:v>16:00</c:v>
                  </c:pt>
                  <c:pt idx="177">
                    <c:v>16:30</c:v>
                  </c:pt>
                  <c:pt idx="178">
                    <c:v>17:00</c:v>
                  </c:pt>
                  <c:pt idx="179">
                    <c:v>17:30</c:v>
                  </c:pt>
                  <c:pt idx="180">
                    <c:v>18:00</c:v>
                  </c:pt>
                  <c:pt idx="181">
                    <c:v>18:30</c:v>
                  </c:pt>
                  <c:pt idx="182">
                    <c:v>19:00</c:v>
                  </c:pt>
                  <c:pt idx="183">
                    <c:v>19:30</c:v>
                  </c:pt>
                  <c:pt idx="184">
                    <c:v>20:00</c:v>
                  </c:pt>
                  <c:pt idx="185">
                    <c:v>20:30</c:v>
                  </c:pt>
                  <c:pt idx="186">
                    <c:v>21:00</c:v>
                  </c:pt>
                  <c:pt idx="187">
                    <c:v>21:30</c:v>
                  </c:pt>
                  <c:pt idx="188">
                    <c:v>22:00</c:v>
                  </c:pt>
                  <c:pt idx="189">
                    <c:v>22:30</c:v>
                  </c:pt>
                  <c:pt idx="190">
                    <c:v>23:00</c:v>
                  </c:pt>
                  <c:pt idx="191">
                    <c:v>23:30</c:v>
                  </c:pt>
                  <c:pt idx="192">
                    <c:v>00:00</c:v>
                  </c:pt>
                  <c:pt idx="193">
                    <c:v>00:30</c:v>
                  </c:pt>
                  <c:pt idx="194">
                    <c:v>01:00</c:v>
                  </c:pt>
                  <c:pt idx="195">
                    <c:v>01:30</c:v>
                  </c:pt>
                  <c:pt idx="196">
                    <c:v>02:00</c:v>
                  </c:pt>
                  <c:pt idx="197">
                    <c:v>02:30</c:v>
                  </c:pt>
                  <c:pt idx="198">
                    <c:v>03:00</c:v>
                  </c:pt>
                  <c:pt idx="199">
                    <c:v>03:30</c:v>
                  </c:pt>
                  <c:pt idx="200">
                    <c:v>04:00</c:v>
                  </c:pt>
                  <c:pt idx="201">
                    <c:v>04:30</c:v>
                  </c:pt>
                  <c:pt idx="202">
                    <c:v>05:00</c:v>
                  </c:pt>
                  <c:pt idx="203">
                    <c:v>05:30</c:v>
                  </c:pt>
                  <c:pt idx="204">
                    <c:v>06:00</c:v>
                  </c:pt>
                  <c:pt idx="205">
                    <c:v>06:30</c:v>
                  </c:pt>
                  <c:pt idx="206">
                    <c:v>07:00</c:v>
                  </c:pt>
                  <c:pt idx="207">
                    <c:v>07:30</c:v>
                  </c:pt>
                  <c:pt idx="208">
                    <c:v>08:00</c:v>
                  </c:pt>
                  <c:pt idx="209">
                    <c:v>08:30</c:v>
                  </c:pt>
                  <c:pt idx="210">
                    <c:v>09:00</c:v>
                  </c:pt>
                  <c:pt idx="211">
                    <c:v>09:30</c:v>
                  </c:pt>
                  <c:pt idx="212">
                    <c:v>10:00</c:v>
                  </c:pt>
                  <c:pt idx="213">
                    <c:v>10:30</c:v>
                  </c:pt>
                  <c:pt idx="214">
                    <c:v>11:00</c:v>
                  </c:pt>
                  <c:pt idx="215">
                    <c:v>11:30</c:v>
                  </c:pt>
                  <c:pt idx="216">
                    <c:v>12:00</c:v>
                  </c:pt>
                  <c:pt idx="217">
                    <c:v>12:30</c:v>
                  </c:pt>
                  <c:pt idx="218">
                    <c:v>13:00</c:v>
                  </c:pt>
                  <c:pt idx="219">
                    <c:v>13:30</c:v>
                  </c:pt>
                  <c:pt idx="220">
                    <c:v>14:00</c:v>
                  </c:pt>
                  <c:pt idx="221">
                    <c:v>14:30</c:v>
                  </c:pt>
                  <c:pt idx="222">
                    <c:v>15:00</c:v>
                  </c:pt>
                  <c:pt idx="223">
                    <c:v>15:30</c:v>
                  </c:pt>
                  <c:pt idx="224">
                    <c:v>16:00</c:v>
                  </c:pt>
                  <c:pt idx="225">
                    <c:v>16:30</c:v>
                  </c:pt>
                  <c:pt idx="226">
                    <c:v>17:00</c:v>
                  </c:pt>
                  <c:pt idx="227">
                    <c:v>17:30</c:v>
                  </c:pt>
                  <c:pt idx="228">
                    <c:v>18:00</c:v>
                  </c:pt>
                  <c:pt idx="229">
                    <c:v>18:30</c:v>
                  </c:pt>
                  <c:pt idx="230">
                    <c:v>19:00</c:v>
                  </c:pt>
                  <c:pt idx="231">
                    <c:v>19:30</c:v>
                  </c:pt>
                  <c:pt idx="232">
                    <c:v>20:00</c:v>
                  </c:pt>
                  <c:pt idx="233">
                    <c:v>20:30</c:v>
                  </c:pt>
                  <c:pt idx="234">
                    <c:v>21:00</c:v>
                  </c:pt>
                  <c:pt idx="235">
                    <c:v>21:30</c:v>
                  </c:pt>
                  <c:pt idx="236">
                    <c:v>22:00</c:v>
                  </c:pt>
                  <c:pt idx="237">
                    <c:v>22:30</c:v>
                  </c:pt>
                  <c:pt idx="238">
                    <c:v>23:00</c:v>
                  </c:pt>
                  <c:pt idx="239">
                    <c:v>23:30</c:v>
                  </c:pt>
                  <c:pt idx="240">
                    <c:v>00:00</c:v>
                  </c:pt>
                  <c:pt idx="241">
                    <c:v>00:30</c:v>
                  </c:pt>
                  <c:pt idx="242">
                    <c:v>01:00</c:v>
                  </c:pt>
                  <c:pt idx="243">
                    <c:v>01:30</c:v>
                  </c:pt>
                  <c:pt idx="244">
                    <c:v>02:00</c:v>
                  </c:pt>
                  <c:pt idx="245">
                    <c:v>02:30</c:v>
                  </c:pt>
                  <c:pt idx="246">
                    <c:v>03:00</c:v>
                  </c:pt>
                  <c:pt idx="247">
                    <c:v>03:30</c:v>
                  </c:pt>
                  <c:pt idx="248">
                    <c:v>04:00</c:v>
                  </c:pt>
                  <c:pt idx="249">
                    <c:v>04:30</c:v>
                  </c:pt>
                  <c:pt idx="250">
                    <c:v>05:00</c:v>
                  </c:pt>
                  <c:pt idx="251">
                    <c:v>05:30</c:v>
                  </c:pt>
                  <c:pt idx="252">
                    <c:v>06:00</c:v>
                  </c:pt>
                  <c:pt idx="253">
                    <c:v>06:30</c:v>
                  </c:pt>
                  <c:pt idx="254">
                    <c:v>07:00</c:v>
                  </c:pt>
                  <c:pt idx="255">
                    <c:v>07:30</c:v>
                  </c:pt>
                  <c:pt idx="256">
                    <c:v>08:00</c:v>
                  </c:pt>
                  <c:pt idx="257">
                    <c:v>08:30</c:v>
                  </c:pt>
                  <c:pt idx="258">
                    <c:v>09:00</c:v>
                  </c:pt>
                  <c:pt idx="259">
                    <c:v>09:30</c:v>
                  </c:pt>
                  <c:pt idx="260">
                    <c:v>10:00</c:v>
                  </c:pt>
                  <c:pt idx="261">
                    <c:v>10:30</c:v>
                  </c:pt>
                  <c:pt idx="262">
                    <c:v>11:00</c:v>
                  </c:pt>
                  <c:pt idx="263">
                    <c:v>11:30</c:v>
                  </c:pt>
                  <c:pt idx="264">
                    <c:v>12:00</c:v>
                  </c:pt>
                  <c:pt idx="265">
                    <c:v>12:30</c:v>
                  </c:pt>
                  <c:pt idx="266">
                    <c:v>13:00</c:v>
                  </c:pt>
                  <c:pt idx="267">
                    <c:v>13:30</c:v>
                  </c:pt>
                  <c:pt idx="268">
                    <c:v>14:00</c:v>
                  </c:pt>
                  <c:pt idx="269">
                    <c:v>14:30</c:v>
                  </c:pt>
                  <c:pt idx="270">
                    <c:v>15:00</c:v>
                  </c:pt>
                  <c:pt idx="271">
                    <c:v>15:30</c:v>
                  </c:pt>
                  <c:pt idx="272">
                    <c:v>16:00</c:v>
                  </c:pt>
                  <c:pt idx="273">
                    <c:v>16:30</c:v>
                  </c:pt>
                  <c:pt idx="274">
                    <c:v>17:00</c:v>
                  </c:pt>
                  <c:pt idx="275">
                    <c:v>17:30</c:v>
                  </c:pt>
                  <c:pt idx="276">
                    <c:v>18:00</c:v>
                  </c:pt>
                  <c:pt idx="277">
                    <c:v>18:30</c:v>
                  </c:pt>
                  <c:pt idx="278">
                    <c:v>19:00</c:v>
                  </c:pt>
                  <c:pt idx="279">
                    <c:v>19:30</c:v>
                  </c:pt>
                  <c:pt idx="280">
                    <c:v>20:00</c:v>
                  </c:pt>
                  <c:pt idx="281">
                    <c:v>20:30</c:v>
                  </c:pt>
                  <c:pt idx="282">
                    <c:v>21:00</c:v>
                  </c:pt>
                  <c:pt idx="283">
                    <c:v>21:30</c:v>
                  </c:pt>
                  <c:pt idx="284">
                    <c:v>22:00</c:v>
                  </c:pt>
                  <c:pt idx="285">
                    <c:v>22:30</c:v>
                  </c:pt>
                  <c:pt idx="286">
                    <c:v>23:00</c:v>
                  </c:pt>
                  <c:pt idx="287">
                    <c:v>23:30</c:v>
                  </c:pt>
                  <c:pt idx="288">
                    <c:v>00:00</c:v>
                  </c:pt>
                  <c:pt idx="289">
                    <c:v>00:30</c:v>
                  </c:pt>
                  <c:pt idx="290">
                    <c:v>01:00</c:v>
                  </c:pt>
                  <c:pt idx="291">
                    <c:v>01:30</c:v>
                  </c:pt>
                  <c:pt idx="292">
                    <c:v>02:00</c:v>
                  </c:pt>
                  <c:pt idx="293">
                    <c:v>02:30</c:v>
                  </c:pt>
                  <c:pt idx="294">
                    <c:v>03:00</c:v>
                  </c:pt>
                  <c:pt idx="295">
                    <c:v>03:30</c:v>
                  </c:pt>
                  <c:pt idx="296">
                    <c:v>04:00</c:v>
                  </c:pt>
                  <c:pt idx="297">
                    <c:v>04:30</c:v>
                  </c:pt>
                  <c:pt idx="298">
                    <c:v>05:00</c:v>
                  </c:pt>
                  <c:pt idx="299">
                    <c:v>05:30</c:v>
                  </c:pt>
                  <c:pt idx="300">
                    <c:v>06:00</c:v>
                  </c:pt>
                  <c:pt idx="301">
                    <c:v>06:30</c:v>
                  </c:pt>
                  <c:pt idx="302">
                    <c:v>07:00</c:v>
                  </c:pt>
                  <c:pt idx="303">
                    <c:v>07:30</c:v>
                  </c:pt>
                  <c:pt idx="304">
                    <c:v>08:00</c:v>
                  </c:pt>
                  <c:pt idx="305">
                    <c:v>08:30</c:v>
                  </c:pt>
                  <c:pt idx="306">
                    <c:v>09:00</c:v>
                  </c:pt>
                  <c:pt idx="307">
                    <c:v>09:30</c:v>
                  </c:pt>
                  <c:pt idx="308">
                    <c:v>10:00</c:v>
                  </c:pt>
                  <c:pt idx="309">
                    <c:v>10:30</c:v>
                  </c:pt>
                  <c:pt idx="310">
                    <c:v>11:00</c:v>
                  </c:pt>
                  <c:pt idx="311">
                    <c:v>11:30</c:v>
                  </c:pt>
                  <c:pt idx="312">
                    <c:v>12:00</c:v>
                  </c:pt>
                  <c:pt idx="313">
                    <c:v>12:30</c:v>
                  </c:pt>
                  <c:pt idx="314">
                    <c:v>13:00</c:v>
                  </c:pt>
                  <c:pt idx="315">
                    <c:v>13:30</c:v>
                  </c:pt>
                  <c:pt idx="316">
                    <c:v>14:00</c:v>
                  </c:pt>
                  <c:pt idx="317">
                    <c:v>14:30</c:v>
                  </c:pt>
                  <c:pt idx="318">
                    <c:v>15:00</c:v>
                  </c:pt>
                  <c:pt idx="319">
                    <c:v>15:30</c:v>
                  </c:pt>
                  <c:pt idx="320">
                    <c:v>16:00</c:v>
                  </c:pt>
                  <c:pt idx="321">
                    <c:v>16:30</c:v>
                  </c:pt>
                  <c:pt idx="322">
                    <c:v>17:00</c:v>
                  </c:pt>
                  <c:pt idx="323">
                    <c:v>17:30</c:v>
                  </c:pt>
                  <c:pt idx="324">
                    <c:v>18:00</c:v>
                  </c:pt>
                  <c:pt idx="325">
                    <c:v>18:30</c:v>
                  </c:pt>
                  <c:pt idx="326">
                    <c:v>19:00</c:v>
                  </c:pt>
                  <c:pt idx="327">
                    <c:v>19:30</c:v>
                  </c:pt>
                  <c:pt idx="328">
                    <c:v>20:00</c:v>
                  </c:pt>
                  <c:pt idx="329">
                    <c:v>20:30</c:v>
                  </c:pt>
                  <c:pt idx="330">
                    <c:v>21:00</c:v>
                  </c:pt>
                  <c:pt idx="331">
                    <c:v>21:30</c:v>
                  </c:pt>
                  <c:pt idx="332">
                    <c:v>22:00</c:v>
                  </c:pt>
                  <c:pt idx="333">
                    <c:v>22:30</c:v>
                  </c:pt>
                  <c:pt idx="334">
                    <c:v>23:00</c:v>
                  </c:pt>
                  <c:pt idx="335">
                    <c:v>23:30</c:v>
                  </c:pt>
                </c:lvl>
                <c:lvl>
                  <c:pt idx="0">
                    <c:v>9-abr</c:v>
                  </c:pt>
                  <c:pt idx="48">
                    <c:v>10-abr</c:v>
                  </c:pt>
                  <c:pt idx="96">
                    <c:v>11-abr</c:v>
                  </c:pt>
                  <c:pt idx="144">
                    <c:v>12-abr</c:v>
                  </c:pt>
                  <c:pt idx="192">
                    <c:v>13-abr</c:v>
                  </c:pt>
                  <c:pt idx="240">
                    <c:v>14-abr</c:v>
                  </c:pt>
                  <c:pt idx="288">
                    <c:v>15-abr</c:v>
                  </c:pt>
                </c:lvl>
              </c:multiLvlStrCache>
            </c:multiLvlStrRef>
          </c:cat>
          <c:val>
            <c:numRef>
              <c:f>Semana_03!$E$2:$E$337</c:f>
              <c:numCache>
                <c:formatCode>0</c:formatCode>
                <c:ptCount val="336"/>
                <c:pt idx="0">
                  <c:v>3649.9</c:v>
                </c:pt>
                <c:pt idx="1">
                  <c:v>3623</c:v>
                </c:pt>
                <c:pt idx="2">
                  <c:v>3611</c:v>
                </c:pt>
                <c:pt idx="3">
                  <c:v>3599</c:v>
                </c:pt>
                <c:pt idx="4">
                  <c:v>3596</c:v>
                </c:pt>
                <c:pt idx="5">
                  <c:v>3586</c:v>
                </c:pt>
                <c:pt idx="6">
                  <c:v>3577</c:v>
                </c:pt>
                <c:pt idx="7">
                  <c:v>3569.2</c:v>
                </c:pt>
                <c:pt idx="8">
                  <c:v>3561.2</c:v>
                </c:pt>
                <c:pt idx="9">
                  <c:v>3555.2</c:v>
                </c:pt>
                <c:pt idx="10">
                  <c:v>3551.2</c:v>
                </c:pt>
                <c:pt idx="11">
                  <c:v>3550.2</c:v>
                </c:pt>
                <c:pt idx="12">
                  <c:v>3547.2</c:v>
                </c:pt>
                <c:pt idx="13">
                  <c:v>3553.2</c:v>
                </c:pt>
                <c:pt idx="14">
                  <c:v>3570.2</c:v>
                </c:pt>
                <c:pt idx="15">
                  <c:v>3581</c:v>
                </c:pt>
                <c:pt idx="16">
                  <c:v>3592</c:v>
                </c:pt>
                <c:pt idx="17">
                  <c:v>3593</c:v>
                </c:pt>
                <c:pt idx="18">
                  <c:v>3595</c:v>
                </c:pt>
                <c:pt idx="19">
                  <c:v>3596</c:v>
                </c:pt>
                <c:pt idx="20">
                  <c:v>3595</c:v>
                </c:pt>
                <c:pt idx="21">
                  <c:v>3592</c:v>
                </c:pt>
                <c:pt idx="22">
                  <c:v>3589</c:v>
                </c:pt>
                <c:pt idx="23">
                  <c:v>3592</c:v>
                </c:pt>
                <c:pt idx="24">
                  <c:v>3598</c:v>
                </c:pt>
                <c:pt idx="25">
                  <c:v>3608</c:v>
                </c:pt>
                <c:pt idx="26">
                  <c:v>3614</c:v>
                </c:pt>
                <c:pt idx="27">
                  <c:v>3618</c:v>
                </c:pt>
                <c:pt idx="28">
                  <c:v>3621</c:v>
                </c:pt>
                <c:pt idx="29">
                  <c:v>3637</c:v>
                </c:pt>
                <c:pt idx="30">
                  <c:v>3654.9</c:v>
                </c:pt>
                <c:pt idx="31">
                  <c:v>3674.9</c:v>
                </c:pt>
                <c:pt idx="32">
                  <c:v>3681.9</c:v>
                </c:pt>
                <c:pt idx="33">
                  <c:v>3702.9</c:v>
                </c:pt>
                <c:pt idx="34">
                  <c:v>3722.1</c:v>
                </c:pt>
                <c:pt idx="35">
                  <c:v>3757.1</c:v>
                </c:pt>
                <c:pt idx="36">
                  <c:v>3796.1</c:v>
                </c:pt>
                <c:pt idx="37">
                  <c:v>3816.1</c:v>
                </c:pt>
                <c:pt idx="38">
                  <c:v>3826.1</c:v>
                </c:pt>
                <c:pt idx="39">
                  <c:v>3831.1</c:v>
                </c:pt>
                <c:pt idx="40">
                  <c:v>3830.1</c:v>
                </c:pt>
                <c:pt idx="41">
                  <c:v>3826.1</c:v>
                </c:pt>
                <c:pt idx="42">
                  <c:v>3815.1</c:v>
                </c:pt>
                <c:pt idx="43">
                  <c:v>3787.1</c:v>
                </c:pt>
                <c:pt idx="44">
                  <c:v>3748.1</c:v>
                </c:pt>
                <c:pt idx="45">
                  <c:v>3717</c:v>
                </c:pt>
                <c:pt idx="46">
                  <c:v>3684.9</c:v>
                </c:pt>
                <c:pt idx="47">
                  <c:v>3644</c:v>
                </c:pt>
                <c:pt idx="48">
                  <c:v>3657</c:v>
                </c:pt>
                <c:pt idx="49">
                  <c:v>3631</c:v>
                </c:pt>
                <c:pt idx="50">
                  <c:v>3619</c:v>
                </c:pt>
                <c:pt idx="51">
                  <c:v>3608</c:v>
                </c:pt>
                <c:pt idx="52">
                  <c:v>3604</c:v>
                </c:pt>
                <c:pt idx="53">
                  <c:v>3594</c:v>
                </c:pt>
                <c:pt idx="54">
                  <c:v>3584</c:v>
                </c:pt>
                <c:pt idx="55">
                  <c:v>3578.2</c:v>
                </c:pt>
                <c:pt idx="56">
                  <c:v>3568.2</c:v>
                </c:pt>
                <c:pt idx="57">
                  <c:v>3562.2</c:v>
                </c:pt>
                <c:pt idx="58">
                  <c:v>3558.2</c:v>
                </c:pt>
                <c:pt idx="59">
                  <c:v>3557.2</c:v>
                </c:pt>
                <c:pt idx="60">
                  <c:v>3554.2</c:v>
                </c:pt>
                <c:pt idx="61">
                  <c:v>3560.2</c:v>
                </c:pt>
                <c:pt idx="62">
                  <c:v>3578.2</c:v>
                </c:pt>
                <c:pt idx="63">
                  <c:v>3588</c:v>
                </c:pt>
                <c:pt idx="64">
                  <c:v>3599</c:v>
                </c:pt>
                <c:pt idx="65">
                  <c:v>3601</c:v>
                </c:pt>
                <c:pt idx="66">
                  <c:v>3603</c:v>
                </c:pt>
                <c:pt idx="67">
                  <c:v>3604</c:v>
                </c:pt>
                <c:pt idx="68">
                  <c:v>3603</c:v>
                </c:pt>
                <c:pt idx="69">
                  <c:v>3599</c:v>
                </c:pt>
                <c:pt idx="70">
                  <c:v>3597</c:v>
                </c:pt>
                <c:pt idx="71">
                  <c:v>3599</c:v>
                </c:pt>
                <c:pt idx="72">
                  <c:v>3606</c:v>
                </c:pt>
                <c:pt idx="73">
                  <c:v>3616</c:v>
                </c:pt>
                <c:pt idx="74">
                  <c:v>3622</c:v>
                </c:pt>
                <c:pt idx="75">
                  <c:v>3626</c:v>
                </c:pt>
                <c:pt idx="76">
                  <c:v>3628</c:v>
                </c:pt>
                <c:pt idx="77">
                  <c:v>3645</c:v>
                </c:pt>
                <c:pt idx="78">
                  <c:v>3662</c:v>
                </c:pt>
                <c:pt idx="79">
                  <c:v>3682</c:v>
                </c:pt>
                <c:pt idx="80">
                  <c:v>3689</c:v>
                </c:pt>
                <c:pt idx="81">
                  <c:v>3711</c:v>
                </c:pt>
                <c:pt idx="82">
                  <c:v>3729.1</c:v>
                </c:pt>
                <c:pt idx="83">
                  <c:v>3766.1</c:v>
                </c:pt>
                <c:pt idx="84">
                  <c:v>3803.1</c:v>
                </c:pt>
                <c:pt idx="85">
                  <c:v>3823.1</c:v>
                </c:pt>
                <c:pt idx="86">
                  <c:v>3833</c:v>
                </c:pt>
                <c:pt idx="87">
                  <c:v>3840</c:v>
                </c:pt>
                <c:pt idx="88">
                  <c:v>3839</c:v>
                </c:pt>
                <c:pt idx="89">
                  <c:v>3833</c:v>
                </c:pt>
                <c:pt idx="90">
                  <c:v>3822.1</c:v>
                </c:pt>
                <c:pt idx="91">
                  <c:v>3794.1</c:v>
                </c:pt>
                <c:pt idx="92">
                  <c:v>3756.1</c:v>
                </c:pt>
                <c:pt idx="93">
                  <c:v>3725.1</c:v>
                </c:pt>
                <c:pt idx="94">
                  <c:v>3692</c:v>
                </c:pt>
                <c:pt idx="95">
                  <c:v>3652</c:v>
                </c:pt>
                <c:pt idx="96">
                  <c:v>3659.9</c:v>
                </c:pt>
                <c:pt idx="97">
                  <c:v>3634.9</c:v>
                </c:pt>
                <c:pt idx="98">
                  <c:v>3624</c:v>
                </c:pt>
                <c:pt idx="99">
                  <c:v>3612</c:v>
                </c:pt>
                <c:pt idx="100">
                  <c:v>3609</c:v>
                </c:pt>
                <c:pt idx="101">
                  <c:v>3600</c:v>
                </c:pt>
                <c:pt idx="102">
                  <c:v>3590</c:v>
                </c:pt>
                <c:pt idx="103">
                  <c:v>3584.2</c:v>
                </c:pt>
                <c:pt idx="104">
                  <c:v>3576.2</c:v>
                </c:pt>
                <c:pt idx="105">
                  <c:v>3569.2</c:v>
                </c:pt>
                <c:pt idx="106">
                  <c:v>3565.2</c:v>
                </c:pt>
                <c:pt idx="107">
                  <c:v>3564.2</c:v>
                </c:pt>
                <c:pt idx="108">
                  <c:v>3561.2</c:v>
                </c:pt>
                <c:pt idx="109">
                  <c:v>3567.2</c:v>
                </c:pt>
                <c:pt idx="110">
                  <c:v>3585.2</c:v>
                </c:pt>
                <c:pt idx="111">
                  <c:v>3595</c:v>
                </c:pt>
                <c:pt idx="112">
                  <c:v>3605</c:v>
                </c:pt>
                <c:pt idx="113">
                  <c:v>3606</c:v>
                </c:pt>
                <c:pt idx="114">
                  <c:v>3608</c:v>
                </c:pt>
                <c:pt idx="115">
                  <c:v>3609</c:v>
                </c:pt>
                <c:pt idx="116">
                  <c:v>3608</c:v>
                </c:pt>
                <c:pt idx="117">
                  <c:v>3605</c:v>
                </c:pt>
                <c:pt idx="118">
                  <c:v>3603</c:v>
                </c:pt>
                <c:pt idx="119">
                  <c:v>3605</c:v>
                </c:pt>
                <c:pt idx="120">
                  <c:v>3611</c:v>
                </c:pt>
                <c:pt idx="121">
                  <c:v>3620</c:v>
                </c:pt>
                <c:pt idx="122">
                  <c:v>3627</c:v>
                </c:pt>
                <c:pt idx="123">
                  <c:v>3631</c:v>
                </c:pt>
                <c:pt idx="124">
                  <c:v>3632</c:v>
                </c:pt>
                <c:pt idx="125">
                  <c:v>3647.9</c:v>
                </c:pt>
                <c:pt idx="126">
                  <c:v>3664.9</c:v>
                </c:pt>
                <c:pt idx="127">
                  <c:v>3683.9</c:v>
                </c:pt>
                <c:pt idx="128">
                  <c:v>3691.9</c:v>
                </c:pt>
                <c:pt idx="129">
                  <c:v>3716</c:v>
                </c:pt>
                <c:pt idx="130">
                  <c:v>3736.1</c:v>
                </c:pt>
                <c:pt idx="131">
                  <c:v>3771.1</c:v>
                </c:pt>
                <c:pt idx="132">
                  <c:v>3808.1</c:v>
                </c:pt>
                <c:pt idx="133">
                  <c:v>3828.1</c:v>
                </c:pt>
                <c:pt idx="134">
                  <c:v>3837.1</c:v>
                </c:pt>
                <c:pt idx="135">
                  <c:v>3843.1</c:v>
                </c:pt>
                <c:pt idx="136">
                  <c:v>3842.1</c:v>
                </c:pt>
                <c:pt idx="137">
                  <c:v>3837.1</c:v>
                </c:pt>
                <c:pt idx="138">
                  <c:v>3827.1</c:v>
                </c:pt>
                <c:pt idx="139">
                  <c:v>3799.1</c:v>
                </c:pt>
                <c:pt idx="140">
                  <c:v>3761.1</c:v>
                </c:pt>
                <c:pt idx="141">
                  <c:v>3730.1</c:v>
                </c:pt>
                <c:pt idx="142">
                  <c:v>3694.9</c:v>
                </c:pt>
                <c:pt idx="143">
                  <c:v>3654.9</c:v>
                </c:pt>
                <c:pt idx="144">
                  <c:v>3667.1</c:v>
                </c:pt>
                <c:pt idx="145">
                  <c:v>3642.1</c:v>
                </c:pt>
                <c:pt idx="146">
                  <c:v>3630</c:v>
                </c:pt>
                <c:pt idx="147">
                  <c:v>3619</c:v>
                </c:pt>
                <c:pt idx="148">
                  <c:v>3616</c:v>
                </c:pt>
                <c:pt idx="149">
                  <c:v>3606</c:v>
                </c:pt>
                <c:pt idx="150">
                  <c:v>3596.2</c:v>
                </c:pt>
                <c:pt idx="151">
                  <c:v>3590.2</c:v>
                </c:pt>
                <c:pt idx="152">
                  <c:v>3581.2</c:v>
                </c:pt>
                <c:pt idx="153">
                  <c:v>3575.2</c:v>
                </c:pt>
                <c:pt idx="154">
                  <c:v>3570.2</c:v>
                </c:pt>
                <c:pt idx="155">
                  <c:v>3569.2</c:v>
                </c:pt>
                <c:pt idx="156">
                  <c:v>3566.2</c:v>
                </c:pt>
                <c:pt idx="157">
                  <c:v>3572.2</c:v>
                </c:pt>
                <c:pt idx="158">
                  <c:v>3591.2</c:v>
                </c:pt>
                <c:pt idx="159">
                  <c:v>3601</c:v>
                </c:pt>
                <c:pt idx="160">
                  <c:v>3611</c:v>
                </c:pt>
                <c:pt idx="161">
                  <c:v>3613</c:v>
                </c:pt>
                <c:pt idx="162">
                  <c:v>3615</c:v>
                </c:pt>
                <c:pt idx="163">
                  <c:v>3616</c:v>
                </c:pt>
                <c:pt idx="164">
                  <c:v>3615</c:v>
                </c:pt>
                <c:pt idx="165">
                  <c:v>3611</c:v>
                </c:pt>
                <c:pt idx="166">
                  <c:v>3609</c:v>
                </c:pt>
                <c:pt idx="167">
                  <c:v>3611</c:v>
                </c:pt>
                <c:pt idx="168">
                  <c:v>3618</c:v>
                </c:pt>
                <c:pt idx="169">
                  <c:v>3627</c:v>
                </c:pt>
                <c:pt idx="170">
                  <c:v>3633</c:v>
                </c:pt>
                <c:pt idx="171">
                  <c:v>3637</c:v>
                </c:pt>
                <c:pt idx="172">
                  <c:v>3639</c:v>
                </c:pt>
                <c:pt idx="173">
                  <c:v>3654.1</c:v>
                </c:pt>
                <c:pt idx="174">
                  <c:v>3672.1</c:v>
                </c:pt>
                <c:pt idx="175">
                  <c:v>3691.1</c:v>
                </c:pt>
                <c:pt idx="176">
                  <c:v>3699.1</c:v>
                </c:pt>
                <c:pt idx="177">
                  <c:v>3721</c:v>
                </c:pt>
                <c:pt idx="178">
                  <c:v>3740.1</c:v>
                </c:pt>
                <c:pt idx="179">
                  <c:v>3777.1</c:v>
                </c:pt>
                <c:pt idx="180">
                  <c:v>3815.1</c:v>
                </c:pt>
                <c:pt idx="181">
                  <c:v>3834</c:v>
                </c:pt>
                <c:pt idx="182">
                  <c:v>3844</c:v>
                </c:pt>
                <c:pt idx="183">
                  <c:v>3851</c:v>
                </c:pt>
                <c:pt idx="184">
                  <c:v>3850</c:v>
                </c:pt>
                <c:pt idx="185">
                  <c:v>3844</c:v>
                </c:pt>
                <c:pt idx="186">
                  <c:v>3833</c:v>
                </c:pt>
                <c:pt idx="187">
                  <c:v>3805.1</c:v>
                </c:pt>
                <c:pt idx="188">
                  <c:v>3767.1</c:v>
                </c:pt>
                <c:pt idx="189">
                  <c:v>3736.1</c:v>
                </c:pt>
                <c:pt idx="190">
                  <c:v>3703.1</c:v>
                </c:pt>
                <c:pt idx="191">
                  <c:v>3661.1</c:v>
                </c:pt>
                <c:pt idx="192">
                  <c:v>3668</c:v>
                </c:pt>
                <c:pt idx="193">
                  <c:v>3645</c:v>
                </c:pt>
                <c:pt idx="194">
                  <c:v>3631.9</c:v>
                </c:pt>
                <c:pt idx="195">
                  <c:v>3620.9</c:v>
                </c:pt>
                <c:pt idx="196">
                  <c:v>3616.9</c:v>
                </c:pt>
                <c:pt idx="197">
                  <c:v>3607.9</c:v>
                </c:pt>
                <c:pt idx="198">
                  <c:v>3598.9</c:v>
                </c:pt>
                <c:pt idx="199">
                  <c:v>3593.9</c:v>
                </c:pt>
                <c:pt idx="200">
                  <c:v>3584.9</c:v>
                </c:pt>
                <c:pt idx="201">
                  <c:v>3578</c:v>
                </c:pt>
                <c:pt idx="202">
                  <c:v>3572.2</c:v>
                </c:pt>
                <c:pt idx="203">
                  <c:v>3571.2</c:v>
                </c:pt>
                <c:pt idx="204">
                  <c:v>3568.2</c:v>
                </c:pt>
                <c:pt idx="205">
                  <c:v>3575.2</c:v>
                </c:pt>
                <c:pt idx="206">
                  <c:v>3594.9</c:v>
                </c:pt>
                <c:pt idx="207">
                  <c:v>3602.9</c:v>
                </c:pt>
                <c:pt idx="208">
                  <c:v>3612.9</c:v>
                </c:pt>
                <c:pt idx="209">
                  <c:v>3613.9</c:v>
                </c:pt>
                <c:pt idx="210">
                  <c:v>3615.9</c:v>
                </c:pt>
                <c:pt idx="211">
                  <c:v>3616.9</c:v>
                </c:pt>
                <c:pt idx="212">
                  <c:v>3615.9</c:v>
                </c:pt>
                <c:pt idx="213">
                  <c:v>3612.9</c:v>
                </c:pt>
                <c:pt idx="214">
                  <c:v>3610.9</c:v>
                </c:pt>
                <c:pt idx="215">
                  <c:v>3612.9</c:v>
                </c:pt>
                <c:pt idx="216">
                  <c:v>3618.9</c:v>
                </c:pt>
                <c:pt idx="217">
                  <c:v>3628.9</c:v>
                </c:pt>
                <c:pt idx="218">
                  <c:v>3634.9</c:v>
                </c:pt>
                <c:pt idx="219">
                  <c:v>3640</c:v>
                </c:pt>
                <c:pt idx="220">
                  <c:v>3643</c:v>
                </c:pt>
                <c:pt idx="221">
                  <c:v>3656</c:v>
                </c:pt>
                <c:pt idx="222">
                  <c:v>3673</c:v>
                </c:pt>
                <c:pt idx="223">
                  <c:v>3693</c:v>
                </c:pt>
                <c:pt idx="224">
                  <c:v>3701</c:v>
                </c:pt>
                <c:pt idx="225">
                  <c:v>3725.1</c:v>
                </c:pt>
                <c:pt idx="226">
                  <c:v>3744</c:v>
                </c:pt>
                <c:pt idx="227">
                  <c:v>3780</c:v>
                </c:pt>
                <c:pt idx="228">
                  <c:v>3817.1</c:v>
                </c:pt>
                <c:pt idx="229">
                  <c:v>3836.1</c:v>
                </c:pt>
                <c:pt idx="230">
                  <c:v>3846.1</c:v>
                </c:pt>
                <c:pt idx="231">
                  <c:v>3851.1</c:v>
                </c:pt>
                <c:pt idx="232">
                  <c:v>3850.1</c:v>
                </c:pt>
                <c:pt idx="233">
                  <c:v>3846.1</c:v>
                </c:pt>
                <c:pt idx="234">
                  <c:v>3835.1</c:v>
                </c:pt>
                <c:pt idx="235">
                  <c:v>3808.1</c:v>
                </c:pt>
                <c:pt idx="236">
                  <c:v>3771</c:v>
                </c:pt>
                <c:pt idx="237">
                  <c:v>3738.1</c:v>
                </c:pt>
                <c:pt idx="238">
                  <c:v>3704</c:v>
                </c:pt>
                <c:pt idx="239">
                  <c:v>3663</c:v>
                </c:pt>
              </c:numCache>
            </c:numRef>
          </c:val>
          <c:extLst>
            <c:ext xmlns:c16="http://schemas.microsoft.com/office/drawing/2014/chart" uri="{C3380CC4-5D6E-409C-BE32-E72D297353CC}">
              <c16:uniqueId val="{00000000-E328-4A93-9ADD-DAB915CC7CBA}"/>
            </c:ext>
          </c:extLst>
        </c:ser>
        <c:ser>
          <c:idx val="1"/>
          <c:order val="1"/>
          <c:tx>
            <c:strRef>
              <c:f>Semana_03!$D$1</c:f>
              <c:strCache>
                <c:ptCount val="1"/>
                <c:pt idx="0">
                  <c:v>PCT</c:v>
                </c:pt>
              </c:strCache>
            </c:strRef>
          </c:tx>
          <c:spPr>
            <a:solidFill>
              <a:schemeClr val="accent2"/>
            </a:solidFill>
            <a:ln>
              <a:noFill/>
            </a:ln>
            <a:effectLst/>
          </c:spPr>
          <c:invertIfNegative val="0"/>
          <c:cat>
            <c:multiLvlStrRef>
              <c:f>Semana_03!$A$2:$B$337</c:f>
              <c:multiLvlStrCache>
                <c:ptCount val="336"/>
                <c:lvl>
                  <c:pt idx="0">
                    <c:v>00:00</c:v>
                  </c:pt>
                  <c:pt idx="1">
                    <c:v>00:30</c:v>
                  </c:pt>
                  <c:pt idx="2">
                    <c:v>01:00</c:v>
                  </c:pt>
                  <c:pt idx="3">
                    <c:v>01:30</c:v>
                  </c:pt>
                  <c:pt idx="4">
                    <c:v>02:00</c:v>
                  </c:pt>
                  <c:pt idx="5">
                    <c:v>02:30</c:v>
                  </c:pt>
                  <c:pt idx="6">
                    <c:v>03:00</c:v>
                  </c:pt>
                  <c:pt idx="7">
                    <c:v>03:30</c:v>
                  </c:pt>
                  <c:pt idx="8">
                    <c:v>04:00</c:v>
                  </c:pt>
                  <c:pt idx="9">
                    <c:v>04:30</c:v>
                  </c:pt>
                  <c:pt idx="10">
                    <c:v>05:00</c:v>
                  </c:pt>
                  <c:pt idx="11">
                    <c:v>05:30</c:v>
                  </c:pt>
                  <c:pt idx="12">
                    <c:v>06:00</c:v>
                  </c:pt>
                  <c:pt idx="13">
                    <c:v>06:30</c:v>
                  </c:pt>
                  <c:pt idx="14">
                    <c:v>07:00</c:v>
                  </c:pt>
                  <c:pt idx="15">
                    <c:v>07:30</c:v>
                  </c:pt>
                  <c:pt idx="16">
                    <c:v>08:00</c:v>
                  </c:pt>
                  <c:pt idx="17">
                    <c:v>08:30</c:v>
                  </c:pt>
                  <c:pt idx="18">
                    <c:v>09:00</c:v>
                  </c:pt>
                  <c:pt idx="19">
                    <c:v>09:30</c:v>
                  </c:pt>
                  <c:pt idx="20">
                    <c:v>10:00</c:v>
                  </c:pt>
                  <c:pt idx="21">
                    <c:v>10:30</c:v>
                  </c:pt>
                  <c:pt idx="22">
                    <c:v>11:00</c:v>
                  </c:pt>
                  <c:pt idx="23">
                    <c:v>11:30</c:v>
                  </c:pt>
                  <c:pt idx="24">
                    <c:v>12:00</c:v>
                  </c:pt>
                  <c:pt idx="25">
                    <c:v>12:30</c:v>
                  </c:pt>
                  <c:pt idx="26">
                    <c:v>13:00</c:v>
                  </c:pt>
                  <c:pt idx="27">
                    <c:v>13:30</c:v>
                  </c:pt>
                  <c:pt idx="28">
                    <c:v>14:00</c:v>
                  </c:pt>
                  <c:pt idx="29">
                    <c:v>14:30</c:v>
                  </c:pt>
                  <c:pt idx="30">
                    <c:v>15:00</c:v>
                  </c:pt>
                  <c:pt idx="31">
                    <c:v>15:30</c:v>
                  </c:pt>
                  <c:pt idx="32">
                    <c:v>16:00</c:v>
                  </c:pt>
                  <c:pt idx="33">
                    <c:v>16:30</c:v>
                  </c:pt>
                  <c:pt idx="34">
                    <c:v>17:00</c:v>
                  </c:pt>
                  <c:pt idx="35">
                    <c:v>17:30</c:v>
                  </c:pt>
                  <c:pt idx="36">
                    <c:v>18:00</c:v>
                  </c:pt>
                  <c:pt idx="37">
                    <c:v>18:30</c:v>
                  </c:pt>
                  <c:pt idx="38">
                    <c:v>19:00</c:v>
                  </c:pt>
                  <c:pt idx="39">
                    <c:v>19:30</c:v>
                  </c:pt>
                  <c:pt idx="40">
                    <c:v>20:00</c:v>
                  </c:pt>
                  <c:pt idx="41">
                    <c:v>20:30</c:v>
                  </c:pt>
                  <c:pt idx="42">
                    <c:v>21:00</c:v>
                  </c:pt>
                  <c:pt idx="43">
                    <c:v>21:30</c:v>
                  </c:pt>
                  <c:pt idx="44">
                    <c:v>22:00</c:v>
                  </c:pt>
                  <c:pt idx="45">
                    <c:v>22:30</c:v>
                  </c:pt>
                  <c:pt idx="46">
                    <c:v>23:00</c:v>
                  </c:pt>
                  <c:pt idx="47">
                    <c:v>23:30</c:v>
                  </c:pt>
                  <c:pt idx="48">
                    <c:v>00:00</c:v>
                  </c:pt>
                  <c:pt idx="49">
                    <c:v>00:30</c:v>
                  </c:pt>
                  <c:pt idx="50">
                    <c:v>01:00</c:v>
                  </c:pt>
                  <c:pt idx="51">
                    <c:v>01:30</c:v>
                  </c:pt>
                  <c:pt idx="52">
                    <c:v>02:00</c:v>
                  </c:pt>
                  <c:pt idx="53">
                    <c:v>02:30</c:v>
                  </c:pt>
                  <c:pt idx="54">
                    <c:v>03:00</c:v>
                  </c:pt>
                  <c:pt idx="55">
                    <c:v>03:30</c:v>
                  </c:pt>
                  <c:pt idx="56">
                    <c:v>04:00</c:v>
                  </c:pt>
                  <c:pt idx="57">
                    <c:v>04:30</c:v>
                  </c:pt>
                  <c:pt idx="58">
                    <c:v>05:00</c:v>
                  </c:pt>
                  <c:pt idx="59">
                    <c:v>05:30</c:v>
                  </c:pt>
                  <c:pt idx="60">
                    <c:v>06:00</c:v>
                  </c:pt>
                  <c:pt idx="61">
                    <c:v>06:30</c:v>
                  </c:pt>
                  <c:pt idx="62">
                    <c:v>07:00</c:v>
                  </c:pt>
                  <c:pt idx="63">
                    <c:v>07:30</c:v>
                  </c:pt>
                  <c:pt idx="64">
                    <c:v>08:00</c:v>
                  </c:pt>
                  <c:pt idx="65">
                    <c:v>08:30</c:v>
                  </c:pt>
                  <c:pt idx="66">
                    <c:v>09:00</c:v>
                  </c:pt>
                  <c:pt idx="67">
                    <c:v>09:30</c:v>
                  </c:pt>
                  <c:pt idx="68">
                    <c:v>10:00</c:v>
                  </c:pt>
                  <c:pt idx="69">
                    <c:v>10:30</c:v>
                  </c:pt>
                  <c:pt idx="70">
                    <c:v>11:00</c:v>
                  </c:pt>
                  <c:pt idx="71">
                    <c:v>11:30</c:v>
                  </c:pt>
                  <c:pt idx="72">
                    <c:v>12:00</c:v>
                  </c:pt>
                  <c:pt idx="73">
                    <c:v>12:30</c:v>
                  </c:pt>
                  <c:pt idx="74">
                    <c:v>13:00</c:v>
                  </c:pt>
                  <c:pt idx="75">
                    <c:v>13:30</c:v>
                  </c:pt>
                  <c:pt idx="76">
                    <c:v>14:00</c:v>
                  </c:pt>
                  <c:pt idx="77">
                    <c:v>14:30</c:v>
                  </c:pt>
                  <c:pt idx="78">
                    <c:v>15:00</c:v>
                  </c:pt>
                  <c:pt idx="79">
                    <c:v>15:30</c:v>
                  </c:pt>
                  <c:pt idx="80">
                    <c:v>16:00</c:v>
                  </c:pt>
                  <c:pt idx="81">
                    <c:v>16:30</c:v>
                  </c:pt>
                  <c:pt idx="82">
                    <c:v>17:00</c:v>
                  </c:pt>
                  <c:pt idx="83">
                    <c:v>17:30</c:v>
                  </c:pt>
                  <c:pt idx="84">
                    <c:v>18:00</c:v>
                  </c:pt>
                  <c:pt idx="85">
                    <c:v>18:30</c:v>
                  </c:pt>
                  <c:pt idx="86">
                    <c:v>19:00</c:v>
                  </c:pt>
                  <c:pt idx="87">
                    <c:v>19:30</c:v>
                  </c:pt>
                  <c:pt idx="88">
                    <c:v>20:00</c:v>
                  </c:pt>
                  <c:pt idx="89">
                    <c:v>20:30</c:v>
                  </c:pt>
                  <c:pt idx="90">
                    <c:v>21:00</c:v>
                  </c:pt>
                  <c:pt idx="91">
                    <c:v>21:30</c:v>
                  </c:pt>
                  <c:pt idx="92">
                    <c:v>22:00</c:v>
                  </c:pt>
                  <c:pt idx="93">
                    <c:v>22:30</c:v>
                  </c:pt>
                  <c:pt idx="94">
                    <c:v>23:00</c:v>
                  </c:pt>
                  <c:pt idx="95">
                    <c:v>23:30</c:v>
                  </c:pt>
                  <c:pt idx="96">
                    <c:v>00:00</c:v>
                  </c:pt>
                  <c:pt idx="97">
                    <c:v>00:30</c:v>
                  </c:pt>
                  <c:pt idx="98">
                    <c:v>01:00</c:v>
                  </c:pt>
                  <c:pt idx="99">
                    <c:v>01:30</c:v>
                  </c:pt>
                  <c:pt idx="100">
                    <c:v>02:00</c:v>
                  </c:pt>
                  <c:pt idx="101">
                    <c:v>02:30</c:v>
                  </c:pt>
                  <c:pt idx="102">
                    <c:v>03:00</c:v>
                  </c:pt>
                  <c:pt idx="103">
                    <c:v>03:30</c:v>
                  </c:pt>
                  <c:pt idx="104">
                    <c:v>04:00</c:v>
                  </c:pt>
                  <c:pt idx="105">
                    <c:v>04:30</c:v>
                  </c:pt>
                  <c:pt idx="106">
                    <c:v>05:00</c:v>
                  </c:pt>
                  <c:pt idx="107">
                    <c:v>05:30</c:v>
                  </c:pt>
                  <c:pt idx="108">
                    <c:v>06:00</c:v>
                  </c:pt>
                  <c:pt idx="109">
                    <c:v>06:30</c:v>
                  </c:pt>
                  <c:pt idx="110">
                    <c:v>07:00</c:v>
                  </c:pt>
                  <c:pt idx="111">
                    <c:v>07:30</c:v>
                  </c:pt>
                  <c:pt idx="112">
                    <c:v>08:00</c:v>
                  </c:pt>
                  <c:pt idx="113">
                    <c:v>08:30</c:v>
                  </c:pt>
                  <c:pt idx="114">
                    <c:v>09:00</c:v>
                  </c:pt>
                  <c:pt idx="115">
                    <c:v>09:30</c:v>
                  </c:pt>
                  <c:pt idx="116">
                    <c:v>10:00</c:v>
                  </c:pt>
                  <c:pt idx="117">
                    <c:v>10:30</c:v>
                  </c:pt>
                  <c:pt idx="118">
                    <c:v>11:00</c:v>
                  </c:pt>
                  <c:pt idx="119">
                    <c:v>11:30</c:v>
                  </c:pt>
                  <c:pt idx="120">
                    <c:v>12:00</c:v>
                  </c:pt>
                  <c:pt idx="121">
                    <c:v>12:30</c:v>
                  </c:pt>
                  <c:pt idx="122">
                    <c:v>13:00</c:v>
                  </c:pt>
                  <c:pt idx="123">
                    <c:v>13:30</c:v>
                  </c:pt>
                  <c:pt idx="124">
                    <c:v>14:00</c:v>
                  </c:pt>
                  <c:pt idx="125">
                    <c:v>14:30</c:v>
                  </c:pt>
                  <c:pt idx="126">
                    <c:v>15:00</c:v>
                  </c:pt>
                  <c:pt idx="127">
                    <c:v>15:30</c:v>
                  </c:pt>
                  <c:pt idx="128">
                    <c:v>16:00</c:v>
                  </c:pt>
                  <c:pt idx="129">
                    <c:v>16:30</c:v>
                  </c:pt>
                  <c:pt idx="130">
                    <c:v>17:00</c:v>
                  </c:pt>
                  <c:pt idx="131">
                    <c:v>17:30</c:v>
                  </c:pt>
                  <c:pt idx="132">
                    <c:v>18:00</c:v>
                  </c:pt>
                  <c:pt idx="133">
                    <c:v>18:30</c:v>
                  </c:pt>
                  <c:pt idx="134">
                    <c:v>19:00</c:v>
                  </c:pt>
                  <c:pt idx="135">
                    <c:v>19:30</c:v>
                  </c:pt>
                  <c:pt idx="136">
                    <c:v>20:00</c:v>
                  </c:pt>
                  <c:pt idx="137">
                    <c:v>20:30</c:v>
                  </c:pt>
                  <c:pt idx="138">
                    <c:v>21:00</c:v>
                  </c:pt>
                  <c:pt idx="139">
                    <c:v>21:30</c:v>
                  </c:pt>
                  <c:pt idx="140">
                    <c:v>22:00</c:v>
                  </c:pt>
                  <c:pt idx="141">
                    <c:v>22:30</c:v>
                  </c:pt>
                  <c:pt idx="142">
                    <c:v>23:00</c:v>
                  </c:pt>
                  <c:pt idx="143">
                    <c:v>23:30</c:v>
                  </c:pt>
                  <c:pt idx="144">
                    <c:v>00:00</c:v>
                  </c:pt>
                  <c:pt idx="145">
                    <c:v>00:30</c:v>
                  </c:pt>
                  <c:pt idx="146">
                    <c:v>01:00</c:v>
                  </c:pt>
                  <c:pt idx="147">
                    <c:v>01:30</c:v>
                  </c:pt>
                  <c:pt idx="148">
                    <c:v>02:00</c:v>
                  </c:pt>
                  <c:pt idx="149">
                    <c:v>02:30</c:v>
                  </c:pt>
                  <c:pt idx="150">
                    <c:v>03:00</c:v>
                  </c:pt>
                  <c:pt idx="151">
                    <c:v>03:30</c:v>
                  </c:pt>
                  <c:pt idx="152">
                    <c:v>04:00</c:v>
                  </c:pt>
                  <c:pt idx="153">
                    <c:v>04:30</c:v>
                  </c:pt>
                  <c:pt idx="154">
                    <c:v>05:00</c:v>
                  </c:pt>
                  <c:pt idx="155">
                    <c:v>05:30</c:v>
                  </c:pt>
                  <c:pt idx="156">
                    <c:v>06:00</c:v>
                  </c:pt>
                  <c:pt idx="157">
                    <c:v>06:30</c:v>
                  </c:pt>
                  <c:pt idx="158">
                    <c:v>07:00</c:v>
                  </c:pt>
                  <c:pt idx="159">
                    <c:v>07:30</c:v>
                  </c:pt>
                  <c:pt idx="160">
                    <c:v>08:00</c:v>
                  </c:pt>
                  <c:pt idx="161">
                    <c:v>08:30</c:v>
                  </c:pt>
                  <c:pt idx="162">
                    <c:v>09:00</c:v>
                  </c:pt>
                  <c:pt idx="163">
                    <c:v>09:30</c:v>
                  </c:pt>
                  <c:pt idx="164">
                    <c:v>10:00</c:v>
                  </c:pt>
                  <c:pt idx="165">
                    <c:v>10:30</c:v>
                  </c:pt>
                  <c:pt idx="166">
                    <c:v>11:00</c:v>
                  </c:pt>
                  <c:pt idx="167">
                    <c:v>11:30</c:v>
                  </c:pt>
                  <c:pt idx="168">
                    <c:v>12:00</c:v>
                  </c:pt>
                  <c:pt idx="169">
                    <c:v>12:30</c:v>
                  </c:pt>
                  <c:pt idx="170">
                    <c:v>13:00</c:v>
                  </c:pt>
                  <c:pt idx="171">
                    <c:v>13:30</c:v>
                  </c:pt>
                  <c:pt idx="172">
                    <c:v>14:00</c:v>
                  </c:pt>
                  <c:pt idx="173">
                    <c:v>14:30</c:v>
                  </c:pt>
                  <c:pt idx="174">
                    <c:v>15:00</c:v>
                  </c:pt>
                  <c:pt idx="175">
                    <c:v>15:30</c:v>
                  </c:pt>
                  <c:pt idx="176">
                    <c:v>16:00</c:v>
                  </c:pt>
                  <c:pt idx="177">
                    <c:v>16:30</c:v>
                  </c:pt>
                  <c:pt idx="178">
                    <c:v>17:00</c:v>
                  </c:pt>
                  <c:pt idx="179">
                    <c:v>17:30</c:v>
                  </c:pt>
                  <c:pt idx="180">
                    <c:v>18:00</c:v>
                  </c:pt>
                  <c:pt idx="181">
                    <c:v>18:30</c:v>
                  </c:pt>
                  <c:pt idx="182">
                    <c:v>19:00</c:v>
                  </c:pt>
                  <c:pt idx="183">
                    <c:v>19:30</c:v>
                  </c:pt>
                  <c:pt idx="184">
                    <c:v>20:00</c:v>
                  </c:pt>
                  <c:pt idx="185">
                    <c:v>20:30</c:v>
                  </c:pt>
                  <c:pt idx="186">
                    <c:v>21:00</c:v>
                  </c:pt>
                  <c:pt idx="187">
                    <c:v>21:30</c:v>
                  </c:pt>
                  <c:pt idx="188">
                    <c:v>22:00</c:v>
                  </c:pt>
                  <c:pt idx="189">
                    <c:v>22:30</c:v>
                  </c:pt>
                  <c:pt idx="190">
                    <c:v>23:00</c:v>
                  </c:pt>
                  <c:pt idx="191">
                    <c:v>23:30</c:v>
                  </c:pt>
                  <c:pt idx="192">
                    <c:v>00:00</c:v>
                  </c:pt>
                  <c:pt idx="193">
                    <c:v>00:30</c:v>
                  </c:pt>
                  <c:pt idx="194">
                    <c:v>01:00</c:v>
                  </c:pt>
                  <c:pt idx="195">
                    <c:v>01:30</c:v>
                  </c:pt>
                  <c:pt idx="196">
                    <c:v>02:00</c:v>
                  </c:pt>
                  <c:pt idx="197">
                    <c:v>02:30</c:v>
                  </c:pt>
                  <c:pt idx="198">
                    <c:v>03:00</c:v>
                  </c:pt>
                  <c:pt idx="199">
                    <c:v>03:30</c:v>
                  </c:pt>
                  <c:pt idx="200">
                    <c:v>04:00</c:v>
                  </c:pt>
                  <c:pt idx="201">
                    <c:v>04:30</c:v>
                  </c:pt>
                  <c:pt idx="202">
                    <c:v>05:00</c:v>
                  </c:pt>
                  <c:pt idx="203">
                    <c:v>05:30</c:v>
                  </c:pt>
                  <c:pt idx="204">
                    <c:v>06:00</c:v>
                  </c:pt>
                  <c:pt idx="205">
                    <c:v>06:30</c:v>
                  </c:pt>
                  <c:pt idx="206">
                    <c:v>07:00</c:v>
                  </c:pt>
                  <c:pt idx="207">
                    <c:v>07:30</c:v>
                  </c:pt>
                  <c:pt idx="208">
                    <c:v>08:00</c:v>
                  </c:pt>
                  <c:pt idx="209">
                    <c:v>08:30</c:v>
                  </c:pt>
                  <c:pt idx="210">
                    <c:v>09:00</c:v>
                  </c:pt>
                  <c:pt idx="211">
                    <c:v>09:30</c:v>
                  </c:pt>
                  <c:pt idx="212">
                    <c:v>10:00</c:v>
                  </c:pt>
                  <c:pt idx="213">
                    <c:v>10:30</c:v>
                  </c:pt>
                  <c:pt idx="214">
                    <c:v>11:00</c:v>
                  </c:pt>
                  <c:pt idx="215">
                    <c:v>11:30</c:v>
                  </c:pt>
                  <c:pt idx="216">
                    <c:v>12:00</c:v>
                  </c:pt>
                  <c:pt idx="217">
                    <c:v>12:30</c:v>
                  </c:pt>
                  <c:pt idx="218">
                    <c:v>13:00</c:v>
                  </c:pt>
                  <c:pt idx="219">
                    <c:v>13:30</c:v>
                  </c:pt>
                  <c:pt idx="220">
                    <c:v>14:00</c:v>
                  </c:pt>
                  <c:pt idx="221">
                    <c:v>14:30</c:v>
                  </c:pt>
                  <c:pt idx="222">
                    <c:v>15:00</c:v>
                  </c:pt>
                  <c:pt idx="223">
                    <c:v>15:30</c:v>
                  </c:pt>
                  <c:pt idx="224">
                    <c:v>16:00</c:v>
                  </c:pt>
                  <c:pt idx="225">
                    <c:v>16:30</c:v>
                  </c:pt>
                  <c:pt idx="226">
                    <c:v>17:00</c:v>
                  </c:pt>
                  <c:pt idx="227">
                    <c:v>17:30</c:v>
                  </c:pt>
                  <c:pt idx="228">
                    <c:v>18:00</c:v>
                  </c:pt>
                  <c:pt idx="229">
                    <c:v>18:30</c:v>
                  </c:pt>
                  <c:pt idx="230">
                    <c:v>19:00</c:v>
                  </c:pt>
                  <c:pt idx="231">
                    <c:v>19:30</c:v>
                  </c:pt>
                  <c:pt idx="232">
                    <c:v>20:00</c:v>
                  </c:pt>
                  <c:pt idx="233">
                    <c:v>20:30</c:v>
                  </c:pt>
                  <c:pt idx="234">
                    <c:v>21:00</c:v>
                  </c:pt>
                  <c:pt idx="235">
                    <c:v>21:30</c:v>
                  </c:pt>
                  <c:pt idx="236">
                    <c:v>22:00</c:v>
                  </c:pt>
                  <c:pt idx="237">
                    <c:v>22:30</c:v>
                  </c:pt>
                  <c:pt idx="238">
                    <c:v>23:00</c:v>
                  </c:pt>
                  <c:pt idx="239">
                    <c:v>23:30</c:v>
                  </c:pt>
                  <c:pt idx="240">
                    <c:v>00:00</c:v>
                  </c:pt>
                  <c:pt idx="241">
                    <c:v>00:30</c:v>
                  </c:pt>
                  <c:pt idx="242">
                    <c:v>01:00</c:v>
                  </c:pt>
                  <c:pt idx="243">
                    <c:v>01:30</c:v>
                  </c:pt>
                  <c:pt idx="244">
                    <c:v>02:00</c:v>
                  </c:pt>
                  <c:pt idx="245">
                    <c:v>02:30</c:v>
                  </c:pt>
                  <c:pt idx="246">
                    <c:v>03:00</c:v>
                  </c:pt>
                  <c:pt idx="247">
                    <c:v>03:30</c:v>
                  </c:pt>
                  <c:pt idx="248">
                    <c:v>04:00</c:v>
                  </c:pt>
                  <c:pt idx="249">
                    <c:v>04:30</c:v>
                  </c:pt>
                  <c:pt idx="250">
                    <c:v>05:00</c:v>
                  </c:pt>
                  <c:pt idx="251">
                    <c:v>05:30</c:v>
                  </c:pt>
                  <c:pt idx="252">
                    <c:v>06:00</c:v>
                  </c:pt>
                  <c:pt idx="253">
                    <c:v>06:30</c:v>
                  </c:pt>
                  <c:pt idx="254">
                    <c:v>07:00</c:v>
                  </c:pt>
                  <c:pt idx="255">
                    <c:v>07:30</c:v>
                  </c:pt>
                  <c:pt idx="256">
                    <c:v>08:00</c:v>
                  </c:pt>
                  <c:pt idx="257">
                    <c:v>08:30</c:v>
                  </c:pt>
                  <c:pt idx="258">
                    <c:v>09:00</c:v>
                  </c:pt>
                  <c:pt idx="259">
                    <c:v>09:30</c:v>
                  </c:pt>
                  <c:pt idx="260">
                    <c:v>10:00</c:v>
                  </c:pt>
                  <c:pt idx="261">
                    <c:v>10:30</c:v>
                  </c:pt>
                  <c:pt idx="262">
                    <c:v>11:00</c:v>
                  </c:pt>
                  <c:pt idx="263">
                    <c:v>11:30</c:v>
                  </c:pt>
                  <c:pt idx="264">
                    <c:v>12:00</c:v>
                  </c:pt>
                  <c:pt idx="265">
                    <c:v>12:30</c:v>
                  </c:pt>
                  <c:pt idx="266">
                    <c:v>13:00</c:v>
                  </c:pt>
                  <c:pt idx="267">
                    <c:v>13:30</c:v>
                  </c:pt>
                  <c:pt idx="268">
                    <c:v>14:00</c:v>
                  </c:pt>
                  <c:pt idx="269">
                    <c:v>14:30</c:v>
                  </c:pt>
                  <c:pt idx="270">
                    <c:v>15:00</c:v>
                  </c:pt>
                  <c:pt idx="271">
                    <c:v>15:30</c:v>
                  </c:pt>
                  <c:pt idx="272">
                    <c:v>16:00</c:v>
                  </c:pt>
                  <c:pt idx="273">
                    <c:v>16:30</c:v>
                  </c:pt>
                  <c:pt idx="274">
                    <c:v>17:00</c:v>
                  </c:pt>
                  <c:pt idx="275">
                    <c:v>17:30</c:v>
                  </c:pt>
                  <c:pt idx="276">
                    <c:v>18:00</c:v>
                  </c:pt>
                  <c:pt idx="277">
                    <c:v>18:30</c:v>
                  </c:pt>
                  <c:pt idx="278">
                    <c:v>19:00</c:v>
                  </c:pt>
                  <c:pt idx="279">
                    <c:v>19:30</c:v>
                  </c:pt>
                  <c:pt idx="280">
                    <c:v>20:00</c:v>
                  </c:pt>
                  <c:pt idx="281">
                    <c:v>20:30</c:v>
                  </c:pt>
                  <c:pt idx="282">
                    <c:v>21:00</c:v>
                  </c:pt>
                  <c:pt idx="283">
                    <c:v>21:30</c:v>
                  </c:pt>
                  <c:pt idx="284">
                    <c:v>22:00</c:v>
                  </c:pt>
                  <c:pt idx="285">
                    <c:v>22:30</c:v>
                  </c:pt>
                  <c:pt idx="286">
                    <c:v>23:00</c:v>
                  </c:pt>
                  <c:pt idx="287">
                    <c:v>23:30</c:v>
                  </c:pt>
                  <c:pt idx="288">
                    <c:v>00:00</c:v>
                  </c:pt>
                  <c:pt idx="289">
                    <c:v>00:30</c:v>
                  </c:pt>
                  <c:pt idx="290">
                    <c:v>01:00</c:v>
                  </c:pt>
                  <c:pt idx="291">
                    <c:v>01:30</c:v>
                  </c:pt>
                  <c:pt idx="292">
                    <c:v>02:00</c:v>
                  </c:pt>
                  <c:pt idx="293">
                    <c:v>02:30</c:v>
                  </c:pt>
                  <c:pt idx="294">
                    <c:v>03:00</c:v>
                  </c:pt>
                  <c:pt idx="295">
                    <c:v>03:30</c:v>
                  </c:pt>
                  <c:pt idx="296">
                    <c:v>04:00</c:v>
                  </c:pt>
                  <c:pt idx="297">
                    <c:v>04:30</c:v>
                  </c:pt>
                  <c:pt idx="298">
                    <c:v>05:00</c:v>
                  </c:pt>
                  <c:pt idx="299">
                    <c:v>05:30</c:v>
                  </c:pt>
                  <c:pt idx="300">
                    <c:v>06:00</c:v>
                  </c:pt>
                  <c:pt idx="301">
                    <c:v>06:30</c:v>
                  </c:pt>
                  <c:pt idx="302">
                    <c:v>07:00</c:v>
                  </c:pt>
                  <c:pt idx="303">
                    <c:v>07:30</c:v>
                  </c:pt>
                  <c:pt idx="304">
                    <c:v>08:00</c:v>
                  </c:pt>
                  <c:pt idx="305">
                    <c:v>08:30</c:v>
                  </c:pt>
                  <c:pt idx="306">
                    <c:v>09:00</c:v>
                  </c:pt>
                  <c:pt idx="307">
                    <c:v>09:30</c:v>
                  </c:pt>
                  <c:pt idx="308">
                    <c:v>10:00</c:v>
                  </c:pt>
                  <c:pt idx="309">
                    <c:v>10:30</c:v>
                  </c:pt>
                  <c:pt idx="310">
                    <c:v>11:00</c:v>
                  </c:pt>
                  <c:pt idx="311">
                    <c:v>11:30</c:v>
                  </c:pt>
                  <c:pt idx="312">
                    <c:v>12:00</c:v>
                  </c:pt>
                  <c:pt idx="313">
                    <c:v>12:30</c:v>
                  </c:pt>
                  <c:pt idx="314">
                    <c:v>13:00</c:v>
                  </c:pt>
                  <c:pt idx="315">
                    <c:v>13:30</c:v>
                  </c:pt>
                  <c:pt idx="316">
                    <c:v>14:00</c:v>
                  </c:pt>
                  <c:pt idx="317">
                    <c:v>14:30</c:v>
                  </c:pt>
                  <c:pt idx="318">
                    <c:v>15:00</c:v>
                  </c:pt>
                  <c:pt idx="319">
                    <c:v>15:30</c:v>
                  </c:pt>
                  <c:pt idx="320">
                    <c:v>16:00</c:v>
                  </c:pt>
                  <c:pt idx="321">
                    <c:v>16:30</c:v>
                  </c:pt>
                  <c:pt idx="322">
                    <c:v>17:00</c:v>
                  </c:pt>
                  <c:pt idx="323">
                    <c:v>17:30</c:v>
                  </c:pt>
                  <c:pt idx="324">
                    <c:v>18:00</c:v>
                  </c:pt>
                  <c:pt idx="325">
                    <c:v>18:30</c:v>
                  </c:pt>
                  <c:pt idx="326">
                    <c:v>19:00</c:v>
                  </c:pt>
                  <c:pt idx="327">
                    <c:v>19:30</c:v>
                  </c:pt>
                  <c:pt idx="328">
                    <c:v>20:00</c:v>
                  </c:pt>
                  <c:pt idx="329">
                    <c:v>20:30</c:v>
                  </c:pt>
                  <c:pt idx="330">
                    <c:v>21:00</c:v>
                  </c:pt>
                  <c:pt idx="331">
                    <c:v>21:30</c:v>
                  </c:pt>
                  <c:pt idx="332">
                    <c:v>22:00</c:v>
                  </c:pt>
                  <c:pt idx="333">
                    <c:v>22:30</c:v>
                  </c:pt>
                  <c:pt idx="334">
                    <c:v>23:00</c:v>
                  </c:pt>
                  <c:pt idx="335">
                    <c:v>23:30</c:v>
                  </c:pt>
                </c:lvl>
                <c:lvl>
                  <c:pt idx="0">
                    <c:v>9-abr</c:v>
                  </c:pt>
                  <c:pt idx="48">
                    <c:v>10-abr</c:v>
                  </c:pt>
                  <c:pt idx="96">
                    <c:v>11-abr</c:v>
                  </c:pt>
                  <c:pt idx="144">
                    <c:v>12-abr</c:v>
                  </c:pt>
                  <c:pt idx="192">
                    <c:v>13-abr</c:v>
                  </c:pt>
                  <c:pt idx="240">
                    <c:v>14-abr</c:v>
                  </c:pt>
                  <c:pt idx="288">
                    <c:v>15-abr</c:v>
                  </c:pt>
                </c:lvl>
              </c:multiLvlStrCache>
            </c:multiLvlStrRef>
          </c:cat>
          <c:val>
            <c:numRef>
              <c:f>Semana_03!$D$2:$D$337</c:f>
              <c:numCache>
                <c:formatCode>0</c:formatCode>
                <c:ptCount val="336"/>
                <c:pt idx="0">
                  <c:v>1684</c:v>
                </c:pt>
                <c:pt idx="1">
                  <c:v>1688</c:v>
                </c:pt>
                <c:pt idx="2">
                  <c:v>1690</c:v>
                </c:pt>
                <c:pt idx="3">
                  <c:v>1692</c:v>
                </c:pt>
                <c:pt idx="4">
                  <c:v>1688.9</c:v>
                </c:pt>
                <c:pt idx="5">
                  <c:v>1694.1</c:v>
                </c:pt>
                <c:pt idx="6">
                  <c:v>1696.1</c:v>
                </c:pt>
                <c:pt idx="7">
                  <c:v>1704</c:v>
                </c:pt>
                <c:pt idx="8">
                  <c:v>1706.9</c:v>
                </c:pt>
                <c:pt idx="9">
                  <c:v>1713.1</c:v>
                </c:pt>
                <c:pt idx="10">
                  <c:v>1721</c:v>
                </c:pt>
                <c:pt idx="11">
                  <c:v>1722</c:v>
                </c:pt>
                <c:pt idx="12">
                  <c:v>1724</c:v>
                </c:pt>
                <c:pt idx="13">
                  <c:v>1732</c:v>
                </c:pt>
                <c:pt idx="14">
                  <c:v>1733</c:v>
                </c:pt>
                <c:pt idx="15">
                  <c:v>1727</c:v>
                </c:pt>
                <c:pt idx="16">
                  <c:v>1714</c:v>
                </c:pt>
                <c:pt idx="17">
                  <c:v>1705</c:v>
                </c:pt>
                <c:pt idx="18">
                  <c:v>1691.9</c:v>
                </c:pt>
                <c:pt idx="19">
                  <c:v>1688.1</c:v>
                </c:pt>
                <c:pt idx="20">
                  <c:v>1685.9</c:v>
                </c:pt>
                <c:pt idx="21">
                  <c:v>1676</c:v>
                </c:pt>
                <c:pt idx="22">
                  <c:v>1676</c:v>
                </c:pt>
                <c:pt idx="23">
                  <c:v>1674.1</c:v>
                </c:pt>
                <c:pt idx="24">
                  <c:v>1671</c:v>
                </c:pt>
                <c:pt idx="25">
                  <c:v>1662.9</c:v>
                </c:pt>
                <c:pt idx="26">
                  <c:v>1664</c:v>
                </c:pt>
                <c:pt idx="27">
                  <c:v>1668.9</c:v>
                </c:pt>
                <c:pt idx="28">
                  <c:v>1660</c:v>
                </c:pt>
                <c:pt idx="29">
                  <c:v>1648.9</c:v>
                </c:pt>
                <c:pt idx="30">
                  <c:v>1645</c:v>
                </c:pt>
                <c:pt idx="31">
                  <c:v>1641.9</c:v>
                </c:pt>
                <c:pt idx="32">
                  <c:v>1643</c:v>
                </c:pt>
                <c:pt idx="33">
                  <c:v>1650.9</c:v>
                </c:pt>
                <c:pt idx="34">
                  <c:v>1653.1</c:v>
                </c:pt>
                <c:pt idx="35">
                  <c:v>1660.9</c:v>
                </c:pt>
                <c:pt idx="36">
                  <c:v>1664.1</c:v>
                </c:pt>
                <c:pt idx="37">
                  <c:v>1667</c:v>
                </c:pt>
                <c:pt idx="38">
                  <c:v>1672</c:v>
                </c:pt>
                <c:pt idx="39">
                  <c:v>1679</c:v>
                </c:pt>
                <c:pt idx="40">
                  <c:v>1680.9</c:v>
                </c:pt>
                <c:pt idx="41">
                  <c:v>1682</c:v>
                </c:pt>
                <c:pt idx="42">
                  <c:v>1690</c:v>
                </c:pt>
                <c:pt idx="43">
                  <c:v>1692.9</c:v>
                </c:pt>
                <c:pt idx="44">
                  <c:v>1697</c:v>
                </c:pt>
                <c:pt idx="45">
                  <c:v>1702.9</c:v>
                </c:pt>
                <c:pt idx="46">
                  <c:v>1699.1</c:v>
                </c:pt>
                <c:pt idx="47">
                  <c:v>1702</c:v>
                </c:pt>
                <c:pt idx="48">
                  <c:v>1672</c:v>
                </c:pt>
                <c:pt idx="49">
                  <c:v>1678</c:v>
                </c:pt>
                <c:pt idx="50">
                  <c:v>1681</c:v>
                </c:pt>
                <c:pt idx="51">
                  <c:v>1681</c:v>
                </c:pt>
                <c:pt idx="52">
                  <c:v>1680.9</c:v>
                </c:pt>
                <c:pt idx="53">
                  <c:v>1684.1</c:v>
                </c:pt>
                <c:pt idx="54">
                  <c:v>1687.1</c:v>
                </c:pt>
                <c:pt idx="55">
                  <c:v>1695</c:v>
                </c:pt>
                <c:pt idx="56">
                  <c:v>1700.9</c:v>
                </c:pt>
                <c:pt idx="57">
                  <c:v>1705.1</c:v>
                </c:pt>
                <c:pt idx="58">
                  <c:v>1715</c:v>
                </c:pt>
                <c:pt idx="59">
                  <c:v>1716</c:v>
                </c:pt>
                <c:pt idx="60">
                  <c:v>1716</c:v>
                </c:pt>
                <c:pt idx="61">
                  <c:v>1724</c:v>
                </c:pt>
                <c:pt idx="62">
                  <c:v>1726</c:v>
                </c:pt>
                <c:pt idx="63">
                  <c:v>1720</c:v>
                </c:pt>
                <c:pt idx="64">
                  <c:v>1707</c:v>
                </c:pt>
                <c:pt idx="65">
                  <c:v>1700</c:v>
                </c:pt>
                <c:pt idx="66">
                  <c:v>1685.9</c:v>
                </c:pt>
                <c:pt idx="67">
                  <c:v>1684.1</c:v>
                </c:pt>
                <c:pt idx="68">
                  <c:v>1678.9</c:v>
                </c:pt>
                <c:pt idx="69">
                  <c:v>1671</c:v>
                </c:pt>
                <c:pt idx="70">
                  <c:v>1671</c:v>
                </c:pt>
                <c:pt idx="71">
                  <c:v>1673.1</c:v>
                </c:pt>
                <c:pt idx="72">
                  <c:v>1668</c:v>
                </c:pt>
                <c:pt idx="73">
                  <c:v>1660.9</c:v>
                </c:pt>
                <c:pt idx="74">
                  <c:v>1663</c:v>
                </c:pt>
                <c:pt idx="75">
                  <c:v>1665.9</c:v>
                </c:pt>
                <c:pt idx="76">
                  <c:v>1661</c:v>
                </c:pt>
                <c:pt idx="77">
                  <c:v>1641.9</c:v>
                </c:pt>
                <c:pt idx="78">
                  <c:v>1640</c:v>
                </c:pt>
                <c:pt idx="79">
                  <c:v>1640.9</c:v>
                </c:pt>
                <c:pt idx="80">
                  <c:v>1644</c:v>
                </c:pt>
                <c:pt idx="81">
                  <c:v>1649.9</c:v>
                </c:pt>
                <c:pt idx="82">
                  <c:v>1656.1</c:v>
                </c:pt>
                <c:pt idx="83">
                  <c:v>1660.9</c:v>
                </c:pt>
                <c:pt idx="84">
                  <c:v>1663.1</c:v>
                </c:pt>
                <c:pt idx="85">
                  <c:v>1666</c:v>
                </c:pt>
                <c:pt idx="86">
                  <c:v>1672</c:v>
                </c:pt>
                <c:pt idx="87">
                  <c:v>1683</c:v>
                </c:pt>
                <c:pt idx="88">
                  <c:v>1682.9</c:v>
                </c:pt>
                <c:pt idx="89">
                  <c:v>1686</c:v>
                </c:pt>
                <c:pt idx="90">
                  <c:v>1693</c:v>
                </c:pt>
                <c:pt idx="91">
                  <c:v>1695.9</c:v>
                </c:pt>
                <c:pt idx="92">
                  <c:v>1699</c:v>
                </c:pt>
                <c:pt idx="93">
                  <c:v>1706.9</c:v>
                </c:pt>
                <c:pt idx="94">
                  <c:v>1706.1</c:v>
                </c:pt>
                <c:pt idx="95">
                  <c:v>1709</c:v>
                </c:pt>
                <c:pt idx="96">
                  <c:v>1694</c:v>
                </c:pt>
                <c:pt idx="97">
                  <c:v>1701</c:v>
                </c:pt>
                <c:pt idx="98">
                  <c:v>1706</c:v>
                </c:pt>
                <c:pt idx="99">
                  <c:v>1704</c:v>
                </c:pt>
                <c:pt idx="100">
                  <c:v>1705.9</c:v>
                </c:pt>
                <c:pt idx="101">
                  <c:v>1706.1</c:v>
                </c:pt>
                <c:pt idx="102">
                  <c:v>1709.1</c:v>
                </c:pt>
                <c:pt idx="103">
                  <c:v>1717</c:v>
                </c:pt>
                <c:pt idx="104">
                  <c:v>1721.9</c:v>
                </c:pt>
                <c:pt idx="105">
                  <c:v>1727.1</c:v>
                </c:pt>
                <c:pt idx="106">
                  <c:v>1738</c:v>
                </c:pt>
                <c:pt idx="107">
                  <c:v>1739</c:v>
                </c:pt>
                <c:pt idx="108">
                  <c:v>1739</c:v>
                </c:pt>
                <c:pt idx="109">
                  <c:v>1743</c:v>
                </c:pt>
                <c:pt idx="110">
                  <c:v>1746</c:v>
                </c:pt>
                <c:pt idx="111">
                  <c:v>1742</c:v>
                </c:pt>
                <c:pt idx="112">
                  <c:v>1729</c:v>
                </c:pt>
                <c:pt idx="113">
                  <c:v>1723</c:v>
                </c:pt>
                <c:pt idx="114">
                  <c:v>1708.9</c:v>
                </c:pt>
                <c:pt idx="115">
                  <c:v>1708.1</c:v>
                </c:pt>
                <c:pt idx="116">
                  <c:v>1702.9</c:v>
                </c:pt>
                <c:pt idx="117">
                  <c:v>1693</c:v>
                </c:pt>
                <c:pt idx="118">
                  <c:v>1694</c:v>
                </c:pt>
                <c:pt idx="119">
                  <c:v>1701.1</c:v>
                </c:pt>
                <c:pt idx="120">
                  <c:v>1694</c:v>
                </c:pt>
                <c:pt idx="121">
                  <c:v>1687.9</c:v>
                </c:pt>
                <c:pt idx="122">
                  <c:v>1687</c:v>
                </c:pt>
                <c:pt idx="123">
                  <c:v>1688.9</c:v>
                </c:pt>
                <c:pt idx="124">
                  <c:v>1681</c:v>
                </c:pt>
                <c:pt idx="125">
                  <c:v>1663.9</c:v>
                </c:pt>
                <c:pt idx="126">
                  <c:v>1661</c:v>
                </c:pt>
                <c:pt idx="127">
                  <c:v>1659.9</c:v>
                </c:pt>
                <c:pt idx="128">
                  <c:v>1665</c:v>
                </c:pt>
                <c:pt idx="129">
                  <c:v>1670.9</c:v>
                </c:pt>
                <c:pt idx="130">
                  <c:v>1677.1</c:v>
                </c:pt>
                <c:pt idx="131">
                  <c:v>1679.9</c:v>
                </c:pt>
                <c:pt idx="132">
                  <c:v>1684.1</c:v>
                </c:pt>
                <c:pt idx="133">
                  <c:v>1687</c:v>
                </c:pt>
                <c:pt idx="134">
                  <c:v>1691</c:v>
                </c:pt>
                <c:pt idx="135">
                  <c:v>1701</c:v>
                </c:pt>
                <c:pt idx="136">
                  <c:v>1702.9</c:v>
                </c:pt>
                <c:pt idx="137">
                  <c:v>1705</c:v>
                </c:pt>
                <c:pt idx="138">
                  <c:v>1709</c:v>
                </c:pt>
                <c:pt idx="139">
                  <c:v>1713.9</c:v>
                </c:pt>
                <c:pt idx="140">
                  <c:v>1716</c:v>
                </c:pt>
                <c:pt idx="141">
                  <c:v>1722.9</c:v>
                </c:pt>
                <c:pt idx="142">
                  <c:v>1722.1</c:v>
                </c:pt>
                <c:pt idx="143">
                  <c:v>1723</c:v>
                </c:pt>
                <c:pt idx="144">
                  <c:v>1706</c:v>
                </c:pt>
                <c:pt idx="145">
                  <c:v>1712</c:v>
                </c:pt>
                <c:pt idx="146">
                  <c:v>1719</c:v>
                </c:pt>
                <c:pt idx="147">
                  <c:v>1720</c:v>
                </c:pt>
                <c:pt idx="148">
                  <c:v>1722.9</c:v>
                </c:pt>
                <c:pt idx="149">
                  <c:v>1726.1</c:v>
                </c:pt>
                <c:pt idx="150">
                  <c:v>1727.1</c:v>
                </c:pt>
                <c:pt idx="151">
                  <c:v>1734</c:v>
                </c:pt>
                <c:pt idx="152">
                  <c:v>1737.9</c:v>
                </c:pt>
                <c:pt idx="153">
                  <c:v>1743.1</c:v>
                </c:pt>
                <c:pt idx="154">
                  <c:v>1753</c:v>
                </c:pt>
                <c:pt idx="155">
                  <c:v>1755</c:v>
                </c:pt>
                <c:pt idx="156">
                  <c:v>1759</c:v>
                </c:pt>
                <c:pt idx="157">
                  <c:v>1765</c:v>
                </c:pt>
                <c:pt idx="158">
                  <c:v>1766</c:v>
                </c:pt>
                <c:pt idx="159">
                  <c:v>1761</c:v>
                </c:pt>
                <c:pt idx="160">
                  <c:v>1748</c:v>
                </c:pt>
                <c:pt idx="161">
                  <c:v>1741</c:v>
                </c:pt>
                <c:pt idx="162">
                  <c:v>1724.9</c:v>
                </c:pt>
                <c:pt idx="163">
                  <c:v>1726.1</c:v>
                </c:pt>
                <c:pt idx="164">
                  <c:v>1721.9</c:v>
                </c:pt>
                <c:pt idx="165">
                  <c:v>1712</c:v>
                </c:pt>
                <c:pt idx="166">
                  <c:v>1709</c:v>
                </c:pt>
                <c:pt idx="167">
                  <c:v>1714.1</c:v>
                </c:pt>
                <c:pt idx="168">
                  <c:v>1712</c:v>
                </c:pt>
                <c:pt idx="169">
                  <c:v>1701.9</c:v>
                </c:pt>
                <c:pt idx="170">
                  <c:v>1698</c:v>
                </c:pt>
                <c:pt idx="171">
                  <c:v>1699.9</c:v>
                </c:pt>
                <c:pt idx="172">
                  <c:v>1692</c:v>
                </c:pt>
                <c:pt idx="173">
                  <c:v>1675.9</c:v>
                </c:pt>
                <c:pt idx="174">
                  <c:v>1675</c:v>
                </c:pt>
                <c:pt idx="175">
                  <c:v>1672.9</c:v>
                </c:pt>
                <c:pt idx="176">
                  <c:v>1679</c:v>
                </c:pt>
                <c:pt idx="177">
                  <c:v>1683.9</c:v>
                </c:pt>
                <c:pt idx="178">
                  <c:v>1690.1</c:v>
                </c:pt>
                <c:pt idx="179">
                  <c:v>1694.9</c:v>
                </c:pt>
                <c:pt idx="180">
                  <c:v>1701.1</c:v>
                </c:pt>
                <c:pt idx="181">
                  <c:v>1706</c:v>
                </c:pt>
                <c:pt idx="182">
                  <c:v>1708</c:v>
                </c:pt>
                <c:pt idx="183">
                  <c:v>1717</c:v>
                </c:pt>
                <c:pt idx="184">
                  <c:v>1722.9</c:v>
                </c:pt>
                <c:pt idx="185">
                  <c:v>1726</c:v>
                </c:pt>
                <c:pt idx="186">
                  <c:v>1728</c:v>
                </c:pt>
                <c:pt idx="187">
                  <c:v>1731.9</c:v>
                </c:pt>
                <c:pt idx="188">
                  <c:v>1737</c:v>
                </c:pt>
                <c:pt idx="189">
                  <c:v>1742.9</c:v>
                </c:pt>
                <c:pt idx="190">
                  <c:v>1740.1</c:v>
                </c:pt>
                <c:pt idx="191">
                  <c:v>1741</c:v>
                </c:pt>
                <c:pt idx="192">
                  <c:v>1713</c:v>
                </c:pt>
                <c:pt idx="193">
                  <c:v>1721</c:v>
                </c:pt>
                <c:pt idx="194">
                  <c:v>1728</c:v>
                </c:pt>
                <c:pt idx="195">
                  <c:v>1728</c:v>
                </c:pt>
                <c:pt idx="196">
                  <c:v>1729.9</c:v>
                </c:pt>
                <c:pt idx="197">
                  <c:v>1735.1</c:v>
                </c:pt>
                <c:pt idx="198">
                  <c:v>1738.1</c:v>
                </c:pt>
                <c:pt idx="199">
                  <c:v>1741</c:v>
                </c:pt>
                <c:pt idx="200">
                  <c:v>1744.9</c:v>
                </c:pt>
                <c:pt idx="201">
                  <c:v>1752.1</c:v>
                </c:pt>
                <c:pt idx="202">
                  <c:v>1764</c:v>
                </c:pt>
                <c:pt idx="203">
                  <c:v>1766</c:v>
                </c:pt>
                <c:pt idx="204">
                  <c:v>1776</c:v>
                </c:pt>
                <c:pt idx="205">
                  <c:v>1778</c:v>
                </c:pt>
                <c:pt idx="206">
                  <c:v>1779</c:v>
                </c:pt>
                <c:pt idx="207">
                  <c:v>1772</c:v>
                </c:pt>
                <c:pt idx="208">
                  <c:v>1759</c:v>
                </c:pt>
                <c:pt idx="209">
                  <c:v>1752</c:v>
                </c:pt>
                <c:pt idx="210">
                  <c:v>1735.9</c:v>
                </c:pt>
                <c:pt idx="211">
                  <c:v>1736.1</c:v>
                </c:pt>
                <c:pt idx="212">
                  <c:v>1726.9</c:v>
                </c:pt>
                <c:pt idx="213">
                  <c:v>1717</c:v>
                </c:pt>
                <c:pt idx="214">
                  <c:v>1711</c:v>
                </c:pt>
                <c:pt idx="215">
                  <c:v>1715.1</c:v>
                </c:pt>
                <c:pt idx="216">
                  <c:v>1714</c:v>
                </c:pt>
                <c:pt idx="217">
                  <c:v>1705.9</c:v>
                </c:pt>
                <c:pt idx="218">
                  <c:v>1701</c:v>
                </c:pt>
                <c:pt idx="219">
                  <c:v>1703.9</c:v>
                </c:pt>
                <c:pt idx="220">
                  <c:v>1696</c:v>
                </c:pt>
                <c:pt idx="221">
                  <c:v>1679.9</c:v>
                </c:pt>
                <c:pt idx="222">
                  <c:v>1680</c:v>
                </c:pt>
                <c:pt idx="223">
                  <c:v>1677.9</c:v>
                </c:pt>
                <c:pt idx="224">
                  <c:v>1682</c:v>
                </c:pt>
                <c:pt idx="225">
                  <c:v>1691.9</c:v>
                </c:pt>
                <c:pt idx="226">
                  <c:v>1698.1</c:v>
                </c:pt>
                <c:pt idx="227">
                  <c:v>1702.9</c:v>
                </c:pt>
                <c:pt idx="228">
                  <c:v>1710.1</c:v>
                </c:pt>
                <c:pt idx="229">
                  <c:v>1715</c:v>
                </c:pt>
                <c:pt idx="230">
                  <c:v>1716</c:v>
                </c:pt>
                <c:pt idx="231">
                  <c:v>1725</c:v>
                </c:pt>
                <c:pt idx="232">
                  <c:v>1730.9</c:v>
                </c:pt>
                <c:pt idx="233">
                  <c:v>1736</c:v>
                </c:pt>
                <c:pt idx="234">
                  <c:v>1733</c:v>
                </c:pt>
                <c:pt idx="235">
                  <c:v>1738.9</c:v>
                </c:pt>
                <c:pt idx="236">
                  <c:v>1743</c:v>
                </c:pt>
                <c:pt idx="237">
                  <c:v>1748.9</c:v>
                </c:pt>
                <c:pt idx="238">
                  <c:v>1745.1</c:v>
                </c:pt>
                <c:pt idx="239">
                  <c:v>1745</c:v>
                </c:pt>
              </c:numCache>
            </c:numRef>
          </c:val>
          <c:extLst>
            <c:ext xmlns:c16="http://schemas.microsoft.com/office/drawing/2014/chart" uri="{C3380CC4-5D6E-409C-BE32-E72D297353CC}">
              <c16:uniqueId val="{00000001-E328-4A93-9ADD-DAB915CC7CBA}"/>
            </c:ext>
          </c:extLst>
        </c:ser>
        <c:ser>
          <c:idx val="3"/>
          <c:order val="2"/>
          <c:tx>
            <c:strRef>
              <c:f>Semana_03!$F$1</c:f>
              <c:strCache>
                <c:ptCount val="1"/>
                <c:pt idx="0">
                  <c:v>UFV</c:v>
                </c:pt>
              </c:strCache>
            </c:strRef>
          </c:tx>
          <c:spPr>
            <a:solidFill>
              <a:schemeClr val="accent4"/>
            </a:solidFill>
            <a:ln>
              <a:noFill/>
            </a:ln>
            <a:effectLst/>
          </c:spPr>
          <c:invertIfNegative val="0"/>
          <c:cat>
            <c:multiLvlStrRef>
              <c:f>Semana_03!$A$2:$B$337</c:f>
              <c:multiLvlStrCache>
                <c:ptCount val="336"/>
                <c:lvl>
                  <c:pt idx="0">
                    <c:v>00:00</c:v>
                  </c:pt>
                  <c:pt idx="1">
                    <c:v>00:30</c:v>
                  </c:pt>
                  <c:pt idx="2">
                    <c:v>01:00</c:v>
                  </c:pt>
                  <c:pt idx="3">
                    <c:v>01:30</c:v>
                  </c:pt>
                  <c:pt idx="4">
                    <c:v>02:00</c:v>
                  </c:pt>
                  <c:pt idx="5">
                    <c:v>02:30</c:v>
                  </c:pt>
                  <c:pt idx="6">
                    <c:v>03:00</c:v>
                  </c:pt>
                  <c:pt idx="7">
                    <c:v>03:30</c:v>
                  </c:pt>
                  <c:pt idx="8">
                    <c:v>04:00</c:v>
                  </c:pt>
                  <c:pt idx="9">
                    <c:v>04:30</c:v>
                  </c:pt>
                  <c:pt idx="10">
                    <c:v>05:00</c:v>
                  </c:pt>
                  <c:pt idx="11">
                    <c:v>05:30</c:v>
                  </c:pt>
                  <c:pt idx="12">
                    <c:v>06:00</c:v>
                  </c:pt>
                  <c:pt idx="13">
                    <c:v>06:30</c:v>
                  </c:pt>
                  <c:pt idx="14">
                    <c:v>07:00</c:v>
                  </c:pt>
                  <c:pt idx="15">
                    <c:v>07:30</c:v>
                  </c:pt>
                  <c:pt idx="16">
                    <c:v>08:00</c:v>
                  </c:pt>
                  <c:pt idx="17">
                    <c:v>08:30</c:v>
                  </c:pt>
                  <c:pt idx="18">
                    <c:v>09:00</c:v>
                  </c:pt>
                  <c:pt idx="19">
                    <c:v>09:30</c:v>
                  </c:pt>
                  <c:pt idx="20">
                    <c:v>10:00</c:v>
                  </c:pt>
                  <c:pt idx="21">
                    <c:v>10:30</c:v>
                  </c:pt>
                  <c:pt idx="22">
                    <c:v>11:00</c:v>
                  </c:pt>
                  <c:pt idx="23">
                    <c:v>11:30</c:v>
                  </c:pt>
                  <c:pt idx="24">
                    <c:v>12:00</c:v>
                  </c:pt>
                  <c:pt idx="25">
                    <c:v>12:30</c:v>
                  </c:pt>
                  <c:pt idx="26">
                    <c:v>13:00</c:v>
                  </c:pt>
                  <c:pt idx="27">
                    <c:v>13:30</c:v>
                  </c:pt>
                  <c:pt idx="28">
                    <c:v>14:00</c:v>
                  </c:pt>
                  <c:pt idx="29">
                    <c:v>14:30</c:v>
                  </c:pt>
                  <c:pt idx="30">
                    <c:v>15:00</c:v>
                  </c:pt>
                  <c:pt idx="31">
                    <c:v>15:30</c:v>
                  </c:pt>
                  <c:pt idx="32">
                    <c:v>16:00</c:v>
                  </c:pt>
                  <c:pt idx="33">
                    <c:v>16:30</c:v>
                  </c:pt>
                  <c:pt idx="34">
                    <c:v>17:00</c:v>
                  </c:pt>
                  <c:pt idx="35">
                    <c:v>17:30</c:v>
                  </c:pt>
                  <c:pt idx="36">
                    <c:v>18:00</c:v>
                  </c:pt>
                  <c:pt idx="37">
                    <c:v>18:30</c:v>
                  </c:pt>
                  <c:pt idx="38">
                    <c:v>19:00</c:v>
                  </c:pt>
                  <c:pt idx="39">
                    <c:v>19:30</c:v>
                  </c:pt>
                  <c:pt idx="40">
                    <c:v>20:00</c:v>
                  </c:pt>
                  <c:pt idx="41">
                    <c:v>20:30</c:v>
                  </c:pt>
                  <c:pt idx="42">
                    <c:v>21:00</c:v>
                  </c:pt>
                  <c:pt idx="43">
                    <c:v>21:30</c:v>
                  </c:pt>
                  <c:pt idx="44">
                    <c:v>22:00</c:v>
                  </c:pt>
                  <c:pt idx="45">
                    <c:v>22:30</c:v>
                  </c:pt>
                  <c:pt idx="46">
                    <c:v>23:00</c:v>
                  </c:pt>
                  <c:pt idx="47">
                    <c:v>23:30</c:v>
                  </c:pt>
                  <c:pt idx="48">
                    <c:v>00:00</c:v>
                  </c:pt>
                  <c:pt idx="49">
                    <c:v>00:30</c:v>
                  </c:pt>
                  <c:pt idx="50">
                    <c:v>01:00</c:v>
                  </c:pt>
                  <c:pt idx="51">
                    <c:v>01:30</c:v>
                  </c:pt>
                  <c:pt idx="52">
                    <c:v>02:00</c:v>
                  </c:pt>
                  <c:pt idx="53">
                    <c:v>02:30</c:v>
                  </c:pt>
                  <c:pt idx="54">
                    <c:v>03:00</c:v>
                  </c:pt>
                  <c:pt idx="55">
                    <c:v>03:30</c:v>
                  </c:pt>
                  <c:pt idx="56">
                    <c:v>04:00</c:v>
                  </c:pt>
                  <c:pt idx="57">
                    <c:v>04:30</c:v>
                  </c:pt>
                  <c:pt idx="58">
                    <c:v>05:00</c:v>
                  </c:pt>
                  <c:pt idx="59">
                    <c:v>05:30</c:v>
                  </c:pt>
                  <c:pt idx="60">
                    <c:v>06:00</c:v>
                  </c:pt>
                  <c:pt idx="61">
                    <c:v>06:30</c:v>
                  </c:pt>
                  <c:pt idx="62">
                    <c:v>07:00</c:v>
                  </c:pt>
                  <c:pt idx="63">
                    <c:v>07:30</c:v>
                  </c:pt>
                  <c:pt idx="64">
                    <c:v>08:00</c:v>
                  </c:pt>
                  <c:pt idx="65">
                    <c:v>08:30</c:v>
                  </c:pt>
                  <c:pt idx="66">
                    <c:v>09:00</c:v>
                  </c:pt>
                  <c:pt idx="67">
                    <c:v>09:30</c:v>
                  </c:pt>
                  <c:pt idx="68">
                    <c:v>10:00</c:v>
                  </c:pt>
                  <c:pt idx="69">
                    <c:v>10:30</c:v>
                  </c:pt>
                  <c:pt idx="70">
                    <c:v>11:00</c:v>
                  </c:pt>
                  <c:pt idx="71">
                    <c:v>11:30</c:v>
                  </c:pt>
                  <c:pt idx="72">
                    <c:v>12:00</c:v>
                  </c:pt>
                  <c:pt idx="73">
                    <c:v>12:30</c:v>
                  </c:pt>
                  <c:pt idx="74">
                    <c:v>13:00</c:v>
                  </c:pt>
                  <c:pt idx="75">
                    <c:v>13:30</c:v>
                  </c:pt>
                  <c:pt idx="76">
                    <c:v>14:00</c:v>
                  </c:pt>
                  <c:pt idx="77">
                    <c:v>14:30</c:v>
                  </c:pt>
                  <c:pt idx="78">
                    <c:v>15:00</c:v>
                  </c:pt>
                  <c:pt idx="79">
                    <c:v>15:30</c:v>
                  </c:pt>
                  <c:pt idx="80">
                    <c:v>16:00</c:v>
                  </c:pt>
                  <c:pt idx="81">
                    <c:v>16:30</c:v>
                  </c:pt>
                  <c:pt idx="82">
                    <c:v>17:00</c:v>
                  </c:pt>
                  <c:pt idx="83">
                    <c:v>17:30</c:v>
                  </c:pt>
                  <c:pt idx="84">
                    <c:v>18:00</c:v>
                  </c:pt>
                  <c:pt idx="85">
                    <c:v>18:30</c:v>
                  </c:pt>
                  <c:pt idx="86">
                    <c:v>19:00</c:v>
                  </c:pt>
                  <c:pt idx="87">
                    <c:v>19:30</c:v>
                  </c:pt>
                  <c:pt idx="88">
                    <c:v>20:00</c:v>
                  </c:pt>
                  <c:pt idx="89">
                    <c:v>20:30</c:v>
                  </c:pt>
                  <c:pt idx="90">
                    <c:v>21:00</c:v>
                  </c:pt>
                  <c:pt idx="91">
                    <c:v>21:30</c:v>
                  </c:pt>
                  <c:pt idx="92">
                    <c:v>22:00</c:v>
                  </c:pt>
                  <c:pt idx="93">
                    <c:v>22:30</c:v>
                  </c:pt>
                  <c:pt idx="94">
                    <c:v>23:00</c:v>
                  </c:pt>
                  <c:pt idx="95">
                    <c:v>23:30</c:v>
                  </c:pt>
                  <c:pt idx="96">
                    <c:v>00:00</c:v>
                  </c:pt>
                  <c:pt idx="97">
                    <c:v>00:30</c:v>
                  </c:pt>
                  <c:pt idx="98">
                    <c:v>01:00</c:v>
                  </c:pt>
                  <c:pt idx="99">
                    <c:v>01:30</c:v>
                  </c:pt>
                  <c:pt idx="100">
                    <c:v>02:00</c:v>
                  </c:pt>
                  <c:pt idx="101">
                    <c:v>02:30</c:v>
                  </c:pt>
                  <c:pt idx="102">
                    <c:v>03:00</c:v>
                  </c:pt>
                  <c:pt idx="103">
                    <c:v>03:30</c:v>
                  </c:pt>
                  <c:pt idx="104">
                    <c:v>04:00</c:v>
                  </c:pt>
                  <c:pt idx="105">
                    <c:v>04:30</c:v>
                  </c:pt>
                  <c:pt idx="106">
                    <c:v>05:00</c:v>
                  </c:pt>
                  <c:pt idx="107">
                    <c:v>05:30</c:v>
                  </c:pt>
                  <c:pt idx="108">
                    <c:v>06:00</c:v>
                  </c:pt>
                  <c:pt idx="109">
                    <c:v>06:30</c:v>
                  </c:pt>
                  <c:pt idx="110">
                    <c:v>07:00</c:v>
                  </c:pt>
                  <c:pt idx="111">
                    <c:v>07:30</c:v>
                  </c:pt>
                  <c:pt idx="112">
                    <c:v>08:00</c:v>
                  </c:pt>
                  <c:pt idx="113">
                    <c:v>08:30</c:v>
                  </c:pt>
                  <c:pt idx="114">
                    <c:v>09:00</c:v>
                  </c:pt>
                  <c:pt idx="115">
                    <c:v>09:30</c:v>
                  </c:pt>
                  <c:pt idx="116">
                    <c:v>10:00</c:v>
                  </c:pt>
                  <c:pt idx="117">
                    <c:v>10:30</c:v>
                  </c:pt>
                  <c:pt idx="118">
                    <c:v>11:00</c:v>
                  </c:pt>
                  <c:pt idx="119">
                    <c:v>11:30</c:v>
                  </c:pt>
                  <c:pt idx="120">
                    <c:v>12:00</c:v>
                  </c:pt>
                  <c:pt idx="121">
                    <c:v>12:30</c:v>
                  </c:pt>
                  <c:pt idx="122">
                    <c:v>13:00</c:v>
                  </c:pt>
                  <c:pt idx="123">
                    <c:v>13:30</c:v>
                  </c:pt>
                  <c:pt idx="124">
                    <c:v>14:00</c:v>
                  </c:pt>
                  <c:pt idx="125">
                    <c:v>14:30</c:v>
                  </c:pt>
                  <c:pt idx="126">
                    <c:v>15:00</c:v>
                  </c:pt>
                  <c:pt idx="127">
                    <c:v>15:30</c:v>
                  </c:pt>
                  <c:pt idx="128">
                    <c:v>16:00</c:v>
                  </c:pt>
                  <c:pt idx="129">
                    <c:v>16:30</c:v>
                  </c:pt>
                  <c:pt idx="130">
                    <c:v>17:00</c:v>
                  </c:pt>
                  <c:pt idx="131">
                    <c:v>17:30</c:v>
                  </c:pt>
                  <c:pt idx="132">
                    <c:v>18:00</c:v>
                  </c:pt>
                  <c:pt idx="133">
                    <c:v>18:30</c:v>
                  </c:pt>
                  <c:pt idx="134">
                    <c:v>19:00</c:v>
                  </c:pt>
                  <c:pt idx="135">
                    <c:v>19:30</c:v>
                  </c:pt>
                  <c:pt idx="136">
                    <c:v>20:00</c:v>
                  </c:pt>
                  <c:pt idx="137">
                    <c:v>20:30</c:v>
                  </c:pt>
                  <c:pt idx="138">
                    <c:v>21:00</c:v>
                  </c:pt>
                  <c:pt idx="139">
                    <c:v>21:30</c:v>
                  </c:pt>
                  <c:pt idx="140">
                    <c:v>22:00</c:v>
                  </c:pt>
                  <c:pt idx="141">
                    <c:v>22:30</c:v>
                  </c:pt>
                  <c:pt idx="142">
                    <c:v>23:00</c:v>
                  </c:pt>
                  <c:pt idx="143">
                    <c:v>23:30</c:v>
                  </c:pt>
                  <c:pt idx="144">
                    <c:v>00:00</c:v>
                  </c:pt>
                  <c:pt idx="145">
                    <c:v>00:30</c:v>
                  </c:pt>
                  <c:pt idx="146">
                    <c:v>01:00</c:v>
                  </c:pt>
                  <c:pt idx="147">
                    <c:v>01:30</c:v>
                  </c:pt>
                  <c:pt idx="148">
                    <c:v>02:00</c:v>
                  </c:pt>
                  <c:pt idx="149">
                    <c:v>02:30</c:v>
                  </c:pt>
                  <c:pt idx="150">
                    <c:v>03:00</c:v>
                  </c:pt>
                  <c:pt idx="151">
                    <c:v>03:30</c:v>
                  </c:pt>
                  <c:pt idx="152">
                    <c:v>04:00</c:v>
                  </c:pt>
                  <c:pt idx="153">
                    <c:v>04:30</c:v>
                  </c:pt>
                  <c:pt idx="154">
                    <c:v>05:00</c:v>
                  </c:pt>
                  <c:pt idx="155">
                    <c:v>05:30</c:v>
                  </c:pt>
                  <c:pt idx="156">
                    <c:v>06:00</c:v>
                  </c:pt>
                  <c:pt idx="157">
                    <c:v>06:30</c:v>
                  </c:pt>
                  <c:pt idx="158">
                    <c:v>07:00</c:v>
                  </c:pt>
                  <c:pt idx="159">
                    <c:v>07:30</c:v>
                  </c:pt>
                  <c:pt idx="160">
                    <c:v>08:00</c:v>
                  </c:pt>
                  <c:pt idx="161">
                    <c:v>08:30</c:v>
                  </c:pt>
                  <c:pt idx="162">
                    <c:v>09:00</c:v>
                  </c:pt>
                  <c:pt idx="163">
                    <c:v>09:30</c:v>
                  </c:pt>
                  <c:pt idx="164">
                    <c:v>10:00</c:v>
                  </c:pt>
                  <c:pt idx="165">
                    <c:v>10:30</c:v>
                  </c:pt>
                  <c:pt idx="166">
                    <c:v>11:00</c:v>
                  </c:pt>
                  <c:pt idx="167">
                    <c:v>11:30</c:v>
                  </c:pt>
                  <c:pt idx="168">
                    <c:v>12:00</c:v>
                  </c:pt>
                  <c:pt idx="169">
                    <c:v>12:30</c:v>
                  </c:pt>
                  <c:pt idx="170">
                    <c:v>13:00</c:v>
                  </c:pt>
                  <c:pt idx="171">
                    <c:v>13:30</c:v>
                  </c:pt>
                  <c:pt idx="172">
                    <c:v>14:00</c:v>
                  </c:pt>
                  <c:pt idx="173">
                    <c:v>14:30</c:v>
                  </c:pt>
                  <c:pt idx="174">
                    <c:v>15:00</c:v>
                  </c:pt>
                  <c:pt idx="175">
                    <c:v>15:30</c:v>
                  </c:pt>
                  <c:pt idx="176">
                    <c:v>16:00</c:v>
                  </c:pt>
                  <c:pt idx="177">
                    <c:v>16:30</c:v>
                  </c:pt>
                  <c:pt idx="178">
                    <c:v>17:00</c:v>
                  </c:pt>
                  <c:pt idx="179">
                    <c:v>17:30</c:v>
                  </c:pt>
                  <c:pt idx="180">
                    <c:v>18:00</c:v>
                  </c:pt>
                  <c:pt idx="181">
                    <c:v>18:30</c:v>
                  </c:pt>
                  <c:pt idx="182">
                    <c:v>19:00</c:v>
                  </c:pt>
                  <c:pt idx="183">
                    <c:v>19:30</c:v>
                  </c:pt>
                  <c:pt idx="184">
                    <c:v>20:00</c:v>
                  </c:pt>
                  <c:pt idx="185">
                    <c:v>20:30</c:v>
                  </c:pt>
                  <c:pt idx="186">
                    <c:v>21:00</c:v>
                  </c:pt>
                  <c:pt idx="187">
                    <c:v>21:30</c:v>
                  </c:pt>
                  <c:pt idx="188">
                    <c:v>22:00</c:v>
                  </c:pt>
                  <c:pt idx="189">
                    <c:v>22:30</c:v>
                  </c:pt>
                  <c:pt idx="190">
                    <c:v>23:00</c:v>
                  </c:pt>
                  <c:pt idx="191">
                    <c:v>23:30</c:v>
                  </c:pt>
                  <c:pt idx="192">
                    <c:v>00:00</c:v>
                  </c:pt>
                  <c:pt idx="193">
                    <c:v>00:30</c:v>
                  </c:pt>
                  <c:pt idx="194">
                    <c:v>01:00</c:v>
                  </c:pt>
                  <c:pt idx="195">
                    <c:v>01:30</c:v>
                  </c:pt>
                  <c:pt idx="196">
                    <c:v>02:00</c:v>
                  </c:pt>
                  <c:pt idx="197">
                    <c:v>02:30</c:v>
                  </c:pt>
                  <c:pt idx="198">
                    <c:v>03:00</c:v>
                  </c:pt>
                  <c:pt idx="199">
                    <c:v>03:30</c:v>
                  </c:pt>
                  <c:pt idx="200">
                    <c:v>04:00</c:v>
                  </c:pt>
                  <c:pt idx="201">
                    <c:v>04:30</c:v>
                  </c:pt>
                  <c:pt idx="202">
                    <c:v>05:00</c:v>
                  </c:pt>
                  <c:pt idx="203">
                    <c:v>05:30</c:v>
                  </c:pt>
                  <c:pt idx="204">
                    <c:v>06:00</c:v>
                  </c:pt>
                  <c:pt idx="205">
                    <c:v>06:30</c:v>
                  </c:pt>
                  <c:pt idx="206">
                    <c:v>07:00</c:v>
                  </c:pt>
                  <c:pt idx="207">
                    <c:v>07:30</c:v>
                  </c:pt>
                  <c:pt idx="208">
                    <c:v>08:00</c:v>
                  </c:pt>
                  <c:pt idx="209">
                    <c:v>08:30</c:v>
                  </c:pt>
                  <c:pt idx="210">
                    <c:v>09:00</c:v>
                  </c:pt>
                  <c:pt idx="211">
                    <c:v>09:30</c:v>
                  </c:pt>
                  <c:pt idx="212">
                    <c:v>10:00</c:v>
                  </c:pt>
                  <c:pt idx="213">
                    <c:v>10:30</c:v>
                  </c:pt>
                  <c:pt idx="214">
                    <c:v>11:00</c:v>
                  </c:pt>
                  <c:pt idx="215">
                    <c:v>11:30</c:v>
                  </c:pt>
                  <c:pt idx="216">
                    <c:v>12:00</c:v>
                  </c:pt>
                  <c:pt idx="217">
                    <c:v>12:30</c:v>
                  </c:pt>
                  <c:pt idx="218">
                    <c:v>13:00</c:v>
                  </c:pt>
                  <c:pt idx="219">
                    <c:v>13:30</c:v>
                  </c:pt>
                  <c:pt idx="220">
                    <c:v>14:00</c:v>
                  </c:pt>
                  <c:pt idx="221">
                    <c:v>14:30</c:v>
                  </c:pt>
                  <c:pt idx="222">
                    <c:v>15:00</c:v>
                  </c:pt>
                  <c:pt idx="223">
                    <c:v>15:30</c:v>
                  </c:pt>
                  <c:pt idx="224">
                    <c:v>16:00</c:v>
                  </c:pt>
                  <c:pt idx="225">
                    <c:v>16:30</c:v>
                  </c:pt>
                  <c:pt idx="226">
                    <c:v>17:00</c:v>
                  </c:pt>
                  <c:pt idx="227">
                    <c:v>17:30</c:v>
                  </c:pt>
                  <c:pt idx="228">
                    <c:v>18:00</c:v>
                  </c:pt>
                  <c:pt idx="229">
                    <c:v>18:30</c:v>
                  </c:pt>
                  <c:pt idx="230">
                    <c:v>19:00</c:v>
                  </c:pt>
                  <c:pt idx="231">
                    <c:v>19:30</c:v>
                  </c:pt>
                  <c:pt idx="232">
                    <c:v>20:00</c:v>
                  </c:pt>
                  <c:pt idx="233">
                    <c:v>20:30</c:v>
                  </c:pt>
                  <c:pt idx="234">
                    <c:v>21:00</c:v>
                  </c:pt>
                  <c:pt idx="235">
                    <c:v>21:30</c:v>
                  </c:pt>
                  <c:pt idx="236">
                    <c:v>22:00</c:v>
                  </c:pt>
                  <c:pt idx="237">
                    <c:v>22:30</c:v>
                  </c:pt>
                  <c:pt idx="238">
                    <c:v>23:00</c:v>
                  </c:pt>
                  <c:pt idx="239">
                    <c:v>23:30</c:v>
                  </c:pt>
                  <c:pt idx="240">
                    <c:v>00:00</c:v>
                  </c:pt>
                  <c:pt idx="241">
                    <c:v>00:30</c:v>
                  </c:pt>
                  <c:pt idx="242">
                    <c:v>01:00</c:v>
                  </c:pt>
                  <c:pt idx="243">
                    <c:v>01:30</c:v>
                  </c:pt>
                  <c:pt idx="244">
                    <c:v>02:00</c:v>
                  </c:pt>
                  <c:pt idx="245">
                    <c:v>02:30</c:v>
                  </c:pt>
                  <c:pt idx="246">
                    <c:v>03:00</c:v>
                  </c:pt>
                  <c:pt idx="247">
                    <c:v>03:30</c:v>
                  </c:pt>
                  <c:pt idx="248">
                    <c:v>04:00</c:v>
                  </c:pt>
                  <c:pt idx="249">
                    <c:v>04:30</c:v>
                  </c:pt>
                  <c:pt idx="250">
                    <c:v>05:00</c:v>
                  </c:pt>
                  <c:pt idx="251">
                    <c:v>05:30</c:v>
                  </c:pt>
                  <c:pt idx="252">
                    <c:v>06:00</c:v>
                  </c:pt>
                  <c:pt idx="253">
                    <c:v>06:30</c:v>
                  </c:pt>
                  <c:pt idx="254">
                    <c:v>07:00</c:v>
                  </c:pt>
                  <c:pt idx="255">
                    <c:v>07:30</c:v>
                  </c:pt>
                  <c:pt idx="256">
                    <c:v>08:00</c:v>
                  </c:pt>
                  <c:pt idx="257">
                    <c:v>08:30</c:v>
                  </c:pt>
                  <c:pt idx="258">
                    <c:v>09:00</c:v>
                  </c:pt>
                  <c:pt idx="259">
                    <c:v>09:30</c:v>
                  </c:pt>
                  <c:pt idx="260">
                    <c:v>10:00</c:v>
                  </c:pt>
                  <c:pt idx="261">
                    <c:v>10:30</c:v>
                  </c:pt>
                  <c:pt idx="262">
                    <c:v>11:00</c:v>
                  </c:pt>
                  <c:pt idx="263">
                    <c:v>11:30</c:v>
                  </c:pt>
                  <c:pt idx="264">
                    <c:v>12:00</c:v>
                  </c:pt>
                  <c:pt idx="265">
                    <c:v>12:30</c:v>
                  </c:pt>
                  <c:pt idx="266">
                    <c:v>13:00</c:v>
                  </c:pt>
                  <c:pt idx="267">
                    <c:v>13:30</c:v>
                  </c:pt>
                  <c:pt idx="268">
                    <c:v>14:00</c:v>
                  </c:pt>
                  <c:pt idx="269">
                    <c:v>14:30</c:v>
                  </c:pt>
                  <c:pt idx="270">
                    <c:v>15:00</c:v>
                  </c:pt>
                  <c:pt idx="271">
                    <c:v>15:30</c:v>
                  </c:pt>
                  <c:pt idx="272">
                    <c:v>16:00</c:v>
                  </c:pt>
                  <c:pt idx="273">
                    <c:v>16:30</c:v>
                  </c:pt>
                  <c:pt idx="274">
                    <c:v>17:00</c:v>
                  </c:pt>
                  <c:pt idx="275">
                    <c:v>17:30</c:v>
                  </c:pt>
                  <c:pt idx="276">
                    <c:v>18:00</c:v>
                  </c:pt>
                  <c:pt idx="277">
                    <c:v>18:30</c:v>
                  </c:pt>
                  <c:pt idx="278">
                    <c:v>19:00</c:v>
                  </c:pt>
                  <c:pt idx="279">
                    <c:v>19:30</c:v>
                  </c:pt>
                  <c:pt idx="280">
                    <c:v>20:00</c:v>
                  </c:pt>
                  <c:pt idx="281">
                    <c:v>20:30</c:v>
                  </c:pt>
                  <c:pt idx="282">
                    <c:v>21:00</c:v>
                  </c:pt>
                  <c:pt idx="283">
                    <c:v>21:30</c:v>
                  </c:pt>
                  <c:pt idx="284">
                    <c:v>22:00</c:v>
                  </c:pt>
                  <c:pt idx="285">
                    <c:v>22:30</c:v>
                  </c:pt>
                  <c:pt idx="286">
                    <c:v>23:00</c:v>
                  </c:pt>
                  <c:pt idx="287">
                    <c:v>23:30</c:v>
                  </c:pt>
                  <c:pt idx="288">
                    <c:v>00:00</c:v>
                  </c:pt>
                  <c:pt idx="289">
                    <c:v>00:30</c:v>
                  </c:pt>
                  <c:pt idx="290">
                    <c:v>01:00</c:v>
                  </c:pt>
                  <c:pt idx="291">
                    <c:v>01:30</c:v>
                  </c:pt>
                  <c:pt idx="292">
                    <c:v>02:00</c:v>
                  </c:pt>
                  <c:pt idx="293">
                    <c:v>02:30</c:v>
                  </c:pt>
                  <c:pt idx="294">
                    <c:v>03:00</c:v>
                  </c:pt>
                  <c:pt idx="295">
                    <c:v>03:30</c:v>
                  </c:pt>
                  <c:pt idx="296">
                    <c:v>04:00</c:v>
                  </c:pt>
                  <c:pt idx="297">
                    <c:v>04:30</c:v>
                  </c:pt>
                  <c:pt idx="298">
                    <c:v>05:00</c:v>
                  </c:pt>
                  <c:pt idx="299">
                    <c:v>05:30</c:v>
                  </c:pt>
                  <c:pt idx="300">
                    <c:v>06:00</c:v>
                  </c:pt>
                  <c:pt idx="301">
                    <c:v>06:30</c:v>
                  </c:pt>
                  <c:pt idx="302">
                    <c:v>07:00</c:v>
                  </c:pt>
                  <c:pt idx="303">
                    <c:v>07:30</c:v>
                  </c:pt>
                  <c:pt idx="304">
                    <c:v>08:00</c:v>
                  </c:pt>
                  <c:pt idx="305">
                    <c:v>08:30</c:v>
                  </c:pt>
                  <c:pt idx="306">
                    <c:v>09:00</c:v>
                  </c:pt>
                  <c:pt idx="307">
                    <c:v>09:30</c:v>
                  </c:pt>
                  <c:pt idx="308">
                    <c:v>10:00</c:v>
                  </c:pt>
                  <c:pt idx="309">
                    <c:v>10:30</c:v>
                  </c:pt>
                  <c:pt idx="310">
                    <c:v>11:00</c:v>
                  </c:pt>
                  <c:pt idx="311">
                    <c:v>11:30</c:v>
                  </c:pt>
                  <c:pt idx="312">
                    <c:v>12:00</c:v>
                  </c:pt>
                  <c:pt idx="313">
                    <c:v>12:30</c:v>
                  </c:pt>
                  <c:pt idx="314">
                    <c:v>13:00</c:v>
                  </c:pt>
                  <c:pt idx="315">
                    <c:v>13:30</c:v>
                  </c:pt>
                  <c:pt idx="316">
                    <c:v>14:00</c:v>
                  </c:pt>
                  <c:pt idx="317">
                    <c:v>14:30</c:v>
                  </c:pt>
                  <c:pt idx="318">
                    <c:v>15:00</c:v>
                  </c:pt>
                  <c:pt idx="319">
                    <c:v>15:30</c:v>
                  </c:pt>
                  <c:pt idx="320">
                    <c:v>16:00</c:v>
                  </c:pt>
                  <c:pt idx="321">
                    <c:v>16:30</c:v>
                  </c:pt>
                  <c:pt idx="322">
                    <c:v>17:00</c:v>
                  </c:pt>
                  <c:pt idx="323">
                    <c:v>17:30</c:v>
                  </c:pt>
                  <c:pt idx="324">
                    <c:v>18:00</c:v>
                  </c:pt>
                  <c:pt idx="325">
                    <c:v>18:30</c:v>
                  </c:pt>
                  <c:pt idx="326">
                    <c:v>19:00</c:v>
                  </c:pt>
                  <c:pt idx="327">
                    <c:v>19:30</c:v>
                  </c:pt>
                  <c:pt idx="328">
                    <c:v>20:00</c:v>
                  </c:pt>
                  <c:pt idx="329">
                    <c:v>20:30</c:v>
                  </c:pt>
                  <c:pt idx="330">
                    <c:v>21:00</c:v>
                  </c:pt>
                  <c:pt idx="331">
                    <c:v>21:30</c:v>
                  </c:pt>
                  <c:pt idx="332">
                    <c:v>22:00</c:v>
                  </c:pt>
                  <c:pt idx="333">
                    <c:v>22:30</c:v>
                  </c:pt>
                  <c:pt idx="334">
                    <c:v>23:00</c:v>
                  </c:pt>
                  <c:pt idx="335">
                    <c:v>23:30</c:v>
                  </c:pt>
                </c:lvl>
                <c:lvl>
                  <c:pt idx="0">
                    <c:v>9-abr</c:v>
                  </c:pt>
                  <c:pt idx="48">
                    <c:v>10-abr</c:v>
                  </c:pt>
                  <c:pt idx="96">
                    <c:v>11-abr</c:v>
                  </c:pt>
                  <c:pt idx="144">
                    <c:v>12-abr</c:v>
                  </c:pt>
                  <c:pt idx="192">
                    <c:v>13-abr</c:v>
                  </c:pt>
                  <c:pt idx="240">
                    <c:v>14-abr</c:v>
                  </c:pt>
                  <c:pt idx="288">
                    <c:v>15-abr</c:v>
                  </c:pt>
                </c:lvl>
              </c:multiLvlStrCache>
            </c:multiLvlStrRef>
          </c:cat>
          <c:val>
            <c:numRef>
              <c:f>Semana_03!$F$2:$F$337</c:f>
              <c:numCache>
                <c:formatCode>0</c:formatCode>
                <c:ptCount val="336"/>
                <c:pt idx="0">
                  <c:v>0</c:v>
                </c:pt>
                <c:pt idx="1">
                  <c:v>0</c:v>
                </c:pt>
                <c:pt idx="2">
                  <c:v>0</c:v>
                </c:pt>
                <c:pt idx="3">
                  <c:v>0</c:v>
                </c:pt>
                <c:pt idx="4">
                  <c:v>0</c:v>
                </c:pt>
                <c:pt idx="5">
                  <c:v>0</c:v>
                </c:pt>
                <c:pt idx="6">
                  <c:v>0</c:v>
                </c:pt>
                <c:pt idx="7">
                  <c:v>0</c:v>
                </c:pt>
                <c:pt idx="8">
                  <c:v>0</c:v>
                </c:pt>
                <c:pt idx="9">
                  <c:v>0</c:v>
                </c:pt>
                <c:pt idx="10">
                  <c:v>0</c:v>
                </c:pt>
                <c:pt idx="11">
                  <c:v>27.2</c:v>
                </c:pt>
                <c:pt idx="12">
                  <c:v>266.89999999999998</c:v>
                </c:pt>
                <c:pt idx="13">
                  <c:v>899.9</c:v>
                </c:pt>
                <c:pt idx="14">
                  <c:v>1698</c:v>
                </c:pt>
                <c:pt idx="15">
                  <c:v>2328.1999999999998</c:v>
                </c:pt>
                <c:pt idx="16">
                  <c:v>2821.8</c:v>
                </c:pt>
                <c:pt idx="17">
                  <c:v>3149</c:v>
                </c:pt>
                <c:pt idx="18">
                  <c:v>3297.9</c:v>
                </c:pt>
                <c:pt idx="19">
                  <c:v>3374.9</c:v>
                </c:pt>
                <c:pt idx="20">
                  <c:v>3422.9</c:v>
                </c:pt>
                <c:pt idx="21">
                  <c:v>3453.1</c:v>
                </c:pt>
                <c:pt idx="22">
                  <c:v>3443</c:v>
                </c:pt>
                <c:pt idx="23">
                  <c:v>3405</c:v>
                </c:pt>
                <c:pt idx="24">
                  <c:v>3360.2</c:v>
                </c:pt>
                <c:pt idx="25">
                  <c:v>3312</c:v>
                </c:pt>
                <c:pt idx="26">
                  <c:v>3268</c:v>
                </c:pt>
                <c:pt idx="27">
                  <c:v>3200</c:v>
                </c:pt>
                <c:pt idx="28">
                  <c:v>3103</c:v>
                </c:pt>
                <c:pt idx="29">
                  <c:v>2976</c:v>
                </c:pt>
                <c:pt idx="30">
                  <c:v>2813</c:v>
                </c:pt>
                <c:pt idx="31">
                  <c:v>2527.9</c:v>
                </c:pt>
                <c:pt idx="32">
                  <c:v>2088</c:v>
                </c:pt>
                <c:pt idx="33">
                  <c:v>1497.1</c:v>
                </c:pt>
                <c:pt idx="34">
                  <c:v>792.2</c:v>
                </c:pt>
                <c:pt idx="35">
                  <c:v>155.80000000000001</c:v>
                </c:pt>
                <c:pt idx="36">
                  <c:v>17.8</c:v>
                </c:pt>
                <c:pt idx="37">
                  <c:v>4.8</c:v>
                </c:pt>
                <c:pt idx="38">
                  <c:v>0.8</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23.8</c:v>
                </c:pt>
                <c:pt idx="60">
                  <c:v>243.9</c:v>
                </c:pt>
                <c:pt idx="61">
                  <c:v>864.1</c:v>
                </c:pt>
                <c:pt idx="62">
                  <c:v>1586.1</c:v>
                </c:pt>
                <c:pt idx="63">
                  <c:v>2185.8000000000002</c:v>
                </c:pt>
                <c:pt idx="64">
                  <c:v>2644.9</c:v>
                </c:pt>
                <c:pt idx="65">
                  <c:v>2966</c:v>
                </c:pt>
                <c:pt idx="66">
                  <c:v>3141.8</c:v>
                </c:pt>
                <c:pt idx="67">
                  <c:v>3250.3000000000011</c:v>
                </c:pt>
                <c:pt idx="68">
                  <c:v>3314.1</c:v>
                </c:pt>
                <c:pt idx="69">
                  <c:v>3363.2</c:v>
                </c:pt>
                <c:pt idx="70">
                  <c:v>3378.3</c:v>
                </c:pt>
                <c:pt idx="71">
                  <c:v>3378.1</c:v>
                </c:pt>
                <c:pt idx="72">
                  <c:v>3339.1</c:v>
                </c:pt>
                <c:pt idx="73">
                  <c:v>3295.1</c:v>
                </c:pt>
                <c:pt idx="74">
                  <c:v>3232</c:v>
                </c:pt>
                <c:pt idx="75">
                  <c:v>3156</c:v>
                </c:pt>
                <c:pt idx="76">
                  <c:v>3039.900000000001</c:v>
                </c:pt>
                <c:pt idx="77">
                  <c:v>2891</c:v>
                </c:pt>
                <c:pt idx="78">
                  <c:v>2695.7</c:v>
                </c:pt>
                <c:pt idx="79">
                  <c:v>2391.1</c:v>
                </c:pt>
                <c:pt idx="80">
                  <c:v>1945.1</c:v>
                </c:pt>
                <c:pt idx="81">
                  <c:v>1392.1</c:v>
                </c:pt>
                <c:pt idx="82">
                  <c:v>783.2</c:v>
                </c:pt>
                <c:pt idx="83">
                  <c:v>170.70000000000002</c:v>
                </c:pt>
                <c:pt idx="84">
                  <c:v>26.8</c:v>
                </c:pt>
                <c:pt idx="85">
                  <c:v>9.8000000000000007</c:v>
                </c:pt>
                <c:pt idx="86">
                  <c:v>1.8</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23.8</c:v>
                </c:pt>
                <c:pt idx="108">
                  <c:v>234.9</c:v>
                </c:pt>
                <c:pt idx="109">
                  <c:v>826.80000000000007</c:v>
                </c:pt>
                <c:pt idx="110">
                  <c:v>1453</c:v>
                </c:pt>
                <c:pt idx="111">
                  <c:v>1956</c:v>
                </c:pt>
                <c:pt idx="112">
                  <c:v>2339.1999999999998</c:v>
                </c:pt>
                <c:pt idx="113">
                  <c:v>2610</c:v>
                </c:pt>
                <c:pt idx="114">
                  <c:v>2776.9</c:v>
                </c:pt>
                <c:pt idx="115">
                  <c:v>2895.8</c:v>
                </c:pt>
                <c:pt idx="116">
                  <c:v>2986</c:v>
                </c:pt>
                <c:pt idx="117">
                  <c:v>3046</c:v>
                </c:pt>
                <c:pt idx="118">
                  <c:v>3071.1</c:v>
                </c:pt>
                <c:pt idx="119">
                  <c:v>3063.1</c:v>
                </c:pt>
                <c:pt idx="120">
                  <c:v>3020.1</c:v>
                </c:pt>
                <c:pt idx="121">
                  <c:v>2962.8</c:v>
                </c:pt>
                <c:pt idx="122">
                  <c:v>2897</c:v>
                </c:pt>
                <c:pt idx="123">
                  <c:v>2822.2</c:v>
                </c:pt>
                <c:pt idx="124">
                  <c:v>2719</c:v>
                </c:pt>
                <c:pt idx="125">
                  <c:v>2593.1999999999998</c:v>
                </c:pt>
                <c:pt idx="126">
                  <c:v>2407</c:v>
                </c:pt>
                <c:pt idx="127">
                  <c:v>2128.9</c:v>
                </c:pt>
                <c:pt idx="128">
                  <c:v>1726.8</c:v>
                </c:pt>
                <c:pt idx="129">
                  <c:v>1216.7</c:v>
                </c:pt>
                <c:pt idx="130">
                  <c:v>638.79999999999995</c:v>
                </c:pt>
                <c:pt idx="131">
                  <c:v>139.19999999999999</c:v>
                </c:pt>
                <c:pt idx="132">
                  <c:v>19.8</c:v>
                </c:pt>
                <c:pt idx="133">
                  <c:v>6.8</c:v>
                </c:pt>
                <c:pt idx="134">
                  <c:v>3.8</c:v>
                </c:pt>
                <c:pt idx="135">
                  <c:v>0</c:v>
                </c:pt>
                <c:pt idx="136">
                  <c:v>0</c:v>
                </c:pt>
                <c:pt idx="137">
                  <c:v>0</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0</c:v>
                </c:pt>
                <c:pt idx="152">
                  <c:v>0</c:v>
                </c:pt>
                <c:pt idx="153">
                  <c:v>0</c:v>
                </c:pt>
                <c:pt idx="154">
                  <c:v>0</c:v>
                </c:pt>
                <c:pt idx="155">
                  <c:v>26.8</c:v>
                </c:pt>
                <c:pt idx="156">
                  <c:v>249.1</c:v>
                </c:pt>
                <c:pt idx="157">
                  <c:v>898.09999999999991</c:v>
                </c:pt>
                <c:pt idx="158">
                  <c:v>1582.1</c:v>
                </c:pt>
                <c:pt idx="159">
                  <c:v>2143</c:v>
                </c:pt>
                <c:pt idx="160">
                  <c:v>2548.8000000000002</c:v>
                </c:pt>
                <c:pt idx="161">
                  <c:v>2832.7</c:v>
                </c:pt>
                <c:pt idx="162">
                  <c:v>3025.8</c:v>
                </c:pt>
                <c:pt idx="163">
                  <c:v>3156</c:v>
                </c:pt>
                <c:pt idx="164">
                  <c:v>3249.2</c:v>
                </c:pt>
                <c:pt idx="165">
                  <c:v>3300.2</c:v>
                </c:pt>
                <c:pt idx="166">
                  <c:v>3315.8</c:v>
                </c:pt>
                <c:pt idx="167">
                  <c:v>3309.2</c:v>
                </c:pt>
                <c:pt idx="168">
                  <c:v>3273.2000000000012</c:v>
                </c:pt>
                <c:pt idx="169">
                  <c:v>3235</c:v>
                </c:pt>
                <c:pt idx="170">
                  <c:v>3169</c:v>
                </c:pt>
                <c:pt idx="171">
                  <c:v>3093.8</c:v>
                </c:pt>
                <c:pt idx="172">
                  <c:v>2975.2</c:v>
                </c:pt>
                <c:pt idx="173">
                  <c:v>2830.8</c:v>
                </c:pt>
                <c:pt idx="174">
                  <c:v>2625.1</c:v>
                </c:pt>
                <c:pt idx="175">
                  <c:v>2311.1</c:v>
                </c:pt>
                <c:pt idx="176">
                  <c:v>1895.1</c:v>
                </c:pt>
                <c:pt idx="177">
                  <c:v>1319.9</c:v>
                </c:pt>
                <c:pt idx="178">
                  <c:v>614</c:v>
                </c:pt>
                <c:pt idx="179">
                  <c:v>139.1</c:v>
                </c:pt>
                <c:pt idx="180">
                  <c:v>19.8</c:v>
                </c:pt>
                <c:pt idx="181">
                  <c:v>5.8</c:v>
                </c:pt>
                <c:pt idx="182">
                  <c:v>0</c:v>
                </c:pt>
                <c:pt idx="183">
                  <c:v>0</c:v>
                </c:pt>
                <c:pt idx="184">
                  <c:v>0</c:v>
                </c:pt>
                <c:pt idx="185">
                  <c:v>0</c:v>
                </c:pt>
                <c:pt idx="186">
                  <c:v>0</c:v>
                </c:pt>
                <c:pt idx="187">
                  <c:v>0</c:v>
                </c:pt>
                <c:pt idx="188">
                  <c:v>0</c:v>
                </c:pt>
                <c:pt idx="189">
                  <c:v>0</c:v>
                </c:pt>
                <c:pt idx="190">
                  <c:v>0</c:v>
                </c:pt>
                <c:pt idx="191">
                  <c:v>0</c:v>
                </c:pt>
                <c:pt idx="192">
                  <c:v>0</c:v>
                </c:pt>
                <c:pt idx="193">
                  <c:v>0</c:v>
                </c:pt>
                <c:pt idx="194">
                  <c:v>0</c:v>
                </c:pt>
                <c:pt idx="195">
                  <c:v>0</c:v>
                </c:pt>
                <c:pt idx="196">
                  <c:v>0</c:v>
                </c:pt>
                <c:pt idx="197">
                  <c:v>0</c:v>
                </c:pt>
                <c:pt idx="198">
                  <c:v>0</c:v>
                </c:pt>
                <c:pt idx="199">
                  <c:v>0</c:v>
                </c:pt>
                <c:pt idx="200">
                  <c:v>0</c:v>
                </c:pt>
                <c:pt idx="201">
                  <c:v>0</c:v>
                </c:pt>
                <c:pt idx="202">
                  <c:v>0</c:v>
                </c:pt>
                <c:pt idx="203">
                  <c:v>23</c:v>
                </c:pt>
                <c:pt idx="204">
                  <c:v>248.7</c:v>
                </c:pt>
                <c:pt idx="205">
                  <c:v>907</c:v>
                </c:pt>
                <c:pt idx="206">
                  <c:v>1600.7</c:v>
                </c:pt>
                <c:pt idx="207">
                  <c:v>2146.6999999999998</c:v>
                </c:pt>
                <c:pt idx="208">
                  <c:v>2497</c:v>
                </c:pt>
                <c:pt idx="209">
                  <c:v>2718</c:v>
                </c:pt>
                <c:pt idx="210">
                  <c:v>2875.1</c:v>
                </c:pt>
                <c:pt idx="211">
                  <c:v>2970.7</c:v>
                </c:pt>
                <c:pt idx="212">
                  <c:v>3036.1</c:v>
                </c:pt>
                <c:pt idx="213">
                  <c:v>3073.8999999999992</c:v>
                </c:pt>
                <c:pt idx="214">
                  <c:v>3094.3</c:v>
                </c:pt>
                <c:pt idx="215">
                  <c:v>3081</c:v>
                </c:pt>
                <c:pt idx="216">
                  <c:v>3044.2</c:v>
                </c:pt>
                <c:pt idx="217">
                  <c:v>3000.2</c:v>
                </c:pt>
                <c:pt idx="218">
                  <c:v>2917.1</c:v>
                </c:pt>
                <c:pt idx="219">
                  <c:v>2801.8</c:v>
                </c:pt>
                <c:pt idx="220">
                  <c:v>2686.8</c:v>
                </c:pt>
                <c:pt idx="221">
                  <c:v>2539</c:v>
                </c:pt>
                <c:pt idx="222">
                  <c:v>2366</c:v>
                </c:pt>
                <c:pt idx="223">
                  <c:v>2097.1999999999998</c:v>
                </c:pt>
                <c:pt idx="224">
                  <c:v>1673.7</c:v>
                </c:pt>
                <c:pt idx="225">
                  <c:v>1105.9000000000001</c:v>
                </c:pt>
                <c:pt idx="226">
                  <c:v>507</c:v>
                </c:pt>
                <c:pt idx="227">
                  <c:v>96</c:v>
                </c:pt>
                <c:pt idx="228">
                  <c:v>11</c:v>
                </c:pt>
                <c:pt idx="229">
                  <c:v>3</c:v>
                </c:pt>
                <c:pt idx="230">
                  <c:v>0</c:v>
                </c:pt>
                <c:pt idx="231">
                  <c:v>0</c:v>
                </c:pt>
                <c:pt idx="232">
                  <c:v>0</c:v>
                </c:pt>
                <c:pt idx="233">
                  <c:v>0</c:v>
                </c:pt>
                <c:pt idx="234">
                  <c:v>0</c:v>
                </c:pt>
                <c:pt idx="235">
                  <c:v>0</c:v>
                </c:pt>
                <c:pt idx="236">
                  <c:v>0</c:v>
                </c:pt>
                <c:pt idx="237">
                  <c:v>0</c:v>
                </c:pt>
                <c:pt idx="238">
                  <c:v>0</c:v>
                </c:pt>
                <c:pt idx="239">
                  <c:v>0</c:v>
                </c:pt>
              </c:numCache>
            </c:numRef>
          </c:val>
          <c:extLst>
            <c:ext xmlns:c16="http://schemas.microsoft.com/office/drawing/2014/chart" uri="{C3380CC4-5D6E-409C-BE32-E72D297353CC}">
              <c16:uniqueId val="{00000002-E328-4A93-9ADD-DAB915CC7CBA}"/>
            </c:ext>
          </c:extLst>
        </c:ser>
        <c:ser>
          <c:idx val="0"/>
          <c:order val="3"/>
          <c:tx>
            <c:strRef>
              <c:f>Semana_03!$C$1</c:f>
              <c:strCache>
                <c:ptCount val="1"/>
                <c:pt idx="0">
                  <c:v>UEE</c:v>
                </c:pt>
              </c:strCache>
            </c:strRef>
          </c:tx>
          <c:spPr>
            <a:solidFill>
              <a:schemeClr val="accent1"/>
            </a:solidFill>
            <a:ln>
              <a:noFill/>
            </a:ln>
            <a:effectLst/>
          </c:spPr>
          <c:invertIfNegative val="0"/>
          <c:cat>
            <c:multiLvlStrRef>
              <c:f>Semana_03!$A$2:$B$337</c:f>
              <c:multiLvlStrCache>
                <c:ptCount val="336"/>
                <c:lvl>
                  <c:pt idx="0">
                    <c:v>00:00</c:v>
                  </c:pt>
                  <c:pt idx="1">
                    <c:v>00:30</c:v>
                  </c:pt>
                  <c:pt idx="2">
                    <c:v>01:00</c:v>
                  </c:pt>
                  <c:pt idx="3">
                    <c:v>01:30</c:v>
                  </c:pt>
                  <c:pt idx="4">
                    <c:v>02:00</c:v>
                  </c:pt>
                  <c:pt idx="5">
                    <c:v>02:30</c:v>
                  </c:pt>
                  <c:pt idx="6">
                    <c:v>03:00</c:v>
                  </c:pt>
                  <c:pt idx="7">
                    <c:v>03:30</c:v>
                  </c:pt>
                  <c:pt idx="8">
                    <c:v>04:00</c:v>
                  </c:pt>
                  <c:pt idx="9">
                    <c:v>04:30</c:v>
                  </c:pt>
                  <c:pt idx="10">
                    <c:v>05:00</c:v>
                  </c:pt>
                  <c:pt idx="11">
                    <c:v>05:30</c:v>
                  </c:pt>
                  <c:pt idx="12">
                    <c:v>06:00</c:v>
                  </c:pt>
                  <c:pt idx="13">
                    <c:v>06:30</c:v>
                  </c:pt>
                  <c:pt idx="14">
                    <c:v>07:00</c:v>
                  </c:pt>
                  <c:pt idx="15">
                    <c:v>07:30</c:v>
                  </c:pt>
                  <c:pt idx="16">
                    <c:v>08:00</c:v>
                  </c:pt>
                  <c:pt idx="17">
                    <c:v>08:30</c:v>
                  </c:pt>
                  <c:pt idx="18">
                    <c:v>09:00</c:v>
                  </c:pt>
                  <c:pt idx="19">
                    <c:v>09:30</c:v>
                  </c:pt>
                  <c:pt idx="20">
                    <c:v>10:00</c:v>
                  </c:pt>
                  <c:pt idx="21">
                    <c:v>10:30</c:v>
                  </c:pt>
                  <c:pt idx="22">
                    <c:v>11:00</c:v>
                  </c:pt>
                  <c:pt idx="23">
                    <c:v>11:30</c:v>
                  </c:pt>
                  <c:pt idx="24">
                    <c:v>12:00</c:v>
                  </c:pt>
                  <c:pt idx="25">
                    <c:v>12:30</c:v>
                  </c:pt>
                  <c:pt idx="26">
                    <c:v>13:00</c:v>
                  </c:pt>
                  <c:pt idx="27">
                    <c:v>13:30</c:v>
                  </c:pt>
                  <c:pt idx="28">
                    <c:v>14:00</c:v>
                  </c:pt>
                  <c:pt idx="29">
                    <c:v>14:30</c:v>
                  </c:pt>
                  <c:pt idx="30">
                    <c:v>15:00</c:v>
                  </c:pt>
                  <c:pt idx="31">
                    <c:v>15:30</c:v>
                  </c:pt>
                  <c:pt idx="32">
                    <c:v>16:00</c:v>
                  </c:pt>
                  <c:pt idx="33">
                    <c:v>16:30</c:v>
                  </c:pt>
                  <c:pt idx="34">
                    <c:v>17:00</c:v>
                  </c:pt>
                  <c:pt idx="35">
                    <c:v>17:30</c:v>
                  </c:pt>
                  <c:pt idx="36">
                    <c:v>18:00</c:v>
                  </c:pt>
                  <c:pt idx="37">
                    <c:v>18:30</c:v>
                  </c:pt>
                  <c:pt idx="38">
                    <c:v>19:00</c:v>
                  </c:pt>
                  <c:pt idx="39">
                    <c:v>19:30</c:v>
                  </c:pt>
                  <c:pt idx="40">
                    <c:v>20:00</c:v>
                  </c:pt>
                  <c:pt idx="41">
                    <c:v>20:30</c:v>
                  </c:pt>
                  <c:pt idx="42">
                    <c:v>21:00</c:v>
                  </c:pt>
                  <c:pt idx="43">
                    <c:v>21:30</c:v>
                  </c:pt>
                  <c:pt idx="44">
                    <c:v>22:00</c:v>
                  </c:pt>
                  <c:pt idx="45">
                    <c:v>22:30</c:v>
                  </c:pt>
                  <c:pt idx="46">
                    <c:v>23:00</c:v>
                  </c:pt>
                  <c:pt idx="47">
                    <c:v>23:30</c:v>
                  </c:pt>
                  <c:pt idx="48">
                    <c:v>00:00</c:v>
                  </c:pt>
                  <c:pt idx="49">
                    <c:v>00:30</c:v>
                  </c:pt>
                  <c:pt idx="50">
                    <c:v>01:00</c:v>
                  </c:pt>
                  <c:pt idx="51">
                    <c:v>01:30</c:v>
                  </c:pt>
                  <c:pt idx="52">
                    <c:v>02:00</c:v>
                  </c:pt>
                  <c:pt idx="53">
                    <c:v>02:30</c:v>
                  </c:pt>
                  <c:pt idx="54">
                    <c:v>03:00</c:v>
                  </c:pt>
                  <c:pt idx="55">
                    <c:v>03:30</c:v>
                  </c:pt>
                  <c:pt idx="56">
                    <c:v>04:00</c:v>
                  </c:pt>
                  <c:pt idx="57">
                    <c:v>04:30</c:v>
                  </c:pt>
                  <c:pt idx="58">
                    <c:v>05:00</c:v>
                  </c:pt>
                  <c:pt idx="59">
                    <c:v>05:30</c:v>
                  </c:pt>
                  <c:pt idx="60">
                    <c:v>06:00</c:v>
                  </c:pt>
                  <c:pt idx="61">
                    <c:v>06:30</c:v>
                  </c:pt>
                  <c:pt idx="62">
                    <c:v>07:00</c:v>
                  </c:pt>
                  <c:pt idx="63">
                    <c:v>07:30</c:v>
                  </c:pt>
                  <c:pt idx="64">
                    <c:v>08:00</c:v>
                  </c:pt>
                  <c:pt idx="65">
                    <c:v>08:30</c:v>
                  </c:pt>
                  <c:pt idx="66">
                    <c:v>09:00</c:v>
                  </c:pt>
                  <c:pt idx="67">
                    <c:v>09:30</c:v>
                  </c:pt>
                  <c:pt idx="68">
                    <c:v>10:00</c:v>
                  </c:pt>
                  <c:pt idx="69">
                    <c:v>10:30</c:v>
                  </c:pt>
                  <c:pt idx="70">
                    <c:v>11:00</c:v>
                  </c:pt>
                  <c:pt idx="71">
                    <c:v>11:30</c:v>
                  </c:pt>
                  <c:pt idx="72">
                    <c:v>12:00</c:v>
                  </c:pt>
                  <c:pt idx="73">
                    <c:v>12:30</c:v>
                  </c:pt>
                  <c:pt idx="74">
                    <c:v>13:00</c:v>
                  </c:pt>
                  <c:pt idx="75">
                    <c:v>13:30</c:v>
                  </c:pt>
                  <c:pt idx="76">
                    <c:v>14:00</c:v>
                  </c:pt>
                  <c:pt idx="77">
                    <c:v>14:30</c:v>
                  </c:pt>
                  <c:pt idx="78">
                    <c:v>15:00</c:v>
                  </c:pt>
                  <c:pt idx="79">
                    <c:v>15:30</c:v>
                  </c:pt>
                  <c:pt idx="80">
                    <c:v>16:00</c:v>
                  </c:pt>
                  <c:pt idx="81">
                    <c:v>16:30</c:v>
                  </c:pt>
                  <c:pt idx="82">
                    <c:v>17:00</c:v>
                  </c:pt>
                  <c:pt idx="83">
                    <c:v>17:30</c:v>
                  </c:pt>
                  <c:pt idx="84">
                    <c:v>18:00</c:v>
                  </c:pt>
                  <c:pt idx="85">
                    <c:v>18:30</c:v>
                  </c:pt>
                  <c:pt idx="86">
                    <c:v>19:00</c:v>
                  </c:pt>
                  <c:pt idx="87">
                    <c:v>19:30</c:v>
                  </c:pt>
                  <c:pt idx="88">
                    <c:v>20:00</c:v>
                  </c:pt>
                  <c:pt idx="89">
                    <c:v>20:30</c:v>
                  </c:pt>
                  <c:pt idx="90">
                    <c:v>21:00</c:v>
                  </c:pt>
                  <c:pt idx="91">
                    <c:v>21:30</c:v>
                  </c:pt>
                  <c:pt idx="92">
                    <c:v>22:00</c:v>
                  </c:pt>
                  <c:pt idx="93">
                    <c:v>22:30</c:v>
                  </c:pt>
                  <c:pt idx="94">
                    <c:v>23:00</c:v>
                  </c:pt>
                  <c:pt idx="95">
                    <c:v>23:30</c:v>
                  </c:pt>
                  <c:pt idx="96">
                    <c:v>00:00</c:v>
                  </c:pt>
                  <c:pt idx="97">
                    <c:v>00:30</c:v>
                  </c:pt>
                  <c:pt idx="98">
                    <c:v>01:00</c:v>
                  </c:pt>
                  <c:pt idx="99">
                    <c:v>01:30</c:v>
                  </c:pt>
                  <c:pt idx="100">
                    <c:v>02:00</c:v>
                  </c:pt>
                  <c:pt idx="101">
                    <c:v>02:30</c:v>
                  </c:pt>
                  <c:pt idx="102">
                    <c:v>03:00</c:v>
                  </c:pt>
                  <c:pt idx="103">
                    <c:v>03:30</c:v>
                  </c:pt>
                  <c:pt idx="104">
                    <c:v>04:00</c:v>
                  </c:pt>
                  <c:pt idx="105">
                    <c:v>04:30</c:v>
                  </c:pt>
                  <c:pt idx="106">
                    <c:v>05:00</c:v>
                  </c:pt>
                  <c:pt idx="107">
                    <c:v>05:30</c:v>
                  </c:pt>
                  <c:pt idx="108">
                    <c:v>06:00</c:v>
                  </c:pt>
                  <c:pt idx="109">
                    <c:v>06:30</c:v>
                  </c:pt>
                  <c:pt idx="110">
                    <c:v>07:00</c:v>
                  </c:pt>
                  <c:pt idx="111">
                    <c:v>07:30</c:v>
                  </c:pt>
                  <c:pt idx="112">
                    <c:v>08:00</c:v>
                  </c:pt>
                  <c:pt idx="113">
                    <c:v>08:30</c:v>
                  </c:pt>
                  <c:pt idx="114">
                    <c:v>09:00</c:v>
                  </c:pt>
                  <c:pt idx="115">
                    <c:v>09:30</c:v>
                  </c:pt>
                  <c:pt idx="116">
                    <c:v>10:00</c:v>
                  </c:pt>
                  <c:pt idx="117">
                    <c:v>10:30</c:v>
                  </c:pt>
                  <c:pt idx="118">
                    <c:v>11:00</c:v>
                  </c:pt>
                  <c:pt idx="119">
                    <c:v>11:30</c:v>
                  </c:pt>
                  <c:pt idx="120">
                    <c:v>12:00</c:v>
                  </c:pt>
                  <c:pt idx="121">
                    <c:v>12:30</c:v>
                  </c:pt>
                  <c:pt idx="122">
                    <c:v>13:00</c:v>
                  </c:pt>
                  <c:pt idx="123">
                    <c:v>13:30</c:v>
                  </c:pt>
                  <c:pt idx="124">
                    <c:v>14:00</c:v>
                  </c:pt>
                  <c:pt idx="125">
                    <c:v>14:30</c:v>
                  </c:pt>
                  <c:pt idx="126">
                    <c:v>15:00</c:v>
                  </c:pt>
                  <c:pt idx="127">
                    <c:v>15:30</c:v>
                  </c:pt>
                  <c:pt idx="128">
                    <c:v>16:00</c:v>
                  </c:pt>
                  <c:pt idx="129">
                    <c:v>16:30</c:v>
                  </c:pt>
                  <c:pt idx="130">
                    <c:v>17:00</c:v>
                  </c:pt>
                  <c:pt idx="131">
                    <c:v>17:30</c:v>
                  </c:pt>
                  <c:pt idx="132">
                    <c:v>18:00</c:v>
                  </c:pt>
                  <c:pt idx="133">
                    <c:v>18:30</c:v>
                  </c:pt>
                  <c:pt idx="134">
                    <c:v>19:00</c:v>
                  </c:pt>
                  <c:pt idx="135">
                    <c:v>19:30</c:v>
                  </c:pt>
                  <c:pt idx="136">
                    <c:v>20:00</c:v>
                  </c:pt>
                  <c:pt idx="137">
                    <c:v>20:30</c:v>
                  </c:pt>
                  <c:pt idx="138">
                    <c:v>21:00</c:v>
                  </c:pt>
                  <c:pt idx="139">
                    <c:v>21:30</c:v>
                  </c:pt>
                  <c:pt idx="140">
                    <c:v>22:00</c:v>
                  </c:pt>
                  <c:pt idx="141">
                    <c:v>22:30</c:v>
                  </c:pt>
                  <c:pt idx="142">
                    <c:v>23:00</c:v>
                  </c:pt>
                  <c:pt idx="143">
                    <c:v>23:30</c:v>
                  </c:pt>
                  <c:pt idx="144">
                    <c:v>00:00</c:v>
                  </c:pt>
                  <c:pt idx="145">
                    <c:v>00:30</c:v>
                  </c:pt>
                  <c:pt idx="146">
                    <c:v>01:00</c:v>
                  </c:pt>
                  <c:pt idx="147">
                    <c:v>01:30</c:v>
                  </c:pt>
                  <c:pt idx="148">
                    <c:v>02:00</c:v>
                  </c:pt>
                  <c:pt idx="149">
                    <c:v>02:30</c:v>
                  </c:pt>
                  <c:pt idx="150">
                    <c:v>03:00</c:v>
                  </c:pt>
                  <c:pt idx="151">
                    <c:v>03:30</c:v>
                  </c:pt>
                  <c:pt idx="152">
                    <c:v>04:00</c:v>
                  </c:pt>
                  <c:pt idx="153">
                    <c:v>04:30</c:v>
                  </c:pt>
                  <c:pt idx="154">
                    <c:v>05:00</c:v>
                  </c:pt>
                  <c:pt idx="155">
                    <c:v>05:30</c:v>
                  </c:pt>
                  <c:pt idx="156">
                    <c:v>06:00</c:v>
                  </c:pt>
                  <c:pt idx="157">
                    <c:v>06:30</c:v>
                  </c:pt>
                  <c:pt idx="158">
                    <c:v>07:00</c:v>
                  </c:pt>
                  <c:pt idx="159">
                    <c:v>07:30</c:v>
                  </c:pt>
                  <c:pt idx="160">
                    <c:v>08:00</c:v>
                  </c:pt>
                  <c:pt idx="161">
                    <c:v>08:30</c:v>
                  </c:pt>
                  <c:pt idx="162">
                    <c:v>09:00</c:v>
                  </c:pt>
                  <c:pt idx="163">
                    <c:v>09:30</c:v>
                  </c:pt>
                  <c:pt idx="164">
                    <c:v>10:00</c:v>
                  </c:pt>
                  <c:pt idx="165">
                    <c:v>10:30</c:v>
                  </c:pt>
                  <c:pt idx="166">
                    <c:v>11:00</c:v>
                  </c:pt>
                  <c:pt idx="167">
                    <c:v>11:30</c:v>
                  </c:pt>
                  <c:pt idx="168">
                    <c:v>12:00</c:v>
                  </c:pt>
                  <c:pt idx="169">
                    <c:v>12:30</c:v>
                  </c:pt>
                  <c:pt idx="170">
                    <c:v>13:00</c:v>
                  </c:pt>
                  <c:pt idx="171">
                    <c:v>13:30</c:v>
                  </c:pt>
                  <c:pt idx="172">
                    <c:v>14:00</c:v>
                  </c:pt>
                  <c:pt idx="173">
                    <c:v>14:30</c:v>
                  </c:pt>
                  <c:pt idx="174">
                    <c:v>15:00</c:v>
                  </c:pt>
                  <c:pt idx="175">
                    <c:v>15:30</c:v>
                  </c:pt>
                  <c:pt idx="176">
                    <c:v>16:00</c:v>
                  </c:pt>
                  <c:pt idx="177">
                    <c:v>16:30</c:v>
                  </c:pt>
                  <c:pt idx="178">
                    <c:v>17:00</c:v>
                  </c:pt>
                  <c:pt idx="179">
                    <c:v>17:30</c:v>
                  </c:pt>
                  <c:pt idx="180">
                    <c:v>18:00</c:v>
                  </c:pt>
                  <c:pt idx="181">
                    <c:v>18:30</c:v>
                  </c:pt>
                  <c:pt idx="182">
                    <c:v>19:00</c:v>
                  </c:pt>
                  <c:pt idx="183">
                    <c:v>19:30</c:v>
                  </c:pt>
                  <c:pt idx="184">
                    <c:v>20:00</c:v>
                  </c:pt>
                  <c:pt idx="185">
                    <c:v>20:30</c:v>
                  </c:pt>
                  <c:pt idx="186">
                    <c:v>21:00</c:v>
                  </c:pt>
                  <c:pt idx="187">
                    <c:v>21:30</c:v>
                  </c:pt>
                  <c:pt idx="188">
                    <c:v>22:00</c:v>
                  </c:pt>
                  <c:pt idx="189">
                    <c:v>22:30</c:v>
                  </c:pt>
                  <c:pt idx="190">
                    <c:v>23:00</c:v>
                  </c:pt>
                  <c:pt idx="191">
                    <c:v>23:30</c:v>
                  </c:pt>
                  <c:pt idx="192">
                    <c:v>00:00</c:v>
                  </c:pt>
                  <c:pt idx="193">
                    <c:v>00:30</c:v>
                  </c:pt>
                  <c:pt idx="194">
                    <c:v>01:00</c:v>
                  </c:pt>
                  <c:pt idx="195">
                    <c:v>01:30</c:v>
                  </c:pt>
                  <c:pt idx="196">
                    <c:v>02:00</c:v>
                  </c:pt>
                  <c:pt idx="197">
                    <c:v>02:30</c:v>
                  </c:pt>
                  <c:pt idx="198">
                    <c:v>03:00</c:v>
                  </c:pt>
                  <c:pt idx="199">
                    <c:v>03:30</c:v>
                  </c:pt>
                  <c:pt idx="200">
                    <c:v>04:00</c:v>
                  </c:pt>
                  <c:pt idx="201">
                    <c:v>04:30</c:v>
                  </c:pt>
                  <c:pt idx="202">
                    <c:v>05:00</c:v>
                  </c:pt>
                  <c:pt idx="203">
                    <c:v>05:30</c:v>
                  </c:pt>
                  <c:pt idx="204">
                    <c:v>06:00</c:v>
                  </c:pt>
                  <c:pt idx="205">
                    <c:v>06:30</c:v>
                  </c:pt>
                  <c:pt idx="206">
                    <c:v>07:00</c:v>
                  </c:pt>
                  <c:pt idx="207">
                    <c:v>07:30</c:v>
                  </c:pt>
                  <c:pt idx="208">
                    <c:v>08:00</c:v>
                  </c:pt>
                  <c:pt idx="209">
                    <c:v>08:30</c:v>
                  </c:pt>
                  <c:pt idx="210">
                    <c:v>09:00</c:v>
                  </c:pt>
                  <c:pt idx="211">
                    <c:v>09:30</c:v>
                  </c:pt>
                  <c:pt idx="212">
                    <c:v>10:00</c:v>
                  </c:pt>
                  <c:pt idx="213">
                    <c:v>10:30</c:v>
                  </c:pt>
                  <c:pt idx="214">
                    <c:v>11:00</c:v>
                  </c:pt>
                  <c:pt idx="215">
                    <c:v>11:30</c:v>
                  </c:pt>
                  <c:pt idx="216">
                    <c:v>12:00</c:v>
                  </c:pt>
                  <c:pt idx="217">
                    <c:v>12:30</c:v>
                  </c:pt>
                  <c:pt idx="218">
                    <c:v>13:00</c:v>
                  </c:pt>
                  <c:pt idx="219">
                    <c:v>13:30</c:v>
                  </c:pt>
                  <c:pt idx="220">
                    <c:v>14:00</c:v>
                  </c:pt>
                  <c:pt idx="221">
                    <c:v>14:30</c:v>
                  </c:pt>
                  <c:pt idx="222">
                    <c:v>15:00</c:v>
                  </c:pt>
                  <c:pt idx="223">
                    <c:v>15:30</c:v>
                  </c:pt>
                  <c:pt idx="224">
                    <c:v>16:00</c:v>
                  </c:pt>
                  <c:pt idx="225">
                    <c:v>16:30</c:v>
                  </c:pt>
                  <c:pt idx="226">
                    <c:v>17:00</c:v>
                  </c:pt>
                  <c:pt idx="227">
                    <c:v>17:30</c:v>
                  </c:pt>
                  <c:pt idx="228">
                    <c:v>18:00</c:v>
                  </c:pt>
                  <c:pt idx="229">
                    <c:v>18:30</c:v>
                  </c:pt>
                  <c:pt idx="230">
                    <c:v>19:00</c:v>
                  </c:pt>
                  <c:pt idx="231">
                    <c:v>19:30</c:v>
                  </c:pt>
                  <c:pt idx="232">
                    <c:v>20:00</c:v>
                  </c:pt>
                  <c:pt idx="233">
                    <c:v>20:30</c:v>
                  </c:pt>
                  <c:pt idx="234">
                    <c:v>21:00</c:v>
                  </c:pt>
                  <c:pt idx="235">
                    <c:v>21:30</c:v>
                  </c:pt>
                  <c:pt idx="236">
                    <c:v>22:00</c:v>
                  </c:pt>
                  <c:pt idx="237">
                    <c:v>22:30</c:v>
                  </c:pt>
                  <c:pt idx="238">
                    <c:v>23:00</c:v>
                  </c:pt>
                  <c:pt idx="239">
                    <c:v>23:30</c:v>
                  </c:pt>
                  <c:pt idx="240">
                    <c:v>00:00</c:v>
                  </c:pt>
                  <c:pt idx="241">
                    <c:v>00:30</c:v>
                  </c:pt>
                  <c:pt idx="242">
                    <c:v>01:00</c:v>
                  </c:pt>
                  <c:pt idx="243">
                    <c:v>01:30</c:v>
                  </c:pt>
                  <c:pt idx="244">
                    <c:v>02:00</c:v>
                  </c:pt>
                  <c:pt idx="245">
                    <c:v>02:30</c:v>
                  </c:pt>
                  <c:pt idx="246">
                    <c:v>03:00</c:v>
                  </c:pt>
                  <c:pt idx="247">
                    <c:v>03:30</c:v>
                  </c:pt>
                  <c:pt idx="248">
                    <c:v>04:00</c:v>
                  </c:pt>
                  <c:pt idx="249">
                    <c:v>04:30</c:v>
                  </c:pt>
                  <c:pt idx="250">
                    <c:v>05:00</c:v>
                  </c:pt>
                  <c:pt idx="251">
                    <c:v>05:30</c:v>
                  </c:pt>
                  <c:pt idx="252">
                    <c:v>06:00</c:v>
                  </c:pt>
                  <c:pt idx="253">
                    <c:v>06:30</c:v>
                  </c:pt>
                  <c:pt idx="254">
                    <c:v>07:00</c:v>
                  </c:pt>
                  <c:pt idx="255">
                    <c:v>07:30</c:v>
                  </c:pt>
                  <c:pt idx="256">
                    <c:v>08:00</c:v>
                  </c:pt>
                  <c:pt idx="257">
                    <c:v>08:30</c:v>
                  </c:pt>
                  <c:pt idx="258">
                    <c:v>09:00</c:v>
                  </c:pt>
                  <c:pt idx="259">
                    <c:v>09:30</c:v>
                  </c:pt>
                  <c:pt idx="260">
                    <c:v>10:00</c:v>
                  </c:pt>
                  <c:pt idx="261">
                    <c:v>10:30</c:v>
                  </c:pt>
                  <c:pt idx="262">
                    <c:v>11:00</c:v>
                  </c:pt>
                  <c:pt idx="263">
                    <c:v>11:30</c:v>
                  </c:pt>
                  <c:pt idx="264">
                    <c:v>12:00</c:v>
                  </c:pt>
                  <c:pt idx="265">
                    <c:v>12:30</c:v>
                  </c:pt>
                  <c:pt idx="266">
                    <c:v>13:00</c:v>
                  </c:pt>
                  <c:pt idx="267">
                    <c:v>13:30</c:v>
                  </c:pt>
                  <c:pt idx="268">
                    <c:v>14:00</c:v>
                  </c:pt>
                  <c:pt idx="269">
                    <c:v>14:30</c:v>
                  </c:pt>
                  <c:pt idx="270">
                    <c:v>15:00</c:v>
                  </c:pt>
                  <c:pt idx="271">
                    <c:v>15:30</c:v>
                  </c:pt>
                  <c:pt idx="272">
                    <c:v>16:00</c:v>
                  </c:pt>
                  <c:pt idx="273">
                    <c:v>16:30</c:v>
                  </c:pt>
                  <c:pt idx="274">
                    <c:v>17:00</c:v>
                  </c:pt>
                  <c:pt idx="275">
                    <c:v>17:30</c:v>
                  </c:pt>
                  <c:pt idx="276">
                    <c:v>18:00</c:v>
                  </c:pt>
                  <c:pt idx="277">
                    <c:v>18:30</c:v>
                  </c:pt>
                  <c:pt idx="278">
                    <c:v>19:00</c:v>
                  </c:pt>
                  <c:pt idx="279">
                    <c:v>19:30</c:v>
                  </c:pt>
                  <c:pt idx="280">
                    <c:v>20:00</c:v>
                  </c:pt>
                  <c:pt idx="281">
                    <c:v>20:30</c:v>
                  </c:pt>
                  <c:pt idx="282">
                    <c:v>21:00</c:v>
                  </c:pt>
                  <c:pt idx="283">
                    <c:v>21:30</c:v>
                  </c:pt>
                  <c:pt idx="284">
                    <c:v>22:00</c:v>
                  </c:pt>
                  <c:pt idx="285">
                    <c:v>22:30</c:v>
                  </c:pt>
                  <c:pt idx="286">
                    <c:v>23:00</c:v>
                  </c:pt>
                  <c:pt idx="287">
                    <c:v>23:30</c:v>
                  </c:pt>
                  <c:pt idx="288">
                    <c:v>00:00</c:v>
                  </c:pt>
                  <c:pt idx="289">
                    <c:v>00:30</c:v>
                  </c:pt>
                  <c:pt idx="290">
                    <c:v>01:00</c:v>
                  </c:pt>
                  <c:pt idx="291">
                    <c:v>01:30</c:v>
                  </c:pt>
                  <c:pt idx="292">
                    <c:v>02:00</c:v>
                  </c:pt>
                  <c:pt idx="293">
                    <c:v>02:30</c:v>
                  </c:pt>
                  <c:pt idx="294">
                    <c:v>03:00</c:v>
                  </c:pt>
                  <c:pt idx="295">
                    <c:v>03:30</c:v>
                  </c:pt>
                  <c:pt idx="296">
                    <c:v>04:00</c:v>
                  </c:pt>
                  <c:pt idx="297">
                    <c:v>04:30</c:v>
                  </c:pt>
                  <c:pt idx="298">
                    <c:v>05:00</c:v>
                  </c:pt>
                  <c:pt idx="299">
                    <c:v>05:30</c:v>
                  </c:pt>
                  <c:pt idx="300">
                    <c:v>06:00</c:v>
                  </c:pt>
                  <c:pt idx="301">
                    <c:v>06:30</c:v>
                  </c:pt>
                  <c:pt idx="302">
                    <c:v>07:00</c:v>
                  </c:pt>
                  <c:pt idx="303">
                    <c:v>07:30</c:v>
                  </c:pt>
                  <c:pt idx="304">
                    <c:v>08:00</c:v>
                  </c:pt>
                  <c:pt idx="305">
                    <c:v>08:30</c:v>
                  </c:pt>
                  <c:pt idx="306">
                    <c:v>09:00</c:v>
                  </c:pt>
                  <c:pt idx="307">
                    <c:v>09:30</c:v>
                  </c:pt>
                  <c:pt idx="308">
                    <c:v>10:00</c:v>
                  </c:pt>
                  <c:pt idx="309">
                    <c:v>10:30</c:v>
                  </c:pt>
                  <c:pt idx="310">
                    <c:v>11:00</c:v>
                  </c:pt>
                  <c:pt idx="311">
                    <c:v>11:30</c:v>
                  </c:pt>
                  <c:pt idx="312">
                    <c:v>12:00</c:v>
                  </c:pt>
                  <c:pt idx="313">
                    <c:v>12:30</c:v>
                  </c:pt>
                  <c:pt idx="314">
                    <c:v>13:00</c:v>
                  </c:pt>
                  <c:pt idx="315">
                    <c:v>13:30</c:v>
                  </c:pt>
                  <c:pt idx="316">
                    <c:v>14:00</c:v>
                  </c:pt>
                  <c:pt idx="317">
                    <c:v>14:30</c:v>
                  </c:pt>
                  <c:pt idx="318">
                    <c:v>15:00</c:v>
                  </c:pt>
                  <c:pt idx="319">
                    <c:v>15:30</c:v>
                  </c:pt>
                  <c:pt idx="320">
                    <c:v>16:00</c:v>
                  </c:pt>
                  <c:pt idx="321">
                    <c:v>16:30</c:v>
                  </c:pt>
                  <c:pt idx="322">
                    <c:v>17:00</c:v>
                  </c:pt>
                  <c:pt idx="323">
                    <c:v>17:30</c:v>
                  </c:pt>
                  <c:pt idx="324">
                    <c:v>18:00</c:v>
                  </c:pt>
                  <c:pt idx="325">
                    <c:v>18:30</c:v>
                  </c:pt>
                  <c:pt idx="326">
                    <c:v>19:00</c:v>
                  </c:pt>
                  <c:pt idx="327">
                    <c:v>19:30</c:v>
                  </c:pt>
                  <c:pt idx="328">
                    <c:v>20:00</c:v>
                  </c:pt>
                  <c:pt idx="329">
                    <c:v>20:30</c:v>
                  </c:pt>
                  <c:pt idx="330">
                    <c:v>21:00</c:v>
                  </c:pt>
                  <c:pt idx="331">
                    <c:v>21:30</c:v>
                  </c:pt>
                  <c:pt idx="332">
                    <c:v>22:00</c:v>
                  </c:pt>
                  <c:pt idx="333">
                    <c:v>22:30</c:v>
                  </c:pt>
                  <c:pt idx="334">
                    <c:v>23:00</c:v>
                  </c:pt>
                  <c:pt idx="335">
                    <c:v>23:30</c:v>
                  </c:pt>
                </c:lvl>
                <c:lvl>
                  <c:pt idx="0">
                    <c:v>9-abr</c:v>
                  </c:pt>
                  <c:pt idx="48">
                    <c:v>10-abr</c:v>
                  </c:pt>
                  <c:pt idx="96">
                    <c:v>11-abr</c:v>
                  </c:pt>
                  <c:pt idx="144">
                    <c:v>12-abr</c:v>
                  </c:pt>
                  <c:pt idx="192">
                    <c:v>13-abr</c:v>
                  </c:pt>
                  <c:pt idx="240">
                    <c:v>14-abr</c:v>
                  </c:pt>
                  <c:pt idx="288">
                    <c:v>15-abr</c:v>
                  </c:pt>
                </c:lvl>
              </c:multiLvlStrCache>
            </c:multiLvlStrRef>
          </c:cat>
          <c:val>
            <c:numRef>
              <c:f>Semana_03!$C$2:$C$337</c:f>
              <c:numCache>
                <c:formatCode>0</c:formatCode>
                <c:ptCount val="336"/>
                <c:pt idx="0">
                  <c:v>9569.0999999999985</c:v>
                </c:pt>
                <c:pt idx="1">
                  <c:v>9513.7999999999993</c:v>
                </c:pt>
                <c:pt idx="2">
                  <c:v>9427.9</c:v>
                </c:pt>
                <c:pt idx="3">
                  <c:v>9303.6</c:v>
                </c:pt>
                <c:pt idx="4">
                  <c:v>9143.6999999999989</c:v>
                </c:pt>
                <c:pt idx="5">
                  <c:v>8973.2000000000007</c:v>
                </c:pt>
                <c:pt idx="6">
                  <c:v>8794.3000000000011</c:v>
                </c:pt>
                <c:pt idx="7">
                  <c:v>8646.7999999999993</c:v>
                </c:pt>
                <c:pt idx="8">
                  <c:v>8524.2000000000007</c:v>
                </c:pt>
                <c:pt idx="9">
                  <c:v>8298.7999999999993</c:v>
                </c:pt>
                <c:pt idx="10">
                  <c:v>8195.6999999999989</c:v>
                </c:pt>
                <c:pt idx="11">
                  <c:v>8015</c:v>
                </c:pt>
                <c:pt idx="12">
                  <c:v>7730.0999999999995</c:v>
                </c:pt>
                <c:pt idx="13">
                  <c:v>7421.9</c:v>
                </c:pt>
                <c:pt idx="14">
                  <c:v>7207.4</c:v>
                </c:pt>
                <c:pt idx="15">
                  <c:v>7139.8000000000011</c:v>
                </c:pt>
                <c:pt idx="16">
                  <c:v>7123.9</c:v>
                </c:pt>
                <c:pt idx="17">
                  <c:v>6989.6</c:v>
                </c:pt>
                <c:pt idx="18">
                  <c:v>6655</c:v>
                </c:pt>
                <c:pt idx="19">
                  <c:v>6178.2</c:v>
                </c:pt>
                <c:pt idx="20">
                  <c:v>5664.5999999999995</c:v>
                </c:pt>
                <c:pt idx="21">
                  <c:v>5217.3999999999996</c:v>
                </c:pt>
                <c:pt idx="22">
                  <c:v>4890.8999999999996</c:v>
                </c:pt>
                <c:pt idx="23">
                  <c:v>4720.8</c:v>
                </c:pt>
                <c:pt idx="24">
                  <c:v>4668.4000000000005</c:v>
                </c:pt>
                <c:pt idx="25">
                  <c:v>4696.3999999999996</c:v>
                </c:pt>
                <c:pt idx="26">
                  <c:v>4794.8999999999996</c:v>
                </c:pt>
                <c:pt idx="27">
                  <c:v>4941</c:v>
                </c:pt>
                <c:pt idx="28">
                  <c:v>5151.3</c:v>
                </c:pt>
                <c:pt idx="29">
                  <c:v>5400.0000000000009</c:v>
                </c:pt>
                <c:pt idx="30">
                  <c:v>5655.5000000000009</c:v>
                </c:pt>
                <c:pt idx="31">
                  <c:v>5885.8</c:v>
                </c:pt>
                <c:pt idx="32">
                  <c:v>6130.7999999999993</c:v>
                </c:pt>
                <c:pt idx="33">
                  <c:v>6268.1</c:v>
                </c:pt>
                <c:pt idx="34">
                  <c:v>6407.2000000000007</c:v>
                </c:pt>
                <c:pt idx="35">
                  <c:v>6592.5999999999995</c:v>
                </c:pt>
                <c:pt idx="36">
                  <c:v>6855.7999999999993</c:v>
                </c:pt>
                <c:pt idx="37">
                  <c:v>7179.5</c:v>
                </c:pt>
                <c:pt idx="38">
                  <c:v>7530.9000000000005</c:v>
                </c:pt>
                <c:pt idx="39">
                  <c:v>7870.5999999999995</c:v>
                </c:pt>
                <c:pt idx="40">
                  <c:v>8168.7999999999993</c:v>
                </c:pt>
                <c:pt idx="41">
                  <c:v>8433.6999999999989</c:v>
                </c:pt>
                <c:pt idx="42">
                  <c:v>8632.7000000000007</c:v>
                </c:pt>
                <c:pt idx="43">
                  <c:v>8730.9</c:v>
                </c:pt>
                <c:pt idx="44">
                  <c:v>8725</c:v>
                </c:pt>
                <c:pt idx="45">
                  <c:v>8635.2000000000007</c:v>
                </c:pt>
                <c:pt idx="46">
                  <c:v>8467.2999999999993</c:v>
                </c:pt>
                <c:pt idx="47">
                  <c:v>8215.5</c:v>
                </c:pt>
                <c:pt idx="48">
                  <c:v>8234.0999999999985</c:v>
                </c:pt>
                <c:pt idx="49">
                  <c:v>8106.6</c:v>
                </c:pt>
                <c:pt idx="50">
                  <c:v>7963.7</c:v>
                </c:pt>
                <c:pt idx="51">
                  <c:v>7811.5999999999995</c:v>
                </c:pt>
                <c:pt idx="52">
                  <c:v>7634.4000000000005</c:v>
                </c:pt>
                <c:pt idx="53">
                  <c:v>7452.4000000000005</c:v>
                </c:pt>
                <c:pt idx="54">
                  <c:v>7256.4</c:v>
                </c:pt>
                <c:pt idx="55">
                  <c:v>7069.2</c:v>
                </c:pt>
                <c:pt idx="56">
                  <c:v>6883.4999999999991</c:v>
                </c:pt>
                <c:pt idx="57">
                  <c:v>6689.6</c:v>
                </c:pt>
                <c:pt idx="58">
                  <c:v>6509.2000000000007</c:v>
                </c:pt>
                <c:pt idx="59">
                  <c:v>6307.2000000000007</c:v>
                </c:pt>
                <c:pt idx="60">
                  <c:v>6019.9999999999991</c:v>
                </c:pt>
                <c:pt idx="61">
                  <c:v>5665.1</c:v>
                </c:pt>
                <c:pt idx="62">
                  <c:v>5391.5</c:v>
                </c:pt>
                <c:pt idx="63">
                  <c:v>5247.7000000000007</c:v>
                </c:pt>
                <c:pt idx="64">
                  <c:v>5180.8999999999996</c:v>
                </c:pt>
                <c:pt idx="65">
                  <c:v>5067.3</c:v>
                </c:pt>
                <c:pt idx="66">
                  <c:v>4842.7</c:v>
                </c:pt>
                <c:pt idx="67">
                  <c:v>4541.7</c:v>
                </c:pt>
                <c:pt idx="68">
                  <c:v>4266.9000000000005</c:v>
                </c:pt>
                <c:pt idx="69">
                  <c:v>4058.6</c:v>
                </c:pt>
                <c:pt idx="70">
                  <c:v>3928.6</c:v>
                </c:pt>
                <c:pt idx="71">
                  <c:v>3876.0000000000005</c:v>
                </c:pt>
                <c:pt idx="72">
                  <c:v>3868.1</c:v>
                </c:pt>
                <c:pt idx="73">
                  <c:v>3895.9</c:v>
                </c:pt>
                <c:pt idx="74">
                  <c:v>3952</c:v>
                </c:pt>
                <c:pt idx="75">
                  <c:v>4045.1</c:v>
                </c:pt>
                <c:pt idx="76">
                  <c:v>4178.5999999999995</c:v>
                </c:pt>
                <c:pt idx="77">
                  <c:v>4364.8</c:v>
                </c:pt>
                <c:pt idx="78">
                  <c:v>4575.5999999999995</c:v>
                </c:pt>
                <c:pt idx="79">
                  <c:v>4770.3</c:v>
                </c:pt>
                <c:pt idx="80">
                  <c:v>4992.8</c:v>
                </c:pt>
                <c:pt idx="81">
                  <c:v>5166.3000000000011</c:v>
                </c:pt>
                <c:pt idx="82">
                  <c:v>5414.5999999999995</c:v>
                </c:pt>
                <c:pt idx="83">
                  <c:v>5708.9</c:v>
                </c:pt>
                <c:pt idx="84">
                  <c:v>6045.2</c:v>
                </c:pt>
                <c:pt idx="85">
                  <c:v>6343.4</c:v>
                </c:pt>
                <c:pt idx="86">
                  <c:v>6560</c:v>
                </c:pt>
                <c:pt idx="87">
                  <c:v>6719.9999999999991</c:v>
                </c:pt>
                <c:pt idx="88">
                  <c:v>6912.6</c:v>
                </c:pt>
                <c:pt idx="89">
                  <c:v>7150.5</c:v>
                </c:pt>
                <c:pt idx="90">
                  <c:v>7428.1</c:v>
                </c:pt>
                <c:pt idx="91">
                  <c:v>7637.5</c:v>
                </c:pt>
                <c:pt idx="92">
                  <c:v>7775.9</c:v>
                </c:pt>
                <c:pt idx="93">
                  <c:v>7917.4</c:v>
                </c:pt>
                <c:pt idx="94">
                  <c:v>7877.7000000000007</c:v>
                </c:pt>
                <c:pt idx="95">
                  <c:v>7773.1</c:v>
                </c:pt>
                <c:pt idx="96">
                  <c:v>7463.2999999999993</c:v>
                </c:pt>
                <c:pt idx="97">
                  <c:v>7411.1</c:v>
                </c:pt>
                <c:pt idx="98">
                  <c:v>7333.7000000000007</c:v>
                </c:pt>
                <c:pt idx="99">
                  <c:v>7235.4000000000005</c:v>
                </c:pt>
                <c:pt idx="100">
                  <c:v>7141</c:v>
                </c:pt>
                <c:pt idx="101">
                  <c:v>6996.5999999999995</c:v>
                </c:pt>
                <c:pt idx="102">
                  <c:v>6787.4</c:v>
                </c:pt>
                <c:pt idx="103">
                  <c:v>6542.2</c:v>
                </c:pt>
                <c:pt idx="104">
                  <c:v>6270.1</c:v>
                </c:pt>
                <c:pt idx="105">
                  <c:v>6002</c:v>
                </c:pt>
                <c:pt idx="106">
                  <c:v>5743.0000000000009</c:v>
                </c:pt>
                <c:pt idx="107">
                  <c:v>5456.7999999999993</c:v>
                </c:pt>
                <c:pt idx="108">
                  <c:v>5148.8</c:v>
                </c:pt>
                <c:pt idx="109">
                  <c:v>4843.7</c:v>
                </c:pt>
                <c:pt idx="110">
                  <c:v>4590</c:v>
                </c:pt>
                <c:pt idx="111">
                  <c:v>4432.3999999999996</c:v>
                </c:pt>
                <c:pt idx="112">
                  <c:v>4325.0999999999995</c:v>
                </c:pt>
                <c:pt idx="113">
                  <c:v>4172.8999999999996</c:v>
                </c:pt>
                <c:pt idx="114">
                  <c:v>3937.2</c:v>
                </c:pt>
                <c:pt idx="115">
                  <c:v>3646.2999999999997</c:v>
                </c:pt>
                <c:pt idx="116">
                  <c:v>3392.5</c:v>
                </c:pt>
                <c:pt idx="117">
                  <c:v>3191.6</c:v>
                </c:pt>
                <c:pt idx="118">
                  <c:v>3083.3</c:v>
                </c:pt>
                <c:pt idx="119">
                  <c:v>3047.2</c:v>
                </c:pt>
                <c:pt idx="120">
                  <c:v>3078.7</c:v>
                </c:pt>
                <c:pt idx="121">
                  <c:v>3182.2999999999997</c:v>
                </c:pt>
                <c:pt idx="122">
                  <c:v>3340.6</c:v>
                </c:pt>
                <c:pt idx="123">
                  <c:v>3545.7000000000003</c:v>
                </c:pt>
                <c:pt idx="124">
                  <c:v>3784.9</c:v>
                </c:pt>
                <c:pt idx="125">
                  <c:v>4053.7999999999997</c:v>
                </c:pt>
                <c:pt idx="126">
                  <c:v>4327.0999999999995</c:v>
                </c:pt>
                <c:pt idx="127">
                  <c:v>4574.7</c:v>
                </c:pt>
                <c:pt idx="128">
                  <c:v>4757.6000000000004</c:v>
                </c:pt>
                <c:pt idx="129">
                  <c:v>4900.8</c:v>
                </c:pt>
                <c:pt idx="130">
                  <c:v>5080.5000000000009</c:v>
                </c:pt>
                <c:pt idx="131">
                  <c:v>5338.2</c:v>
                </c:pt>
                <c:pt idx="132">
                  <c:v>5667.9999999999991</c:v>
                </c:pt>
                <c:pt idx="133">
                  <c:v>5999.7</c:v>
                </c:pt>
                <c:pt idx="134">
                  <c:v>6254.7</c:v>
                </c:pt>
                <c:pt idx="135">
                  <c:v>6443.7999999999993</c:v>
                </c:pt>
                <c:pt idx="136">
                  <c:v>6574.8</c:v>
                </c:pt>
                <c:pt idx="137">
                  <c:v>6712.6</c:v>
                </c:pt>
                <c:pt idx="138">
                  <c:v>6832.4</c:v>
                </c:pt>
                <c:pt idx="139">
                  <c:v>6953.0999999999995</c:v>
                </c:pt>
                <c:pt idx="140">
                  <c:v>7049</c:v>
                </c:pt>
                <c:pt idx="141">
                  <c:v>7084.5</c:v>
                </c:pt>
                <c:pt idx="142">
                  <c:v>7079.1</c:v>
                </c:pt>
                <c:pt idx="143">
                  <c:v>7031.5999999999985</c:v>
                </c:pt>
                <c:pt idx="144">
                  <c:v>6779.3000000000011</c:v>
                </c:pt>
                <c:pt idx="145">
                  <c:v>6744.7999999999993</c:v>
                </c:pt>
                <c:pt idx="146">
                  <c:v>6707.0999999999995</c:v>
                </c:pt>
                <c:pt idx="147">
                  <c:v>6670.5</c:v>
                </c:pt>
                <c:pt idx="148">
                  <c:v>6630</c:v>
                </c:pt>
                <c:pt idx="149">
                  <c:v>6581.6</c:v>
                </c:pt>
                <c:pt idx="150">
                  <c:v>6479.9000000000005</c:v>
                </c:pt>
                <c:pt idx="151">
                  <c:v>6344.9</c:v>
                </c:pt>
                <c:pt idx="152">
                  <c:v>6167.9999999999991</c:v>
                </c:pt>
                <c:pt idx="153">
                  <c:v>5971.5999999999995</c:v>
                </c:pt>
                <c:pt idx="154">
                  <c:v>5758.8</c:v>
                </c:pt>
                <c:pt idx="155">
                  <c:v>5484.9</c:v>
                </c:pt>
                <c:pt idx="156">
                  <c:v>5091.0999999999995</c:v>
                </c:pt>
                <c:pt idx="157">
                  <c:v>4719.2</c:v>
                </c:pt>
                <c:pt idx="158">
                  <c:v>4379</c:v>
                </c:pt>
                <c:pt idx="159">
                  <c:v>4105.3000000000011</c:v>
                </c:pt>
                <c:pt idx="160">
                  <c:v>3839.3</c:v>
                </c:pt>
                <c:pt idx="161">
                  <c:v>3528.5</c:v>
                </c:pt>
                <c:pt idx="162">
                  <c:v>3167.1000000000004</c:v>
                </c:pt>
                <c:pt idx="163">
                  <c:v>2850</c:v>
                </c:pt>
                <c:pt idx="164">
                  <c:v>2612.2999999999997</c:v>
                </c:pt>
                <c:pt idx="165">
                  <c:v>2478</c:v>
                </c:pt>
                <c:pt idx="166">
                  <c:v>2428</c:v>
                </c:pt>
                <c:pt idx="167">
                  <c:v>2463.4</c:v>
                </c:pt>
                <c:pt idx="168">
                  <c:v>2567.6</c:v>
                </c:pt>
                <c:pt idx="169">
                  <c:v>2717.2</c:v>
                </c:pt>
                <c:pt idx="170">
                  <c:v>2894.8</c:v>
                </c:pt>
                <c:pt idx="171">
                  <c:v>3148.2999999999997</c:v>
                </c:pt>
                <c:pt idx="172">
                  <c:v>3478.8</c:v>
                </c:pt>
                <c:pt idx="173">
                  <c:v>3881.9</c:v>
                </c:pt>
                <c:pt idx="174">
                  <c:v>4310.4999999999982</c:v>
                </c:pt>
                <c:pt idx="175">
                  <c:v>4700.2999999999993</c:v>
                </c:pt>
                <c:pt idx="176">
                  <c:v>4983.3999999999996</c:v>
                </c:pt>
                <c:pt idx="177">
                  <c:v>5186.3</c:v>
                </c:pt>
                <c:pt idx="178">
                  <c:v>5390.9</c:v>
                </c:pt>
                <c:pt idx="179">
                  <c:v>5613</c:v>
                </c:pt>
                <c:pt idx="180">
                  <c:v>5854.1</c:v>
                </c:pt>
                <c:pt idx="181">
                  <c:v>6071.7000000000007</c:v>
                </c:pt>
                <c:pt idx="182">
                  <c:v>6195.8</c:v>
                </c:pt>
                <c:pt idx="183">
                  <c:v>6295.9000000000005</c:v>
                </c:pt>
                <c:pt idx="184">
                  <c:v>6400.5999999999995</c:v>
                </c:pt>
                <c:pt idx="185">
                  <c:v>6534.9000000000005</c:v>
                </c:pt>
                <c:pt idx="186">
                  <c:v>6666.2</c:v>
                </c:pt>
                <c:pt idx="187">
                  <c:v>6797.6999999999989</c:v>
                </c:pt>
                <c:pt idx="188">
                  <c:v>6928.5</c:v>
                </c:pt>
                <c:pt idx="189">
                  <c:v>7041.3</c:v>
                </c:pt>
                <c:pt idx="190">
                  <c:v>7142.5</c:v>
                </c:pt>
                <c:pt idx="191">
                  <c:v>7235.4000000000005</c:v>
                </c:pt>
                <c:pt idx="192">
                  <c:v>6955.7</c:v>
                </c:pt>
                <c:pt idx="193">
                  <c:v>6913.1</c:v>
                </c:pt>
                <c:pt idx="194">
                  <c:v>6854</c:v>
                </c:pt>
                <c:pt idx="195">
                  <c:v>6771.6</c:v>
                </c:pt>
                <c:pt idx="196">
                  <c:v>6692.0000000000009</c:v>
                </c:pt>
                <c:pt idx="197">
                  <c:v>6590.2999999999993</c:v>
                </c:pt>
                <c:pt idx="198">
                  <c:v>6422.2000000000007</c:v>
                </c:pt>
                <c:pt idx="199">
                  <c:v>6168.9000000000005</c:v>
                </c:pt>
                <c:pt idx="200">
                  <c:v>5837.3999999999987</c:v>
                </c:pt>
                <c:pt idx="201">
                  <c:v>5498.0999999999995</c:v>
                </c:pt>
                <c:pt idx="202">
                  <c:v>5166.9000000000005</c:v>
                </c:pt>
                <c:pt idx="203">
                  <c:v>4846.8999999999996</c:v>
                </c:pt>
                <c:pt idx="204">
                  <c:v>4489.7000000000007</c:v>
                </c:pt>
                <c:pt idx="205">
                  <c:v>4098.6999999999989</c:v>
                </c:pt>
                <c:pt idx="206">
                  <c:v>3712.3</c:v>
                </c:pt>
                <c:pt idx="207">
                  <c:v>3375.9</c:v>
                </c:pt>
                <c:pt idx="208">
                  <c:v>3049.3999999999996</c:v>
                </c:pt>
                <c:pt idx="209">
                  <c:v>2728.6</c:v>
                </c:pt>
                <c:pt idx="210">
                  <c:v>2414.2999999999997</c:v>
                </c:pt>
                <c:pt idx="211">
                  <c:v>2158.7000000000003</c:v>
                </c:pt>
                <c:pt idx="212">
                  <c:v>1997.3</c:v>
                </c:pt>
                <c:pt idx="213">
                  <c:v>1897.4</c:v>
                </c:pt>
                <c:pt idx="214">
                  <c:v>1875.6</c:v>
                </c:pt>
                <c:pt idx="215">
                  <c:v>1930.2000000000003</c:v>
                </c:pt>
                <c:pt idx="216">
                  <c:v>2053.6999999999998</c:v>
                </c:pt>
                <c:pt idx="217">
                  <c:v>2223.6999999999998</c:v>
                </c:pt>
                <c:pt idx="218">
                  <c:v>2430.4</c:v>
                </c:pt>
                <c:pt idx="219">
                  <c:v>2680.1</c:v>
                </c:pt>
                <c:pt idx="220">
                  <c:v>2979.1</c:v>
                </c:pt>
                <c:pt idx="221">
                  <c:v>3278.7</c:v>
                </c:pt>
                <c:pt idx="222">
                  <c:v>3575.7000000000003</c:v>
                </c:pt>
                <c:pt idx="223">
                  <c:v>3789.6</c:v>
                </c:pt>
                <c:pt idx="224">
                  <c:v>3916.2000000000003</c:v>
                </c:pt>
                <c:pt idx="225">
                  <c:v>3986.6000000000004</c:v>
                </c:pt>
                <c:pt idx="226">
                  <c:v>4071.1999999999989</c:v>
                </c:pt>
                <c:pt idx="227">
                  <c:v>4164.8</c:v>
                </c:pt>
                <c:pt idx="228">
                  <c:v>4226.3999999999996</c:v>
                </c:pt>
                <c:pt idx="229">
                  <c:v>4224.3</c:v>
                </c:pt>
                <c:pt idx="230">
                  <c:v>4161</c:v>
                </c:pt>
                <c:pt idx="231">
                  <c:v>4081.5000000000005</c:v>
                </c:pt>
                <c:pt idx="232">
                  <c:v>4038.1</c:v>
                </c:pt>
                <c:pt idx="233">
                  <c:v>4050.9</c:v>
                </c:pt>
                <c:pt idx="234">
                  <c:v>4111</c:v>
                </c:pt>
                <c:pt idx="235">
                  <c:v>4177.2</c:v>
                </c:pt>
                <c:pt idx="236">
                  <c:v>4212.2000000000007</c:v>
                </c:pt>
                <c:pt idx="237">
                  <c:v>4273.8</c:v>
                </c:pt>
                <c:pt idx="238">
                  <c:v>4366.6000000000004</c:v>
                </c:pt>
                <c:pt idx="239">
                  <c:v>4483.1999999999989</c:v>
                </c:pt>
              </c:numCache>
            </c:numRef>
          </c:val>
          <c:extLst>
            <c:ext xmlns:c16="http://schemas.microsoft.com/office/drawing/2014/chart" uri="{C3380CC4-5D6E-409C-BE32-E72D297353CC}">
              <c16:uniqueId val="{00000003-E328-4A93-9ADD-DAB915CC7CBA}"/>
            </c:ext>
          </c:extLst>
        </c:ser>
        <c:dLbls>
          <c:showLegendKey val="0"/>
          <c:showVal val="0"/>
          <c:showCatName val="0"/>
          <c:showSerName val="0"/>
          <c:showPercent val="0"/>
          <c:showBubbleSize val="0"/>
        </c:dLbls>
        <c:gapWidth val="0"/>
        <c:overlap val="100"/>
        <c:axId val="496403864"/>
        <c:axId val="496401240"/>
      </c:barChart>
      <c:lineChart>
        <c:grouping val="standard"/>
        <c:varyColors val="0"/>
        <c:ser>
          <c:idx val="4"/>
          <c:order val="4"/>
          <c:tx>
            <c:strRef>
              <c:f>Semana_03!$G$1</c:f>
              <c:strCache>
                <c:ptCount val="1"/>
                <c:pt idx="0">
                  <c:v>soma</c:v>
                </c:pt>
              </c:strCache>
            </c:strRef>
          </c:tx>
          <c:spPr>
            <a:ln w="19050" cap="rnd">
              <a:solidFill>
                <a:schemeClr val="tx1">
                  <a:lumMod val="95000"/>
                  <a:lumOff val="5000"/>
                </a:schemeClr>
              </a:solidFill>
              <a:round/>
            </a:ln>
            <a:effectLst/>
          </c:spPr>
          <c:marker>
            <c:symbol val="none"/>
          </c:marker>
          <c:cat>
            <c:multiLvlStrRef>
              <c:f>Semana_03!$A$2:$B$337</c:f>
              <c:multiLvlStrCache>
                <c:ptCount val="336"/>
                <c:lvl>
                  <c:pt idx="0">
                    <c:v>00:00</c:v>
                  </c:pt>
                  <c:pt idx="1">
                    <c:v>00:30</c:v>
                  </c:pt>
                  <c:pt idx="2">
                    <c:v>01:00</c:v>
                  </c:pt>
                  <c:pt idx="3">
                    <c:v>01:30</c:v>
                  </c:pt>
                  <c:pt idx="4">
                    <c:v>02:00</c:v>
                  </c:pt>
                  <c:pt idx="5">
                    <c:v>02:30</c:v>
                  </c:pt>
                  <c:pt idx="6">
                    <c:v>03:00</c:v>
                  </c:pt>
                  <c:pt idx="7">
                    <c:v>03:30</c:v>
                  </c:pt>
                  <c:pt idx="8">
                    <c:v>04:00</c:v>
                  </c:pt>
                  <c:pt idx="9">
                    <c:v>04:30</c:v>
                  </c:pt>
                  <c:pt idx="10">
                    <c:v>05:00</c:v>
                  </c:pt>
                  <c:pt idx="11">
                    <c:v>05:30</c:v>
                  </c:pt>
                  <c:pt idx="12">
                    <c:v>06:00</c:v>
                  </c:pt>
                  <c:pt idx="13">
                    <c:v>06:30</c:v>
                  </c:pt>
                  <c:pt idx="14">
                    <c:v>07:00</c:v>
                  </c:pt>
                  <c:pt idx="15">
                    <c:v>07:30</c:v>
                  </c:pt>
                  <c:pt idx="16">
                    <c:v>08:00</c:v>
                  </c:pt>
                  <c:pt idx="17">
                    <c:v>08:30</c:v>
                  </c:pt>
                  <c:pt idx="18">
                    <c:v>09:00</c:v>
                  </c:pt>
                  <c:pt idx="19">
                    <c:v>09:30</c:v>
                  </c:pt>
                  <c:pt idx="20">
                    <c:v>10:00</c:v>
                  </c:pt>
                  <c:pt idx="21">
                    <c:v>10:30</c:v>
                  </c:pt>
                  <c:pt idx="22">
                    <c:v>11:00</c:v>
                  </c:pt>
                  <c:pt idx="23">
                    <c:v>11:30</c:v>
                  </c:pt>
                  <c:pt idx="24">
                    <c:v>12:00</c:v>
                  </c:pt>
                  <c:pt idx="25">
                    <c:v>12:30</c:v>
                  </c:pt>
                  <c:pt idx="26">
                    <c:v>13:00</c:v>
                  </c:pt>
                  <c:pt idx="27">
                    <c:v>13:30</c:v>
                  </c:pt>
                  <c:pt idx="28">
                    <c:v>14:00</c:v>
                  </c:pt>
                  <c:pt idx="29">
                    <c:v>14:30</c:v>
                  </c:pt>
                  <c:pt idx="30">
                    <c:v>15:00</c:v>
                  </c:pt>
                  <c:pt idx="31">
                    <c:v>15:30</c:v>
                  </c:pt>
                  <c:pt idx="32">
                    <c:v>16:00</c:v>
                  </c:pt>
                  <c:pt idx="33">
                    <c:v>16:30</c:v>
                  </c:pt>
                  <c:pt idx="34">
                    <c:v>17:00</c:v>
                  </c:pt>
                  <c:pt idx="35">
                    <c:v>17:30</c:v>
                  </c:pt>
                  <c:pt idx="36">
                    <c:v>18:00</c:v>
                  </c:pt>
                  <c:pt idx="37">
                    <c:v>18:30</c:v>
                  </c:pt>
                  <c:pt idx="38">
                    <c:v>19:00</c:v>
                  </c:pt>
                  <c:pt idx="39">
                    <c:v>19:30</c:v>
                  </c:pt>
                  <c:pt idx="40">
                    <c:v>20:00</c:v>
                  </c:pt>
                  <c:pt idx="41">
                    <c:v>20:30</c:v>
                  </c:pt>
                  <c:pt idx="42">
                    <c:v>21:00</c:v>
                  </c:pt>
                  <c:pt idx="43">
                    <c:v>21:30</c:v>
                  </c:pt>
                  <c:pt idx="44">
                    <c:v>22:00</c:v>
                  </c:pt>
                  <c:pt idx="45">
                    <c:v>22:30</c:v>
                  </c:pt>
                  <c:pt idx="46">
                    <c:v>23:00</c:v>
                  </c:pt>
                  <c:pt idx="47">
                    <c:v>23:30</c:v>
                  </c:pt>
                  <c:pt idx="48">
                    <c:v>00:00</c:v>
                  </c:pt>
                  <c:pt idx="49">
                    <c:v>00:30</c:v>
                  </c:pt>
                  <c:pt idx="50">
                    <c:v>01:00</c:v>
                  </c:pt>
                  <c:pt idx="51">
                    <c:v>01:30</c:v>
                  </c:pt>
                  <c:pt idx="52">
                    <c:v>02:00</c:v>
                  </c:pt>
                  <c:pt idx="53">
                    <c:v>02:30</c:v>
                  </c:pt>
                  <c:pt idx="54">
                    <c:v>03:00</c:v>
                  </c:pt>
                  <c:pt idx="55">
                    <c:v>03:30</c:v>
                  </c:pt>
                  <c:pt idx="56">
                    <c:v>04:00</c:v>
                  </c:pt>
                  <c:pt idx="57">
                    <c:v>04:30</c:v>
                  </c:pt>
                  <c:pt idx="58">
                    <c:v>05:00</c:v>
                  </c:pt>
                  <c:pt idx="59">
                    <c:v>05:30</c:v>
                  </c:pt>
                  <c:pt idx="60">
                    <c:v>06:00</c:v>
                  </c:pt>
                  <c:pt idx="61">
                    <c:v>06:30</c:v>
                  </c:pt>
                  <c:pt idx="62">
                    <c:v>07:00</c:v>
                  </c:pt>
                  <c:pt idx="63">
                    <c:v>07:30</c:v>
                  </c:pt>
                  <c:pt idx="64">
                    <c:v>08:00</c:v>
                  </c:pt>
                  <c:pt idx="65">
                    <c:v>08:30</c:v>
                  </c:pt>
                  <c:pt idx="66">
                    <c:v>09:00</c:v>
                  </c:pt>
                  <c:pt idx="67">
                    <c:v>09:30</c:v>
                  </c:pt>
                  <c:pt idx="68">
                    <c:v>10:00</c:v>
                  </c:pt>
                  <c:pt idx="69">
                    <c:v>10:30</c:v>
                  </c:pt>
                  <c:pt idx="70">
                    <c:v>11:00</c:v>
                  </c:pt>
                  <c:pt idx="71">
                    <c:v>11:30</c:v>
                  </c:pt>
                  <c:pt idx="72">
                    <c:v>12:00</c:v>
                  </c:pt>
                  <c:pt idx="73">
                    <c:v>12:30</c:v>
                  </c:pt>
                  <c:pt idx="74">
                    <c:v>13:00</c:v>
                  </c:pt>
                  <c:pt idx="75">
                    <c:v>13:30</c:v>
                  </c:pt>
                  <c:pt idx="76">
                    <c:v>14:00</c:v>
                  </c:pt>
                  <c:pt idx="77">
                    <c:v>14:30</c:v>
                  </c:pt>
                  <c:pt idx="78">
                    <c:v>15:00</c:v>
                  </c:pt>
                  <c:pt idx="79">
                    <c:v>15:30</c:v>
                  </c:pt>
                  <c:pt idx="80">
                    <c:v>16:00</c:v>
                  </c:pt>
                  <c:pt idx="81">
                    <c:v>16:30</c:v>
                  </c:pt>
                  <c:pt idx="82">
                    <c:v>17:00</c:v>
                  </c:pt>
                  <c:pt idx="83">
                    <c:v>17:30</c:v>
                  </c:pt>
                  <c:pt idx="84">
                    <c:v>18:00</c:v>
                  </c:pt>
                  <c:pt idx="85">
                    <c:v>18:30</c:v>
                  </c:pt>
                  <c:pt idx="86">
                    <c:v>19:00</c:v>
                  </c:pt>
                  <c:pt idx="87">
                    <c:v>19:30</c:v>
                  </c:pt>
                  <c:pt idx="88">
                    <c:v>20:00</c:v>
                  </c:pt>
                  <c:pt idx="89">
                    <c:v>20:30</c:v>
                  </c:pt>
                  <c:pt idx="90">
                    <c:v>21:00</c:v>
                  </c:pt>
                  <c:pt idx="91">
                    <c:v>21:30</c:v>
                  </c:pt>
                  <c:pt idx="92">
                    <c:v>22:00</c:v>
                  </c:pt>
                  <c:pt idx="93">
                    <c:v>22:30</c:v>
                  </c:pt>
                  <c:pt idx="94">
                    <c:v>23:00</c:v>
                  </c:pt>
                  <c:pt idx="95">
                    <c:v>23:30</c:v>
                  </c:pt>
                  <c:pt idx="96">
                    <c:v>00:00</c:v>
                  </c:pt>
                  <c:pt idx="97">
                    <c:v>00:30</c:v>
                  </c:pt>
                  <c:pt idx="98">
                    <c:v>01:00</c:v>
                  </c:pt>
                  <c:pt idx="99">
                    <c:v>01:30</c:v>
                  </c:pt>
                  <c:pt idx="100">
                    <c:v>02:00</c:v>
                  </c:pt>
                  <c:pt idx="101">
                    <c:v>02:30</c:v>
                  </c:pt>
                  <c:pt idx="102">
                    <c:v>03:00</c:v>
                  </c:pt>
                  <c:pt idx="103">
                    <c:v>03:30</c:v>
                  </c:pt>
                  <c:pt idx="104">
                    <c:v>04:00</c:v>
                  </c:pt>
                  <c:pt idx="105">
                    <c:v>04:30</c:v>
                  </c:pt>
                  <c:pt idx="106">
                    <c:v>05:00</c:v>
                  </c:pt>
                  <c:pt idx="107">
                    <c:v>05:30</c:v>
                  </c:pt>
                  <c:pt idx="108">
                    <c:v>06:00</c:v>
                  </c:pt>
                  <c:pt idx="109">
                    <c:v>06:30</c:v>
                  </c:pt>
                  <c:pt idx="110">
                    <c:v>07:00</c:v>
                  </c:pt>
                  <c:pt idx="111">
                    <c:v>07:30</c:v>
                  </c:pt>
                  <c:pt idx="112">
                    <c:v>08:00</c:v>
                  </c:pt>
                  <c:pt idx="113">
                    <c:v>08:30</c:v>
                  </c:pt>
                  <c:pt idx="114">
                    <c:v>09:00</c:v>
                  </c:pt>
                  <c:pt idx="115">
                    <c:v>09:30</c:v>
                  </c:pt>
                  <c:pt idx="116">
                    <c:v>10:00</c:v>
                  </c:pt>
                  <c:pt idx="117">
                    <c:v>10:30</c:v>
                  </c:pt>
                  <c:pt idx="118">
                    <c:v>11:00</c:v>
                  </c:pt>
                  <c:pt idx="119">
                    <c:v>11:30</c:v>
                  </c:pt>
                  <c:pt idx="120">
                    <c:v>12:00</c:v>
                  </c:pt>
                  <c:pt idx="121">
                    <c:v>12:30</c:v>
                  </c:pt>
                  <c:pt idx="122">
                    <c:v>13:00</c:v>
                  </c:pt>
                  <c:pt idx="123">
                    <c:v>13:30</c:v>
                  </c:pt>
                  <c:pt idx="124">
                    <c:v>14:00</c:v>
                  </c:pt>
                  <c:pt idx="125">
                    <c:v>14:30</c:v>
                  </c:pt>
                  <c:pt idx="126">
                    <c:v>15:00</c:v>
                  </c:pt>
                  <c:pt idx="127">
                    <c:v>15:30</c:v>
                  </c:pt>
                  <c:pt idx="128">
                    <c:v>16:00</c:v>
                  </c:pt>
                  <c:pt idx="129">
                    <c:v>16:30</c:v>
                  </c:pt>
                  <c:pt idx="130">
                    <c:v>17:00</c:v>
                  </c:pt>
                  <c:pt idx="131">
                    <c:v>17:30</c:v>
                  </c:pt>
                  <c:pt idx="132">
                    <c:v>18:00</c:v>
                  </c:pt>
                  <c:pt idx="133">
                    <c:v>18:30</c:v>
                  </c:pt>
                  <c:pt idx="134">
                    <c:v>19:00</c:v>
                  </c:pt>
                  <c:pt idx="135">
                    <c:v>19:30</c:v>
                  </c:pt>
                  <c:pt idx="136">
                    <c:v>20:00</c:v>
                  </c:pt>
                  <c:pt idx="137">
                    <c:v>20:30</c:v>
                  </c:pt>
                  <c:pt idx="138">
                    <c:v>21:00</c:v>
                  </c:pt>
                  <c:pt idx="139">
                    <c:v>21:30</c:v>
                  </c:pt>
                  <c:pt idx="140">
                    <c:v>22:00</c:v>
                  </c:pt>
                  <c:pt idx="141">
                    <c:v>22:30</c:v>
                  </c:pt>
                  <c:pt idx="142">
                    <c:v>23:00</c:v>
                  </c:pt>
                  <c:pt idx="143">
                    <c:v>23:30</c:v>
                  </c:pt>
                  <c:pt idx="144">
                    <c:v>00:00</c:v>
                  </c:pt>
                  <c:pt idx="145">
                    <c:v>00:30</c:v>
                  </c:pt>
                  <c:pt idx="146">
                    <c:v>01:00</c:v>
                  </c:pt>
                  <c:pt idx="147">
                    <c:v>01:30</c:v>
                  </c:pt>
                  <c:pt idx="148">
                    <c:v>02:00</c:v>
                  </c:pt>
                  <c:pt idx="149">
                    <c:v>02:30</c:v>
                  </c:pt>
                  <c:pt idx="150">
                    <c:v>03:00</c:v>
                  </c:pt>
                  <c:pt idx="151">
                    <c:v>03:30</c:v>
                  </c:pt>
                  <c:pt idx="152">
                    <c:v>04:00</c:v>
                  </c:pt>
                  <c:pt idx="153">
                    <c:v>04:30</c:v>
                  </c:pt>
                  <c:pt idx="154">
                    <c:v>05:00</c:v>
                  </c:pt>
                  <c:pt idx="155">
                    <c:v>05:30</c:v>
                  </c:pt>
                  <c:pt idx="156">
                    <c:v>06:00</c:v>
                  </c:pt>
                  <c:pt idx="157">
                    <c:v>06:30</c:v>
                  </c:pt>
                  <c:pt idx="158">
                    <c:v>07:00</c:v>
                  </c:pt>
                  <c:pt idx="159">
                    <c:v>07:30</c:v>
                  </c:pt>
                  <c:pt idx="160">
                    <c:v>08:00</c:v>
                  </c:pt>
                  <c:pt idx="161">
                    <c:v>08:30</c:v>
                  </c:pt>
                  <c:pt idx="162">
                    <c:v>09:00</c:v>
                  </c:pt>
                  <c:pt idx="163">
                    <c:v>09:30</c:v>
                  </c:pt>
                  <c:pt idx="164">
                    <c:v>10:00</c:v>
                  </c:pt>
                  <c:pt idx="165">
                    <c:v>10:30</c:v>
                  </c:pt>
                  <c:pt idx="166">
                    <c:v>11:00</c:v>
                  </c:pt>
                  <c:pt idx="167">
                    <c:v>11:30</c:v>
                  </c:pt>
                  <c:pt idx="168">
                    <c:v>12:00</c:v>
                  </c:pt>
                  <c:pt idx="169">
                    <c:v>12:30</c:v>
                  </c:pt>
                  <c:pt idx="170">
                    <c:v>13:00</c:v>
                  </c:pt>
                  <c:pt idx="171">
                    <c:v>13:30</c:v>
                  </c:pt>
                  <c:pt idx="172">
                    <c:v>14:00</c:v>
                  </c:pt>
                  <c:pt idx="173">
                    <c:v>14:30</c:v>
                  </c:pt>
                  <c:pt idx="174">
                    <c:v>15:00</c:v>
                  </c:pt>
                  <c:pt idx="175">
                    <c:v>15:30</c:v>
                  </c:pt>
                  <c:pt idx="176">
                    <c:v>16:00</c:v>
                  </c:pt>
                  <c:pt idx="177">
                    <c:v>16:30</c:v>
                  </c:pt>
                  <c:pt idx="178">
                    <c:v>17:00</c:v>
                  </c:pt>
                  <c:pt idx="179">
                    <c:v>17:30</c:v>
                  </c:pt>
                  <c:pt idx="180">
                    <c:v>18:00</c:v>
                  </c:pt>
                  <c:pt idx="181">
                    <c:v>18:30</c:v>
                  </c:pt>
                  <c:pt idx="182">
                    <c:v>19:00</c:v>
                  </c:pt>
                  <c:pt idx="183">
                    <c:v>19:30</c:v>
                  </c:pt>
                  <c:pt idx="184">
                    <c:v>20:00</c:v>
                  </c:pt>
                  <c:pt idx="185">
                    <c:v>20:30</c:v>
                  </c:pt>
                  <c:pt idx="186">
                    <c:v>21:00</c:v>
                  </c:pt>
                  <c:pt idx="187">
                    <c:v>21:30</c:v>
                  </c:pt>
                  <c:pt idx="188">
                    <c:v>22:00</c:v>
                  </c:pt>
                  <c:pt idx="189">
                    <c:v>22:30</c:v>
                  </c:pt>
                  <c:pt idx="190">
                    <c:v>23:00</c:v>
                  </c:pt>
                  <c:pt idx="191">
                    <c:v>23:30</c:v>
                  </c:pt>
                  <c:pt idx="192">
                    <c:v>00:00</c:v>
                  </c:pt>
                  <c:pt idx="193">
                    <c:v>00:30</c:v>
                  </c:pt>
                  <c:pt idx="194">
                    <c:v>01:00</c:v>
                  </c:pt>
                  <c:pt idx="195">
                    <c:v>01:30</c:v>
                  </c:pt>
                  <c:pt idx="196">
                    <c:v>02:00</c:v>
                  </c:pt>
                  <c:pt idx="197">
                    <c:v>02:30</c:v>
                  </c:pt>
                  <c:pt idx="198">
                    <c:v>03:00</c:v>
                  </c:pt>
                  <c:pt idx="199">
                    <c:v>03:30</c:v>
                  </c:pt>
                  <c:pt idx="200">
                    <c:v>04:00</c:v>
                  </c:pt>
                  <c:pt idx="201">
                    <c:v>04:30</c:v>
                  </c:pt>
                  <c:pt idx="202">
                    <c:v>05:00</c:v>
                  </c:pt>
                  <c:pt idx="203">
                    <c:v>05:30</c:v>
                  </c:pt>
                  <c:pt idx="204">
                    <c:v>06:00</c:v>
                  </c:pt>
                  <c:pt idx="205">
                    <c:v>06:30</c:v>
                  </c:pt>
                  <c:pt idx="206">
                    <c:v>07:00</c:v>
                  </c:pt>
                  <c:pt idx="207">
                    <c:v>07:30</c:v>
                  </c:pt>
                  <c:pt idx="208">
                    <c:v>08:00</c:v>
                  </c:pt>
                  <c:pt idx="209">
                    <c:v>08:30</c:v>
                  </c:pt>
                  <c:pt idx="210">
                    <c:v>09:00</c:v>
                  </c:pt>
                  <c:pt idx="211">
                    <c:v>09:30</c:v>
                  </c:pt>
                  <c:pt idx="212">
                    <c:v>10:00</c:v>
                  </c:pt>
                  <c:pt idx="213">
                    <c:v>10:30</c:v>
                  </c:pt>
                  <c:pt idx="214">
                    <c:v>11:00</c:v>
                  </c:pt>
                  <c:pt idx="215">
                    <c:v>11:30</c:v>
                  </c:pt>
                  <c:pt idx="216">
                    <c:v>12:00</c:v>
                  </c:pt>
                  <c:pt idx="217">
                    <c:v>12:30</c:v>
                  </c:pt>
                  <c:pt idx="218">
                    <c:v>13:00</c:v>
                  </c:pt>
                  <c:pt idx="219">
                    <c:v>13:30</c:v>
                  </c:pt>
                  <c:pt idx="220">
                    <c:v>14:00</c:v>
                  </c:pt>
                  <c:pt idx="221">
                    <c:v>14:30</c:v>
                  </c:pt>
                  <c:pt idx="222">
                    <c:v>15:00</c:v>
                  </c:pt>
                  <c:pt idx="223">
                    <c:v>15:30</c:v>
                  </c:pt>
                  <c:pt idx="224">
                    <c:v>16:00</c:v>
                  </c:pt>
                  <c:pt idx="225">
                    <c:v>16:30</c:v>
                  </c:pt>
                  <c:pt idx="226">
                    <c:v>17:00</c:v>
                  </c:pt>
                  <c:pt idx="227">
                    <c:v>17:30</c:v>
                  </c:pt>
                  <c:pt idx="228">
                    <c:v>18:00</c:v>
                  </c:pt>
                  <c:pt idx="229">
                    <c:v>18:30</c:v>
                  </c:pt>
                  <c:pt idx="230">
                    <c:v>19:00</c:v>
                  </c:pt>
                  <c:pt idx="231">
                    <c:v>19:30</c:v>
                  </c:pt>
                  <c:pt idx="232">
                    <c:v>20:00</c:v>
                  </c:pt>
                  <c:pt idx="233">
                    <c:v>20:30</c:v>
                  </c:pt>
                  <c:pt idx="234">
                    <c:v>21:00</c:v>
                  </c:pt>
                  <c:pt idx="235">
                    <c:v>21:30</c:v>
                  </c:pt>
                  <c:pt idx="236">
                    <c:v>22:00</c:v>
                  </c:pt>
                  <c:pt idx="237">
                    <c:v>22:30</c:v>
                  </c:pt>
                  <c:pt idx="238">
                    <c:v>23:00</c:v>
                  </c:pt>
                  <c:pt idx="239">
                    <c:v>23:30</c:v>
                  </c:pt>
                  <c:pt idx="240">
                    <c:v>00:00</c:v>
                  </c:pt>
                  <c:pt idx="241">
                    <c:v>00:30</c:v>
                  </c:pt>
                  <c:pt idx="242">
                    <c:v>01:00</c:v>
                  </c:pt>
                  <c:pt idx="243">
                    <c:v>01:30</c:v>
                  </c:pt>
                  <c:pt idx="244">
                    <c:v>02:00</c:v>
                  </c:pt>
                  <c:pt idx="245">
                    <c:v>02:30</c:v>
                  </c:pt>
                  <c:pt idx="246">
                    <c:v>03:00</c:v>
                  </c:pt>
                  <c:pt idx="247">
                    <c:v>03:30</c:v>
                  </c:pt>
                  <c:pt idx="248">
                    <c:v>04:00</c:v>
                  </c:pt>
                  <c:pt idx="249">
                    <c:v>04:30</c:v>
                  </c:pt>
                  <c:pt idx="250">
                    <c:v>05:00</c:v>
                  </c:pt>
                  <c:pt idx="251">
                    <c:v>05:30</c:v>
                  </c:pt>
                  <c:pt idx="252">
                    <c:v>06:00</c:v>
                  </c:pt>
                  <c:pt idx="253">
                    <c:v>06:30</c:v>
                  </c:pt>
                  <c:pt idx="254">
                    <c:v>07:00</c:v>
                  </c:pt>
                  <c:pt idx="255">
                    <c:v>07:30</c:v>
                  </c:pt>
                  <c:pt idx="256">
                    <c:v>08:00</c:v>
                  </c:pt>
                  <c:pt idx="257">
                    <c:v>08:30</c:v>
                  </c:pt>
                  <c:pt idx="258">
                    <c:v>09:00</c:v>
                  </c:pt>
                  <c:pt idx="259">
                    <c:v>09:30</c:v>
                  </c:pt>
                  <c:pt idx="260">
                    <c:v>10:00</c:v>
                  </c:pt>
                  <c:pt idx="261">
                    <c:v>10:30</c:v>
                  </c:pt>
                  <c:pt idx="262">
                    <c:v>11:00</c:v>
                  </c:pt>
                  <c:pt idx="263">
                    <c:v>11:30</c:v>
                  </c:pt>
                  <c:pt idx="264">
                    <c:v>12:00</c:v>
                  </c:pt>
                  <c:pt idx="265">
                    <c:v>12:30</c:v>
                  </c:pt>
                  <c:pt idx="266">
                    <c:v>13:00</c:v>
                  </c:pt>
                  <c:pt idx="267">
                    <c:v>13:30</c:v>
                  </c:pt>
                  <c:pt idx="268">
                    <c:v>14:00</c:v>
                  </c:pt>
                  <c:pt idx="269">
                    <c:v>14:30</c:v>
                  </c:pt>
                  <c:pt idx="270">
                    <c:v>15:00</c:v>
                  </c:pt>
                  <c:pt idx="271">
                    <c:v>15:30</c:v>
                  </c:pt>
                  <c:pt idx="272">
                    <c:v>16:00</c:v>
                  </c:pt>
                  <c:pt idx="273">
                    <c:v>16:30</c:v>
                  </c:pt>
                  <c:pt idx="274">
                    <c:v>17:00</c:v>
                  </c:pt>
                  <c:pt idx="275">
                    <c:v>17:30</c:v>
                  </c:pt>
                  <c:pt idx="276">
                    <c:v>18:00</c:v>
                  </c:pt>
                  <c:pt idx="277">
                    <c:v>18:30</c:v>
                  </c:pt>
                  <c:pt idx="278">
                    <c:v>19:00</c:v>
                  </c:pt>
                  <c:pt idx="279">
                    <c:v>19:30</c:v>
                  </c:pt>
                  <c:pt idx="280">
                    <c:v>20:00</c:v>
                  </c:pt>
                  <c:pt idx="281">
                    <c:v>20:30</c:v>
                  </c:pt>
                  <c:pt idx="282">
                    <c:v>21:00</c:v>
                  </c:pt>
                  <c:pt idx="283">
                    <c:v>21:30</c:v>
                  </c:pt>
                  <c:pt idx="284">
                    <c:v>22:00</c:v>
                  </c:pt>
                  <c:pt idx="285">
                    <c:v>22:30</c:v>
                  </c:pt>
                  <c:pt idx="286">
                    <c:v>23:00</c:v>
                  </c:pt>
                  <c:pt idx="287">
                    <c:v>23:30</c:v>
                  </c:pt>
                  <c:pt idx="288">
                    <c:v>00:00</c:v>
                  </c:pt>
                  <c:pt idx="289">
                    <c:v>00:30</c:v>
                  </c:pt>
                  <c:pt idx="290">
                    <c:v>01:00</c:v>
                  </c:pt>
                  <c:pt idx="291">
                    <c:v>01:30</c:v>
                  </c:pt>
                  <c:pt idx="292">
                    <c:v>02:00</c:v>
                  </c:pt>
                  <c:pt idx="293">
                    <c:v>02:30</c:v>
                  </c:pt>
                  <c:pt idx="294">
                    <c:v>03:00</c:v>
                  </c:pt>
                  <c:pt idx="295">
                    <c:v>03:30</c:v>
                  </c:pt>
                  <c:pt idx="296">
                    <c:v>04:00</c:v>
                  </c:pt>
                  <c:pt idx="297">
                    <c:v>04:30</c:v>
                  </c:pt>
                  <c:pt idx="298">
                    <c:v>05:00</c:v>
                  </c:pt>
                  <c:pt idx="299">
                    <c:v>05:30</c:v>
                  </c:pt>
                  <c:pt idx="300">
                    <c:v>06:00</c:v>
                  </c:pt>
                  <c:pt idx="301">
                    <c:v>06:30</c:v>
                  </c:pt>
                  <c:pt idx="302">
                    <c:v>07:00</c:v>
                  </c:pt>
                  <c:pt idx="303">
                    <c:v>07:30</c:v>
                  </c:pt>
                  <c:pt idx="304">
                    <c:v>08:00</c:v>
                  </c:pt>
                  <c:pt idx="305">
                    <c:v>08:30</c:v>
                  </c:pt>
                  <c:pt idx="306">
                    <c:v>09:00</c:v>
                  </c:pt>
                  <c:pt idx="307">
                    <c:v>09:30</c:v>
                  </c:pt>
                  <c:pt idx="308">
                    <c:v>10:00</c:v>
                  </c:pt>
                  <c:pt idx="309">
                    <c:v>10:30</c:v>
                  </c:pt>
                  <c:pt idx="310">
                    <c:v>11:00</c:v>
                  </c:pt>
                  <c:pt idx="311">
                    <c:v>11:30</c:v>
                  </c:pt>
                  <c:pt idx="312">
                    <c:v>12:00</c:v>
                  </c:pt>
                  <c:pt idx="313">
                    <c:v>12:30</c:v>
                  </c:pt>
                  <c:pt idx="314">
                    <c:v>13:00</c:v>
                  </c:pt>
                  <c:pt idx="315">
                    <c:v>13:30</c:v>
                  </c:pt>
                  <c:pt idx="316">
                    <c:v>14:00</c:v>
                  </c:pt>
                  <c:pt idx="317">
                    <c:v>14:30</c:v>
                  </c:pt>
                  <c:pt idx="318">
                    <c:v>15:00</c:v>
                  </c:pt>
                  <c:pt idx="319">
                    <c:v>15:30</c:v>
                  </c:pt>
                  <c:pt idx="320">
                    <c:v>16:00</c:v>
                  </c:pt>
                  <c:pt idx="321">
                    <c:v>16:30</c:v>
                  </c:pt>
                  <c:pt idx="322">
                    <c:v>17:00</c:v>
                  </c:pt>
                  <c:pt idx="323">
                    <c:v>17:30</c:v>
                  </c:pt>
                  <c:pt idx="324">
                    <c:v>18:00</c:v>
                  </c:pt>
                  <c:pt idx="325">
                    <c:v>18:30</c:v>
                  </c:pt>
                  <c:pt idx="326">
                    <c:v>19:00</c:v>
                  </c:pt>
                  <c:pt idx="327">
                    <c:v>19:30</c:v>
                  </c:pt>
                  <c:pt idx="328">
                    <c:v>20:00</c:v>
                  </c:pt>
                  <c:pt idx="329">
                    <c:v>20:30</c:v>
                  </c:pt>
                  <c:pt idx="330">
                    <c:v>21:00</c:v>
                  </c:pt>
                  <c:pt idx="331">
                    <c:v>21:30</c:v>
                  </c:pt>
                  <c:pt idx="332">
                    <c:v>22:00</c:v>
                  </c:pt>
                  <c:pt idx="333">
                    <c:v>22:30</c:v>
                  </c:pt>
                  <c:pt idx="334">
                    <c:v>23:00</c:v>
                  </c:pt>
                  <c:pt idx="335">
                    <c:v>23:30</c:v>
                  </c:pt>
                </c:lvl>
                <c:lvl>
                  <c:pt idx="0">
                    <c:v>9-abr</c:v>
                  </c:pt>
                  <c:pt idx="48">
                    <c:v>10-abr</c:v>
                  </c:pt>
                  <c:pt idx="96">
                    <c:v>11-abr</c:v>
                  </c:pt>
                  <c:pt idx="144">
                    <c:v>12-abr</c:v>
                  </c:pt>
                  <c:pt idx="192">
                    <c:v>13-abr</c:v>
                  </c:pt>
                  <c:pt idx="240">
                    <c:v>14-abr</c:v>
                  </c:pt>
                  <c:pt idx="288">
                    <c:v>15-abr</c:v>
                  </c:pt>
                </c:lvl>
              </c:multiLvlStrCache>
            </c:multiLvlStrRef>
          </c:cat>
          <c:val>
            <c:numRef>
              <c:f>Semana_03!$G$2:$G$337</c:f>
              <c:numCache>
                <c:formatCode>0</c:formatCode>
                <c:ptCount val="336"/>
                <c:pt idx="0">
                  <c:v>14902.999999999998</c:v>
                </c:pt>
                <c:pt idx="1">
                  <c:v>14824.8</c:v>
                </c:pt>
                <c:pt idx="2">
                  <c:v>14728.9</c:v>
                </c:pt>
                <c:pt idx="3">
                  <c:v>14594.6</c:v>
                </c:pt>
                <c:pt idx="4">
                  <c:v>14428.599999999999</c:v>
                </c:pt>
                <c:pt idx="5">
                  <c:v>14253.300000000001</c:v>
                </c:pt>
                <c:pt idx="6">
                  <c:v>14067.400000000001</c:v>
                </c:pt>
                <c:pt idx="7">
                  <c:v>13920</c:v>
                </c:pt>
                <c:pt idx="8">
                  <c:v>13792.3</c:v>
                </c:pt>
                <c:pt idx="9">
                  <c:v>13567.099999999999</c:v>
                </c:pt>
                <c:pt idx="10">
                  <c:v>13467.899999999998</c:v>
                </c:pt>
                <c:pt idx="11">
                  <c:v>13314.400000000001</c:v>
                </c:pt>
                <c:pt idx="12">
                  <c:v>13268.199999999999</c:v>
                </c:pt>
                <c:pt idx="13">
                  <c:v>13606.999999999998</c:v>
                </c:pt>
                <c:pt idx="14">
                  <c:v>14208.599999999999</c:v>
                </c:pt>
                <c:pt idx="15">
                  <c:v>14776</c:v>
                </c:pt>
                <c:pt idx="16">
                  <c:v>15251.7</c:v>
                </c:pt>
                <c:pt idx="17">
                  <c:v>15436.6</c:v>
                </c:pt>
                <c:pt idx="18">
                  <c:v>15239.8</c:v>
                </c:pt>
                <c:pt idx="19">
                  <c:v>14837.199999999999</c:v>
                </c:pt>
                <c:pt idx="20">
                  <c:v>14368.4</c:v>
                </c:pt>
                <c:pt idx="21">
                  <c:v>13938.5</c:v>
                </c:pt>
                <c:pt idx="22">
                  <c:v>13598.9</c:v>
                </c:pt>
                <c:pt idx="23">
                  <c:v>13391.9</c:v>
                </c:pt>
                <c:pt idx="24">
                  <c:v>13297.600000000002</c:v>
                </c:pt>
                <c:pt idx="25">
                  <c:v>13279.3</c:v>
                </c:pt>
                <c:pt idx="26">
                  <c:v>13340.9</c:v>
                </c:pt>
                <c:pt idx="27">
                  <c:v>13427.9</c:v>
                </c:pt>
                <c:pt idx="28">
                  <c:v>13535.3</c:v>
                </c:pt>
                <c:pt idx="29">
                  <c:v>13661.900000000001</c:v>
                </c:pt>
                <c:pt idx="30">
                  <c:v>13768.400000000001</c:v>
                </c:pt>
                <c:pt idx="31">
                  <c:v>13730.5</c:v>
                </c:pt>
                <c:pt idx="32">
                  <c:v>13543.699999999999</c:v>
                </c:pt>
                <c:pt idx="33">
                  <c:v>13119</c:v>
                </c:pt>
                <c:pt idx="34">
                  <c:v>12574.600000000002</c:v>
                </c:pt>
                <c:pt idx="35">
                  <c:v>12166.4</c:v>
                </c:pt>
                <c:pt idx="36">
                  <c:v>12333.8</c:v>
                </c:pt>
                <c:pt idx="37">
                  <c:v>12667.4</c:v>
                </c:pt>
                <c:pt idx="38">
                  <c:v>13029.800000000001</c:v>
                </c:pt>
                <c:pt idx="39">
                  <c:v>13380.699999999999</c:v>
                </c:pt>
                <c:pt idx="40">
                  <c:v>13679.8</c:v>
                </c:pt>
                <c:pt idx="41">
                  <c:v>13941.8</c:v>
                </c:pt>
                <c:pt idx="42">
                  <c:v>14137.800000000001</c:v>
                </c:pt>
                <c:pt idx="43">
                  <c:v>14210.9</c:v>
                </c:pt>
                <c:pt idx="44">
                  <c:v>14170.1</c:v>
                </c:pt>
                <c:pt idx="45">
                  <c:v>14055.1</c:v>
                </c:pt>
                <c:pt idx="46">
                  <c:v>13851.3</c:v>
                </c:pt>
                <c:pt idx="47">
                  <c:v>13561.5</c:v>
                </c:pt>
                <c:pt idx="48">
                  <c:v>13563.099999999999</c:v>
                </c:pt>
                <c:pt idx="49">
                  <c:v>13415.6</c:v>
                </c:pt>
                <c:pt idx="50">
                  <c:v>13263.7</c:v>
                </c:pt>
                <c:pt idx="51">
                  <c:v>13100.599999999999</c:v>
                </c:pt>
                <c:pt idx="52">
                  <c:v>12919.300000000001</c:v>
                </c:pt>
                <c:pt idx="53">
                  <c:v>12730.5</c:v>
                </c:pt>
                <c:pt idx="54">
                  <c:v>12527.5</c:v>
                </c:pt>
                <c:pt idx="55">
                  <c:v>12342.400000000001</c:v>
                </c:pt>
                <c:pt idx="56">
                  <c:v>12152.599999999999</c:v>
                </c:pt>
                <c:pt idx="57">
                  <c:v>11956.900000000001</c:v>
                </c:pt>
                <c:pt idx="58">
                  <c:v>11782.400000000001</c:v>
                </c:pt>
                <c:pt idx="59">
                  <c:v>11604.2</c:v>
                </c:pt>
                <c:pt idx="60">
                  <c:v>11534.099999999999</c:v>
                </c:pt>
                <c:pt idx="61">
                  <c:v>11813.4</c:v>
                </c:pt>
                <c:pt idx="62">
                  <c:v>12281.800000000001</c:v>
                </c:pt>
                <c:pt idx="63">
                  <c:v>12741.5</c:v>
                </c:pt>
                <c:pt idx="64">
                  <c:v>13131.8</c:v>
                </c:pt>
                <c:pt idx="65">
                  <c:v>13334.3</c:v>
                </c:pt>
                <c:pt idx="66">
                  <c:v>13273.400000000001</c:v>
                </c:pt>
                <c:pt idx="67">
                  <c:v>13080.1</c:v>
                </c:pt>
                <c:pt idx="68">
                  <c:v>12862.900000000001</c:v>
                </c:pt>
                <c:pt idx="69">
                  <c:v>12691.8</c:v>
                </c:pt>
                <c:pt idx="70">
                  <c:v>12574.900000000001</c:v>
                </c:pt>
                <c:pt idx="71">
                  <c:v>12526.2</c:v>
                </c:pt>
                <c:pt idx="72">
                  <c:v>12481.2</c:v>
                </c:pt>
                <c:pt idx="73">
                  <c:v>12467.9</c:v>
                </c:pt>
                <c:pt idx="74">
                  <c:v>12469</c:v>
                </c:pt>
                <c:pt idx="75">
                  <c:v>12493</c:v>
                </c:pt>
                <c:pt idx="76">
                  <c:v>12507.5</c:v>
                </c:pt>
                <c:pt idx="77">
                  <c:v>12542.7</c:v>
                </c:pt>
                <c:pt idx="78">
                  <c:v>12573.3</c:v>
                </c:pt>
                <c:pt idx="79">
                  <c:v>12484.300000000001</c:v>
                </c:pt>
                <c:pt idx="80">
                  <c:v>12270.9</c:v>
                </c:pt>
                <c:pt idx="81">
                  <c:v>11919.300000000001</c:v>
                </c:pt>
                <c:pt idx="82">
                  <c:v>11583</c:v>
                </c:pt>
                <c:pt idx="83">
                  <c:v>11306.6</c:v>
                </c:pt>
                <c:pt idx="84">
                  <c:v>11538.199999999999</c:v>
                </c:pt>
                <c:pt idx="85">
                  <c:v>11842.3</c:v>
                </c:pt>
                <c:pt idx="86">
                  <c:v>12066.8</c:v>
                </c:pt>
                <c:pt idx="87">
                  <c:v>12243</c:v>
                </c:pt>
                <c:pt idx="88">
                  <c:v>12434.5</c:v>
                </c:pt>
                <c:pt idx="89">
                  <c:v>12669.5</c:v>
                </c:pt>
                <c:pt idx="90">
                  <c:v>12943.2</c:v>
                </c:pt>
                <c:pt idx="91">
                  <c:v>13127.5</c:v>
                </c:pt>
                <c:pt idx="92">
                  <c:v>13231</c:v>
                </c:pt>
                <c:pt idx="93">
                  <c:v>13349.4</c:v>
                </c:pt>
                <c:pt idx="94">
                  <c:v>13275.800000000001</c:v>
                </c:pt>
                <c:pt idx="95">
                  <c:v>13134.1</c:v>
                </c:pt>
                <c:pt idx="96">
                  <c:v>12817.199999999999</c:v>
                </c:pt>
                <c:pt idx="97">
                  <c:v>12747</c:v>
                </c:pt>
                <c:pt idx="98">
                  <c:v>12663.7</c:v>
                </c:pt>
                <c:pt idx="99">
                  <c:v>12551.400000000001</c:v>
                </c:pt>
                <c:pt idx="100">
                  <c:v>12455.9</c:v>
                </c:pt>
                <c:pt idx="101">
                  <c:v>12302.699999999999</c:v>
                </c:pt>
                <c:pt idx="102">
                  <c:v>12086.5</c:v>
                </c:pt>
                <c:pt idx="103">
                  <c:v>11843.400000000001</c:v>
                </c:pt>
                <c:pt idx="104">
                  <c:v>11568.2</c:v>
                </c:pt>
                <c:pt idx="105">
                  <c:v>11298.3</c:v>
                </c:pt>
                <c:pt idx="106">
                  <c:v>11046.2</c:v>
                </c:pt>
                <c:pt idx="107">
                  <c:v>10783.8</c:v>
                </c:pt>
                <c:pt idx="108">
                  <c:v>10683.9</c:v>
                </c:pt>
                <c:pt idx="109">
                  <c:v>10980.699999999999</c:v>
                </c:pt>
                <c:pt idx="110">
                  <c:v>11374.2</c:v>
                </c:pt>
                <c:pt idx="111">
                  <c:v>11725.4</c:v>
                </c:pt>
                <c:pt idx="112">
                  <c:v>11998.3</c:v>
                </c:pt>
                <c:pt idx="113">
                  <c:v>12111.9</c:v>
                </c:pt>
                <c:pt idx="114">
                  <c:v>12031</c:v>
                </c:pt>
                <c:pt idx="115">
                  <c:v>11859.2</c:v>
                </c:pt>
                <c:pt idx="116">
                  <c:v>11689.4</c:v>
                </c:pt>
                <c:pt idx="117">
                  <c:v>11535.6</c:v>
                </c:pt>
                <c:pt idx="118">
                  <c:v>11451.4</c:v>
                </c:pt>
                <c:pt idx="119">
                  <c:v>11416.4</c:v>
                </c:pt>
                <c:pt idx="120">
                  <c:v>11403.800000000001</c:v>
                </c:pt>
                <c:pt idx="121">
                  <c:v>11453</c:v>
                </c:pt>
                <c:pt idx="122">
                  <c:v>11551.6</c:v>
                </c:pt>
                <c:pt idx="123">
                  <c:v>11687.8</c:v>
                </c:pt>
                <c:pt idx="124">
                  <c:v>11816.9</c:v>
                </c:pt>
                <c:pt idx="125">
                  <c:v>11958.8</c:v>
                </c:pt>
                <c:pt idx="126">
                  <c:v>12060</c:v>
                </c:pt>
                <c:pt idx="127">
                  <c:v>12047.4</c:v>
                </c:pt>
                <c:pt idx="128">
                  <c:v>11841.3</c:v>
                </c:pt>
                <c:pt idx="129">
                  <c:v>11504.400000000001</c:v>
                </c:pt>
                <c:pt idx="130">
                  <c:v>11132.5</c:v>
                </c:pt>
                <c:pt idx="131">
                  <c:v>10928.400000000001</c:v>
                </c:pt>
                <c:pt idx="132">
                  <c:v>11179.999999999998</c:v>
                </c:pt>
                <c:pt idx="133">
                  <c:v>11521.599999999999</c:v>
                </c:pt>
                <c:pt idx="134">
                  <c:v>11786.599999999999</c:v>
                </c:pt>
                <c:pt idx="135">
                  <c:v>11987.9</c:v>
                </c:pt>
                <c:pt idx="136">
                  <c:v>12119.800000000001</c:v>
                </c:pt>
                <c:pt idx="137">
                  <c:v>12254.7</c:v>
                </c:pt>
                <c:pt idx="138">
                  <c:v>12368.5</c:v>
                </c:pt>
                <c:pt idx="139">
                  <c:v>12466.1</c:v>
                </c:pt>
                <c:pt idx="140">
                  <c:v>12526.1</c:v>
                </c:pt>
                <c:pt idx="141">
                  <c:v>12537.5</c:v>
                </c:pt>
                <c:pt idx="142">
                  <c:v>12496.1</c:v>
                </c:pt>
                <c:pt idx="143">
                  <c:v>12409.499999999998</c:v>
                </c:pt>
                <c:pt idx="144">
                  <c:v>12152.400000000001</c:v>
                </c:pt>
                <c:pt idx="145">
                  <c:v>12098.9</c:v>
                </c:pt>
                <c:pt idx="146">
                  <c:v>12056.099999999999</c:v>
                </c:pt>
                <c:pt idx="147">
                  <c:v>12009.5</c:v>
                </c:pt>
                <c:pt idx="148">
                  <c:v>11968.9</c:v>
                </c:pt>
                <c:pt idx="149">
                  <c:v>11913.7</c:v>
                </c:pt>
                <c:pt idx="150">
                  <c:v>11803.2</c:v>
                </c:pt>
                <c:pt idx="151">
                  <c:v>11669.099999999999</c:v>
                </c:pt>
                <c:pt idx="152">
                  <c:v>11487.099999999999</c:v>
                </c:pt>
                <c:pt idx="153">
                  <c:v>11289.899999999998</c:v>
                </c:pt>
                <c:pt idx="154">
                  <c:v>11082</c:v>
                </c:pt>
                <c:pt idx="155">
                  <c:v>10835.899999999998</c:v>
                </c:pt>
                <c:pt idx="156">
                  <c:v>10665.4</c:v>
                </c:pt>
                <c:pt idx="157">
                  <c:v>10954.5</c:v>
                </c:pt>
                <c:pt idx="158">
                  <c:v>11318.300000000001</c:v>
                </c:pt>
                <c:pt idx="159">
                  <c:v>11610.300000000001</c:v>
                </c:pt>
                <c:pt idx="160">
                  <c:v>11747.099999999999</c:v>
                </c:pt>
                <c:pt idx="161">
                  <c:v>11715.2</c:v>
                </c:pt>
                <c:pt idx="162">
                  <c:v>11532.8</c:v>
                </c:pt>
                <c:pt idx="163">
                  <c:v>11348.1</c:v>
                </c:pt>
                <c:pt idx="164">
                  <c:v>11198.4</c:v>
                </c:pt>
                <c:pt idx="165">
                  <c:v>11101.2</c:v>
                </c:pt>
                <c:pt idx="166">
                  <c:v>11061.8</c:v>
                </c:pt>
                <c:pt idx="167">
                  <c:v>11097.7</c:v>
                </c:pt>
                <c:pt idx="168">
                  <c:v>11170.800000000001</c:v>
                </c:pt>
                <c:pt idx="169">
                  <c:v>11281.1</c:v>
                </c:pt>
                <c:pt idx="170">
                  <c:v>11394.8</c:v>
                </c:pt>
                <c:pt idx="171">
                  <c:v>11579</c:v>
                </c:pt>
                <c:pt idx="172">
                  <c:v>11785</c:v>
                </c:pt>
                <c:pt idx="173">
                  <c:v>12042.7</c:v>
                </c:pt>
                <c:pt idx="174">
                  <c:v>12282.699999999999</c:v>
                </c:pt>
                <c:pt idx="175">
                  <c:v>12375.4</c:v>
                </c:pt>
                <c:pt idx="176">
                  <c:v>12256.6</c:v>
                </c:pt>
                <c:pt idx="177">
                  <c:v>11911.1</c:v>
                </c:pt>
                <c:pt idx="178">
                  <c:v>11435.1</c:v>
                </c:pt>
                <c:pt idx="179">
                  <c:v>11224.1</c:v>
                </c:pt>
                <c:pt idx="180">
                  <c:v>11390.1</c:v>
                </c:pt>
                <c:pt idx="181">
                  <c:v>11617.5</c:v>
                </c:pt>
                <c:pt idx="182">
                  <c:v>11747.8</c:v>
                </c:pt>
                <c:pt idx="183">
                  <c:v>11863.900000000001</c:v>
                </c:pt>
                <c:pt idx="184">
                  <c:v>11973.5</c:v>
                </c:pt>
                <c:pt idx="185">
                  <c:v>12104.900000000001</c:v>
                </c:pt>
                <c:pt idx="186">
                  <c:v>12227.2</c:v>
                </c:pt>
                <c:pt idx="187">
                  <c:v>12334.699999999999</c:v>
                </c:pt>
                <c:pt idx="188">
                  <c:v>12432.6</c:v>
                </c:pt>
                <c:pt idx="189">
                  <c:v>12520.300000000001</c:v>
                </c:pt>
                <c:pt idx="190">
                  <c:v>12585.7</c:v>
                </c:pt>
                <c:pt idx="191">
                  <c:v>12637.500000000002</c:v>
                </c:pt>
                <c:pt idx="192">
                  <c:v>12336.7</c:v>
                </c:pt>
                <c:pt idx="193">
                  <c:v>12279.1</c:v>
                </c:pt>
                <c:pt idx="194">
                  <c:v>12213.9</c:v>
                </c:pt>
                <c:pt idx="195">
                  <c:v>12120.5</c:v>
                </c:pt>
                <c:pt idx="196">
                  <c:v>12038.800000000001</c:v>
                </c:pt>
                <c:pt idx="197">
                  <c:v>11933.3</c:v>
                </c:pt>
                <c:pt idx="198">
                  <c:v>11759.2</c:v>
                </c:pt>
                <c:pt idx="199">
                  <c:v>11503.800000000001</c:v>
                </c:pt>
                <c:pt idx="200">
                  <c:v>11167.199999999999</c:v>
                </c:pt>
                <c:pt idx="201">
                  <c:v>10828.199999999999</c:v>
                </c:pt>
                <c:pt idx="202">
                  <c:v>10503.1</c:v>
                </c:pt>
                <c:pt idx="203">
                  <c:v>10207.099999999999</c:v>
                </c:pt>
                <c:pt idx="204">
                  <c:v>10082.600000000002</c:v>
                </c:pt>
                <c:pt idx="205">
                  <c:v>10358.899999999998</c:v>
                </c:pt>
                <c:pt idx="206">
                  <c:v>10686.900000000001</c:v>
                </c:pt>
                <c:pt idx="207">
                  <c:v>10897.5</c:v>
                </c:pt>
                <c:pt idx="208">
                  <c:v>10918.3</c:v>
                </c:pt>
                <c:pt idx="209">
                  <c:v>10812.5</c:v>
                </c:pt>
                <c:pt idx="210">
                  <c:v>10641.2</c:v>
                </c:pt>
                <c:pt idx="211">
                  <c:v>10482.400000000001</c:v>
                </c:pt>
                <c:pt idx="212">
                  <c:v>10376.200000000001</c:v>
                </c:pt>
                <c:pt idx="213">
                  <c:v>10301.199999999999</c:v>
                </c:pt>
                <c:pt idx="214">
                  <c:v>10291.799999999999</c:v>
                </c:pt>
                <c:pt idx="215">
                  <c:v>10339.200000000001</c:v>
                </c:pt>
                <c:pt idx="216">
                  <c:v>10430.799999999999</c:v>
                </c:pt>
                <c:pt idx="217">
                  <c:v>10558.7</c:v>
                </c:pt>
                <c:pt idx="218">
                  <c:v>10683.4</c:v>
                </c:pt>
                <c:pt idx="219">
                  <c:v>10825.8</c:v>
                </c:pt>
                <c:pt idx="220">
                  <c:v>11004.900000000001</c:v>
                </c:pt>
                <c:pt idx="221">
                  <c:v>11153.6</c:v>
                </c:pt>
                <c:pt idx="222">
                  <c:v>11294.7</c:v>
                </c:pt>
                <c:pt idx="223">
                  <c:v>11257.7</c:v>
                </c:pt>
                <c:pt idx="224">
                  <c:v>10972.900000000001</c:v>
                </c:pt>
                <c:pt idx="225">
                  <c:v>10509.5</c:v>
                </c:pt>
                <c:pt idx="226">
                  <c:v>10020.299999999999</c:v>
                </c:pt>
                <c:pt idx="227">
                  <c:v>9743.7000000000007</c:v>
                </c:pt>
                <c:pt idx="228">
                  <c:v>9764.6</c:v>
                </c:pt>
                <c:pt idx="229">
                  <c:v>9778.4</c:v>
                </c:pt>
                <c:pt idx="230">
                  <c:v>9723.1</c:v>
                </c:pt>
                <c:pt idx="231">
                  <c:v>9657.6</c:v>
                </c:pt>
                <c:pt idx="232">
                  <c:v>9619.1</c:v>
                </c:pt>
                <c:pt idx="233">
                  <c:v>9633</c:v>
                </c:pt>
                <c:pt idx="234">
                  <c:v>9679.1</c:v>
                </c:pt>
                <c:pt idx="235">
                  <c:v>9724.2000000000007</c:v>
                </c:pt>
                <c:pt idx="236">
                  <c:v>9726.2000000000007</c:v>
                </c:pt>
                <c:pt idx="237">
                  <c:v>9760.8000000000011</c:v>
                </c:pt>
                <c:pt idx="238">
                  <c:v>9815.7000000000007</c:v>
                </c:pt>
                <c:pt idx="239">
                  <c:v>9891.1999999999989</c:v>
                </c:pt>
                <c:pt idx="240">
                  <c:v>0</c:v>
                </c:pt>
                <c:pt idx="241">
                  <c:v>0</c:v>
                </c:pt>
                <c:pt idx="242">
                  <c:v>0</c:v>
                </c:pt>
                <c:pt idx="243">
                  <c:v>0</c:v>
                </c:pt>
                <c:pt idx="244">
                  <c:v>0</c:v>
                </c:pt>
                <c:pt idx="245">
                  <c:v>0</c:v>
                </c:pt>
                <c:pt idx="246">
                  <c:v>0</c:v>
                </c:pt>
                <c:pt idx="247">
                  <c:v>0</c:v>
                </c:pt>
                <c:pt idx="248">
                  <c:v>0</c:v>
                </c:pt>
                <c:pt idx="249">
                  <c:v>0</c:v>
                </c:pt>
                <c:pt idx="250">
                  <c:v>0</c:v>
                </c:pt>
                <c:pt idx="251">
                  <c:v>0</c:v>
                </c:pt>
                <c:pt idx="252">
                  <c:v>0</c:v>
                </c:pt>
                <c:pt idx="253">
                  <c:v>0</c:v>
                </c:pt>
                <c:pt idx="254">
                  <c:v>0</c:v>
                </c:pt>
                <c:pt idx="255">
                  <c:v>0</c:v>
                </c:pt>
                <c:pt idx="256">
                  <c:v>0</c:v>
                </c:pt>
                <c:pt idx="257">
                  <c:v>0</c:v>
                </c:pt>
                <c:pt idx="258">
                  <c:v>0</c:v>
                </c:pt>
                <c:pt idx="259">
                  <c:v>0</c:v>
                </c:pt>
                <c:pt idx="260">
                  <c:v>0</c:v>
                </c:pt>
                <c:pt idx="261">
                  <c:v>0</c:v>
                </c:pt>
                <c:pt idx="262">
                  <c:v>0</c:v>
                </c:pt>
                <c:pt idx="263">
                  <c:v>0</c:v>
                </c:pt>
                <c:pt idx="264">
                  <c:v>0</c:v>
                </c:pt>
                <c:pt idx="265">
                  <c:v>0</c:v>
                </c:pt>
                <c:pt idx="266">
                  <c:v>0</c:v>
                </c:pt>
                <c:pt idx="267">
                  <c:v>0</c:v>
                </c:pt>
                <c:pt idx="268">
                  <c:v>0</c:v>
                </c:pt>
                <c:pt idx="269">
                  <c:v>0</c:v>
                </c:pt>
                <c:pt idx="270">
                  <c:v>0</c:v>
                </c:pt>
                <c:pt idx="271">
                  <c:v>0</c:v>
                </c:pt>
                <c:pt idx="272">
                  <c:v>0</c:v>
                </c:pt>
                <c:pt idx="273">
                  <c:v>0</c:v>
                </c:pt>
                <c:pt idx="274">
                  <c:v>0</c:v>
                </c:pt>
                <c:pt idx="275">
                  <c:v>0</c:v>
                </c:pt>
                <c:pt idx="276">
                  <c:v>0</c:v>
                </c:pt>
                <c:pt idx="277">
                  <c:v>0</c:v>
                </c:pt>
                <c:pt idx="278">
                  <c:v>0</c:v>
                </c:pt>
                <c:pt idx="279">
                  <c:v>0</c:v>
                </c:pt>
                <c:pt idx="280">
                  <c:v>0</c:v>
                </c:pt>
                <c:pt idx="281">
                  <c:v>0</c:v>
                </c:pt>
                <c:pt idx="282">
                  <c:v>0</c:v>
                </c:pt>
                <c:pt idx="283">
                  <c:v>0</c:v>
                </c:pt>
                <c:pt idx="284">
                  <c:v>0</c:v>
                </c:pt>
                <c:pt idx="285">
                  <c:v>0</c:v>
                </c:pt>
                <c:pt idx="286">
                  <c:v>0</c:v>
                </c:pt>
                <c:pt idx="287">
                  <c:v>0</c:v>
                </c:pt>
                <c:pt idx="288">
                  <c:v>0</c:v>
                </c:pt>
                <c:pt idx="289">
                  <c:v>0</c:v>
                </c:pt>
                <c:pt idx="290">
                  <c:v>0</c:v>
                </c:pt>
                <c:pt idx="291">
                  <c:v>0</c:v>
                </c:pt>
                <c:pt idx="292">
                  <c:v>0</c:v>
                </c:pt>
                <c:pt idx="293">
                  <c:v>0</c:v>
                </c:pt>
                <c:pt idx="294">
                  <c:v>0</c:v>
                </c:pt>
                <c:pt idx="295">
                  <c:v>0</c:v>
                </c:pt>
                <c:pt idx="296">
                  <c:v>0</c:v>
                </c:pt>
                <c:pt idx="297">
                  <c:v>0</c:v>
                </c:pt>
                <c:pt idx="298">
                  <c:v>0</c:v>
                </c:pt>
                <c:pt idx="299">
                  <c:v>0</c:v>
                </c:pt>
                <c:pt idx="300">
                  <c:v>0</c:v>
                </c:pt>
                <c:pt idx="301">
                  <c:v>0</c:v>
                </c:pt>
                <c:pt idx="302">
                  <c:v>0</c:v>
                </c:pt>
                <c:pt idx="303">
                  <c:v>0</c:v>
                </c:pt>
                <c:pt idx="304">
                  <c:v>0</c:v>
                </c:pt>
                <c:pt idx="305">
                  <c:v>0</c:v>
                </c:pt>
                <c:pt idx="306">
                  <c:v>0</c:v>
                </c:pt>
                <c:pt idx="307">
                  <c:v>0</c:v>
                </c:pt>
                <c:pt idx="308">
                  <c:v>0</c:v>
                </c:pt>
                <c:pt idx="309">
                  <c:v>0</c:v>
                </c:pt>
                <c:pt idx="310">
                  <c:v>0</c:v>
                </c:pt>
                <c:pt idx="311">
                  <c:v>0</c:v>
                </c:pt>
                <c:pt idx="312">
                  <c:v>0</c:v>
                </c:pt>
                <c:pt idx="313">
                  <c:v>0</c:v>
                </c:pt>
                <c:pt idx="314">
                  <c:v>0</c:v>
                </c:pt>
                <c:pt idx="315">
                  <c:v>0</c:v>
                </c:pt>
                <c:pt idx="316">
                  <c:v>0</c:v>
                </c:pt>
                <c:pt idx="317">
                  <c:v>0</c:v>
                </c:pt>
                <c:pt idx="318">
                  <c:v>0</c:v>
                </c:pt>
                <c:pt idx="319">
                  <c:v>0</c:v>
                </c:pt>
                <c:pt idx="320">
                  <c:v>0</c:v>
                </c:pt>
                <c:pt idx="321">
                  <c:v>0</c:v>
                </c:pt>
                <c:pt idx="322">
                  <c:v>0</c:v>
                </c:pt>
                <c:pt idx="323">
                  <c:v>0</c:v>
                </c:pt>
                <c:pt idx="324">
                  <c:v>0</c:v>
                </c:pt>
                <c:pt idx="325">
                  <c:v>0</c:v>
                </c:pt>
                <c:pt idx="326">
                  <c:v>0</c:v>
                </c:pt>
                <c:pt idx="327">
                  <c:v>0</c:v>
                </c:pt>
                <c:pt idx="328">
                  <c:v>0</c:v>
                </c:pt>
                <c:pt idx="329">
                  <c:v>0</c:v>
                </c:pt>
                <c:pt idx="330">
                  <c:v>0</c:v>
                </c:pt>
                <c:pt idx="331">
                  <c:v>0</c:v>
                </c:pt>
                <c:pt idx="332">
                  <c:v>0</c:v>
                </c:pt>
                <c:pt idx="333">
                  <c:v>0</c:v>
                </c:pt>
                <c:pt idx="334">
                  <c:v>0</c:v>
                </c:pt>
                <c:pt idx="335">
                  <c:v>0</c:v>
                </c:pt>
              </c:numCache>
            </c:numRef>
          </c:val>
          <c:smooth val="0"/>
          <c:extLst>
            <c:ext xmlns:c16="http://schemas.microsoft.com/office/drawing/2014/chart" uri="{C3380CC4-5D6E-409C-BE32-E72D297353CC}">
              <c16:uniqueId val="{00000004-E328-4A93-9ADD-DAB915CC7CBA}"/>
            </c:ext>
          </c:extLst>
        </c:ser>
        <c:dLbls>
          <c:showLegendKey val="0"/>
          <c:showVal val="0"/>
          <c:showCatName val="0"/>
          <c:showSerName val="0"/>
          <c:showPercent val="0"/>
          <c:showBubbleSize val="0"/>
        </c:dLbls>
        <c:marker val="1"/>
        <c:smooth val="0"/>
        <c:axId val="496403864"/>
        <c:axId val="496401240"/>
      </c:lineChart>
      <c:catAx>
        <c:axId val="496403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85000"/>
                    <a:lumOff val="15000"/>
                  </a:schemeClr>
                </a:solidFill>
                <a:latin typeface="+mn-lt"/>
                <a:ea typeface="+mn-ea"/>
                <a:cs typeface="+mn-cs"/>
              </a:defRPr>
            </a:pPr>
            <a:endParaRPr lang="en-US"/>
          </a:p>
        </c:txPr>
        <c:crossAx val="496401240"/>
        <c:crosses val="autoZero"/>
        <c:auto val="1"/>
        <c:lblAlgn val="ctr"/>
        <c:lblOffset val="100"/>
        <c:noMultiLvlLbl val="0"/>
      </c:catAx>
      <c:valAx>
        <c:axId val="496401240"/>
        <c:scaling>
          <c:orientation val="minMax"/>
          <c:max val="2000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pt-BR">
                    <a:solidFill>
                      <a:schemeClr val="tx1">
                        <a:lumMod val="85000"/>
                        <a:lumOff val="15000"/>
                      </a:schemeClr>
                    </a:solidFill>
                  </a:rPr>
                  <a:t>MW</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85000"/>
                    <a:lumOff val="15000"/>
                  </a:schemeClr>
                </a:solidFill>
                <a:latin typeface="+mn-lt"/>
                <a:ea typeface="+mn-ea"/>
                <a:cs typeface="+mn-cs"/>
              </a:defRPr>
            </a:pPr>
            <a:endParaRPr lang="en-US"/>
          </a:p>
        </c:txPr>
        <c:crossAx val="496403864"/>
        <c:crosses val="autoZero"/>
        <c:crossBetween val="between"/>
        <c:majorUnit val="2000"/>
      </c:valAx>
      <c:spPr>
        <a:noFill/>
        <a:ln>
          <a:noFill/>
        </a:ln>
        <a:effectLst/>
      </c:spPr>
    </c:plotArea>
    <c:legend>
      <c:legendPos val="b"/>
      <c:legendEntry>
        <c:idx val="4"/>
        <c:delete val="1"/>
      </c:legendEntry>
      <c:overlay val="0"/>
      <c:spPr>
        <a:noFill/>
        <a:ln>
          <a:noFill/>
        </a:ln>
        <a:effectLst/>
      </c:spPr>
      <c:txPr>
        <a:bodyPr rot="0" spcFirstLastPara="1" vertOverflow="ellipsis" vert="horz" wrap="square" anchor="ctr" anchorCtr="1"/>
        <a:lstStyle/>
        <a:p>
          <a:pPr>
            <a:defRPr sz="900" b="0" i="0" u="none" strike="noStrike" kern="1200" baseline="0">
              <a:solidFill>
                <a:schemeClr val="tx1">
                  <a:lumMod val="85000"/>
                  <a:lumOff val="1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US" sz="1200"/>
              <a:t>CMO CCEE (semi-horário)</a:t>
            </a:r>
          </a:p>
        </c:rich>
      </c:tx>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9.8054832955999371E-2"/>
          <c:y val="0.11817698857964898"/>
          <c:w val="0.88060076619829175"/>
          <c:h val="0.63114202847029355"/>
        </c:manualLayout>
      </c:layout>
      <c:lineChart>
        <c:grouping val="standard"/>
        <c:varyColors val="0"/>
        <c:ser>
          <c:idx val="3"/>
          <c:order val="0"/>
          <c:tx>
            <c:strRef>
              <c:f>PLD!$F$2</c:f>
              <c:strCache>
                <c:ptCount val="1"/>
                <c:pt idx="0">
                  <c:v>PLD N</c:v>
                </c:pt>
              </c:strCache>
              <c:extLst xmlns:c15="http://schemas.microsoft.com/office/drawing/2012/chart"/>
            </c:strRef>
          </c:tx>
          <c:spPr>
            <a:ln w="28575" cap="rnd">
              <a:solidFill>
                <a:schemeClr val="accent6">
                  <a:lumMod val="50000"/>
                </a:schemeClr>
              </a:solidFill>
              <a:round/>
            </a:ln>
            <a:effectLst/>
          </c:spPr>
          <c:marker>
            <c:symbol val="none"/>
          </c:marker>
          <c:cat>
            <c:numRef>
              <c:f>PLD!$B$3:$B$50</c:f>
              <c:numCache>
                <c:formatCode>h:mm</c:formatCode>
                <c:ptCount val="48"/>
                <c:pt idx="0">
                  <c:v>0</c:v>
                </c:pt>
                <c:pt idx="1">
                  <c:v>2.0833333333333332E-2</c:v>
                </c:pt>
                <c:pt idx="2">
                  <c:v>4.1666666666666664E-2</c:v>
                </c:pt>
                <c:pt idx="3">
                  <c:v>6.25E-2</c:v>
                </c:pt>
                <c:pt idx="4">
                  <c:v>8.3333333333333301E-2</c:v>
                </c:pt>
                <c:pt idx="5">
                  <c:v>0.104166666666667</c:v>
                </c:pt>
                <c:pt idx="6">
                  <c:v>0.125</c:v>
                </c:pt>
                <c:pt idx="7">
                  <c:v>0.14583333333333301</c:v>
                </c:pt>
                <c:pt idx="8">
                  <c:v>0.16666666666666699</c:v>
                </c:pt>
                <c:pt idx="9">
                  <c:v>0.1875</c:v>
                </c:pt>
                <c:pt idx="10">
                  <c:v>0.20833333333333301</c:v>
                </c:pt>
                <c:pt idx="11">
                  <c:v>0.22916666666666699</c:v>
                </c:pt>
                <c:pt idx="12">
                  <c:v>0.25</c:v>
                </c:pt>
                <c:pt idx="13">
                  <c:v>0.27083333333333298</c:v>
                </c:pt>
                <c:pt idx="14">
                  <c:v>0.29166666666666702</c:v>
                </c:pt>
                <c:pt idx="15">
                  <c:v>0.3125</c:v>
                </c:pt>
                <c:pt idx="16">
                  <c:v>0.33333333333333298</c:v>
                </c:pt>
                <c:pt idx="17">
                  <c:v>0.35416666666666702</c:v>
                </c:pt>
                <c:pt idx="18">
                  <c:v>0.375</c:v>
                </c:pt>
                <c:pt idx="19">
                  <c:v>0.39583333333333298</c:v>
                </c:pt>
                <c:pt idx="20">
                  <c:v>0.41666666666666702</c:v>
                </c:pt>
                <c:pt idx="21">
                  <c:v>0.4375</c:v>
                </c:pt>
                <c:pt idx="22">
                  <c:v>0.45833333333333298</c:v>
                </c:pt>
                <c:pt idx="23">
                  <c:v>0.47916666666666702</c:v>
                </c:pt>
                <c:pt idx="24">
                  <c:v>0.5</c:v>
                </c:pt>
                <c:pt idx="25">
                  <c:v>0.52083333333333304</c:v>
                </c:pt>
                <c:pt idx="26">
                  <c:v>0.54166666666666696</c:v>
                </c:pt>
                <c:pt idx="27">
                  <c:v>0.5625</c:v>
                </c:pt>
                <c:pt idx="28">
                  <c:v>0.58333333333333304</c:v>
                </c:pt>
                <c:pt idx="29">
                  <c:v>0.60416666666666696</c:v>
                </c:pt>
                <c:pt idx="30">
                  <c:v>0.625</c:v>
                </c:pt>
                <c:pt idx="31">
                  <c:v>0.64583333333333304</c:v>
                </c:pt>
                <c:pt idx="32">
                  <c:v>0.66666666666666696</c:v>
                </c:pt>
                <c:pt idx="33">
                  <c:v>0.6875</c:v>
                </c:pt>
                <c:pt idx="34">
                  <c:v>0.70833333333333304</c:v>
                </c:pt>
                <c:pt idx="35">
                  <c:v>0.72916666666666696</c:v>
                </c:pt>
                <c:pt idx="36">
                  <c:v>0.75</c:v>
                </c:pt>
                <c:pt idx="37">
                  <c:v>0.77083333333333304</c:v>
                </c:pt>
                <c:pt idx="38">
                  <c:v>0.79166666666666696</c:v>
                </c:pt>
                <c:pt idx="39">
                  <c:v>0.8125</c:v>
                </c:pt>
                <c:pt idx="40">
                  <c:v>0.83333333333333304</c:v>
                </c:pt>
                <c:pt idx="41">
                  <c:v>0.85416666666666696</c:v>
                </c:pt>
                <c:pt idx="42">
                  <c:v>0.875</c:v>
                </c:pt>
                <c:pt idx="43">
                  <c:v>0.89583333333333304</c:v>
                </c:pt>
                <c:pt idx="44">
                  <c:v>0.91666666666666696</c:v>
                </c:pt>
                <c:pt idx="45">
                  <c:v>0.9375</c:v>
                </c:pt>
                <c:pt idx="46">
                  <c:v>0.95833333333333304</c:v>
                </c:pt>
                <c:pt idx="47">
                  <c:v>0.97916666666666696</c:v>
                </c:pt>
              </c:numCache>
              <c:extLst xmlns:c15="http://schemas.microsoft.com/office/drawing/2012/chart"/>
            </c:numRef>
          </c:cat>
          <c:val>
            <c:numRef>
              <c:f>PLD!$F$3:$F$50</c:f>
              <c:numCache>
                <c:formatCode>0.00</c:formatCode>
                <c:ptCount val="48"/>
                <c:pt idx="0">
                  <c:v>0.06</c:v>
                </c:pt>
                <c:pt idx="1">
                  <c:v>0.06</c:v>
                </c:pt>
                <c:pt idx="2">
                  <c:v>0.05</c:v>
                </c:pt>
                <c:pt idx="3">
                  <c:v>0.05</c:v>
                </c:pt>
                <c:pt idx="4">
                  <c:v>0.05</c:v>
                </c:pt>
                <c:pt idx="5">
                  <c:v>0</c:v>
                </c:pt>
                <c:pt idx="6">
                  <c:v>0.06</c:v>
                </c:pt>
                <c:pt idx="7">
                  <c:v>0.06</c:v>
                </c:pt>
                <c:pt idx="8">
                  <c:v>0.06</c:v>
                </c:pt>
                <c:pt idx="9">
                  <c:v>0.06</c:v>
                </c:pt>
                <c:pt idx="10">
                  <c:v>0.05</c:v>
                </c:pt>
                <c:pt idx="11">
                  <c:v>0.05</c:v>
                </c:pt>
                <c:pt idx="12">
                  <c:v>0</c:v>
                </c:pt>
                <c:pt idx="13">
                  <c:v>0</c:v>
                </c:pt>
                <c:pt idx="14">
                  <c:v>0</c:v>
                </c:pt>
                <c:pt idx="15">
                  <c:v>0</c:v>
                </c:pt>
                <c:pt idx="16">
                  <c:v>0.05</c:v>
                </c:pt>
                <c:pt idx="17">
                  <c:v>0.05</c:v>
                </c:pt>
                <c:pt idx="18">
                  <c:v>0.05</c:v>
                </c:pt>
                <c:pt idx="19">
                  <c:v>0.05</c:v>
                </c:pt>
                <c:pt idx="20">
                  <c:v>0.06</c:v>
                </c:pt>
                <c:pt idx="21">
                  <c:v>0.06</c:v>
                </c:pt>
                <c:pt idx="22">
                  <c:v>0.06</c:v>
                </c:pt>
                <c:pt idx="23">
                  <c:v>0.05</c:v>
                </c:pt>
                <c:pt idx="24">
                  <c:v>0.05</c:v>
                </c:pt>
                <c:pt idx="25">
                  <c:v>0.05</c:v>
                </c:pt>
                <c:pt idx="26">
                  <c:v>0.06</c:v>
                </c:pt>
                <c:pt idx="27">
                  <c:v>0.06</c:v>
                </c:pt>
                <c:pt idx="28">
                  <c:v>7.0000000000000007E-2</c:v>
                </c:pt>
                <c:pt idx="29">
                  <c:v>0.09</c:v>
                </c:pt>
                <c:pt idx="30">
                  <c:v>0.09</c:v>
                </c:pt>
                <c:pt idx="31">
                  <c:v>0.09</c:v>
                </c:pt>
                <c:pt idx="32">
                  <c:v>0.09</c:v>
                </c:pt>
                <c:pt idx="33">
                  <c:v>0.09</c:v>
                </c:pt>
                <c:pt idx="34">
                  <c:v>7.0000000000000007E-2</c:v>
                </c:pt>
                <c:pt idx="35">
                  <c:v>7.0000000000000007E-2</c:v>
                </c:pt>
                <c:pt idx="36">
                  <c:v>0.06</c:v>
                </c:pt>
                <c:pt idx="37">
                  <c:v>7.0000000000000007E-2</c:v>
                </c:pt>
                <c:pt idx="38">
                  <c:v>7.0000000000000007E-2</c:v>
                </c:pt>
                <c:pt idx="39">
                  <c:v>7.0000000000000007E-2</c:v>
                </c:pt>
                <c:pt idx="40">
                  <c:v>0.09</c:v>
                </c:pt>
                <c:pt idx="41">
                  <c:v>0.09</c:v>
                </c:pt>
                <c:pt idx="42">
                  <c:v>9.2799999999999994</c:v>
                </c:pt>
                <c:pt idx="43">
                  <c:v>9.93</c:v>
                </c:pt>
                <c:pt idx="44">
                  <c:v>10.31</c:v>
                </c:pt>
                <c:pt idx="45">
                  <c:v>10.42</c:v>
                </c:pt>
                <c:pt idx="46">
                  <c:v>10.43</c:v>
                </c:pt>
                <c:pt idx="47">
                  <c:v>10.43</c:v>
                </c:pt>
              </c:numCache>
              <c:extLst xmlns:c15="http://schemas.microsoft.com/office/drawing/2012/chart"/>
            </c:numRef>
          </c:val>
          <c:smooth val="0"/>
          <c:extLst>
            <c:ext xmlns:c16="http://schemas.microsoft.com/office/drawing/2014/chart" uri="{C3380CC4-5D6E-409C-BE32-E72D297353CC}">
              <c16:uniqueId val="{00000000-610E-4A08-A6C7-37DA95B2A532}"/>
            </c:ext>
          </c:extLst>
        </c:ser>
        <c:ser>
          <c:idx val="2"/>
          <c:order val="1"/>
          <c:tx>
            <c:strRef>
              <c:f>PLD!$E$2</c:f>
              <c:strCache>
                <c:ptCount val="1"/>
                <c:pt idx="0">
                  <c:v>PLD NE</c:v>
                </c:pt>
              </c:strCache>
              <c:extLst xmlns:c15="http://schemas.microsoft.com/office/drawing/2012/chart"/>
            </c:strRef>
          </c:tx>
          <c:spPr>
            <a:ln w="28575" cap="rnd">
              <a:solidFill>
                <a:schemeClr val="accent6"/>
              </a:solidFill>
              <a:prstDash val="solid"/>
              <a:round/>
            </a:ln>
            <a:effectLst/>
          </c:spPr>
          <c:marker>
            <c:symbol val="none"/>
          </c:marker>
          <c:cat>
            <c:numRef>
              <c:f>PLD!$B$3:$B$50</c:f>
              <c:numCache>
                <c:formatCode>h:mm</c:formatCode>
                <c:ptCount val="48"/>
                <c:pt idx="0">
                  <c:v>0</c:v>
                </c:pt>
                <c:pt idx="1">
                  <c:v>2.0833333333333332E-2</c:v>
                </c:pt>
                <c:pt idx="2">
                  <c:v>4.1666666666666664E-2</c:v>
                </c:pt>
                <c:pt idx="3">
                  <c:v>6.25E-2</c:v>
                </c:pt>
                <c:pt idx="4">
                  <c:v>8.3333333333333301E-2</c:v>
                </c:pt>
                <c:pt idx="5">
                  <c:v>0.104166666666667</c:v>
                </c:pt>
                <c:pt idx="6">
                  <c:v>0.125</c:v>
                </c:pt>
                <c:pt idx="7">
                  <c:v>0.14583333333333301</c:v>
                </c:pt>
                <c:pt idx="8">
                  <c:v>0.16666666666666699</c:v>
                </c:pt>
                <c:pt idx="9">
                  <c:v>0.1875</c:v>
                </c:pt>
                <c:pt idx="10">
                  <c:v>0.20833333333333301</c:v>
                </c:pt>
                <c:pt idx="11">
                  <c:v>0.22916666666666699</c:v>
                </c:pt>
                <c:pt idx="12">
                  <c:v>0.25</c:v>
                </c:pt>
                <c:pt idx="13">
                  <c:v>0.27083333333333298</c:v>
                </c:pt>
                <c:pt idx="14">
                  <c:v>0.29166666666666702</c:v>
                </c:pt>
                <c:pt idx="15">
                  <c:v>0.3125</c:v>
                </c:pt>
                <c:pt idx="16">
                  <c:v>0.33333333333333298</c:v>
                </c:pt>
                <c:pt idx="17">
                  <c:v>0.35416666666666702</c:v>
                </c:pt>
                <c:pt idx="18">
                  <c:v>0.375</c:v>
                </c:pt>
                <c:pt idx="19">
                  <c:v>0.39583333333333298</c:v>
                </c:pt>
                <c:pt idx="20">
                  <c:v>0.41666666666666702</c:v>
                </c:pt>
                <c:pt idx="21">
                  <c:v>0.4375</c:v>
                </c:pt>
                <c:pt idx="22">
                  <c:v>0.45833333333333298</c:v>
                </c:pt>
                <c:pt idx="23">
                  <c:v>0.47916666666666702</c:v>
                </c:pt>
                <c:pt idx="24">
                  <c:v>0.5</c:v>
                </c:pt>
                <c:pt idx="25">
                  <c:v>0.52083333333333304</c:v>
                </c:pt>
                <c:pt idx="26">
                  <c:v>0.54166666666666696</c:v>
                </c:pt>
                <c:pt idx="27">
                  <c:v>0.5625</c:v>
                </c:pt>
                <c:pt idx="28">
                  <c:v>0.58333333333333304</c:v>
                </c:pt>
                <c:pt idx="29">
                  <c:v>0.60416666666666696</c:v>
                </c:pt>
                <c:pt idx="30">
                  <c:v>0.625</c:v>
                </c:pt>
                <c:pt idx="31">
                  <c:v>0.64583333333333304</c:v>
                </c:pt>
                <c:pt idx="32">
                  <c:v>0.66666666666666696</c:v>
                </c:pt>
                <c:pt idx="33">
                  <c:v>0.6875</c:v>
                </c:pt>
                <c:pt idx="34">
                  <c:v>0.70833333333333304</c:v>
                </c:pt>
                <c:pt idx="35">
                  <c:v>0.72916666666666696</c:v>
                </c:pt>
                <c:pt idx="36">
                  <c:v>0.75</c:v>
                </c:pt>
                <c:pt idx="37">
                  <c:v>0.77083333333333304</c:v>
                </c:pt>
                <c:pt idx="38">
                  <c:v>0.79166666666666696</c:v>
                </c:pt>
                <c:pt idx="39">
                  <c:v>0.8125</c:v>
                </c:pt>
                <c:pt idx="40">
                  <c:v>0.83333333333333304</c:v>
                </c:pt>
                <c:pt idx="41">
                  <c:v>0.85416666666666696</c:v>
                </c:pt>
                <c:pt idx="42">
                  <c:v>0.875</c:v>
                </c:pt>
                <c:pt idx="43">
                  <c:v>0.89583333333333304</c:v>
                </c:pt>
                <c:pt idx="44">
                  <c:v>0.91666666666666696</c:v>
                </c:pt>
                <c:pt idx="45">
                  <c:v>0.9375</c:v>
                </c:pt>
                <c:pt idx="46">
                  <c:v>0.95833333333333304</c:v>
                </c:pt>
                <c:pt idx="47">
                  <c:v>0.97916666666666696</c:v>
                </c:pt>
              </c:numCache>
              <c:extLst xmlns:c15="http://schemas.microsoft.com/office/drawing/2012/chart"/>
            </c:numRef>
          </c:cat>
          <c:val>
            <c:numRef>
              <c:f>PLD!$E$3:$E$50</c:f>
              <c:numCache>
                <c:formatCode>0.00</c:formatCode>
                <c:ptCount val="48"/>
                <c:pt idx="0">
                  <c:v>0.06</c:v>
                </c:pt>
                <c:pt idx="1">
                  <c:v>0.06</c:v>
                </c:pt>
                <c:pt idx="2">
                  <c:v>0.06</c:v>
                </c:pt>
                <c:pt idx="3">
                  <c:v>0.05</c:v>
                </c:pt>
                <c:pt idx="4">
                  <c:v>0.05</c:v>
                </c:pt>
                <c:pt idx="5">
                  <c:v>0</c:v>
                </c:pt>
                <c:pt idx="6">
                  <c:v>0.09</c:v>
                </c:pt>
                <c:pt idx="7">
                  <c:v>0.06</c:v>
                </c:pt>
                <c:pt idx="8">
                  <c:v>0.06</c:v>
                </c:pt>
                <c:pt idx="9">
                  <c:v>0.16</c:v>
                </c:pt>
                <c:pt idx="10">
                  <c:v>0.05</c:v>
                </c:pt>
                <c:pt idx="11">
                  <c:v>11.05</c:v>
                </c:pt>
                <c:pt idx="12">
                  <c:v>7.23</c:v>
                </c:pt>
                <c:pt idx="13">
                  <c:v>7.24</c:v>
                </c:pt>
                <c:pt idx="14">
                  <c:v>7.63</c:v>
                </c:pt>
                <c:pt idx="15">
                  <c:v>7.64</c:v>
                </c:pt>
                <c:pt idx="16">
                  <c:v>12.72</c:v>
                </c:pt>
                <c:pt idx="17">
                  <c:v>11.09</c:v>
                </c:pt>
                <c:pt idx="18">
                  <c:v>12.77</c:v>
                </c:pt>
                <c:pt idx="19">
                  <c:v>12.77</c:v>
                </c:pt>
                <c:pt idx="20">
                  <c:v>12.6</c:v>
                </c:pt>
                <c:pt idx="21">
                  <c:v>12.6</c:v>
                </c:pt>
                <c:pt idx="22">
                  <c:v>10.37</c:v>
                </c:pt>
                <c:pt idx="23">
                  <c:v>11.1</c:v>
                </c:pt>
                <c:pt idx="24">
                  <c:v>10.36</c:v>
                </c:pt>
                <c:pt idx="25">
                  <c:v>10.37</c:v>
                </c:pt>
                <c:pt idx="26">
                  <c:v>10.45</c:v>
                </c:pt>
                <c:pt idx="27">
                  <c:v>10.45</c:v>
                </c:pt>
                <c:pt idx="28">
                  <c:v>11.43</c:v>
                </c:pt>
                <c:pt idx="29">
                  <c:v>11.12</c:v>
                </c:pt>
                <c:pt idx="30">
                  <c:v>11.45</c:v>
                </c:pt>
                <c:pt idx="31">
                  <c:v>11.45</c:v>
                </c:pt>
                <c:pt idx="32">
                  <c:v>11.42</c:v>
                </c:pt>
                <c:pt idx="33">
                  <c:v>11.43</c:v>
                </c:pt>
                <c:pt idx="34">
                  <c:v>11</c:v>
                </c:pt>
                <c:pt idx="35">
                  <c:v>11.2</c:v>
                </c:pt>
                <c:pt idx="36">
                  <c:v>11.36</c:v>
                </c:pt>
                <c:pt idx="37">
                  <c:v>11.37</c:v>
                </c:pt>
                <c:pt idx="38">
                  <c:v>11.31</c:v>
                </c:pt>
                <c:pt idx="39">
                  <c:v>11.31</c:v>
                </c:pt>
                <c:pt idx="40">
                  <c:v>11.21</c:v>
                </c:pt>
                <c:pt idx="41">
                  <c:v>11.13</c:v>
                </c:pt>
                <c:pt idx="42">
                  <c:v>11.49</c:v>
                </c:pt>
                <c:pt idx="43">
                  <c:v>11.49</c:v>
                </c:pt>
                <c:pt idx="44">
                  <c:v>11.49</c:v>
                </c:pt>
                <c:pt idx="45">
                  <c:v>11.49</c:v>
                </c:pt>
                <c:pt idx="46">
                  <c:v>11.49</c:v>
                </c:pt>
                <c:pt idx="47">
                  <c:v>11.49</c:v>
                </c:pt>
              </c:numCache>
              <c:extLst xmlns:c15="http://schemas.microsoft.com/office/drawing/2012/chart"/>
            </c:numRef>
          </c:val>
          <c:smooth val="0"/>
          <c:extLst xmlns:c15="http://schemas.microsoft.com/office/drawing/2012/chart">
            <c:ext xmlns:c16="http://schemas.microsoft.com/office/drawing/2014/chart" uri="{C3380CC4-5D6E-409C-BE32-E72D297353CC}">
              <c16:uniqueId val="{00000001-610E-4A08-A6C7-37DA95B2A532}"/>
            </c:ext>
          </c:extLst>
        </c:ser>
        <c:ser>
          <c:idx val="1"/>
          <c:order val="2"/>
          <c:tx>
            <c:strRef>
              <c:f>PLD!$D$2</c:f>
              <c:strCache>
                <c:ptCount val="1"/>
                <c:pt idx="0">
                  <c:v>PLD S</c:v>
                </c:pt>
              </c:strCache>
              <c:extLst xmlns:c15="http://schemas.microsoft.com/office/drawing/2012/chart"/>
            </c:strRef>
          </c:tx>
          <c:spPr>
            <a:ln w="28575" cap="rnd">
              <a:solidFill>
                <a:schemeClr val="tx2"/>
              </a:solidFill>
              <a:round/>
            </a:ln>
            <a:effectLst/>
          </c:spPr>
          <c:marker>
            <c:symbol val="none"/>
          </c:marker>
          <c:cat>
            <c:numRef>
              <c:f>PLD!$B$3:$B$50</c:f>
              <c:numCache>
                <c:formatCode>h:mm</c:formatCode>
                <c:ptCount val="48"/>
                <c:pt idx="0">
                  <c:v>0</c:v>
                </c:pt>
                <c:pt idx="1">
                  <c:v>2.0833333333333332E-2</c:v>
                </c:pt>
                <c:pt idx="2">
                  <c:v>4.1666666666666664E-2</c:v>
                </c:pt>
                <c:pt idx="3">
                  <c:v>6.25E-2</c:v>
                </c:pt>
                <c:pt idx="4">
                  <c:v>8.3333333333333301E-2</c:v>
                </c:pt>
                <c:pt idx="5">
                  <c:v>0.104166666666667</c:v>
                </c:pt>
                <c:pt idx="6">
                  <c:v>0.125</c:v>
                </c:pt>
                <c:pt idx="7">
                  <c:v>0.14583333333333301</c:v>
                </c:pt>
                <c:pt idx="8">
                  <c:v>0.16666666666666699</c:v>
                </c:pt>
                <c:pt idx="9">
                  <c:v>0.1875</c:v>
                </c:pt>
                <c:pt idx="10">
                  <c:v>0.20833333333333301</c:v>
                </c:pt>
                <c:pt idx="11">
                  <c:v>0.22916666666666699</c:v>
                </c:pt>
                <c:pt idx="12">
                  <c:v>0.25</c:v>
                </c:pt>
                <c:pt idx="13">
                  <c:v>0.27083333333333298</c:v>
                </c:pt>
                <c:pt idx="14">
                  <c:v>0.29166666666666702</c:v>
                </c:pt>
                <c:pt idx="15">
                  <c:v>0.3125</c:v>
                </c:pt>
                <c:pt idx="16">
                  <c:v>0.33333333333333298</c:v>
                </c:pt>
                <c:pt idx="17">
                  <c:v>0.35416666666666702</c:v>
                </c:pt>
                <c:pt idx="18">
                  <c:v>0.375</c:v>
                </c:pt>
                <c:pt idx="19">
                  <c:v>0.39583333333333298</c:v>
                </c:pt>
                <c:pt idx="20">
                  <c:v>0.41666666666666702</c:v>
                </c:pt>
                <c:pt idx="21">
                  <c:v>0.4375</c:v>
                </c:pt>
                <c:pt idx="22">
                  <c:v>0.45833333333333298</c:v>
                </c:pt>
                <c:pt idx="23">
                  <c:v>0.47916666666666702</c:v>
                </c:pt>
                <c:pt idx="24">
                  <c:v>0.5</c:v>
                </c:pt>
                <c:pt idx="25">
                  <c:v>0.52083333333333304</c:v>
                </c:pt>
                <c:pt idx="26">
                  <c:v>0.54166666666666696</c:v>
                </c:pt>
                <c:pt idx="27">
                  <c:v>0.5625</c:v>
                </c:pt>
                <c:pt idx="28">
                  <c:v>0.58333333333333304</c:v>
                </c:pt>
                <c:pt idx="29">
                  <c:v>0.60416666666666696</c:v>
                </c:pt>
                <c:pt idx="30">
                  <c:v>0.625</c:v>
                </c:pt>
                <c:pt idx="31">
                  <c:v>0.64583333333333304</c:v>
                </c:pt>
                <c:pt idx="32">
                  <c:v>0.66666666666666696</c:v>
                </c:pt>
                <c:pt idx="33">
                  <c:v>0.6875</c:v>
                </c:pt>
                <c:pt idx="34">
                  <c:v>0.70833333333333304</c:v>
                </c:pt>
                <c:pt idx="35">
                  <c:v>0.72916666666666696</c:v>
                </c:pt>
                <c:pt idx="36">
                  <c:v>0.75</c:v>
                </c:pt>
                <c:pt idx="37">
                  <c:v>0.77083333333333304</c:v>
                </c:pt>
                <c:pt idx="38">
                  <c:v>0.79166666666666696</c:v>
                </c:pt>
                <c:pt idx="39">
                  <c:v>0.8125</c:v>
                </c:pt>
                <c:pt idx="40">
                  <c:v>0.83333333333333304</c:v>
                </c:pt>
                <c:pt idx="41">
                  <c:v>0.85416666666666696</c:v>
                </c:pt>
                <c:pt idx="42">
                  <c:v>0.875</c:v>
                </c:pt>
                <c:pt idx="43">
                  <c:v>0.89583333333333304</c:v>
                </c:pt>
                <c:pt idx="44">
                  <c:v>0.91666666666666696</c:v>
                </c:pt>
                <c:pt idx="45">
                  <c:v>0.9375</c:v>
                </c:pt>
                <c:pt idx="46">
                  <c:v>0.95833333333333304</c:v>
                </c:pt>
                <c:pt idx="47">
                  <c:v>0.97916666666666696</c:v>
                </c:pt>
              </c:numCache>
              <c:extLst xmlns:c15="http://schemas.microsoft.com/office/drawing/2012/chart"/>
            </c:numRef>
          </c:cat>
          <c:val>
            <c:numRef>
              <c:f>PLD!$D$3:$D$50</c:f>
              <c:numCache>
                <c:formatCode>0.00</c:formatCode>
                <c:ptCount val="48"/>
                <c:pt idx="0">
                  <c:v>12.12</c:v>
                </c:pt>
                <c:pt idx="1">
                  <c:v>10.53</c:v>
                </c:pt>
                <c:pt idx="2">
                  <c:v>1.58</c:v>
                </c:pt>
                <c:pt idx="3">
                  <c:v>0.09</c:v>
                </c:pt>
                <c:pt idx="4">
                  <c:v>0.09</c:v>
                </c:pt>
                <c:pt idx="5">
                  <c:v>0.06</c:v>
                </c:pt>
                <c:pt idx="6">
                  <c:v>0.12</c:v>
                </c:pt>
                <c:pt idx="7">
                  <c:v>0.06</c:v>
                </c:pt>
                <c:pt idx="8">
                  <c:v>0.06</c:v>
                </c:pt>
                <c:pt idx="9">
                  <c:v>0.16</c:v>
                </c:pt>
                <c:pt idx="10">
                  <c:v>0.05</c:v>
                </c:pt>
                <c:pt idx="11">
                  <c:v>11.05</c:v>
                </c:pt>
                <c:pt idx="12">
                  <c:v>11.93</c:v>
                </c:pt>
                <c:pt idx="13">
                  <c:v>11.94</c:v>
                </c:pt>
                <c:pt idx="14">
                  <c:v>12.6</c:v>
                </c:pt>
                <c:pt idx="15">
                  <c:v>12.6</c:v>
                </c:pt>
                <c:pt idx="16">
                  <c:v>12.72</c:v>
                </c:pt>
                <c:pt idx="17">
                  <c:v>12.64</c:v>
                </c:pt>
                <c:pt idx="18">
                  <c:v>12.86</c:v>
                </c:pt>
                <c:pt idx="19">
                  <c:v>12.91</c:v>
                </c:pt>
                <c:pt idx="20">
                  <c:v>13.06</c:v>
                </c:pt>
                <c:pt idx="21">
                  <c:v>13.6</c:v>
                </c:pt>
                <c:pt idx="22">
                  <c:v>13.61</c:v>
                </c:pt>
                <c:pt idx="23">
                  <c:v>12.95</c:v>
                </c:pt>
                <c:pt idx="24">
                  <c:v>12.63</c:v>
                </c:pt>
                <c:pt idx="25">
                  <c:v>12.63</c:v>
                </c:pt>
                <c:pt idx="26">
                  <c:v>12.69</c:v>
                </c:pt>
                <c:pt idx="27">
                  <c:v>13.21</c:v>
                </c:pt>
                <c:pt idx="28">
                  <c:v>13.93</c:v>
                </c:pt>
                <c:pt idx="29">
                  <c:v>13.95</c:v>
                </c:pt>
                <c:pt idx="30">
                  <c:v>13.94</c:v>
                </c:pt>
                <c:pt idx="31">
                  <c:v>13.92</c:v>
                </c:pt>
                <c:pt idx="32">
                  <c:v>13.91</c:v>
                </c:pt>
                <c:pt idx="33">
                  <c:v>13.73</c:v>
                </c:pt>
                <c:pt idx="34">
                  <c:v>13.73</c:v>
                </c:pt>
                <c:pt idx="35">
                  <c:v>13.73</c:v>
                </c:pt>
                <c:pt idx="36">
                  <c:v>13.75</c:v>
                </c:pt>
                <c:pt idx="37">
                  <c:v>13.97</c:v>
                </c:pt>
                <c:pt idx="38">
                  <c:v>13.9</c:v>
                </c:pt>
                <c:pt idx="39">
                  <c:v>13.8</c:v>
                </c:pt>
                <c:pt idx="40">
                  <c:v>13.82</c:v>
                </c:pt>
                <c:pt idx="41">
                  <c:v>13.85</c:v>
                </c:pt>
                <c:pt idx="42">
                  <c:v>13.87</c:v>
                </c:pt>
                <c:pt idx="43">
                  <c:v>13.17</c:v>
                </c:pt>
                <c:pt idx="44">
                  <c:v>12.76</c:v>
                </c:pt>
                <c:pt idx="45">
                  <c:v>12.63</c:v>
                </c:pt>
                <c:pt idx="46">
                  <c:v>12.63</c:v>
                </c:pt>
                <c:pt idx="47">
                  <c:v>12.63</c:v>
                </c:pt>
              </c:numCache>
              <c:extLst xmlns:c15="http://schemas.microsoft.com/office/drawing/2012/chart"/>
            </c:numRef>
          </c:val>
          <c:smooth val="0"/>
          <c:extLst xmlns:c15="http://schemas.microsoft.com/office/drawing/2012/chart">
            <c:ext xmlns:c16="http://schemas.microsoft.com/office/drawing/2014/chart" uri="{C3380CC4-5D6E-409C-BE32-E72D297353CC}">
              <c16:uniqueId val="{00000002-610E-4A08-A6C7-37DA95B2A532}"/>
            </c:ext>
          </c:extLst>
        </c:ser>
        <c:ser>
          <c:idx val="0"/>
          <c:order val="3"/>
          <c:tx>
            <c:strRef>
              <c:f>PLD!$C$2</c:f>
              <c:strCache>
                <c:ptCount val="1"/>
                <c:pt idx="0">
                  <c:v>PLD SE/CO</c:v>
                </c:pt>
              </c:strCache>
              <c:extLst xmlns:c15="http://schemas.microsoft.com/office/drawing/2012/chart"/>
            </c:strRef>
          </c:tx>
          <c:spPr>
            <a:ln w="28575" cap="rnd">
              <a:solidFill>
                <a:srgbClr val="FF0000"/>
              </a:solidFill>
              <a:prstDash val="solid"/>
              <a:round/>
            </a:ln>
            <a:effectLst/>
          </c:spPr>
          <c:marker>
            <c:symbol val="none"/>
          </c:marker>
          <c:cat>
            <c:numRef>
              <c:f>PLD!$B$3:$B$50</c:f>
              <c:numCache>
                <c:formatCode>h:mm</c:formatCode>
                <c:ptCount val="48"/>
                <c:pt idx="0">
                  <c:v>0</c:v>
                </c:pt>
                <c:pt idx="1">
                  <c:v>2.0833333333333332E-2</c:v>
                </c:pt>
                <c:pt idx="2">
                  <c:v>4.1666666666666664E-2</c:v>
                </c:pt>
                <c:pt idx="3">
                  <c:v>6.25E-2</c:v>
                </c:pt>
                <c:pt idx="4">
                  <c:v>8.3333333333333301E-2</c:v>
                </c:pt>
                <c:pt idx="5">
                  <c:v>0.104166666666667</c:v>
                </c:pt>
                <c:pt idx="6">
                  <c:v>0.125</c:v>
                </c:pt>
                <c:pt idx="7">
                  <c:v>0.14583333333333301</c:v>
                </c:pt>
                <c:pt idx="8">
                  <c:v>0.16666666666666699</c:v>
                </c:pt>
                <c:pt idx="9">
                  <c:v>0.1875</c:v>
                </c:pt>
                <c:pt idx="10">
                  <c:v>0.20833333333333301</c:v>
                </c:pt>
                <c:pt idx="11">
                  <c:v>0.22916666666666699</c:v>
                </c:pt>
                <c:pt idx="12">
                  <c:v>0.25</c:v>
                </c:pt>
                <c:pt idx="13">
                  <c:v>0.27083333333333298</c:v>
                </c:pt>
                <c:pt idx="14">
                  <c:v>0.29166666666666702</c:v>
                </c:pt>
                <c:pt idx="15">
                  <c:v>0.3125</c:v>
                </c:pt>
                <c:pt idx="16">
                  <c:v>0.33333333333333298</c:v>
                </c:pt>
                <c:pt idx="17">
                  <c:v>0.35416666666666702</c:v>
                </c:pt>
                <c:pt idx="18">
                  <c:v>0.375</c:v>
                </c:pt>
                <c:pt idx="19">
                  <c:v>0.39583333333333298</c:v>
                </c:pt>
                <c:pt idx="20">
                  <c:v>0.41666666666666702</c:v>
                </c:pt>
                <c:pt idx="21">
                  <c:v>0.4375</c:v>
                </c:pt>
                <c:pt idx="22">
                  <c:v>0.45833333333333298</c:v>
                </c:pt>
                <c:pt idx="23">
                  <c:v>0.47916666666666702</c:v>
                </c:pt>
                <c:pt idx="24">
                  <c:v>0.5</c:v>
                </c:pt>
                <c:pt idx="25">
                  <c:v>0.52083333333333304</c:v>
                </c:pt>
                <c:pt idx="26">
                  <c:v>0.54166666666666696</c:v>
                </c:pt>
                <c:pt idx="27">
                  <c:v>0.5625</c:v>
                </c:pt>
                <c:pt idx="28">
                  <c:v>0.58333333333333304</c:v>
                </c:pt>
                <c:pt idx="29">
                  <c:v>0.60416666666666696</c:v>
                </c:pt>
                <c:pt idx="30">
                  <c:v>0.625</c:v>
                </c:pt>
                <c:pt idx="31">
                  <c:v>0.64583333333333304</c:v>
                </c:pt>
                <c:pt idx="32">
                  <c:v>0.66666666666666696</c:v>
                </c:pt>
                <c:pt idx="33">
                  <c:v>0.6875</c:v>
                </c:pt>
                <c:pt idx="34">
                  <c:v>0.70833333333333304</c:v>
                </c:pt>
                <c:pt idx="35">
                  <c:v>0.72916666666666696</c:v>
                </c:pt>
                <c:pt idx="36">
                  <c:v>0.75</c:v>
                </c:pt>
                <c:pt idx="37">
                  <c:v>0.77083333333333304</c:v>
                </c:pt>
                <c:pt idx="38">
                  <c:v>0.79166666666666696</c:v>
                </c:pt>
                <c:pt idx="39">
                  <c:v>0.8125</c:v>
                </c:pt>
                <c:pt idx="40">
                  <c:v>0.83333333333333304</c:v>
                </c:pt>
                <c:pt idx="41">
                  <c:v>0.85416666666666696</c:v>
                </c:pt>
                <c:pt idx="42">
                  <c:v>0.875</c:v>
                </c:pt>
                <c:pt idx="43">
                  <c:v>0.89583333333333304</c:v>
                </c:pt>
                <c:pt idx="44">
                  <c:v>0.91666666666666696</c:v>
                </c:pt>
                <c:pt idx="45">
                  <c:v>0.9375</c:v>
                </c:pt>
                <c:pt idx="46">
                  <c:v>0.95833333333333304</c:v>
                </c:pt>
                <c:pt idx="47">
                  <c:v>0.97916666666666696</c:v>
                </c:pt>
              </c:numCache>
              <c:extLst xmlns:c15="http://schemas.microsoft.com/office/drawing/2012/chart"/>
            </c:numRef>
          </c:cat>
          <c:val>
            <c:numRef>
              <c:f>PLD!$C$3:$C$50</c:f>
              <c:numCache>
                <c:formatCode>0.00</c:formatCode>
                <c:ptCount val="48"/>
                <c:pt idx="0">
                  <c:v>12.12</c:v>
                </c:pt>
                <c:pt idx="1">
                  <c:v>10.53</c:v>
                </c:pt>
                <c:pt idx="2">
                  <c:v>1.58</c:v>
                </c:pt>
                <c:pt idx="3">
                  <c:v>0.09</c:v>
                </c:pt>
                <c:pt idx="4">
                  <c:v>0.09</c:v>
                </c:pt>
                <c:pt idx="5">
                  <c:v>0.06</c:v>
                </c:pt>
                <c:pt idx="6">
                  <c:v>0.12</c:v>
                </c:pt>
                <c:pt idx="7">
                  <c:v>0.06</c:v>
                </c:pt>
                <c:pt idx="8">
                  <c:v>0.06</c:v>
                </c:pt>
                <c:pt idx="9">
                  <c:v>0.16</c:v>
                </c:pt>
                <c:pt idx="10">
                  <c:v>0.05</c:v>
                </c:pt>
                <c:pt idx="11">
                  <c:v>11.05</c:v>
                </c:pt>
                <c:pt idx="12">
                  <c:v>11.93</c:v>
                </c:pt>
                <c:pt idx="13">
                  <c:v>11.94</c:v>
                </c:pt>
                <c:pt idx="14">
                  <c:v>12.6</c:v>
                </c:pt>
                <c:pt idx="15">
                  <c:v>12.6</c:v>
                </c:pt>
                <c:pt idx="16">
                  <c:v>13.01</c:v>
                </c:pt>
                <c:pt idx="17">
                  <c:v>13.16</c:v>
                </c:pt>
                <c:pt idx="18">
                  <c:v>13.43</c:v>
                </c:pt>
                <c:pt idx="19">
                  <c:v>13.46</c:v>
                </c:pt>
                <c:pt idx="20">
                  <c:v>13.57</c:v>
                </c:pt>
                <c:pt idx="21">
                  <c:v>13.6</c:v>
                </c:pt>
                <c:pt idx="22">
                  <c:v>13.61</c:v>
                </c:pt>
                <c:pt idx="23">
                  <c:v>13.6</c:v>
                </c:pt>
                <c:pt idx="24">
                  <c:v>13.58</c:v>
                </c:pt>
                <c:pt idx="25">
                  <c:v>13.58</c:v>
                </c:pt>
                <c:pt idx="26">
                  <c:v>13.64</c:v>
                </c:pt>
                <c:pt idx="27">
                  <c:v>13.75</c:v>
                </c:pt>
                <c:pt idx="28">
                  <c:v>13.93</c:v>
                </c:pt>
                <c:pt idx="29">
                  <c:v>13.96</c:v>
                </c:pt>
                <c:pt idx="30">
                  <c:v>13.97</c:v>
                </c:pt>
                <c:pt idx="31">
                  <c:v>13.98</c:v>
                </c:pt>
                <c:pt idx="32">
                  <c:v>13.98</c:v>
                </c:pt>
                <c:pt idx="33">
                  <c:v>13.98</c:v>
                </c:pt>
                <c:pt idx="34">
                  <c:v>13.94</c:v>
                </c:pt>
                <c:pt idx="35">
                  <c:v>13.94</c:v>
                </c:pt>
                <c:pt idx="36">
                  <c:v>13.98</c:v>
                </c:pt>
                <c:pt idx="37">
                  <c:v>13.98</c:v>
                </c:pt>
                <c:pt idx="38">
                  <c:v>13.97</c:v>
                </c:pt>
                <c:pt idx="39">
                  <c:v>13.97</c:v>
                </c:pt>
                <c:pt idx="40">
                  <c:v>13.97</c:v>
                </c:pt>
                <c:pt idx="41">
                  <c:v>13.97</c:v>
                </c:pt>
                <c:pt idx="42">
                  <c:v>13.97</c:v>
                </c:pt>
                <c:pt idx="43">
                  <c:v>13.95</c:v>
                </c:pt>
                <c:pt idx="44">
                  <c:v>13.79</c:v>
                </c:pt>
                <c:pt idx="45">
                  <c:v>13.66</c:v>
                </c:pt>
                <c:pt idx="46">
                  <c:v>13.52</c:v>
                </c:pt>
                <c:pt idx="47">
                  <c:v>13.35</c:v>
                </c:pt>
              </c:numCache>
              <c:extLst xmlns:c15="http://schemas.microsoft.com/office/drawing/2012/chart"/>
            </c:numRef>
          </c:val>
          <c:smooth val="0"/>
          <c:extLst xmlns:c15="http://schemas.microsoft.com/office/drawing/2012/chart">
            <c:ext xmlns:c16="http://schemas.microsoft.com/office/drawing/2014/chart" uri="{C3380CC4-5D6E-409C-BE32-E72D297353CC}">
              <c16:uniqueId val="{00000003-610E-4A08-A6C7-37DA95B2A532}"/>
            </c:ext>
          </c:extLst>
        </c:ser>
        <c:dLbls>
          <c:showLegendKey val="0"/>
          <c:showVal val="0"/>
          <c:showCatName val="0"/>
          <c:showSerName val="0"/>
          <c:showPercent val="0"/>
          <c:showBubbleSize val="0"/>
        </c:dLbls>
        <c:smooth val="0"/>
        <c:axId val="645884168"/>
        <c:axId val="645886912"/>
        <c:extLst/>
      </c:lineChart>
      <c:catAx>
        <c:axId val="645884168"/>
        <c:scaling>
          <c:orientation val="minMax"/>
        </c:scaling>
        <c:delete val="0"/>
        <c:axPos val="b"/>
        <c:numFmt formatCode="h:mm"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645886912"/>
        <c:crosses val="autoZero"/>
        <c:auto val="1"/>
        <c:lblAlgn val="ctr"/>
        <c:lblOffset val="100"/>
        <c:noMultiLvlLbl val="0"/>
      </c:catAx>
      <c:valAx>
        <c:axId val="645886912"/>
        <c:scaling>
          <c:orientation val="minMax"/>
          <c:max val="16"/>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US" sz="1200"/>
                  <a:t>R$/MWh</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6458841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sz="1800"/>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US" sz="1200"/>
              <a:t>CMO CCEE (semi-horário)</a:t>
            </a:r>
          </a:p>
        </c:rich>
      </c:tx>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9.8054832955999371E-2"/>
          <c:y val="0.11817698857964898"/>
          <c:w val="0.88060076619829175"/>
          <c:h val="0.63114202847029355"/>
        </c:manualLayout>
      </c:layout>
      <c:lineChart>
        <c:grouping val="standard"/>
        <c:varyColors val="0"/>
        <c:ser>
          <c:idx val="3"/>
          <c:order val="0"/>
          <c:tx>
            <c:strRef>
              <c:f>PLD!$F$2</c:f>
              <c:strCache>
                <c:ptCount val="1"/>
                <c:pt idx="0">
                  <c:v>PLD N</c:v>
                </c:pt>
              </c:strCache>
              <c:extLst xmlns:c15="http://schemas.microsoft.com/office/drawing/2012/chart"/>
            </c:strRef>
          </c:tx>
          <c:spPr>
            <a:ln w="28575" cap="rnd">
              <a:solidFill>
                <a:schemeClr val="accent6">
                  <a:lumMod val="50000"/>
                </a:schemeClr>
              </a:solidFill>
              <a:round/>
            </a:ln>
            <a:effectLst/>
          </c:spPr>
          <c:marker>
            <c:symbol val="none"/>
          </c:marker>
          <c:cat>
            <c:numRef>
              <c:f>PLD!$B$3:$B$50</c:f>
              <c:numCache>
                <c:formatCode>h:mm</c:formatCode>
                <c:ptCount val="48"/>
                <c:pt idx="0">
                  <c:v>0</c:v>
                </c:pt>
                <c:pt idx="1">
                  <c:v>2.0833333333333332E-2</c:v>
                </c:pt>
                <c:pt idx="2">
                  <c:v>4.1666666666666664E-2</c:v>
                </c:pt>
                <c:pt idx="3">
                  <c:v>6.25E-2</c:v>
                </c:pt>
                <c:pt idx="4">
                  <c:v>8.3333333333333301E-2</c:v>
                </c:pt>
                <c:pt idx="5">
                  <c:v>0.104166666666667</c:v>
                </c:pt>
                <c:pt idx="6">
                  <c:v>0.125</c:v>
                </c:pt>
                <c:pt idx="7">
                  <c:v>0.14583333333333301</c:v>
                </c:pt>
                <c:pt idx="8">
                  <c:v>0.16666666666666699</c:v>
                </c:pt>
                <c:pt idx="9">
                  <c:v>0.1875</c:v>
                </c:pt>
                <c:pt idx="10">
                  <c:v>0.20833333333333301</c:v>
                </c:pt>
                <c:pt idx="11">
                  <c:v>0.22916666666666699</c:v>
                </c:pt>
                <c:pt idx="12">
                  <c:v>0.25</c:v>
                </c:pt>
                <c:pt idx="13">
                  <c:v>0.27083333333333298</c:v>
                </c:pt>
                <c:pt idx="14">
                  <c:v>0.29166666666666702</c:v>
                </c:pt>
                <c:pt idx="15">
                  <c:v>0.3125</c:v>
                </c:pt>
                <c:pt idx="16">
                  <c:v>0.33333333333333298</c:v>
                </c:pt>
                <c:pt idx="17">
                  <c:v>0.35416666666666702</c:v>
                </c:pt>
                <c:pt idx="18">
                  <c:v>0.375</c:v>
                </c:pt>
                <c:pt idx="19">
                  <c:v>0.39583333333333298</c:v>
                </c:pt>
                <c:pt idx="20">
                  <c:v>0.41666666666666702</c:v>
                </c:pt>
                <c:pt idx="21">
                  <c:v>0.4375</c:v>
                </c:pt>
                <c:pt idx="22">
                  <c:v>0.45833333333333298</c:v>
                </c:pt>
                <c:pt idx="23">
                  <c:v>0.47916666666666702</c:v>
                </c:pt>
                <c:pt idx="24">
                  <c:v>0.5</c:v>
                </c:pt>
                <c:pt idx="25">
                  <c:v>0.52083333333333304</c:v>
                </c:pt>
                <c:pt idx="26">
                  <c:v>0.54166666666666696</c:v>
                </c:pt>
                <c:pt idx="27">
                  <c:v>0.5625</c:v>
                </c:pt>
                <c:pt idx="28">
                  <c:v>0.58333333333333304</c:v>
                </c:pt>
                <c:pt idx="29">
                  <c:v>0.60416666666666696</c:v>
                </c:pt>
                <c:pt idx="30">
                  <c:v>0.625</c:v>
                </c:pt>
                <c:pt idx="31">
                  <c:v>0.64583333333333304</c:v>
                </c:pt>
                <c:pt idx="32">
                  <c:v>0.66666666666666696</c:v>
                </c:pt>
                <c:pt idx="33">
                  <c:v>0.6875</c:v>
                </c:pt>
                <c:pt idx="34">
                  <c:v>0.70833333333333304</c:v>
                </c:pt>
                <c:pt idx="35">
                  <c:v>0.72916666666666696</c:v>
                </c:pt>
                <c:pt idx="36">
                  <c:v>0.75</c:v>
                </c:pt>
                <c:pt idx="37">
                  <c:v>0.77083333333333304</c:v>
                </c:pt>
                <c:pt idx="38">
                  <c:v>0.79166666666666696</c:v>
                </c:pt>
                <c:pt idx="39">
                  <c:v>0.8125</c:v>
                </c:pt>
                <c:pt idx="40">
                  <c:v>0.83333333333333304</c:v>
                </c:pt>
                <c:pt idx="41">
                  <c:v>0.85416666666666696</c:v>
                </c:pt>
                <c:pt idx="42">
                  <c:v>0.875</c:v>
                </c:pt>
                <c:pt idx="43">
                  <c:v>0.89583333333333304</c:v>
                </c:pt>
                <c:pt idx="44">
                  <c:v>0.91666666666666696</c:v>
                </c:pt>
                <c:pt idx="45">
                  <c:v>0.9375</c:v>
                </c:pt>
                <c:pt idx="46">
                  <c:v>0.95833333333333304</c:v>
                </c:pt>
                <c:pt idx="47">
                  <c:v>0.97916666666666696</c:v>
                </c:pt>
              </c:numCache>
              <c:extLst xmlns:c15="http://schemas.microsoft.com/office/drawing/2012/chart"/>
            </c:numRef>
          </c:cat>
          <c:val>
            <c:numRef>
              <c:f>PLD!$F$3:$F$50</c:f>
              <c:numCache>
                <c:formatCode>0.00</c:formatCode>
                <c:ptCount val="48"/>
                <c:pt idx="0">
                  <c:v>0.06</c:v>
                </c:pt>
                <c:pt idx="1">
                  <c:v>0.06</c:v>
                </c:pt>
                <c:pt idx="2">
                  <c:v>0.05</c:v>
                </c:pt>
                <c:pt idx="3">
                  <c:v>0.05</c:v>
                </c:pt>
                <c:pt idx="4">
                  <c:v>0.05</c:v>
                </c:pt>
                <c:pt idx="5">
                  <c:v>0</c:v>
                </c:pt>
                <c:pt idx="6">
                  <c:v>0.06</c:v>
                </c:pt>
                <c:pt idx="7">
                  <c:v>0.06</c:v>
                </c:pt>
                <c:pt idx="8">
                  <c:v>0.06</c:v>
                </c:pt>
                <c:pt idx="9">
                  <c:v>0.06</c:v>
                </c:pt>
                <c:pt idx="10">
                  <c:v>0.05</c:v>
                </c:pt>
                <c:pt idx="11">
                  <c:v>0.05</c:v>
                </c:pt>
                <c:pt idx="12">
                  <c:v>0</c:v>
                </c:pt>
                <c:pt idx="13">
                  <c:v>0</c:v>
                </c:pt>
                <c:pt idx="14">
                  <c:v>0</c:v>
                </c:pt>
                <c:pt idx="15">
                  <c:v>0</c:v>
                </c:pt>
                <c:pt idx="16">
                  <c:v>0.05</c:v>
                </c:pt>
                <c:pt idx="17">
                  <c:v>0.05</c:v>
                </c:pt>
                <c:pt idx="18">
                  <c:v>0.05</c:v>
                </c:pt>
                <c:pt idx="19">
                  <c:v>0.05</c:v>
                </c:pt>
                <c:pt idx="20">
                  <c:v>0.06</c:v>
                </c:pt>
                <c:pt idx="21">
                  <c:v>0.06</c:v>
                </c:pt>
                <c:pt idx="22">
                  <c:v>0.06</c:v>
                </c:pt>
                <c:pt idx="23">
                  <c:v>0.05</c:v>
                </c:pt>
                <c:pt idx="24">
                  <c:v>0.05</c:v>
                </c:pt>
                <c:pt idx="25">
                  <c:v>0.05</c:v>
                </c:pt>
                <c:pt idx="26">
                  <c:v>0.06</c:v>
                </c:pt>
                <c:pt idx="27">
                  <c:v>0.06</c:v>
                </c:pt>
                <c:pt idx="28">
                  <c:v>7.0000000000000007E-2</c:v>
                </c:pt>
                <c:pt idx="29">
                  <c:v>0.09</c:v>
                </c:pt>
                <c:pt idx="30">
                  <c:v>0.09</c:v>
                </c:pt>
                <c:pt idx="31">
                  <c:v>0.09</c:v>
                </c:pt>
                <c:pt idx="32">
                  <c:v>0.09</c:v>
                </c:pt>
                <c:pt idx="33">
                  <c:v>0.09</c:v>
                </c:pt>
                <c:pt idx="34">
                  <c:v>7.0000000000000007E-2</c:v>
                </c:pt>
                <c:pt idx="35">
                  <c:v>7.0000000000000007E-2</c:v>
                </c:pt>
                <c:pt idx="36">
                  <c:v>0.06</c:v>
                </c:pt>
                <c:pt idx="37">
                  <c:v>7.0000000000000007E-2</c:v>
                </c:pt>
                <c:pt idx="38">
                  <c:v>7.0000000000000007E-2</c:v>
                </c:pt>
                <c:pt idx="39">
                  <c:v>7.0000000000000007E-2</c:v>
                </c:pt>
                <c:pt idx="40">
                  <c:v>0.09</c:v>
                </c:pt>
                <c:pt idx="41">
                  <c:v>0.09</c:v>
                </c:pt>
                <c:pt idx="42">
                  <c:v>9.2799999999999994</c:v>
                </c:pt>
                <c:pt idx="43">
                  <c:v>9.93</c:v>
                </c:pt>
                <c:pt idx="44">
                  <c:v>10.31</c:v>
                </c:pt>
                <c:pt idx="45">
                  <c:v>10.42</c:v>
                </c:pt>
                <c:pt idx="46">
                  <c:v>10.43</c:v>
                </c:pt>
                <c:pt idx="47">
                  <c:v>10.43</c:v>
                </c:pt>
              </c:numCache>
              <c:extLst xmlns:c15="http://schemas.microsoft.com/office/drawing/2012/chart"/>
            </c:numRef>
          </c:val>
          <c:smooth val="0"/>
          <c:extLst>
            <c:ext xmlns:c16="http://schemas.microsoft.com/office/drawing/2014/chart" uri="{C3380CC4-5D6E-409C-BE32-E72D297353CC}">
              <c16:uniqueId val="{00000000-69E4-4530-8173-2FE5471CB2C2}"/>
            </c:ext>
          </c:extLst>
        </c:ser>
        <c:ser>
          <c:idx val="2"/>
          <c:order val="1"/>
          <c:tx>
            <c:strRef>
              <c:f>PLD!$E$2</c:f>
              <c:strCache>
                <c:ptCount val="1"/>
                <c:pt idx="0">
                  <c:v>PLD NE</c:v>
                </c:pt>
              </c:strCache>
              <c:extLst xmlns:c15="http://schemas.microsoft.com/office/drawing/2012/chart"/>
            </c:strRef>
          </c:tx>
          <c:spPr>
            <a:ln w="28575" cap="rnd">
              <a:solidFill>
                <a:schemeClr val="accent6"/>
              </a:solidFill>
              <a:prstDash val="solid"/>
              <a:round/>
            </a:ln>
            <a:effectLst/>
          </c:spPr>
          <c:marker>
            <c:symbol val="none"/>
          </c:marker>
          <c:cat>
            <c:numRef>
              <c:f>PLD!$B$3:$B$50</c:f>
              <c:numCache>
                <c:formatCode>h:mm</c:formatCode>
                <c:ptCount val="48"/>
                <c:pt idx="0">
                  <c:v>0</c:v>
                </c:pt>
                <c:pt idx="1">
                  <c:v>2.0833333333333332E-2</c:v>
                </c:pt>
                <c:pt idx="2">
                  <c:v>4.1666666666666664E-2</c:v>
                </c:pt>
                <c:pt idx="3">
                  <c:v>6.25E-2</c:v>
                </c:pt>
                <c:pt idx="4">
                  <c:v>8.3333333333333301E-2</c:v>
                </c:pt>
                <c:pt idx="5">
                  <c:v>0.104166666666667</c:v>
                </c:pt>
                <c:pt idx="6">
                  <c:v>0.125</c:v>
                </c:pt>
                <c:pt idx="7">
                  <c:v>0.14583333333333301</c:v>
                </c:pt>
                <c:pt idx="8">
                  <c:v>0.16666666666666699</c:v>
                </c:pt>
                <c:pt idx="9">
                  <c:v>0.1875</c:v>
                </c:pt>
                <c:pt idx="10">
                  <c:v>0.20833333333333301</c:v>
                </c:pt>
                <c:pt idx="11">
                  <c:v>0.22916666666666699</c:v>
                </c:pt>
                <c:pt idx="12">
                  <c:v>0.25</c:v>
                </c:pt>
                <c:pt idx="13">
                  <c:v>0.27083333333333298</c:v>
                </c:pt>
                <c:pt idx="14">
                  <c:v>0.29166666666666702</c:v>
                </c:pt>
                <c:pt idx="15">
                  <c:v>0.3125</c:v>
                </c:pt>
                <c:pt idx="16">
                  <c:v>0.33333333333333298</c:v>
                </c:pt>
                <c:pt idx="17">
                  <c:v>0.35416666666666702</c:v>
                </c:pt>
                <c:pt idx="18">
                  <c:v>0.375</c:v>
                </c:pt>
                <c:pt idx="19">
                  <c:v>0.39583333333333298</c:v>
                </c:pt>
                <c:pt idx="20">
                  <c:v>0.41666666666666702</c:v>
                </c:pt>
                <c:pt idx="21">
                  <c:v>0.4375</c:v>
                </c:pt>
                <c:pt idx="22">
                  <c:v>0.45833333333333298</c:v>
                </c:pt>
                <c:pt idx="23">
                  <c:v>0.47916666666666702</c:v>
                </c:pt>
                <c:pt idx="24">
                  <c:v>0.5</c:v>
                </c:pt>
                <c:pt idx="25">
                  <c:v>0.52083333333333304</c:v>
                </c:pt>
                <c:pt idx="26">
                  <c:v>0.54166666666666696</c:v>
                </c:pt>
                <c:pt idx="27">
                  <c:v>0.5625</c:v>
                </c:pt>
                <c:pt idx="28">
                  <c:v>0.58333333333333304</c:v>
                </c:pt>
                <c:pt idx="29">
                  <c:v>0.60416666666666696</c:v>
                </c:pt>
                <c:pt idx="30">
                  <c:v>0.625</c:v>
                </c:pt>
                <c:pt idx="31">
                  <c:v>0.64583333333333304</c:v>
                </c:pt>
                <c:pt idx="32">
                  <c:v>0.66666666666666696</c:v>
                </c:pt>
                <c:pt idx="33">
                  <c:v>0.6875</c:v>
                </c:pt>
                <c:pt idx="34">
                  <c:v>0.70833333333333304</c:v>
                </c:pt>
                <c:pt idx="35">
                  <c:v>0.72916666666666696</c:v>
                </c:pt>
                <c:pt idx="36">
                  <c:v>0.75</c:v>
                </c:pt>
                <c:pt idx="37">
                  <c:v>0.77083333333333304</c:v>
                </c:pt>
                <c:pt idx="38">
                  <c:v>0.79166666666666696</c:v>
                </c:pt>
                <c:pt idx="39">
                  <c:v>0.8125</c:v>
                </c:pt>
                <c:pt idx="40">
                  <c:v>0.83333333333333304</c:v>
                </c:pt>
                <c:pt idx="41">
                  <c:v>0.85416666666666696</c:v>
                </c:pt>
                <c:pt idx="42">
                  <c:v>0.875</c:v>
                </c:pt>
                <c:pt idx="43">
                  <c:v>0.89583333333333304</c:v>
                </c:pt>
                <c:pt idx="44">
                  <c:v>0.91666666666666696</c:v>
                </c:pt>
                <c:pt idx="45">
                  <c:v>0.9375</c:v>
                </c:pt>
                <c:pt idx="46">
                  <c:v>0.95833333333333304</c:v>
                </c:pt>
                <c:pt idx="47">
                  <c:v>0.97916666666666696</c:v>
                </c:pt>
              </c:numCache>
              <c:extLst xmlns:c15="http://schemas.microsoft.com/office/drawing/2012/chart"/>
            </c:numRef>
          </c:cat>
          <c:val>
            <c:numRef>
              <c:f>PLD!$E$3:$E$50</c:f>
              <c:numCache>
                <c:formatCode>0.00</c:formatCode>
                <c:ptCount val="48"/>
                <c:pt idx="0">
                  <c:v>0.06</c:v>
                </c:pt>
                <c:pt idx="1">
                  <c:v>0.06</c:v>
                </c:pt>
                <c:pt idx="2">
                  <c:v>0.06</c:v>
                </c:pt>
                <c:pt idx="3">
                  <c:v>0.05</c:v>
                </c:pt>
                <c:pt idx="4">
                  <c:v>0.05</c:v>
                </c:pt>
                <c:pt idx="5">
                  <c:v>0</c:v>
                </c:pt>
                <c:pt idx="6">
                  <c:v>0.09</c:v>
                </c:pt>
                <c:pt idx="7">
                  <c:v>0.06</c:v>
                </c:pt>
                <c:pt idx="8">
                  <c:v>0.06</c:v>
                </c:pt>
                <c:pt idx="9">
                  <c:v>0.16</c:v>
                </c:pt>
                <c:pt idx="10">
                  <c:v>0.05</c:v>
                </c:pt>
                <c:pt idx="11">
                  <c:v>11.05</c:v>
                </c:pt>
                <c:pt idx="12">
                  <c:v>7.23</c:v>
                </c:pt>
                <c:pt idx="13">
                  <c:v>7.24</c:v>
                </c:pt>
                <c:pt idx="14">
                  <c:v>7.63</c:v>
                </c:pt>
                <c:pt idx="15">
                  <c:v>7.64</c:v>
                </c:pt>
                <c:pt idx="16">
                  <c:v>12.72</c:v>
                </c:pt>
                <c:pt idx="17">
                  <c:v>11.09</c:v>
                </c:pt>
                <c:pt idx="18">
                  <c:v>12.77</c:v>
                </c:pt>
                <c:pt idx="19">
                  <c:v>12.77</c:v>
                </c:pt>
                <c:pt idx="20">
                  <c:v>12.6</c:v>
                </c:pt>
                <c:pt idx="21">
                  <c:v>12.6</c:v>
                </c:pt>
                <c:pt idx="22">
                  <c:v>10.37</c:v>
                </c:pt>
                <c:pt idx="23">
                  <c:v>11.1</c:v>
                </c:pt>
                <c:pt idx="24">
                  <c:v>10.36</c:v>
                </c:pt>
                <c:pt idx="25">
                  <c:v>10.37</c:v>
                </c:pt>
                <c:pt idx="26">
                  <c:v>10.45</c:v>
                </c:pt>
                <c:pt idx="27">
                  <c:v>10.45</c:v>
                </c:pt>
                <c:pt idx="28">
                  <c:v>11.43</c:v>
                </c:pt>
                <c:pt idx="29">
                  <c:v>11.12</c:v>
                </c:pt>
                <c:pt idx="30">
                  <c:v>11.45</c:v>
                </c:pt>
                <c:pt idx="31">
                  <c:v>11.45</c:v>
                </c:pt>
                <c:pt idx="32">
                  <c:v>11.42</c:v>
                </c:pt>
                <c:pt idx="33">
                  <c:v>11.43</c:v>
                </c:pt>
                <c:pt idx="34">
                  <c:v>11</c:v>
                </c:pt>
                <c:pt idx="35">
                  <c:v>11.2</c:v>
                </c:pt>
                <c:pt idx="36">
                  <c:v>11.36</c:v>
                </c:pt>
                <c:pt idx="37">
                  <c:v>11.37</c:v>
                </c:pt>
                <c:pt idx="38">
                  <c:v>11.31</c:v>
                </c:pt>
                <c:pt idx="39">
                  <c:v>11.31</c:v>
                </c:pt>
                <c:pt idx="40">
                  <c:v>11.21</c:v>
                </c:pt>
                <c:pt idx="41">
                  <c:v>11.13</c:v>
                </c:pt>
                <c:pt idx="42">
                  <c:v>11.49</c:v>
                </c:pt>
                <c:pt idx="43">
                  <c:v>11.49</c:v>
                </c:pt>
                <c:pt idx="44">
                  <c:v>11.49</c:v>
                </c:pt>
                <c:pt idx="45">
                  <c:v>11.49</c:v>
                </c:pt>
                <c:pt idx="46">
                  <c:v>11.49</c:v>
                </c:pt>
                <c:pt idx="47">
                  <c:v>11.49</c:v>
                </c:pt>
              </c:numCache>
              <c:extLst xmlns:c15="http://schemas.microsoft.com/office/drawing/2012/chart"/>
            </c:numRef>
          </c:val>
          <c:smooth val="0"/>
          <c:extLst xmlns:c15="http://schemas.microsoft.com/office/drawing/2012/chart">
            <c:ext xmlns:c16="http://schemas.microsoft.com/office/drawing/2014/chart" uri="{C3380CC4-5D6E-409C-BE32-E72D297353CC}">
              <c16:uniqueId val="{00000001-69E4-4530-8173-2FE5471CB2C2}"/>
            </c:ext>
          </c:extLst>
        </c:ser>
        <c:dLbls>
          <c:showLegendKey val="0"/>
          <c:showVal val="0"/>
          <c:showCatName val="0"/>
          <c:showSerName val="0"/>
          <c:showPercent val="0"/>
          <c:showBubbleSize val="0"/>
        </c:dLbls>
        <c:smooth val="0"/>
        <c:axId val="645884168"/>
        <c:axId val="645886912"/>
        <c:extLst>
          <c:ext xmlns:c15="http://schemas.microsoft.com/office/drawing/2012/chart" uri="{02D57815-91ED-43cb-92C2-25804820EDAC}">
            <c15:filteredLineSeries>
              <c15:ser>
                <c:idx val="1"/>
                <c:order val="2"/>
                <c:tx>
                  <c:strRef>
                    <c:extLst>
                      <c:ext uri="{02D57815-91ED-43cb-92C2-25804820EDAC}">
                        <c15:formulaRef>
                          <c15:sqref>PLD!$D$2</c15:sqref>
                        </c15:formulaRef>
                      </c:ext>
                    </c:extLst>
                    <c:strCache>
                      <c:ptCount val="1"/>
                      <c:pt idx="0">
                        <c:v>PLD S</c:v>
                      </c:pt>
                    </c:strCache>
                  </c:strRef>
                </c:tx>
                <c:spPr>
                  <a:ln w="28575" cap="rnd">
                    <a:solidFill>
                      <a:schemeClr val="tx2"/>
                    </a:solidFill>
                    <a:round/>
                  </a:ln>
                  <a:effectLst/>
                </c:spPr>
                <c:marker>
                  <c:symbol val="none"/>
                </c:marker>
                <c:cat>
                  <c:numRef>
                    <c:extLst>
                      <c:ext uri="{02D57815-91ED-43cb-92C2-25804820EDAC}">
                        <c15:formulaRef>
                          <c15:sqref>PLD!$B$3:$B$50</c15:sqref>
                        </c15:formulaRef>
                      </c:ext>
                    </c:extLst>
                    <c:numCache>
                      <c:formatCode>h:mm</c:formatCode>
                      <c:ptCount val="48"/>
                      <c:pt idx="0">
                        <c:v>0</c:v>
                      </c:pt>
                      <c:pt idx="1">
                        <c:v>2.0833333333333332E-2</c:v>
                      </c:pt>
                      <c:pt idx="2">
                        <c:v>4.1666666666666664E-2</c:v>
                      </c:pt>
                      <c:pt idx="3">
                        <c:v>6.25E-2</c:v>
                      </c:pt>
                      <c:pt idx="4">
                        <c:v>8.3333333333333301E-2</c:v>
                      </c:pt>
                      <c:pt idx="5">
                        <c:v>0.104166666666667</c:v>
                      </c:pt>
                      <c:pt idx="6">
                        <c:v>0.125</c:v>
                      </c:pt>
                      <c:pt idx="7">
                        <c:v>0.14583333333333301</c:v>
                      </c:pt>
                      <c:pt idx="8">
                        <c:v>0.16666666666666699</c:v>
                      </c:pt>
                      <c:pt idx="9">
                        <c:v>0.1875</c:v>
                      </c:pt>
                      <c:pt idx="10">
                        <c:v>0.20833333333333301</c:v>
                      </c:pt>
                      <c:pt idx="11">
                        <c:v>0.22916666666666699</c:v>
                      </c:pt>
                      <c:pt idx="12">
                        <c:v>0.25</c:v>
                      </c:pt>
                      <c:pt idx="13">
                        <c:v>0.27083333333333298</c:v>
                      </c:pt>
                      <c:pt idx="14">
                        <c:v>0.29166666666666702</c:v>
                      </c:pt>
                      <c:pt idx="15">
                        <c:v>0.3125</c:v>
                      </c:pt>
                      <c:pt idx="16">
                        <c:v>0.33333333333333298</c:v>
                      </c:pt>
                      <c:pt idx="17">
                        <c:v>0.35416666666666702</c:v>
                      </c:pt>
                      <c:pt idx="18">
                        <c:v>0.375</c:v>
                      </c:pt>
                      <c:pt idx="19">
                        <c:v>0.39583333333333298</c:v>
                      </c:pt>
                      <c:pt idx="20">
                        <c:v>0.41666666666666702</c:v>
                      </c:pt>
                      <c:pt idx="21">
                        <c:v>0.4375</c:v>
                      </c:pt>
                      <c:pt idx="22">
                        <c:v>0.45833333333333298</c:v>
                      </c:pt>
                      <c:pt idx="23">
                        <c:v>0.47916666666666702</c:v>
                      </c:pt>
                      <c:pt idx="24">
                        <c:v>0.5</c:v>
                      </c:pt>
                      <c:pt idx="25">
                        <c:v>0.52083333333333304</c:v>
                      </c:pt>
                      <c:pt idx="26">
                        <c:v>0.54166666666666696</c:v>
                      </c:pt>
                      <c:pt idx="27">
                        <c:v>0.5625</c:v>
                      </c:pt>
                      <c:pt idx="28">
                        <c:v>0.58333333333333304</c:v>
                      </c:pt>
                      <c:pt idx="29">
                        <c:v>0.60416666666666696</c:v>
                      </c:pt>
                      <c:pt idx="30">
                        <c:v>0.625</c:v>
                      </c:pt>
                      <c:pt idx="31">
                        <c:v>0.64583333333333304</c:v>
                      </c:pt>
                      <c:pt idx="32">
                        <c:v>0.66666666666666696</c:v>
                      </c:pt>
                      <c:pt idx="33">
                        <c:v>0.6875</c:v>
                      </c:pt>
                      <c:pt idx="34">
                        <c:v>0.70833333333333304</c:v>
                      </c:pt>
                      <c:pt idx="35">
                        <c:v>0.72916666666666696</c:v>
                      </c:pt>
                      <c:pt idx="36">
                        <c:v>0.75</c:v>
                      </c:pt>
                      <c:pt idx="37">
                        <c:v>0.77083333333333304</c:v>
                      </c:pt>
                      <c:pt idx="38">
                        <c:v>0.79166666666666696</c:v>
                      </c:pt>
                      <c:pt idx="39">
                        <c:v>0.8125</c:v>
                      </c:pt>
                      <c:pt idx="40">
                        <c:v>0.83333333333333304</c:v>
                      </c:pt>
                      <c:pt idx="41">
                        <c:v>0.85416666666666696</c:v>
                      </c:pt>
                      <c:pt idx="42">
                        <c:v>0.875</c:v>
                      </c:pt>
                      <c:pt idx="43">
                        <c:v>0.89583333333333304</c:v>
                      </c:pt>
                      <c:pt idx="44">
                        <c:v>0.91666666666666696</c:v>
                      </c:pt>
                      <c:pt idx="45">
                        <c:v>0.9375</c:v>
                      </c:pt>
                      <c:pt idx="46">
                        <c:v>0.95833333333333304</c:v>
                      </c:pt>
                      <c:pt idx="47">
                        <c:v>0.97916666666666696</c:v>
                      </c:pt>
                    </c:numCache>
                  </c:numRef>
                </c:cat>
                <c:val>
                  <c:numRef>
                    <c:extLst>
                      <c:ext uri="{02D57815-91ED-43cb-92C2-25804820EDAC}">
                        <c15:formulaRef>
                          <c15:sqref>PLD!$D$3:$D$50</c15:sqref>
                        </c15:formulaRef>
                      </c:ext>
                    </c:extLst>
                    <c:numCache>
                      <c:formatCode>0.00</c:formatCode>
                      <c:ptCount val="48"/>
                      <c:pt idx="0">
                        <c:v>12.12</c:v>
                      </c:pt>
                      <c:pt idx="1">
                        <c:v>10.53</c:v>
                      </c:pt>
                      <c:pt idx="2">
                        <c:v>1.58</c:v>
                      </c:pt>
                      <c:pt idx="3">
                        <c:v>0.09</c:v>
                      </c:pt>
                      <c:pt idx="4">
                        <c:v>0.09</c:v>
                      </c:pt>
                      <c:pt idx="5">
                        <c:v>0.06</c:v>
                      </c:pt>
                      <c:pt idx="6">
                        <c:v>0.12</c:v>
                      </c:pt>
                      <c:pt idx="7">
                        <c:v>0.06</c:v>
                      </c:pt>
                      <c:pt idx="8">
                        <c:v>0.06</c:v>
                      </c:pt>
                      <c:pt idx="9">
                        <c:v>0.16</c:v>
                      </c:pt>
                      <c:pt idx="10">
                        <c:v>0.05</c:v>
                      </c:pt>
                      <c:pt idx="11">
                        <c:v>11.05</c:v>
                      </c:pt>
                      <c:pt idx="12">
                        <c:v>11.93</c:v>
                      </c:pt>
                      <c:pt idx="13">
                        <c:v>11.94</c:v>
                      </c:pt>
                      <c:pt idx="14">
                        <c:v>12.6</c:v>
                      </c:pt>
                      <c:pt idx="15">
                        <c:v>12.6</c:v>
                      </c:pt>
                      <c:pt idx="16">
                        <c:v>12.72</c:v>
                      </c:pt>
                      <c:pt idx="17">
                        <c:v>12.64</c:v>
                      </c:pt>
                      <c:pt idx="18">
                        <c:v>12.86</c:v>
                      </c:pt>
                      <c:pt idx="19">
                        <c:v>12.91</c:v>
                      </c:pt>
                      <c:pt idx="20">
                        <c:v>13.06</c:v>
                      </c:pt>
                      <c:pt idx="21">
                        <c:v>13.6</c:v>
                      </c:pt>
                      <c:pt idx="22">
                        <c:v>13.61</c:v>
                      </c:pt>
                      <c:pt idx="23">
                        <c:v>12.95</c:v>
                      </c:pt>
                      <c:pt idx="24">
                        <c:v>12.63</c:v>
                      </c:pt>
                      <c:pt idx="25">
                        <c:v>12.63</c:v>
                      </c:pt>
                      <c:pt idx="26">
                        <c:v>12.69</c:v>
                      </c:pt>
                      <c:pt idx="27">
                        <c:v>13.21</c:v>
                      </c:pt>
                      <c:pt idx="28">
                        <c:v>13.93</c:v>
                      </c:pt>
                      <c:pt idx="29">
                        <c:v>13.95</c:v>
                      </c:pt>
                      <c:pt idx="30">
                        <c:v>13.94</c:v>
                      </c:pt>
                      <c:pt idx="31">
                        <c:v>13.92</c:v>
                      </c:pt>
                      <c:pt idx="32">
                        <c:v>13.91</c:v>
                      </c:pt>
                      <c:pt idx="33">
                        <c:v>13.73</c:v>
                      </c:pt>
                      <c:pt idx="34">
                        <c:v>13.73</c:v>
                      </c:pt>
                      <c:pt idx="35">
                        <c:v>13.73</c:v>
                      </c:pt>
                      <c:pt idx="36">
                        <c:v>13.75</c:v>
                      </c:pt>
                      <c:pt idx="37">
                        <c:v>13.97</c:v>
                      </c:pt>
                      <c:pt idx="38">
                        <c:v>13.9</c:v>
                      </c:pt>
                      <c:pt idx="39">
                        <c:v>13.8</c:v>
                      </c:pt>
                      <c:pt idx="40">
                        <c:v>13.82</c:v>
                      </c:pt>
                      <c:pt idx="41">
                        <c:v>13.85</c:v>
                      </c:pt>
                      <c:pt idx="42">
                        <c:v>13.87</c:v>
                      </c:pt>
                      <c:pt idx="43">
                        <c:v>13.17</c:v>
                      </c:pt>
                      <c:pt idx="44">
                        <c:v>12.76</c:v>
                      </c:pt>
                      <c:pt idx="45">
                        <c:v>12.63</c:v>
                      </c:pt>
                      <c:pt idx="46">
                        <c:v>12.63</c:v>
                      </c:pt>
                      <c:pt idx="47">
                        <c:v>12.63</c:v>
                      </c:pt>
                    </c:numCache>
                  </c:numRef>
                </c:val>
                <c:smooth val="0"/>
                <c:extLst>
                  <c:ext xmlns:c16="http://schemas.microsoft.com/office/drawing/2014/chart" uri="{C3380CC4-5D6E-409C-BE32-E72D297353CC}">
                    <c16:uniqueId val="{00000002-69E4-4530-8173-2FE5471CB2C2}"/>
                  </c:ext>
                </c:extLst>
              </c15:ser>
            </c15:filteredLineSeries>
            <c15:filteredLineSeries>
              <c15:ser>
                <c:idx val="0"/>
                <c:order val="3"/>
                <c:tx>
                  <c:strRef>
                    <c:extLst xmlns:c15="http://schemas.microsoft.com/office/drawing/2012/chart">
                      <c:ext xmlns:c15="http://schemas.microsoft.com/office/drawing/2012/chart" uri="{02D57815-91ED-43cb-92C2-25804820EDAC}">
                        <c15:formulaRef>
                          <c15:sqref>PLD!$C$2</c15:sqref>
                        </c15:formulaRef>
                      </c:ext>
                    </c:extLst>
                    <c:strCache>
                      <c:ptCount val="1"/>
                      <c:pt idx="0">
                        <c:v>PLD SE/CO</c:v>
                      </c:pt>
                    </c:strCache>
                  </c:strRef>
                </c:tx>
                <c:spPr>
                  <a:ln w="28575" cap="rnd">
                    <a:solidFill>
                      <a:srgbClr val="FF0000"/>
                    </a:solidFill>
                    <a:prstDash val="solid"/>
                    <a:round/>
                  </a:ln>
                  <a:effectLst/>
                </c:spPr>
                <c:marker>
                  <c:symbol val="none"/>
                </c:marker>
                <c:cat>
                  <c:numRef>
                    <c:extLst xmlns:c15="http://schemas.microsoft.com/office/drawing/2012/chart">
                      <c:ext xmlns:c15="http://schemas.microsoft.com/office/drawing/2012/chart" uri="{02D57815-91ED-43cb-92C2-25804820EDAC}">
                        <c15:formulaRef>
                          <c15:sqref>PLD!$B$3:$B$50</c15:sqref>
                        </c15:formulaRef>
                      </c:ext>
                    </c:extLst>
                    <c:numCache>
                      <c:formatCode>h:mm</c:formatCode>
                      <c:ptCount val="48"/>
                      <c:pt idx="0">
                        <c:v>0</c:v>
                      </c:pt>
                      <c:pt idx="1">
                        <c:v>2.0833333333333332E-2</c:v>
                      </c:pt>
                      <c:pt idx="2">
                        <c:v>4.1666666666666664E-2</c:v>
                      </c:pt>
                      <c:pt idx="3">
                        <c:v>6.25E-2</c:v>
                      </c:pt>
                      <c:pt idx="4">
                        <c:v>8.3333333333333301E-2</c:v>
                      </c:pt>
                      <c:pt idx="5">
                        <c:v>0.104166666666667</c:v>
                      </c:pt>
                      <c:pt idx="6">
                        <c:v>0.125</c:v>
                      </c:pt>
                      <c:pt idx="7">
                        <c:v>0.14583333333333301</c:v>
                      </c:pt>
                      <c:pt idx="8">
                        <c:v>0.16666666666666699</c:v>
                      </c:pt>
                      <c:pt idx="9">
                        <c:v>0.1875</c:v>
                      </c:pt>
                      <c:pt idx="10">
                        <c:v>0.20833333333333301</c:v>
                      </c:pt>
                      <c:pt idx="11">
                        <c:v>0.22916666666666699</c:v>
                      </c:pt>
                      <c:pt idx="12">
                        <c:v>0.25</c:v>
                      </c:pt>
                      <c:pt idx="13">
                        <c:v>0.27083333333333298</c:v>
                      </c:pt>
                      <c:pt idx="14">
                        <c:v>0.29166666666666702</c:v>
                      </c:pt>
                      <c:pt idx="15">
                        <c:v>0.3125</c:v>
                      </c:pt>
                      <c:pt idx="16">
                        <c:v>0.33333333333333298</c:v>
                      </c:pt>
                      <c:pt idx="17">
                        <c:v>0.35416666666666702</c:v>
                      </c:pt>
                      <c:pt idx="18">
                        <c:v>0.375</c:v>
                      </c:pt>
                      <c:pt idx="19">
                        <c:v>0.39583333333333298</c:v>
                      </c:pt>
                      <c:pt idx="20">
                        <c:v>0.41666666666666702</c:v>
                      </c:pt>
                      <c:pt idx="21">
                        <c:v>0.4375</c:v>
                      </c:pt>
                      <c:pt idx="22">
                        <c:v>0.45833333333333298</c:v>
                      </c:pt>
                      <c:pt idx="23">
                        <c:v>0.47916666666666702</c:v>
                      </c:pt>
                      <c:pt idx="24">
                        <c:v>0.5</c:v>
                      </c:pt>
                      <c:pt idx="25">
                        <c:v>0.52083333333333304</c:v>
                      </c:pt>
                      <c:pt idx="26">
                        <c:v>0.54166666666666696</c:v>
                      </c:pt>
                      <c:pt idx="27">
                        <c:v>0.5625</c:v>
                      </c:pt>
                      <c:pt idx="28">
                        <c:v>0.58333333333333304</c:v>
                      </c:pt>
                      <c:pt idx="29">
                        <c:v>0.60416666666666696</c:v>
                      </c:pt>
                      <c:pt idx="30">
                        <c:v>0.625</c:v>
                      </c:pt>
                      <c:pt idx="31">
                        <c:v>0.64583333333333304</c:v>
                      </c:pt>
                      <c:pt idx="32">
                        <c:v>0.66666666666666696</c:v>
                      </c:pt>
                      <c:pt idx="33">
                        <c:v>0.6875</c:v>
                      </c:pt>
                      <c:pt idx="34">
                        <c:v>0.70833333333333304</c:v>
                      </c:pt>
                      <c:pt idx="35">
                        <c:v>0.72916666666666696</c:v>
                      </c:pt>
                      <c:pt idx="36">
                        <c:v>0.75</c:v>
                      </c:pt>
                      <c:pt idx="37">
                        <c:v>0.77083333333333304</c:v>
                      </c:pt>
                      <c:pt idx="38">
                        <c:v>0.79166666666666696</c:v>
                      </c:pt>
                      <c:pt idx="39">
                        <c:v>0.8125</c:v>
                      </c:pt>
                      <c:pt idx="40">
                        <c:v>0.83333333333333304</c:v>
                      </c:pt>
                      <c:pt idx="41">
                        <c:v>0.85416666666666696</c:v>
                      </c:pt>
                      <c:pt idx="42">
                        <c:v>0.875</c:v>
                      </c:pt>
                      <c:pt idx="43">
                        <c:v>0.89583333333333304</c:v>
                      </c:pt>
                      <c:pt idx="44">
                        <c:v>0.91666666666666696</c:v>
                      </c:pt>
                      <c:pt idx="45">
                        <c:v>0.9375</c:v>
                      </c:pt>
                      <c:pt idx="46">
                        <c:v>0.95833333333333304</c:v>
                      </c:pt>
                      <c:pt idx="47">
                        <c:v>0.97916666666666696</c:v>
                      </c:pt>
                    </c:numCache>
                  </c:numRef>
                </c:cat>
                <c:val>
                  <c:numRef>
                    <c:extLst xmlns:c15="http://schemas.microsoft.com/office/drawing/2012/chart">
                      <c:ext xmlns:c15="http://schemas.microsoft.com/office/drawing/2012/chart" uri="{02D57815-91ED-43cb-92C2-25804820EDAC}">
                        <c15:formulaRef>
                          <c15:sqref>PLD!$C$3:$C$50</c15:sqref>
                        </c15:formulaRef>
                      </c:ext>
                    </c:extLst>
                    <c:numCache>
                      <c:formatCode>0.00</c:formatCode>
                      <c:ptCount val="48"/>
                      <c:pt idx="0">
                        <c:v>12.12</c:v>
                      </c:pt>
                      <c:pt idx="1">
                        <c:v>10.53</c:v>
                      </c:pt>
                      <c:pt idx="2">
                        <c:v>1.58</c:v>
                      </c:pt>
                      <c:pt idx="3">
                        <c:v>0.09</c:v>
                      </c:pt>
                      <c:pt idx="4">
                        <c:v>0.09</c:v>
                      </c:pt>
                      <c:pt idx="5">
                        <c:v>0.06</c:v>
                      </c:pt>
                      <c:pt idx="6">
                        <c:v>0.12</c:v>
                      </c:pt>
                      <c:pt idx="7">
                        <c:v>0.06</c:v>
                      </c:pt>
                      <c:pt idx="8">
                        <c:v>0.06</c:v>
                      </c:pt>
                      <c:pt idx="9">
                        <c:v>0.16</c:v>
                      </c:pt>
                      <c:pt idx="10">
                        <c:v>0.05</c:v>
                      </c:pt>
                      <c:pt idx="11">
                        <c:v>11.05</c:v>
                      </c:pt>
                      <c:pt idx="12">
                        <c:v>11.93</c:v>
                      </c:pt>
                      <c:pt idx="13">
                        <c:v>11.94</c:v>
                      </c:pt>
                      <c:pt idx="14">
                        <c:v>12.6</c:v>
                      </c:pt>
                      <c:pt idx="15">
                        <c:v>12.6</c:v>
                      </c:pt>
                      <c:pt idx="16">
                        <c:v>13.01</c:v>
                      </c:pt>
                      <c:pt idx="17">
                        <c:v>13.16</c:v>
                      </c:pt>
                      <c:pt idx="18">
                        <c:v>13.43</c:v>
                      </c:pt>
                      <c:pt idx="19">
                        <c:v>13.46</c:v>
                      </c:pt>
                      <c:pt idx="20">
                        <c:v>13.57</c:v>
                      </c:pt>
                      <c:pt idx="21">
                        <c:v>13.6</c:v>
                      </c:pt>
                      <c:pt idx="22">
                        <c:v>13.61</c:v>
                      </c:pt>
                      <c:pt idx="23">
                        <c:v>13.6</c:v>
                      </c:pt>
                      <c:pt idx="24">
                        <c:v>13.58</c:v>
                      </c:pt>
                      <c:pt idx="25">
                        <c:v>13.58</c:v>
                      </c:pt>
                      <c:pt idx="26">
                        <c:v>13.64</c:v>
                      </c:pt>
                      <c:pt idx="27">
                        <c:v>13.75</c:v>
                      </c:pt>
                      <c:pt idx="28">
                        <c:v>13.93</c:v>
                      </c:pt>
                      <c:pt idx="29">
                        <c:v>13.96</c:v>
                      </c:pt>
                      <c:pt idx="30">
                        <c:v>13.97</c:v>
                      </c:pt>
                      <c:pt idx="31">
                        <c:v>13.98</c:v>
                      </c:pt>
                      <c:pt idx="32">
                        <c:v>13.98</c:v>
                      </c:pt>
                      <c:pt idx="33">
                        <c:v>13.98</c:v>
                      </c:pt>
                      <c:pt idx="34">
                        <c:v>13.94</c:v>
                      </c:pt>
                      <c:pt idx="35">
                        <c:v>13.94</c:v>
                      </c:pt>
                      <c:pt idx="36">
                        <c:v>13.98</c:v>
                      </c:pt>
                      <c:pt idx="37">
                        <c:v>13.98</c:v>
                      </c:pt>
                      <c:pt idx="38">
                        <c:v>13.97</c:v>
                      </c:pt>
                      <c:pt idx="39">
                        <c:v>13.97</c:v>
                      </c:pt>
                      <c:pt idx="40">
                        <c:v>13.97</c:v>
                      </c:pt>
                      <c:pt idx="41">
                        <c:v>13.97</c:v>
                      </c:pt>
                      <c:pt idx="42">
                        <c:v>13.97</c:v>
                      </c:pt>
                      <c:pt idx="43">
                        <c:v>13.95</c:v>
                      </c:pt>
                      <c:pt idx="44">
                        <c:v>13.79</c:v>
                      </c:pt>
                      <c:pt idx="45">
                        <c:v>13.66</c:v>
                      </c:pt>
                      <c:pt idx="46">
                        <c:v>13.52</c:v>
                      </c:pt>
                      <c:pt idx="47">
                        <c:v>13.35</c:v>
                      </c:pt>
                    </c:numCache>
                  </c:numRef>
                </c:val>
                <c:smooth val="0"/>
                <c:extLst xmlns:c15="http://schemas.microsoft.com/office/drawing/2012/chart">
                  <c:ext xmlns:c16="http://schemas.microsoft.com/office/drawing/2014/chart" uri="{C3380CC4-5D6E-409C-BE32-E72D297353CC}">
                    <c16:uniqueId val="{00000003-69E4-4530-8173-2FE5471CB2C2}"/>
                  </c:ext>
                </c:extLst>
              </c15:ser>
            </c15:filteredLineSeries>
          </c:ext>
        </c:extLst>
      </c:lineChart>
      <c:catAx>
        <c:axId val="645884168"/>
        <c:scaling>
          <c:orientation val="minMax"/>
        </c:scaling>
        <c:delete val="0"/>
        <c:axPos val="b"/>
        <c:numFmt formatCode="h:mm"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645886912"/>
        <c:crosses val="autoZero"/>
        <c:auto val="1"/>
        <c:lblAlgn val="ctr"/>
        <c:lblOffset val="100"/>
        <c:noMultiLvlLbl val="0"/>
      </c:catAx>
      <c:valAx>
        <c:axId val="645886912"/>
        <c:scaling>
          <c:orientation val="minMax"/>
          <c:max val="16"/>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US" sz="1200"/>
                  <a:t>R$/MWh</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645884168"/>
        <c:crosses val="autoZero"/>
        <c:crossBetween val="between"/>
      </c:valAx>
      <c:spPr>
        <a:noFill/>
        <a:ln w="25400">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sz="1800"/>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US" sz="1200"/>
              <a:t>CMO CCEE (semi-horário)</a:t>
            </a:r>
          </a:p>
        </c:rich>
      </c:tx>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9.8054832955999371E-2"/>
          <c:y val="0.11817698857964898"/>
          <c:w val="0.88060076619829175"/>
          <c:h val="0.63114202847029355"/>
        </c:manualLayout>
      </c:layout>
      <c:lineChart>
        <c:grouping val="standard"/>
        <c:varyColors val="0"/>
        <c:ser>
          <c:idx val="2"/>
          <c:order val="1"/>
          <c:tx>
            <c:strRef>
              <c:f>PLD!$E$2</c:f>
              <c:strCache>
                <c:ptCount val="1"/>
                <c:pt idx="0">
                  <c:v>PLD NE</c:v>
                </c:pt>
              </c:strCache>
              <c:extLst xmlns:c15="http://schemas.microsoft.com/office/drawing/2012/chart"/>
            </c:strRef>
          </c:tx>
          <c:spPr>
            <a:ln w="28575" cap="rnd">
              <a:solidFill>
                <a:schemeClr val="accent6"/>
              </a:solidFill>
              <a:prstDash val="solid"/>
              <a:round/>
            </a:ln>
            <a:effectLst/>
          </c:spPr>
          <c:marker>
            <c:symbol val="none"/>
          </c:marker>
          <c:cat>
            <c:numRef>
              <c:f>PLD!$B$3:$B$50</c:f>
              <c:numCache>
                <c:formatCode>h:mm</c:formatCode>
                <c:ptCount val="48"/>
                <c:pt idx="0">
                  <c:v>0</c:v>
                </c:pt>
                <c:pt idx="1">
                  <c:v>2.0833333333333332E-2</c:v>
                </c:pt>
                <c:pt idx="2">
                  <c:v>4.1666666666666664E-2</c:v>
                </c:pt>
                <c:pt idx="3">
                  <c:v>6.25E-2</c:v>
                </c:pt>
                <c:pt idx="4">
                  <c:v>8.3333333333333301E-2</c:v>
                </c:pt>
                <c:pt idx="5">
                  <c:v>0.104166666666667</c:v>
                </c:pt>
                <c:pt idx="6">
                  <c:v>0.125</c:v>
                </c:pt>
                <c:pt idx="7">
                  <c:v>0.14583333333333301</c:v>
                </c:pt>
                <c:pt idx="8">
                  <c:v>0.16666666666666699</c:v>
                </c:pt>
                <c:pt idx="9">
                  <c:v>0.1875</c:v>
                </c:pt>
                <c:pt idx="10">
                  <c:v>0.20833333333333301</c:v>
                </c:pt>
                <c:pt idx="11">
                  <c:v>0.22916666666666699</c:v>
                </c:pt>
                <c:pt idx="12">
                  <c:v>0.25</c:v>
                </c:pt>
                <c:pt idx="13">
                  <c:v>0.27083333333333298</c:v>
                </c:pt>
                <c:pt idx="14">
                  <c:v>0.29166666666666702</c:v>
                </c:pt>
                <c:pt idx="15">
                  <c:v>0.3125</c:v>
                </c:pt>
                <c:pt idx="16">
                  <c:v>0.33333333333333298</c:v>
                </c:pt>
                <c:pt idx="17">
                  <c:v>0.35416666666666702</c:v>
                </c:pt>
                <c:pt idx="18">
                  <c:v>0.375</c:v>
                </c:pt>
                <c:pt idx="19">
                  <c:v>0.39583333333333298</c:v>
                </c:pt>
                <c:pt idx="20">
                  <c:v>0.41666666666666702</c:v>
                </c:pt>
                <c:pt idx="21">
                  <c:v>0.4375</c:v>
                </c:pt>
                <c:pt idx="22">
                  <c:v>0.45833333333333298</c:v>
                </c:pt>
                <c:pt idx="23">
                  <c:v>0.47916666666666702</c:v>
                </c:pt>
                <c:pt idx="24">
                  <c:v>0.5</c:v>
                </c:pt>
                <c:pt idx="25">
                  <c:v>0.52083333333333304</c:v>
                </c:pt>
                <c:pt idx="26">
                  <c:v>0.54166666666666696</c:v>
                </c:pt>
                <c:pt idx="27">
                  <c:v>0.5625</c:v>
                </c:pt>
                <c:pt idx="28">
                  <c:v>0.58333333333333304</c:v>
                </c:pt>
                <c:pt idx="29">
                  <c:v>0.60416666666666696</c:v>
                </c:pt>
                <c:pt idx="30">
                  <c:v>0.625</c:v>
                </c:pt>
                <c:pt idx="31">
                  <c:v>0.64583333333333304</c:v>
                </c:pt>
                <c:pt idx="32">
                  <c:v>0.66666666666666696</c:v>
                </c:pt>
                <c:pt idx="33">
                  <c:v>0.6875</c:v>
                </c:pt>
                <c:pt idx="34">
                  <c:v>0.70833333333333304</c:v>
                </c:pt>
                <c:pt idx="35">
                  <c:v>0.72916666666666696</c:v>
                </c:pt>
                <c:pt idx="36">
                  <c:v>0.75</c:v>
                </c:pt>
                <c:pt idx="37">
                  <c:v>0.77083333333333304</c:v>
                </c:pt>
                <c:pt idx="38">
                  <c:v>0.79166666666666696</c:v>
                </c:pt>
                <c:pt idx="39">
                  <c:v>0.8125</c:v>
                </c:pt>
                <c:pt idx="40">
                  <c:v>0.83333333333333304</c:v>
                </c:pt>
                <c:pt idx="41">
                  <c:v>0.85416666666666696</c:v>
                </c:pt>
                <c:pt idx="42">
                  <c:v>0.875</c:v>
                </c:pt>
                <c:pt idx="43">
                  <c:v>0.89583333333333304</c:v>
                </c:pt>
                <c:pt idx="44">
                  <c:v>0.91666666666666696</c:v>
                </c:pt>
                <c:pt idx="45">
                  <c:v>0.9375</c:v>
                </c:pt>
                <c:pt idx="46">
                  <c:v>0.95833333333333304</c:v>
                </c:pt>
                <c:pt idx="47">
                  <c:v>0.97916666666666696</c:v>
                </c:pt>
              </c:numCache>
              <c:extLst xmlns:c15="http://schemas.microsoft.com/office/drawing/2012/chart"/>
            </c:numRef>
          </c:cat>
          <c:val>
            <c:numRef>
              <c:f>PLD!$E$3:$E$50</c:f>
              <c:numCache>
                <c:formatCode>0.00</c:formatCode>
                <c:ptCount val="48"/>
                <c:pt idx="0">
                  <c:v>0.06</c:v>
                </c:pt>
                <c:pt idx="1">
                  <c:v>0.06</c:v>
                </c:pt>
                <c:pt idx="2">
                  <c:v>0.06</c:v>
                </c:pt>
                <c:pt idx="3">
                  <c:v>0.05</c:v>
                </c:pt>
                <c:pt idx="4">
                  <c:v>0.05</c:v>
                </c:pt>
                <c:pt idx="5">
                  <c:v>0</c:v>
                </c:pt>
                <c:pt idx="6">
                  <c:v>0.09</c:v>
                </c:pt>
                <c:pt idx="7">
                  <c:v>0.06</c:v>
                </c:pt>
                <c:pt idx="8">
                  <c:v>0.06</c:v>
                </c:pt>
                <c:pt idx="9">
                  <c:v>0.16</c:v>
                </c:pt>
                <c:pt idx="10">
                  <c:v>0.05</c:v>
                </c:pt>
                <c:pt idx="11">
                  <c:v>11.05</c:v>
                </c:pt>
                <c:pt idx="12">
                  <c:v>7.23</c:v>
                </c:pt>
                <c:pt idx="13">
                  <c:v>7.24</c:v>
                </c:pt>
                <c:pt idx="14">
                  <c:v>7.63</c:v>
                </c:pt>
                <c:pt idx="15">
                  <c:v>7.64</c:v>
                </c:pt>
                <c:pt idx="16">
                  <c:v>12.72</c:v>
                </c:pt>
                <c:pt idx="17">
                  <c:v>11.09</c:v>
                </c:pt>
                <c:pt idx="18">
                  <c:v>12.77</c:v>
                </c:pt>
                <c:pt idx="19">
                  <c:v>12.77</c:v>
                </c:pt>
                <c:pt idx="20">
                  <c:v>12.6</c:v>
                </c:pt>
                <c:pt idx="21">
                  <c:v>12.6</c:v>
                </c:pt>
                <c:pt idx="22">
                  <c:v>10.37</c:v>
                </c:pt>
                <c:pt idx="23">
                  <c:v>11.1</c:v>
                </c:pt>
                <c:pt idx="24">
                  <c:v>10.36</c:v>
                </c:pt>
                <c:pt idx="25">
                  <c:v>10.37</c:v>
                </c:pt>
                <c:pt idx="26">
                  <c:v>10.45</c:v>
                </c:pt>
                <c:pt idx="27">
                  <c:v>10.45</c:v>
                </c:pt>
                <c:pt idx="28">
                  <c:v>11.43</c:v>
                </c:pt>
                <c:pt idx="29">
                  <c:v>11.12</c:v>
                </c:pt>
                <c:pt idx="30">
                  <c:v>11.45</c:v>
                </c:pt>
                <c:pt idx="31">
                  <c:v>11.45</c:v>
                </c:pt>
                <c:pt idx="32">
                  <c:v>11.42</c:v>
                </c:pt>
                <c:pt idx="33">
                  <c:v>11.43</c:v>
                </c:pt>
                <c:pt idx="34">
                  <c:v>11</c:v>
                </c:pt>
                <c:pt idx="35">
                  <c:v>11.2</c:v>
                </c:pt>
                <c:pt idx="36">
                  <c:v>11.36</c:v>
                </c:pt>
                <c:pt idx="37">
                  <c:v>11.37</c:v>
                </c:pt>
                <c:pt idx="38">
                  <c:v>11.31</c:v>
                </c:pt>
                <c:pt idx="39">
                  <c:v>11.31</c:v>
                </c:pt>
                <c:pt idx="40">
                  <c:v>11.21</c:v>
                </c:pt>
                <c:pt idx="41">
                  <c:v>11.13</c:v>
                </c:pt>
                <c:pt idx="42">
                  <c:v>11.49</c:v>
                </c:pt>
                <c:pt idx="43">
                  <c:v>11.49</c:v>
                </c:pt>
                <c:pt idx="44">
                  <c:v>11.49</c:v>
                </c:pt>
                <c:pt idx="45">
                  <c:v>11.49</c:v>
                </c:pt>
                <c:pt idx="46">
                  <c:v>11.49</c:v>
                </c:pt>
                <c:pt idx="47">
                  <c:v>11.49</c:v>
                </c:pt>
              </c:numCache>
              <c:extLst xmlns:c15="http://schemas.microsoft.com/office/drawing/2012/chart"/>
            </c:numRef>
          </c:val>
          <c:smooth val="0"/>
          <c:extLst xmlns:c15="http://schemas.microsoft.com/office/drawing/2012/chart">
            <c:ext xmlns:c16="http://schemas.microsoft.com/office/drawing/2014/chart" uri="{C3380CC4-5D6E-409C-BE32-E72D297353CC}">
              <c16:uniqueId val="{00000001-B370-4BAC-A558-C91F59E589AE}"/>
            </c:ext>
          </c:extLst>
        </c:ser>
        <c:ser>
          <c:idx val="1"/>
          <c:order val="2"/>
          <c:tx>
            <c:strRef>
              <c:f>PLD!$D$2</c:f>
              <c:strCache>
                <c:ptCount val="1"/>
                <c:pt idx="0">
                  <c:v>PLD S</c:v>
                </c:pt>
              </c:strCache>
              <c:extLst xmlns:c15="http://schemas.microsoft.com/office/drawing/2012/chart"/>
            </c:strRef>
          </c:tx>
          <c:spPr>
            <a:ln w="28575" cap="rnd">
              <a:solidFill>
                <a:schemeClr val="tx2"/>
              </a:solidFill>
              <a:round/>
            </a:ln>
            <a:effectLst/>
          </c:spPr>
          <c:marker>
            <c:symbol val="none"/>
          </c:marker>
          <c:cat>
            <c:numRef>
              <c:f>PLD!$B$3:$B$50</c:f>
              <c:numCache>
                <c:formatCode>h:mm</c:formatCode>
                <c:ptCount val="48"/>
                <c:pt idx="0">
                  <c:v>0</c:v>
                </c:pt>
                <c:pt idx="1">
                  <c:v>2.0833333333333332E-2</c:v>
                </c:pt>
                <c:pt idx="2">
                  <c:v>4.1666666666666664E-2</c:v>
                </c:pt>
                <c:pt idx="3">
                  <c:v>6.25E-2</c:v>
                </c:pt>
                <c:pt idx="4">
                  <c:v>8.3333333333333301E-2</c:v>
                </c:pt>
                <c:pt idx="5">
                  <c:v>0.104166666666667</c:v>
                </c:pt>
                <c:pt idx="6">
                  <c:v>0.125</c:v>
                </c:pt>
                <c:pt idx="7">
                  <c:v>0.14583333333333301</c:v>
                </c:pt>
                <c:pt idx="8">
                  <c:v>0.16666666666666699</c:v>
                </c:pt>
                <c:pt idx="9">
                  <c:v>0.1875</c:v>
                </c:pt>
                <c:pt idx="10">
                  <c:v>0.20833333333333301</c:v>
                </c:pt>
                <c:pt idx="11">
                  <c:v>0.22916666666666699</c:v>
                </c:pt>
                <c:pt idx="12">
                  <c:v>0.25</c:v>
                </c:pt>
                <c:pt idx="13">
                  <c:v>0.27083333333333298</c:v>
                </c:pt>
                <c:pt idx="14">
                  <c:v>0.29166666666666702</c:v>
                </c:pt>
                <c:pt idx="15">
                  <c:v>0.3125</c:v>
                </c:pt>
                <c:pt idx="16">
                  <c:v>0.33333333333333298</c:v>
                </c:pt>
                <c:pt idx="17">
                  <c:v>0.35416666666666702</c:v>
                </c:pt>
                <c:pt idx="18">
                  <c:v>0.375</c:v>
                </c:pt>
                <c:pt idx="19">
                  <c:v>0.39583333333333298</c:v>
                </c:pt>
                <c:pt idx="20">
                  <c:v>0.41666666666666702</c:v>
                </c:pt>
                <c:pt idx="21">
                  <c:v>0.4375</c:v>
                </c:pt>
                <c:pt idx="22">
                  <c:v>0.45833333333333298</c:v>
                </c:pt>
                <c:pt idx="23">
                  <c:v>0.47916666666666702</c:v>
                </c:pt>
                <c:pt idx="24">
                  <c:v>0.5</c:v>
                </c:pt>
                <c:pt idx="25">
                  <c:v>0.52083333333333304</c:v>
                </c:pt>
                <c:pt idx="26">
                  <c:v>0.54166666666666696</c:v>
                </c:pt>
                <c:pt idx="27">
                  <c:v>0.5625</c:v>
                </c:pt>
                <c:pt idx="28">
                  <c:v>0.58333333333333304</c:v>
                </c:pt>
                <c:pt idx="29">
                  <c:v>0.60416666666666696</c:v>
                </c:pt>
                <c:pt idx="30">
                  <c:v>0.625</c:v>
                </c:pt>
                <c:pt idx="31">
                  <c:v>0.64583333333333304</c:v>
                </c:pt>
                <c:pt idx="32">
                  <c:v>0.66666666666666696</c:v>
                </c:pt>
                <c:pt idx="33">
                  <c:v>0.6875</c:v>
                </c:pt>
                <c:pt idx="34">
                  <c:v>0.70833333333333304</c:v>
                </c:pt>
                <c:pt idx="35">
                  <c:v>0.72916666666666696</c:v>
                </c:pt>
                <c:pt idx="36">
                  <c:v>0.75</c:v>
                </c:pt>
                <c:pt idx="37">
                  <c:v>0.77083333333333304</c:v>
                </c:pt>
                <c:pt idx="38">
                  <c:v>0.79166666666666696</c:v>
                </c:pt>
                <c:pt idx="39">
                  <c:v>0.8125</c:v>
                </c:pt>
                <c:pt idx="40">
                  <c:v>0.83333333333333304</c:v>
                </c:pt>
                <c:pt idx="41">
                  <c:v>0.85416666666666696</c:v>
                </c:pt>
                <c:pt idx="42">
                  <c:v>0.875</c:v>
                </c:pt>
                <c:pt idx="43">
                  <c:v>0.89583333333333304</c:v>
                </c:pt>
                <c:pt idx="44">
                  <c:v>0.91666666666666696</c:v>
                </c:pt>
                <c:pt idx="45">
                  <c:v>0.9375</c:v>
                </c:pt>
                <c:pt idx="46">
                  <c:v>0.95833333333333304</c:v>
                </c:pt>
                <c:pt idx="47">
                  <c:v>0.97916666666666696</c:v>
                </c:pt>
              </c:numCache>
              <c:extLst xmlns:c15="http://schemas.microsoft.com/office/drawing/2012/chart"/>
            </c:numRef>
          </c:cat>
          <c:val>
            <c:numRef>
              <c:f>PLD!$D$3:$D$50</c:f>
              <c:numCache>
                <c:formatCode>0.00</c:formatCode>
                <c:ptCount val="48"/>
                <c:pt idx="0">
                  <c:v>12.12</c:v>
                </c:pt>
                <c:pt idx="1">
                  <c:v>10.53</c:v>
                </c:pt>
                <c:pt idx="2">
                  <c:v>1.58</c:v>
                </c:pt>
                <c:pt idx="3">
                  <c:v>0.09</c:v>
                </c:pt>
                <c:pt idx="4">
                  <c:v>0.09</c:v>
                </c:pt>
                <c:pt idx="5">
                  <c:v>0.06</c:v>
                </c:pt>
                <c:pt idx="6">
                  <c:v>0.12</c:v>
                </c:pt>
                <c:pt idx="7">
                  <c:v>0.06</c:v>
                </c:pt>
                <c:pt idx="8">
                  <c:v>0.06</c:v>
                </c:pt>
                <c:pt idx="9">
                  <c:v>0.16</c:v>
                </c:pt>
                <c:pt idx="10">
                  <c:v>0.05</c:v>
                </c:pt>
                <c:pt idx="11">
                  <c:v>11.05</c:v>
                </c:pt>
                <c:pt idx="12">
                  <c:v>11.93</c:v>
                </c:pt>
                <c:pt idx="13">
                  <c:v>11.94</c:v>
                </c:pt>
                <c:pt idx="14">
                  <c:v>12.6</c:v>
                </c:pt>
                <c:pt idx="15">
                  <c:v>12.6</c:v>
                </c:pt>
                <c:pt idx="16">
                  <c:v>12.72</c:v>
                </c:pt>
                <c:pt idx="17">
                  <c:v>12.64</c:v>
                </c:pt>
                <c:pt idx="18">
                  <c:v>12.86</c:v>
                </c:pt>
                <c:pt idx="19">
                  <c:v>12.91</c:v>
                </c:pt>
                <c:pt idx="20">
                  <c:v>13.06</c:v>
                </c:pt>
                <c:pt idx="21">
                  <c:v>13.6</c:v>
                </c:pt>
                <c:pt idx="22">
                  <c:v>13.61</c:v>
                </c:pt>
                <c:pt idx="23">
                  <c:v>12.95</c:v>
                </c:pt>
                <c:pt idx="24">
                  <c:v>12.63</c:v>
                </c:pt>
                <c:pt idx="25">
                  <c:v>12.63</c:v>
                </c:pt>
                <c:pt idx="26">
                  <c:v>12.69</c:v>
                </c:pt>
                <c:pt idx="27">
                  <c:v>13.21</c:v>
                </c:pt>
                <c:pt idx="28">
                  <c:v>13.93</c:v>
                </c:pt>
                <c:pt idx="29">
                  <c:v>13.95</c:v>
                </c:pt>
                <c:pt idx="30">
                  <c:v>13.94</c:v>
                </c:pt>
                <c:pt idx="31">
                  <c:v>13.92</c:v>
                </c:pt>
                <c:pt idx="32">
                  <c:v>13.91</c:v>
                </c:pt>
                <c:pt idx="33">
                  <c:v>13.73</c:v>
                </c:pt>
                <c:pt idx="34">
                  <c:v>13.73</c:v>
                </c:pt>
                <c:pt idx="35">
                  <c:v>13.73</c:v>
                </c:pt>
                <c:pt idx="36">
                  <c:v>13.75</c:v>
                </c:pt>
                <c:pt idx="37">
                  <c:v>13.97</c:v>
                </c:pt>
                <c:pt idx="38">
                  <c:v>13.9</c:v>
                </c:pt>
                <c:pt idx="39">
                  <c:v>13.8</c:v>
                </c:pt>
                <c:pt idx="40">
                  <c:v>13.82</c:v>
                </c:pt>
                <c:pt idx="41">
                  <c:v>13.85</c:v>
                </c:pt>
                <c:pt idx="42">
                  <c:v>13.87</c:v>
                </c:pt>
                <c:pt idx="43">
                  <c:v>13.17</c:v>
                </c:pt>
                <c:pt idx="44">
                  <c:v>12.76</c:v>
                </c:pt>
                <c:pt idx="45">
                  <c:v>12.63</c:v>
                </c:pt>
                <c:pt idx="46">
                  <c:v>12.63</c:v>
                </c:pt>
                <c:pt idx="47">
                  <c:v>12.63</c:v>
                </c:pt>
              </c:numCache>
              <c:extLst xmlns:c15="http://schemas.microsoft.com/office/drawing/2012/chart"/>
            </c:numRef>
          </c:val>
          <c:smooth val="0"/>
          <c:extLst xmlns:c15="http://schemas.microsoft.com/office/drawing/2012/chart">
            <c:ext xmlns:c16="http://schemas.microsoft.com/office/drawing/2014/chart" uri="{C3380CC4-5D6E-409C-BE32-E72D297353CC}">
              <c16:uniqueId val="{00000002-B370-4BAC-A558-C91F59E589AE}"/>
            </c:ext>
          </c:extLst>
        </c:ser>
        <c:ser>
          <c:idx val="0"/>
          <c:order val="3"/>
          <c:tx>
            <c:strRef>
              <c:f>PLD!$C$2</c:f>
              <c:strCache>
                <c:ptCount val="1"/>
                <c:pt idx="0">
                  <c:v>PLD SE/CO</c:v>
                </c:pt>
              </c:strCache>
              <c:extLst xmlns:c15="http://schemas.microsoft.com/office/drawing/2012/chart"/>
            </c:strRef>
          </c:tx>
          <c:spPr>
            <a:ln w="28575" cap="rnd">
              <a:solidFill>
                <a:srgbClr val="FF0000"/>
              </a:solidFill>
              <a:prstDash val="solid"/>
              <a:round/>
            </a:ln>
            <a:effectLst/>
          </c:spPr>
          <c:marker>
            <c:symbol val="none"/>
          </c:marker>
          <c:cat>
            <c:numRef>
              <c:f>PLD!$B$3:$B$50</c:f>
              <c:numCache>
                <c:formatCode>h:mm</c:formatCode>
                <c:ptCount val="48"/>
                <c:pt idx="0">
                  <c:v>0</c:v>
                </c:pt>
                <c:pt idx="1">
                  <c:v>2.0833333333333332E-2</c:v>
                </c:pt>
                <c:pt idx="2">
                  <c:v>4.1666666666666664E-2</c:v>
                </c:pt>
                <c:pt idx="3">
                  <c:v>6.25E-2</c:v>
                </c:pt>
                <c:pt idx="4">
                  <c:v>8.3333333333333301E-2</c:v>
                </c:pt>
                <c:pt idx="5">
                  <c:v>0.104166666666667</c:v>
                </c:pt>
                <c:pt idx="6">
                  <c:v>0.125</c:v>
                </c:pt>
                <c:pt idx="7">
                  <c:v>0.14583333333333301</c:v>
                </c:pt>
                <c:pt idx="8">
                  <c:v>0.16666666666666699</c:v>
                </c:pt>
                <c:pt idx="9">
                  <c:v>0.1875</c:v>
                </c:pt>
                <c:pt idx="10">
                  <c:v>0.20833333333333301</c:v>
                </c:pt>
                <c:pt idx="11">
                  <c:v>0.22916666666666699</c:v>
                </c:pt>
                <c:pt idx="12">
                  <c:v>0.25</c:v>
                </c:pt>
                <c:pt idx="13">
                  <c:v>0.27083333333333298</c:v>
                </c:pt>
                <c:pt idx="14">
                  <c:v>0.29166666666666702</c:v>
                </c:pt>
                <c:pt idx="15">
                  <c:v>0.3125</c:v>
                </c:pt>
                <c:pt idx="16">
                  <c:v>0.33333333333333298</c:v>
                </c:pt>
                <c:pt idx="17">
                  <c:v>0.35416666666666702</c:v>
                </c:pt>
                <c:pt idx="18">
                  <c:v>0.375</c:v>
                </c:pt>
                <c:pt idx="19">
                  <c:v>0.39583333333333298</c:v>
                </c:pt>
                <c:pt idx="20">
                  <c:v>0.41666666666666702</c:v>
                </c:pt>
                <c:pt idx="21">
                  <c:v>0.4375</c:v>
                </c:pt>
                <c:pt idx="22">
                  <c:v>0.45833333333333298</c:v>
                </c:pt>
                <c:pt idx="23">
                  <c:v>0.47916666666666702</c:v>
                </c:pt>
                <c:pt idx="24">
                  <c:v>0.5</c:v>
                </c:pt>
                <c:pt idx="25">
                  <c:v>0.52083333333333304</c:v>
                </c:pt>
                <c:pt idx="26">
                  <c:v>0.54166666666666696</c:v>
                </c:pt>
                <c:pt idx="27">
                  <c:v>0.5625</c:v>
                </c:pt>
                <c:pt idx="28">
                  <c:v>0.58333333333333304</c:v>
                </c:pt>
                <c:pt idx="29">
                  <c:v>0.60416666666666696</c:v>
                </c:pt>
                <c:pt idx="30">
                  <c:v>0.625</c:v>
                </c:pt>
                <c:pt idx="31">
                  <c:v>0.64583333333333304</c:v>
                </c:pt>
                <c:pt idx="32">
                  <c:v>0.66666666666666696</c:v>
                </c:pt>
                <c:pt idx="33">
                  <c:v>0.6875</c:v>
                </c:pt>
                <c:pt idx="34">
                  <c:v>0.70833333333333304</c:v>
                </c:pt>
                <c:pt idx="35">
                  <c:v>0.72916666666666696</c:v>
                </c:pt>
                <c:pt idx="36">
                  <c:v>0.75</c:v>
                </c:pt>
                <c:pt idx="37">
                  <c:v>0.77083333333333304</c:v>
                </c:pt>
                <c:pt idx="38">
                  <c:v>0.79166666666666696</c:v>
                </c:pt>
                <c:pt idx="39">
                  <c:v>0.8125</c:v>
                </c:pt>
                <c:pt idx="40">
                  <c:v>0.83333333333333304</c:v>
                </c:pt>
                <c:pt idx="41">
                  <c:v>0.85416666666666696</c:v>
                </c:pt>
                <c:pt idx="42">
                  <c:v>0.875</c:v>
                </c:pt>
                <c:pt idx="43">
                  <c:v>0.89583333333333304</c:v>
                </c:pt>
                <c:pt idx="44">
                  <c:v>0.91666666666666696</c:v>
                </c:pt>
                <c:pt idx="45">
                  <c:v>0.9375</c:v>
                </c:pt>
                <c:pt idx="46">
                  <c:v>0.95833333333333304</c:v>
                </c:pt>
                <c:pt idx="47">
                  <c:v>0.97916666666666696</c:v>
                </c:pt>
              </c:numCache>
              <c:extLst xmlns:c15="http://schemas.microsoft.com/office/drawing/2012/chart"/>
            </c:numRef>
          </c:cat>
          <c:val>
            <c:numRef>
              <c:f>PLD!$C$3:$C$50</c:f>
              <c:numCache>
                <c:formatCode>0.00</c:formatCode>
                <c:ptCount val="48"/>
                <c:pt idx="0">
                  <c:v>12.12</c:v>
                </c:pt>
                <c:pt idx="1">
                  <c:v>10.53</c:v>
                </c:pt>
                <c:pt idx="2">
                  <c:v>1.58</c:v>
                </c:pt>
                <c:pt idx="3">
                  <c:v>0.09</c:v>
                </c:pt>
                <c:pt idx="4">
                  <c:v>0.09</c:v>
                </c:pt>
                <c:pt idx="5">
                  <c:v>0.06</c:v>
                </c:pt>
                <c:pt idx="6">
                  <c:v>0.12</c:v>
                </c:pt>
                <c:pt idx="7">
                  <c:v>0.06</c:v>
                </c:pt>
                <c:pt idx="8">
                  <c:v>0.06</c:v>
                </c:pt>
                <c:pt idx="9">
                  <c:v>0.16</c:v>
                </c:pt>
                <c:pt idx="10">
                  <c:v>0.05</c:v>
                </c:pt>
                <c:pt idx="11">
                  <c:v>11.05</c:v>
                </c:pt>
                <c:pt idx="12">
                  <c:v>11.93</c:v>
                </c:pt>
                <c:pt idx="13">
                  <c:v>11.94</c:v>
                </c:pt>
                <c:pt idx="14">
                  <c:v>12.6</c:v>
                </c:pt>
                <c:pt idx="15">
                  <c:v>12.6</c:v>
                </c:pt>
                <c:pt idx="16">
                  <c:v>13.01</c:v>
                </c:pt>
                <c:pt idx="17">
                  <c:v>13.16</c:v>
                </c:pt>
                <c:pt idx="18">
                  <c:v>13.43</c:v>
                </c:pt>
                <c:pt idx="19">
                  <c:v>13.46</c:v>
                </c:pt>
                <c:pt idx="20">
                  <c:v>13.57</c:v>
                </c:pt>
                <c:pt idx="21">
                  <c:v>13.6</c:v>
                </c:pt>
                <c:pt idx="22">
                  <c:v>13.61</c:v>
                </c:pt>
                <c:pt idx="23">
                  <c:v>13.6</c:v>
                </c:pt>
                <c:pt idx="24">
                  <c:v>13.58</c:v>
                </c:pt>
                <c:pt idx="25">
                  <c:v>13.58</c:v>
                </c:pt>
                <c:pt idx="26">
                  <c:v>13.64</c:v>
                </c:pt>
                <c:pt idx="27">
                  <c:v>13.75</c:v>
                </c:pt>
                <c:pt idx="28">
                  <c:v>13.93</c:v>
                </c:pt>
                <c:pt idx="29">
                  <c:v>13.96</c:v>
                </c:pt>
                <c:pt idx="30">
                  <c:v>13.97</c:v>
                </c:pt>
                <c:pt idx="31">
                  <c:v>13.98</c:v>
                </c:pt>
                <c:pt idx="32">
                  <c:v>13.98</c:v>
                </c:pt>
                <c:pt idx="33">
                  <c:v>13.98</c:v>
                </c:pt>
                <c:pt idx="34">
                  <c:v>13.94</c:v>
                </c:pt>
                <c:pt idx="35">
                  <c:v>13.94</c:v>
                </c:pt>
                <c:pt idx="36">
                  <c:v>13.98</c:v>
                </c:pt>
                <c:pt idx="37">
                  <c:v>13.98</c:v>
                </c:pt>
                <c:pt idx="38">
                  <c:v>13.97</c:v>
                </c:pt>
                <c:pt idx="39">
                  <c:v>13.97</c:v>
                </c:pt>
                <c:pt idx="40">
                  <c:v>13.97</c:v>
                </c:pt>
                <c:pt idx="41">
                  <c:v>13.97</c:v>
                </c:pt>
                <c:pt idx="42">
                  <c:v>13.97</c:v>
                </c:pt>
                <c:pt idx="43">
                  <c:v>13.95</c:v>
                </c:pt>
                <c:pt idx="44">
                  <c:v>13.79</c:v>
                </c:pt>
                <c:pt idx="45">
                  <c:v>13.66</c:v>
                </c:pt>
                <c:pt idx="46">
                  <c:v>13.52</c:v>
                </c:pt>
                <c:pt idx="47">
                  <c:v>13.35</c:v>
                </c:pt>
              </c:numCache>
              <c:extLst xmlns:c15="http://schemas.microsoft.com/office/drawing/2012/chart"/>
            </c:numRef>
          </c:val>
          <c:smooth val="0"/>
          <c:extLst xmlns:c15="http://schemas.microsoft.com/office/drawing/2012/chart">
            <c:ext xmlns:c16="http://schemas.microsoft.com/office/drawing/2014/chart" uri="{C3380CC4-5D6E-409C-BE32-E72D297353CC}">
              <c16:uniqueId val="{00000003-B370-4BAC-A558-C91F59E589AE}"/>
            </c:ext>
          </c:extLst>
        </c:ser>
        <c:dLbls>
          <c:showLegendKey val="0"/>
          <c:showVal val="0"/>
          <c:showCatName val="0"/>
          <c:showSerName val="0"/>
          <c:showPercent val="0"/>
          <c:showBubbleSize val="0"/>
        </c:dLbls>
        <c:smooth val="0"/>
        <c:axId val="645884168"/>
        <c:axId val="645886912"/>
        <c:extLst>
          <c:ext xmlns:c15="http://schemas.microsoft.com/office/drawing/2012/chart" uri="{02D57815-91ED-43cb-92C2-25804820EDAC}">
            <c15:filteredLineSeries>
              <c15:ser>
                <c:idx val="3"/>
                <c:order val="0"/>
                <c:tx>
                  <c:strRef>
                    <c:extLst>
                      <c:ext uri="{02D57815-91ED-43cb-92C2-25804820EDAC}">
                        <c15:formulaRef>
                          <c15:sqref>PLD!$F$2</c15:sqref>
                        </c15:formulaRef>
                      </c:ext>
                    </c:extLst>
                    <c:strCache>
                      <c:ptCount val="1"/>
                      <c:pt idx="0">
                        <c:v>PLD N</c:v>
                      </c:pt>
                    </c:strCache>
                  </c:strRef>
                </c:tx>
                <c:spPr>
                  <a:ln w="28575" cap="rnd">
                    <a:solidFill>
                      <a:schemeClr val="accent6">
                        <a:lumMod val="50000"/>
                      </a:schemeClr>
                    </a:solidFill>
                    <a:round/>
                  </a:ln>
                  <a:effectLst/>
                </c:spPr>
                <c:marker>
                  <c:symbol val="none"/>
                </c:marker>
                <c:cat>
                  <c:numRef>
                    <c:extLst>
                      <c:ext uri="{02D57815-91ED-43cb-92C2-25804820EDAC}">
                        <c15:formulaRef>
                          <c15:sqref>PLD!$B$3:$B$50</c15:sqref>
                        </c15:formulaRef>
                      </c:ext>
                    </c:extLst>
                    <c:numCache>
                      <c:formatCode>h:mm</c:formatCode>
                      <c:ptCount val="48"/>
                      <c:pt idx="0">
                        <c:v>0</c:v>
                      </c:pt>
                      <c:pt idx="1">
                        <c:v>2.0833333333333332E-2</c:v>
                      </c:pt>
                      <c:pt idx="2">
                        <c:v>4.1666666666666664E-2</c:v>
                      </c:pt>
                      <c:pt idx="3">
                        <c:v>6.25E-2</c:v>
                      </c:pt>
                      <c:pt idx="4">
                        <c:v>8.3333333333333301E-2</c:v>
                      </c:pt>
                      <c:pt idx="5">
                        <c:v>0.104166666666667</c:v>
                      </c:pt>
                      <c:pt idx="6">
                        <c:v>0.125</c:v>
                      </c:pt>
                      <c:pt idx="7">
                        <c:v>0.14583333333333301</c:v>
                      </c:pt>
                      <c:pt idx="8">
                        <c:v>0.16666666666666699</c:v>
                      </c:pt>
                      <c:pt idx="9">
                        <c:v>0.1875</c:v>
                      </c:pt>
                      <c:pt idx="10">
                        <c:v>0.20833333333333301</c:v>
                      </c:pt>
                      <c:pt idx="11">
                        <c:v>0.22916666666666699</c:v>
                      </c:pt>
                      <c:pt idx="12">
                        <c:v>0.25</c:v>
                      </c:pt>
                      <c:pt idx="13">
                        <c:v>0.27083333333333298</c:v>
                      </c:pt>
                      <c:pt idx="14">
                        <c:v>0.29166666666666702</c:v>
                      </c:pt>
                      <c:pt idx="15">
                        <c:v>0.3125</c:v>
                      </c:pt>
                      <c:pt idx="16">
                        <c:v>0.33333333333333298</c:v>
                      </c:pt>
                      <c:pt idx="17">
                        <c:v>0.35416666666666702</c:v>
                      </c:pt>
                      <c:pt idx="18">
                        <c:v>0.375</c:v>
                      </c:pt>
                      <c:pt idx="19">
                        <c:v>0.39583333333333298</c:v>
                      </c:pt>
                      <c:pt idx="20">
                        <c:v>0.41666666666666702</c:v>
                      </c:pt>
                      <c:pt idx="21">
                        <c:v>0.4375</c:v>
                      </c:pt>
                      <c:pt idx="22">
                        <c:v>0.45833333333333298</c:v>
                      </c:pt>
                      <c:pt idx="23">
                        <c:v>0.47916666666666702</c:v>
                      </c:pt>
                      <c:pt idx="24">
                        <c:v>0.5</c:v>
                      </c:pt>
                      <c:pt idx="25">
                        <c:v>0.52083333333333304</c:v>
                      </c:pt>
                      <c:pt idx="26">
                        <c:v>0.54166666666666696</c:v>
                      </c:pt>
                      <c:pt idx="27">
                        <c:v>0.5625</c:v>
                      </c:pt>
                      <c:pt idx="28">
                        <c:v>0.58333333333333304</c:v>
                      </c:pt>
                      <c:pt idx="29">
                        <c:v>0.60416666666666696</c:v>
                      </c:pt>
                      <c:pt idx="30">
                        <c:v>0.625</c:v>
                      </c:pt>
                      <c:pt idx="31">
                        <c:v>0.64583333333333304</c:v>
                      </c:pt>
                      <c:pt idx="32">
                        <c:v>0.66666666666666696</c:v>
                      </c:pt>
                      <c:pt idx="33">
                        <c:v>0.6875</c:v>
                      </c:pt>
                      <c:pt idx="34">
                        <c:v>0.70833333333333304</c:v>
                      </c:pt>
                      <c:pt idx="35">
                        <c:v>0.72916666666666696</c:v>
                      </c:pt>
                      <c:pt idx="36">
                        <c:v>0.75</c:v>
                      </c:pt>
                      <c:pt idx="37">
                        <c:v>0.77083333333333304</c:v>
                      </c:pt>
                      <c:pt idx="38">
                        <c:v>0.79166666666666696</c:v>
                      </c:pt>
                      <c:pt idx="39">
                        <c:v>0.8125</c:v>
                      </c:pt>
                      <c:pt idx="40">
                        <c:v>0.83333333333333304</c:v>
                      </c:pt>
                      <c:pt idx="41">
                        <c:v>0.85416666666666696</c:v>
                      </c:pt>
                      <c:pt idx="42">
                        <c:v>0.875</c:v>
                      </c:pt>
                      <c:pt idx="43">
                        <c:v>0.89583333333333304</c:v>
                      </c:pt>
                      <c:pt idx="44">
                        <c:v>0.91666666666666696</c:v>
                      </c:pt>
                      <c:pt idx="45">
                        <c:v>0.9375</c:v>
                      </c:pt>
                      <c:pt idx="46">
                        <c:v>0.95833333333333304</c:v>
                      </c:pt>
                      <c:pt idx="47">
                        <c:v>0.97916666666666696</c:v>
                      </c:pt>
                    </c:numCache>
                  </c:numRef>
                </c:cat>
                <c:val>
                  <c:numRef>
                    <c:extLst>
                      <c:ext uri="{02D57815-91ED-43cb-92C2-25804820EDAC}">
                        <c15:formulaRef>
                          <c15:sqref>PLD!$F$3:$F$50</c15:sqref>
                        </c15:formulaRef>
                      </c:ext>
                    </c:extLst>
                    <c:numCache>
                      <c:formatCode>0.00</c:formatCode>
                      <c:ptCount val="48"/>
                      <c:pt idx="0">
                        <c:v>0.06</c:v>
                      </c:pt>
                      <c:pt idx="1">
                        <c:v>0.06</c:v>
                      </c:pt>
                      <c:pt idx="2">
                        <c:v>0.05</c:v>
                      </c:pt>
                      <c:pt idx="3">
                        <c:v>0.05</c:v>
                      </c:pt>
                      <c:pt idx="4">
                        <c:v>0.05</c:v>
                      </c:pt>
                      <c:pt idx="5">
                        <c:v>0</c:v>
                      </c:pt>
                      <c:pt idx="6">
                        <c:v>0.06</c:v>
                      </c:pt>
                      <c:pt idx="7">
                        <c:v>0.06</c:v>
                      </c:pt>
                      <c:pt idx="8">
                        <c:v>0.06</c:v>
                      </c:pt>
                      <c:pt idx="9">
                        <c:v>0.06</c:v>
                      </c:pt>
                      <c:pt idx="10">
                        <c:v>0.05</c:v>
                      </c:pt>
                      <c:pt idx="11">
                        <c:v>0.05</c:v>
                      </c:pt>
                      <c:pt idx="12">
                        <c:v>0</c:v>
                      </c:pt>
                      <c:pt idx="13">
                        <c:v>0</c:v>
                      </c:pt>
                      <c:pt idx="14">
                        <c:v>0</c:v>
                      </c:pt>
                      <c:pt idx="15">
                        <c:v>0</c:v>
                      </c:pt>
                      <c:pt idx="16">
                        <c:v>0.05</c:v>
                      </c:pt>
                      <c:pt idx="17">
                        <c:v>0.05</c:v>
                      </c:pt>
                      <c:pt idx="18">
                        <c:v>0.05</c:v>
                      </c:pt>
                      <c:pt idx="19">
                        <c:v>0.05</c:v>
                      </c:pt>
                      <c:pt idx="20">
                        <c:v>0.06</c:v>
                      </c:pt>
                      <c:pt idx="21">
                        <c:v>0.06</c:v>
                      </c:pt>
                      <c:pt idx="22">
                        <c:v>0.06</c:v>
                      </c:pt>
                      <c:pt idx="23">
                        <c:v>0.05</c:v>
                      </c:pt>
                      <c:pt idx="24">
                        <c:v>0.05</c:v>
                      </c:pt>
                      <c:pt idx="25">
                        <c:v>0.05</c:v>
                      </c:pt>
                      <c:pt idx="26">
                        <c:v>0.06</c:v>
                      </c:pt>
                      <c:pt idx="27">
                        <c:v>0.06</c:v>
                      </c:pt>
                      <c:pt idx="28">
                        <c:v>7.0000000000000007E-2</c:v>
                      </c:pt>
                      <c:pt idx="29">
                        <c:v>0.09</c:v>
                      </c:pt>
                      <c:pt idx="30">
                        <c:v>0.09</c:v>
                      </c:pt>
                      <c:pt idx="31">
                        <c:v>0.09</c:v>
                      </c:pt>
                      <c:pt idx="32">
                        <c:v>0.09</c:v>
                      </c:pt>
                      <c:pt idx="33">
                        <c:v>0.09</c:v>
                      </c:pt>
                      <c:pt idx="34">
                        <c:v>7.0000000000000007E-2</c:v>
                      </c:pt>
                      <c:pt idx="35">
                        <c:v>7.0000000000000007E-2</c:v>
                      </c:pt>
                      <c:pt idx="36">
                        <c:v>0.06</c:v>
                      </c:pt>
                      <c:pt idx="37">
                        <c:v>7.0000000000000007E-2</c:v>
                      </c:pt>
                      <c:pt idx="38">
                        <c:v>7.0000000000000007E-2</c:v>
                      </c:pt>
                      <c:pt idx="39">
                        <c:v>7.0000000000000007E-2</c:v>
                      </c:pt>
                      <c:pt idx="40">
                        <c:v>0.09</c:v>
                      </c:pt>
                      <c:pt idx="41">
                        <c:v>0.09</c:v>
                      </c:pt>
                      <c:pt idx="42">
                        <c:v>9.2799999999999994</c:v>
                      </c:pt>
                      <c:pt idx="43">
                        <c:v>9.93</c:v>
                      </c:pt>
                      <c:pt idx="44">
                        <c:v>10.31</c:v>
                      </c:pt>
                      <c:pt idx="45">
                        <c:v>10.42</c:v>
                      </c:pt>
                      <c:pt idx="46">
                        <c:v>10.43</c:v>
                      </c:pt>
                      <c:pt idx="47">
                        <c:v>10.43</c:v>
                      </c:pt>
                    </c:numCache>
                  </c:numRef>
                </c:val>
                <c:smooth val="0"/>
                <c:extLst>
                  <c:ext xmlns:c16="http://schemas.microsoft.com/office/drawing/2014/chart" uri="{C3380CC4-5D6E-409C-BE32-E72D297353CC}">
                    <c16:uniqueId val="{00000000-B370-4BAC-A558-C91F59E589AE}"/>
                  </c:ext>
                </c:extLst>
              </c15:ser>
            </c15:filteredLineSeries>
          </c:ext>
        </c:extLst>
      </c:lineChart>
      <c:catAx>
        <c:axId val="645884168"/>
        <c:scaling>
          <c:orientation val="minMax"/>
        </c:scaling>
        <c:delete val="0"/>
        <c:axPos val="b"/>
        <c:numFmt formatCode="h:mm"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645886912"/>
        <c:crosses val="autoZero"/>
        <c:auto val="1"/>
        <c:lblAlgn val="ctr"/>
        <c:lblOffset val="100"/>
        <c:noMultiLvlLbl val="0"/>
      </c:catAx>
      <c:valAx>
        <c:axId val="645886912"/>
        <c:scaling>
          <c:orientation val="minMax"/>
          <c:max val="16"/>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US" sz="1200"/>
                  <a:t>R$/MWh</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crossAx val="6458841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sz="1800"/>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505861D-DD0C-439C-A449-F3585714CD7C}" type="doc">
      <dgm:prSet loTypeId="urn:microsoft.com/office/officeart/2008/layout/SquareAccentList" loCatId="list" qsTypeId="urn:microsoft.com/office/officeart/2005/8/quickstyle/simple1" qsCatId="simple" csTypeId="urn:microsoft.com/office/officeart/2005/8/colors/accent1_3" csCatId="accent1" phldr="1"/>
      <dgm:spPr/>
      <dgm:t>
        <a:bodyPr/>
        <a:lstStyle/>
        <a:p>
          <a:endParaRPr lang="pt-BR"/>
        </a:p>
      </dgm:t>
    </dgm:pt>
    <dgm:pt modelId="{EA2DC48E-5CEE-42F8-909C-7A42F5EB22E9}">
      <dgm:prSet phldrT="[Texto]" custT="1"/>
      <dgm:spPr/>
      <dgm:t>
        <a:bodyPr/>
        <a:lstStyle/>
        <a:p>
          <a:r>
            <a:rPr lang="pt-BR" sz="2800" b="1"/>
            <a:t>FT-NEWAVE</a:t>
          </a:r>
        </a:p>
      </dgm:t>
    </dgm:pt>
    <dgm:pt modelId="{8CA1EABD-6261-4648-A9B9-F93720F0317A}" type="parTrans" cxnId="{B87477B7-A32C-42D5-9A87-024D7FC98732}">
      <dgm:prSet/>
      <dgm:spPr/>
      <dgm:t>
        <a:bodyPr/>
        <a:lstStyle/>
        <a:p>
          <a:endParaRPr lang="pt-BR" sz="1600"/>
        </a:p>
      </dgm:t>
    </dgm:pt>
    <dgm:pt modelId="{AD5A8806-B91B-43CF-8FAB-284E5743D6F9}" type="sibTrans" cxnId="{B87477B7-A32C-42D5-9A87-024D7FC98732}">
      <dgm:prSet/>
      <dgm:spPr/>
      <dgm:t>
        <a:bodyPr/>
        <a:lstStyle/>
        <a:p>
          <a:endParaRPr lang="pt-BR" sz="1600"/>
        </a:p>
      </dgm:t>
    </dgm:pt>
    <dgm:pt modelId="{D5C4BAD6-3051-4BB5-9985-E020DD140F5E}">
      <dgm:prSet phldrT="[Texto]" custT="1"/>
      <dgm:spPr/>
      <dgm:t>
        <a:bodyPr/>
        <a:lstStyle/>
        <a:p>
          <a:r>
            <a:rPr lang="pt-BR" sz="1600" b="0">
              <a:latin typeface="+mn-lt"/>
            </a:rPr>
            <a:t>Versão </a:t>
          </a:r>
          <a:r>
            <a:rPr lang="pt-BR" sz="1600" b="0">
              <a:latin typeface="+mn-lt"/>
              <a:cs typeface="Calibri" panose="020F0502020204030204" pitchFamily="34" charset="0"/>
            </a:rPr>
            <a:t>28</a:t>
          </a:r>
          <a:r>
            <a:rPr lang="pt-BR" sz="1600" b="0">
              <a:latin typeface="+mn-lt"/>
            </a:rPr>
            <a:t> em uso</a:t>
          </a:r>
        </a:p>
      </dgm:t>
    </dgm:pt>
    <dgm:pt modelId="{72E6BC6A-A5DB-46DE-8C29-97AD851ADE24}" type="parTrans" cxnId="{05F9EBFC-63A4-410D-A8F3-11ABBA64D1CB}">
      <dgm:prSet/>
      <dgm:spPr/>
      <dgm:t>
        <a:bodyPr/>
        <a:lstStyle/>
        <a:p>
          <a:endParaRPr lang="pt-BR" sz="1600"/>
        </a:p>
      </dgm:t>
    </dgm:pt>
    <dgm:pt modelId="{C1C1042C-82AA-4BF4-8BB0-28291C6D106D}" type="sibTrans" cxnId="{05F9EBFC-63A4-410D-A8F3-11ABBA64D1CB}">
      <dgm:prSet/>
      <dgm:spPr/>
      <dgm:t>
        <a:bodyPr/>
        <a:lstStyle/>
        <a:p>
          <a:endParaRPr lang="pt-BR" sz="1600"/>
        </a:p>
      </dgm:t>
    </dgm:pt>
    <dgm:pt modelId="{CD091DAE-ECD4-4D6C-8B98-40B7D5ED8B55}">
      <dgm:prSet phldrT="[Texto]" custT="1"/>
      <dgm:spPr/>
      <dgm:t>
        <a:bodyPr/>
        <a:lstStyle/>
        <a:p>
          <a:r>
            <a:rPr lang="pt-BR" sz="2800" b="1"/>
            <a:t>FT-DECOMP</a:t>
          </a:r>
        </a:p>
      </dgm:t>
    </dgm:pt>
    <dgm:pt modelId="{F9E08377-D7D2-4C42-BABC-66719497C6FC}" type="parTrans" cxnId="{F13C54CC-787E-42AD-96F8-69370E7A96C0}">
      <dgm:prSet/>
      <dgm:spPr/>
      <dgm:t>
        <a:bodyPr/>
        <a:lstStyle/>
        <a:p>
          <a:endParaRPr lang="pt-BR" sz="1600"/>
        </a:p>
      </dgm:t>
    </dgm:pt>
    <dgm:pt modelId="{59E05076-15B1-4EF5-BD33-3AA4B11F7C84}" type="sibTrans" cxnId="{F13C54CC-787E-42AD-96F8-69370E7A96C0}">
      <dgm:prSet/>
      <dgm:spPr/>
      <dgm:t>
        <a:bodyPr/>
        <a:lstStyle/>
        <a:p>
          <a:endParaRPr lang="pt-BR" sz="1600"/>
        </a:p>
      </dgm:t>
    </dgm:pt>
    <dgm:pt modelId="{26537F60-6AD4-4BA5-BB26-3FA133D8FF1E}">
      <dgm:prSet phldrT="[Texto]" custT="1"/>
      <dgm:spPr/>
      <dgm:t>
        <a:bodyPr/>
        <a:lstStyle/>
        <a:p>
          <a:r>
            <a:rPr lang="pt-BR" sz="2800" b="1"/>
            <a:t>FT-GEVAZP</a:t>
          </a:r>
        </a:p>
      </dgm:t>
    </dgm:pt>
    <dgm:pt modelId="{F5A13EFE-2154-4AD8-BBB6-1259BFC56B84}" type="parTrans" cxnId="{9CC6D70A-961D-4304-86F6-3B586613AA9D}">
      <dgm:prSet/>
      <dgm:spPr/>
      <dgm:t>
        <a:bodyPr/>
        <a:lstStyle/>
        <a:p>
          <a:endParaRPr lang="pt-BR" sz="1600"/>
        </a:p>
      </dgm:t>
    </dgm:pt>
    <dgm:pt modelId="{A839B27F-E152-492B-B20A-1A0BC980731E}" type="sibTrans" cxnId="{9CC6D70A-961D-4304-86F6-3B586613AA9D}">
      <dgm:prSet/>
      <dgm:spPr/>
      <dgm:t>
        <a:bodyPr/>
        <a:lstStyle/>
        <a:p>
          <a:endParaRPr lang="pt-BR" sz="1600"/>
        </a:p>
      </dgm:t>
    </dgm:pt>
    <dgm:pt modelId="{612AEDE9-2BD9-4992-8A69-EE3B3D1E9014}">
      <dgm:prSet phldrT="[Texto]" custT="1"/>
      <dgm:spPr/>
      <dgm:t>
        <a:bodyPr/>
        <a:lstStyle/>
        <a:p>
          <a:pPr rtl="0"/>
          <a:r>
            <a:rPr lang="pt-BR" sz="1600"/>
            <a:t>Versão 31 em uso.</a:t>
          </a:r>
          <a:r>
            <a:rPr lang="pt-BR" sz="1600">
              <a:latin typeface="Calibri Light" panose="020F0302020204030204"/>
            </a:rPr>
            <a:t> </a:t>
          </a:r>
          <a:endParaRPr lang="pt-BR" sz="1600"/>
        </a:p>
      </dgm:t>
    </dgm:pt>
    <dgm:pt modelId="{49E9F222-0035-4A57-889E-9B2A12D00A8E}" type="parTrans" cxnId="{4136DBB6-33C9-47D0-B06F-81A9572BCF8C}">
      <dgm:prSet/>
      <dgm:spPr/>
      <dgm:t>
        <a:bodyPr/>
        <a:lstStyle/>
        <a:p>
          <a:endParaRPr lang="pt-BR" sz="1600"/>
        </a:p>
      </dgm:t>
    </dgm:pt>
    <dgm:pt modelId="{40D2C83C-33BA-4D59-B0D9-364158355674}" type="sibTrans" cxnId="{4136DBB6-33C9-47D0-B06F-81A9572BCF8C}">
      <dgm:prSet/>
      <dgm:spPr/>
      <dgm:t>
        <a:bodyPr/>
        <a:lstStyle/>
        <a:p>
          <a:endParaRPr lang="pt-BR" sz="1600"/>
        </a:p>
      </dgm:t>
    </dgm:pt>
    <dgm:pt modelId="{A89A0BAF-EEF5-4C98-B142-3B4714B946CE}">
      <dgm:prSet phldrT="[Texto]" custT="1"/>
      <dgm:spPr/>
      <dgm:t>
        <a:bodyPr/>
        <a:lstStyle/>
        <a:p>
          <a:r>
            <a:rPr lang="pt-BR" sz="2800" b="1"/>
            <a:t>FT-DESSEM</a:t>
          </a:r>
        </a:p>
      </dgm:t>
    </dgm:pt>
    <dgm:pt modelId="{E61EF89F-5022-47CA-892B-401348C9CADF}" type="parTrans" cxnId="{926D9D88-5628-4DAD-BE90-5A8A68608F93}">
      <dgm:prSet/>
      <dgm:spPr/>
      <dgm:t>
        <a:bodyPr/>
        <a:lstStyle/>
        <a:p>
          <a:endParaRPr lang="pt-BR" sz="1600"/>
        </a:p>
      </dgm:t>
    </dgm:pt>
    <dgm:pt modelId="{487BF024-9027-4459-8FBA-456DB93FE210}" type="sibTrans" cxnId="{926D9D88-5628-4DAD-BE90-5A8A68608F93}">
      <dgm:prSet/>
      <dgm:spPr/>
      <dgm:t>
        <a:bodyPr/>
        <a:lstStyle/>
        <a:p>
          <a:endParaRPr lang="pt-BR" sz="1600"/>
        </a:p>
      </dgm:t>
    </dgm:pt>
    <dgm:pt modelId="{0D004C51-95D0-460E-8864-01E922C99D92}">
      <dgm:prSet phldrT="[Texto]" custT="1"/>
      <dgm:spPr/>
      <dgm:t>
        <a:bodyPr/>
        <a:lstStyle/>
        <a:p>
          <a:r>
            <a:rPr lang="pt-BR" sz="1600"/>
            <a:t>Versão 9 em uso</a:t>
          </a:r>
          <a:r>
            <a:rPr lang="pt-BR" sz="1600" b="0" i="0"/>
            <a:t>.</a:t>
          </a:r>
          <a:endParaRPr lang="pt-BR" sz="1600" b="0"/>
        </a:p>
      </dgm:t>
    </dgm:pt>
    <dgm:pt modelId="{056274C2-C672-4B97-9B84-0AEE3B07DA11}" type="parTrans" cxnId="{F6ACD15B-9F8A-4E10-B247-3D085FA9B67C}">
      <dgm:prSet/>
      <dgm:spPr/>
      <dgm:t>
        <a:bodyPr/>
        <a:lstStyle/>
        <a:p>
          <a:endParaRPr lang="pt-BR"/>
        </a:p>
      </dgm:t>
    </dgm:pt>
    <dgm:pt modelId="{66EDAF4A-3014-49F2-88F6-706D915BC649}" type="sibTrans" cxnId="{F6ACD15B-9F8A-4E10-B247-3D085FA9B67C}">
      <dgm:prSet/>
      <dgm:spPr/>
      <dgm:t>
        <a:bodyPr/>
        <a:lstStyle/>
        <a:p>
          <a:endParaRPr lang="pt-BR"/>
        </a:p>
      </dgm:t>
    </dgm:pt>
    <dgm:pt modelId="{07D62FC1-6072-48DE-9AA8-D068672F6546}">
      <dgm:prSet phldrT="[Texto]" custT="1"/>
      <dgm:spPr/>
      <dgm:t>
        <a:bodyPr/>
        <a:lstStyle/>
        <a:p>
          <a:r>
            <a:rPr lang="pt-BR" sz="1600" b="1"/>
            <a:t>Próxima reunião a ser agendada: validação da versão 19.0.28 (ainda não disponibilizada).</a:t>
          </a:r>
        </a:p>
      </dgm:t>
    </dgm:pt>
    <dgm:pt modelId="{E50C4467-875E-4747-A6B3-4656C7899D9B}" type="parTrans" cxnId="{8B64115D-E798-432E-A654-7B06D8FB0AE8}">
      <dgm:prSet/>
      <dgm:spPr/>
      <dgm:t>
        <a:bodyPr/>
        <a:lstStyle/>
        <a:p>
          <a:endParaRPr lang="pt-BR"/>
        </a:p>
      </dgm:t>
    </dgm:pt>
    <dgm:pt modelId="{A254192F-7FC1-4190-921D-E6D4C11C03F6}" type="sibTrans" cxnId="{8B64115D-E798-432E-A654-7B06D8FB0AE8}">
      <dgm:prSet/>
      <dgm:spPr/>
      <dgm:t>
        <a:bodyPr/>
        <a:lstStyle/>
        <a:p>
          <a:endParaRPr lang="pt-BR"/>
        </a:p>
      </dgm:t>
    </dgm:pt>
    <dgm:pt modelId="{4107F014-EB49-4947-AE8D-0A58707C684C}">
      <dgm:prSet phldrT="[Texto]" custT="1"/>
      <dgm:spPr/>
      <dgm:t>
        <a:bodyPr/>
        <a:lstStyle/>
        <a:p>
          <a:r>
            <a:rPr lang="pt-BR" sz="1600" b="0"/>
            <a:t>Versão em uso </a:t>
          </a:r>
          <a:r>
            <a:rPr lang="pt-BR" sz="1600" b="0">
              <a:latin typeface="Calibri "/>
            </a:rPr>
            <a:t>19.0.24.3 a partir do dia 28/03.</a:t>
          </a:r>
          <a:endParaRPr lang="pt-BR" sz="1600" b="0"/>
        </a:p>
      </dgm:t>
    </dgm:pt>
    <dgm:pt modelId="{2A60053E-24C7-436D-B877-BF1F77CB7500}" type="parTrans" cxnId="{61F03041-3682-4DF2-B604-E21AB6EE2092}">
      <dgm:prSet/>
      <dgm:spPr/>
      <dgm:t>
        <a:bodyPr/>
        <a:lstStyle/>
        <a:p>
          <a:endParaRPr lang="pt-BR"/>
        </a:p>
      </dgm:t>
    </dgm:pt>
    <dgm:pt modelId="{681A7254-6063-4B8B-896F-B620A3931C7D}" type="sibTrans" cxnId="{61F03041-3682-4DF2-B604-E21AB6EE2092}">
      <dgm:prSet/>
      <dgm:spPr/>
      <dgm:t>
        <a:bodyPr/>
        <a:lstStyle/>
        <a:p>
          <a:endParaRPr lang="pt-BR"/>
        </a:p>
      </dgm:t>
    </dgm:pt>
    <dgm:pt modelId="{FEF35320-EBCC-4BD8-9077-BA91FEEECA62}">
      <dgm:prSet phldrT="[Texto]" custT="1"/>
      <dgm:spPr/>
      <dgm:t>
        <a:bodyPr/>
        <a:lstStyle/>
        <a:p>
          <a:r>
            <a:rPr lang="pt-BR" sz="1600"/>
            <a:t>Sem previsão de início da FT.</a:t>
          </a:r>
        </a:p>
      </dgm:t>
    </dgm:pt>
    <dgm:pt modelId="{9386311D-8708-4785-8239-AB063728BEDA}" type="parTrans" cxnId="{7CB77309-6F7A-4803-B331-F27233F66409}">
      <dgm:prSet/>
      <dgm:spPr/>
      <dgm:t>
        <a:bodyPr/>
        <a:lstStyle/>
        <a:p>
          <a:endParaRPr lang="pt-BR"/>
        </a:p>
      </dgm:t>
    </dgm:pt>
    <dgm:pt modelId="{17668983-161D-48BB-BE83-97200A4D3E05}" type="sibTrans" cxnId="{7CB77309-6F7A-4803-B331-F27233F66409}">
      <dgm:prSet/>
      <dgm:spPr/>
      <dgm:t>
        <a:bodyPr/>
        <a:lstStyle/>
        <a:p>
          <a:endParaRPr lang="pt-BR"/>
        </a:p>
      </dgm:t>
    </dgm:pt>
    <dgm:pt modelId="{0F151D1A-06FC-406E-89B0-D2C3233AD23E}">
      <dgm:prSet custT="1"/>
      <dgm:spPr/>
      <dgm:t>
        <a:bodyPr/>
        <a:lstStyle/>
        <a:p>
          <a:pPr rtl="0"/>
          <a:r>
            <a:rPr lang="pt-BR" sz="1600" b="0">
              <a:latin typeface="+mn-lt"/>
            </a:rPr>
            <a:t>Sem previsão de início de FT.</a:t>
          </a:r>
        </a:p>
      </dgm:t>
    </dgm:pt>
    <dgm:pt modelId="{C8E4BD42-B058-4601-B835-5D4CA6768ED4}" type="parTrans" cxnId="{972231F8-66C1-4222-B53E-F78BFA2F5C6C}">
      <dgm:prSet/>
      <dgm:spPr/>
      <dgm:t>
        <a:bodyPr/>
        <a:lstStyle/>
        <a:p>
          <a:endParaRPr lang="pt-BR"/>
        </a:p>
      </dgm:t>
    </dgm:pt>
    <dgm:pt modelId="{BAB662B0-3BF4-433F-9B98-D1DB513D1ECF}" type="sibTrans" cxnId="{972231F8-66C1-4222-B53E-F78BFA2F5C6C}">
      <dgm:prSet/>
      <dgm:spPr/>
      <dgm:t>
        <a:bodyPr/>
        <a:lstStyle/>
        <a:p>
          <a:endParaRPr lang="pt-BR"/>
        </a:p>
      </dgm:t>
    </dgm:pt>
    <dgm:pt modelId="{00D1699D-3CDA-49D2-AED4-8DF1A2C8E533}">
      <dgm:prSet phldrT="[Texto]" custT="1"/>
      <dgm:spPr/>
      <dgm:t>
        <a:bodyPr/>
        <a:lstStyle/>
        <a:p>
          <a:r>
            <a:rPr lang="pt-BR" sz="1600" b="0"/>
            <a:t>Sem previsão de início da FT.</a:t>
          </a:r>
        </a:p>
      </dgm:t>
    </dgm:pt>
    <dgm:pt modelId="{239D3EAB-B158-4D8E-852C-925ED230C5A4}" type="parTrans" cxnId="{3AB03439-3242-4B3B-8D21-008F9401AD6C}">
      <dgm:prSet/>
      <dgm:spPr/>
      <dgm:t>
        <a:bodyPr/>
        <a:lstStyle/>
        <a:p>
          <a:endParaRPr lang="pt-BR"/>
        </a:p>
      </dgm:t>
    </dgm:pt>
    <dgm:pt modelId="{92F4F091-02F1-4371-85C0-D5C8DB499936}" type="sibTrans" cxnId="{3AB03439-3242-4B3B-8D21-008F9401AD6C}">
      <dgm:prSet/>
      <dgm:spPr/>
      <dgm:t>
        <a:bodyPr/>
        <a:lstStyle/>
        <a:p>
          <a:endParaRPr lang="pt-BR"/>
        </a:p>
      </dgm:t>
    </dgm:pt>
    <dgm:pt modelId="{86D774F9-35F3-4F4B-AC6C-AF33D79D1DE9}" type="pres">
      <dgm:prSet presAssocID="{4505861D-DD0C-439C-A449-F3585714CD7C}" presName="layout" presStyleCnt="0">
        <dgm:presLayoutVars>
          <dgm:chMax/>
          <dgm:chPref/>
          <dgm:dir/>
          <dgm:resizeHandles/>
        </dgm:presLayoutVars>
      </dgm:prSet>
      <dgm:spPr/>
    </dgm:pt>
    <dgm:pt modelId="{80FE7FC1-2E57-4C59-80EB-8CEEAF630DBD}" type="pres">
      <dgm:prSet presAssocID="{EA2DC48E-5CEE-42F8-909C-7A42F5EB22E9}" presName="root" presStyleCnt="0">
        <dgm:presLayoutVars>
          <dgm:chMax/>
          <dgm:chPref/>
        </dgm:presLayoutVars>
      </dgm:prSet>
      <dgm:spPr/>
    </dgm:pt>
    <dgm:pt modelId="{D8162540-37A3-4A54-86E7-EEA37AD4DC4A}" type="pres">
      <dgm:prSet presAssocID="{EA2DC48E-5CEE-42F8-909C-7A42F5EB22E9}" presName="rootComposite" presStyleCnt="0">
        <dgm:presLayoutVars/>
      </dgm:prSet>
      <dgm:spPr/>
    </dgm:pt>
    <dgm:pt modelId="{3301F8E7-209C-47EC-85DD-EDDF54A1FF34}" type="pres">
      <dgm:prSet presAssocID="{EA2DC48E-5CEE-42F8-909C-7A42F5EB22E9}" presName="ParentAccent" presStyleLbl="alignNode1" presStyleIdx="0" presStyleCnt="4"/>
      <dgm:spPr/>
    </dgm:pt>
    <dgm:pt modelId="{1C238946-BECF-4B14-B1A5-11FC55499BA1}" type="pres">
      <dgm:prSet presAssocID="{EA2DC48E-5CEE-42F8-909C-7A42F5EB22E9}" presName="ParentSmallAccent" presStyleLbl="fgAcc1" presStyleIdx="0" presStyleCnt="4"/>
      <dgm:spPr/>
    </dgm:pt>
    <dgm:pt modelId="{173C3B54-3085-4716-8D5A-19F56F6821FB}" type="pres">
      <dgm:prSet presAssocID="{EA2DC48E-5CEE-42F8-909C-7A42F5EB22E9}" presName="Parent" presStyleLbl="revTx" presStyleIdx="0" presStyleCnt="12" custLinFactY="-81528" custLinFactNeighborX="-19432" custLinFactNeighborY="-100000">
        <dgm:presLayoutVars>
          <dgm:chMax/>
          <dgm:chPref val="4"/>
          <dgm:bulletEnabled val="1"/>
        </dgm:presLayoutVars>
      </dgm:prSet>
      <dgm:spPr/>
    </dgm:pt>
    <dgm:pt modelId="{7D80F248-A283-4290-A15E-AF6B31726200}" type="pres">
      <dgm:prSet presAssocID="{EA2DC48E-5CEE-42F8-909C-7A42F5EB22E9}" presName="childShape" presStyleCnt="0">
        <dgm:presLayoutVars>
          <dgm:chMax val="0"/>
          <dgm:chPref val="0"/>
        </dgm:presLayoutVars>
      </dgm:prSet>
      <dgm:spPr/>
    </dgm:pt>
    <dgm:pt modelId="{F5583A58-CC95-4808-B8A8-41B5C33CB8EB}" type="pres">
      <dgm:prSet presAssocID="{D5C4BAD6-3051-4BB5-9985-E020DD140F5E}" presName="childComposite" presStyleCnt="0">
        <dgm:presLayoutVars>
          <dgm:chMax val="0"/>
          <dgm:chPref val="0"/>
        </dgm:presLayoutVars>
      </dgm:prSet>
      <dgm:spPr/>
    </dgm:pt>
    <dgm:pt modelId="{5DF85ED2-3508-4119-9DA0-8086552868FE}" type="pres">
      <dgm:prSet presAssocID="{D5C4BAD6-3051-4BB5-9985-E020DD140F5E}" presName="ChildAccent" presStyleLbl="solidFgAcc1" presStyleIdx="0" presStyleCnt="8"/>
      <dgm:spPr/>
    </dgm:pt>
    <dgm:pt modelId="{EB0D620D-CDDA-4AC2-BD7A-FC0D70C169A6}" type="pres">
      <dgm:prSet presAssocID="{D5C4BAD6-3051-4BB5-9985-E020DD140F5E}" presName="Child" presStyleLbl="revTx" presStyleIdx="1" presStyleCnt="12" custScaleY="130690" custLinFactNeighborX="544" custLinFactNeighborY="2952">
        <dgm:presLayoutVars>
          <dgm:chMax val="0"/>
          <dgm:chPref val="0"/>
          <dgm:bulletEnabled val="1"/>
        </dgm:presLayoutVars>
      </dgm:prSet>
      <dgm:spPr/>
    </dgm:pt>
    <dgm:pt modelId="{F0A58750-318E-4EAA-9054-5FAD2DC26971}" type="pres">
      <dgm:prSet presAssocID="{0F151D1A-06FC-406E-89B0-D2C3233AD23E}" presName="childComposite" presStyleCnt="0">
        <dgm:presLayoutVars>
          <dgm:chMax val="0"/>
          <dgm:chPref val="0"/>
        </dgm:presLayoutVars>
      </dgm:prSet>
      <dgm:spPr/>
    </dgm:pt>
    <dgm:pt modelId="{D9141FEE-4FC9-45DB-A0D9-5BD7BDA4E20A}" type="pres">
      <dgm:prSet presAssocID="{0F151D1A-06FC-406E-89B0-D2C3233AD23E}" presName="ChildAccent" presStyleLbl="solidFgAcc1" presStyleIdx="1" presStyleCnt="8"/>
      <dgm:spPr/>
    </dgm:pt>
    <dgm:pt modelId="{A300BEAC-AAF6-4E7B-9F4E-A297532F2B61}" type="pres">
      <dgm:prSet presAssocID="{0F151D1A-06FC-406E-89B0-D2C3233AD23E}" presName="Child" presStyleLbl="revTx" presStyleIdx="2" presStyleCnt="12" custScaleY="189719">
        <dgm:presLayoutVars>
          <dgm:chMax val="0"/>
          <dgm:chPref val="0"/>
          <dgm:bulletEnabled val="1"/>
        </dgm:presLayoutVars>
      </dgm:prSet>
      <dgm:spPr/>
    </dgm:pt>
    <dgm:pt modelId="{89B074E8-1B67-4753-8E49-67034B3EE25F}" type="pres">
      <dgm:prSet presAssocID="{CD091DAE-ECD4-4D6C-8B98-40B7D5ED8B55}" presName="root" presStyleCnt="0">
        <dgm:presLayoutVars>
          <dgm:chMax/>
          <dgm:chPref/>
        </dgm:presLayoutVars>
      </dgm:prSet>
      <dgm:spPr/>
    </dgm:pt>
    <dgm:pt modelId="{0C0DE368-F586-482A-9D05-9FF480273F3B}" type="pres">
      <dgm:prSet presAssocID="{CD091DAE-ECD4-4D6C-8B98-40B7D5ED8B55}" presName="rootComposite" presStyleCnt="0">
        <dgm:presLayoutVars/>
      </dgm:prSet>
      <dgm:spPr/>
    </dgm:pt>
    <dgm:pt modelId="{34799EEC-BE96-467F-B0CB-D687B7530D7C}" type="pres">
      <dgm:prSet presAssocID="{CD091DAE-ECD4-4D6C-8B98-40B7D5ED8B55}" presName="ParentAccent" presStyleLbl="alignNode1" presStyleIdx="1" presStyleCnt="4"/>
      <dgm:spPr/>
    </dgm:pt>
    <dgm:pt modelId="{F8EB48AF-6AAC-44C4-8F4C-F861B17F891B}" type="pres">
      <dgm:prSet presAssocID="{CD091DAE-ECD4-4D6C-8B98-40B7D5ED8B55}" presName="ParentSmallAccent" presStyleLbl="fgAcc1" presStyleIdx="1" presStyleCnt="4"/>
      <dgm:spPr/>
    </dgm:pt>
    <dgm:pt modelId="{2F2F5A26-8EA8-497F-B756-13128C25E674}" type="pres">
      <dgm:prSet presAssocID="{CD091DAE-ECD4-4D6C-8B98-40B7D5ED8B55}" presName="Parent" presStyleLbl="revTx" presStyleIdx="3" presStyleCnt="12">
        <dgm:presLayoutVars>
          <dgm:chMax/>
          <dgm:chPref val="4"/>
          <dgm:bulletEnabled val="1"/>
        </dgm:presLayoutVars>
      </dgm:prSet>
      <dgm:spPr/>
    </dgm:pt>
    <dgm:pt modelId="{BC22D6B9-F883-4295-9975-DF8BE0874EF9}" type="pres">
      <dgm:prSet presAssocID="{CD091DAE-ECD4-4D6C-8B98-40B7D5ED8B55}" presName="childShape" presStyleCnt="0">
        <dgm:presLayoutVars>
          <dgm:chMax val="0"/>
          <dgm:chPref val="0"/>
        </dgm:presLayoutVars>
      </dgm:prSet>
      <dgm:spPr/>
    </dgm:pt>
    <dgm:pt modelId="{A86B3D3E-17FD-49BF-8D90-94D54CC31D88}" type="pres">
      <dgm:prSet presAssocID="{612AEDE9-2BD9-4992-8A69-EE3B3D1E9014}" presName="childComposite" presStyleCnt="0">
        <dgm:presLayoutVars>
          <dgm:chMax val="0"/>
          <dgm:chPref val="0"/>
        </dgm:presLayoutVars>
      </dgm:prSet>
      <dgm:spPr/>
    </dgm:pt>
    <dgm:pt modelId="{D11F0934-C732-419C-9DEA-DD1D3D39FDF8}" type="pres">
      <dgm:prSet presAssocID="{612AEDE9-2BD9-4992-8A69-EE3B3D1E9014}" presName="ChildAccent" presStyleLbl="solidFgAcc1" presStyleIdx="2" presStyleCnt="8" custLinFactNeighborY="-13772"/>
      <dgm:spPr/>
    </dgm:pt>
    <dgm:pt modelId="{8A5B5A80-5A93-460E-B2DB-B0591F0B2FE3}" type="pres">
      <dgm:prSet presAssocID="{612AEDE9-2BD9-4992-8A69-EE3B3D1E9014}" presName="Child" presStyleLbl="revTx" presStyleIdx="4" presStyleCnt="12" custScaleY="75024" custLinFactNeighborX="1025" custLinFactNeighborY="11132">
        <dgm:presLayoutVars>
          <dgm:chMax val="0"/>
          <dgm:chPref val="0"/>
          <dgm:bulletEnabled val="1"/>
        </dgm:presLayoutVars>
      </dgm:prSet>
      <dgm:spPr/>
    </dgm:pt>
    <dgm:pt modelId="{83708F84-EE42-4564-8371-0DCD174F8C66}" type="pres">
      <dgm:prSet presAssocID="{FEF35320-EBCC-4BD8-9077-BA91FEEECA62}" presName="childComposite" presStyleCnt="0">
        <dgm:presLayoutVars>
          <dgm:chMax val="0"/>
          <dgm:chPref val="0"/>
        </dgm:presLayoutVars>
      </dgm:prSet>
      <dgm:spPr/>
    </dgm:pt>
    <dgm:pt modelId="{FF14C1D9-BDFE-4611-84D7-FE234F1D5980}" type="pres">
      <dgm:prSet presAssocID="{FEF35320-EBCC-4BD8-9077-BA91FEEECA62}" presName="ChildAccent" presStyleLbl="solidFgAcc1" presStyleIdx="3" presStyleCnt="8"/>
      <dgm:spPr/>
    </dgm:pt>
    <dgm:pt modelId="{141E2819-5512-4B82-865A-C229FC169C06}" type="pres">
      <dgm:prSet presAssocID="{FEF35320-EBCC-4BD8-9077-BA91FEEECA62}" presName="Child" presStyleLbl="revTx" presStyleIdx="5" presStyleCnt="12" custScaleY="191727">
        <dgm:presLayoutVars>
          <dgm:chMax val="0"/>
          <dgm:chPref val="0"/>
          <dgm:bulletEnabled val="1"/>
        </dgm:presLayoutVars>
      </dgm:prSet>
      <dgm:spPr/>
    </dgm:pt>
    <dgm:pt modelId="{719990E5-AD92-432E-BCDC-3429A048DEA9}" type="pres">
      <dgm:prSet presAssocID="{26537F60-6AD4-4BA5-BB26-3FA133D8FF1E}" presName="root" presStyleCnt="0">
        <dgm:presLayoutVars>
          <dgm:chMax/>
          <dgm:chPref/>
        </dgm:presLayoutVars>
      </dgm:prSet>
      <dgm:spPr/>
    </dgm:pt>
    <dgm:pt modelId="{AAF7873C-BD6D-440C-8BAE-9AAF6B2BA657}" type="pres">
      <dgm:prSet presAssocID="{26537F60-6AD4-4BA5-BB26-3FA133D8FF1E}" presName="rootComposite" presStyleCnt="0">
        <dgm:presLayoutVars/>
      </dgm:prSet>
      <dgm:spPr/>
    </dgm:pt>
    <dgm:pt modelId="{362513A4-9D40-43C0-B88B-E839128F230D}" type="pres">
      <dgm:prSet presAssocID="{26537F60-6AD4-4BA5-BB26-3FA133D8FF1E}" presName="ParentAccent" presStyleLbl="alignNode1" presStyleIdx="2" presStyleCnt="4"/>
      <dgm:spPr/>
    </dgm:pt>
    <dgm:pt modelId="{AA463904-4851-4492-9FE7-2B6140F143E8}" type="pres">
      <dgm:prSet presAssocID="{26537F60-6AD4-4BA5-BB26-3FA133D8FF1E}" presName="ParentSmallAccent" presStyleLbl="fgAcc1" presStyleIdx="2" presStyleCnt="4"/>
      <dgm:spPr/>
    </dgm:pt>
    <dgm:pt modelId="{BB755CA3-9D07-4123-852E-FB916EACBCAB}" type="pres">
      <dgm:prSet presAssocID="{26537F60-6AD4-4BA5-BB26-3FA133D8FF1E}" presName="Parent" presStyleLbl="revTx" presStyleIdx="6" presStyleCnt="12">
        <dgm:presLayoutVars>
          <dgm:chMax/>
          <dgm:chPref val="4"/>
          <dgm:bulletEnabled val="1"/>
        </dgm:presLayoutVars>
      </dgm:prSet>
      <dgm:spPr/>
    </dgm:pt>
    <dgm:pt modelId="{C7393432-929A-4F2B-9807-6B90CC3F9AA3}" type="pres">
      <dgm:prSet presAssocID="{26537F60-6AD4-4BA5-BB26-3FA133D8FF1E}" presName="childShape" presStyleCnt="0">
        <dgm:presLayoutVars>
          <dgm:chMax val="0"/>
          <dgm:chPref val="0"/>
        </dgm:presLayoutVars>
      </dgm:prSet>
      <dgm:spPr/>
    </dgm:pt>
    <dgm:pt modelId="{872ECFE0-D09A-414C-8244-FD733F817025}" type="pres">
      <dgm:prSet presAssocID="{0D004C51-95D0-460E-8864-01E922C99D92}" presName="childComposite" presStyleCnt="0">
        <dgm:presLayoutVars>
          <dgm:chMax val="0"/>
          <dgm:chPref val="0"/>
        </dgm:presLayoutVars>
      </dgm:prSet>
      <dgm:spPr/>
    </dgm:pt>
    <dgm:pt modelId="{CBAD6FF8-820D-4849-A0EA-488611E6DCCB}" type="pres">
      <dgm:prSet presAssocID="{0D004C51-95D0-460E-8864-01E922C99D92}" presName="ChildAccent" presStyleLbl="solidFgAcc1" presStyleIdx="4" presStyleCnt="8" custLinFactNeighborY="-82629"/>
      <dgm:spPr/>
    </dgm:pt>
    <dgm:pt modelId="{EB7F7D14-12FA-4AF0-86AE-1DCD505A657E}" type="pres">
      <dgm:prSet presAssocID="{0D004C51-95D0-460E-8864-01E922C99D92}" presName="Child" presStyleLbl="revTx" presStyleIdx="7" presStyleCnt="12" custScaleY="151693" custLinFactNeighborX="628" custLinFactNeighborY="-8527">
        <dgm:presLayoutVars>
          <dgm:chMax val="0"/>
          <dgm:chPref val="0"/>
          <dgm:bulletEnabled val="1"/>
        </dgm:presLayoutVars>
      </dgm:prSet>
      <dgm:spPr/>
    </dgm:pt>
    <dgm:pt modelId="{D802A8E0-94D5-409F-929C-B8908E432F2B}" type="pres">
      <dgm:prSet presAssocID="{00D1699D-3CDA-49D2-AED4-8DF1A2C8E533}" presName="childComposite" presStyleCnt="0">
        <dgm:presLayoutVars>
          <dgm:chMax val="0"/>
          <dgm:chPref val="0"/>
        </dgm:presLayoutVars>
      </dgm:prSet>
      <dgm:spPr/>
    </dgm:pt>
    <dgm:pt modelId="{707D4610-E47A-406A-91F1-C445B4348881}" type="pres">
      <dgm:prSet presAssocID="{00D1699D-3CDA-49D2-AED4-8DF1A2C8E533}" presName="ChildAccent" presStyleLbl="solidFgAcc1" presStyleIdx="5" presStyleCnt="8"/>
      <dgm:spPr/>
    </dgm:pt>
    <dgm:pt modelId="{04634E30-E223-4734-AB70-0CCDFA472204}" type="pres">
      <dgm:prSet presAssocID="{00D1699D-3CDA-49D2-AED4-8DF1A2C8E533}" presName="Child" presStyleLbl="revTx" presStyleIdx="8" presStyleCnt="12">
        <dgm:presLayoutVars>
          <dgm:chMax val="0"/>
          <dgm:chPref val="0"/>
          <dgm:bulletEnabled val="1"/>
        </dgm:presLayoutVars>
      </dgm:prSet>
      <dgm:spPr/>
    </dgm:pt>
    <dgm:pt modelId="{D4B2ADEA-3876-43FA-9A5D-7E69040B98D0}" type="pres">
      <dgm:prSet presAssocID="{A89A0BAF-EEF5-4C98-B142-3B4714B946CE}" presName="root" presStyleCnt="0">
        <dgm:presLayoutVars>
          <dgm:chMax/>
          <dgm:chPref/>
        </dgm:presLayoutVars>
      </dgm:prSet>
      <dgm:spPr/>
    </dgm:pt>
    <dgm:pt modelId="{D1287029-B649-401F-9DC0-4CA174C6533D}" type="pres">
      <dgm:prSet presAssocID="{A89A0BAF-EEF5-4C98-B142-3B4714B946CE}" presName="rootComposite" presStyleCnt="0">
        <dgm:presLayoutVars/>
      </dgm:prSet>
      <dgm:spPr/>
    </dgm:pt>
    <dgm:pt modelId="{296AD43C-14F4-47F2-82B9-3DCDF4F48BA0}" type="pres">
      <dgm:prSet presAssocID="{A89A0BAF-EEF5-4C98-B142-3B4714B946CE}" presName="ParentAccent" presStyleLbl="alignNode1" presStyleIdx="3" presStyleCnt="4"/>
      <dgm:spPr/>
    </dgm:pt>
    <dgm:pt modelId="{2DDC214E-5348-4EE1-9C18-CC5457EDD236}" type="pres">
      <dgm:prSet presAssocID="{A89A0BAF-EEF5-4C98-B142-3B4714B946CE}" presName="ParentSmallAccent" presStyleLbl="fgAcc1" presStyleIdx="3" presStyleCnt="4"/>
      <dgm:spPr/>
    </dgm:pt>
    <dgm:pt modelId="{716BA207-0F2E-458C-9762-6F5603A3D1C9}" type="pres">
      <dgm:prSet presAssocID="{A89A0BAF-EEF5-4C98-B142-3B4714B946CE}" presName="Parent" presStyleLbl="revTx" presStyleIdx="9" presStyleCnt="12">
        <dgm:presLayoutVars>
          <dgm:chMax/>
          <dgm:chPref val="4"/>
          <dgm:bulletEnabled val="1"/>
        </dgm:presLayoutVars>
      </dgm:prSet>
      <dgm:spPr/>
    </dgm:pt>
    <dgm:pt modelId="{77FBEF2C-1E2F-4413-B42E-49C3F8C2F4D7}" type="pres">
      <dgm:prSet presAssocID="{A89A0BAF-EEF5-4C98-B142-3B4714B946CE}" presName="childShape" presStyleCnt="0">
        <dgm:presLayoutVars>
          <dgm:chMax val="0"/>
          <dgm:chPref val="0"/>
        </dgm:presLayoutVars>
      </dgm:prSet>
      <dgm:spPr/>
    </dgm:pt>
    <dgm:pt modelId="{30F6225B-0AB3-4543-975F-CBB238F35B4D}" type="pres">
      <dgm:prSet presAssocID="{4107F014-EB49-4947-AE8D-0A58707C684C}" presName="childComposite" presStyleCnt="0">
        <dgm:presLayoutVars>
          <dgm:chMax val="0"/>
          <dgm:chPref val="0"/>
        </dgm:presLayoutVars>
      </dgm:prSet>
      <dgm:spPr/>
    </dgm:pt>
    <dgm:pt modelId="{92DBB118-A447-4D57-8D4E-92ED90843F42}" type="pres">
      <dgm:prSet presAssocID="{4107F014-EB49-4947-AE8D-0A58707C684C}" presName="ChildAccent" presStyleLbl="solidFgAcc1" presStyleIdx="6" presStyleCnt="8"/>
      <dgm:spPr/>
    </dgm:pt>
    <dgm:pt modelId="{1C1399CC-30C9-45FC-B2AC-ECDAA68EA61A}" type="pres">
      <dgm:prSet presAssocID="{4107F014-EB49-4947-AE8D-0A58707C684C}" presName="Child" presStyleLbl="revTx" presStyleIdx="10" presStyleCnt="12" custScaleY="167581">
        <dgm:presLayoutVars>
          <dgm:chMax val="0"/>
          <dgm:chPref val="0"/>
          <dgm:bulletEnabled val="1"/>
        </dgm:presLayoutVars>
      </dgm:prSet>
      <dgm:spPr/>
    </dgm:pt>
    <dgm:pt modelId="{17C17B0B-DDE7-4659-B2D2-AA4660B193FE}" type="pres">
      <dgm:prSet presAssocID="{07D62FC1-6072-48DE-9AA8-D068672F6546}" presName="childComposite" presStyleCnt="0">
        <dgm:presLayoutVars>
          <dgm:chMax val="0"/>
          <dgm:chPref val="0"/>
        </dgm:presLayoutVars>
      </dgm:prSet>
      <dgm:spPr/>
    </dgm:pt>
    <dgm:pt modelId="{C121C300-C433-47C8-B13A-E6DE7E7237B3}" type="pres">
      <dgm:prSet presAssocID="{07D62FC1-6072-48DE-9AA8-D068672F6546}" presName="ChildAccent" presStyleLbl="solidFgAcc1" presStyleIdx="7" presStyleCnt="8"/>
      <dgm:spPr/>
    </dgm:pt>
    <dgm:pt modelId="{3CE9F050-35D9-4E95-B03A-33881C9CDC92}" type="pres">
      <dgm:prSet presAssocID="{07D62FC1-6072-48DE-9AA8-D068672F6546}" presName="Child" presStyleLbl="revTx" presStyleIdx="11" presStyleCnt="12" custScaleY="203800">
        <dgm:presLayoutVars>
          <dgm:chMax val="0"/>
          <dgm:chPref val="0"/>
          <dgm:bulletEnabled val="1"/>
        </dgm:presLayoutVars>
      </dgm:prSet>
      <dgm:spPr/>
    </dgm:pt>
  </dgm:ptLst>
  <dgm:cxnLst>
    <dgm:cxn modelId="{E466BD04-2942-4251-AE0D-A72664AD28AC}" type="presOf" srcId="{CD091DAE-ECD4-4D6C-8B98-40B7D5ED8B55}" destId="{2F2F5A26-8EA8-497F-B756-13128C25E674}" srcOrd="0" destOrd="0" presId="urn:microsoft.com/office/officeart/2008/layout/SquareAccentList"/>
    <dgm:cxn modelId="{7CB77309-6F7A-4803-B331-F27233F66409}" srcId="{CD091DAE-ECD4-4D6C-8B98-40B7D5ED8B55}" destId="{FEF35320-EBCC-4BD8-9077-BA91FEEECA62}" srcOrd="1" destOrd="0" parTransId="{9386311D-8708-4785-8239-AB063728BEDA}" sibTransId="{17668983-161D-48BB-BE83-97200A4D3E05}"/>
    <dgm:cxn modelId="{9CC6D70A-961D-4304-86F6-3B586613AA9D}" srcId="{4505861D-DD0C-439C-A449-F3585714CD7C}" destId="{26537F60-6AD4-4BA5-BB26-3FA133D8FF1E}" srcOrd="2" destOrd="0" parTransId="{F5A13EFE-2154-4AD8-BBB6-1259BFC56B84}" sibTransId="{A839B27F-E152-492B-B20A-1A0BC980731E}"/>
    <dgm:cxn modelId="{D7AB8716-AC61-4722-91C5-C75F978BBA17}" type="presOf" srcId="{D5C4BAD6-3051-4BB5-9985-E020DD140F5E}" destId="{EB0D620D-CDDA-4AC2-BD7A-FC0D70C169A6}" srcOrd="0" destOrd="0" presId="urn:microsoft.com/office/officeart/2008/layout/SquareAccentList"/>
    <dgm:cxn modelId="{3AB03439-3242-4B3B-8D21-008F9401AD6C}" srcId="{26537F60-6AD4-4BA5-BB26-3FA133D8FF1E}" destId="{00D1699D-3CDA-49D2-AED4-8DF1A2C8E533}" srcOrd="1" destOrd="0" parTransId="{239D3EAB-B158-4D8E-852C-925ED230C5A4}" sibTransId="{92F4F091-02F1-4371-85C0-D5C8DB499936}"/>
    <dgm:cxn modelId="{D87FBD3B-8597-4680-9B12-91593D3766FB}" type="presOf" srcId="{0F151D1A-06FC-406E-89B0-D2C3233AD23E}" destId="{A300BEAC-AAF6-4E7B-9F4E-A297532F2B61}" srcOrd="0" destOrd="0" presId="urn:microsoft.com/office/officeart/2008/layout/SquareAccentList"/>
    <dgm:cxn modelId="{F6ACD15B-9F8A-4E10-B247-3D085FA9B67C}" srcId="{26537F60-6AD4-4BA5-BB26-3FA133D8FF1E}" destId="{0D004C51-95D0-460E-8864-01E922C99D92}" srcOrd="0" destOrd="0" parTransId="{056274C2-C672-4B97-9B84-0AEE3B07DA11}" sibTransId="{66EDAF4A-3014-49F2-88F6-706D915BC649}"/>
    <dgm:cxn modelId="{8B64115D-E798-432E-A654-7B06D8FB0AE8}" srcId="{A89A0BAF-EEF5-4C98-B142-3B4714B946CE}" destId="{07D62FC1-6072-48DE-9AA8-D068672F6546}" srcOrd="1" destOrd="0" parTransId="{E50C4467-875E-4747-A6B3-4656C7899D9B}" sibTransId="{A254192F-7FC1-4190-921D-E6D4C11C03F6}"/>
    <dgm:cxn modelId="{61F03041-3682-4DF2-B604-E21AB6EE2092}" srcId="{A89A0BAF-EEF5-4C98-B142-3B4714B946CE}" destId="{4107F014-EB49-4947-AE8D-0A58707C684C}" srcOrd="0" destOrd="0" parTransId="{2A60053E-24C7-436D-B877-BF1F77CB7500}" sibTransId="{681A7254-6063-4B8B-896F-B620A3931C7D}"/>
    <dgm:cxn modelId="{E7B21D6D-7716-4CCF-8C4F-DBD995262450}" type="presOf" srcId="{0D004C51-95D0-460E-8864-01E922C99D92}" destId="{EB7F7D14-12FA-4AF0-86AE-1DCD505A657E}" srcOrd="0" destOrd="0" presId="urn:microsoft.com/office/officeart/2008/layout/SquareAccentList"/>
    <dgm:cxn modelId="{AC4A6570-D48E-4040-A621-E4B5FC0FE196}" type="presOf" srcId="{4505861D-DD0C-439C-A449-F3585714CD7C}" destId="{86D774F9-35F3-4F4B-AC6C-AF33D79D1DE9}" srcOrd="0" destOrd="0" presId="urn:microsoft.com/office/officeart/2008/layout/SquareAccentList"/>
    <dgm:cxn modelId="{000C0C53-F283-42A1-9C4D-F1C40CED1F60}" type="presOf" srcId="{26537F60-6AD4-4BA5-BB26-3FA133D8FF1E}" destId="{BB755CA3-9D07-4123-852E-FB916EACBCAB}" srcOrd="0" destOrd="0" presId="urn:microsoft.com/office/officeart/2008/layout/SquareAccentList"/>
    <dgm:cxn modelId="{C3AAE054-139E-47DB-945F-218D8FD79AA1}" type="presOf" srcId="{612AEDE9-2BD9-4992-8A69-EE3B3D1E9014}" destId="{8A5B5A80-5A93-460E-B2DB-B0591F0B2FE3}" srcOrd="0" destOrd="0" presId="urn:microsoft.com/office/officeart/2008/layout/SquareAccentList"/>
    <dgm:cxn modelId="{926D9D88-5628-4DAD-BE90-5A8A68608F93}" srcId="{4505861D-DD0C-439C-A449-F3585714CD7C}" destId="{A89A0BAF-EEF5-4C98-B142-3B4714B946CE}" srcOrd="3" destOrd="0" parTransId="{E61EF89F-5022-47CA-892B-401348C9CADF}" sibTransId="{487BF024-9027-4459-8FBA-456DB93FE210}"/>
    <dgm:cxn modelId="{11A2A789-9EE4-4F31-B4A9-49795075A071}" type="presOf" srcId="{A89A0BAF-EEF5-4C98-B142-3B4714B946CE}" destId="{716BA207-0F2E-458C-9762-6F5603A3D1C9}" srcOrd="0" destOrd="0" presId="urn:microsoft.com/office/officeart/2008/layout/SquareAccentList"/>
    <dgm:cxn modelId="{41B5208A-A703-4F06-988D-6E23620FD2B2}" type="presOf" srcId="{4107F014-EB49-4947-AE8D-0A58707C684C}" destId="{1C1399CC-30C9-45FC-B2AC-ECDAA68EA61A}" srcOrd="0" destOrd="0" presId="urn:microsoft.com/office/officeart/2008/layout/SquareAccentList"/>
    <dgm:cxn modelId="{66682E8B-0812-4410-A537-56503979E63E}" type="presOf" srcId="{07D62FC1-6072-48DE-9AA8-D068672F6546}" destId="{3CE9F050-35D9-4E95-B03A-33881C9CDC92}" srcOrd="0" destOrd="0" presId="urn:microsoft.com/office/officeart/2008/layout/SquareAccentList"/>
    <dgm:cxn modelId="{C3F8E9A5-3BBF-4360-803D-0B8DA54485D2}" type="presOf" srcId="{00D1699D-3CDA-49D2-AED4-8DF1A2C8E533}" destId="{04634E30-E223-4734-AB70-0CCDFA472204}" srcOrd="0" destOrd="0" presId="urn:microsoft.com/office/officeart/2008/layout/SquareAccentList"/>
    <dgm:cxn modelId="{E53952B6-A245-40DA-82D0-9727A5959758}" type="presOf" srcId="{EA2DC48E-5CEE-42F8-909C-7A42F5EB22E9}" destId="{173C3B54-3085-4716-8D5A-19F56F6821FB}" srcOrd="0" destOrd="0" presId="urn:microsoft.com/office/officeart/2008/layout/SquareAccentList"/>
    <dgm:cxn modelId="{4136DBB6-33C9-47D0-B06F-81A9572BCF8C}" srcId="{CD091DAE-ECD4-4D6C-8B98-40B7D5ED8B55}" destId="{612AEDE9-2BD9-4992-8A69-EE3B3D1E9014}" srcOrd="0" destOrd="0" parTransId="{49E9F222-0035-4A57-889E-9B2A12D00A8E}" sibTransId="{40D2C83C-33BA-4D59-B0D9-364158355674}"/>
    <dgm:cxn modelId="{B87477B7-A32C-42D5-9A87-024D7FC98732}" srcId="{4505861D-DD0C-439C-A449-F3585714CD7C}" destId="{EA2DC48E-5CEE-42F8-909C-7A42F5EB22E9}" srcOrd="0" destOrd="0" parTransId="{8CA1EABD-6261-4648-A9B9-F93720F0317A}" sibTransId="{AD5A8806-B91B-43CF-8FAB-284E5743D6F9}"/>
    <dgm:cxn modelId="{F13C54CC-787E-42AD-96F8-69370E7A96C0}" srcId="{4505861D-DD0C-439C-A449-F3585714CD7C}" destId="{CD091DAE-ECD4-4D6C-8B98-40B7D5ED8B55}" srcOrd="1" destOrd="0" parTransId="{F9E08377-D7D2-4C42-BABC-66719497C6FC}" sibTransId="{59E05076-15B1-4EF5-BD33-3AA4B11F7C84}"/>
    <dgm:cxn modelId="{DD1CFBD4-7924-48BE-9077-597DD8A5DD4E}" type="presOf" srcId="{FEF35320-EBCC-4BD8-9077-BA91FEEECA62}" destId="{141E2819-5512-4B82-865A-C229FC169C06}" srcOrd="0" destOrd="0" presId="urn:microsoft.com/office/officeart/2008/layout/SquareAccentList"/>
    <dgm:cxn modelId="{972231F8-66C1-4222-B53E-F78BFA2F5C6C}" srcId="{EA2DC48E-5CEE-42F8-909C-7A42F5EB22E9}" destId="{0F151D1A-06FC-406E-89B0-D2C3233AD23E}" srcOrd="1" destOrd="0" parTransId="{C8E4BD42-B058-4601-B835-5D4CA6768ED4}" sibTransId="{BAB662B0-3BF4-433F-9B98-D1DB513D1ECF}"/>
    <dgm:cxn modelId="{05F9EBFC-63A4-410D-A8F3-11ABBA64D1CB}" srcId="{EA2DC48E-5CEE-42F8-909C-7A42F5EB22E9}" destId="{D5C4BAD6-3051-4BB5-9985-E020DD140F5E}" srcOrd="0" destOrd="0" parTransId="{72E6BC6A-A5DB-46DE-8C29-97AD851ADE24}" sibTransId="{C1C1042C-82AA-4BF4-8BB0-28291C6D106D}"/>
    <dgm:cxn modelId="{E7446E8D-C935-47DF-93AF-E6BA192012B2}" type="presParOf" srcId="{86D774F9-35F3-4F4B-AC6C-AF33D79D1DE9}" destId="{80FE7FC1-2E57-4C59-80EB-8CEEAF630DBD}" srcOrd="0" destOrd="0" presId="urn:microsoft.com/office/officeart/2008/layout/SquareAccentList"/>
    <dgm:cxn modelId="{CDBA53CA-613A-4912-9370-87858565A6C0}" type="presParOf" srcId="{80FE7FC1-2E57-4C59-80EB-8CEEAF630DBD}" destId="{D8162540-37A3-4A54-86E7-EEA37AD4DC4A}" srcOrd="0" destOrd="0" presId="urn:microsoft.com/office/officeart/2008/layout/SquareAccentList"/>
    <dgm:cxn modelId="{2F6ED574-48E5-491E-86FC-872A5EF78422}" type="presParOf" srcId="{D8162540-37A3-4A54-86E7-EEA37AD4DC4A}" destId="{3301F8E7-209C-47EC-85DD-EDDF54A1FF34}" srcOrd="0" destOrd="0" presId="urn:microsoft.com/office/officeart/2008/layout/SquareAccentList"/>
    <dgm:cxn modelId="{FFDE942D-8C32-4125-B54D-7D6FA8B8FDE1}" type="presParOf" srcId="{D8162540-37A3-4A54-86E7-EEA37AD4DC4A}" destId="{1C238946-BECF-4B14-B1A5-11FC55499BA1}" srcOrd="1" destOrd="0" presId="urn:microsoft.com/office/officeart/2008/layout/SquareAccentList"/>
    <dgm:cxn modelId="{3E697AE3-978D-40F4-A222-336131370068}" type="presParOf" srcId="{D8162540-37A3-4A54-86E7-EEA37AD4DC4A}" destId="{173C3B54-3085-4716-8D5A-19F56F6821FB}" srcOrd="2" destOrd="0" presId="urn:microsoft.com/office/officeart/2008/layout/SquareAccentList"/>
    <dgm:cxn modelId="{FF1C84C0-C058-4502-8138-3E101BD972C5}" type="presParOf" srcId="{80FE7FC1-2E57-4C59-80EB-8CEEAF630DBD}" destId="{7D80F248-A283-4290-A15E-AF6B31726200}" srcOrd="1" destOrd="0" presId="urn:microsoft.com/office/officeart/2008/layout/SquareAccentList"/>
    <dgm:cxn modelId="{B412261C-8B4C-473F-82B0-FC218FD87357}" type="presParOf" srcId="{7D80F248-A283-4290-A15E-AF6B31726200}" destId="{F5583A58-CC95-4808-B8A8-41B5C33CB8EB}" srcOrd="0" destOrd="0" presId="urn:microsoft.com/office/officeart/2008/layout/SquareAccentList"/>
    <dgm:cxn modelId="{742F0F20-2673-4A13-BA3F-7090BC2CDD27}" type="presParOf" srcId="{F5583A58-CC95-4808-B8A8-41B5C33CB8EB}" destId="{5DF85ED2-3508-4119-9DA0-8086552868FE}" srcOrd="0" destOrd="0" presId="urn:microsoft.com/office/officeart/2008/layout/SquareAccentList"/>
    <dgm:cxn modelId="{27484764-2FF1-41EA-93CF-C1A189556683}" type="presParOf" srcId="{F5583A58-CC95-4808-B8A8-41B5C33CB8EB}" destId="{EB0D620D-CDDA-4AC2-BD7A-FC0D70C169A6}" srcOrd="1" destOrd="0" presId="urn:microsoft.com/office/officeart/2008/layout/SquareAccentList"/>
    <dgm:cxn modelId="{463B9688-D42F-4D4A-8D06-5D2E037F8C96}" type="presParOf" srcId="{7D80F248-A283-4290-A15E-AF6B31726200}" destId="{F0A58750-318E-4EAA-9054-5FAD2DC26971}" srcOrd="1" destOrd="0" presId="urn:microsoft.com/office/officeart/2008/layout/SquareAccentList"/>
    <dgm:cxn modelId="{F214681A-4EA1-4A1E-AF47-83D1D4F1D5D4}" type="presParOf" srcId="{F0A58750-318E-4EAA-9054-5FAD2DC26971}" destId="{D9141FEE-4FC9-45DB-A0D9-5BD7BDA4E20A}" srcOrd="0" destOrd="0" presId="urn:microsoft.com/office/officeart/2008/layout/SquareAccentList"/>
    <dgm:cxn modelId="{E794BB85-00BC-482B-BC9F-A93B5DABB0EC}" type="presParOf" srcId="{F0A58750-318E-4EAA-9054-5FAD2DC26971}" destId="{A300BEAC-AAF6-4E7B-9F4E-A297532F2B61}" srcOrd="1" destOrd="0" presId="urn:microsoft.com/office/officeart/2008/layout/SquareAccentList"/>
    <dgm:cxn modelId="{ED6B4178-E33A-40D1-B6B6-BCFDC57E1983}" type="presParOf" srcId="{86D774F9-35F3-4F4B-AC6C-AF33D79D1DE9}" destId="{89B074E8-1B67-4753-8E49-67034B3EE25F}" srcOrd="1" destOrd="0" presId="urn:microsoft.com/office/officeart/2008/layout/SquareAccentList"/>
    <dgm:cxn modelId="{2864E471-201C-4542-AAAA-4D7AD9ECE729}" type="presParOf" srcId="{89B074E8-1B67-4753-8E49-67034B3EE25F}" destId="{0C0DE368-F586-482A-9D05-9FF480273F3B}" srcOrd="0" destOrd="0" presId="urn:microsoft.com/office/officeart/2008/layout/SquareAccentList"/>
    <dgm:cxn modelId="{8191803D-F61B-4F2C-9686-072D6BC0825B}" type="presParOf" srcId="{0C0DE368-F586-482A-9D05-9FF480273F3B}" destId="{34799EEC-BE96-467F-B0CB-D687B7530D7C}" srcOrd="0" destOrd="0" presId="urn:microsoft.com/office/officeart/2008/layout/SquareAccentList"/>
    <dgm:cxn modelId="{86138A84-B25A-469E-BE2F-13CFE6E37A7B}" type="presParOf" srcId="{0C0DE368-F586-482A-9D05-9FF480273F3B}" destId="{F8EB48AF-6AAC-44C4-8F4C-F861B17F891B}" srcOrd="1" destOrd="0" presId="urn:microsoft.com/office/officeart/2008/layout/SquareAccentList"/>
    <dgm:cxn modelId="{74449B9A-AC89-4A1D-88A8-D69E64A8419C}" type="presParOf" srcId="{0C0DE368-F586-482A-9D05-9FF480273F3B}" destId="{2F2F5A26-8EA8-497F-B756-13128C25E674}" srcOrd="2" destOrd="0" presId="urn:microsoft.com/office/officeart/2008/layout/SquareAccentList"/>
    <dgm:cxn modelId="{F9F1DC8A-490D-4CCD-B603-FF2216C0FA91}" type="presParOf" srcId="{89B074E8-1B67-4753-8E49-67034B3EE25F}" destId="{BC22D6B9-F883-4295-9975-DF8BE0874EF9}" srcOrd="1" destOrd="0" presId="urn:microsoft.com/office/officeart/2008/layout/SquareAccentList"/>
    <dgm:cxn modelId="{7D50C850-5F57-4EA2-B5A7-0D3358224029}" type="presParOf" srcId="{BC22D6B9-F883-4295-9975-DF8BE0874EF9}" destId="{A86B3D3E-17FD-49BF-8D90-94D54CC31D88}" srcOrd="0" destOrd="0" presId="urn:microsoft.com/office/officeart/2008/layout/SquareAccentList"/>
    <dgm:cxn modelId="{9CFB165E-975D-4BB1-A688-CD663FFC49C1}" type="presParOf" srcId="{A86B3D3E-17FD-49BF-8D90-94D54CC31D88}" destId="{D11F0934-C732-419C-9DEA-DD1D3D39FDF8}" srcOrd="0" destOrd="0" presId="urn:microsoft.com/office/officeart/2008/layout/SquareAccentList"/>
    <dgm:cxn modelId="{3FEEC319-1446-4C58-A0CE-67673DC5576A}" type="presParOf" srcId="{A86B3D3E-17FD-49BF-8D90-94D54CC31D88}" destId="{8A5B5A80-5A93-460E-B2DB-B0591F0B2FE3}" srcOrd="1" destOrd="0" presId="urn:microsoft.com/office/officeart/2008/layout/SquareAccentList"/>
    <dgm:cxn modelId="{108B71EF-D00C-4F3B-84B3-7E083D7E97E7}" type="presParOf" srcId="{BC22D6B9-F883-4295-9975-DF8BE0874EF9}" destId="{83708F84-EE42-4564-8371-0DCD174F8C66}" srcOrd="1" destOrd="0" presId="urn:microsoft.com/office/officeart/2008/layout/SquareAccentList"/>
    <dgm:cxn modelId="{5990C649-93BB-4558-BC7F-3B7239ECA5D8}" type="presParOf" srcId="{83708F84-EE42-4564-8371-0DCD174F8C66}" destId="{FF14C1D9-BDFE-4611-84D7-FE234F1D5980}" srcOrd="0" destOrd="0" presId="urn:microsoft.com/office/officeart/2008/layout/SquareAccentList"/>
    <dgm:cxn modelId="{BFE4C008-B5FB-41CC-8287-09B1D4BF3AF9}" type="presParOf" srcId="{83708F84-EE42-4564-8371-0DCD174F8C66}" destId="{141E2819-5512-4B82-865A-C229FC169C06}" srcOrd="1" destOrd="0" presId="urn:microsoft.com/office/officeart/2008/layout/SquareAccentList"/>
    <dgm:cxn modelId="{7409C6D3-8316-481A-88CA-50F7DCF0A797}" type="presParOf" srcId="{86D774F9-35F3-4F4B-AC6C-AF33D79D1DE9}" destId="{719990E5-AD92-432E-BCDC-3429A048DEA9}" srcOrd="2" destOrd="0" presId="urn:microsoft.com/office/officeart/2008/layout/SquareAccentList"/>
    <dgm:cxn modelId="{BE16D0BD-3B15-4EEF-B1F3-5D3EE993E8D5}" type="presParOf" srcId="{719990E5-AD92-432E-BCDC-3429A048DEA9}" destId="{AAF7873C-BD6D-440C-8BAE-9AAF6B2BA657}" srcOrd="0" destOrd="0" presId="urn:microsoft.com/office/officeart/2008/layout/SquareAccentList"/>
    <dgm:cxn modelId="{D11674BD-E721-4AAF-A9B7-830C90660915}" type="presParOf" srcId="{AAF7873C-BD6D-440C-8BAE-9AAF6B2BA657}" destId="{362513A4-9D40-43C0-B88B-E839128F230D}" srcOrd="0" destOrd="0" presId="urn:microsoft.com/office/officeart/2008/layout/SquareAccentList"/>
    <dgm:cxn modelId="{83F38A18-BA2D-4685-BEF0-1AC43F2D636F}" type="presParOf" srcId="{AAF7873C-BD6D-440C-8BAE-9AAF6B2BA657}" destId="{AA463904-4851-4492-9FE7-2B6140F143E8}" srcOrd="1" destOrd="0" presId="urn:microsoft.com/office/officeart/2008/layout/SquareAccentList"/>
    <dgm:cxn modelId="{5BB67CEA-8F2D-4068-8AD7-190C9D46B16D}" type="presParOf" srcId="{AAF7873C-BD6D-440C-8BAE-9AAF6B2BA657}" destId="{BB755CA3-9D07-4123-852E-FB916EACBCAB}" srcOrd="2" destOrd="0" presId="urn:microsoft.com/office/officeart/2008/layout/SquareAccentList"/>
    <dgm:cxn modelId="{030961BF-370A-47A5-8967-772050ADFAA4}" type="presParOf" srcId="{719990E5-AD92-432E-BCDC-3429A048DEA9}" destId="{C7393432-929A-4F2B-9807-6B90CC3F9AA3}" srcOrd="1" destOrd="0" presId="urn:microsoft.com/office/officeart/2008/layout/SquareAccentList"/>
    <dgm:cxn modelId="{106CA2D9-6D2F-405D-9737-E1AD7973192C}" type="presParOf" srcId="{C7393432-929A-4F2B-9807-6B90CC3F9AA3}" destId="{872ECFE0-D09A-414C-8244-FD733F817025}" srcOrd="0" destOrd="0" presId="urn:microsoft.com/office/officeart/2008/layout/SquareAccentList"/>
    <dgm:cxn modelId="{5089CD9D-1737-44B1-B5C0-0046B285059C}" type="presParOf" srcId="{872ECFE0-D09A-414C-8244-FD733F817025}" destId="{CBAD6FF8-820D-4849-A0EA-488611E6DCCB}" srcOrd="0" destOrd="0" presId="urn:microsoft.com/office/officeart/2008/layout/SquareAccentList"/>
    <dgm:cxn modelId="{5B5DE22F-2835-4C36-9C17-E3FC4BB2B873}" type="presParOf" srcId="{872ECFE0-D09A-414C-8244-FD733F817025}" destId="{EB7F7D14-12FA-4AF0-86AE-1DCD505A657E}" srcOrd="1" destOrd="0" presId="urn:microsoft.com/office/officeart/2008/layout/SquareAccentList"/>
    <dgm:cxn modelId="{80A318DE-B308-412F-AECD-B818E9E26374}" type="presParOf" srcId="{C7393432-929A-4F2B-9807-6B90CC3F9AA3}" destId="{D802A8E0-94D5-409F-929C-B8908E432F2B}" srcOrd="1" destOrd="0" presId="urn:microsoft.com/office/officeart/2008/layout/SquareAccentList"/>
    <dgm:cxn modelId="{2522070D-9685-4C9C-983D-DFAD9EC0A25E}" type="presParOf" srcId="{D802A8E0-94D5-409F-929C-B8908E432F2B}" destId="{707D4610-E47A-406A-91F1-C445B4348881}" srcOrd="0" destOrd="0" presId="urn:microsoft.com/office/officeart/2008/layout/SquareAccentList"/>
    <dgm:cxn modelId="{20257A80-93D7-48BD-8FAF-335133F55F79}" type="presParOf" srcId="{D802A8E0-94D5-409F-929C-B8908E432F2B}" destId="{04634E30-E223-4734-AB70-0CCDFA472204}" srcOrd="1" destOrd="0" presId="urn:microsoft.com/office/officeart/2008/layout/SquareAccentList"/>
    <dgm:cxn modelId="{9D07A3F9-5FFF-4A71-B432-D329C71F4602}" type="presParOf" srcId="{86D774F9-35F3-4F4B-AC6C-AF33D79D1DE9}" destId="{D4B2ADEA-3876-43FA-9A5D-7E69040B98D0}" srcOrd="3" destOrd="0" presId="urn:microsoft.com/office/officeart/2008/layout/SquareAccentList"/>
    <dgm:cxn modelId="{5BEF0372-A23E-4F79-8DF4-9D275BA374AC}" type="presParOf" srcId="{D4B2ADEA-3876-43FA-9A5D-7E69040B98D0}" destId="{D1287029-B649-401F-9DC0-4CA174C6533D}" srcOrd="0" destOrd="0" presId="urn:microsoft.com/office/officeart/2008/layout/SquareAccentList"/>
    <dgm:cxn modelId="{1A2B0AC2-9066-44FE-AE5C-EC847598FCAB}" type="presParOf" srcId="{D1287029-B649-401F-9DC0-4CA174C6533D}" destId="{296AD43C-14F4-47F2-82B9-3DCDF4F48BA0}" srcOrd="0" destOrd="0" presId="urn:microsoft.com/office/officeart/2008/layout/SquareAccentList"/>
    <dgm:cxn modelId="{FF596B1E-40F1-48EC-B6CA-9E6D85A97917}" type="presParOf" srcId="{D1287029-B649-401F-9DC0-4CA174C6533D}" destId="{2DDC214E-5348-4EE1-9C18-CC5457EDD236}" srcOrd="1" destOrd="0" presId="urn:microsoft.com/office/officeart/2008/layout/SquareAccentList"/>
    <dgm:cxn modelId="{D264B689-88DE-4B0F-ABBE-EEA3C163130F}" type="presParOf" srcId="{D1287029-B649-401F-9DC0-4CA174C6533D}" destId="{716BA207-0F2E-458C-9762-6F5603A3D1C9}" srcOrd="2" destOrd="0" presId="urn:microsoft.com/office/officeart/2008/layout/SquareAccentList"/>
    <dgm:cxn modelId="{A20CB854-0B90-421E-A248-45200C103A43}" type="presParOf" srcId="{D4B2ADEA-3876-43FA-9A5D-7E69040B98D0}" destId="{77FBEF2C-1E2F-4413-B42E-49C3F8C2F4D7}" srcOrd="1" destOrd="0" presId="urn:microsoft.com/office/officeart/2008/layout/SquareAccentList"/>
    <dgm:cxn modelId="{746DF915-AD74-47D1-B9BE-491621F3DD7C}" type="presParOf" srcId="{77FBEF2C-1E2F-4413-B42E-49C3F8C2F4D7}" destId="{30F6225B-0AB3-4543-975F-CBB238F35B4D}" srcOrd="0" destOrd="0" presId="urn:microsoft.com/office/officeart/2008/layout/SquareAccentList"/>
    <dgm:cxn modelId="{1F898C2B-3854-48AB-9D69-73075E9A3506}" type="presParOf" srcId="{30F6225B-0AB3-4543-975F-CBB238F35B4D}" destId="{92DBB118-A447-4D57-8D4E-92ED90843F42}" srcOrd="0" destOrd="0" presId="urn:microsoft.com/office/officeart/2008/layout/SquareAccentList"/>
    <dgm:cxn modelId="{3B3A8529-CB67-4838-A1C0-CF9DDB84BC0A}" type="presParOf" srcId="{30F6225B-0AB3-4543-975F-CBB238F35B4D}" destId="{1C1399CC-30C9-45FC-B2AC-ECDAA68EA61A}" srcOrd="1" destOrd="0" presId="urn:microsoft.com/office/officeart/2008/layout/SquareAccentList"/>
    <dgm:cxn modelId="{589750F2-0808-4172-8C50-52C1C67B98DE}" type="presParOf" srcId="{77FBEF2C-1E2F-4413-B42E-49C3F8C2F4D7}" destId="{17C17B0B-DDE7-4659-B2D2-AA4660B193FE}" srcOrd="1" destOrd="0" presId="urn:microsoft.com/office/officeart/2008/layout/SquareAccentList"/>
    <dgm:cxn modelId="{F209AF32-636E-40AE-9AC9-A31D64312DE6}" type="presParOf" srcId="{17C17B0B-DDE7-4659-B2D2-AA4660B193FE}" destId="{C121C300-C433-47C8-B13A-E6DE7E7237B3}" srcOrd="0" destOrd="0" presId="urn:microsoft.com/office/officeart/2008/layout/SquareAccentList"/>
    <dgm:cxn modelId="{FC896FAD-7EC7-4F2E-8142-A3A05630FD5B}" type="presParOf" srcId="{17C17B0B-DDE7-4659-B2D2-AA4660B193FE}" destId="{3CE9F050-35D9-4E95-B03A-33881C9CDC92}" srcOrd="1" destOrd="0" presId="urn:microsoft.com/office/officeart/2008/layout/Squa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01F8E7-209C-47EC-85DD-EDDF54A1FF34}">
      <dsp:nvSpPr>
        <dsp:cNvPr id="0" name=""/>
        <dsp:cNvSpPr/>
      </dsp:nvSpPr>
      <dsp:spPr>
        <a:xfrm>
          <a:off x="5927" y="587525"/>
          <a:ext cx="2779952" cy="327053"/>
        </a:xfrm>
        <a:prstGeom prst="rect">
          <a:avLst/>
        </a:prstGeom>
        <a:solidFill>
          <a:schemeClr val="accent1">
            <a:shade val="8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C238946-BECF-4B14-B1A5-11FC55499BA1}">
      <dsp:nvSpPr>
        <dsp:cNvPr id="0" name=""/>
        <dsp:cNvSpPr/>
      </dsp:nvSpPr>
      <dsp:spPr>
        <a:xfrm>
          <a:off x="5927" y="710352"/>
          <a:ext cx="204225" cy="204225"/>
        </a:xfrm>
        <a:prstGeom prst="rect">
          <a:avLst/>
        </a:prstGeom>
        <a:solidFill>
          <a:schemeClr val="lt1">
            <a:alpha val="90000"/>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73C3B54-3085-4716-8D5A-19F56F6821FB}">
      <dsp:nvSpPr>
        <dsp:cNvPr id="0" name=""/>
        <dsp:cNvSpPr/>
      </dsp:nvSpPr>
      <dsp:spPr>
        <a:xfrm>
          <a:off x="0" y="0"/>
          <a:ext cx="2779952" cy="587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pt-BR" sz="2800" b="1" kern="1200"/>
            <a:t>FT-NEWAVE</a:t>
          </a:r>
        </a:p>
      </dsp:txBody>
      <dsp:txXfrm>
        <a:off x="0" y="0"/>
        <a:ext cx="2779952" cy="587525"/>
      </dsp:txXfrm>
    </dsp:sp>
    <dsp:sp modelId="{5DF85ED2-3508-4119-9DA0-8086552868FE}">
      <dsp:nvSpPr>
        <dsp:cNvPr id="0" name=""/>
        <dsp:cNvSpPr/>
      </dsp:nvSpPr>
      <dsp:spPr>
        <a:xfrm>
          <a:off x="5927" y="1259444"/>
          <a:ext cx="204220" cy="204220"/>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B0D620D-CDDA-4AC2-BD7A-FC0D70C169A6}">
      <dsp:nvSpPr>
        <dsp:cNvPr id="0" name=""/>
        <dsp:cNvSpPr/>
      </dsp:nvSpPr>
      <dsp:spPr>
        <a:xfrm>
          <a:off x="214588" y="1064539"/>
          <a:ext cx="2585355" cy="6221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l" defTabSz="711200">
            <a:lnSpc>
              <a:spcPct val="90000"/>
            </a:lnSpc>
            <a:spcBef>
              <a:spcPct val="0"/>
            </a:spcBef>
            <a:spcAft>
              <a:spcPct val="35000"/>
            </a:spcAft>
            <a:buNone/>
          </a:pPr>
          <a:r>
            <a:rPr lang="pt-BR" sz="1600" b="0" kern="1200">
              <a:latin typeface="+mn-lt"/>
            </a:rPr>
            <a:t>Versão </a:t>
          </a:r>
          <a:r>
            <a:rPr lang="pt-BR" sz="1600" b="0" kern="1200">
              <a:latin typeface="+mn-lt"/>
              <a:cs typeface="Calibri" panose="020F0502020204030204" pitchFamily="34" charset="0"/>
            </a:rPr>
            <a:t>28</a:t>
          </a:r>
          <a:r>
            <a:rPr lang="pt-BR" sz="1600" b="0" kern="1200">
              <a:latin typeface="+mn-lt"/>
            </a:rPr>
            <a:t> em uso</a:t>
          </a:r>
        </a:p>
      </dsp:txBody>
      <dsp:txXfrm>
        <a:off x="214588" y="1064539"/>
        <a:ext cx="2585355" cy="622134"/>
      </dsp:txXfrm>
    </dsp:sp>
    <dsp:sp modelId="{D9141FEE-4FC9-45DB-A0D9-5BD7BDA4E20A}">
      <dsp:nvSpPr>
        <dsp:cNvPr id="0" name=""/>
        <dsp:cNvSpPr/>
      </dsp:nvSpPr>
      <dsp:spPr>
        <a:xfrm>
          <a:off x="5927" y="2022078"/>
          <a:ext cx="204220" cy="204220"/>
        </a:xfrm>
        <a:prstGeom prst="rect">
          <a:avLst/>
        </a:prstGeom>
        <a:solidFill>
          <a:schemeClr val="lt1">
            <a:hueOff val="0"/>
            <a:satOff val="0"/>
            <a:lumOff val="0"/>
            <a:alphaOff val="0"/>
          </a:schemeClr>
        </a:solidFill>
        <a:ln w="12700" cap="flat" cmpd="sng" algn="ctr">
          <a:solidFill>
            <a:schemeClr val="accent1">
              <a:shade val="80000"/>
              <a:hueOff val="38752"/>
              <a:satOff val="739"/>
              <a:lumOff val="3265"/>
              <a:alphaOff val="0"/>
            </a:schemeClr>
          </a:solidFill>
          <a:prstDash val="solid"/>
          <a:miter lim="800000"/>
        </a:ln>
        <a:effectLst/>
      </dsp:spPr>
      <dsp:style>
        <a:lnRef idx="2">
          <a:scrgbClr r="0" g="0" b="0"/>
        </a:lnRef>
        <a:fillRef idx="1">
          <a:scrgbClr r="0" g="0" b="0"/>
        </a:fillRef>
        <a:effectRef idx="0">
          <a:scrgbClr r="0" g="0" b="0"/>
        </a:effectRef>
        <a:fontRef idx="minor"/>
      </dsp:style>
    </dsp:sp>
    <dsp:sp modelId="{A300BEAC-AAF6-4E7B-9F4E-A297532F2B61}">
      <dsp:nvSpPr>
        <dsp:cNvPr id="0" name=""/>
        <dsp:cNvSpPr/>
      </dsp:nvSpPr>
      <dsp:spPr>
        <a:xfrm>
          <a:off x="200523" y="1672621"/>
          <a:ext cx="2585355" cy="9031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l" defTabSz="711200" rtl="0">
            <a:lnSpc>
              <a:spcPct val="90000"/>
            </a:lnSpc>
            <a:spcBef>
              <a:spcPct val="0"/>
            </a:spcBef>
            <a:spcAft>
              <a:spcPct val="35000"/>
            </a:spcAft>
            <a:buNone/>
          </a:pPr>
          <a:r>
            <a:rPr lang="pt-BR" sz="1600" b="0" kern="1200">
              <a:latin typeface="+mn-lt"/>
            </a:rPr>
            <a:t>Sem previsão de início de FT.</a:t>
          </a:r>
        </a:p>
      </dsp:txBody>
      <dsp:txXfrm>
        <a:off x="200523" y="1672621"/>
        <a:ext cx="2585355" cy="903134"/>
      </dsp:txXfrm>
    </dsp:sp>
    <dsp:sp modelId="{34799EEC-BE96-467F-B0CB-D687B7530D7C}">
      <dsp:nvSpPr>
        <dsp:cNvPr id="0" name=""/>
        <dsp:cNvSpPr/>
      </dsp:nvSpPr>
      <dsp:spPr>
        <a:xfrm>
          <a:off x="2924877" y="587525"/>
          <a:ext cx="2779952" cy="327053"/>
        </a:xfrm>
        <a:prstGeom prst="rect">
          <a:avLst/>
        </a:prstGeom>
        <a:solidFill>
          <a:schemeClr val="accent1">
            <a:shade val="80000"/>
            <a:hueOff val="90421"/>
            <a:satOff val="1725"/>
            <a:lumOff val="7618"/>
            <a:alphaOff val="0"/>
          </a:schemeClr>
        </a:solidFill>
        <a:ln w="12700" cap="flat" cmpd="sng" algn="ctr">
          <a:solidFill>
            <a:schemeClr val="accent1">
              <a:shade val="80000"/>
              <a:hueOff val="90421"/>
              <a:satOff val="1725"/>
              <a:lumOff val="761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8EB48AF-6AAC-44C4-8F4C-F861B17F891B}">
      <dsp:nvSpPr>
        <dsp:cNvPr id="0" name=""/>
        <dsp:cNvSpPr/>
      </dsp:nvSpPr>
      <dsp:spPr>
        <a:xfrm>
          <a:off x="2924877" y="710352"/>
          <a:ext cx="204225" cy="204225"/>
        </a:xfrm>
        <a:prstGeom prst="rect">
          <a:avLst/>
        </a:prstGeom>
        <a:solidFill>
          <a:schemeClr val="lt1">
            <a:alpha val="90000"/>
            <a:hueOff val="0"/>
            <a:satOff val="0"/>
            <a:lumOff val="0"/>
            <a:alphaOff val="0"/>
          </a:schemeClr>
        </a:solidFill>
        <a:ln w="12700" cap="flat" cmpd="sng" algn="ctr">
          <a:solidFill>
            <a:schemeClr val="accent1">
              <a:shade val="80000"/>
              <a:hueOff val="90421"/>
              <a:satOff val="1725"/>
              <a:lumOff val="7618"/>
              <a:alphaOff val="0"/>
            </a:schemeClr>
          </a:solidFill>
          <a:prstDash val="solid"/>
          <a:miter lim="800000"/>
        </a:ln>
        <a:effectLst/>
      </dsp:spPr>
      <dsp:style>
        <a:lnRef idx="2">
          <a:scrgbClr r="0" g="0" b="0"/>
        </a:lnRef>
        <a:fillRef idx="1">
          <a:scrgbClr r="0" g="0" b="0"/>
        </a:fillRef>
        <a:effectRef idx="0">
          <a:scrgbClr r="0" g="0" b="0"/>
        </a:effectRef>
        <a:fontRef idx="minor"/>
      </dsp:style>
    </dsp:sp>
    <dsp:sp modelId="{2F2F5A26-8EA8-497F-B756-13128C25E674}">
      <dsp:nvSpPr>
        <dsp:cNvPr id="0" name=""/>
        <dsp:cNvSpPr/>
      </dsp:nvSpPr>
      <dsp:spPr>
        <a:xfrm>
          <a:off x="2924877" y="0"/>
          <a:ext cx="2779952" cy="587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pt-BR" sz="2800" b="1" kern="1200"/>
            <a:t>FT-DECOMP</a:t>
          </a:r>
        </a:p>
      </dsp:txBody>
      <dsp:txXfrm>
        <a:off x="2924877" y="0"/>
        <a:ext cx="2779952" cy="587525"/>
      </dsp:txXfrm>
    </dsp:sp>
    <dsp:sp modelId="{D11F0934-C732-419C-9DEA-DD1D3D39FDF8}">
      <dsp:nvSpPr>
        <dsp:cNvPr id="0" name=""/>
        <dsp:cNvSpPr/>
      </dsp:nvSpPr>
      <dsp:spPr>
        <a:xfrm>
          <a:off x="2924877" y="1098823"/>
          <a:ext cx="204220" cy="204220"/>
        </a:xfrm>
        <a:prstGeom prst="rect">
          <a:avLst/>
        </a:prstGeom>
        <a:solidFill>
          <a:schemeClr val="lt1">
            <a:hueOff val="0"/>
            <a:satOff val="0"/>
            <a:lumOff val="0"/>
            <a:alphaOff val="0"/>
          </a:schemeClr>
        </a:solidFill>
        <a:ln w="12700" cap="flat" cmpd="sng" algn="ctr">
          <a:solidFill>
            <a:schemeClr val="accent1">
              <a:shade val="80000"/>
              <a:hueOff val="77504"/>
              <a:satOff val="1479"/>
              <a:lumOff val="653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A5B5A80-5A93-460E-B2DB-B0591F0B2FE3}">
      <dsp:nvSpPr>
        <dsp:cNvPr id="0" name=""/>
        <dsp:cNvSpPr/>
      </dsp:nvSpPr>
      <dsp:spPr>
        <a:xfrm>
          <a:off x="3145973" y="1103479"/>
          <a:ext cx="2585355" cy="3571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l" defTabSz="711200" rtl="0">
            <a:lnSpc>
              <a:spcPct val="90000"/>
            </a:lnSpc>
            <a:spcBef>
              <a:spcPct val="0"/>
            </a:spcBef>
            <a:spcAft>
              <a:spcPct val="35000"/>
            </a:spcAft>
            <a:buNone/>
          </a:pPr>
          <a:r>
            <a:rPr lang="pt-BR" sz="1600" kern="1200"/>
            <a:t>Versão 31 em uso.</a:t>
          </a:r>
          <a:r>
            <a:rPr lang="pt-BR" sz="1600" kern="1200">
              <a:latin typeface="Calibri Light" panose="020F0302020204030204"/>
            </a:rPr>
            <a:t> </a:t>
          </a:r>
          <a:endParaRPr lang="pt-BR" sz="1600" kern="1200"/>
        </a:p>
      </dsp:txBody>
      <dsp:txXfrm>
        <a:off x="3145973" y="1103479"/>
        <a:ext cx="2585355" cy="357142"/>
      </dsp:txXfrm>
    </dsp:sp>
    <dsp:sp modelId="{FF14C1D9-BDFE-4611-84D7-FE234F1D5980}">
      <dsp:nvSpPr>
        <dsp:cNvPr id="0" name=""/>
        <dsp:cNvSpPr/>
      </dsp:nvSpPr>
      <dsp:spPr>
        <a:xfrm>
          <a:off x="2924877" y="1761866"/>
          <a:ext cx="204220" cy="204220"/>
        </a:xfrm>
        <a:prstGeom prst="rect">
          <a:avLst/>
        </a:prstGeom>
        <a:solidFill>
          <a:schemeClr val="lt1">
            <a:hueOff val="0"/>
            <a:satOff val="0"/>
            <a:lumOff val="0"/>
            <a:alphaOff val="0"/>
          </a:schemeClr>
        </a:solidFill>
        <a:ln w="12700" cap="flat" cmpd="sng" algn="ctr">
          <a:solidFill>
            <a:schemeClr val="accent1">
              <a:shade val="80000"/>
              <a:hueOff val="116256"/>
              <a:satOff val="2218"/>
              <a:lumOff val="9795"/>
              <a:alphaOff val="0"/>
            </a:schemeClr>
          </a:solidFill>
          <a:prstDash val="solid"/>
          <a:miter lim="800000"/>
        </a:ln>
        <a:effectLst/>
      </dsp:spPr>
      <dsp:style>
        <a:lnRef idx="2">
          <a:scrgbClr r="0" g="0" b="0"/>
        </a:lnRef>
        <a:fillRef idx="1">
          <a:scrgbClr r="0" g="0" b="0"/>
        </a:fillRef>
        <a:effectRef idx="0">
          <a:scrgbClr r="0" g="0" b="0"/>
        </a:effectRef>
        <a:fontRef idx="minor"/>
      </dsp:style>
    </dsp:sp>
    <dsp:sp modelId="{141E2819-5512-4B82-865A-C229FC169C06}">
      <dsp:nvSpPr>
        <dsp:cNvPr id="0" name=""/>
        <dsp:cNvSpPr/>
      </dsp:nvSpPr>
      <dsp:spPr>
        <a:xfrm>
          <a:off x="3119473" y="1407629"/>
          <a:ext cx="2585355" cy="9126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l" defTabSz="711200">
            <a:lnSpc>
              <a:spcPct val="90000"/>
            </a:lnSpc>
            <a:spcBef>
              <a:spcPct val="0"/>
            </a:spcBef>
            <a:spcAft>
              <a:spcPct val="35000"/>
            </a:spcAft>
            <a:buNone/>
          </a:pPr>
          <a:r>
            <a:rPr lang="pt-BR" sz="1600" kern="1200"/>
            <a:t>Sem previsão de início da FT.</a:t>
          </a:r>
        </a:p>
      </dsp:txBody>
      <dsp:txXfrm>
        <a:off x="3119473" y="1407629"/>
        <a:ext cx="2585355" cy="912693"/>
      </dsp:txXfrm>
    </dsp:sp>
    <dsp:sp modelId="{362513A4-9D40-43C0-B88B-E839128F230D}">
      <dsp:nvSpPr>
        <dsp:cNvPr id="0" name=""/>
        <dsp:cNvSpPr/>
      </dsp:nvSpPr>
      <dsp:spPr>
        <a:xfrm>
          <a:off x="5843826" y="587525"/>
          <a:ext cx="2779952" cy="327053"/>
        </a:xfrm>
        <a:prstGeom prst="rect">
          <a:avLst/>
        </a:prstGeom>
        <a:solidFill>
          <a:schemeClr val="accent1">
            <a:shade val="80000"/>
            <a:hueOff val="180842"/>
            <a:satOff val="3450"/>
            <a:lumOff val="15237"/>
            <a:alphaOff val="0"/>
          </a:schemeClr>
        </a:solidFill>
        <a:ln w="12700" cap="flat" cmpd="sng" algn="ctr">
          <a:solidFill>
            <a:schemeClr val="accent1">
              <a:shade val="80000"/>
              <a:hueOff val="180842"/>
              <a:satOff val="3450"/>
              <a:lumOff val="1523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A463904-4851-4492-9FE7-2B6140F143E8}">
      <dsp:nvSpPr>
        <dsp:cNvPr id="0" name=""/>
        <dsp:cNvSpPr/>
      </dsp:nvSpPr>
      <dsp:spPr>
        <a:xfrm>
          <a:off x="5843826" y="710352"/>
          <a:ext cx="204225" cy="204225"/>
        </a:xfrm>
        <a:prstGeom prst="rect">
          <a:avLst/>
        </a:prstGeom>
        <a:solidFill>
          <a:schemeClr val="lt1">
            <a:alpha val="90000"/>
            <a:hueOff val="0"/>
            <a:satOff val="0"/>
            <a:lumOff val="0"/>
            <a:alphaOff val="0"/>
          </a:schemeClr>
        </a:solidFill>
        <a:ln w="12700" cap="flat" cmpd="sng" algn="ctr">
          <a:solidFill>
            <a:schemeClr val="accent1">
              <a:shade val="80000"/>
              <a:hueOff val="180842"/>
              <a:satOff val="3450"/>
              <a:lumOff val="15237"/>
              <a:alphaOff val="0"/>
            </a:schemeClr>
          </a:solidFill>
          <a:prstDash val="solid"/>
          <a:miter lim="800000"/>
        </a:ln>
        <a:effectLst/>
      </dsp:spPr>
      <dsp:style>
        <a:lnRef idx="2">
          <a:scrgbClr r="0" g="0" b="0"/>
        </a:lnRef>
        <a:fillRef idx="1">
          <a:scrgbClr r="0" g="0" b="0"/>
        </a:fillRef>
        <a:effectRef idx="0">
          <a:scrgbClr r="0" g="0" b="0"/>
        </a:effectRef>
        <a:fontRef idx="minor"/>
      </dsp:style>
    </dsp:sp>
    <dsp:sp modelId="{BB755CA3-9D07-4123-852E-FB916EACBCAB}">
      <dsp:nvSpPr>
        <dsp:cNvPr id="0" name=""/>
        <dsp:cNvSpPr/>
      </dsp:nvSpPr>
      <dsp:spPr>
        <a:xfrm>
          <a:off x="5843826" y="0"/>
          <a:ext cx="2779952" cy="587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pt-BR" sz="2800" b="1" kern="1200"/>
            <a:t>FT-GEVAZP</a:t>
          </a:r>
        </a:p>
      </dsp:txBody>
      <dsp:txXfrm>
        <a:off x="5843826" y="0"/>
        <a:ext cx="2779952" cy="587525"/>
      </dsp:txXfrm>
    </dsp:sp>
    <dsp:sp modelId="{CBAD6FF8-820D-4849-A0EA-488611E6DCCB}">
      <dsp:nvSpPr>
        <dsp:cNvPr id="0" name=""/>
        <dsp:cNvSpPr/>
      </dsp:nvSpPr>
      <dsp:spPr>
        <a:xfrm>
          <a:off x="5843826" y="1140689"/>
          <a:ext cx="204220" cy="204220"/>
        </a:xfrm>
        <a:prstGeom prst="rect">
          <a:avLst/>
        </a:prstGeom>
        <a:solidFill>
          <a:schemeClr val="lt1">
            <a:hueOff val="0"/>
            <a:satOff val="0"/>
            <a:lumOff val="0"/>
            <a:alphaOff val="0"/>
          </a:schemeClr>
        </a:solidFill>
        <a:ln w="12700" cap="flat" cmpd="sng" algn="ctr">
          <a:solidFill>
            <a:schemeClr val="accent1">
              <a:shade val="80000"/>
              <a:hueOff val="155008"/>
              <a:satOff val="2957"/>
              <a:lumOff val="1306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B7F7D14-12FA-4AF0-86AE-1DCD505A657E}">
      <dsp:nvSpPr>
        <dsp:cNvPr id="0" name=""/>
        <dsp:cNvSpPr/>
      </dsp:nvSpPr>
      <dsp:spPr>
        <a:xfrm>
          <a:off x="6054659" y="1009895"/>
          <a:ext cx="2585355" cy="7221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l" defTabSz="711200">
            <a:lnSpc>
              <a:spcPct val="90000"/>
            </a:lnSpc>
            <a:spcBef>
              <a:spcPct val="0"/>
            </a:spcBef>
            <a:spcAft>
              <a:spcPct val="35000"/>
            </a:spcAft>
            <a:buNone/>
          </a:pPr>
          <a:r>
            <a:rPr lang="pt-BR" sz="1600" kern="1200"/>
            <a:t>Versão 9 em uso</a:t>
          </a:r>
          <a:r>
            <a:rPr lang="pt-BR" sz="1600" b="0" i="0" kern="1200"/>
            <a:t>.</a:t>
          </a:r>
          <a:endParaRPr lang="pt-BR" sz="1600" b="0" kern="1200"/>
        </a:p>
      </dsp:txBody>
      <dsp:txXfrm>
        <a:off x="6054659" y="1009895"/>
        <a:ext cx="2585355" cy="722116"/>
      </dsp:txXfrm>
    </dsp:sp>
    <dsp:sp modelId="{707D4610-E47A-406A-91F1-C445B4348881}">
      <dsp:nvSpPr>
        <dsp:cNvPr id="0" name=""/>
        <dsp:cNvSpPr/>
      </dsp:nvSpPr>
      <dsp:spPr>
        <a:xfrm>
          <a:off x="5843826" y="1908512"/>
          <a:ext cx="204220" cy="204220"/>
        </a:xfrm>
        <a:prstGeom prst="rect">
          <a:avLst/>
        </a:prstGeom>
        <a:solidFill>
          <a:schemeClr val="lt1">
            <a:hueOff val="0"/>
            <a:satOff val="0"/>
            <a:lumOff val="0"/>
            <a:alphaOff val="0"/>
          </a:schemeClr>
        </a:solidFill>
        <a:ln w="12700" cap="flat" cmpd="sng" algn="ctr">
          <a:solidFill>
            <a:schemeClr val="accent1">
              <a:shade val="80000"/>
              <a:hueOff val="193760"/>
              <a:satOff val="3696"/>
              <a:lumOff val="16325"/>
              <a:alphaOff val="0"/>
            </a:schemeClr>
          </a:solidFill>
          <a:prstDash val="solid"/>
          <a:miter lim="800000"/>
        </a:ln>
        <a:effectLst/>
      </dsp:spPr>
      <dsp:style>
        <a:lnRef idx="2">
          <a:scrgbClr r="0" g="0" b="0"/>
        </a:lnRef>
        <a:fillRef idx="1">
          <a:scrgbClr r="0" g="0" b="0"/>
        </a:fillRef>
        <a:effectRef idx="0">
          <a:scrgbClr r="0" g="0" b="0"/>
        </a:effectRef>
        <a:fontRef idx="minor"/>
      </dsp:style>
    </dsp:sp>
    <dsp:sp modelId="{04634E30-E223-4734-AB70-0CCDFA472204}">
      <dsp:nvSpPr>
        <dsp:cNvPr id="0" name=""/>
        <dsp:cNvSpPr/>
      </dsp:nvSpPr>
      <dsp:spPr>
        <a:xfrm>
          <a:off x="6038423" y="1772603"/>
          <a:ext cx="2585355" cy="4760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l" defTabSz="711200">
            <a:lnSpc>
              <a:spcPct val="90000"/>
            </a:lnSpc>
            <a:spcBef>
              <a:spcPct val="0"/>
            </a:spcBef>
            <a:spcAft>
              <a:spcPct val="35000"/>
            </a:spcAft>
            <a:buNone/>
          </a:pPr>
          <a:r>
            <a:rPr lang="pt-BR" sz="1600" b="0" kern="1200"/>
            <a:t>Sem previsão de início da FT.</a:t>
          </a:r>
        </a:p>
      </dsp:txBody>
      <dsp:txXfrm>
        <a:off x="6038423" y="1772603"/>
        <a:ext cx="2585355" cy="476038"/>
      </dsp:txXfrm>
    </dsp:sp>
    <dsp:sp modelId="{296AD43C-14F4-47F2-82B9-3DCDF4F48BA0}">
      <dsp:nvSpPr>
        <dsp:cNvPr id="0" name=""/>
        <dsp:cNvSpPr/>
      </dsp:nvSpPr>
      <dsp:spPr>
        <a:xfrm>
          <a:off x="8762776" y="587525"/>
          <a:ext cx="2779952" cy="327053"/>
        </a:xfrm>
        <a:prstGeom prst="rect">
          <a:avLst/>
        </a:prstGeom>
        <a:solidFill>
          <a:schemeClr val="accent1">
            <a:shade val="80000"/>
            <a:hueOff val="271263"/>
            <a:satOff val="5175"/>
            <a:lumOff val="22855"/>
            <a:alphaOff val="0"/>
          </a:schemeClr>
        </a:solidFill>
        <a:ln w="12700" cap="flat" cmpd="sng" algn="ctr">
          <a:solidFill>
            <a:schemeClr val="accent1">
              <a:shade val="80000"/>
              <a:hueOff val="271263"/>
              <a:satOff val="5175"/>
              <a:lumOff val="2285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DDC214E-5348-4EE1-9C18-CC5457EDD236}">
      <dsp:nvSpPr>
        <dsp:cNvPr id="0" name=""/>
        <dsp:cNvSpPr/>
      </dsp:nvSpPr>
      <dsp:spPr>
        <a:xfrm>
          <a:off x="8762776" y="710352"/>
          <a:ext cx="204225" cy="204225"/>
        </a:xfrm>
        <a:prstGeom prst="rect">
          <a:avLst/>
        </a:prstGeom>
        <a:solidFill>
          <a:schemeClr val="lt1">
            <a:alpha val="90000"/>
            <a:hueOff val="0"/>
            <a:satOff val="0"/>
            <a:lumOff val="0"/>
            <a:alphaOff val="0"/>
          </a:schemeClr>
        </a:solidFill>
        <a:ln w="12700" cap="flat" cmpd="sng" algn="ctr">
          <a:solidFill>
            <a:schemeClr val="accent1">
              <a:shade val="80000"/>
              <a:hueOff val="271263"/>
              <a:satOff val="5175"/>
              <a:lumOff val="22855"/>
              <a:alphaOff val="0"/>
            </a:schemeClr>
          </a:solidFill>
          <a:prstDash val="solid"/>
          <a:miter lim="800000"/>
        </a:ln>
        <a:effectLst/>
      </dsp:spPr>
      <dsp:style>
        <a:lnRef idx="2">
          <a:scrgbClr r="0" g="0" b="0"/>
        </a:lnRef>
        <a:fillRef idx="1">
          <a:scrgbClr r="0" g="0" b="0"/>
        </a:fillRef>
        <a:effectRef idx="0">
          <a:scrgbClr r="0" g="0" b="0"/>
        </a:effectRef>
        <a:fontRef idx="minor"/>
      </dsp:style>
    </dsp:sp>
    <dsp:sp modelId="{716BA207-0F2E-458C-9762-6F5603A3D1C9}">
      <dsp:nvSpPr>
        <dsp:cNvPr id="0" name=""/>
        <dsp:cNvSpPr/>
      </dsp:nvSpPr>
      <dsp:spPr>
        <a:xfrm>
          <a:off x="8762776" y="0"/>
          <a:ext cx="2779952" cy="587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pt-BR" sz="2800" b="1" kern="1200"/>
            <a:t>FT-DESSEM</a:t>
          </a:r>
        </a:p>
      </dsp:txBody>
      <dsp:txXfrm>
        <a:off x="8762776" y="0"/>
        <a:ext cx="2779952" cy="587525"/>
      </dsp:txXfrm>
    </dsp:sp>
    <dsp:sp modelId="{92DBB118-A447-4D57-8D4E-92ED90843F42}">
      <dsp:nvSpPr>
        <dsp:cNvPr id="0" name=""/>
        <dsp:cNvSpPr/>
      </dsp:nvSpPr>
      <dsp:spPr>
        <a:xfrm>
          <a:off x="8762776" y="1347251"/>
          <a:ext cx="204220" cy="204220"/>
        </a:xfrm>
        <a:prstGeom prst="rect">
          <a:avLst/>
        </a:prstGeom>
        <a:solidFill>
          <a:schemeClr val="lt1">
            <a:hueOff val="0"/>
            <a:satOff val="0"/>
            <a:lumOff val="0"/>
            <a:alphaOff val="0"/>
          </a:schemeClr>
        </a:solidFill>
        <a:ln w="12700" cap="flat" cmpd="sng" algn="ctr">
          <a:solidFill>
            <a:schemeClr val="accent1">
              <a:shade val="80000"/>
              <a:hueOff val="232512"/>
              <a:satOff val="4436"/>
              <a:lumOff val="1959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C1399CC-30C9-45FC-B2AC-ECDAA68EA61A}">
      <dsp:nvSpPr>
        <dsp:cNvPr id="0" name=""/>
        <dsp:cNvSpPr/>
      </dsp:nvSpPr>
      <dsp:spPr>
        <a:xfrm>
          <a:off x="8957373" y="1050487"/>
          <a:ext cx="2585355" cy="7977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l" defTabSz="711200">
            <a:lnSpc>
              <a:spcPct val="90000"/>
            </a:lnSpc>
            <a:spcBef>
              <a:spcPct val="0"/>
            </a:spcBef>
            <a:spcAft>
              <a:spcPct val="35000"/>
            </a:spcAft>
            <a:buNone/>
          </a:pPr>
          <a:r>
            <a:rPr lang="pt-BR" sz="1600" b="0" kern="1200"/>
            <a:t>Versão em uso </a:t>
          </a:r>
          <a:r>
            <a:rPr lang="pt-BR" sz="1600" b="0" kern="1200">
              <a:latin typeface="Calibri "/>
            </a:rPr>
            <a:t>19.0.24.3 a partir do dia 28/03.</a:t>
          </a:r>
          <a:endParaRPr lang="pt-BR" sz="1600" b="0" kern="1200"/>
        </a:p>
      </dsp:txBody>
      <dsp:txXfrm>
        <a:off x="8957373" y="1050487"/>
        <a:ext cx="2585355" cy="797749"/>
      </dsp:txXfrm>
    </dsp:sp>
    <dsp:sp modelId="{C121C300-C433-47C8-B13A-E6DE7E7237B3}">
      <dsp:nvSpPr>
        <dsp:cNvPr id="0" name=""/>
        <dsp:cNvSpPr/>
      </dsp:nvSpPr>
      <dsp:spPr>
        <a:xfrm>
          <a:off x="8762776" y="2231208"/>
          <a:ext cx="204220" cy="204220"/>
        </a:xfrm>
        <a:prstGeom prst="rect">
          <a:avLst/>
        </a:prstGeom>
        <a:solidFill>
          <a:schemeClr val="lt1">
            <a:hueOff val="0"/>
            <a:satOff val="0"/>
            <a:lumOff val="0"/>
            <a:alphaOff val="0"/>
          </a:schemeClr>
        </a:solidFill>
        <a:ln w="12700" cap="flat" cmpd="sng" algn="ctr">
          <a:solidFill>
            <a:schemeClr val="accent1">
              <a:shade val="80000"/>
              <a:hueOff val="271263"/>
              <a:satOff val="5175"/>
              <a:lumOff val="22855"/>
              <a:alphaOff val="0"/>
            </a:schemeClr>
          </a:solidFill>
          <a:prstDash val="solid"/>
          <a:miter lim="800000"/>
        </a:ln>
        <a:effectLst/>
      </dsp:spPr>
      <dsp:style>
        <a:lnRef idx="2">
          <a:scrgbClr r="0" g="0" b="0"/>
        </a:lnRef>
        <a:fillRef idx="1">
          <a:scrgbClr r="0" g="0" b="0"/>
        </a:fillRef>
        <a:effectRef idx="0">
          <a:scrgbClr r="0" g="0" b="0"/>
        </a:effectRef>
        <a:fontRef idx="minor"/>
      </dsp:style>
    </dsp:sp>
    <dsp:sp modelId="{3CE9F050-35D9-4E95-B03A-33881C9CDC92}">
      <dsp:nvSpPr>
        <dsp:cNvPr id="0" name=""/>
        <dsp:cNvSpPr/>
      </dsp:nvSpPr>
      <dsp:spPr>
        <a:xfrm>
          <a:off x="8957373" y="1848236"/>
          <a:ext cx="2585355" cy="9701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792" tIns="113792" rIns="113792" bIns="113792" numCol="1" spcCol="1270" anchor="ctr" anchorCtr="0">
          <a:noAutofit/>
        </a:bodyPr>
        <a:lstStyle/>
        <a:p>
          <a:pPr marL="0" lvl="0" indent="0" algn="l" defTabSz="711200">
            <a:lnSpc>
              <a:spcPct val="90000"/>
            </a:lnSpc>
            <a:spcBef>
              <a:spcPct val="0"/>
            </a:spcBef>
            <a:spcAft>
              <a:spcPct val="35000"/>
            </a:spcAft>
            <a:buNone/>
          </a:pPr>
          <a:r>
            <a:rPr lang="pt-BR" sz="1600" b="1" kern="1200"/>
            <a:t>Próxima reunião a ser agendada: validação da versão 19.0.28 (ainda não disponibilizada).</a:t>
          </a:r>
        </a:p>
      </dsp:txBody>
      <dsp:txXfrm>
        <a:off x="8957373" y="1848236"/>
        <a:ext cx="2585355" cy="970165"/>
      </dsp:txXfrm>
    </dsp:sp>
  </dsp:spTree>
</dsp:drawing>
</file>

<file path=ppt/diagrams/layout1.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drawing2.xml.rels><?xml version="1.0" encoding="UTF-8" standalone="yes"?>
<Relationships xmlns="http://schemas.openxmlformats.org/package/2006/relationships"><Relationship Id="rId1" Type="http://schemas.openxmlformats.org/officeDocument/2006/relationships/image" Target="../media/image121.png"/></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image" Target="../media/image1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emf"/></Relationships>
</file>

<file path=ppt/drawings/drawing1.xml><?xml version="1.0" encoding="utf-8"?>
<c:userShapes xmlns:c="http://schemas.openxmlformats.org/drawingml/2006/chart">
  <cdr:relSizeAnchor xmlns:cdr="http://schemas.openxmlformats.org/drawingml/2006/chartDrawing">
    <cdr:from>
      <cdr:x>0.16645</cdr:x>
      <cdr:y>0.2287</cdr:y>
    </cdr:from>
    <cdr:to>
      <cdr:x>0.40959</cdr:x>
      <cdr:y>0.42865</cdr:y>
    </cdr:to>
    <cdr:sp macro="" textlink="">
      <cdr:nvSpPr>
        <cdr:cNvPr id="2" name="CaixaDeTexto 1">
          <a:extLst xmlns:a="http://schemas.openxmlformats.org/drawingml/2006/main">
            <a:ext uri="{FF2B5EF4-FFF2-40B4-BE49-F238E27FC236}">
              <a16:creationId xmlns:a16="http://schemas.microsoft.com/office/drawing/2014/main" id="{09D042A0-B569-4C64-8A2D-78239D574666}"/>
            </a:ext>
          </a:extLst>
        </cdr:cNvPr>
        <cdr:cNvSpPr txBox="1"/>
      </cdr:nvSpPr>
      <cdr:spPr>
        <a:xfrm xmlns:a="http://schemas.openxmlformats.org/drawingml/2006/main">
          <a:off x="1032748" y="1187809"/>
          <a:ext cx="1508599" cy="1038506"/>
        </a:xfrm>
        <a:prstGeom xmlns:a="http://schemas.openxmlformats.org/drawingml/2006/main" prst="rect">
          <a:avLst/>
        </a:prstGeom>
        <a:ln xmlns:a="http://schemas.openxmlformats.org/drawingml/2006/main" w="19050">
          <a:solidFill>
            <a:srgbClr val="002060"/>
          </a:solidFill>
        </a:ln>
      </cdr:spPr>
      <cdr:txBody>
        <a:bodyPr xmlns:a="http://schemas.openxmlformats.org/drawingml/2006/main" vertOverflow="clip" wrap="square" rtlCol="0"/>
        <a:lstStyle xmlns:a="http://schemas.openxmlformats.org/drawingml/2006/main"/>
        <a:p xmlns:a="http://schemas.openxmlformats.org/drawingml/2006/main">
          <a:r>
            <a:rPr lang="pt-BR" sz="1400" b="1" u="sng" dirty="0">
              <a:solidFill>
                <a:srgbClr val="002060"/>
              </a:solidFill>
            </a:rPr>
            <a:t>Manutenções:</a:t>
          </a:r>
        </a:p>
        <a:p xmlns:a="http://schemas.openxmlformats.org/drawingml/2006/main">
          <a:r>
            <a:rPr lang="pt-BR" sz="1400" dirty="0">
              <a:solidFill>
                <a:srgbClr val="002060"/>
              </a:solidFill>
            </a:rPr>
            <a:t>- Termope</a:t>
          </a:r>
        </a:p>
        <a:p xmlns:a="http://schemas.openxmlformats.org/drawingml/2006/main">
          <a:r>
            <a:rPr lang="pt-BR" sz="1400" dirty="0">
              <a:solidFill>
                <a:srgbClr val="002060"/>
              </a:solidFill>
            </a:rPr>
            <a:t>- Porto de Itaqui</a:t>
          </a:r>
        </a:p>
        <a:p xmlns:a="http://schemas.openxmlformats.org/drawingml/2006/main">
          <a:r>
            <a:rPr lang="pt-BR" sz="1400" dirty="0">
              <a:solidFill>
                <a:srgbClr val="002060"/>
              </a:solidFill>
            </a:rPr>
            <a:t>- Maranhão 3</a:t>
          </a:r>
        </a:p>
      </cdr:txBody>
    </cdr:sp>
  </cdr:relSizeAnchor>
</c:userShapes>
</file>

<file path=ppt/drawings/drawing2.xml><?xml version="1.0" encoding="utf-8"?>
<c:userShapes xmlns:c="http://schemas.openxmlformats.org/drawingml/2006/chart">
  <cdr:relSizeAnchor xmlns:cdr="http://schemas.openxmlformats.org/drawingml/2006/chartDrawing">
    <cdr:from>
      <cdr:x>0.05275</cdr:x>
      <cdr:y>0.20433</cdr:y>
    </cdr:from>
    <cdr:to>
      <cdr:x>0.85531</cdr:x>
      <cdr:y>0.37874</cdr:y>
    </cdr:to>
    <cdr:pic>
      <cdr:nvPicPr>
        <cdr:cNvPr id="2" name="chart">
          <a:extLst xmlns:a="http://schemas.openxmlformats.org/drawingml/2006/main">
            <a:ext uri="{FF2B5EF4-FFF2-40B4-BE49-F238E27FC236}">
              <a16:creationId xmlns:a16="http://schemas.microsoft.com/office/drawing/2014/main" id="{1907E9DA-CA5F-43C5-8612-7384DACA1A6E}"/>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642243" y="1227312"/>
          <a:ext cx="9771428" cy="1047619"/>
        </a:xfrm>
        <a:prstGeom xmlns:a="http://schemas.openxmlformats.org/drawingml/2006/main" prst="rect">
          <a:avLst/>
        </a:prstGeom>
      </cdr:spPr>
    </cdr:pic>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1"/>
            <a:ext cx="4303313" cy="340977"/>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sz="quarter" idx="1"/>
          </p:nvPr>
        </p:nvSpPr>
        <p:spPr>
          <a:xfrm>
            <a:off x="5622594" y="1"/>
            <a:ext cx="4303313" cy="340977"/>
          </a:xfrm>
          <a:prstGeom prst="rect">
            <a:avLst/>
          </a:prstGeom>
        </p:spPr>
        <p:txBody>
          <a:bodyPr vert="horz" lIns="91440" tIns="45720" rIns="91440" bIns="45720" rtlCol="0"/>
          <a:lstStyle>
            <a:lvl1pPr algn="r">
              <a:defRPr sz="1200"/>
            </a:lvl1pPr>
          </a:lstStyle>
          <a:p>
            <a:fld id="{86A99720-A362-4FF2-935F-1EF278DC53C1}" type="datetimeFigureOut">
              <a:rPr lang="pt-BR" smtClean="0"/>
              <a:t>13/04/2022</a:t>
            </a:fld>
            <a:endParaRPr lang="pt-BR"/>
          </a:p>
        </p:txBody>
      </p:sp>
      <p:sp>
        <p:nvSpPr>
          <p:cNvPr id="4" name="Espaço Reservado para Rodapé 3"/>
          <p:cNvSpPr>
            <a:spLocks noGrp="1"/>
          </p:cNvSpPr>
          <p:nvPr>
            <p:ph type="ftr" sz="quarter" idx="2"/>
          </p:nvPr>
        </p:nvSpPr>
        <p:spPr>
          <a:xfrm>
            <a:off x="0" y="6456699"/>
            <a:ext cx="4303313" cy="34097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p:cNvSpPr>
            <a:spLocks noGrp="1"/>
          </p:cNvSpPr>
          <p:nvPr>
            <p:ph type="sldNum" sz="quarter" idx="3"/>
          </p:nvPr>
        </p:nvSpPr>
        <p:spPr>
          <a:xfrm>
            <a:off x="5622594" y="6456699"/>
            <a:ext cx="4303313" cy="340977"/>
          </a:xfrm>
          <a:prstGeom prst="rect">
            <a:avLst/>
          </a:prstGeom>
        </p:spPr>
        <p:txBody>
          <a:bodyPr vert="horz" lIns="91440" tIns="45720" rIns="91440" bIns="45720" rtlCol="0" anchor="b"/>
          <a:lstStyle>
            <a:lvl1pPr algn="r">
              <a:defRPr sz="1200"/>
            </a:lvl1pPr>
          </a:lstStyle>
          <a:p>
            <a:fld id="{9600D585-BF60-4706-BA50-0F5A4FB596AA}" type="slidenum">
              <a:rPr lang="pt-BR" smtClean="0"/>
              <a:t>‹#›</a:t>
            </a:fld>
            <a:endParaRPr lang="pt-BR"/>
          </a:p>
        </p:txBody>
      </p:sp>
    </p:spTree>
    <p:extLst>
      <p:ext uri="{BB962C8B-B14F-4D97-AF65-F5344CB8AC3E}">
        <p14:creationId xmlns:p14="http://schemas.microsoft.com/office/powerpoint/2010/main" val="1888926651"/>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4-13T20:09:01.941"/>
    </inkml:context>
    <inkml:brush xml:id="br0">
      <inkml:brushProperty name="width" value="0.05" units="cm"/>
      <inkml:brushProperty name="height" value="0.05" units="cm"/>
    </inkml:brush>
  </inkml:definitions>
  <inkml:trace contextRef="#ctx0" brushRef="#br0">20 18 3396,'-5'21'10008,"-1"2"-6259,4-18-3526,1 0 0,-1-1 0,1 1 0,0 0 1,1 0-1,-1 0 0,1 0 0,-1 0 0,2-1 0,-1 1 0,0 0 0,1 0 0,0 0 1,0 0-1,1 0 0,1 5 0,0 2-23,-4-12-192,1 0 0,0 1-1,0-1 1,0 1-1,0-1 1,0 0 0,0 1-1,0-1 1,1 1-1,-1-1 1,0 0 0,0 1-1,0-1 1,0 0-1,0 1 1,1-1 0,-1 0-1,0 1 1,0-1-1,0 0 1,1 1 0,-1-1-1,0 0 1,1 1-1,-1-1 1,0 0 0,1 0-1,-1 1 1,0-1-1,1 0 1,-1 0 0,0 0-1,1 0 1,-1 0-1,1 1 1,-1-1 0,1 0-1,7 4 48,0 0-1,-1 1 1,1 0-1,-1 1 1,0-1-1,-1 1 1,10 11-1,-1-2 36,48 51 156,-4 2-1,83 123 1,-42-52-243,-78-110 2,48 63-7,87 90 0,-129-154-11,1-2 0,1-1-1,1-1 1,1-1-1,1-2 1,0-2 0,44 18-1,-18-16-35,1-4-1,0-2 0,95 11 0,39 9 63,-140-22-19,-7 0-4,0-3 0,1-1 1,0-2-1,1-3 0,61-1 1,-25-12-134,-1-4 0,159-44 0,156-88-4,-316 110 2,-2-5 0,-2-2-1,-2-4 1,105-83 0,220-166 33,-317 240 367,3 3 1,1 5 0,3 3 0,119-39-1,484-116 624,-552 170-746,200-16 1,147 28 343,-263 23-146,-1 10 0,236 47 0,-382-47-258,-1 3 1,0 3-1,102 45 0,-130-44-24,-2 2 0,0 2 0,-2 2-1,0 3 1,76 68 0,-72-52-58,-2 3 1,-3 1-1,56 82 0,-85-109 0,80 129 44,-84-128-32,0-1 0,-2 2 0,0 0 0,8 37 0,45 181-103,-18-28-51,-35-170-362,-2 0 0,-2 0-1,-2 1 1,-1 54-1,-4-102 484,0 0-1,0 0 0,1 1 0,-1-1 0,0 0 0,0 0 0,0 0 1,0 1-1,0-1 0,0 0 0,0 0 0,0 1 0,0-1 0,0 0 1,0 0-1,0 1 0,0-1 0,0 0 0,0 0 0,-1 1 1,1-1-1,0 0 0,0 0 0,0 0 0,0 1 0,0-1 0,0 0 1,-1 0-1,1 0 0,0 1 0,0-1 0,0 0 0,-1 0 0,1 0 1,0 0-1,0 0 0,0 1 0,-1-1 0,1 0 0,0 0 0,0 0 1,-1 0-1,1 0 0,0 0 0,0 0 0,-1 0 0,1 0 0,0 0 1,0 0-1,-1 0 0,1 0 0,0 0 0,-15-12-1047,-11-23-596,-6-24-1633,19 35 770,0 0 0,-2 1 1,-23-29-1,4 22-641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4-13T20:09:06.047"/>
    </inkml:context>
    <inkml:brush xml:id="br0">
      <inkml:brushProperty name="width" value="0.05" units="cm"/>
      <inkml:brushProperty name="height" value="0.05" units="cm"/>
    </inkml:brush>
  </inkml:definitions>
  <inkml:trace contextRef="#ctx0" brushRef="#br0">46 358 136,'0'-1'400,"0"-1"1,0 0-1,-1 0 0,1 1 1,-1-1-1,1 0 0,-1 1 0,0-1 1,0 0-1,0 1 0,0-1 1,-1-1-1,-7-18 581,9 14-692,-1 0 1,0 1-1,0-1 0,-1 1 0,1-1 0,-1 1 1,-3-6-1,2 5 23,0 0 1,1 1 0,0-1-1,1 0 1,0 0-1,0 0 1,0-8 0,1 13-190,0-1 1,0 1-1,1 0 1,-1-1-1,1 1 0,0 0 1,0 0-1,0 0 1,0 0-1,0 0 1,0 0-1,0 0 1,1 0-1,-1 0 1,1 0-1,2-2 0,35-25 1472,-13 10-900,-13 11-577,0 0 1,1 1-1,0 1 1,0 0-1,0 1 0,1 0 1,15-2-1,6-4 23,15-1-57,0 1 1,1 2-1,0 3 0,0 2 0,0 3 0,67 5 1,-69 2-51,-1 2 0,0 1 1,-1 3-1,0 2 1,58 26-1,220 116 444,278 181 506,-485-270-946,6 2 16,225 167-1,-201-114 157,201 210 0,-258-227-53,-4 4 0,-6 4 0,-4 3-1,77 155 1,-132-224-93,147 266 237,-142-272-296,2-1 0,1-1-1,61 56 1,-76-81 2,1-2 0,0 0 0,0 0-1,2-2 1,-1 0 0,1-1 0,0-1 0,1-1-1,0-1 1,0 0 0,1-2 0,-1 0 0,1-1-1,0-1 1,0-1 0,35-3 0,-6-3-34,0-2 0,-1-2 0,0-2 0,-1-2 0,84-35 0,-83 25 19,-1-2 1,-1-1-1,75-57 0,114-120 29,-155 120-24,98-131-1,-138 163 102,-40 50-135,0-1 1,0 1-1,0 0 1,0 0-1,0 0 1,0 0-1,0 0 1,0 0 0,0 0-1,1 0 1,-1 0-1,0 0 1,1 1-1,-1-1 1,0 0-1,1 1 1,-1-1-1,1 1 1,-1 0-1,1-1 1,-1 1-1,1 0 1,0 0-1,-1 0 1,1 0-1,-1 0 1,1 1-1,-1-1 1,1 0-1,-1 1 1,1-1-1,-1 1 1,1-1-1,-1 1 1,2 1-1,0 0-340,0 1 0,0-1-1,0 1 1,0 0-1,-1 0 1,1 0 0,-1 0-1,0 1 1,0-1-1,0 0 1,0 1-1,-1 0 1,2 3 0,23 44-9240,-17-40 6825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2" y="0"/>
            <a:ext cx="4302230" cy="341064"/>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5623699" y="0"/>
            <a:ext cx="4302230" cy="341064"/>
          </a:xfrm>
          <a:prstGeom prst="rect">
            <a:avLst/>
          </a:prstGeom>
        </p:spPr>
        <p:txBody>
          <a:bodyPr vert="horz" lIns="91440" tIns="45720" rIns="91440" bIns="45720" rtlCol="0"/>
          <a:lstStyle>
            <a:lvl1pPr algn="r">
              <a:defRPr sz="1200"/>
            </a:lvl1pPr>
          </a:lstStyle>
          <a:p>
            <a:fld id="{7F61CD9F-65F1-4129-9FB5-69B10AFF2FEF}" type="datetimeFigureOut">
              <a:rPr lang="pt-BR" smtClean="0"/>
              <a:t>13/04/2022</a:t>
            </a:fld>
            <a:endParaRPr lang="pt-BR"/>
          </a:p>
        </p:txBody>
      </p:sp>
      <p:sp>
        <p:nvSpPr>
          <p:cNvPr id="4" name="Espaço Reservado para Imagem de Slide 3"/>
          <p:cNvSpPr>
            <a:spLocks noGrp="1" noRot="1" noChangeAspect="1"/>
          </p:cNvSpPr>
          <p:nvPr>
            <p:ph type="sldImg" idx="2"/>
          </p:nvPr>
        </p:nvSpPr>
        <p:spPr>
          <a:xfrm>
            <a:off x="2924175" y="849313"/>
            <a:ext cx="4079875" cy="2295525"/>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992824" y="3271382"/>
            <a:ext cx="7942580" cy="2676585"/>
          </a:xfrm>
          <a:prstGeom prst="rect">
            <a:avLst/>
          </a:prstGeom>
        </p:spPr>
        <p:txBody>
          <a:bodyPr vert="horz" lIns="91440" tIns="45720" rIns="91440" bIns="45720" rtlCol="0"/>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2" y="6456613"/>
            <a:ext cx="4302230" cy="341063"/>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5623699" y="6456613"/>
            <a:ext cx="4302230" cy="341063"/>
          </a:xfrm>
          <a:prstGeom prst="rect">
            <a:avLst/>
          </a:prstGeom>
        </p:spPr>
        <p:txBody>
          <a:bodyPr vert="horz" lIns="91440" tIns="45720" rIns="91440" bIns="45720" rtlCol="0" anchor="b"/>
          <a:lstStyle>
            <a:lvl1pPr algn="r">
              <a:defRPr sz="1200"/>
            </a:lvl1pPr>
          </a:lstStyle>
          <a:p>
            <a:fld id="{A5F3B1C8-7AA9-43DB-80BD-9E078D522476}" type="slidenum">
              <a:rPr lang="pt-BR" smtClean="0"/>
              <a:t>‹#›</a:t>
            </a:fld>
            <a:endParaRPr lang="pt-BR"/>
          </a:p>
        </p:txBody>
      </p:sp>
    </p:spTree>
    <p:extLst>
      <p:ext uri="{BB962C8B-B14F-4D97-AF65-F5344CB8AC3E}">
        <p14:creationId xmlns:p14="http://schemas.microsoft.com/office/powerpoint/2010/main" val="13188076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A5F3B1C8-7AA9-43DB-80BD-9E078D522476}" type="slidenum">
              <a:rPr lang="pt-BR" smtClean="0">
                <a:solidFill>
                  <a:prstClr val="black"/>
                </a:solidFill>
              </a:rPr>
              <a:pPr/>
              <a:t>19</a:t>
            </a:fld>
            <a:endParaRPr lang="pt-BR">
              <a:solidFill>
                <a:prstClr val="black"/>
              </a:solidFill>
            </a:endParaRPr>
          </a:p>
        </p:txBody>
      </p:sp>
    </p:spTree>
    <p:extLst>
      <p:ext uri="{BB962C8B-B14F-4D97-AF65-F5344CB8AC3E}">
        <p14:creationId xmlns:p14="http://schemas.microsoft.com/office/powerpoint/2010/main" val="37892428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fld id="{D1715772-551D-44F0-AD07-E54E6203CE52}" type="slidenum">
              <a:rPr lang="pt-BR" smtClean="0"/>
              <a:t>56</a:t>
            </a:fld>
            <a:endParaRPr lang="pt-BR"/>
          </a:p>
        </p:txBody>
      </p:sp>
    </p:spTree>
    <p:extLst>
      <p:ext uri="{BB962C8B-B14F-4D97-AF65-F5344CB8AC3E}">
        <p14:creationId xmlns:p14="http://schemas.microsoft.com/office/powerpoint/2010/main" val="34195675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a:t> - Redução do</a:t>
            </a:r>
            <a:r>
              <a:rPr lang="pt-BR" baseline="0"/>
              <a:t> CVU das </a:t>
            </a:r>
            <a:r>
              <a:rPr lang="pt-BR"/>
              <a:t>usinas</a:t>
            </a:r>
            <a:r>
              <a:rPr lang="pt-BR" baseline="0"/>
              <a:t> do 1º LEN: reajuste anual da parcela CVU_COMB (estava congelada a 12 meses)</a:t>
            </a:r>
          </a:p>
          <a:p>
            <a:r>
              <a:rPr lang="pt-BR" baseline="0"/>
              <a:t> - Aumento do CVU das usinas do PMR aliada a redução de disponibilidade (Manutenção de térmicas)</a:t>
            </a:r>
            <a:endParaRPr lang="pt-BR"/>
          </a:p>
        </p:txBody>
      </p:sp>
      <p:sp>
        <p:nvSpPr>
          <p:cNvPr id="4" name="Espaço Reservado para Número de Slide 3"/>
          <p:cNvSpPr>
            <a:spLocks noGrp="1"/>
          </p:cNvSpPr>
          <p:nvPr>
            <p:ph type="sldNum" sz="quarter" idx="10"/>
          </p:nvPr>
        </p:nvSpPr>
        <p:spPr/>
        <p:txBody>
          <a:bodyPr/>
          <a:lstStyle/>
          <a:p>
            <a:fld id="{A5F3B1C8-7AA9-43DB-80BD-9E078D522476}" type="slidenum">
              <a:rPr lang="pt-BR" smtClean="0"/>
              <a:t>61</a:t>
            </a:fld>
            <a:endParaRPr lang="pt-BR"/>
          </a:p>
        </p:txBody>
      </p:sp>
    </p:spTree>
    <p:extLst>
      <p:ext uri="{BB962C8B-B14F-4D97-AF65-F5344CB8AC3E}">
        <p14:creationId xmlns:p14="http://schemas.microsoft.com/office/powerpoint/2010/main" val="36290707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A5F3B1C8-7AA9-43DB-80BD-9E078D522476}" type="slidenum">
              <a:rPr lang="pt-BR" smtClean="0">
                <a:solidFill>
                  <a:prstClr val="black"/>
                </a:solidFill>
              </a:rPr>
              <a:pPr/>
              <a:t>96</a:t>
            </a:fld>
            <a:endParaRPr lang="pt-BR">
              <a:solidFill>
                <a:prstClr val="black"/>
              </a:solidFill>
            </a:endParaRPr>
          </a:p>
        </p:txBody>
      </p:sp>
    </p:spTree>
    <p:extLst>
      <p:ext uri="{BB962C8B-B14F-4D97-AF65-F5344CB8AC3E}">
        <p14:creationId xmlns:p14="http://schemas.microsoft.com/office/powerpoint/2010/main" val="32666715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a:t>Desempenho do modelo de previsão WEOL</a:t>
            </a:r>
            <a:r>
              <a:rPr lang="pt-BR" baseline="0"/>
              <a:t> (</a:t>
            </a:r>
            <a:r>
              <a:rPr lang="pt-BR"/>
              <a:t>serve de insumo para o DESSEM) para os</a:t>
            </a:r>
            <a:r>
              <a:rPr lang="pt-BR" baseline="0"/>
              <a:t> meses de agosto e setembro (até o dia 10/09 – segunda semana op. de set/20).</a:t>
            </a:r>
          </a:p>
          <a:p>
            <a:pPr marL="171450" indent="-171450">
              <a:buFont typeface="Arial" panose="020B0604020202020204" pitchFamily="34" charset="0"/>
              <a:buChar char="•"/>
            </a:pPr>
            <a:r>
              <a:rPr lang="pt-BR" baseline="0"/>
              <a:t>Modelo de previsão baseado na associação de vento previsto por modelos meteorológicos e curvas vento potência verificadas;</a:t>
            </a:r>
          </a:p>
          <a:p>
            <a:pPr marL="171450" indent="-171450">
              <a:buFont typeface="Arial" panose="020B0604020202020204" pitchFamily="34" charset="0"/>
              <a:buChar char="•"/>
            </a:pPr>
            <a:r>
              <a:rPr lang="pt-BR" baseline="0"/>
              <a:t>Realiza previsões para as regiões Nordeste e Sul geográficas, neste slide incluímos a geração prevista e verificada dos </a:t>
            </a:r>
            <a:r>
              <a:rPr lang="pt-BR" baseline="0" err="1"/>
              <a:t>submercados</a:t>
            </a:r>
            <a:r>
              <a:rPr lang="pt-BR" baseline="0"/>
              <a:t> NE e Norte (que conta com as usinas instaladas no Maranhão – Nordeste geográfico);</a:t>
            </a:r>
          </a:p>
          <a:p>
            <a:pPr marL="171450" indent="-171450">
              <a:buFont typeface="Arial" panose="020B0604020202020204" pitchFamily="34" charset="0"/>
              <a:buChar char="•"/>
            </a:pPr>
            <a:r>
              <a:rPr lang="pt-BR" baseline="0"/>
              <a:t>A previsão do modelo apresentou uma boa aderência em relação aos valores verificados para a previsão D+1, identificando valores elevados e as quedas de geração (conforme indicado no gráfico);</a:t>
            </a:r>
          </a:p>
          <a:p>
            <a:pPr marL="171450" indent="-171450">
              <a:buFont typeface="Arial" panose="020B0604020202020204" pitchFamily="34" charset="0"/>
              <a:buChar char="•"/>
            </a:pPr>
            <a:r>
              <a:rPr lang="pt-BR" baseline="0"/>
              <a:t>Ajuste linear com r² de 0.781, correlação muito boa e MAPE de 7%.</a:t>
            </a:r>
            <a:endParaRPr lang="pt-BR"/>
          </a:p>
        </p:txBody>
      </p:sp>
      <p:sp>
        <p:nvSpPr>
          <p:cNvPr id="4" name="Espaço Reservado para Número de Slide 3"/>
          <p:cNvSpPr>
            <a:spLocks noGrp="1"/>
          </p:cNvSpPr>
          <p:nvPr>
            <p:ph type="sldNum" sz="quarter" idx="10"/>
          </p:nvPr>
        </p:nvSpPr>
        <p:spPr/>
        <p:txBody>
          <a:bodyPr/>
          <a:lstStyle/>
          <a:p>
            <a:fld id="{A5F3B1C8-7AA9-43DB-80BD-9E078D522476}" type="slidenum">
              <a:rPr lang="pt-BR" smtClean="0">
                <a:solidFill>
                  <a:prstClr val="black"/>
                </a:solidFill>
              </a:rPr>
              <a:pPr/>
              <a:t>21</a:t>
            </a:fld>
            <a:endParaRPr lang="pt-BR">
              <a:solidFill>
                <a:prstClr val="black"/>
              </a:solidFill>
            </a:endParaRPr>
          </a:p>
        </p:txBody>
      </p:sp>
    </p:spTree>
    <p:extLst>
      <p:ext uri="{BB962C8B-B14F-4D97-AF65-F5344CB8AC3E}">
        <p14:creationId xmlns:p14="http://schemas.microsoft.com/office/powerpoint/2010/main" val="1959892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a:t>Desempenho do modelo de previsão WEOL</a:t>
            </a:r>
            <a:r>
              <a:rPr lang="pt-BR" baseline="0"/>
              <a:t> (</a:t>
            </a:r>
            <a:r>
              <a:rPr lang="pt-BR"/>
              <a:t>serve de insumo para o DESSEM) para os</a:t>
            </a:r>
            <a:r>
              <a:rPr lang="pt-BR" baseline="0"/>
              <a:t> meses de agosto e setembro (até o dia 10/09 – segunda semana op. de set/20).</a:t>
            </a:r>
          </a:p>
          <a:p>
            <a:pPr marL="171450" indent="-171450">
              <a:buFont typeface="Arial" panose="020B0604020202020204" pitchFamily="34" charset="0"/>
              <a:buChar char="•"/>
            </a:pPr>
            <a:r>
              <a:rPr lang="pt-BR" baseline="0"/>
              <a:t>Modelo de previsão baseado na associação de vento previsto por modelos meteorológicos e curvas vento potência verificadas;</a:t>
            </a:r>
          </a:p>
          <a:p>
            <a:pPr marL="171450" indent="-171450">
              <a:buFont typeface="Arial" panose="020B0604020202020204" pitchFamily="34" charset="0"/>
              <a:buChar char="•"/>
            </a:pPr>
            <a:r>
              <a:rPr lang="pt-BR" baseline="0"/>
              <a:t>Realiza previsões para as regiões Nordeste e Sul geográficas, neste slide incluímos a geração prevista e verificada dos </a:t>
            </a:r>
            <a:r>
              <a:rPr lang="pt-BR" baseline="0" err="1"/>
              <a:t>submercados</a:t>
            </a:r>
            <a:r>
              <a:rPr lang="pt-BR" baseline="0"/>
              <a:t> NE e Norte (que conta com as usinas instaladas no Maranhão – Nordeste geográfico);</a:t>
            </a:r>
          </a:p>
          <a:p>
            <a:pPr marL="171450" indent="-171450">
              <a:buFont typeface="Arial" panose="020B0604020202020204" pitchFamily="34" charset="0"/>
              <a:buChar char="•"/>
            </a:pPr>
            <a:r>
              <a:rPr lang="pt-BR" baseline="0"/>
              <a:t>A previsão do modelo apresentou uma boa aderência em relação aos valores verificados para a previsão D+1, identificando valores elevados e as quedas de geração (conforme indicado no gráfico);</a:t>
            </a:r>
          </a:p>
          <a:p>
            <a:pPr marL="171450" indent="-171450">
              <a:buFont typeface="Arial" panose="020B0604020202020204" pitchFamily="34" charset="0"/>
              <a:buChar char="•"/>
            </a:pPr>
            <a:r>
              <a:rPr lang="pt-BR" baseline="0"/>
              <a:t>Ajuste linear com r² de 0.781, correlação muito boa e MAPE de 7%.</a:t>
            </a:r>
            <a:endParaRPr lang="pt-BR"/>
          </a:p>
        </p:txBody>
      </p:sp>
      <p:sp>
        <p:nvSpPr>
          <p:cNvPr id="4" name="Espaço Reservado para Número de Slide 3"/>
          <p:cNvSpPr>
            <a:spLocks noGrp="1"/>
          </p:cNvSpPr>
          <p:nvPr>
            <p:ph type="sldNum" sz="quarter" idx="10"/>
          </p:nvPr>
        </p:nvSpPr>
        <p:spPr/>
        <p:txBody>
          <a:bodyPr/>
          <a:lstStyle/>
          <a:p>
            <a:fld id="{A5F3B1C8-7AA9-43DB-80BD-9E078D522476}" type="slidenum">
              <a:rPr lang="pt-BR" smtClean="0">
                <a:solidFill>
                  <a:prstClr val="black"/>
                </a:solidFill>
              </a:rPr>
              <a:pPr/>
              <a:t>22</a:t>
            </a:fld>
            <a:endParaRPr lang="pt-BR">
              <a:solidFill>
                <a:prstClr val="black"/>
              </a:solidFill>
            </a:endParaRPr>
          </a:p>
        </p:txBody>
      </p:sp>
    </p:spTree>
    <p:extLst>
      <p:ext uri="{BB962C8B-B14F-4D97-AF65-F5344CB8AC3E}">
        <p14:creationId xmlns:p14="http://schemas.microsoft.com/office/powerpoint/2010/main" val="34364199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a:t>Desempenho do modelo de previsão WEOL</a:t>
            </a:r>
            <a:r>
              <a:rPr lang="pt-BR" baseline="0"/>
              <a:t> (</a:t>
            </a:r>
            <a:r>
              <a:rPr lang="pt-BR"/>
              <a:t>serve de insumo para o DESSEM) para os</a:t>
            </a:r>
            <a:r>
              <a:rPr lang="pt-BR" baseline="0"/>
              <a:t> meses de agosto e setembro (até o dia 10/09 – segunda semana op. de set/20).</a:t>
            </a:r>
          </a:p>
          <a:p>
            <a:pPr marL="171450" indent="-171450">
              <a:buFont typeface="Arial" panose="020B0604020202020204" pitchFamily="34" charset="0"/>
              <a:buChar char="•"/>
            </a:pPr>
            <a:r>
              <a:rPr lang="pt-BR" baseline="0"/>
              <a:t>Modelo de previsão baseado na associação de vento previsto por modelos meteorológicos e curvas vento potência verificadas;</a:t>
            </a:r>
          </a:p>
          <a:p>
            <a:pPr marL="171450" indent="-171450">
              <a:buFont typeface="Arial" panose="020B0604020202020204" pitchFamily="34" charset="0"/>
              <a:buChar char="•"/>
            </a:pPr>
            <a:r>
              <a:rPr lang="pt-BR" baseline="0"/>
              <a:t>Realiza previsões para as regiões Nordeste e Sul geográficas, neste slide incluímos a geração prevista e verificada dos </a:t>
            </a:r>
            <a:r>
              <a:rPr lang="pt-BR" baseline="0" err="1"/>
              <a:t>submercados</a:t>
            </a:r>
            <a:r>
              <a:rPr lang="pt-BR" baseline="0"/>
              <a:t> NE e Norte (que conta com as usinas instaladas no Maranhão – Nordeste geográfico);</a:t>
            </a:r>
          </a:p>
          <a:p>
            <a:pPr marL="171450" indent="-171450">
              <a:buFont typeface="Arial" panose="020B0604020202020204" pitchFamily="34" charset="0"/>
              <a:buChar char="•"/>
            </a:pPr>
            <a:r>
              <a:rPr lang="pt-BR" baseline="0"/>
              <a:t>A previsão do modelo apresentou uma boa aderência em relação aos valores verificados para a previsão D+1, identificando valores elevados e as quedas de geração (conforme indicado no gráfico);</a:t>
            </a:r>
          </a:p>
          <a:p>
            <a:pPr marL="171450" indent="-171450">
              <a:buFont typeface="Arial" panose="020B0604020202020204" pitchFamily="34" charset="0"/>
              <a:buChar char="•"/>
            </a:pPr>
            <a:r>
              <a:rPr lang="pt-BR" baseline="0"/>
              <a:t>Ajuste linear com r² de 0.781, correlação muito boa e MAPE de 7%.</a:t>
            </a:r>
            <a:endParaRPr lang="pt-BR"/>
          </a:p>
        </p:txBody>
      </p:sp>
      <p:sp>
        <p:nvSpPr>
          <p:cNvPr id="4" name="Espaço Reservado para Número de Slide 3"/>
          <p:cNvSpPr>
            <a:spLocks noGrp="1"/>
          </p:cNvSpPr>
          <p:nvPr>
            <p:ph type="sldNum" sz="quarter" idx="10"/>
          </p:nvPr>
        </p:nvSpPr>
        <p:spPr/>
        <p:txBody>
          <a:bodyPr/>
          <a:lstStyle/>
          <a:p>
            <a:fld id="{A5F3B1C8-7AA9-43DB-80BD-9E078D522476}" type="slidenum">
              <a:rPr lang="pt-BR" smtClean="0">
                <a:solidFill>
                  <a:prstClr val="black"/>
                </a:solidFill>
              </a:rPr>
              <a:pPr/>
              <a:t>23</a:t>
            </a:fld>
            <a:endParaRPr lang="pt-BR">
              <a:solidFill>
                <a:prstClr val="black"/>
              </a:solidFill>
            </a:endParaRPr>
          </a:p>
        </p:txBody>
      </p:sp>
    </p:spTree>
    <p:extLst>
      <p:ext uri="{BB962C8B-B14F-4D97-AF65-F5344CB8AC3E}">
        <p14:creationId xmlns:p14="http://schemas.microsoft.com/office/powerpoint/2010/main" val="12679568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900" b="1"/>
              <a:t>Slide fixo nas</a:t>
            </a:r>
            <a:r>
              <a:rPr lang="pt-BR" sz="900" b="1" baseline="0"/>
              <a:t> apresentações do </a:t>
            </a:r>
            <a:r>
              <a:rPr lang="pt-BR" sz="900" b="1" baseline="0" err="1"/>
              <a:t>InfoPLD</a:t>
            </a:r>
            <a:r>
              <a:rPr lang="pt-BR" sz="900" b="1" baseline="0"/>
              <a:t> horário.</a:t>
            </a:r>
          </a:p>
          <a:p>
            <a:r>
              <a:rPr lang="pt-BR"/>
              <a:t>Links</a:t>
            </a:r>
            <a:r>
              <a:rPr lang="pt-BR" baseline="0"/>
              <a:t> na plataforma </a:t>
            </a:r>
            <a:r>
              <a:rPr lang="pt-BR" baseline="0" err="1"/>
              <a:t>SINtegre</a:t>
            </a:r>
            <a:r>
              <a:rPr lang="pt-BR" baseline="0"/>
              <a:t> para acesso as informações do modelo desenvolvido pelo ONS:</a:t>
            </a:r>
          </a:p>
          <a:p>
            <a:pPr marL="228600" indent="-228600">
              <a:buAutoNum type="arabicPeriod"/>
            </a:pPr>
            <a:r>
              <a:rPr lang="pt-BR" baseline="0"/>
              <a:t>Modelo de previsão: código aberto na linguagem R;</a:t>
            </a:r>
          </a:p>
          <a:p>
            <a:pPr marL="228600" indent="-228600">
              <a:buAutoNum type="arabicPeriod"/>
            </a:pPr>
            <a:r>
              <a:rPr lang="pt-BR" baseline="0"/>
              <a:t>Documentação: todas as informações sobre o modelo, desde o desenvolvimento metodológico até o manual para instalação e operação.</a:t>
            </a:r>
          </a:p>
          <a:p>
            <a:pPr marL="228600" indent="-228600">
              <a:buAutoNum type="arabicPeriod"/>
            </a:pPr>
            <a:endParaRPr lang="pt-BR"/>
          </a:p>
        </p:txBody>
      </p:sp>
      <p:sp>
        <p:nvSpPr>
          <p:cNvPr id="4" name="Espaço Reservado para Número de Slide 3"/>
          <p:cNvSpPr>
            <a:spLocks noGrp="1"/>
          </p:cNvSpPr>
          <p:nvPr>
            <p:ph type="sldNum" sz="quarter" idx="10"/>
          </p:nvPr>
        </p:nvSpPr>
        <p:spPr/>
        <p:txBody>
          <a:bodyPr/>
          <a:lstStyle/>
          <a:p>
            <a:fld id="{A5F3B1C8-7AA9-43DB-80BD-9E078D522476}" type="slidenum">
              <a:rPr lang="pt-BR" smtClean="0">
                <a:solidFill>
                  <a:prstClr val="black"/>
                </a:solidFill>
              </a:rPr>
              <a:pPr/>
              <a:t>24</a:t>
            </a:fld>
            <a:endParaRPr lang="pt-BR">
              <a:solidFill>
                <a:prstClr val="black"/>
              </a:solidFill>
            </a:endParaRPr>
          </a:p>
        </p:txBody>
      </p:sp>
    </p:spTree>
    <p:extLst>
      <p:ext uri="{BB962C8B-B14F-4D97-AF65-F5344CB8AC3E}">
        <p14:creationId xmlns:p14="http://schemas.microsoft.com/office/powerpoint/2010/main" val="37652045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200" b="1"/>
              <a:t>Slide fixo nas</a:t>
            </a:r>
            <a:r>
              <a:rPr lang="pt-BR" sz="1200" b="1" baseline="0"/>
              <a:t> apresentações do </a:t>
            </a:r>
            <a:r>
              <a:rPr lang="pt-BR" sz="1200" b="1" baseline="0" err="1"/>
              <a:t>InfoPLD</a:t>
            </a:r>
            <a:r>
              <a:rPr lang="pt-BR" sz="1200" b="1" baseline="0"/>
              <a:t> horário.</a:t>
            </a:r>
          </a:p>
          <a:p>
            <a:r>
              <a:rPr lang="pt-BR"/>
              <a:t>Links</a:t>
            </a:r>
            <a:r>
              <a:rPr lang="pt-BR" baseline="0"/>
              <a:t> na plataforma </a:t>
            </a:r>
            <a:r>
              <a:rPr lang="pt-BR" baseline="0" err="1"/>
              <a:t>SINtegre</a:t>
            </a:r>
            <a:r>
              <a:rPr lang="pt-BR" baseline="0"/>
              <a:t> para acesso as informações do modelo desenvolvido pelo ONS:</a:t>
            </a:r>
          </a:p>
          <a:p>
            <a:pPr marL="0" indent="0">
              <a:buNone/>
            </a:pPr>
            <a:r>
              <a:rPr lang="pt-BR" baseline="0"/>
              <a:t>3. Deck de previsão: deck para o dia seguinte (D+1), disponibilizado na plataforma </a:t>
            </a:r>
            <a:r>
              <a:rPr lang="pt-BR" baseline="0" err="1"/>
              <a:t>SINtegre</a:t>
            </a:r>
            <a:r>
              <a:rPr lang="pt-BR" baseline="0"/>
              <a:t> até das 9h.</a:t>
            </a:r>
            <a:endParaRPr lang="pt-BR"/>
          </a:p>
        </p:txBody>
      </p:sp>
      <p:sp>
        <p:nvSpPr>
          <p:cNvPr id="4" name="Espaço Reservado para Número de Slide 3"/>
          <p:cNvSpPr>
            <a:spLocks noGrp="1"/>
          </p:cNvSpPr>
          <p:nvPr>
            <p:ph type="sldNum" sz="quarter" idx="10"/>
          </p:nvPr>
        </p:nvSpPr>
        <p:spPr/>
        <p:txBody>
          <a:bodyPr/>
          <a:lstStyle/>
          <a:p>
            <a:fld id="{A5F3B1C8-7AA9-43DB-80BD-9E078D522476}" type="slidenum">
              <a:rPr lang="pt-BR" smtClean="0">
                <a:solidFill>
                  <a:prstClr val="black"/>
                </a:solidFill>
              </a:rPr>
              <a:pPr/>
              <a:t>25</a:t>
            </a:fld>
            <a:endParaRPr lang="pt-BR">
              <a:solidFill>
                <a:prstClr val="black"/>
              </a:solidFill>
            </a:endParaRPr>
          </a:p>
        </p:txBody>
      </p:sp>
    </p:spTree>
    <p:extLst>
      <p:ext uri="{BB962C8B-B14F-4D97-AF65-F5344CB8AC3E}">
        <p14:creationId xmlns:p14="http://schemas.microsoft.com/office/powerpoint/2010/main" val="4524188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171450" indent="-171450">
              <a:buFont typeface="Arial" panose="020B0604020202020204" pitchFamily="34" charset="0"/>
              <a:buChar char="•"/>
            </a:pPr>
            <a:r>
              <a:rPr lang="pt-BR" baseline="0"/>
              <a:t>A previsão do modelo apresentou uma boa aderência em relação aos valores verificados para a previsão D+1, identificando valores elevados e as quedas de geração (conforme indicado no gráfico);</a:t>
            </a:r>
          </a:p>
          <a:p>
            <a:pPr marL="171450" indent="-171450">
              <a:buFont typeface="Arial" panose="020B0604020202020204" pitchFamily="34" charset="0"/>
              <a:buChar char="•"/>
            </a:pPr>
            <a:r>
              <a:rPr lang="pt-BR" baseline="0"/>
              <a:t>Ajuste linear com r² de 0.781, correlação muito boa e MAPE de 7%.</a:t>
            </a:r>
            <a:endParaRPr lang="pt-BR"/>
          </a:p>
        </p:txBody>
      </p:sp>
      <p:sp>
        <p:nvSpPr>
          <p:cNvPr id="4" name="Espaço Reservado para Número de Slide 3"/>
          <p:cNvSpPr>
            <a:spLocks noGrp="1"/>
          </p:cNvSpPr>
          <p:nvPr>
            <p:ph type="sldNum" sz="quarter" idx="10"/>
          </p:nvPr>
        </p:nvSpPr>
        <p:spPr/>
        <p:txBody>
          <a:bodyPr/>
          <a:lstStyle/>
          <a:p>
            <a:fld id="{A5F3B1C8-7AA9-43DB-80BD-9E078D522476}" type="slidenum">
              <a:rPr lang="pt-BR" smtClean="0">
                <a:solidFill>
                  <a:prstClr val="black"/>
                </a:solidFill>
              </a:rPr>
              <a:pPr/>
              <a:t>26</a:t>
            </a:fld>
            <a:endParaRPr lang="pt-BR">
              <a:solidFill>
                <a:prstClr val="black"/>
              </a:solidFill>
            </a:endParaRPr>
          </a:p>
        </p:txBody>
      </p:sp>
    </p:spTree>
    <p:extLst>
      <p:ext uri="{BB962C8B-B14F-4D97-AF65-F5344CB8AC3E}">
        <p14:creationId xmlns:p14="http://schemas.microsoft.com/office/powerpoint/2010/main" val="40917678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a:t>Desempenho do modelo de previsão WEOL</a:t>
            </a:r>
            <a:r>
              <a:rPr lang="pt-BR" baseline="0"/>
              <a:t> (</a:t>
            </a:r>
            <a:r>
              <a:rPr lang="pt-BR"/>
              <a:t>serve de insumo para o DESSEM) para os</a:t>
            </a:r>
            <a:r>
              <a:rPr lang="pt-BR" baseline="0"/>
              <a:t> meses de agosto e setembro (até o dia 10/09 – segunda semana op. de set/20).</a:t>
            </a:r>
          </a:p>
          <a:p>
            <a:pPr marL="171450" indent="-171450">
              <a:buFont typeface="Arial" panose="020B0604020202020204" pitchFamily="34" charset="0"/>
              <a:buChar char="•"/>
            </a:pPr>
            <a:r>
              <a:rPr lang="pt-BR" baseline="0"/>
              <a:t>Modelo de previsão baseado na associação de vento previsto por modelos meteorológicos e curvas vento potência verificadas;</a:t>
            </a:r>
          </a:p>
          <a:p>
            <a:pPr marL="171450" indent="-171450">
              <a:buFont typeface="Arial" panose="020B0604020202020204" pitchFamily="34" charset="0"/>
              <a:buChar char="•"/>
            </a:pPr>
            <a:r>
              <a:rPr lang="pt-BR" baseline="0"/>
              <a:t>Realiza previsões para as regiões Nordeste e Sul geográficas, neste slide incluímos a geração prevista e verificada dos </a:t>
            </a:r>
            <a:r>
              <a:rPr lang="pt-BR" baseline="0" err="1"/>
              <a:t>submercados</a:t>
            </a:r>
            <a:r>
              <a:rPr lang="pt-BR" baseline="0"/>
              <a:t> NE e Norte (que conta com as usinas instaladas no Maranhão – Nordeste geográfico);</a:t>
            </a:r>
          </a:p>
          <a:p>
            <a:pPr marL="171450" indent="-171450">
              <a:buFont typeface="Arial" panose="020B0604020202020204" pitchFamily="34" charset="0"/>
              <a:buChar char="•"/>
            </a:pPr>
            <a:r>
              <a:rPr lang="pt-BR" baseline="0"/>
              <a:t>A previsão do modelo apresentou uma boa aderência em relação aos valores verificados para a previsão D+1, identificando valores elevados e as quedas de geração (conforme indicado no gráfico);</a:t>
            </a:r>
          </a:p>
          <a:p>
            <a:pPr marL="171450" indent="-171450">
              <a:buFont typeface="Arial" panose="020B0604020202020204" pitchFamily="34" charset="0"/>
              <a:buChar char="•"/>
            </a:pPr>
            <a:r>
              <a:rPr lang="pt-BR" baseline="0"/>
              <a:t>Ajuste linear com r² de 0.781, correlação muito boa e MAPE de 7%.</a:t>
            </a:r>
            <a:endParaRPr lang="pt-BR"/>
          </a:p>
        </p:txBody>
      </p:sp>
      <p:sp>
        <p:nvSpPr>
          <p:cNvPr id="4" name="Espaço Reservado para Número de Slide 3"/>
          <p:cNvSpPr>
            <a:spLocks noGrp="1"/>
          </p:cNvSpPr>
          <p:nvPr>
            <p:ph type="sldNum" sz="quarter" idx="10"/>
          </p:nvPr>
        </p:nvSpPr>
        <p:spPr/>
        <p:txBody>
          <a:bodyPr/>
          <a:lstStyle/>
          <a:p>
            <a:fld id="{A5F3B1C8-7AA9-43DB-80BD-9E078D522476}" type="slidenum">
              <a:rPr lang="pt-BR" smtClean="0">
                <a:solidFill>
                  <a:prstClr val="black"/>
                </a:solidFill>
              </a:rPr>
              <a:pPr/>
              <a:t>27</a:t>
            </a:fld>
            <a:endParaRPr lang="pt-BR">
              <a:solidFill>
                <a:prstClr val="black"/>
              </a:solidFill>
            </a:endParaRPr>
          </a:p>
        </p:txBody>
      </p:sp>
    </p:spTree>
    <p:extLst>
      <p:ext uri="{BB962C8B-B14F-4D97-AF65-F5344CB8AC3E}">
        <p14:creationId xmlns:p14="http://schemas.microsoft.com/office/powerpoint/2010/main" val="3783764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F3B1C8-7AA9-43DB-80BD-9E078D522476}"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67930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9.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a:xfrm>
            <a:off x="838200" y="6356350"/>
            <a:ext cx="2743200" cy="365125"/>
          </a:xfrm>
          <a:prstGeom prst="rect">
            <a:avLst/>
          </a:prstGeom>
        </p:spPr>
        <p:txBody>
          <a:bodyPr/>
          <a:lstStyle/>
          <a:p>
            <a:fld id="{7BAA16CE-CD5F-40DA-B4BD-016C54CCAB93}" type="datetimeFigureOut">
              <a:rPr lang="pt-BR" smtClean="0"/>
              <a:t>13/04/2022</a:t>
            </a:fld>
            <a:endParaRPr lang="pt-BR"/>
          </a:p>
        </p:txBody>
      </p:sp>
      <p:sp>
        <p:nvSpPr>
          <p:cNvPr id="5" name="Espaço Reservado para Rodapé 4"/>
          <p:cNvSpPr>
            <a:spLocks noGrp="1"/>
          </p:cNvSpPr>
          <p:nvPr>
            <p:ph type="ftr" sz="quarter" idx="11"/>
          </p:nvPr>
        </p:nvSpPr>
        <p:spPr>
          <a:xfrm>
            <a:off x="4038600" y="6356350"/>
            <a:ext cx="4114800" cy="365125"/>
          </a:xfrm>
          <a:prstGeom prst="rect">
            <a:avLst/>
          </a:prstGeom>
        </p:spPr>
        <p:txBody>
          <a:bodyPr/>
          <a:lstStyle/>
          <a:p>
            <a:endParaRPr lang="pt-BR"/>
          </a:p>
        </p:txBody>
      </p:sp>
      <p:sp>
        <p:nvSpPr>
          <p:cNvPr id="6" name="Espaço Reservado para Número de Slide 5"/>
          <p:cNvSpPr>
            <a:spLocks noGrp="1"/>
          </p:cNvSpPr>
          <p:nvPr>
            <p:ph type="sldNum" sz="quarter" idx="12"/>
          </p:nvPr>
        </p:nvSpPr>
        <p:spPr>
          <a:xfrm>
            <a:off x="8610600" y="6356350"/>
            <a:ext cx="2743200" cy="365125"/>
          </a:xfrm>
          <a:prstGeom prst="rect">
            <a:avLst/>
          </a:prstGeom>
        </p:spPr>
        <p:txBody>
          <a:bodyPr/>
          <a:lstStyle/>
          <a:p>
            <a:fld id="{1D89825E-2CA4-4503-B479-5DF01BDAC044}" type="slidenum">
              <a:rPr lang="pt-BR" smtClean="0"/>
              <a:t>‹#›</a:t>
            </a:fld>
            <a:endParaRPr lang="pt-BR"/>
          </a:p>
        </p:txBody>
      </p:sp>
    </p:spTree>
    <p:extLst>
      <p:ext uri="{BB962C8B-B14F-4D97-AF65-F5344CB8AC3E}">
        <p14:creationId xmlns:p14="http://schemas.microsoft.com/office/powerpoint/2010/main" val="2063826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7_Slide de título">
    <p:spTree>
      <p:nvGrpSpPr>
        <p:cNvPr id="1" name=""/>
        <p:cNvGrpSpPr/>
        <p:nvPr/>
      </p:nvGrpSpPr>
      <p:grpSpPr>
        <a:xfrm>
          <a:off x="0" y="0"/>
          <a:ext cx="0" cy="0"/>
          <a:chOff x="0" y="0"/>
          <a:chExt cx="0" cy="0"/>
        </a:xfrm>
      </p:grpSpPr>
      <p:sp>
        <p:nvSpPr>
          <p:cNvPr id="7" name="Retângulo"/>
          <p:cNvSpPr/>
          <p:nvPr userDrawn="1"/>
        </p:nvSpPr>
        <p:spPr>
          <a:xfrm>
            <a:off x="0" y="0"/>
            <a:ext cx="12192000" cy="815546"/>
          </a:xfrm>
          <a:prstGeom prst="rect">
            <a:avLst/>
          </a:prstGeom>
          <a:gradFill>
            <a:gsLst>
              <a:gs pos="0">
                <a:srgbClr val="07286B"/>
              </a:gs>
              <a:gs pos="100000">
                <a:srgbClr val="0187B1"/>
              </a:gs>
            </a:gsLst>
            <a:lin ang="8100000"/>
          </a:gradFill>
          <a:ln w="12700">
            <a:miter lim="400000"/>
          </a:ln>
        </p:spPr>
        <p:txBody>
          <a:bodyPr lIns="38099" tIns="38099" rIns="38099" bIns="38099" anchor="ctr"/>
          <a:lstStyle/>
          <a:p>
            <a:pPr algn="l" defTabSz="914353" hangingPunct="1">
              <a:defRPr sz="2200">
                <a:solidFill>
                  <a:srgbClr val="FFCA07"/>
                </a:solidFill>
              </a:defRPr>
            </a:pPr>
            <a:endParaRPr sz="2200" kern="1200">
              <a:solidFill>
                <a:srgbClr val="FFCA07"/>
              </a:solidFill>
            </a:endParaRPr>
          </a:p>
        </p:txBody>
      </p:sp>
      <p:pic>
        <p:nvPicPr>
          <p:cNvPr id="8" name="Imagem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31689" y="149298"/>
            <a:ext cx="1618192" cy="505611"/>
          </a:xfrm>
          <a:prstGeom prst="rect">
            <a:avLst/>
          </a:prstGeom>
        </p:spPr>
      </p:pic>
      <p:sp>
        <p:nvSpPr>
          <p:cNvPr id="9" name="Texto do Título"/>
          <p:cNvSpPr txBox="1">
            <a:spLocks noGrp="1"/>
          </p:cNvSpPr>
          <p:nvPr>
            <p:ph type="title"/>
          </p:nvPr>
        </p:nvSpPr>
        <p:spPr>
          <a:xfrm>
            <a:off x="618066" y="0"/>
            <a:ext cx="11033160" cy="815546"/>
          </a:xfrm>
          <a:prstGeom prst="rect">
            <a:avLst/>
          </a:prstGeom>
        </p:spPr>
        <p:txBody>
          <a:bodyPr lIns="38100" tIns="38100" rIns="38100" bIns="38100" anchor="ctr">
            <a:normAutofit/>
          </a:bodyPr>
          <a:lstStyle>
            <a:lvl1pPr algn="l">
              <a:defRPr sz="2400" b="1">
                <a:solidFill>
                  <a:schemeClr val="bg1"/>
                </a:solidFill>
                <a:latin typeface="Calibri" charset="0"/>
                <a:ea typeface="Calibri" charset="0"/>
                <a:cs typeface="Calibri" charset="0"/>
              </a:defRPr>
            </a:lvl1pPr>
          </a:lstStyle>
          <a:p>
            <a:r>
              <a:t>Texto do Título</a:t>
            </a:r>
          </a:p>
        </p:txBody>
      </p:sp>
      <p:sp>
        <p:nvSpPr>
          <p:cNvPr id="10" name="Nível de Corpo Um…"/>
          <p:cNvSpPr txBox="1">
            <a:spLocks noGrp="1"/>
          </p:cNvSpPr>
          <p:nvPr>
            <p:ph type="body" sz="half" idx="1"/>
          </p:nvPr>
        </p:nvSpPr>
        <p:spPr>
          <a:xfrm>
            <a:off x="618068" y="964844"/>
            <a:ext cx="11033159" cy="5170487"/>
          </a:xfrm>
          <a:prstGeom prst="rect">
            <a:avLst/>
          </a:prstGeom>
          <a:ln w="12700">
            <a:miter lim="400000"/>
          </a:ln>
        </p:spPr>
        <p:txBody>
          <a:bodyPr lIns="38100" tIns="38100" rIns="38100" bIns="38100" anchor="t">
            <a:noAutofit/>
          </a:bodyPr>
          <a:lstStyle>
            <a:lvl1pPr>
              <a:defRPr sz="2400" b="0" i="0" u="none" strike="noStrike" cap="none" spc="0" baseline="0" dirty="0">
                <a:ln>
                  <a:noFill/>
                </a:ln>
                <a:solidFill>
                  <a:srgbClr val="08296C"/>
                </a:solidFill>
                <a:uFillTx/>
                <a:latin typeface="Calibri" charset="0"/>
                <a:ea typeface="Calibri" charset="0"/>
                <a:cs typeface="Calibri" charset="0"/>
                <a:sym typeface="Helvetica Light"/>
              </a:defRPr>
            </a:lvl1pPr>
          </a:lstStyle>
          <a:p>
            <a:pPr marL="342900" lvl="0" indent="-342900" defTabSz="584199">
              <a:lnSpc>
                <a:spcPct val="100000"/>
              </a:lnSpc>
              <a:spcBef>
                <a:spcPts val="1200"/>
              </a:spcBef>
              <a:buClr>
                <a:srgbClr val="FFD12E"/>
              </a:buClr>
              <a:buSzPct val="100000"/>
              <a:buFontTx/>
              <a:buBlip>
                <a:blip r:embed="rId3"/>
              </a:buBlip>
            </a:pPr>
            <a:endParaRPr/>
          </a:p>
        </p:txBody>
      </p:sp>
      <p:sp>
        <p:nvSpPr>
          <p:cNvPr id="3" name="CaixaDeTexto 2"/>
          <p:cNvSpPr txBox="1"/>
          <p:nvPr userDrawn="1"/>
        </p:nvSpPr>
        <p:spPr>
          <a:xfrm>
            <a:off x="10330249" y="6284627"/>
            <a:ext cx="1320977" cy="369332"/>
          </a:xfrm>
          <a:prstGeom prst="rect">
            <a:avLst/>
          </a:prstGeom>
          <a:noFill/>
        </p:spPr>
        <p:txBody>
          <a:bodyPr wrap="square" rtlCol="0">
            <a:spAutoFit/>
          </a:bodyPr>
          <a:lstStyle/>
          <a:p>
            <a:pPr algn="l" defTabSz="914353" hangingPunct="1"/>
            <a:endParaRPr lang="pt-BR" sz="1800" kern="1200">
              <a:solidFill>
                <a:prstClr val="black"/>
              </a:solidFill>
            </a:endParaRPr>
          </a:p>
        </p:txBody>
      </p:sp>
      <p:sp>
        <p:nvSpPr>
          <p:cNvPr id="11" name="Espaço Reservado para Número de Slide 2"/>
          <p:cNvSpPr>
            <a:spLocks noGrp="1"/>
          </p:cNvSpPr>
          <p:nvPr>
            <p:ph type="sldNum" sz="quarter" idx="12"/>
          </p:nvPr>
        </p:nvSpPr>
        <p:spPr>
          <a:xfrm>
            <a:off x="10762735" y="6284627"/>
            <a:ext cx="888491" cy="423902"/>
          </a:xfrm>
          <a:prstGeom prst="rect">
            <a:avLst/>
          </a:prstGeom>
        </p:spPr>
        <p:txBody>
          <a:bodyPr/>
          <a:lstStyle>
            <a:lvl1pPr algn="r">
              <a:defRPr sz="1600">
                <a:solidFill>
                  <a:srgbClr val="102E66"/>
                </a:solidFill>
              </a:defRPr>
            </a:lvl1pPr>
          </a:lstStyle>
          <a:p>
            <a:fld id="{96E69268-9C8B-4EBF-A9EE-DC5DC2D48DC3}" type="slidenum">
              <a:rPr lang="en-US" smtClean="0"/>
              <a:pPr/>
              <a:t>‹#›</a:t>
            </a:fld>
            <a:endParaRPr lang="en-US"/>
          </a:p>
        </p:txBody>
      </p:sp>
    </p:spTree>
    <p:extLst>
      <p:ext uri="{BB962C8B-B14F-4D97-AF65-F5344CB8AC3E}">
        <p14:creationId xmlns:p14="http://schemas.microsoft.com/office/powerpoint/2010/main" val="3997435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8_Slide de título">
    <p:spTree>
      <p:nvGrpSpPr>
        <p:cNvPr id="1" name=""/>
        <p:cNvGrpSpPr/>
        <p:nvPr/>
      </p:nvGrpSpPr>
      <p:grpSpPr>
        <a:xfrm>
          <a:off x="0" y="0"/>
          <a:ext cx="0" cy="0"/>
          <a:chOff x="0" y="0"/>
          <a:chExt cx="0" cy="0"/>
        </a:xfrm>
      </p:grpSpPr>
      <p:sp>
        <p:nvSpPr>
          <p:cNvPr id="7" name="Retângulo"/>
          <p:cNvSpPr/>
          <p:nvPr userDrawn="1"/>
        </p:nvSpPr>
        <p:spPr>
          <a:xfrm>
            <a:off x="0" y="0"/>
            <a:ext cx="12192000" cy="815546"/>
          </a:xfrm>
          <a:prstGeom prst="rect">
            <a:avLst/>
          </a:prstGeom>
          <a:gradFill>
            <a:gsLst>
              <a:gs pos="0">
                <a:srgbClr val="07286B"/>
              </a:gs>
              <a:gs pos="100000">
                <a:srgbClr val="0187B1"/>
              </a:gs>
            </a:gsLst>
            <a:lin ang="8100000"/>
          </a:gradFill>
          <a:ln w="12700">
            <a:miter lim="400000"/>
          </a:ln>
        </p:spPr>
        <p:txBody>
          <a:bodyPr lIns="38099" tIns="38099" rIns="38099" bIns="38099" anchor="ctr"/>
          <a:lstStyle/>
          <a:p>
            <a:pPr algn="l" defTabSz="914353" hangingPunct="1">
              <a:defRPr sz="2200">
                <a:solidFill>
                  <a:srgbClr val="FFCA07"/>
                </a:solidFill>
              </a:defRPr>
            </a:pPr>
            <a:endParaRPr sz="2200" kern="1200">
              <a:solidFill>
                <a:srgbClr val="FFCA07"/>
              </a:solidFill>
            </a:endParaRPr>
          </a:p>
        </p:txBody>
      </p:sp>
      <p:pic>
        <p:nvPicPr>
          <p:cNvPr id="8" name="Imagem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31689" y="149298"/>
            <a:ext cx="1618192" cy="505611"/>
          </a:xfrm>
          <a:prstGeom prst="rect">
            <a:avLst/>
          </a:prstGeom>
        </p:spPr>
      </p:pic>
      <p:sp>
        <p:nvSpPr>
          <p:cNvPr id="9" name="Texto do Título"/>
          <p:cNvSpPr txBox="1">
            <a:spLocks noGrp="1"/>
          </p:cNvSpPr>
          <p:nvPr>
            <p:ph type="title"/>
          </p:nvPr>
        </p:nvSpPr>
        <p:spPr>
          <a:xfrm>
            <a:off x="618066" y="0"/>
            <a:ext cx="11033160" cy="815546"/>
          </a:xfrm>
          <a:prstGeom prst="rect">
            <a:avLst/>
          </a:prstGeom>
        </p:spPr>
        <p:txBody>
          <a:bodyPr lIns="38100" tIns="38100" rIns="38100" bIns="38100" anchor="ctr">
            <a:normAutofit/>
          </a:bodyPr>
          <a:lstStyle>
            <a:lvl1pPr algn="l">
              <a:defRPr sz="2400" b="1">
                <a:solidFill>
                  <a:schemeClr val="bg1"/>
                </a:solidFill>
                <a:latin typeface="Calibri" charset="0"/>
                <a:ea typeface="Calibri" charset="0"/>
                <a:cs typeface="Calibri" charset="0"/>
              </a:defRPr>
            </a:lvl1pPr>
          </a:lstStyle>
          <a:p>
            <a:r>
              <a:t>Texto do Título</a:t>
            </a:r>
          </a:p>
        </p:txBody>
      </p:sp>
      <p:sp>
        <p:nvSpPr>
          <p:cNvPr id="10" name="Nível de Corpo Um…"/>
          <p:cNvSpPr txBox="1">
            <a:spLocks noGrp="1"/>
          </p:cNvSpPr>
          <p:nvPr>
            <p:ph type="body" sz="half" idx="1"/>
          </p:nvPr>
        </p:nvSpPr>
        <p:spPr>
          <a:xfrm>
            <a:off x="618068" y="964844"/>
            <a:ext cx="11033159" cy="5170487"/>
          </a:xfrm>
          <a:prstGeom prst="rect">
            <a:avLst/>
          </a:prstGeom>
          <a:ln w="12700">
            <a:miter lim="400000"/>
          </a:ln>
        </p:spPr>
        <p:txBody>
          <a:bodyPr lIns="38100" tIns="38100" rIns="38100" bIns="38100" anchor="t">
            <a:noAutofit/>
          </a:bodyPr>
          <a:lstStyle>
            <a:lvl1pPr>
              <a:defRPr sz="2400" b="0" i="0" u="none" strike="noStrike" cap="none" spc="0" baseline="0" dirty="0">
                <a:ln>
                  <a:noFill/>
                </a:ln>
                <a:solidFill>
                  <a:srgbClr val="08296C"/>
                </a:solidFill>
                <a:uFillTx/>
                <a:latin typeface="Calibri" charset="0"/>
                <a:ea typeface="Calibri" charset="0"/>
                <a:cs typeface="Calibri" charset="0"/>
                <a:sym typeface="Helvetica Light"/>
              </a:defRPr>
            </a:lvl1pPr>
          </a:lstStyle>
          <a:p>
            <a:pPr marL="342900" lvl="0" indent="-342900" defTabSz="584199">
              <a:lnSpc>
                <a:spcPct val="100000"/>
              </a:lnSpc>
              <a:spcBef>
                <a:spcPts val="1200"/>
              </a:spcBef>
              <a:buClr>
                <a:srgbClr val="FFD12E"/>
              </a:buClr>
              <a:buSzPct val="100000"/>
              <a:buFontTx/>
              <a:buBlip>
                <a:blip r:embed="rId3"/>
              </a:buBlip>
            </a:pPr>
            <a:endParaRPr/>
          </a:p>
        </p:txBody>
      </p:sp>
      <p:sp>
        <p:nvSpPr>
          <p:cNvPr id="3" name="CaixaDeTexto 2"/>
          <p:cNvSpPr txBox="1"/>
          <p:nvPr userDrawn="1"/>
        </p:nvSpPr>
        <p:spPr>
          <a:xfrm>
            <a:off x="10330249" y="6284627"/>
            <a:ext cx="1320977" cy="369332"/>
          </a:xfrm>
          <a:prstGeom prst="rect">
            <a:avLst/>
          </a:prstGeom>
          <a:noFill/>
        </p:spPr>
        <p:txBody>
          <a:bodyPr wrap="square" rtlCol="0">
            <a:spAutoFit/>
          </a:bodyPr>
          <a:lstStyle/>
          <a:p>
            <a:pPr algn="l" defTabSz="914353" hangingPunct="1"/>
            <a:endParaRPr lang="pt-BR" sz="1800" kern="1200">
              <a:solidFill>
                <a:prstClr val="black"/>
              </a:solidFill>
            </a:endParaRPr>
          </a:p>
        </p:txBody>
      </p:sp>
      <p:sp>
        <p:nvSpPr>
          <p:cNvPr id="11" name="Espaço Reservado para Número de Slide 2"/>
          <p:cNvSpPr>
            <a:spLocks noGrp="1"/>
          </p:cNvSpPr>
          <p:nvPr>
            <p:ph type="sldNum" sz="quarter" idx="12"/>
          </p:nvPr>
        </p:nvSpPr>
        <p:spPr>
          <a:xfrm>
            <a:off x="10762735" y="6284627"/>
            <a:ext cx="888491" cy="423902"/>
          </a:xfrm>
          <a:prstGeom prst="rect">
            <a:avLst/>
          </a:prstGeom>
        </p:spPr>
        <p:txBody>
          <a:bodyPr/>
          <a:lstStyle>
            <a:lvl1pPr algn="r">
              <a:defRPr sz="1600">
                <a:solidFill>
                  <a:srgbClr val="102E66"/>
                </a:solidFill>
              </a:defRPr>
            </a:lvl1pPr>
          </a:lstStyle>
          <a:p>
            <a:fld id="{96E69268-9C8B-4EBF-A9EE-DC5DC2D48DC3}" type="slidenum">
              <a:rPr lang="en-US" smtClean="0"/>
              <a:pPr/>
              <a:t>‹#›</a:t>
            </a:fld>
            <a:endParaRPr lang="en-US"/>
          </a:p>
        </p:txBody>
      </p:sp>
    </p:spTree>
    <p:extLst>
      <p:ext uri="{BB962C8B-B14F-4D97-AF65-F5344CB8AC3E}">
        <p14:creationId xmlns:p14="http://schemas.microsoft.com/office/powerpoint/2010/main" val="787053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9_Slide de título">
    <p:spTree>
      <p:nvGrpSpPr>
        <p:cNvPr id="1" name=""/>
        <p:cNvGrpSpPr/>
        <p:nvPr/>
      </p:nvGrpSpPr>
      <p:grpSpPr>
        <a:xfrm>
          <a:off x="0" y="0"/>
          <a:ext cx="0" cy="0"/>
          <a:chOff x="0" y="0"/>
          <a:chExt cx="0" cy="0"/>
        </a:xfrm>
      </p:grpSpPr>
      <p:sp>
        <p:nvSpPr>
          <p:cNvPr id="7" name="Retângulo"/>
          <p:cNvSpPr/>
          <p:nvPr userDrawn="1"/>
        </p:nvSpPr>
        <p:spPr>
          <a:xfrm>
            <a:off x="0" y="0"/>
            <a:ext cx="12192000" cy="815546"/>
          </a:xfrm>
          <a:prstGeom prst="rect">
            <a:avLst/>
          </a:prstGeom>
          <a:gradFill>
            <a:gsLst>
              <a:gs pos="0">
                <a:srgbClr val="07286B"/>
              </a:gs>
              <a:gs pos="100000">
                <a:srgbClr val="0187B1"/>
              </a:gs>
            </a:gsLst>
            <a:lin ang="8100000"/>
          </a:gradFill>
          <a:ln w="12700">
            <a:miter lim="400000"/>
          </a:ln>
        </p:spPr>
        <p:txBody>
          <a:bodyPr lIns="38099" tIns="38099" rIns="38099" bIns="38099" anchor="ctr"/>
          <a:lstStyle/>
          <a:p>
            <a:pPr algn="l" defTabSz="914353" hangingPunct="1">
              <a:defRPr sz="2200">
                <a:solidFill>
                  <a:srgbClr val="FFCA07"/>
                </a:solidFill>
              </a:defRPr>
            </a:pPr>
            <a:endParaRPr sz="2200" kern="1200">
              <a:solidFill>
                <a:srgbClr val="FFCA07"/>
              </a:solidFill>
            </a:endParaRPr>
          </a:p>
        </p:txBody>
      </p:sp>
      <p:pic>
        <p:nvPicPr>
          <p:cNvPr id="8" name="Imagem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31689" y="149298"/>
            <a:ext cx="1618192" cy="505611"/>
          </a:xfrm>
          <a:prstGeom prst="rect">
            <a:avLst/>
          </a:prstGeom>
        </p:spPr>
      </p:pic>
      <p:sp>
        <p:nvSpPr>
          <p:cNvPr id="9" name="Texto do Título"/>
          <p:cNvSpPr txBox="1">
            <a:spLocks noGrp="1"/>
          </p:cNvSpPr>
          <p:nvPr>
            <p:ph type="title"/>
          </p:nvPr>
        </p:nvSpPr>
        <p:spPr>
          <a:xfrm>
            <a:off x="618066" y="0"/>
            <a:ext cx="11033160" cy="815546"/>
          </a:xfrm>
          <a:prstGeom prst="rect">
            <a:avLst/>
          </a:prstGeom>
        </p:spPr>
        <p:txBody>
          <a:bodyPr lIns="38100" tIns="38100" rIns="38100" bIns="38100" anchor="ctr">
            <a:normAutofit/>
          </a:bodyPr>
          <a:lstStyle>
            <a:lvl1pPr algn="l">
              <a:defRPr sz="2400" b="1">
                <a:solidFill>
                  <a:schemeClr val="bg1"/>
                </a:solidFill>
                <a:latin typeface="Calibri" charset="0"/>
                <a:ea typeface="Calibri" charset="0"/>
                <a:cs typeface="Calibri" charset="0"/>
              </a:defRPr>
            </a:lvl1pPr>
          </a:lstStyle>
          <a:p>
            <a:r>
              <a:t>Texto do Título</a:t>
            </a:r>
          </a:p>
        </p:txBody>
      </p:sp>
      <p:sp>
        <p:nvSpPr>
          <p:cNvPr id="10" name="Nível de Corpo Um…"/>
          <p:cNvSpPr txBox="1">
            <a:spLocks noGrp="1"/>
          </p:cNvSpPr>
          <p:nvPr>
            <p:ph type="body" sz="half" idx="1"/>
          </p:nvPr>
        </p:nvSpPr>
        <p:spPr>
          <a:xfrm>
            <a:off x="618068" y="964844"/>
            <a:ext cx="11033159" cy="5170487"/>
          </a:xfrm>
          <a:prstGeom prst="rect">
            <a:avLst/>
          </a:prstGeom>
          <a:ln w="12700">
            <a:miter lim="400000"/>
          </a:ln>
        </p:spPr>
        <p:txBody>
          <a:bodyPr lIns="38100" tIns="38100" rIns="38100" bIns="38100" anchor="t">
            <a:noAutofit/>
          </a:bodyPr>
          <a:lstStyle>
            <a:lvl1pPr>
              <a:defRPr sz="2400" b="0" i="0" u="none" strike="noStrike" cap="none" spc="0" baseline="0" dirty="0">
                <a:ln>
                  <a:noFill/>
                </a:ln>
                <a:solidFill>
                  <a:srgbClr val="08296C"/>
                </a:solidFill>
                <a:uFillTx/>
                <a:latin typeface="Calibri" charset="0"/>
                <a:ea typeface="Calibri" charset="0"/>
                <a:cs typeface="Calibri" charset="0"/>
                <a:sym typeface="Helvetica Light"/>
              </a:defRPr>
            </a:lvl1pPr>
          </a:lstStyle>
          <a:p>
            <a:pPr marL="342900" lvl="0" indent="-342900" defTabSz="584199">
              <a:lnSpc>
                <a:spcPct val="100000"/>
              </a:lnSpc>
              <a:spcBef>
                <a:spcPts val="1200"/>
              </a:spcBef>
              <a:buClr>
                <a:srgbClr val="FFD12E"/>
              </a:buClr>
              <a:buSzPct val="100000"/>
              <a:buFontTx/>
              <a:buBlip>
                <a:blip r:embed="rId3"/>
              </a:buBlip>
            </a:pPr>
            <a:endParaRPr/>
          </a:p>
        </p:txBody>
      </p:sp>
      <p:sp>
        <p:nvSpPr>
          <p:cNvPr id="3" name="CaixaDeTexto 2"/>
          <p:cNvSpPr txBox="1"/>
          <p:nvPr userDrawn="1"/>
        </p:nvSpPr>
        <p:spPr>
          <a:xfrm>
            <a:off x="10330249" y="6284627"/>
            <a:ext cx="1320977" cy="369332"/>
          </a:xfrm>
          <a:prstGeom prst="rect">
            <a:avLst/>
          </a:prstGeom>
          <a:noFill/>
        </p:spPr>
        <p:txBody>
          <a:bodyPr wrap="square" rtlCol="0">
            <a:spAutoFit/>
          </a:bodyPr>
          <a:lstStyle/>
          <a:p>
            <a:pPr algn="l" defTabSz="914353" hangingPunct="1"/>
            <a:endParaRPr lang="pt-BR" sz="1800" kern="1200">
              <a:solidFill>
                <a:prstClr val="black"/>
              </a:solidFill>
            </a:endParaRPr>
          </a:p>
        </p:txBody>
      </p:sp>
      <p:sp>
        <p:nvSpPr>
          <p:cNvPr id="11" name="Espaço Reservado para Número de Slide 2"/>
          <p:cNvSpPr>
            <a:spLocks noGrp="1"/>
          </p:cNvSpPr>
          <p:nvPr>
            <p:ph type="sldNum" sz="quarter" idx="12"/>
          </p:nvPr>
        </p:nvSpPr>
        <p:spPr>
          <a:xfrm>
            <a:off x="10762735" y="6284627"/>
            <a:ext cx="888491" cy="423902"/>
          </a:xfrm>
          <a:prstGeom prst="rect">
            <a:avLst/>
          </a:prstGeom>
        </p:spPr>
        <p:txBody>
          <a:bodyPr/>
          <a:lstStyle>
            <a:lvl1pPr algn="r">
              <a:defRPr sz="1600">
                <a:solidFill>
                  <a:srgbClr val="102E66"/>
                </a:solidFill>
              </a:defRPr>
            </a:lvl1pPr>
          </a:lstStyle>
          <a:p>
            <a:fld id="{96E69268-9C8B-4EBF-A9EE-DC5DC2D48DC3}" type="slidenum">
              <a:rPr lang="en-US" smtClean="0"/>
              <a:pPr/>
              <a:t>‹#›</a:t>
            </a:fld>
            <a:endParaRPr lang="en-US"/>
          </a:p>
        </p:txBody>
      </p:sp>
    </p:spTree>
    <p:extLst>
      <p:ext uri="{BB962C8B-B14F-4D97-AF65-F5344CB8AC3E}">
        <p14:creationId xmlns:p14="http://schemas.microsoft.com/office/powerpoint/2010/main" val="2216303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lvl1pPr>
              <a:defRPr b="0"/>
            </a:lvl1pPr>
            <a:lvl2pPr>
              <a:defRPr b="0"/>
            </a:lvl2pPr>
            <a:lvl3pPr>
              <a:defRPr b="0"/>
            </a:lvl3pPr>
            <a:lvl4pPr>
              <a:defRPr b="0"/>
            </a:lvl4pPr>
            <a:lvl5pPr>
              <a:defRPr b="0"/>
            </a:lvl5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13784172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838200" y="642219"/>
            <a:ext cx="5181600" cy="5534744"/>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172200" y="642219"/>
            <a:ext cx="5181600" cy="5534744"/>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2368379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Tree>
    <p:extLst>
      <p:ext uri="{BB962C8B-B14F-4D97-AF65-F5344CB8AC3E}">
        <p14:creationId xmlns:p14="http://schemas.microsoft.com/office/powerpoint/2010/main" val="25742960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85711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98080" y="38100"/>
            <a:ext cx="9496819" cy="424732"/>
          </a:xfrm>
          <a:prstGeom prst="rect">
            <a:avLst/>
          </a:prstGeom>
        </p:spPr>
        <p:txBody>
          <a:bodyPr/>
          <a:lstStyle/>
          <a:p>
            <a:r>
              <a:rPr lang="pt-BR"/>
              <a:t>Clique para editar o título mestre</a:t>
            </a:r>
          </a:p>
        </p:txBody>
      </p:sp>
      <p:sp>
        <p:nvSpPr>
          <p:cNvPr id="3" name="Espaço Reservado para Conteúdo 2"/>
          <p:cNvSpPr>
            <a:spLocks noGrp="1"/>
          </p:cNvSpPr>
          <p:nvPr>
            <p:ph idx="1"/>
          </p:nvPr>
        </p:nvSpPr>
        <p:spPr>
          <a:xfrm>
            <a:off x="698500" y="637099"/>
            <a:ext cx="10655300" cy="5590664"/>
          </a:xfrm>
          <a:prstGeom prst="rect">
            <a:avLst/>
          </a:prstGeo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1829336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7146175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838200" y="642219"/>
            <a:ext cx="5181600" cy="5534744"/>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172200" y="642219"/>
            <a:ext cx="5181600" cy="5534744"/>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1066070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34212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Tree>
    <p:extLst>
      <p:ext uri="{BB962C8B-B14F-4D97-AF65-F5344CB8AC3E}">
        <p14:creationId xmlns:p14="http://schemas.microsoft.com/office/powerpoint/2010/main" val="42948899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Conteúdo Bullets">
    <p:spTree>
      <p:nvGrpSpPr>
        <p:cNvPr id="1" name=""/>
        <p:cNvGrpSpPr/>
        <p:nvPr/>
      </p:nvGrpSpPr>
      <p:grpSpPr>
        <a:xfrm>
          <a:off x="0" y="0"/>
          <a:ext cx="0" cy="0"/>
          <a:chOff x="0" y="0"/>
          <a:chExt cx="0" cy="0"/>
        </a:xfrm>
      </p:grpSpPr>
      <p:sp>
        <p:nvSpPr>
          <p:cNvPr id="118" name="Nível de Corpo Um…"/>
          <p:cNvSpPr txBox="1">
            <a:spLocks noGrp="1"/>
          </p:cNvSpPr>
          <p:nvPr>
            <p:ph type="body" sz="half" idx="1" hasCustomPrompt="1"/>
          </p:nvPr>
        </p:nvSpPr>
        <p:spPr>
          <a:xfrm>
            <a:off x="579438" y="881063"/>
            <a:ext cx="11033126" cy="5542362"/>
          </a:xfrm>
          <a:prstGeom prst="rect">
            <a:avLst/>
          </a:prstGeom>
        </p:spPr>
        <p:txBody>
          <a:bodyPr lIns="38100" tIns="38100" rIns="38100" bIns="38100">
            <a:normAutofit/>
          </a:bodyPr>
          <a:lstStyle>
            <a:lvl1pPr marL="241105" indent="-241105">
              <a:spcBef>
                <a:spcPts val="844"/>
              </a:spcBef>
              <a:buClr>
                <a:srgbClr val="FFD12E"/>
              </a:buClr>
              <a:buSzPct val="100000"/>
              <a:buFontTx/>
              <a:buBlip>
                <a:blip r:embed="rId2"/>
              </a:buBlip>
              <a:defRPr sz="2109" baseline="0">
                <a:solidFill>
                  <a:srgbClr val="08296C"/>
                </a:solidFill>
                <a:latin typeface="Calibri" charset="0"/>
                <a:ea typeface="Calibri" charset="0"/>
                <a:cs typeface="Calibri" charset="0"/>
              </a:defRPr>
            </a:lvl1pPr>
            <a:lvl2pPr marL="607723" indent="-295180">
              <a:spcBef>
                <a:spcPts val="844"/>
              </a:spcBef>
              <a:buClr>
                <a:srgbClr val="FFD12E"/>
              </a:buClr>
              <a:buSzPct val="100000"/>
              <a:buFontTx/>
              <a:buBlip>
                <a:blip r:embed="rId2"/>
              </a:buBlip>
              <a:defRPr sz="2109" baseline="0">
                <a:solidFill>
                  <a:srgbClr val="08296C"/>
                </a:solidFill>
                <a:latin typeface="Calibri" charset="0"/>
                <a:ea typeface="Calibri" charset="0"/>
                <a:cs typeface="Calibri" charset="0"/>
              </a:defRPr>
            </a:lvl2pPr>
            <a:lvl3pPr marL="920267" indent="-295180">
              <a:spcBef>
                <a:spcPts val="844"/>
              </a:spcBef>
              <a:buClr>
                <a:srgbClr val="FFD12E"/>
              </a:buClr>
              <a:buSzPct val="100000"/>
              <a:buFontTx/>
              <a:buBlip>
                <a:blip r:embed="rId2"/>
              </a:buBlip>
              <a:defRPr sz="2109" baseline="0">
                <a:solidFill>
                  <a:srgbClr val="08296C"/>
                </a:solidFill>
                <a:latin typeface="Calibri" charset="0"/>
                <a:ea typeface="Calibri" charset="0"/>
                <a:cs typeface="Calibri" charset="0"/>
              </a:defRPr>
            </a:lvl3pPr>
            <a:lvl4pPr marL="1232811" indent="-295180">
              <a:spcBef>
                <a:spcPts val="844"/>
              </a:spcBef>
              <a:buClr>
                <a:srgbClr val="FFD12E"/>
              </a:buClr>
              <a:buSzPct val="100000"/>
              <a:buFontTx/>
              <a:buBlip>
                <a:blip r:embed="rId2"/>
              </a:buBlip>
              <a:defRPr sz="2109" baseline="0">
                <a:solidFill>
                  <a:srgbClr val="08296C"/>
                </a:solidFill>
                <a:latin typeface="Calibri" charset="0"/>
                <a:ea typeface="Calibri" charset="0"/>
                <a:cs typeface="Calibri" charset="0"/>
              </a:defRPr>
            </a:lvl4pPr>
            <a:lvl5pPr marL="1545354" indent="-295180">
              <a:spcBef>
                <a:spcPts val="844"/>
              </a:spcBef>
              <a:buClr>
                <a:srgbClr val="FFD12E"/>
              </a:buClr>
              <a:buSzPct val="100000"/>
              <a:buFontTx/>
              <a:buBlip>
                <a:blip r:embed="rId2"/>
              </a:buBlip>
              <a:defRPr sz="2109" baseline="0">
                <a:solidFill>
                  <a:srgbClr val="08296C"/>
                </a:solidFill>
                <a:latin typeface="Calibri" charset="0"/>
                <a:ea typeface="Calibri" charset="0"/>
                <a:cs typeface="Calibri" charset="0"/>
              </a:defRPr>
            </a:lvl5pPr>
          </a:lstStyle>
          <a:p>
            <a:r>
              <a:t>Nível de Corpo Um</a:t>
            </a:r>
          </a:p>
          <a:p>
            <a:pPr lvl="1"/>
            <a:r>
              <a:t>Nível de Corpo Dois</a:t>
            </a:r>
          </a:p>
          <a:p>
            <a:pPr lvl="2"/>
            <a:r>
              <a:t>Nível de Corpo Três</a:t>
            </a:r>
          </a:p>
          <a:p>
            <a:pPr lvl="3"/>
            <a:r>
              <a:t>Nível de Corpo Quatro</a:t>
            </a:r>
          </a:p>
          <a:p>
            <a:pPr lvl="4"/>
            <a:r>
              <a:t>Nível de Corpo Cinco</a:t>
            </a:r>
          </a:p>
        </p:txBody>
      </p:sp>
      <p:sp>
        <p:nvSpPr>
          <p:cNvPr id="5" name="Retângulo"/>
          <p:cNvSpPr/>
          <p:nvPr userDrawn="1"/>
        </p:nvSpPr>
        <p:spPr>
          <a:xfrm>
            <a:off x="0" y="0"/>
            <a:ext cx="12192000" cy="759375"/>
          </a:xfrm>
          <a:prstGeom prst="rect">
            <a:avLst/>
          </a:prstGeom>
          <a:gradFill>
            <a:gsLst>
              <a:gs pos="0">
                <a:srgbClr val="07286B"/>
              </a:gs>
              <a:gs pos="100000">
                <a:srgbClr val="0187B1"/>
              </a:gs>
            </a:gsLst>
            <a:lin ang="8100000"/>
          </a:gradFill>
          <a:ln w="12700">
            <a:miter lim="400000"/>
          </a:ln>
        </p:spPr>
        <p:txBody>
          <a:bodyPr lIns="26788" tIns="26788" rIns="26788" bIns="26788" anchor="ctr"/>
          <a:lstStyle/>
          <a:p>
            <a:pPr>
              <a:defRPr sz="2200">
                <a:solidFill>
                  <a:srgbClr val="FFCA07"/>
                </a:solidFill>
              </a:defRPr>
            </a:pPr>
            <a:endParaRPr sz="1547">
              <a:solidFill>
                <a:srgbClr val="FFCA07"/>
              </a:solidFill>
            </a:endParaRPr>
          </a:p>
        </p:txBody>
      </p:sp>
      <p:pic>
        <p:nvPicPr>
          <p:cNvPr id="7" name="Imagem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85129" y="94369"/>
            <a:ext cx="1532856" cy="478962"/>
          </a:xfrm>
          <a:prstGeom prst="rect">
            <a:avLst/>
          </a:prstGeom>
        </p:spPr>
      </p:pic>
      <p:sp>
        <p:nvSpPr>
          <p:cNvPr id="10" name="Texto do Título"/>
          <p:cNvSpPr txBox="1">
            <a:spLocks noGrp="1"/>
          </p:cNvSpPr>
          <p:nvPr>
            <p:ph type="title"/>
          </p:nvPr>
        </p:nvSpPr>
        <p:spPr>
          <a:xfrm>
            <a:off x="579437" y="0"/>
            <a:ext cx="11612563" cy="754215"/>
          </a:xfrm>
          <a:prstGeom prst="rect">
            <a:avLst/>
          </a:prstGeom>
        </p:spPr>
        <p:txBody>
          <a:bodyPr lIns="38100" tIns="38100" rIns="38100" bIns="38100" anchor="ctr">
            <a:normAutofit/>
          </a:bodyPr>
          <a:lstStyle>
            <a:lvl1pPr algn="l">
              <a:defRPr sz="2531" b="1">
                <a:solidFill>
                  <a:schemeClr val="bg1"/>
                </a:solidFill>
                <a:latin typeface="Calibri" charset="0"/>
                <a:ea typeface="Calibri" charset="0"/>
                <a:cs typeface="Calibri" charset="0"/>
              </a:defRPr>
            </a:lvl1pPr>
          </a:lstStyle>
          <a:p>
            <a:r>
              <a:t>Texto do Título</a:t>
            </a:r>
          </a:p>
        </p:txBody>
      </p:sp>
      <p:sp>
        <p:nvSpPr>
          <p:cNvPr id="12" name="Slide Number Placeholder 3"/>
          <p:cNvSpPr>
            <a:spLocks noGrp="1"/>
          </p:cNvSpPr>
          <p:nvPr>
            <p:ph type="sldNum" sz="quarter" idx="12"/>
          </p:nvPr>
        </p:nvSpPr>
        <p:spPr>
          <a:xfrm>
            <a:off x="8737604" y="6423425"/>
            <a:ext cx="2844800" cy="298056"/>
          </a:xfrm>
          <a:prstGeom prst="rect">
            <a:avLst/>
          </a:prstGeom>
        </p:spPr>
        <p:txBody>
          <a:bodyPr/>
          <a:lstStyle>
            <a:lvl1pPr algn="r">
              <a:defRPr sz="1406" baseline="0">
                <a:solidFill>
                  <a:srgbClr val="08296C"/>
                </a:solidFill>
              </a:defRPr>
            </a:lvl1pPr>
          </a:lstStyle>
          <a:p>
            <a:fld id="{96E69268-9C8B-4EBF-A9EE-DC5DC2D48DC3}" type="slidenum">
              <a:rPr lang="en-US" smtClean="0"/>
              <a:pPr/>
              <a:t>‹#›</a:t>
            </a:fld>
            <a:endParaRPr lang="en-US"/>
          </a:p>
        </p:txBody>
      </p:sp>
    </p:spTree>
    <p:extLst>
      <p:ext uri="{BB962C8B-B14F-4D97-AF65-F5344CB8AC3E}">
        <p14:creationId xmlns:p14="http://schemas.microsoft.com/office/powerpoint/2010/main" val="318321756"/>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sp>
        <p:nvSpPr>
          <p:cNvPr id="7" name="Retângulo"/>
          <p:cNvSpPr/>
          <p:nvPr userDrawn="1"/>
        </p:nvSpPr>
        <p:spPr>
          <a:xfrm>
            <a:off x="0" y="1"/>
            <a:ext cx="12192000" cy="595313"/>
          </a:xfrm>
          <a:prstGeom prst="rect">
            <a:avLst/>
          </a:prstGeom>
          <a:gradFill>
            <a:gsLst>
              <a:gs pos="0">
                <a:srgbClr val="07286B"/>
              </a:gs>
              <a:gs pos="100000">
                <a:srgbClr val="0187B1"/>
              </a:gs>
            </a:gsLst>
            <a:lin ang="8100000"/>
          </a:gradFill>
          <a:ln w="12700">
            <a:miter lim="400000"/>
          </a:ln>
        </p:spPr>
        <p:txBody>
          <a:bodyPr lIns="38099" tIns="38099" rIns="38099" bIns="38099" anchor="ctr"/>
          <a:lstStyle/>
          <a:p>
            <a:pPr defTabSz="914353">
              <a:defRPr sz="2200">
                <a:solidFill>
                  <a:srgbClr val="FFCA07"/>
                </a:solidFill>
              </a:defRPr>
            </a:pPr>
            <a:endParaRPr sz="2200">
              <a:solidFill>
                <a:srgbClr val="FFCA07"/>
              </a:solidFill>
            </a:endParaRPr>
          </a:p>
        </p:txBody>
      </p:sp>
      <p:pic>
        <p:nvPicPr>
          <p:cNvPr id="8" name="Imagem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83872" y="149298"/>
            <a:ext cx="1016581" cy="317635"/>
          </a:xfrm>
          <a:prstGeom prst="rect">
            <a:avLst/>
          </a:prstGeom>
        </p:spPr>
      </p:pic>
      <p:sp>
        <p:nvSpPr>
          <p:cNvPr id="9" name="Texto do Título"/>
          <p:cNvSpPr txBox="1">
            <a:spLocks noGrp="1"/>
          </p:cNvSpPr>
          <p:nvPr>
            <p:ph type="title"/>
          </p:nvPr>
        </p:nvSpPr>
        <p:spPr>
          <a:xfrm>
            <a:off x="618066" y="0"/>
            <a:ext cx="12386734" cy="635000"/>
          </a:xfrm>
          <a:prstGeom prst="rect">
            <a:avLst/>
          </a:prstGeom>
        </p:spPr>
        <p:txBody>
          <a:bodyPr lIns="38100" tIns="38100" rIns="38100" bIns="38100" anchor="ctr">
            <a:normAutofit/>
          </a:bodyPr>
          <a:lstStyle>
            <a:lvl1pPr algn="l">
              <a:defRPr sz="2000" b="1">
                <a:solidFill>
                  <a:schemeClr val="bg1"/>
                </a:solidFill>
                <a:latin typeface="Calibri" charset="0"/>
                <a:ea typeface="Calibri" charset="0"/>
                <a:cs typeface="Calibri" charset="0"/>
              </a:defRPr>
            </a:lvl1pPr>
          </a:lstStyle>
          <a:p>
            <a:r>
              <a:t>Texto do Título</a:t>
            </a:r>
          </a:p>
        </p:txBody>
      </p:sp>
      <p:sp>
        <p:nvSpPr>
          <p:cNvPr id="10" name="Nível de Corpo Um…"/>
          <p:cNvSpPr txBox="1">
            <a:spLocks noGrp="1"/>
          </p:cNvSpPr>
          <p:nvPr>
            <p:ph type="body" sz="half" idx="1"/>
          </p:nvPr>
        </p:nvSpPr>
        <p:spPr>
          <a:xfrm>
            <a:off x="618068" y="1253065"/>
            <a:ext cx="11033159" cy="4882266"/>
          </a:xfrm>
          <a:prstGeom prst="rect">
            <a:avLst/>
          </a:prstGeom>
        </p:spPr>
        <p:txBody>
          <a:bodyPr lIns="38100" tIns="38100" rIns="38100" bIns="38100">
            <a:normAutofit/>
          </a:bodyPr>
          <a:lstStyle>
            <a:lvl1pPr marL="0" indent="0">
              <a:buClr>
                <a:srgbClr val="FFD12E"/>
              </a:buClr>
              <a:buFont typeface="Arial" charset="0"/>
              <a:buNone/>
              <a:defRPr sz="2000">
                <a:solidFill>
                  <a:srgbClr val="7F7F7F"/>
                </a:solidFill>
                <a:latin typeface="Calibri" charset="0"/>
                <a:ea typeface="Calibri" charset="0"/>
                <a:cs typeface="Calibri" charset="0"/>
              </a:defRPr>
            </a:lvl1pPr>
            <a:lvl2pPr marL="444477" indent="0">
              <a:buClr>
                <a:srgbClr val="FFD12E"/>
              </a:buClr>
              <a:buNone/>
              <a:defRPr sz="2000">
                <a:solidFill>
                  <a:schemeClr val="tx1">
                    <a:lumMod val="85000"/>
                    <a:lumOff val="15000"/>
                  </a:schemeClr>
                </a:solidFill>
                <a:latin typeface="Calibri" charset="0"/>
                <a:ea typeface="Calibri" charset="0"/>
                <a:cs typeface="Calibri" charset="0"/>
              </a:defRPr>
            </a:lvl2pPr>
            <a:lvl3pPr marL="888955" indent="0">
              <a:buClr>
                <a:srgbClr val="FFD12E"/>
              </a:buClr>
              <a:buNone/>
              <a:defRPr sz="2000">
                <a:solidFill>
                  <a:schemeClr val="tx1">
                    <a:lumMod val="85000"/>
                    <a:lumOff val="15000"/>
                  </a:schemeClr>
                </a:solidFill>
                <a:latin typeface="Calibri" charset="0"/>
                <a:ea typeface="Calibri" charset="0"/>
                <a:cs typeface="Calibri" charset="0"/>
              </a:defRPr>
            </a:lvl3pPr>
            <a:lvl4pPr marL="1333432" indent="0">
              <a:buClr>
                <a:srgbClr val="FFD12E"/>
              </a:buClr>
              <a:buNone/>
              <a:defRPr sz="2000">
                <a:solidFill>
                  <a:schemeClr val="tx1">
                    <a:lumMod val="85000"/>
                    <a:lumOff val="15000"/>
                  </a:schemeClr>
                </a:solidFill>
                <a:latin typeface="Calibri" charset="0"/>
                <a:ea typeface="Calibri" charset="0"/>
                <a:cs typeface="Calibri" charset="0"/>
              </a:defRPr>
            </a:lvl4pPr>
            <a:lvl5pPr marL="1777909" indent="0">
              <a:buClr>
                <a:srgbClr val="FFD12E"/>
              </a:buClr>
              <a:buNone/>
              <a:defRPr sz="2000">
                <a:solidFill>
                  <a:schemeClr val="tx1">
                    <a:lumMod val="85000"/>
                    <a:lumOff val="15000"/>
                  </a:schemeClr>
                </a:solidFill>
                <a:latin typeface="Calibri" charset="0"/>
                <a:ea typeface="Calibri" charset="0"/>
                <a:cs typeface="Calibri" charset="0"/>
              </a:defRPr>
            </a:lvl5pPr>
          </a:lstStyle>
          <a:p>
            <a:endParaRPr/>
          </a:p>
        </p:txBody>
      </p:sp>
      <p:sp>
        <p:nvSpPr>
          <p:cNvPr id="6" name="Slide Number Placeholder 3"/>
          <p:cNvSpPr>
            <a:spLocks noGrp="1"/>
          </p:cNvSpPr>
          <p:nvPr>
            <p:ph type="sldNum" sz="quarter" idx="12"/>
          </p:nvPr>
        </p:nvSpPr>
        <p:spPr>
          <a:xfrm>
            <a:off x="8737604" y="6423425"/>
            <a:ext cx="2913622" cy="298056"/>
          </a:xfrm>
          <a:prstGeom prst="rect">
            <a:avLst/>
          </a:prstGeom>
        </p:spPr>
        <p:txBody>
          <a:bodyPr/>
          <a:lstStyle>
            <a:lvl1pPr algn="r">
              <a:defRPr sz="1406" baseline="0">
                <a:solidFill>
                  <a:srgbClr val="08296C"/>
                </a:solidFill>
              </a:defRPr>
            </a:lvl1pPr>
          </a:lstStyle>
          <a:p>
            <a:pPr defTabSz="914353"/>
            <a:fld id="{96E69268-9C8B-4EBF-A9EE-DC5DC2D48DC3}" type="slidenum">
              <a:rPr lang="en-US" smtClean="0"/>
              <a:pPr defTabSz="914353"/>
              <a:t>‹#›</a:t>
            </a:fld>
            <a:endParaRPr lang="en-US"/>
          </a:p>
        </p:txBody>
      </p:sp>
    </p:spTree>
    <p:extLst>
      <p:ext uri="{BB962C8B-B14F-4D97-AF65-F5344CB8AC3E}">
        <p14:creationId xmlns:p14="http://schemas.microsoft.com/office/powerpoint/2010/main" val="12819268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13200480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838200" y="642219"/>
            <a:ext cx="5181600" cy="5534744"/>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172200" y="642219"/>
            <a:ext cx="5181600" cy="5534744"/>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14871494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Tree>
    <p:extLst>
      <p:ext uri="{BB962C8B-B14F-4D97-AF65-F5344CB8AC3E}">
        <p14:creationId xmlns:p14="http://schemas.microsoft.com/office/powerpoint/2010/main" val="11541690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Slide de título">
    <p:spTree>
      <p:nvGrpSpPr>
        <p:cNvPr id="1" name=""/>
        <p:cNvGrpSpPr/>
        <p:nvPr/>
      </p:nvGrpSpPr>
      <p:grpSpPr>
        <a:xfrm>
          <a:off x="0" y="0"/>
          <a:ext cx="0" cy="0"/>
          <a:chOff x="0" y="0"/>
          <a:chExt cx="0" cy="0"/>
        </a:xfrm>
      </p:grpSpPr>
      <p:sp>
        <p:nvSpPr>
          <p:cNvPr id="7" name="Espaço Reservado para Número de Slide 5"/>
          <p:cNvSpPr>
            <a:spLocks noGrp="1"/>
          </p:cNvSpPr>
          <p:nvPr>
            <p:ph type="sldNum" sz="quarter" idx="4"/>
          </p:nvPr>
        </p:nvSpPr>
        <p:spPr>
          <a:xfrm>
            <a:off x="217226" y="6356351"/>
            <a:ext cx="2743200" cy="365125"/>
          </a:xfrm>
          <a:prstGeom prst="rect">
            <a:avLst/>
          </a:prstGeom>
        </p:spPr>
        <p:txBody>
          <a:bodyPr vert="horz" lIns="91440" tIns="45720" rIns="91440" bIns="45720" rtlCol="0" anchor="ctr"/>
          <a:lstStyle>
            <a:lvl1pPr>
              <a:defRPr lang="pt-BR" smtClean="0"/>
            </a:lvl1pPr>
          </a:lstStyle>
          <a:p>
            <a:pPr defTabSz="914353"/>
            <a:fld id="{22325816-5CFE-4634-87F9-3FCB3FACF1E2}" type="slidenum">
              <a:rPr lang="pt-BR" smtClean="0">
                <a:solidFill>
                  <a:prstClr val="black"/>
                </a:solidFill>
                <a:sym typeface="Helvetica Light"/>
              </a:rPr>
              <a:pPr defTabSz="914353"/>
              <a:t>‹#›</a:t>
            </a:fld>
            <a:endParaRPr lang="pt-BR">
              <a:solidFill>
                <a:prstClr val="black"/>
              </a:solidFill>
              <a:sym typeface="Helvetica Light"/>
            </a:endParaRPr>
          </a:p>
        </p:txBody>
      </p:sp>
    </p:spTree>
    <p:extLst>
      <p:ext uri="{BB962C8B-B14F-4D97-AF65-F5344CB8AC3E}">
        <p14:creationId xmlns:p14="http://schemas.microsoft.com/office/powerpoint/2010/main" val="42097820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3"/>
            <a:ext cx="2743200" cy="365125"/>
          </a:xfrm>
          <a:prstGeom prst="rect">
            <a:avLst/>
          </a:prstGeom>
        </p:spPr>
        <p:txBody>
          <a:bodyPr/>
          <a:lstStyle/>
          <a:p>
            <a:pPr defTabSz="914353"/>
            <a:endParaRPr lang="pt-BR">
              <a:solidFill>
                <a:prstClr val="black"/>
              </a:solidFill>
              <a:sym typeface="Helvetica Light"/>
            </a:endParaRPr>
          </a:p>
        </p:txBody>
      </p:sp>
      <p:sp>
        <p:nvSpPr>
          <p:cNvPr id="3" name="Footer Placeholder 2"/>
          <p:cNvSpPr>
            <a:spLocks noGrp="1"/>
          </p:cNvSpPr>
          <p:nvPr>
            <p:ph type="ftr" sz="quarter" idx="11"/>
          </p:nvPr>
        </p:nvSpPr>
        <p:spPr>
          <a:xfrm>
            <a:off x="4038600" y="6356353"/>
            <a:ext cx="4114800" cy="365125"/>
          </a:xfrm>
          <a:prstGeom prst="rect">
            <a:avLst/>
          </a:prstGeom>
        </p:spPr>
        <p:txBody>
          <a:bodyPr/>
          <a:lstStyle/>
          <a:p>
            <a:pPr defTabSz="914353"/>
            <a:endParaRPr lang="en-US">
              <a:solidFill>
                <a:prstClr val="black"/>
              </a:solidFill>
              <a:sym typeface="Helvetica Light"/>
            </a:endParaRPr>
          </a:p>
        </p:txBody>
      </p:sp>
      <p:sp>
        <p:nvSpPr>
          <p:cNvPr id="4" name="Slide Number Placeholder 3"/>
          <p:cNvSpPr>
            <a:spLocks noGrp="1"/>
          </p:cNvSpPr>
          <p:nvPr>
            <p:ph type="sldNum" sz="quarter" idx="12"/>
          </p:nvPr>
        </p:nvSpPr>
        <p:spPr>
          <a:xfrm>
            <a:off x="9448800" y="6492877"/>
            <a:ext cx="2743200" cy="365125"/>
          </a:xfrm>
          <a:prstGeom prst="rect">
            <a:avLst/>
          </a:prstGeom>
        </p:spPr>
        <p:txBody>
          <a:bodyPr/>
          <a:lstStyle/>
          <a:p>
            <a:pPr defTabSz="914353"/>
            <a:fld id="{1A02A5FA-4AA0-47D9-8762-937F5F1AA3B4}" type="slidenum">
              <a:rPr lang="pt-BR" smtClean="0">
                <a:solidFill>
                  <a:prstClr val="black"/>
                </a:solidFill>
                <a:sym typeface="Helvetica Light"/>
              </a:rPr>
              <a:pPr defTabSz="914353"/>
              <a:t>‹#›</a:t>
            </a:fld>
            <a:endParaRPr lang="pt-BR">
              <a:solidFill>
                <a:prstClr val="black"/>
              </a:solidFill>
              <a:sym typeface="Helvetica Light"/>
            </a:endParaRPr>
          </a:p>
        </p:txBody>
      </p:sp>
    </p:spTree>
    <p:extLst>
      <p:ext uri="{BB962C8B-B14F-4D97-AF65-F5344CB8AC3E}">
        <p14:creationId xmlns:p14="http://schemas.microsoft.com/office/powerpoint/2010/main" val="39732609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Conteúdo Bullets">
    <p:spTree>
      <p:nvGrpSpPr>
        <p:cNvPr id="1" name=""/>
        <p:cNvGrpSpPr/>
        <p:nvPr/>
      </p:nvGrpSpPr>
      <p:grpSpPr>
        <a:xfrm>
          <a:off x="0" y="0"/>
          <a:ext cx="0" cy="0"/>
          <a:chOff x="0" y="0"/>
          <a:chExt cx="0" cy="0"/>
        </a:xfrm>
      </p:grpSpPr>
      <p:sp>
        <p:nvSpPr>
          <p:cNvPr id="118" name="Nível de Corpo Um…"/>
          <p:cNvSpPr txBox="1">
            <a:spLocks noGrp="1"/>
          </p:cNvSpPr>
          <p:nvPr>
            <p:ph type="body" sz="half" idx="1" hasCustomPrompt="1"/>
          </p:nvPr>
        </p:nvSpPr>
        <p:spPr>
          <a:xfrm>
            <a:off x="579438" y="881063"/>
            <a:ext cx="11033126" cy="5542362"/>
          </a:xfrm>
          <a:prstGeom prst="rect">
            <a:avLst/>
          </a:prstGeom>
        </p:spPr>
        <p:txBody>
          <a:bodyPr lIns="38100" tIns="38100" rIns="38100" bIns="38100">
            <a:normAutofit/>
          </a:bodyPr>
          <a:lstStyle>
            <a:lvl1pPr marL="241093" indent="-241093">
              <a:spcBef>
                <a:spcPts val="844"/>
              </a:spcBef>
              <a:buClr>
                <a:srgbClr val="FFD12E"/>
              </a:buClr>
              <a:buSzPct val="100000"/>
              <a:buFontTx/>
              <a:buBlip>
                <a:blip r:embed="rId2"/>
              </a:buBlip>
              <a:defRPr sz="2109" baseline="0">
                <a:solidFill>
                  <a:srgbClr val="08296C"/>
                </a:solidFill>
                <a:latin typeface="Calibri" charset="0"/>
                <a:ea typeface="Calibri" charset="0"/>
                <a:cs typeface="Calibri" charset="0"/>
              </a:defRPr>
            </a:lvl1pPr>
            <a:lvl2pPr marL="607692" indent="-295165">
              <a:spcBef>
                <a:spcPts val="844"/>
              </a:spcBef>
              <a:buClr>
                <a:srgbClr val="FFD12E"/>
              </a:buClr>
              <a:buSzPct val="100000"/>
              <a:buFontTx/>
              <a:buBlip>
                <a:blip r:embed="rId2"/>
              </a:buBlip>
              <a:defRPr sz="2109" baseline="0">
                <a:solidFill>
                  <a:srgbClr val="08296C"/>
                </a:solidFill>
                <a:latin typeface="Calibri" charset="0"/>
                <a:ea typeface="Calibri" charset="0"/>
                <a:cs typeface="Calibri" charset="0"/>
              </a:defRPr>
            </a:lvl2pPr>
            <a:lvl3pPr marL="920220" indent="-295165">
              <a:spcBef>
                <a:spcPts val="844"/>
              </a:spcBef>
              <a:buClr>
                <a:srgbClr val="FFD12E"/>
              </a:buClr>
              <a:buSzPct val="100000"/>
              <a:buFontTx/>
              <a:buBlip>
                <a:blip r:embed="rId2"/>
              </a:buBlip>
              <a:defRPr sz="2109" baseline="0">
                <a:solidFill>
                  <a:srgbClr val="08296C"/>
                </a:solidFill>
                <a:latin typeface="Calibri" charset="0"/>
                <a:ea typeface="Calibri" charset="0"/>
                <a:cs typeface="Calibri" charset="0"/>
              </a:defRPr>
            </a:lvl3pPr>
            <a:lvl4pPr marL="1232748" indent="-295165">
              <a:spcBef>
                <a:spcPts val="844"/>
              </a:spcBef>
              <a:buClr>
                <a:srgbClr val="FFD12E"/>
              </a:buClr>
              <a:buSzPct val="100000"/>
              <a:buFontTx/>
              <a:buBlip>
                <a:blip r:embed="rId2"/>
              </a:buBlip>
              <a:defRPr sz="2109" baseline="0">
                <a:solidFill>
                  <a:srgbClr val="08296C"/>
                </a:solidFill>
                <a:latin typeface="Calibri" charset="0"/>
                <a:ea typeface="Calibri" charset="0"/>
                <a:cs typeface="Calibri" charset="0"/>
              </a:defRPr>
            </a:lvl4pPr>
            <a:lvl5pPr marL="1545275" indent="-295165">
              <a:spcBef>
                <a:spcPts val="844"/>
              </a:spcBef>
              <a:buClr>
                <a:srgbClr val="FFD12E"/>
              </a:buClr>
              <a:buSzPct val="100000"/>
              <a:buFontTx/>
              <a:buBlip>
                <a:blip r:embed="rId2"/>
              </a:buBlip>
              <a:defRPr sz="2109" baseline="0">
                <a:solidFill>
                  <a:srgbClr val="08296C"/>
                </a:solidFill>
                <a:latin typeface="Calibri" charset="0"/>
                <a:ea typeface="Calibri" charset="0"/>
                <a:cs typeface="Calibri" charset="0"/>
              </a:defRPr>
            </a:lvl5pPr>
          </a:lstStyle>
          <a:p>
            <a:r>
              <a:t>Nível de Corpo Um</a:t>
            </a:r>
          </a:p>
          <a:p>
            <a:pPr lvl="1"/>
            <a:r>
              <a:t>Nível de Corpo Dois</a:t>
            </a:r>
          </a:p>
          <a:p>
            <a:pPr lvl="2"/>
            <a:r>
              <a:t>Nível de Corpo Três</a:t>
            </a:r>
          </a:p>
          <a:p>
            <a:pPr lvl="3"/>
            <a:r>
              <a:t>Nível de Corpo Quatro</a:t>
            </a:r>
          </a:p>
          <a:p>
            <a:pPr lvl="4"/>
            <a:r>
              <a:t>Nível de Corpo Cinco</a:t>
            </a:r>
          </a:p>
        </p:txBody>
      </p:sp>
      <p:sp>
        <p:nvSpPr>
          <p:cNvPr id="5" name="Retângulo"/>
          <p:cNvSpPr/>
          <p:nvPr userDrawn="1"/>
        </p:nvSpPr>
        <p:spPr>
          <a:xfrm>
            <a:off x="0" y="1"/>
            <a:ext cx="12192000" cy="759375"/>
          </a:xfrm>
          <a:prstGeom prst="rect">
            <a:avLst/>
          </a:prstGeom>
          <a:gradFill>
            <a:gsLst>
              <a:gs pos="0">
                <a:srgbClr val="07286B"/>
              </a:gs>
              <a:gs pos="100000">
                <a:srgbClr val="0187B1"/>
              </a:gs>
            </a:gsLst>
            <a:lin ang="8100000"/>
          </a:gradFill>
          <a:ln w="12700">
            <a:miter lim="400000"/>
          </a:ln>
        </p:spPr>
        <p:txBody>
          <a:bodyPr lIns="26787" tIns="26787" rIns="26787" bIns="26787" anchor="ctr"/>
          <a:lstStyle/>
          <a:p>
            <a:pPr defTabSz="914353">
              <a:defRPr sz="2200">
                <a:solidFill>
                  <a:srgbClr val="FFCA07"/>
                </a:solidFill>
              </a:defRPr>
            </a:pPr>
            <a:endParaRPr sz="1547">
              <a:solidFill>
                <a:srgbClr val="FFCA07"/>
              </a:solidFill>
              <a:sym typeface="Helvetica Light"/>
            </a:endParaRPr>
          </a:p>
        </p:txBody>
      </p:sp>
      <p:pic>
        <p:nvPicPr>
          <p:cNvPr id="7" name="Imagem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85129" y="94369"/>
            <a:ext cx="1532856" cy="478962"/>
          </a:xfrm>
          <a:prstGeom prst="rect">
            <a:avLst/>
          </a:prstGeom>
        </p:spPr>
      </p:pic>
      <p:sp>
        <p:nvSpPr>
          <p:cNvPr id="10" name="Texto do Título"/>
          <p:cNvSpPr txBox="1">
            <a:spLocks noGrp="1"/>
          </p:cNvSpPr>
          <p:nvPr>
            <p:ph type="title"/>
          </p:nvPr>
        </p:nvSpPr>
        <p:spPr>
          <a:xfrm>
            <a:off x="579438" y="1"/>
            <a:ext cx="11612563" cy="754215"/>
          </a:xfrm>
          <a:prstGeom prst="rect">
            <a:avLst/>
          </a:prstGeom>
        </p:spPr>
        <p:txBody>
          <a:bodyPr lIns="38100" tIns="38100" rIns="38100" bIns="38100" anchor="ctr">
            <a:normAutofit/>
          </a:bodyPr>
          <a:lstStyle>
            <a:lvl1pPr algn="l">
              <a:defRPr sz="2531" b="1">
                <a:solidFill>
                  <a:schemeClr val="bg1"/>
                </a:solidFill>
                <a:latin typeface="Calibri" charset="0"/>
                <a:ea typeface="Calibri" charset="0"/>
                <a:cs typeface="Calibri" charset="0"/>
              </a:defRPr>
            </a:lvl1pPr>
          </a:lstStyle>
          <a:p>
            <a:r>
              <a:t>Texto do Título</a:t>
            </a:r>
          </a:p>
        </p:txBody>
      </p:sp>
      <p:sp>
        <p:nvSpPr>
          <p:cNvPr id="12" name="Slide Number Placeholder 3"/>
          <p:cNvSpPr>
            <a:spLocks noGrp="1"/>
          </p:cNvSpPr>
          <p:nvPr>
            <p:ph type="sldNum" sz="quarter" idx="12"/>
          </p:nvPr>
        </p:nvSpPr>
        <p:spPr>
          <a:xfrm>
            <a:off x="8737604" y="6423425"/>
            <a:ext cx="2844800" cy="298056"/>
          </a:xfrm>
          <a:prstGeom prst="rect">
            <a:avLst/>
          </a:prstGeom>
        </p:spPr>
        <p:txBody>
          <a:bodyPr/>
          <a:lstStyle>
            <a:lvl1pPr algn="r">
              <a:defRPr sz="1406" baseline="0">
                <a:solidFill>
                  <a:srgbClr val="08296C"/>
                </a:solidFill>
              </a:defRPr>
            </a:lvl1pPr>
          </a:lstStyle>
          <a:p>
            <a:pPr defTabSz="914353"/>
            <a:fld id="{96E69268-9C8B-4EBF-A9EE-DC5DC2D48DC3}" type="slidenum">
              <a:rPr lang="en-US" smtClean="0">
                <a:sym typeface="Helvetica Light"/>
              </a:rPr>
              <a:pPr defTabSz="914353"/>
              <a:t>‹#›</a:t>
            </a:fld>
            <a:endParaRPr lang="en-US">
              <a:sym typeface="Helvetica Light"/>
            </a:endParaRPr>
          </a:p>
        </p:txBody>
      </p:sp>
    </p:spTree>
    <p:extLst>
      <p:ext uri="{BB962C8B-B14F-4D97-AF65-F5344CB8AC3E}">
        <p14:creationId xmlns:p14="http://schemas.microsoft.com/office/powerpoint/2010/main" val="1627932362"/>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sp>
        <p:nvSpPr>
          <p:cNvPr id="7" name="Retângulo"/>
          <p:cNvSpPr/>
          <p:nvPr userDrawn="1"/>
        </p:nvSpPr>
        <p:spPr>
          <a:xfrm>
            <a:off x="0" y="2"/>
            <a:ext cx="12192000" cy="595313"/>
          </a:xfrm>
          <a:prstGeom prst="rect">
            <a:avLst/>
          </a:prstGeom>
          <a:gradFill>
            <a:gsLst>
              <a:gs pos="0">
                <a:srgbClr val="07286B"/>
              </a:gs>
              <a:gs pos="100000">
                <a:srgbClr val="0187B1"/>
              </a:gs>
            </a:gsLst>
            <a:lin ang="8100000"/>
          </a:gradFill>
          <a:ln w="12700">
            <a:miter lim="400000"/>
          </a:ln>
        </p:spPr>
        <p:txBody>
          <a:bodyPr lIns="38098" tIns="38098" rIns="38098" bIns="38098" anchor="ctr"/>
          <a:lstStyle/>
          <a:p>
            <a:pPr defTabSz="914306">
              <a:defRPr sz="2200">
                <a:solidFill>
                  <a:srgbClr val="FFCA07"/>
                </a:solidFill>
              </a:defRPr>
            </a:pPr>
            <a:endParaRPr sz="2200">
              <a:solidFill>
                <a:srgbClr val="FFCA07"/>
              </a:solidFill>
              <a:sym typeface="Helvetica Light"/>
            </a:endParaRPr>
          </a:p>
        </p:txBody>
      </p:sp>
      <p:pic>
        <p:nvPicPr>
          <p:cNvPr id="8" name="Imagem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83872" y="149298"/>
            <a:ext cx="1016581" cy="317635"/>
          </a:xfrm>
          <a:prstGeom prst="rect">
            <a:avLst/>
          </a:prstGeom>
        </p:spPr>
      </p:pic>
      <p:sp>
        <p:nvSpPr>
          <p:cNvPr id="9" name="Texto do Título"/>
          <p:cNvSpPr txBox="1">
            <a:spLocks noGrp="1"/>
          </p:cNvSpPr>
          <p:nvPr>
            <p:ph type="title"/>
          </p:nvPr>
        </p:nvSpPr>
        <p:spPr>
          <a:xfrm>
            <a:off x="618066" y="0"/>
            <a:ext cx="12386734" cy="635000"/>
          </a:xfrm>
          <a:prstGeom prst="rect">
            <a:avLst/>
          </a:prstGeom>
        </p:spPr>
        <p:txBody>
          <a:bodyPr lIns="38100" tIns="38100" rIns="38100" bIns="38100" anchor="ctr">
            <a:normAutofit/>
          </a:bodyPr>
          <a:lstStyle>
            <a:lvl1pPr algn="l">
              <a:defRPr sz="2000" b="1">
                <a:solidFill>
                  <a:schemeClr val="bg1"/>
                </a:solidFill>
                <a:latin typeface="Calibri" charset="0"/>
                <a:ea typeface="Calibri" charset="0"/>
                <a:cs typeface="Calibri" charset="0"/>
              </a:defRPr>
            </a:lvl1pPr>
          </a:lstStyle>
          <a:p>
            <a:r>
              <a:t>Texto do Título</a:t>
            </a:r>
          </a:p>
        </p:txBody>
      </p:sp>
      <p:sp>
        <p:nvSpPr>
          <p:cNvPr id="10" name="Nível de Corpo Um…"/>
          <p:cNvSpPr txBox="1">
            <a:spLocks noGrp="1"/>
          </p:cNvSpPr>
          <p:nvPr>
            <p:ph type="body" sz="half" idx="1"/>
          </p:nvPr>
        </p:nvSpPr>
        <p:spPr>
          <a:xfrm>
            <a:off x="618069" y="1253065"/>
            <a:ext cx="11033159" cy="4882266"/>
          </a:xfrm>
          <a:prstGeom prst="rect">
            <a:avLst/>
          </a:prstGeom>
        </p:spPr>
        <p:txBody>
          <a:bodyPr lIns="38100" tIns="38100" rIns="38100" bIns="38100">
            <a:normAutofit/>
          </a:bodyPr>
          <a:lstStyle>
            <a:lvl1pPr marL="0" indent="0">
              <a:buClr>
                <a:srgbClr val="FFD12E"/>
              </a:buClr>
              <a:buFont typeface="Arial" charset="0"/>
              <a:buNone/>
              <a:defRPr sz="2000">
                <a:solidFill>
                  <a:srgbClr val="7F7F7F"/>
                </a:solidFill>
                <a:latin typeface="Calibri" charset="0"/>
                <a:ea typeface="Calibri" charset="0"/>
                <a:cs typeface="Calibri" charset="0"/>
              </a:defRPr>
            </a:lvl1pPr>
            <a:lvl2pPr marL="444454" indent="0">
              <a:buClr>
                <a:srgbClr val="FFD12E"/>
              </a:buClr>
              <a:buNone/>
              <a:defRPr sz="2000">
                <a:solidFill>
                  <a:schemeClr val="tx1">
                    <a:lumMod val="85000"/>
                    <a:lumOff val="15000"/>
                  </a:schemeClr>
                </a:solidFill>
                <a:latin typeface="Calibri" charset="0"/>
                <a:ea typeface="Calibri" charset="0"/>
                <a:cs typeface="Calibri" charset="0"/>
              </a:defRPr>
            </a:lvl2pPr>
            <a:lvl3pPr marL="888910" indent="0">
              <a:buClr>
                <a:srgbClr val="FFD12E"/>
              </a:buClr>
              <a:buNone/>
              <a:defRPr sz="2000">
                <a:solidFill>
                  <a:schemeClr val="tx1">
                    <a:lumMod val="85000"/>
                    <a:lumOff val="15000"/>
                  </a:schemeClr>
                </a:solidFill>
                <a:latin typeface="Calibri" charset="0"/>
                <a:ea typeface="Calibri" charset="0"/>
                <a:cs typeface="Calibri" charset="0"/>
              </a:defRPr>
            </a:lvl3pPr>
            <a:lvl4pPr marL="1333364" indent="0">
              <a:buClr>
                <a:srgbClr val="FFD12E"/>
              </a:buClr>
              <a:buNone/>
              <a:defRPr sz="2000">
                <a:solidFill>
                  <a:schemeClr val="tx1">
                    <a:lumMod val="85000"/>
                    <a:lumOff val="15000"/>
                  </a:schemeClr>
                </a:solidFill>
                <a:latin typeface="Calibri" charset="0"/>
                <a:ea typeface="Calibri" charset="0"/>
                <a:cs typeface="Calibri" charset="0"/>
              </a:defRPr>
            </a:lvl4pPr>
            <a:lvl5pPr marL="1777818" indent="0">
              <a:buClr>
                <a:srgbClr val="FFD12E"/>
              </a:buClr>
              <a:buNone/>
              <a:defRPr sz="2000">
                <a:solidFill>
                  <a:schemeClr val="tx1">
                    <a:lumMod val="85000"/>
                    <a:lumOff val="15000"/>
                  </a:schemeClr>
                </a:solidFill>
                <a:latin typeface="Calibri" charset="0"/>
                <a:ea typeface="Calibri" charset="0"/>
                <a:cs typeface="Calibri" charset="0"/>
              </a:defRPr>
            </a:lvl5pPr>
          </a:lstStyle>
          <a:p>
            <a:endParaRPr/>
          </a:p>
        </p:txBody>
      </p:sp>
      <p:sp>
        <p:nvSpPr>
          <p:cNvPr id="6" name="Slide Number Placeholder 3"/>
          <p:cNvSpPr>
            <a:spLocks noGrp="1"/>
          </p:cNvSpPr>
          <p:nvPr>
            <p:ph type="sldNum" sz="quarter" idx="12"/>
          </p:nvPr>
        </p:nvSpPr>
        <p:spPr>
          <a:xfrm>
            <a:off x="8737604" y="6423425"/>
            <a:ext cx="2913622" cy="298056"/>
          </a:xfrm>
          <a:prstGeom prst="rect">
            <a:avLst/>
          </a:prstGeom>
        </p:spPr>
        <p:txBody>
          <a:bodyPr/>
          <a:lstStyle>
            <a:lvl1pPr algn="r">
              <a:defRPr sz="1406" baseline="0">
                <a:solidFill>
                  <a:srgbClr val="08296C"/>
                </a:solidFill>
              </a:defRPr>
            </a:lvl1pPr>
          </a:lstStyle>
          <a:p>
            <a:pPr defTabSz="914306"/>
            <a:fld id="{96E69268-9C8B-4EBF-A9EE-DC5DC2D48DC3}" type="slidenum">
              <a:rPr lang="en-US" smtClean="0">
                <a:sym typeface="Helvetica Light"/>
              </a:rPr>
              <a:pPr defTabSz="914306"/>
              <a:t>‹#›</a:t>
            </a:fld>
            <a:endParaRPr lang="en-US">
              <a:sym typeface="Helvetica Light"/>
            </a:endParaRPr>
          </a:p>
        </p:txBody>
      </p:sp>
    </p:spTree>
    <p:extLst>
      <p:ext uri="{BB962C8B-B14F-4D97-AF65-F5344CB8AC3E}">
        <p14:creationId xmlns:p14="http://schemas.microsoft.com/office/powerpoint/2010/main" val="2279026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314023389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6740935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838200" y="642219"/>
            <a:ext cx="5181600" cy="5534744"/>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172200" y="642219"/>
            <a:ext cx="5181600" cy="5534744"/>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426613413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Tree>
    <p:extLst>
      <p:ext uri="{BB962C8B-B14F-4D97-AF65-F5344CB8AC3E}">
        <p14:creationId xmlns:p14="http://schemas.microsoft.com/office/powerpoint/2010/main" val="27161639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3"/>
            <a:ext cx="2743200" cy="365125"/>
          </a:xfrm>
          <a:prstGeom prst="rect">
            <a:avLst/>
          </a:prstGeom>
        </p:spPr>
        <p:txBody>
          <a:bodyPr/>
          <a:lstStyle/>
          <a:p>
            <a:pPr defTabSz="914353"/>
            <a:endParaRPr lang="pt-BR">
              <a:solidFill>
                <a:prstClr val="black"/>
              </a:solidFill>
              <a:sym typeface="Helvetica Light"/>
            </a:endParaRPr>
          </a:p>
        </p:txBody>
      </p:sp>
      <p:sp>
        <p:nvSpPr>
          <p:cNvPr id="3" name="Footer Placeholder 2"/>
          <p:cNvSpPr>
            <a:spLocks noGrp="1"/>
          </p:cNvSpPr>
          <p:nvPr>
            <p:ph type="ftr" sz="quarter" idx="11"/>
          </p:nvPr>
        </p:nvSpPr>
        <p:spPr>
          <a:xfrm>
            <a:off x="4038600" y="6356353"/>
            <a:ext cx="4114800" cy="365125"/>
          </a:xfrm>
          <a:prstGeom prst="rect">
            <a:avLst/>
          </a:prstGeom>
        </p:spPr>
        <p:txBody>
          <a:bodyPr/>
          <a:lstStyle/>
          <a:p>
            <a:pPr defTabSz="914353"/>
            <a:endParaRPr lang="en-US">
              <a:solidFill>
                <a:prstClr val="black"/>
              </a:solidFill>
              <a:sym typeface="Helvetica Light"/>
            </a:endParaRPr>
          </a:p>
        </p:txBody>
      </p:sp>
      <p:sp>
        <p:nvSpPr>
          <p:cNvPr id="4" name="Slide Number Placeholder 3"/>
          <p:cNvSpPr>
            <a:spLocks noGrp="1"/>
          </p:cNvSpPr>
          <p:nvPr>
            <p:ph type="sldNum" sz="quarter" idx="12"/>
          </p:nvPr>
        </p:nvSpPr>
        <p:spPr>
          <a:xfrm>
            <a:off x="9448800" y="6492877"/>
            <a:ext cx="2743200" cy="365125"/>
          </a:xfrm>
          <a:prstGeom prst="rect">
            <a:avLst/>
          </a:prstGeom>
        </p:spPr>
        <p:txBody>
          <a:bodyPr/>
          <a:lstStyle/>
          <a:p>
            <a:pPr defTabSz="914353"/>
            <a:fld id="{1A02A5FA-4AA0-47D9-8762-937F5F1AA3B4}" type="slidenum">
              <a:rPr lang="pt-BR" smtClean="0">
                <a:solidFill>
                  <a:prstClr val="black"/>
                </a:solidFill>
                <a:sym typeface="Helvetica Light"/>
              </a:rPr>
              <a:pPr defTabSz="914353"/>
              <a:t>‹#›</a:t>
            </a:fld>
            <a:endParaRPr lang="pt-BR">
              <a:solidFill>
                <a:prstClr val="black"/>
              </a:solidFill>
              <a:sym typeface="Helvetica Light"/>
            </a:endParaRPr>
          </a:p>
        </p:txBody>
      </p:sp>
    </p:spTree>
    <p:extLst>
      <p:ext uri="{BB962C8B-B14F-4D97-AF65-F5344CB8AC3E}">
        <p14:creationId xmlns:p14="http://schemas.microsoft.com/office/powerpoint/2010/main" val="20671233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Conteúdo Bullets">
    <p:spTree>
      <p:nvGrpSpPr>
        <p:cNvPr id="1" name=""/>
        <p:cNvGrpSpPr/>
        <p:nvPr/>
      </p:nvGrpSpPr>
      <p:grpSpPr>
        <a:xfrm>
          <a:off x="0" y="0"/>
          <a:ext cx="0" cy="0"/>
          <a:chOff x="0" y="0"/>
          <a:chExt cx="0" cy="0"/>
        </a:xfrm>
      </p:grpSpPr>
      <p:sp>
        <p:nvSpPr>
          <p:cNvPr id="118" name="Nível de Corpo Um…"/>
          <p:cNvSpPr txBox="1">
            <a:spLocks noGrp="1"/>
          </p:cNvSpPr>
          <p:nvPr>
            <p:ph type="body" sz="half" idx="1" hasCustomPrompt="1"/>
          </p:nvPr>
        </p:nvSpPr>
        <p:spPr>
          <a:xfrm>
            <a:off x="579438" y="881063"/>
            <a:ext cx="11033126" cy="5542362"/>
          </a:xfrm>
          <a:prstGeom prst="rect">
            <a:avLst/>
          </a:prstGeom>
        </p:spPr>
        <p:txBody>
          <a:bodyPr lIns="38100" tIns="38100" rIns="38100" bIns="38100">
            <a:normAutofit/>
          </a:bodyPr>
          <a:lstStyle>
            <a:lvl1pPr marL="241093" indent="-241093">
              <a:spcBef>
                <a:spcPts val="844"/>
              </a:spcBef>
              <a:buClr>
                <a:srgbClr val="FFD12E"/>
              </a:buClr>
              <a:buSzPct val="100000"/>
              <a:buFontTx/>
              <a:buBlip>
                <a:blip r:embed="rId2"/>
              </a:buBlip>
              <a:defRPr sz="2109" baseline="0">
                <a:solidFill>
                  <a:srgbClr val="08296C"/>
                </a:solidFill>
                <a:latin typeface="Calibri" charset="0"/>
                <a:ea typeface="Calibri" charset="0"/>
                <a:cs typeface="Calibri" charset="0"/>
              </a:defRPr>
            </a:lvl1pPr>
            <a:lvl2pPr marL="607692" indent="-295165">
              <a:spcBef>
                <a:spcPts val="844"/>
              </a:spcBef>
              <a:buClr>
                <a:srgbClr val="FFD12E"/>
              </a:buClr>
              <a:buSzPct val="100000"/>
              <a:buFontTx/>
              <a:buBlip>
                <a:blip r:embed="rId2"/>
              </a:buBlip>
              <a:defRPr sz="2109" baseline="0">
                <a:solidFill>
                  <a:srgbClr val="08296C"/>
                </a:solidFill>
                <a:latin typeface="Calibri" charset="0"/>
                <a:ea typeface="Calibri" charset="0"/>
                <a:cs typeface="Calibri" charset="0"/>
              </a:defRPr>
            </a:lvl2pPr>
            <a:lvl3pPr marL="920220" indent="-295165">
              <a:spcBef>
                <a:spcPts val="844"/>
              </a:spcBef>
              <a:buClr>
                <a:srgbClr val="FFD12E"/>
              </a:buClr>
              <a:buSzPct val="100000"/>
              <a:buFontTx/>
              <a:buBlip>
                <a:blip r:embed="rId2"/>
              </a:buBlip>
              <a:defRPr sz="2109" baseline="0">
                <a:solidFill>
                  <a:srgbClr val="08296C"/>
                </a:solidFill>
                <a:latin typeface="Calibri" charset="0"/>
                <a:ea typeface="Calibri" charset="0"/>
                <a:cs typeface="Calibri" charset="0"/>
              </a:defRPr>
            </a:lvl3pPr>
            <a:lvl4pPr marL="1232748" indent="-295165">
              <a:spcBef>
                <a:spcPts val="844"/>
              </a:spcBef>
              <a:buClr>
                <a:srgbClr val="FFD12E"/>
              </a:buClr>
              <a:buSzPct val="100000"/>
              <a:buFontTx/>
              <a:buBlip>
                <a:blip r:embed="rId2"/>
              </a:buBlip>
              <a:defRPr sz="2109" baseline="0">
                <a:solidFill>
                  <a:srgbClr val="08296C"/>
                </a:solidFill>
                <a:latin typeface="Calibri" charset="0"/>
                <a:ea typeface="Calibri" charset="0"/>
                <a:cs typeface="Calibri" charset="0"/>
              </a:defRPr>
            </a:lvl4pPr>
            <a:lvl5pPr marL="1545275" indent="-295165">
              <a:spcBef>
                <a:spcPts val="844"/>
              </a:spcBef>
              <a:buClr>
                <a:srgbClr val="FFD12E"/>
              </a:buClr>
              <a:buSzPct val="100000"/>
              <a:buFontTx/>
              <a:buBlip>
                <a:blip r:embed="rId2"/>
              </a:buBlip>
              <a:defRPr sz="2109" baseline="0">
                <a:solidFill>
                  <a:srgbClr val="08296C"/>
                </a:solidFill>
                <a:latin typeface="Calibri" charset="0"/>
                <a:ea typeface="Calibri" charset="0"/>
                <a:cs typeface="Calibri" charset="0"/>
              </a:defRPr>
            </a:lvl5pPr>
          </a:lstStyle>
          <a:p>
            <a:r>
              <a:t>Nível de Corpo Um</a:t>
            </a:r>
          </a:p>
          <a:p>
            <a:pPr lvl="1"/>
            <a:r>
              <a:t>Nível de Corpo Dois</a:t>
            </a:r>
          </a:p>
          <a:p>
            <a:pPr lvl="2"/>
            <a:r>
              <a:t>Nível de Corpo Três</a:t>
            </a:r>
          </a:p>
          <a:p>
            <a:pPr lvl="3"/>
            <a:r>
              <a:t>Nível de Corpo Quatro</a:t>
            </a:r>
          </a:p>
          <a:p>
            <a:pPr lvl="4"/>
            <a:r>
              <a:t>Nível de Corpo Cinco</a:t>
            </a:r>
          </a:p>
        </p:txBody>
      </p:sp>
      <p:sp>
        <p:nvSpPr>
          <p:cNvPr id="5" name="Retângulo"/>
          <p:cNvSpPr/>
          <p:nvPr userDrawn="1"/>
        </p:nvSpPr>
        <p:spPr>
          <a:xfrm>
            <a:off x="0" y="1"/>
            <a:ext cx="12192000" cy="759375"/>
          </a:xfrm>
          <a:prstGeom prst="rect">
            <a:avLst/>
          </a:prstGeom>
          <a:gradFill>
            <a:gsLst>
              <a:gs pos="0">
                <a:srgbClr val="07286B"/>
              </a:gs>
              <a:gs pos="100000">
                <a:srgbClr val="0187B1"/>
              </a:gs>
            </a:gsLst>
            <a:lin ang="8100000"/>
          </a:gradFill>
          <a:ln w="12700">
            <a:miter lim="400000"/>
          </a:ln>
        </p:spPr>
        <p:txBody>
          <a:bodyPr lIns="26787" tIns="26787" rIns="26787" bIns="26787" anchor="ctr"/>
          <a:lstStyle/>
          <a:p>
            <a:pPr defTabSz="914353">
              <a:defRPr sz="2200">
                <a:solidFill>
                  <a:srgbClr val="FFCA07"/>
                </a:solidFill>
              </a:defRPr>
            </a:pPr>
            <a:endParaRPr sz="1547">
              <a:solidFill>
                <a:srgbClr val="FFCA07"/>
              </a:solidFill>
              <a:sym typeface="Helvetica Light"/>
            </a:endParaRPr>
          </a:p>
        </p:txBody>
      </p:sp>
      <p:pic>
        <p:nvPicPr>
          <p:cNvPr id="7" name="Imagem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85129" y="94369"/>
            <a:ext cx="1532856" cy="478962"/>
          </a:xfrm>
          <a:prstGeom prst="rect">
            <a:avLst/>
          </a:prstGeom>
        </p:spPr>
      </p:pic>
      <p:sp>
        <p:nvSpPr>
          <p:cNvPr id="10" name="Texto do Título"/>
          <p:cNvSpPr txBox="1">
            <a:spLocks noGrp="1"/>
          </p:cNvSpPr>
          <p:nvPr>
            <p:ph type="title"/>
          </p:nvPr>
        </p:nvSpPr>
        <p:spPr>
          <a:xfrm>
            <a:off x="579438" y="1"/>
            <a:ext cx="11612563" cy="754215"/>
          </a:xfrm>
          <a:prstGeom prst="rect">
            <a:avLst/>
          </a:prstGeom>
        </p:spPr>
        <p:txBody>
          <a:bodyPr lIns="38100" tIns="38100" rIns="38100" bIns="38100" anchor="ctr">
            <a:normAutofit/>
          </a:bodyPr>
          <a:lstStyle>
            <a:lvl1pPr algn="l">
              <a:defRPr sz="2531" b="1">
                <a:solidFill>
                  <a:schemeClr val="bg1"/>
                </a:solidFill>
                <a:latin typeface="Calibri" charset="0"/>
                <a:ea typeface="Calibri" charset="0"/>
                <a:cs typeface="Calibri" charset="0"/>
              </a:defRPr>
            </a:lvl1pPr>
          </a:lstStyle>
          <a:p>
            <a:r>
              <a:t>Texto do Título</a:t>
            </a:r>
          </a:p>
        </p:txBody>
      </p:sp>
      <p:sp>
        <p:nvSpPr>
          <p:cNvPr id="12" name="Slide Number Placeholder 3"/>
          <p:cNvSpPr>
            <a:spLocks noGrp="1"/>
          </p:cNvSpPr>
          <p:nvPr>
            <p:ph type="sldNum" sz="quarter" idx="12"/>
          </p:nvPr>
        </p:nvSpPr>
        <p:spPr>
          <a:xfrm>
            <a:off x="8737604" y="6423425"/>
            <a:ext cx="2844800" cy="298056"/>
          </a:xfrm>
          <a:prstGeom prst="rect">
            <a:avLst/>
          </a:prstGeom>
        </p:spPr>
        <p:txBody>
          <a:bodyPr/>
          <a:lstStyle>
            <a:lvl1pPr algn="r">
              <a:defRPr sz="1406" baseline="0">
                <a:solidFill>
                  <a:srgbClr val="08296C"/>
                </a:solidFill>
              </a:defRPr>
            </a:lvl1pPr>
          </a:lstStyle>
          <a:p>
            <a:pPr defTabSz="914353"/>
            <a:fld id="{96E69268-9C8B-4EBF-A9EE-DC5DC2D48DC3}" type="slidenum">
              <a:rPr lang="en-US" smtClean="0">
                <a:sym typeface="Helvetica Light"/>
              </a:rPr>
              <a:pPr defTabSz="914353"/>
              <a:t>‹#›</a:t>
            </a:fld>
            <a:endParaRPr lang="en-US">
              <a:sym typeface="Helvetica Light"/>
            </a:endParaRPr>
          </a:p>
        </p:txBody>
      </p:sp>
    </p:spTree>
    <p:extLst>
      <p:ext uri="{BB962C8B-B14F-4D97-AF65-F5344CB8AC3E}">
        <p14:creationId xmlns:p14="http://schemas.microsoft.com/office/powerpoint/2010/main" val="3805212591"/>
      </p:ext>
    </p:extLst>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sp>
        <p:nvSpPr>
          <p:cNvPr id="7" name="Retângulo"/>
          <p:cNvSpPr/>
          <p:nvPr userDrawn="1"/>
        </p:nvSpPr>
        <p:spPr>
          <a:xfrm>
            <a:off x="0" y="2"/>
            <a:ext cx="12192000" cy="595313"/>
          </a:xfrm>
          <a:prstGeom prst="rect">
            <a:avLst/>
          </a:prstGeom>
          <a:gradFill>
            <a:gsLst>
              <a:gs pos="0">
                <a:srgbClr val="07286B"/>
              </a:gs>
              <a:gs pos="100000">
                <a:srgbClr val="0187B1"/>
              </a:gs>
            </a:gsLst>
            <a:lin ang="8100000"/>
          </a:gradFill>
          <a:ln w="12700">
            <a:miter lim="400000"/>
          </a:ln>
        </p:spPr>
        <p:txBody>
          <a:bodyPr lIns="38098" tIns="38098" rIns="38098" bIns="38098" anchor="ctr"/>
          <a:lstStyle/>
          <a:p>
            <a:pPr defTabSz="914306">
              <a:defRPr sz="2200">
                <a:solidFill>
                  <a:srgbClr val="FFCA07"/>
                </a:solidFill>
              </a:defRPr>
            </a:pPr>
            <a:endParaRPr sz="2200">
              <a:solidFill>
                <a:srgbClr val="FFCA07"/>
              </a:solidFill>
              <a:sym typeface="Helvetica Light"/>
            </a:endParaRPr>
          </a:p>
        </p:txBody>
      </p:sp>
      <p:pic>
        <p:nvPicPr>
          <p:cNvPr id="8" name="Imagem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83872" y="149298"/>
            <a:ext cx="1016581" cy="317635"/>
          </a:xfrm>
          <a:prstGeom prst="rect">
            <a:avLst/>
          </a:prstGeom>
        </p:spPr>
      </p:pic>
      <p:sp>
        <p:nvSpPr>
          <p:cNvPr id="9" name="Texto do Título"/>
          <p:cNvSpPr txBox="1">
            <a:spLocks noGrp="1"/>
          </p:cNvSpPr>
          <p:nvPr>
            <p:ph type="title"/>
          </p:nvPr>
        </p:nvSpPr>
        <p:spPr>
          <a:xfrm>
            <a:off x="618066" y="0"/>
            <a:ext cx="12386734" cy="635000"/>
          </a:xfrm>
          <a:prstGeom prst="rect">
            <a:avLst/>
          </a:prstGeom>
        </p:spPr>
        <p:txBody>
          <a:bodyPr lIns="38100" tIns="38100" rIns="38100" bIns="38100" anchor="ctr">
            <a:normAutofit/>
          </a:bodyPr>
          <a:lstStyle>
            <a:lvl1pPr algn="l">
              <a:defRPr sz="2000" b="1">
                <a:solidFill>
                  <a:schemeClr val="bg1"/>
                </a:solidFill>
                <a:latin typeface="Calibri" charset="0"/>
                <a:ea typeface="Calibri" charset="0"/>
                <a:cs typeface="Calibri" charset="0"/>
              </a:defRPr>
            </a:lvl1pPr>
          </a:lstStyle>
          <a:p>
            <a:r>
              <a:t>Texto do Título</a:t>
            </a:r>
          </a:p>
        </p:txBody>
      </p:sp>
      <p:sp>
        <p:nvSpPr>
          <p:cNvPr id="10" name="Nível de Corpo Um…"/>
          <p:cNvSpPr txBox="1">
            <a:spLocks noGrp="1"/>
          </p:cNvSpPr>
          <p:nvPr>
            <p:ph type="body" sz="half" idx="1"/>
          </p:nvPr>
        </p:nvSpPr>
        <p:spPr>
          <a:xfrm>
            <a:off x="618069" y="1253065"/>
            <a:ext cx="11033159" cy="4882266"/>
          </a:xfrm>
          <a:prstGeom prst="rect">
            <a:avLst/>
          </a:prstGeom>
        </p:spPr>
        <p:txBody>
          <a:bodyPr lIns="38100" tIns="38100" rIns="38100" bIns="38100">
            <a:normAutofit/>
          </a:bodyPr>
          <a:lstStyle>
            <a:lvl1pPr marL="0" indent="0">
              <a:buClr>
                <a:srgbClr val="FFD12E"/>
              </a:buClr>
              <a:buFont typeface="Arial" charset="0"/>
              <a:buNone/>
              <a:defRPr sz="2000">
                <a:solidFill>
                  <a:srgbClr val="7F7F7F"/>
                </a:solidFill>
                <a:latin typeface="Calibri" charset="0"/>
                <a:ea typeface="Calibri" charset="0"/>
                <a:cs typeface="Calibri" charset="0"/>
              </a:defRPr>
            </a:lvl1pPr>
            <a:lvl2pPr marL="444454" indent="0">
              <a:buClr>
                <a:srgbClr val="FFD12E"/>
              </a:buClr>
              <a:buNone/>
              <a:defRPr sz="2000">
                <a:solidFill>
                  <a:schemeClr val="tx1">
                    <a:lumMod val="85000"/>
                    <a:lumOff val="15000"/>
                  </a:schemeClr>
                </a:solidFill>
                <a:latin typeface="Calibri" charset="0"/>
                <a:ea typeface="Calibri" charset="0"/>
                <a:cs typeface="Calibri" charset="0"/>
              </a:defRPr>
            </a:lvl2pPr>
            <a:lvl3pPr marL="888910" indent="0">
              <a:buClr>
                <a:srgbClr val="FFD12E"/>
              </a:buClr>
              <a:buNone/>
              <a:defRPr sz="2000">
                <a:solidFill>
                  <a:schemeClr val="tx1">
                    <a:lumMod val="85000"/>
                    <a:lumOff val="15000"/>
                  </a:schemeClr>
                </a:solidFill>
                <a:latin typeface="Calibri" charset="0"/>
                <a:ea typeface="Calibri" charset="0"/>
                <a:cs typeface="Calibri" charset="0"/>
              </a:defRPr>
            </a:lvl3pPr>
            <a:lvl4pPr marL="1333364" indent="0">
              <a:buClr>
                <a:srgbClr val="FFD12E"/>
              </a:buClr>
              <a:buNone/>
              <a:defRPr sz="2000">
                <a:solidFill>
                  <a:schemeClr val="tx1">
                    <a:lumMod val="85000"/>
                    <a:lumOff val="15000"/>
                  </a:schemeClr>
                </a:solidFill>
                <a:latin typeface="Calibri" charset="0"/>
                <a:ea typeface="Calibri" charset="0"/>
                <a:cs typeface="Calibri" charset="0"/>
              </a:defRPr>
            </a:lvl4pPr>
            <a:lvl5pPr marL="1777818" indent="0">
              <a:buClr>
                <a:srgbClr val="FFD12E"/>
              </a:buClr>
              <a:buNone/>
              <a:defRPr sz="2000">
                <a:solidFill>
                  <a:schemeClr val="tx1">
                    <a:lumMod val="85000"/>
                    <a:lumOff val="15000"/>
                  </a:schemeClr>
                </a:solidFill>
                <a:latin typeface="Calibri" charset="0"/>
                <a:ea typeface="Calibri" charset="0"/>
                <a:cs typeface="Calibri" charset="0"/>
              </a:defRPr>
            </a:lvl5pPr>
          </a:lstStyle>
          <a:p>
            <a:endParaRPr/>
          </a:p>
        </p:txBody>
      </p:sp>
      <p:sp>
        <p:nvSpPr>
          <p:cNvPr id="6" name="Slide Number Placeholder 3"/>
          <p:cNvSpPr>
            <a:spLocks noGrp="1"/>
          </p:cNvSpPr>
          <p:nvPr>
            <p:ph type="sldNum" sz="quarter" idx="12"/>
          </p:nvPr>
        </p:nvSpPr>
        <p:spPr>
          <a:xfrm>
            <a:off x="8737604" y="6423425"/>
            <a:ext cx="2913622" cy="298056"/>
          </a:xfrm>
          <a:prstGeom prst="rect">
            <a:avLst/>
          </a:prstGeom>
        </p:spPr>
        <p:txBody>
          <a:bodyPr/>
          <a:lstStyle>
            <a:lvl1pPr algn="r">
              <a:defRPr sz="1406" baseline="0">
                <a:solidFill>
                  <a:srgbClr val="08296C"/>
                </a:solidFill>
              </a:defRPr>
            </a:lvl1pPr>
          </a:lstStyle>
          <a:p>
            <a:pPr defTabSz="914306"/>
            <a:fld id="{96E69268-9C8B-4EBF-A9EE-DC5DC2D48DC3}" type="slidenum">
              <a:rPr lang="en-US" smtClean="0">
                <a:sym typeface="Helvetica Light"/>
              </a:rPr>
              <a:pPr defTabSz="914306"/>
              <a:t>‹#›</a:t>
            </a:fld>
            <a:endParaRPr lang="en-US">
              <a:sym typeface="Helvetica Light"/>
            </a:endParaRPr>
          </a:p>
        </p:txBody>
      </p:sp>
    </p:spTree>
    <p:extLst>
      <p:ext uri="{BB962C8B-B14F-4D97-AF65-F5344CB8AC3E}">
        <p14:creationId xmlns:p14="http://schemas.microsoft.com/office/powerpoint/2010/main" val="6309065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3_Slide de título">
    <p:spTree>
      <p:nvGrpSpPr>
        <p:cNvPr id="1" name=""/>
        <p:cNvGrpSpPr/>
        <p:nvPr/>
      </p:nvGrpSpPr>
      <p:grpSpPr>
        <a:xfrm>
          <a:off x="0" y="0"/>
          <a:ext cx="0" cy="0"/>
          <a:chOff x="0" y="0"/>
          <a:chExt cx="0" cy="0"/>
        </a:xfrm>
      </p:grpSpPr>
      <p:sp>
        <p:nvSpPr>
          <p:cNvPr id="7" name="Retângulo"/>
          <p:cNvSpPr/>
          <p:nvPr userDrawn="1"/>
        </p:nvSpPr>
        <p:spPr>
          <a:xfrm>
            <a:off x="0" y="0"/>
            <a:ext cx="12192000" cy="815546"/>
          </a:xfrm>
          <a:prstGeom prst="rect">
            <a:avLst/>
          </a:prstGeom>
          <a:gradFill>
            <a:gsLst>
              <a:gs pos="0">
                <a:srgbClr val="07286B"/>
              </a:gs>
              <a:gs pos="100000">
                <a:srgbClr val="0187B1"/>
              </a:gs>
            </a:gsLst>
            <a:lin ang="8100000"/>
          </a:gradFill>
          <a:ln w="12700">
            <a:miter lim="400000"/>
          </a:ln>
        </p:spPr>
        <p:txBody>
          <a:bodyPr lIns="38099" tIns="38099" rIns="38099" bIns="38099" anchor="ctr"/>
          <a:lstStyle/>
          <a:p>
            <a:pPr algn="l" defTabSz="914353" hangingPunct="1">
              <a:defRPr sz="2200">
                <a:solidFill>
                  <a:srgbClr val="FFCA07"/>
                </a:solidFill>
              </a:defRPr>
            </a:pPr>
            <a:endParaRPr sz="2200" kern="1200">
              <a:solidFill>
                <a:srgbClr val="FFCA07"/>
              </a:solidFill>
            </a:endParaRPr>
          </a:p>
        </p:txBody>
      </p:sp>
      <p:pic>
        <p:nvPicPr>
          <p:cNvPr id="8" name="Imagem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31689" y="149298"/>
            <a:ext cx="1618192" cy="505611"/>
          </a:xfrm>
          <a:prstGeom prst="rect">
            <a:avLst/>
          </a:prstGeom>
        </p:spPr>
      </p:pic>
      <p:sp>
        <p:nvSpPr>
          <p:cNvPr id="9" name="Texto do Título"/>
          <p:cNvSpPr txBox="1">
            <a:spLocks noGrp="1"/>
          </p:cNvSpPr>
          <p:nvPr>
            <p:ph type="title"/>
          </p:nvPr>
        </p:nvSpPr>
        <p:spPr>
          <a:xfrm>
            <a:off x="618066" y="0"/>
            <a:ext cx="11033160" cy="815546"/>
          </a:xfrm>
          <a:prstGeom prst="rect">
            <a:avLst/>
          </a:prstGeom>
        </p:spPr>
        <p:txBody>
          <a:bodyPr lIns="38100" tIns="38100" rIns="38100" bIns="38100" anchor="ctr">
            <a:normAutofit/>
          </a:bodyPr>
          <a:lstStyle>
            <a:lvl1pPr algn="l">
              <a:defRPr sz="2400" b="1">
                <a:solidFill>
                  <a:schemeClr val="bg1"/>
                </a:solidFill>
                <a:latin typeface="Calibri" charset="0"/>
                <a:ea typeface="Calibri" charset="0"/>
                <a:cs typeface="Calibri" charset="0"/>
              </a:defRPr>
            </a:lvl1pPr>
          </a:lstStyle>
          <a:p>
            <a:r>
              <a:t>Texto do Título</a:t>
            </a:r>
          </a:p>
        </p:txBody>
      </p:sp>
      <p:sp>
        <p:nvSpPr>
          <p:cNvPr id="10" name="Nível de Corpo Um…"/>
          <p:cNvSpPr txBox="1">
            <a:spLocks noGrp="1"/>
          </p:cNvSpPr>
          <p:nvPr>
            <p:ph type="body" sz="half" idx="1"/>
          </p:nvPr>
        </p:nvSpPr>
        <p:spPr>
          <a:xfrm>
            <a:off x="618068" y="964844"/>
            <a:ext cx="11033159" cy="5170487"/>
          </a:xfrm>
          <a:prstGeom prst="rect">
            <a:avLst/>
          </a:prstGeom>
          <a:ln w="12700">
            <a:miter lim="400000"/>
          </a:ln>
        </p:spPr>
        <p:txBody>
          <a:bodyPr lIns="38100" tIns="38100" rIns="38100" bIns="38100" anchor="t">
            <a:noAutofit/>
          </a:bodyPr>
          <a:lstStyle>
            <a:lvl1pPr>
              <a:defRPr sz="2400" b="0" i="0" u="none" strike="noStrike" cap="none" spc="0" baseline="0" dirty="0">
                <a:ln>
                  <a:noFill/>
                </a:ln>
                <a:solidFill>
                  <a:srgbClr val="08296C"/>
                </a:solidFill>
                <a:uFillTx/>
                <a:latin typeface="Calibri" charset="0"/>
                <a:ea typeface="Calibri" charset="0"/>
                <a:cs typeface="Calibri" charset="0"/>
                <a:sym typeface="Helvetica Light"/>
              </a:defRPr>
            </a:lvl1pPr>
          </a:lstStyle>
          <a:p>
            <a:pPr marL="342900" lvl="0" indent="-342900" defTabSz="584199">
              <a:lnSpc>
                <a:spcPct val="100000"/>
              </a:lnSpc>
              <a:spcBef>
                <a:spcPts val="1200"/>
              </a:spcBef>
              <a:buClr>
                <a:srgbClr val="FFD12E"/>
              </a:buClr>
              <a:buSzPct val="100000"/>
              <a:buFontTx/>
              <a:buBlip>
                <a:blip r:embed="rId3"/>
              </a:buBlip>
            </a:pPr>
            <a:endParaRPr/>
          </a:p>
        </p:txBody>
      </p:sp>
      <p:sp>
        <p:nvSpPr>
          <p:cNvPr id="3" name="CaixaDeTexto 2"/>
          <p:cNvSpPr txBox="1"/>
          <p:nvPr userDrawn="1"/>
        </p:nvSpPr>
        <p:spPr>
          <a:xfrm>
            <a:off x="10330249" y="6284627"/>
            <a:ext cx="1320977" cy="369332"/>
          </a:xfrm>
          <a:prstGeom prst="rect">
            <a:avLst/>
          </a:prstGeom>
          <a:noFill/>
        </p:spPr>
        <p:txBody>
          <a:bodyPr wrap="square" rtlCol="0">
            <a:spAutoFit/>
          </a:bodyPr>
          <a:lstStyle/>
          <a:p>
            <a:pPr algn="l" defTabSz="914353" hangingPunct="1"/>
            <a:endParaRPr lang="pt-BR" sz="1800" kern="1200">
              <a:solidFill>
                <a:prstClr val="black"/>
              </a:solidFill>
            </a:endParaRPr>
          </a:p>
        </p:txBody>
      </p:sp>
      <p:sp>
        <p:nvSpPr>
          <p:cNvPr id="11" name="Espaço Reservado para Número de Slide 2"/>
          <p:cNvSpPr>
            <a:spLocks noGrp="1"/>
          </p:cNvSpPr>
          <p:nvPr>
            <p:ph type="sldNum" sz="quarter" idx="12"/>
          </p:nvPr>
        </p:nvSpPr>
        <p:spPr>
          <a:xfrm>
            <a:off x="10762735" y="6284627"/>
            <a:ext cx="888491" cy="423902"/>
          </a:xfrm>
          <a:prstGeom prst="rect">
            <a:avLst/>
          </a:prstGeom>
        </p:spPr>
        <p:txBody>
          <a:bodyPr/>
          <a:lstStyle>
            <a:lvl1pPr algn="r">
              <a:defRPr sz="1600">
                <a:solidFill>
                  <a:srgbClr val="102E66"/>
                </a:solidFill>
              </a:defRPr>
            </a:lvl1pPr>
          </a:lstStyle>
          <a:p>
            <a:fld id="{96E69268-9C8B-4EBF-A9EE-DC5DC2D48DC3}" type="slidenum">
              <a:rPr lang="en-US" smtClean="0"/>
              <a:pPr/>
              <a:t>‹#›</a:t>
            </a:fld>
            <a:endParaRPr lang="en-US"/>
          </a:p>
        </p:txBody>
      </p:sp>
    </p:spTree>
    <p:extLst>
      <p:ext uri="{BB962C8B-B14F-4D97-AF65-F5344CB8AC3E}">
        <p14:creationId xmlns:p14="http://schemas.microsoft.com/office/powerpoint/2010/main" val="252788014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384865613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838200" y="642219"/>
            <a:ext cx="5181600" cy="5534744"/>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172200" y="642219"/>
            <a:ext cx="5181600" cy="5534744"/>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218728038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Tree>
    <p:extLst>
      <p:ext uri="{BB962C8B-B14F-4D97-AF65-F5344CB8AC3E}">
        <p14:creationId xmlns:p14="http://schemas.microsoft.com/office/powerpoint/2010/main" val="10064844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838200" y="642219"/>
            <a:ext cx="5181600" cy="5534744"/>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172200" y="642219"/>
            <a:ext cx="5181600" cy="5534744"/>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145833937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sp>
        <p:nvSpPr>
          <p:cNvPr id="7" name="Retângulo"/>
          <p:cNvSpPr/>
          <p:nvPr userDrawn="1"/>
        </p:nvSpPr>
        <p:spPr>
          <a:xfrm>
            <a:off x="0" y="1"/>
            <a:ext cx="12192000" cy="595313"/>
          </a:xfrm>
          <a:prstGeom prst="rect">
            <a:avLst/>
          </a:prstGeom>
          <a:gradFill>
            <a:gsLst>
              <a:gs pos="0">
                <a:srgbClr val="07286B"/>
              </a:gs>
              <a:gs pos="100000">
                <a:srgbClr val="0187B1"/>
              </a:gs>
            </a:gsLst>
            <a:lin ang="8100000"/>
          </a:gradFill>
          <a:ln w="12700">
            <a:miter lim="400000"/>
          </a:ln>
        </p:spPr>
        <p:txBody>
          <a:bodyPr lIns="38099" tIns="38099" rIns="38099" bIns="38099" anchor="ctr"/>
          <a:lstStyle/>
          <a:p>
            <a:pPr defTabSz="914353">
              <a:defRPr sz="2200">
                <a:solidFill>
                  <a:srgbClr val="FFCA07"/>
                </a:solidFill>
              </a:defRPr>
            </a:pPr>
            <a:endParaRPr sz="2200">
              <a:solidFill>
                <a:srgbClr val="FFCA07"/>
              </a:solidFill>
            </a:endParaRPr>
          </a:p>
        </p:txBody>
      </p:sp>
      <p:pic>
        <p:nvPicPr>
          <p:cNvPr id="8" name="Imagem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83872" y="149298"/>
            <a:ext cx="1016581" cy="317635"/>
          </a:xfrm>
          <a:prstGeom prst="rect">
            <a:avLst/>
          </a:prstGeom>
        </p:spPr>
      </p:pic>
      <p:sp>
        <p:nvSpPr>
          <p:cNvPr id="9" name="Texto do Título"/>
          <p:cNvSpPr txBox="1">
            <a:spLocks noGrp="1"/>
          </p:cNvSpPr>
          <p:nvPr>
            <p:ph type="title"/>
          </p:nvPr>
        </p:nvSpPr>
        <p:spPr>
          <a:xfrm>
            <a:off x="618066" y="0"/>
            <a:ext cx="12386734" cy="635000"/>
          </a:xfrm>
          <a:prstGeom prst="rect">
            <a:avLst/>
          </a:prstGeom>
        </p:spPr>
        <p:txBody>
          <a:bodyPr lIns="38100" tIns="38100" rIns="38100" bIns="38100" anchor="ctr">
            <a:normAutofit/>
          </a:bodyPr>
          <a:lstStyle>
            <a:lvl1pPr algn="l">
              <a:defRPr sz="2000" b="1">
                <a:solidFill>
                  <a:schemeClr val="bg1"/>
                </a:solidFill>
                <a:latin typeface="Calibri" charset="0"/>
                <a:ea typeface="Calibri" charset="0"/>
                <a:cs typeface="Calibri" charset="0"/>
              </a:defRPr>
            </a:lvl1pPr>
          </a:lstStyle>
          <a:p>
            <a:r>
              <a:t>Texto do Título</a:t>
            </a:r>
          </a:p>
        </p:txBody>
      </p:sp>
      <p:sp>
        <p:nvSpPr>
          <p:cNvPr id="10" name="Nível de Corpo Um…"/>
          <p:cNvSpPr txBox="1">
            <a:spLocks noGrp="1"/>
          </p:cNvSpPr>
          <p:nvPr>
            <p:ph type="body" sz="half" idx="1"/>
          </p:nvPr>
        </p:nvSpPr>
        <p:spPr>
          <a:xfrm>
            <a:off x="618068" y="1253065"/>
            <a:ext cx="11033159" cy="4882266"/>
          </a:xfrm>
          <a:prstGeom prst="rect">
            <a:avLst/>
          </a:prstGeom>
        </p:spPr>
        <p:txBody>
          <a:bodyPr lIns="38100" tIns="38100" rIns="38100" bIns="38100">
            <a:normAutofit/>
          </a:bodyPr>
          <a:lstStyle>
            <a:lvl1pPr marL="0" indent="0">
              <a:buClr>
                <a:srgbClr val="FFD12E"/>
              </a:buClr>
              <a:buFont typeface="Arial" charset="0"/>
              <a:buNone/>
              <a:defRPr sz="2000">
                <a:solidFill>
                  <a:srgbClr val="7F7F7F"/>
                </a:solidFill>
                <a:latin typeface="Calibri" charset="0"/>
                <a:ea typeface="Calibri" charset="0"/>
                <a:cs typeface="Calibri" charset="0"/>
              </a:defRPr>
            </a:lvl1pPr>
            <a:lvl2pPr marL="444477" indent="0">
              <a:buClr>
                <a:srgbClr val="FFD12E"/>
              </a:buClr>
              <a:buNone/>
              <a:defRPr sz="2000">
                <a:solidFill>
                  <a:schemeClr val="tx1">
                    <a:lumMod val="85000"/>
                    <a:lumOff val="15000"/>
                  </a:schemeClr>
                </a:solidFill>
                <a:latin typeface="Calibri" charset="0"/>
                <a:ea typeface="Calibri" charset="0"/>
                <a:cs typeface="Calibri" charset="0"/>
              </a:defRPr>
            </a:lvl2pPr>
            <a:lvl3pPr marL="888955" indent="0">
              <a:buClr>
                <a:srgbClr val="FFD12E"/>
              </a:buClr>
              <a:buNone/>
              <a:defRPr sz="2000">
                <a:solidFill>
                  <a:schemeClr val="tx1">
                    <a:lumMod val="85000"/>
                    <a:lumOff val="15000"/>
                  </a:schemeClr>
                </a:solidFill>
                <a:latin typeface="Calibri" charset="0"/>
                <a:ea typeface="Calibri" charset="0"/>
                <a:cs typeface="Calibri" charset="0"/>
              </a:defRPr>
            </a:lvl3pPr>
            <a:lvl4pPr marL="1333432" indent="0">
              <a:buClr>
                <a:srgbClr val="FFD12E"/>
              </a:buClr>
              <a:buNone/>
              <a:defRPr sz="2000">
                <a:solidFill>
                  <a:schemeClr val="tx1">
                    <a:lumMod val="85000"/>
                    <a:lumOff val="15000"/>
                  </a:schemeClr>
                </a:solidFill>
                <a:latin typeface="Calibri" charset="0"/>
                <a:ea typeface="Calibri" charset="0"/>
                <a:cs typeface="Calibri" charset="0"/>
              </a:defRPr>
            </a:lvl4pPr>
            <a:lvl5pPr marL="1777909" indent="0">
              <a:buClr>
                <a:srgbClr val="FFD12E"/>
              </a:buClr>
              <a:buNone/>
              <a:defRPr sz="2000">
                <a:solidFill>
                  <a:schemeClr val="tx1">
                    <a:lumMod val="85000"/>
                    <a:lumOff val="15000"/>
                  </a:schemeClr>
                </a:solidFill>
                <a:latin typeface="Calibri" charset="0"/>
                <a:ea typeface="Calibri" charset="0"/>
                <a:cs typeface="Calibri" charset="0"/>
              </a:defRPr>
            </a:lvl5pPr>
          </a:lstStyle>
          <a:p>
            <a:endParaRPr/>
          </a:p>
        </p:txBody>
      </p:sp>
      <p:sp>
        <p:nvSpPr>
          <p:cNvPr id="6" name="Slide Number Placeholder 3"/>
          <p:cNvSpPr>
            <a:spLocks noGrp="1"/>
          </p:cNvSpPr>
          <p:nvPr>
            <p:ph type="sldNum" sz="quarter" idx="12"/>
          </p:nvPr>
        </p:nvSpPr>
        <p:spPr>
          <a:xfrm>
            <a:off x="8737604" y="6423425"/>
            <a:ext cx="2913622" cy="298056"/>
          </a:xfrm>
          <a:prstGeom prst="rect">
            <a:avLst/>
          </a:prstGeom>
        </p:spPr>
        <p:txBody>
          <a:bodyPr/>
          <a:lstStyle>
            <a:lvl1pPr algn="r">
              <a:defRPr sz="1406" baseline="0">
                <a:solidFill>
                  <a:srgbClr val="08296C"/>
                </a:solidFill>
              </a:defRPr>
            </a:lvl1pPr>
          </a:lstStyle>
          <a:p>
            <a:pPr defTabSz="914353"/>
            <a:fld id="{96E69268-9C8B-4EBF-A9EE-DC5DC2D48DC3}" type="slidenum">
              <a:rPr lang="en-US" smtClean="0"/>
              <a:pPr defTabSz="914353"/>
              <a:t>‹#›</a:t>
            </a:fld>
            <a:endParaRPr lang="en-US"/>
          </a:p>
        </p:txBody>
      </p:sp>
    </p:spTree>
    <p:extLst>
      <p:ext uri="{BB962C8B-B14F-4D97-AF65-F5344CB8AC3E}">
        <p14:creationId xmlns:p14="http://schemas.microsoft.com/office/powerpoint/2010/main" val="1560691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3_Slide de título">
    <p:spTree>
      <p:nvGrpSpPr>
        <p:cNvPr id="1" name=""/>
        <p:cNvGrpSpPr/>
        <p:nvPr/>
      </p:nvGrpSpPr>
      <p:grpSpPr>
        <a:xfrm>
          <a:off x="0" y="0"/>
          <a:ext cx="0" cy="0"/>
          <a:chOff x="0" y="0"/>
          <a:chExt cx="0" cy="0"/>
        </a:xfrm>
      </p:grpSpPr>
      <p:sp>
        <p:nvSpPr>
          <p:cNvPr id="7" name="Retângulo"/>
          <p:cNvSpPr/>
          <p:nvPr userDrawn="1"/>
        </p:nvSpPr>
        <p:spPr>
          <a:xfrm>
            <a:off x="0" y="0"/>
            <a:ext cx="12192000" cy="815546"/>
          </a:xfrm>
          <a:prstGeom prst="rect">
            <a:avLst/>
          </a:prstGeom>
          <a:gradFill>
            <a:gsLst>
              <a:gs pos="0">
                <a:srgbClr val="07286B"/>
              </a:gs>
              <a:gs pos="100000">
                <a:srgbClr val="0187B1"/>
              </a:gs>
            </a:gsLst>
            <a:lin ang="8100000"/>
          </a:gradFill>
          <a:ln w="12700">
            <a:miter lim="400000"/>
          </a:ln>
        </p:spPr>
        <p:txBody>
          <a:bodyPr lIns="38099" tIns="38099" rIns="38099" bIns="38099" anchor="ctr"/>
          <a:lstStyle/>
          <a:p>
            <a:pPr defTabSz="914353">
              <a:defRPr sz="2200">
                <a:solidFill>
                  <a:srgbClr val="FFCA07"/>
                </a:solidFill>
              </a:defRPr>
            </a:pPr>
            <a:endParaRPr sz="2200">
              <a:solidFill>
                <a:srgbClr val="FFCA07"/>
              </a:solidFill>
            </a:endParaRPr>
          </a:p>
        </p:txBody>
      </p:sp>
      <p:pic>
        <p:nvPicPr>
          <p:cNvPr id="8" name="Imagem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31689" y="149298"/>
            <a:ext cx="1618192" cy="505611"/>
          </a:xfrm>
          <a:prstGeom prst="rect">
            <a:avLst/>
          </a:prstGeom>
        </p:spPr>
      </p:pic>
      <p:sp>
        <p:nvSpPr>
          <p:cNvPr id="9" name="Texto do Título"/>
          <p:cNvSpPr txBox="1">
            <a:spLocks noGrp="1"/>
          </p:cNvSpPr>
          <p:nvPr>
            <p:ph type="title"/>
          </p:nvPr>
        </p:nvSpPr>
        <p:spPr>
          <a:xfrm>
            <a:off x="618066" y="0"/>
            <a:ext cx="11033160" cy="815546"/>
          </a:xfrm>
          <a:prstGeom prst="rect">
            <a:avLst/>
          </a:prstGeom>
        </p:spPr>
        <p:txBody>
          <a:bodyPr lIns="38100" tIns="38100" rIns="38100" bIns="38100" anchor="ctr">
            <a:normAutofit/>
          </a:bodyPr>
          <a:lstStyle>
            <a:lvl1pPr algn="l">
              <a:defRPr sz="2400" b="1">
                <a:solidFill>
                  <a:schemeClr val="bg1"/>
                </a:solidFill>
                <a:latin typeface="Calibri" charset="0"/>
                <a:ea typeface="Calibri" charset="0"/>
                <a:cs typeface="Calibri" charset="0"/>
              </a:defRPr>
            </a:lvl1pPr>
          </a:lstStyle>
          <a:p>
            <a:r>
              <a:t>Texto do Título</a:t>
            </a:r>
          </a:p>
        </p:txBody>
      </p:sp>
      <p:sp>
        <p:nvSpPr>
          <p:cNvPr id="10" name="Nível de Corpo Um…"/>
          <p:cNvSpPr txBox="1">
            <a:spLocks noGrp="1"/>
          </p:cNvSpPr>
          <p:nvPr>
            <p:ph type="body" sz="half" idx="1"/>
          </p:nvPr>
        </p:nvSpPr>
        <p:spPr>
          <a:xfrm>
            <a:off x="618068" y="964844"/>
            <a:ext cx="11033159" cy="5170487"/>
          </a:xfrm>
          <a:prstGeom prst="rect">
            <a:avLst/>
          </a:prstGeom>
          <a:ln w="12700">
            <a:miter lim="400000"/>
          </a:ln>
        </p:spPr>
        <p:txBody>
          <a:bodyPr lIns="38100" tIns="38100" rIns="38100" bIns="38100" anchor="t">
            <a:noAutofit/>
          </a:bodyPr>
          <a:lstStyle>
            <a:lvl1pPr>
              <a:defRPr sz="2400" b="0" i="0" u="none" strike="noStrike" cap="none" spc="0" baseline="0" dirty="0">
                <a:ln>
                  <a:noFill/>
                </a:ln>
                <a:solidFill>
                  <a:srgbClr val="08296C"/>
                </a:solidFill>
                <a:uFillTx/>
                <a:latin typeface="Calibri" charset="0"/>
                <a:ea typeface="Calibri" charset="0"/>
                <a:cs typeface="Calibri" charset="0"/>
                <a:sym typeface="Helvetica Light"/>
              </a:defRPr>
            </a:lvl1pPr>
          </a:lstStyle>
          <a:p>
            <a:pPr marL="342900" lvl="0" indent="-342900" defTabSz="584199">
              <a:lnSpc>
                <a:spcPct val="100000"/>
              </a:lnSpc>
              <a:spcBef>
                <a:spcPts val="1200"/>
              </a:spcBef>
              <a:buClr>
                <a:srgbClr val="FFD12E"/>
              </a:buClr>
              <a:buSzPct val="100000"/>
              <a:buFontTx/>
              <a:buBlip>
                <a:blip r:embed="rId3"/>
              </a:buBlip>
            </a:pPr>
            <a:endParaRPr/>
          </a:p>
        </p:txBody>
      </p:sp>
      <p:sp>
        <p:nvSpPr>
          <p:cNvPr id="3" name="CaixaDeTexto 2"/>
          <p:cNvSpPr txBox="1"/>
          <p:nvPr userDrawn="1"/>
        </p:nvSpPr>
        <p:spPr>
          <a:xfrm>
            <a:off x="10330249" y="6284627"/>
            <a:ext cx="1320977" cy="369332"/>
          </a:xfrm>
          <a:prstGeom prst="rect">
            <a:avLst/>
          </a:prstGeom>
          <a:noFill/>
        </p:spPr>
        <p:txBody>
          <a:bodyPr wrap="square" rtlCol="0">
            <a:spAutoFit/>
          </a:bodyPr>
          <a:lstStyle/>
          <a:p>
            <a:pPr defTabSz="914353"/>
            <a:endParaRPr lang="pt-BR">
              <a:solidFill>
                <a:prstClr val="black"/>
              </a:solidFill>
            </a:endParaRPr>
          </a:p>
        </p:txBody>
      </p:sp>
      <p:sp>
        <p:nvSpPr>
          <p:cNvPr id="11" name="Espaço Reservado para Número de Slide 2"/>
          <p:cNvSpPr>
            <a:spLocks noGrp="1"/>
          </p:cNvSpPr>
          <p:nvPr>
            <p:ph type="sldNum" sz="quarter" idx="12"/>
          </p:nvPr>
        </p:nvSpPr>
        <p:spPr>
          <a:xfrm>
            <a:off x="10762735" y="6284627"/>
            <a:ext cx="888491" cy="423902"/>
          </a:xfrm>
          <a:prstGeom prst="rect">
            <a:avLst/>
          </a:prstGeom>
        </p:spPr>
        <p:txBody>
          <a:bodyPr/>
          <a:lstStyle>
            <a:lvl1pPr algn="r">
              <a:defRPr sz="1600">
                <a:solidFill>
                  <a:srgbClr val="102E66"/>
                </a:solidFill>
              </a:defRPr>
            </a:lvl1pPr>
          </a:lstStyle>
          <a:p>
            <a:fld id="{96E69268-9C8B-4EBF-A9EE-DC5DC2D48DC3}" type="slidenum">
              <a:rPr lang="en-US" smtClean="0"/>
              <a:pPr/>
              <a:t>‹#›</a:t>
            </a:fld>
            <a:endParaRPr lang="en-US"/>
          </a:p>
        </p:txBody>
      </p:sp>
    </p:spTree>
    <p:extLst>
      <p:ext uri="{BB962C8B-B14F-4D97-AF65-F5344CB8AC3E}">
        <p14:creationId xmlns:p14="http://schemas.microsoft.com/office/powerpoint/2010/main" val="173340207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6_Slide de título">
    <p:spTree>
      <p:nvGrpSpPr>
        <p:cNvPr id="1" name=""/>
        <p:cNvGrpSpPr/>
        <p:nvPr/>
      </p:nvGrpSpPr>
      <p:grpSpPr>
        <a:xfrm>
          <a:off x="0" y="0"/>
          <a:ext cx="0" cy="0"/>
          <a:chOff x="0" y="0"/>
          <a:chExt cx="0" cy="0"/>
        </a:xfrm>
      </p:grpSpPr>
      <p:sp>
        <p:nvSpPr>
          <p:cNvPr id="7" name="Retângulo"/>
          <p:cNvSpPr/>
          <p:nvPr userDrawn="1"/>
        </p:nvSpPr>
        <p:spPr>
          <a:xfrm>
            <a:off x="0" y="0"/>
            <a:ext cx="12192000" cy="595313"/>
          </a:xfrm>
          <a:prstGeom prst="rect">
            <a:avLst/>
          </a:prstGeom>
          <a:gradFill>
            <a:gsLst>
              <a:gs pos="0">
                <a:srgbClr val="07286B"/>
              </a:gs>
              <a:gs pos="100000">
                <a:srgbClr val="0187B1"/>
              </a:gs>
            </a:gsLst>
            <a:lin ang="8100000"/>
          </a:gradFill>
          <a:ln w="12700">
            <a:miter lim="400000"/>
          </a:ln>
        </p:spPr>
        <p:txBody>
          <a:bodyPr lIns="38100" tIns="38100" rIns="38100" bIns="38100" anchor="ctr"/>
          <a:lstStyle/>
          <a:p>
            <a:pPr>
              <a:defRPr sz="2200">
                <a:solidFill>
                  <a:srgbClr val="FFCA07"/>
                </a:solidFill>
              </a:defRPr>
            </a:pPr>
            <a:endParaRPr sz="2200">
              <a:solidFill>
                <a:srgbClr val="FFCA07"/>
              </a:solidFill>
            </a:endParaRPr>
          </a:p>
        </p:txBody>
      </p:sp>
      <p:pic>
        <p:nvPicPr>
          <p:cNvPr id="8" name="Imagem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83871" y="149297"/>
            <a:ext cx="1016581" cy="317635"/>
          </a:xfrm>
          <a:prstGeom prst="rect">
            <a:avLst/>
          </a:prstGeom>
        </p:spPr>
      </p:pic>
      <p:sp>
        <p:nvSpPr>
          <p:cNvPr id="9" name="Texto do Título"/>
          <p:cNvSpPr txBox="1">
            <a:spLocks noGrp="1"/>
          </p:cNvSpPr>
          <p:nvPr>
            <p:ph type="title"/>
          </p:nvPr>
        </p:nvSpPr>
        <p:spPr>
          <a:xfrm>
            <a:off x="618066" y="0"/>
            <a:ext cx="12386734" cy="635000"/>
          </a:xfrm>
          <a:prstGeom prst="rect">
            <a:avLst/>
          </a:prstGeom>
        </p:spPr>
        <p:txBody>
          <a:bodyPr lIns="38100" tIns="38100" rIns="38100" bIns="38100" anchor="ctr">
            <a:normAutofit/>
          </a:bodyPr>
          <a:lstStyle>
            <a:lvl1pPr algn="l">
              <a:defRPr sz="2000" b="1">
                <a:solidFill>
                  <a:schemeClr val="bg1"/>
                </a:solidFill>
                <a:latin typeface="Calibri" charset="0"/>
                <a:ea typeface="Calibri" charset="0"/>
                <a:cs typeface="Calibri" charset="0"/>
              </a:defRPr>
            </a:lvl1pPr>
          </a:lstStyle>
          <a:p>
            <a:r>
              <a:t>Texto do Título</a:t>
            </a:r>
          </a:p>
        </p:txBody>
      </p:sp>
      <p:sp>
        <p:nvSpPr>
          <p:cNvPr id="10" name="Nível de Corpo Um…"/>
          <p:cNvSpPr txBox="1">
            <a:spLocks noGrp="1"/>
          </p:cNvSpPr>
          <p:nvPr>
            <p:ph type="body" sz="half" idx="1"/>
          </p:nvPr>
        </p:nvSpPr>
        <p:spPr>
          <a:xfrm>
            <a:off x="618067" y="1253064"/>
            <a:ext cx="11033159" cy="4882266"/>
          </a:xfrm>
          <a:prstGeom prst="rect">
            <a:avLst/>
          </a:prstGeom>
        </p:spPr>
        <p:txBody>
          <a:bodyPr lIns="38100" tIns="38100" rIns="38100" bIns="38100">
            <a:normAutofit/>
          </a:bodyPr>
          <a:lstStyle>
            <a:lvl1pPr marL="0" indent="0">
              <a:buClr>
                <a:srgbClr val="FFD12E"/>
              </a:buClr>
              <a:buFont typeface="Arial" charset="0"/>
              <a:buNone/>
              <a:defRPr sz="2000">
                <a:solidFill>
                  <a:srgbClr val="7F7F7F"/>
                </a:solidFill>
                <a:latin typeface="Calibri" charset="0"/>
                <a:ea typeface="Calibri" charset="0"/>
                <a:cs typeface="Calibri" charset="0"/>
              </a:defRPr>
            </a:lvl1pPr>
            <a:lvl2pPr marL="444500" indent="0">
              <a:buClr>
                <a:srgbClr val="FFD12E"/>
              </a:buClr>
              <a:buNone/>
              <a:defRPr sz="2000">
                <a:solidFill>
                  <a:schemeClr val="tx1">
                    <a:lumMod val="85000"/>
                    <a:lumOff val="15000"/>
                  </a:schemeClr>
                </a:solidFill>
                <a:latin typeface="Calibri" charset="0"/>
                <a:ea typeface="Calibri" charset="0"/>
                <a:cs typeface="Calibri" charset="0"/>
              </a:defRPr>
            </a:lvl2pPr>
            <a:lvl3pPr marL="889000" indent="0">
              <a:buClr>
                <a:srgbClr val="FFD12E"/>
              </a:buClr>
              <a:buNone/>
              <a:defRPr sz="2000">
                <a:solidFill>
                  <a:schemeClr val="tx1">
                    <a:lumMod val="85000"/>
                    <a:lumOff val="15000"/>
                  </a:schemeClr>
                </a:solidFill>
                <a:latin typeface="Calibri" charset="0"/>
                <a:ea typeface="Calibri" charset="0"/>
                <a:cs typeface="Calibri" charset="0"/>
              </a:defRPr>
            </a:lvl3pPr>
            <a:lvl4pPr marL="1333500" indent="0">
              <a:buClr>
                <a:srgbClr val="FFD12E"/>
              </a:buClr>
              <a:buNone/>
              <a:defRPr sz="2000">
                <a:solidFill>
                  <a:schemeClr val="tx1">
                    <a:lumMod val="85000"/>
                    <a:lumOff val="15000"/>
                  </a:schemeClr>
                </a:solidFill>
                <a:latin typeface="Calibri" charset="0"/>
                <a:ea typeface="Calibri" charset="0"/>
                <a:cs typeface="Calibri" charset="0"/>
              </a:defRPr>
            </a:lvl4pPr>
            <a:lvl5pPr marL="1778000" indent="0">
              <a:buClr>
                <a:srgbClr val="FFD12E"/>
              </a:buClr>
              <a:buNone/>
              <a:defRPr sz="2000">
                <a:solidFill>
                  <a:schemeClr val="tx1">
                    <a:lumMod val="85000"/>
                    <a:lumOff val="15000"/>
                  </a:schemeClr>
                </a:solidFill>
                <a:latin typeface="Calibri" charset="0"/>
                <a:ea typeface="Calibri" charset="0"/>
                <a:cs typeface="Calibri" charset="0"/>
              </a:defRPr>
            </a:lvl5pPr>
          </a:lstStyle>
          <a:p>
            <a:endParaRPr/>
          </a:p>
        </p:txBody>
      </p:sp>
      <p:sp>
        <p:nvSpPr>
          <p:cNvPr id="6" name="Slide Number Placeholder 3"/>
          <p:cNvSpPr>
            <a:spLocks noGrp="1"/>
          </p:cNvSpPr>
          <p:nvPr>
            <p:ph type="sldNum" sz="quarter" idx="12"/>
          </p:nvPr>
        </p:nvSpPr>
        <p:spPr>
          <a:xfrm>
            <a:off x="8737604" y="6423425"/>
            <a:ext cx="2913622" cy="298056"/>
          </a:xfrm>
          <a:prstGeom prst="rect">
            <a:avLst/>
          </a:prstGeom>
        </p:spPr>
        <p:txBody>
          <a:bodyPr/>
          <a:lstStyle>
            <a:lvl1pPr algn="r">
              <a:defRPr sz="1406" baseline="0">
                <a:solidFill>
                  <a:srgbClr val="08296C"/>
                </a:solidFill>
              </a:defRPr>
            </a:lvl1pPr>
          </a:lstStyle>
          <a:p>
            <a:fld id="{96E69268-9C8B-4EBF-A9EE-DC5DC2D48DC3}" type="slidenum">
              <a:rPr lang="en-US" smtClean="0"/>
              <a:pPr/>
              <a:t>‹#›</a:t>
            </a:fld>
            <a:endParaRPr lang="en-US"/>
          </a:p>
        </p:txBody>
      </p:sp>
    </p:spTree>
    <p:extLst>
      <p:ext uri="{BB962C8B-B14F-4D97-AF65-F5344CB8AC3E}">
        <p14:creationId xmlns:p14="http://schemas.microsoft.com/office/powerpoint/2010/main" val="220187765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24_Slide de título">
    <p:spTree>
      <p:nvGrpSpPr>
        <p:cNvPr id="1" name=""/>
        <p:cNvGrpSpPr/>
        <p:nvPr/>
      </p:nvGrpSpPr>
      <p:grpSpPr>
        <a:xfrm>
          <a:off x="0" y="0"/>
          <a:ext cx="0" cy="0"/>
          <a:chOff x="0" y="0"/>
          <a:chExt cx="0" cy="0"/>
        </a:xfrm>
      </p:grpSpPr>
      <p:sp>
        <p:nvSpPr>
          <p:cNvPr id="7" name="Retângulo"/>
          <p:cNvSpPr/>
          <p:nvPr userDrawn="1"/>
        </p:nvSpPr>
        <p:spPr>
          <a:xfrm>
            <a:off x="0" y="1"/>
            <a:ext cx="12192000" cy="595313"/>
          </a:xfrm>
          <a:prstGeom prst="rect">
            <a:avLst/>
          </a:prstGeom>
          <a:gradFill>
            <a:gsLst>
              <a:gs pos="0">
                <a:srgbClr val="07286B"/>
              </a:gs>
              <a:gs pos="100000">
                <a:srgbClr val="0187B1"/>
              </a:gs>
            </a:gsLst>
            <a:lin ang="8100000"/>
          </a:gradFill>
          <a:ln w="12700">
            <a:miter lim="400000"/>
          </a:ln>
        </p:spPr>
        <p:txBody>
          <a:bodyPr lIns="38099" tIns="38099" rIns="38099" bIns="38099" anchor="ctr"/>
          <a:lstStyle/>
          <a:p>
            <a:pPr defTabSz="914353">
              <a:defRPr sz="2200">
                <a:solidFill>
                  <a:srgbClr val="FFCA07"/>
                </a:solidFill>
              </a:defRPr>
            </a:pPr>
            <a:endParaRPr sz="2200">
              <a:solidFill>
                <a:srgbClr val="FFCA07"/>
              </a:solidFill>
              <a:sym typeface="Helvetica Light"/>
            </a:endParaRPr>
          </a:p>
        </p:txBody>
      </p:sp>
      <p:pic>
        <p:nvPicPr>
          <p:cNvPr id="8" name="Imagem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83872" y="149298"/>
            <a:ext cx="1016581" cy="317635"/>
          </a:xfrm>
          <a:prstGeom prst="rect">
            <a:avLst/>
          </a:prstGeom>
        </p:spPr>
      </p:pic>
      <p:sp>
        <p:nvSpPr>
          <p:cNvPr id="9" name="Texto do Título"/>
          <p:cNvSpPr txBox="1">
            <a:spLocks noGrp="1"/>
          </p:cNvSpPr>
          <p:nvPr>
            <p:ph type="title"/>
          </p:nvPr>
        </p:nvSpPr>
        <p:spPr>
          <a:xfrm>
            <a:off x="618066" y="0"/>
            <a:ext cx="12386734" cy="635000"/>
          </a:xfrm>
          <a:prstGeom prst="rect">
            <a:avLst/>
          </a:prstGeom>
        </p:spPr>
        <p:txBody>
          <a:bodyPr lIns="38100" tIns="38100" rIns="38100" bIns="38100" anchor="ctr">
            <a:normAutofit/>
          </a:bodyPr>
          <a:lstStyle>
            <a:lvl1pPr algn="l">
              <a:defRPr sz="2000" b="1">
                <a:solidFill>
                  <a:schemeClr val="bg1"/>
                </a:solidFill>
                <a:latin typeface="Calibri" charset="0"/>
                <a:ea typeface="Calibri" charset="0"/>
                <a:cs typeface="Calibri" charset="0"/>
              </a:defRPr>
            </a:lvl1pPr>
          </a:lstStyle>
          <a:p>
            <a:r>
              <a:t>Texto do Título</a:t>
            </a:r>
          </a:p>
        </p:txBody>
      </p:sp>
      <p:sp>
        <p:nvSpPr>
          <p:cNvPr id="10" name="Nível de Corpo Um…"/>
          <p:cNvSpPr txBox="1">
            <a:spLocks noGrp="1"/>
          </p:cNvSpPr>
          <p:nvPr>
            <p:ph type="body" sz="half" idx="1"/>
          </p:nvPr>
        </p:nvSpPr>
        <p:spPr>
          <a:xfrm>
            <a:off x="618068" y="1253065"/>
            <a:ext cx="11033159" cy="4882266"/>
          </a:xfrm>
          <a:prstGeom prst="rect">
            <a:avLst/>
          </a:prstGeom>
        </p:spPr>
        <p:txBody>
          <a:bodyPr lIns="38100" tIns="38100" rIns="38100" bIns="38100">
            <a:normAutofit/>
          </a:bodyPr>
          <a:lstStyle>
            <a:lvl1pPr marL="0" indent="0">
              <a:buClr>
                <a:srgbClr val="FFD12E"/>
              </a:buClr>
              <a:buFont typeface="Arial" charset="0"/>
              <a:buNone/>
              <a:defRPr sz="2000">
                <a:solidFill>
                  <a:srgbClr val="7F7F7F"/>
                </a:solidFill>
                <a:latin typeface="Calibri" charset="0"/>
                <a:ea typeface="Calibri" charset="0"/>
                <a:cs typeface="Calibri" charset="0"/>
              </a:defRPr>
            </a:lvl1pPr>
            <a:lvl2pPr marL="444477" indent="0">
              <a:buClr>
                <a:srgbClr val="FFD12E"/>
              </a:buClr>
              <a:buNone/>
              <a:defRPr sz="2000">
                <a:solidFill>
                  <a:schemeClr val="tx1">
                    <a:lumMod val="85000"/>
                    <a:lumOff val="15000"/>
                  </a:schemeClr>
                </a:solidFill>
                <a:latin typeface="Calibri" charset="0"/>
                <a:ea typeface="Calibri" charset="0"/>
                <a:cs typeface="Calibri" charset="0"/>
              </a:defRPr>
            </a:lvl2pPr>
            <a:lvl3pPr marL="888955" indent="0">
              <a:buClr>
                <a:srgbClr val="FFD12E"/>
              </a:buClr>
              <a:buNone/>
              <a:defRPr sz="2000">
                <a:solidFill>
                  <a:schemeClr val="tx1">
                    <a:lumMod val="85000"/>
                    <a:lumOff val="15000"/>
                  </a:schemeClr>
                </a:solidFill>
                <a:latin typeface="Calibri" charset="0"/>
                <a:ea typeface="Calibri" charset="0"/>
                <a:cs typeface="Calibri" charset="0"/>
              </a:defRPr>
            </a:lvl3pPr>
            <a:lvl4pPr marL="1333432" indent="0">
              <a:buClr>
                <a:srgbClr val="FFD12E"/>
              </a:buClr>
              <a:buNone/>
              <a:defRPr sz="2000">
                <a:solidFill>
                  <a:schemeClr val="tx1">
                    <a:lumMod val="85000"/>
                    <a:lumOff val="15000"/>
                  </a:schemeClr>
                </a:solidFill>
                <a:latin typeface="Calibri" charset="0"/>
                <a:ea typeface="Calibri" charset="0"/>
                <a:cs typeface="Calibri" charset="0"/>
              </a:defRPr>
            </a:lvl4pPr>
            <a:lvl5pPr marL="1777909" indent="0">
              <a:buClr>
                <a:srgbClr val="FFD12E"/>
              </a:buClr>
              <a:buNone/>
              <a:defRPr sz="2000">
                <a:solidFill>
                  <a:schemeClr val="tx1">
                    <a:lumMod val="85000"/>
                    <a:lumOff val="15000"/>
                  </a:schemeClr>
                </a:solidFill>
                <a:latin typeface="Calibri" charset="0"/>
                <a:ea typeface="Calibri" charset="0"/>
                <a:cs typeface="Calibri" charset="0"/>
              </a:defRPr>
            </a:lvl5pPr>
          </a:lstStyle>
          <a:p>
            <a:endParaRPr/>
          </a:p>
        </p:txBody>
      </p:sp>
    </p:spTree>
    <p:extLst>
      <p:ext uri="{BB962C8B-B14F-4D97-AF65-F5344CB8AC3E}">
        <p14:creationId xmlns:p14="http://schemas.microsoft.com/office/powerpoint/2010/main" val="4950773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27_Slide de título">
    <p:spTree>
      <p:nvGrpSpPr>
        <p:cNvPr id="1" name=""/>
        <p:cNvGrpSpPr/>
        <p:nvPr/>
      </p:nvGrpSpPr>
      <p:grpSpPr>
        <a:xfrm>
          <a:off x="0" y="0"/>
          <a:ext cx="0" cy="0"/>
          <a:chOff x="0" y="0"/>
          <a:chExt cx="0" cy="0"/>
        </a:xfrm>
      </p:grpSpPr>
      <p:sp>
        <p:nvSpPr>
          <p:cNvPr id="7" name="Retângulo"/>
          <p:cNvSpPr/>
          <p:nvPr userDrawn="1"/>
        </p:nvSpPr>
        <p:spPr>
          <a:xfrm>
            <a:off x="0" y="0"/>
            <a:ext cx="12192000" cy="815546"/>
          </a:xfrm>
          <a:prstGeom prst="rect">
            <a:avLst/>
          </a:prstGeom>
          <a:gradFill>
            <a:gsLst>
              <a:gs pos="0">
                <a:srgbClr val="07286B"/>
              </a:gs>
              <a:gs pos="100000">
                <a:srgbClr val="0187B1"/>
              </a:gs>
            </a:gsLst>
            <a:lin ang="8100000"/>
          </a:gradFill>
          <a:ln w="12700">
            <a:miter lim="400000"/>
          </a:ln>
        </p:spPr>
        <p:txBody>
          <a:bodyPr lIns="38099" tIns="38099" rIns="38099" bIns="38099" anchor="ctr"/>
          <a:lstStyle/>
          <a:p>
            <a:pPr algn="l" defTabSz="914353" hangingPunct="1">
              <a:defRPr sz="2200">
                <a:solidFill>
                  <a:srgbClr val="FFCA07"/>
                </a:solidFill>
              </a:defRPr>
            </a:pPr>
            <a:endParaRPr sz="2200" kern="1200">
              <a:solidFill>
                <a:srgbClr val="FFCA07"/>
              </a:solidFill>
            </a:endParaRPr>
          </a:p>
        </p:txBody>
      </p:sp>
      <p:pic>
        <p:nvPicPr>
          <p:cNvPr id="8" name="Imagem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31689" y="149298"/>
            <a:ext cx="1618192" cy="505611"/>
          </a:xfrm>
          <a:prstGeom prst="rect">
            <a:avLst/>
          </a:prstGeom>
        </p:spPr>
      </p:pic>
      <p:sp>
        <p:nvSpPr>
          <p:cNvPr id="9" name="Texto do Título"/>
          <p:cNvSpPr txBox="1">
            <a:spLocks noGrp="1"/>
          </p:cNvSpPr>
          <p:nvPr>
            <p:ph type="title"/>
          </p:nvPr>
        </p:nvSpPr>
        <p:spPr>
          <a:xfrm>
            <a:off x="618066" y="0"/>
            <a:ext cx="11033160" cy="815546"/>
          </a:xfrm>
          <a:prstGeom prst="rect">
            <a:avLst/>
          </a:prstGeom>
        </p:spPr>
        <p:txBody>
          <a:bodyPr lIns="38100" tIns="38100" rIns="38100" bIns="38100" anchor="ctr">
            <a:normAutofit/>
          </a:bodyPr>
          <a:lstStyle>
            <a:lvl1pPr algn="l">
              <a:defRPr sz="2400" b="1">
                <a:solidFill>
                  <a:schemeClr val="bg1"/>
                </a:solidFill>
                <a:latin typeface="Calibri" charset="0"/>
                <a:ea typeface="Calibri" charset="0"/>
                <a:cs typeface="Calibri" charset="0"/>
              </a:defRPr>
            </a:lvl1pPr>
          </a:lstStyle>
          <a:p>
            <a:r>
              <a:t>Texto do Título</a:t>
            </a:r>
          </a:p>
        </p:txBody>
      </p:sp>
      <p:sp>
        <p:nvSpPr>
          <p:cNvPr id="10" name="Nível de Corpo Um…"/>
          <p:cNvSpPr txBox="1">
            <a:spLocks noGrp="1"/>
          </p:cNvSpPr>
          <p:nvPr>
            <p:ph type="body" sz="half" idx="1"/>
          </p:nvPr>
        </p:nvSpPr>
        <p:spPr>
          <a:xfrm>
            <a:off x="618068" y="964844"/>
            <a:ext cx="11033159" cy="5170487"/>
          </a:xfrm>
          <a:prstGeom prst="rect">
            <a:avLst/>
          </a:prstGeom>
          <a:ln w="12700">
            <a:miter lim="400000"/>
          </a:ln>
        </p:spPr>
        <p:txBody>
          <a:bodyPr lIns="38100" tIns="38100" rIns="38100" bIns="38100" anchor="t">
            <a:noAutofit/>
          </a:bodyPr>
          <a:lstStyle>
            <a:lvl1pPr>
              <a:defRPr sz="2400" b="0" i="0" u="none" strike="noStrike" cap="none" spc="0" baseline="0" dirty="0">
                <a:ln>
                  <a:noFill/>
                </a:ln>
                <a:solidFill>
                  <a:srgbClr val="08296C"/>
                </a:solidFill>
                <a:uFillTx/>
                <a:latin typeface="Calibri" charset="0"/>
                <a:ea typeface="Calibri" charset="0"/>
                <a:cs typeface="Calibri" charset="0"/>
                <a:sym typeface="Helvetica Light"/>
              </a:defRPr>
            </a:lvl1pPr>
          </a:lstStyle>
          <a:p>
            <a:pPr marL="342900" lvl="0" indent="-342900" defTabSz="584199">
              <a:lnSpc>
                <a:spcPct val="100000"/>
              </a:lnSpc>
              <a:spcBef>
                <a:spcPts val="1200"/>
              </a:spcBef>
              <a:buClr>
                <a:srgbClr val="FFD12E"/>
              </a:buClr>
              <a:buSzPct val="100000"/>
              <a:buFontTx/>
              <a:buBlip>
                <a:blip r:embed="rId3"/>
              </a:buBlip>
            </a:pPr>
            <a:endParaRPr/>
          </a:p>
        </p:txBody>
      </p:sp>
      <p:sp>
        <p:nvSpPr>
          <p:cNvPr id="3" name="CaixaDeTexto 2"/>
          <p:cNvSpPr txBox="1"/>
          <p:nvPr userDrawn="1"/>
        </p:nvSpPr>
        <p:spPr>
          <a:xfrm>
            <a:off x="10330249" y="6284627"/>
            <a:ext cx="1320977" cy="369332"/>
          </a:xfrm>
          <a:prstGeom prst="rect">
            <a:avLst/>
          </a:prstGeom>
          <a:noFill/>
        </p:spPr>
        <p:txBody>
          <a:bodyPr wrap="square" rtlCol="0">
            <a:spAutoFit/>
          </a:bodyPr>
          <a:lstStyle/>
          <a:p>
            <a:pPr algn="l" defTabSz="914353" hangingPunct="1"/>
            <a:endParaRPr lang="pt-BR" sz="1800" kern="1200">
              <a:solidFill>
                <a:prstClr val="black"/>
              </a:solidFill>
            </a:endParaRPr>
          </a:p>
        </p:txBody>
      </p:sp>
      <p:sp>
        <p:nvSpPr>
          <p:cNvPr id="11" name="Espaço Reservado para Número de Slide 2"/>
          <p:cNvSpPr>
            <a:spLocks noGrp="1"/>
          </p:cNvSpPr>
          <p:nvPr>
            <p:ph type="sldNum" sz="quarter" idx="12"/>
          </p:nvPr>
        </p:nvSpPr>
        <p:spPr>
          <a:xfrm>
            <a:off x="10762735" y="6284627"/>
            <a:ext cx="888491" cy="423902"/>
          </a:xfrm>
          <a:prstGeom prst="rect">
            <a:avLst/>
          </a:prstGeom>
        </p:spPr>
        <p:txBody>
          <a:bodyPr/>
          <a:lstStyle>
            <a:lvl1pPr algn="r">
              <a:defRPr sz="1600">
                <a:solidFill>
                  <a:srgbClr val="102E66"/>
                </a:solidFill>
              </a:defRPr>
            </a:lvl1pPr>
          </a:lstStyle>
          <a:p>
            <a:fld id="{96E69268-9C8B-4EBF-A9EE-DC5DC2D48DC3}" type="slidenum">
              <a:rPr lang="en-US" smtClean="0"/>
              <a:pPr/>
              <a:t>‹#›</a:t>
            </a:fld>
            <a:endParaRPr lang="en-US"/>
          </a:p>
        </p:txBody>
      </p:sp>
    </p:spTree>
    <p:extLst>
      <p:ext uri="{BB962C8B-B14F-4D97-AF65-F5344CB8AC3E}">
        <p14:creationId xmlns:p14="http://schemas.microsoft.com/office/powerpoint/2010/main" val="275814705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lvl1pPr>
              <a:defRPr b="0"/>
            </a:lvl1pPr>
            <a:lvl2pPr>
              <a:defRPr b="0"/>
            </a:lvl2pPr>
            <a:lvl3pPr>
              <a:defRPr b="0"/>
            </a:lvl3pPr>
            <a:lvl4pPr>
              <a:defRPr b="0"/>
            </a:lvl4pPr>
            <a:lvl5pPr>
              <a:defRPr b="0"/>
            </a:lvl5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425151888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838200" y="642219"/>
            <a:ext cx="5181600" cy="5534744"/>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172200" y="642219"/>
            <a:ext cx="5181600" cy="5534744"/>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75761251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Tree>
    <p:extLst>
      <p:ext uri="{BB962C8B-B14F-4D97-AF65-F5344CB8AC3E}">
        <p14:creationId xmlns:p14="http://schemas.microsoft.com/office/powerpoint/2010/main" val="13587513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Slide de título">
    <p:spTree>
      <p:nvGrpSpPr>
        <p:cNvPr id="1" name=""/>
        <p:cNvGrpSpPr/>
        <p:nvPr/>
      </p:nvGrpSpPr>
      <p:grpSpPr>
        <a:xfrm>
          <a:off x="0" y="0"/>
          <a:ext cx="0" cy="0"/>
          <a:chOff x="0" y="0"/>
          <a:chExt cx="0" cy="0"/>
        </a:xfrm>
      </p:grpSpPr>
      <p:sp>
        <p:nvSpPr>
          <p:cNvPr id="7" name="Retângulo"/>
          <p:cNvSpPr/>
          <p:nvPr userDrawn="1"/>
        </p:nvSpPr>
        <p:spPr>
          <a:xfrm>
            <a:off x="0" y="0"/>
            <a:ext cx="12192000" cy="595313"/>
          </a:xfrm>
          <a:prstGeom prst="rect">
            <a:avLst/>
          </a:prstGeom>
          <a:gradFill>
            <a:gsLst>
              <a:gs pos="0">
                <a:srgbClr val="07286B"/>
              </a:gs>
              <a:gs pos="100000">
                <a:srgbClr val="0187B1"/>
              </a:gs>
            </a:gsLst>
            <a:lin ang="8100000"/>
          </a:gradFill>
          <a:ln w="12700">
            <a:miter lim="400000"/>
          </a:ln>
        </p:spPr>
        <p:txBody>
          <a:bodyPr lIns="38100" tIns="38100" rIns="38100" bIns="38100" anchor="ctr"/>
          <a:lstStyle/>
          <a:p>
            <a:pPr>
              <a:defRPr sz="2200">
                <a:solidFill>
                  <a:srgbClr val="FFCA07"/>
                </a:solidFill>
              </a:defRPr>
            </a:pPr>
            <a:endParaRPr sz="2200">
              <a:solidFill>
                <a:srgbClr val="FFCA07"/>
              </a:solidFill>
            </a:endParaRPr>
          </a:p>
        </p:txBody>
      </p:sp>
      <p:pic>
        <p:nvPicPr>
          <p:cNvPr id="8" name="Imagem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83871" y="149297"/>
            <a:ext cx="1016581" cy="317635"/>
          </a:xfrm>
          <a:prstGeom prst="rect">
            <a:avLst/>
          </a:prstGeom>
        </p:spPr>
      </p:pic>
      <p:sp>
        <p:nvSpPr>
          <p:cNvPr id="9" name="Texto do Título"/>
          <p:cNvSpPr txBox="1">
            <a:spLocks noGrp="1"/>
          </p:cNvSpPr>
          <p:nvPr>
            <p:ph type="title"/>
          </p:nvPr>
        </p:nvSpPr>
        <p:spPr>
          <a:xfrm>
            <a:off x="618066" y="0"/>
            <a:ext cx="12386734" cy="635000"/>
          </a:xfrm>
          <a:prstGeom prst="rect">
            <a:avLst/>
          </a:prstGeom>
        </p:spPr>
        <p:txBody>
          <a:bodyPr lIns="38100" tIns="38100" rIns="38100" bIns="38100" anchor="ctr">
            <a:normAutofit/>
          </a:bodyPr>
          <a:lstStyle>
            <a:lvl1pPr algn="l">
              <a:defRPr sz="2000" b="1">
                <a:solidFill>
                  <a:schemeClr val="bg1"/>
                </a:solidFill>
                <a:latin typeface="Calibri" charset="0"/>
                <a:ea typeface="Calibri" charset="0"/>
                <a:cs typeface="Calibri" charset="0"/>
              </a:defRPr>
            </a:lvl1pPr>
          </a:lstStyle>
          <a:p>
            <a:r>
              <a:t>Texto do Título</a:t>
            </a:r>
          </a:p>
        </p:txBody>
      </p:sp>
      <p:sp>
        <p:nvSpPr>
          <p:cNvPr id="10" name="Nível de Corpo Um…"/>
          <p:cNvSpPr txBox="1">
            <a:spLocks noGrp="1"/>
          </p:cNvSpPr>
          <p:nvPr>
            <p:ph type="body" sz="half" idx="1"/>
          </p:nvPr>
        </p:nvSpPr>
        <p:spPr>
          <a:xfrm>
            <a:off x="618067" y="1253064"/>
            <a:ext cx="11033159" cy="4882266"/>
          </a:xfrm>
          <a:prstGeom prst="rect">
            <a:avLst/>
          </a:prstGeom>
        </p:spPr>
        <p:txBody>
          <a:bodyPr lIns="38100" tIns="38100" rIns="38100" bIns="38100">
            <a:normAutofit/>
          </a:bodyPr>
          <a:lstStyle>
            <a:lvl1pPr marL="0" indent="0">
              <a:buClr>
                <a:srgbClr val="FFD12E"/>
              </a:buClr>
              <a:buFont typeface="Arial" charset="0"/>
              <a:buNone/>
              <a:defRPr sz="2000">
                <a:solidFill>
                  <a:srgbClr val="7F7F7F"/>
                </a:solidFill>
                <a:latin typeface="Calibri" charset="0"/>
                <a:ea typeface="Calibri" charset="0"/>
                <a:cs typeface="Calibri" charset="0"/>
              </a:defRPr>
            </a:lvl1pPr>
            <a:lvl2pPr marL="444500" indent="0">
              <a:buClr>
                <a:srgbClr val="FFD12E"/>
              </a:buClr>
              <a:buNone/>
              <a:defRPr sz="2000">
                <a:solidFill>
                  <a:schemeClr val="tx1">
                    <a:lumMod val="85000"/>
                    <a:lumOff val="15000"/>
                  </a:schemeClr>
                </a:solidFill>
                <a:latin typeface="Calibri" charset="0"/>
                <a:ea typeface="Calibri" charset="0"/>
                <a:cs typeface="Calibri" charset="0"/>
              </a:defRPr>
            </a:lvl2pPr>
            <a:lvl3pPr marL="889000" indent="0">
              <a:buClr>
                <a:srgbClr val="FFD12E"/>
              </a:buClr>
              <a:buNone/>
              <a:defRPr sz="2000">
                <a:solidFill>
                  <a:schemeClr val="tx1">
                    <a:lumMod val="85000"/>
                    <a:lumOff val="15000"/>
                  </a:schemeClr>
                </a:solidFill>
                <a:latin typeface="Calibri" charset="0"/>
                <a:ea typeface="Calibri" charset="0"/>
                <a:cs typeface="Calibri" charset="0"/>
              </a:defRPr>
            </a:lvl3pPr>
            <a:lvl4pPr marL="1333500" indent="0">
              <a:buClr>
                <a:srgbClr val="FFD12E"/>
              </a:buClr>
              <a:buNone/>
              <a:defRPr sz="2000">
                <a:solidFill>
                  <a:schemeClr val="tx1">
                    <a:lumMod val="85000"/>
                    <a:lumOff val="15000"/>
                  </a:schemeClr>
                </a:solidFill>
                <a:latin typeface="Calibri" charset="0"/>
                <a:ea typeface="Calibri" charset="0"/>
                <a:cs typeface="Calibri" charset="0"/>
              </a:defRPr>
            </a:lvl4pPr>
            <a:lvl5pPr marL="1778000" indent="0">
              <a:buClr>
                <a:srgbClr val="FFD12E"/>
              </a:buClr>
              <a:buNone/>
              <a:defRPr sz="2000">
                <a:solidFill>
                  <a:schemeClr val="tx1">
                    <a:lumMod val="85000"/>
                    <a:lumOff val="15000"/>
                  </a:schemeClr>
                </a:solidFill>
                <a:latin typeface="Calibri" charset="0"/>
                <a:ea typeface="Calibri" charset="0"/>
                <a:cs typeface="Calibri" charset="0"/>
              </a:defRPr>
            </a:lvl5pPr>
          </a:lstStyle>
          <a:p>
            <a:endParaRPr/>
          </a:p>
        </p:txBody>
      </p:sp>
      <p:sp>
        <p:nvSpPr>
          <p:cNvPr id="6" name="Slide Number Placeholder 3"/>
          <p:cNvSpPr>
            <a:spLocks noGrp="1"/>
          </p:cNvSpPr>
          <p:nvPr>
            <p:ph type="sldNum" sz="quarter" idx="12"/>
          </p:nvPr>
        </p:nvSpPr>
        <p:spPr>
          <a:xfrm>
            <a:off x="8737604" y="6423425"/>
            <a:ext cx="2913622" cy="298056"/>
          </a:xfrm>
          <a:prstGeom prst="rect">
            <a:avLst/>
          </a:prstGeom>
        </p:spPr>
        <p:txBody>
          <a:bodyPr/>
          <a:lstStyle>
            <a:lvl1pPr algn="r">
              <a:defRPr sz="1406" baseline="0">
                <a:solidFill>
                  <a:srgbClr val="08296C"/>
                </a:solidFill>
              </a:defRPr>
            </a:lvl1pPr>
          </a:lstStyle>
          <a:p>
            <a:fld id="{96E69268-9C8B-4EBF-A9EE-DC5DC2D48DC3}" type="slidenum">
              <a:rPr lang="en-US" smtClean="0"/>
              <a:pPr/>
              <a:t>‹#›</a:t>
            </a:fld>
            <a:endParaRPr lang="en-US"/>
          </a:p>
        </p:txBody>
      </p:sp>
    </p:spTree>
    <p:extLst>
      <p:ext uri="{BB962C8B-B14F-4D97-AF65-F5344CB8AC3E}">
        <p14:creationId xmlns:p14="http://schemas.microsoft.com/office/powerpoint/2010/main" val="276722680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lvl1pPr>
              <a:defRPr b="0"/>
            </a:lvl1pPr>
            <a:lvl2pPr>
              <a:defRPr b="0"/>
            </a:lvl2pPr>
            <a:lvl3pPr>
              <a:defRPr b="0"/>
            </a:lvl3pPr>
            <a:lvl4pPr>
              <a:defRPr b="0"/>
            </a:lvl4pPr>
            <a:lvl5pPr>
              <a:defRPr b="0"/>
            </a:lvl5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25967359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Tree>
    <p:extLst>
      <p:ext uri="{BB962C8B-B14F-4D97-AF65-F5344CB8AC3E}">
        <p14:creationId xmlns:p14="http://schemas.microsoft.com/office/powerpoint/2010/main" val="168192593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838200" y="642219"/>
            <a:ext cx="5181600" cy="5534744"/>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6172200" y="642219"/>
            <a:ext cx="5181600" cy="5534744"/>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158683159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Tree>
    <p:extLst>
      <p:ext uri="{BB962C8B-B14F-4D97-AF65-F5344CB8AC3E}">
        <p14:creationId xmlns:p14="http://schemas.microsoft.com/office/powerpoint/2010/main" val="41222530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24_Slide de título">
    <p:spTree>
      <p:nvGrpSpPr>
        <p:cNvPr id="1" name=""/>
        <p:cNvGrpSpPr/>
        <p:nvPr/>
      </p:nvGrpSpPr>
      <p:grpSpPr>
        <a:xfrm>
          <a:off x="0" y="0"/>
          <a:ext cx="0" cy="0"/>
          <a:chOff x="0" y="0"/>
          <a:chExt cx="0" cy="0"/>
        </a:xfrm>
      </p:grpSpPr>
      <p:sp>
        <p:nvSpPr>
          <p:cNvPr id="7" name="Retângulo"/>
          <p:cNvSpPr/>
          <p:nvPr userDrawn="1"/>
        </p:nvSpPr>
        <p:spPr>
          <a:xfrm>
            <a:off x="0" y="1"/>
            <a:ext cx="12192000" cy="595313"/>
          </a:xfrm>
          <a:prstGeom prst="rect">
            <a:avLst/>
          </a:prstGeom>
          <a:gradFill>
            <a:gsLst>
              <a:gs pos="0">
                <a:srgbClr val="07286B"/>
              </a:gs>
              <a:gs pos="100000">
                <a:srgbClr val="0187B1"/>
              </a:gs>
            </a:gsLst>
            <a:lin ang="8100000"/>
          </a:gradFill>
          <a:ln w="12700">
            <a:miter lim="400000"/>
          </a:ln>
        </p:spPr>
        <p:txBody>
          <a:bodyPr lIns="38099" tIns="38099" rIns="38099" bIns="38099" anchor="ctr"/>
          <a:lstStyle/>
          <a:p>
            <a:pPr defTabSz="914353">
              <a:defRPr sz="2200">
                <a:solidFill>
                  <a:srgbClr val="FFCA07"/>
                </a:solidFill>
              </a:defRPr>
            </a:pPr>
            <a:endParaRPr sz="2200">
              <a:solidFill>
                <a:srgbClr val="FFCA07"/>
              </a:solidFill>
              <a:sym typeface="Helvetica Light"/>
            </a:endParaRPr>
          </a:p>
        </p:txBody>
      </p:sp>
      <p:pic>
        <p:nvPicPr>
          <p:cNvPr id="8" name="Imagem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83872" y="149298"/>
            <a:ext cx="1016581" cy="317635"/>
          </a:xfrm>
          <a:prstGeom prst="rect">
            <a:avLst/>
          </a:prstGeom>
        </p:spPr>
      </p:pic>
      <p:sp>
        <p:nvSpPr>
          <p:cNvPr id="9" name="Texto do Título"/>
          <p:cNvSpPr txBox="1">
            <a:spLocks noGrp="1"/>
          </p:cNvSpPr>
          <p:nvPr>
            <p:ph type="title"/>
          </p:nvPr>
        </p:nvSpPr>
        <p:spPr>
          <a:xfrm>
            <a:off x="618066" y="0"/>
            <a:ext cx="12386734" cy="635000"/>
          </a:xfrm>
          <a:prstGeom prst="rect">
            <a:avLst/>
          </a:prstGeom>
        </p:spPr>
        <p:txBody>
          <a:bodyPr lIns="38100" tIns="38100" rIns="38100" bIns="38100" anchor="ctr">
            <a:normAutofit/>
          </a:bodyPr>
          <a:lstStyle>
            <a:lvl1pPr algn="l">
              <a:defRPr sz="2000" b="1">
                <a:solidFill>
                  <a:schemeClr val="bg1"/>
                </a:solidFill>
                <a:latin typeface="Calibri" charset="0"/>
                <a:ea typeface="Calibri" charset="0"/>
                <a:cs typeface="Calibri" charset="0"/>
              </a:defRPr>
            </a:lvl1pPr>
          </a:lstStyle>
          <a:p>
            <a:r>
              <a:t>Texto do Título</a:t>
            </a:r>
          </a:p>
        </p:txBody>
      </p:sp>
      <p:sp>
        <p:nvSpPr>
          <p:cNvPr id="10" name="Nível de Corpo Um…"/>
          <p:cNvSpPr txBox="1">
            <a:spLocks noGrp="1"/>
          </p:cNvSpPr>
          <p:nvPr>
            <p:ph type="body" sz="half" idx="1"/>
          </p:nvPr>
        </p:nvSpPr>
        <p:spPr>
          <a:xfrm>
            <a:off x="618068" y="1253065"/>
            <a:ext cx="11033159" cy="4882266"/>
          </a:xfrm>
          <a:prstGeom prst="rect">
            <a:avLst/>
          </a:prstGeom>
        </p:spPr>
        <p:txBody>
          <a:bodyPr lIns="38100" tIns="38100" rIns="38100" bIns="38100">
            <a:normAutofit/>
          </a:bodyPr>
          <a:lstStyle>
            <a:lvl1pPr marL="0" indent="0">
              <a:buClr>
                <a:srgbClr val="FFD12E"/>
              </a:buClr>
              <a:buFont typeface="Arial" charset="0"/>
              <a:buNone/>
              <a:defRPr sz="2000">
                <a:solidFill>
                  <a:srgbClr val="7F7F7F"/>
                </a:solidFill>
                <a:latin typeface="Calibri" charset="0"/>
                <a:ea typeface="Calibri" charset="0"/>
                <a:cs typeface="Calibri" charset="0"/>
              </a:defRPr>
            </a:lvl1pPr>
            <a:lvl2pPr marL="444477" indent="0">
              <a:buClr>
                <a:srgbClr val="FFD12E"/>
              </a:buClr>
              <a:buNone/>
              <a:defRPr sz="2000">
                <a:solidFill>
                  <a:schemeClr val="tx1">
                    <a:lumMod val="85000"/>
                    <a:lumOff val="15000"/>
                  </a:schemeClr>
                </a:solidFill>
                <a:latin typeface="Calibri" charset="0"/>
                <a:ea typeface="Calibri" charset="0"/>
                <a:cs typeface="Calibri" charset="0"/>
              </a:defRPr>
            </a:lvl2pPr>
            <a:lvl3pPr marL="888955" indent="0">
              <a:buClr>
                <a:srgbClr val="FFD12E"/>
              </a:buClr>
              <a:buNone/>
              <a:defRPr sz="2000">
                <a:solidFill>
                  <a:schemeClr val="tx1">
                    <a:lumMod val="85000"/>
                    <a:lumOff val="15000"/>
                  </a:schemeClr>
                </a:solidFill>
                <a:latin typeface="Calibri" charset="0"/>
                <a:ea typeface="Calibri" charset="0"/>
                <a:cs typeface="Calibri" charset="0"/>
              </a:defRPr>
            </a:lvl3pPr>
            <a:lvl4pPr marL="1333432" indent="0">
              <a:buClr>
                <a:srgbClr val="FFD12E"/>
              </a:buClr>
              <a:buNone/>
              <a:defRPr sz="2000">
                <a:solidFill>
                  <a:schemeClr val="tx1">
                    <a:lumMod val="85000"/>
                    <a:lumOff val="15000"/>
                  </a:schemeClr>
                </a:solidFill>
                <a:latin typeface="Calibri" charset="0"/>
                <a:ea typeface="Calibri" charset="0"/>
                <a:cs typeface="Calibri" charset="0"/>
              </a:defRPr>
            </a:lvl4pPr>
            <a:lvl5pPr marL="1777909" indent="0">
              <a:buClr>
                <a:srgbClr val="FFD12E"/>
              </a:buClr>
              <a:buNone/>
              <a:defRPr sz="2000">
                <a:solidFill>
                  <a:schemeClr val="tx1">
                    <a:lumMod val="85000"/>
                    <a:lumOff val="15000"/>
                  </a:schemeClr>
                </a:solidFill>
                <a:latin typeface="Calibri" charset="0"/>
                <a:ea typeface="Calibri" charset="0"/>
                <a:cs typeface="Calibri" charset="0"/>
              </a:defRPr>
            </a:lvl5pPr>
          </a:lstStyle>
          <a:p>
            <a:endParaRPr/>
          </a:p>
        </p:txBody>
      </p:sp>
    </p:spTree>
    <p:extLst>
      <p:ext uri="{BB962C8B-B14F-4D97-AF65-F5344CB8AC3E}">
        <p14:creationId xmlns:p14="http://schemas.microsoft.com/office/powerpoint/2010/main" val="2377188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Slide de título">
    <p:spTree>
      <p:nvGrpSpPr>
        <p:cNvPr id="1" name=""/>
        <p:cNvGrpSpPr/>
        <p:nvPr/>
      </p:nvGrpSpPr>
      <p:grpSpPr>
        <a:xfrm>
          <a:off x="0" y="0"/>
          <a:ext cx="0" cy="0"/>
          <a:chOff x="0" y="0"/>
          <a:chExt cx="0" cy="0"/>
        </a:xfrm>
      </p:grpSpPr>
      <p:sp>
        <p:nvSpPr>
          <p:cNvPr id="7" name="Espaço Reservado para Número de Slide 5"/>
          <p:cNvSpPr>
            <a:spLocks noGrp="1"/>
          </p:cNvSpPr>
          <p:nvPr>
            <p:ph type="sldNum" sz="quarter" idx="4"/>
          </p:nvPr>
        </p:nvSpPr>
        <p:spPr>
          <a:xfrm>
            <a:off x="217226" y="6356350"/>
            <a:ext cx="2743200" cy="365125"/>
          </a:xfrm>
          <a:prstGeom prst="rect">
            <a:avLst/>
          </a:prstGeom>
        </p:spPr>
        <p:txBody>
          <a:bodyPr vert="horz" lIns="91440" tIns="45720" rIns="91440" bIns="45720" rtlCol="0" anchor="ctr"/>
          <a:lstStyle>
            <a:lvl1pPr>
              <a:defRPr lang="pt-BR" smtClean="0"/>
            </a:lvl1pPr>
          </a:lstStyle>
          <a:p>
            <a:fld id="{22325816-5CFE-4634-87F9-3FCB3FACF1E2}" type="slidenum">
              <a:rPr lang="pt-BR" smtClean="0"/>
              <a:pPr/>
              <a:t>‹#›</a:t>
            </a:fld>
            <a:endParaRPr lang="pt-BR"/>
          </a:p>
        </p:txBody>
      </p:sp>
    </p:spTree>
    <p:extLst>
      <p:ext uri="{BB962C8B-B14F-4D97-AF65-F5344CB8AC3E}">
        <p14:creationId xmlns:p14="http://schemas.microsoft.com/office/powerpoint/2010/main" val="11998614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4_Slide de título">
    <p:spTree>
      <p:nvGrpSpPr>
        <p:cNvPr id="1" name=""/>
        <p:cNvGrpSpPr/>
        <p:nvPr/>
      </p:nvGrpSpPr>
      <p:grpSpPr>
        <a:xfrm>
          <a:off x="0" y="0"/>
          <a:ext cx="0" cy="0"/>
          <a:chOff x="0" y="0"/>
          <a:chExt cx="0" cy="0"/>
        </a:xfrm>
      </p:grpSpPr>
      <p:sp>
        <p:nvSpPr>
          <p:cNvPr id="7" name="Retângulo"/>
          <p:cNvSpPr/>
          <p:nvPr userDrawn="1"/>
        </p:nvSpPr>
        <p:spPr>
          <a:xfrm>
            <a:off x="0" y="0"/>
            <a:ext cx="12192000" cy="815546"/>
          </a:xfrm>
          <a:prstGeom prst="rect">
            <a:avLst/>
          </a:prstGeom>
          <a:gradFill>
            <a:gsLst>
              <a:gs pos="0">
                <a:srgbClr val="07286B"/>
              </a:gs>
              <a:gs pos="100000">
                <a:srgbClr val="0187B1"/>
              </a:gs>
            </a:gsLst>
            <a:lin ang="8100000"/>
          </a:gradFill>
          <a:ln w="12700">
            <a:miter lim="400000"/>
          </a:ln>
        </p:spPr>
        <p:txBody>
          <a:bodyPr lIns="38099" tIns="38099" rIns="38099" bIns="38099" anchor="ctr"/>
          <a:lstStyle/>
          <a:p>
            <a:pPr algn="l" defTabSz="914353" hangingPunct="1">
              <a:defRPr sz="2200">
                <a:solidFill>
                  <a:srgbClr val="FFCA07"/>
                </a:solidFill>
              </a:defRPr>
            </a:pPr>
            <a:endParaRPr sz="2200" kern="1200">
              <a:solidFill>
                <a:srgbClr val="FFCA07"/>
              </a:solidFill>
            </a:endParaRPr>
          </a:p>
        </p:txBody>
      </p:sp>
      <p:pic>
        <p:nvPicPr>
          <p:cNvPr id="8" name="Imagem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31689" y="149298"/>
            <a:ext cx="1618192" cy="505611"/>
          </a:xfrm>
          <a:prstGeom prst="rect">
            <a:avLst/>
          </a:prstGeom>
        </p:spPr>
      </p:pic>
      <p:sp>
        <p:nvSpPr>
          <p:cNvPr id="9" name="Texto do Título"/>
          <p:cNvSpPr txBox="1">
            <a:spLocks noGrp="1"/>
          </p:cNvSpPr>
          <p:nvPr>
            <p:ph type="title"/>
          </p:nvPr>
        </p:nvSpPr>
        <p:spPr>
          <a:xfrm>
            <a:off x="618066" y="0"/>
            <a:ext cx="11033160" cy="815546"/>
          </a:xfrm>
          <a:prstGeom prst="rect">
            <a:avLst/>
          </a:prstGeom>
        </p:spPr>
        <p:txBody>
          <a:bodyPr lIns="38100" tIns="38100" rIns="38100" bIns="38100" anchor="ctr">
            <a:normAutofit/>
          </a:bodyPr>
          <a:lstStyle>
            <a:lvl1pPr algn="l">
              <a:defRPr sz="2400" b="1">
                <a:solidFill>
                  <a:schemeClr val="bg1"/>
                </a:solidFill>
                <a:latin typeface="Calibri" charset="0"/>
                <a:ea typeface="Calibri" charset="0"/>
                <a:cs typeface="Calibri" charset="0"/>
              </a:defRPr>
            </a:lvl1pPr>
          </a:lstStyle>
          <a:p>
            <a:r>
              <a:t>Texto do Título</a:t>
            </a:r>
          </a:p>
        </p:txBody>
      </p:sp>
      <p:sp>
        <p:nvSpPr>
          <p:cNvPr id="10" name="Nível de Corpo Um…"/>
          <p:cNvSpPr txBox="1">
            <a:spLocks noGrp="1"/>
          </p:cNvSpPr>
          <p:nvPr>
            <p:ph type="body" sz="half" idx="1"/>
          </p:nvPr>
        </p:nvSpPr>
        <p:spPr>
          <a:xfrm>
            <a:off x="618068" y="964844"/>
            <a:ext cx="11033159" cy="5170487"/>
          </a:xfrm>
          <a:prstGeom prst="rect">
            <a:avLst/>
          </a:prstGeom>
          <a:ln w="12700">
            <a:miter lim="400000"/>
          </a:ln>
        </p:spPr>
        <p:txBody>
          <a:bodyPr lIns="38100" tIns="38100" rIns="38100" bIns="38100" anchor="t">
            <a:noAutofit/>
          </a:bodyPr>
          <a:lstStyle>
            <a:lvl1pPr>
              <a:defRPr sz="2400" b="0" i="0" u="none" strike="noStrike" cap="none" spc="0" baseline="0" dirty="0">
                <a:ln>
                  <a:noFill/>
                </a:ln>
                <a:solidFill>
                  <a:srgbClr val="08296C"/>
                </a:solidFill>
                <a:uFillTx/>
                <a:latin typeface="Calibri" charset="0"/>
                <a:ea typeface="Calibri" charset="0"/>
                <a:cs typeface="Calibri" charset="0"/>
                <a:sym typeface="Helvetica Light"/>
              </a:defRPr>
            </a:lvl1pPr>
          </a:lstStyle>
          <a:p>
            <a:pPr marL="342900" lvl="0" indent="-342900" defTabSz="584199">
              <a:lnSpc>
                <a:spcPct val="100000"/>
              </a:lnSpc>
              <a:spcBef>
                <a:spcPts val="1200"/>
              </a:spcBef>
              <a:buClr>
                <a:srgbClr val="FFD12E"/>
              </a:buClr>
              <a:buSzPct val="100000"/>
              <a:buFontTx/>
              <a:buBlip>
                <a:blip r:embed="rId3"/>
              </a:buBlip>
            </a:pPr>
            <a:endParaRPr/>
          </a:p>
        </p:txBody>
      </p:sp>
      <p:sp>
        <p:nvSpPr>
          <p:cNvPr id="3" name="CaixaDeTexto 2"/>
          <p:cNvSpPr txBox="1"/>
          <p:nvPr userDrawn="1"/>
        </p:nvSpPr>
        <p:spPr>
          <a:xfrm>
            <a:off x="10330249" y="6284627"/>
            <a:ext cx="1320977" cy="369332"/>
          </a:xfrm>
          <a:prstGeom prst="rect">
            <a:avLst/>
          </a:prstGeom>
          <a:noFill/>
        </p:spPr>
        <p:txBody>
          <a:bodyPr wrap="square" rtlCol="0">
            <a:spAutoFit/>
          </a:bodyPr>
          <a:lstStyle/>
          <a:p>
            <a:pPr algn="l" defTabSz="914353" hangingPunct="1"/>
            <a:endParaRPr lang="pt-BR" sz="1800" kern="1200">
              <a:solidFill>
                <a:prstClr val="black"/>
              </a:solidFill>
            </a:endParaRPr>
          </a:p>
        </p:txBody>
      </p:sp>
      <p:sp>
        <p:nvSpPr>
          <p:cNvPr id="11" name="Espaço Reservado para Número de Slide 2"/>
          <p:cNvSpPr>
            <a:spLocks noGrp="1"/>
          </p:cNvSpPr>
          <p:nvPr>
            <p:ph type="sldNum" sz="quarter" idx="12"/>
          </p:nvPr>
        </p:nvSpPr>
        <p:spPr>
          <a:xfrm>
            <a:off x="10762735" y="6284627"/>
            <a:ext cx="888491" cy="423902"/>
          </a:xfrm>
          <a:prstGeom prst="rect">
            <a:avLst/>
          </a:prstGeom>
        </p:spPr>
        <p:txBody>
          <a:bodyPr/>
          <a:lstStyle>
            <a:lvl1pPr algn="r">
              <a:defRPr sz="1600">
                <a:solidFill>
                  <a:srgbClr val="102E66"/>
                </a:solidFill>
              </a:defRPr>
            </a:lvl1pPr>
          </a:lstStyle>
          <a:p>
            <a:fld id="{96E69268-9C8B-4EBF-A9EE-DC5DC2D48DC3}" type="slidenum">
              <a:rPr lang="en-US" smtClean="0"/>
              <a:pPr/>
              <a:t>‹#›</a:t>
            </a:fld>
            <a:endParaRPr lang="en-US"/>
          </a:p>
        </p:txBody>
      </p:sp>
    </p:spTree>
    <p:extLst>
      <p:ext uri="{BB962C8B-B14F-4D97-AF65-F5344CB8AC3E}">
        <p14:creationId xmlns:p14="http://schemas.microsoft.com/office/powerpoint/2010/main" val="3884578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5_Slide de título">
    <p:spTree>
      <p:nvGrpSpPr>
        <p:cNvPr id="1" name=""/>
        <p:cNvGrpSpPr/>
        <p:nvPr/>
      </p:nvGrpSpPr>
      <p:grpSpPr>
        <a:xfrm>
          <a:off x="0" y="0"/>
          <a:ext cx="0" cy="0"/>
          <a:chOff x="0" y="0"/>
          <a:chExt cx="0" cy="0"/>
        </a:xfrm>
      </p:grpSpPr>
      <p:sp>
        <p:nvSpPr>
          <p:cNvPr id="7" name="Retângulo"/>
          <p:cNvSpPr/>
          <p:nvPr userDrawn="1"/>
        </p:nvSpPr>
        <p:spPr>
          <a:xfrm>
            <a:off x="0" y="0"/>
            <a:ext cx="12192000" cy="815546"/>
          </a:xfrm>
          <a:prstGeom prst="rect">
            <a:avLst/>
          </a:prstGeom>
          <a:gradFill>
            <a:gsLst>
              <a:gs pos="0">
                <a:srgbClr val="07286B"/>
              </a:gs>
              <a:gs pos="100000">
                <a:srgbClr val="0187B1"/>
              </a:gs>
            </a:gsLst>
            <a:lin ang="8100000"/>
          </a:gradFill>
          <a:ln w="12700">
            <a:miter lim="400000"/>
          </a:ln>
        </p:spPr>
        <p:txBody>
          <a:bodyPr lIns="38099" tIns="38099" rIns="38099" bIns="38099" anchor="ctr"/>
          <a:lstStyle/>
          <a:p>
            <a:pPr algn="l" defTabSz="914353" hangingPunct="1">
              <a:defRPr sz="2200">
                <a:solidFill>
                  <a:srgbClr val="FFCA07"/>
                </a:solidFill>
              </a:defRPr>
            </a:pPr>
            <a:endParaRPr sz="2200" kern="1200">
              <a:solidFill>
                <a:srgbClr val="FFCA07"/>
              </a:solidFill>
            </a:endParaRPr>
          </a:p>
        </p:txBody>
      </p:sp>
      <p:pic>
        <p:nvPicPr>
          <p:cNvPr id="8" name="Imagem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31689" y="149298"/>
            <a:ext cx="1618192" cy="505611"/>
          </a:xfrm>
          <a:prstGeom prst="rect">
            <a:avLst/>
          </a:prstGeom>
        </p:spPr>
      </p:pic>
      <p:sp>
        <p:nvSpPr>
          <p:cNvPr id="9" name="Texto do Título"/>
          <p:cNvSpPr txBox="1">
            <a:spLocks noGrp="1"/>
          </p:cNvSpPr>
          <p:nvPr>
            <p:ph type="title"/>
          </p:nvPr>
        </p:nvSpPr>
        <p:spPr>
          <a:xfrm>
            <a:off x="618066" y="0"/>
            <a:ext cx="11033160" cy="815546"/>
          </a:xfrm>
          <a:prstGeom prst="rect">
            <a:avLst/>
          </a:prstGeom>
        </p:spPr>
        <p:txBody>
          <a:bodyPr lIns="38100" tIns="38100" rIns="38100" bIns="38100" anchor="ctr">
            <a:normAutofit/>
          </a:bodyPr>
          <a:lstStyle>
            <a:lvl1pPr algn="l">
              <a:defRPr sz="2400" b="1">
                <a:solidFill>
                  <a:schemeClr val="bg1"/>
                </a:solidFill>
                <a:latin typeface="Calibri" charset="0"/>
                <a:ea typeface="Calibri" charset="0"/>
                <a:cs typeface="Calibri" charset="0"/>
              </a:defRPr>
            </a:lvl1pPr>
          </a:lstStyle>
          <a:p>
            <a:r>
              <a:t>Texto do Título</a:t>
            </a:r>
          </a:p>
        </p:txBody>
      </p:sp>
      <p:sp>
        <p:nvSpPr>
          <p:cNvPr id="10" name="Nível de Corpo Um…"/>
          <p:cNvSpPr txBox="1">
            <a:spLocks noGrp="1"/>
          </p:cNvSpPr>
          <p:nvPr>
            <p:ph type="body" sz="half" idx="1"/>
          </p:nvPr>
        </p:nvSpPr>
        <p:spPr>
          <a:xfrm>
            <a:off x="618068" y="964844"/>
            <a:ext cx="11033159" cy="5170487"/>
          </a:xfrm>
          <a:prstGeom prst="rect">
            <a:avLst/>
          </a:prstGeom>
          <a:ln w="12700">
            <a:miter lim="400000"/>
          </a:ln>
        </p:spPr>
        <p:txBody>
          <a:bodyPr lIns="38100" tIns="38100" rIns="38100" bIns="38100" anchor="t">
            <a:noAutofit/>
          </a:bodyPr>
          <a:lstStyle>
            <a:lvl1pPr>
              <a:defRPr sz="2400" b="0" i="0" u="none" strike="noStrike" cap="none" spc="0" baseline="0" dirty="0">
                <a:ln>
                  <a:noFill/>
                </a:ln>
                <a:solidFill>
                  <a:srgbClr val="08296C"/>
                </a:solidFill>
                <a:uFillTx/>
                <a:latin typeface="Calibri" charset="0"/>
                <a:ea typeface="Calibri" charset="0"/>
                <a:cs typeface="Calibri" charset="0"/>
                <a:sym typeface="Helvetica Light"/>
              </a:defRPr>
            </a:lvl1pPr>
          </a:lstStyle>
          <a:p>
            <a:pPr marL="342900" lvl="0" indent="-342900" defTabSz="584199">
              <a:lnSpc>
                <a:spcPct val="100000"/>
              </a:lnSpc>
              <a:spcBef>
                <a:spcPts val="1200"/>
              </a:spcBef>
              <a:buClr>
                <a:srgbClr val="FFD12E"/>
              </a:buClr>
              <a:buSzPct val="100000"/>
              <a:buFontTx/>
              <a:buBlip>
                <a:blip r:embed="rId3"/>
              </a:buBlip>
            </a:pPr>
            <a:endParaRPr/>
          </a:p>
        </p:txBody>
      </p:sp>
      <p:sp>
        <p:nvSpPr>
          <p:cNvPr id="3" name="CaixaDeTexto 2"/>
          <p:cNvSpPr txBox="1"/>
          <p:nvPr userDrawn="1"/>
        </p:nvSpPr>
        <p:spPr>
          <a:xfrm>
            <a:off x="10330249" y="6284627"/>
            <a:ext cx="1320977" cy="369332"/>
          </a:xfrm>
          <a:prstGeom prst="rect">
            <a:avLst/>
          </a:prstGeom>
          <a:noFill/>
        </p:spPr>
        <p:txBody>
          <a:bodyPr wrap="square" rtlCol="0">
            <a:spAutoFit/>
          </a:bodyPr>
          <a:lstStyle/>
          <a:p>
            <a:pPr algn="l" defTabSz="914353" hangingPunct="1"/>
            <a:endParaRPr lang="pt-BR" sz="1800" kern="1200">
              <a:solidFill>
                <a:prstClr val="black"/>
              </a:solidFill>
            </a:endParaRPr>
          </a:p>
        </p:txBody>
      </p:sp>
      <p:sp>
        <p:nvSpPr>
          <p:cNvPr id="11" name="Espaço Reservado para Número de Slide 2"/>
          <p:cNvSpPr>
            <a:spLocks noGrp="1"/>
          </p:cNvSpPr>
          <p:nvPr>
            <p:ph type="sldNum" sz="quarter" idx="12"/>
          </p:nvPr>
        </p:nvSpPr>
        <p:spPr>
          <a:xfrm>
            <a:off x="10762735" y="6284627"/>
            <a:ext cx="888491" cy="423902"/>
          </a:xfrm>
          <a:prstGeom prst="rect">
            <a:avLst/>
          </a:prstGeom>
        </p:spPr>
        <p:txBody>
          <a:bodyPr/>
          <a:lstStyle>
            <a:lvl1pPr algn="r">
              <a:defRPr sz="1600">
                <a:solidFill>
                  <a:srgbClr val="102E66"/>
                </a:solidFill>
              </a:defRPr>
            </a:lvl1pPr>
          </a:lstStyle>
          <a:p>
            <a:fld id="{96E69268-9C8B-4EBF-A9EE-DC5DC2D48DC3}" type="slidenum">
              <a:rPr lang="en-US" smtClean="0"/>
              <a:pPr/>
              <a:t>‹#›</a:t>
            </a:fld>
            <a:endParaRPr lang="en-US"/>
          </a:p>
        </p:txBody>
      </p:sp>
    </p:spTree>
    <p:extLst>
      <p:ext uri="{BB962C8B-B14F-4D97-AF65-F5344CB8AC3E}">
        <p14:creationId xmlns:p14="http://schemas.microsoft.com/office/powerpoint/2010/main" val="309987670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jpeg"/></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51.xml"/><Relationship Id="rId2" Type="http://schemas.openxmlformats.org/officeDocument/2006/relationships/slideLayout" Target="../slideLayouts/slideLayout50.xml"/><Relationship Id="rId1" Type="http://schemas.openxmlformats.org/officeDocument/2006/relationships/slideLayout" Target="../slideLayouts/slideLayout49.xml"/><Relationship Id="rId5" Type="http://schemas.openxmlformats.org/officeDocument/2006/relationships/image" Target="../media/image3.png"/><Relationship Id="rId4"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image" Target="../media/image3.pn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theme" Target="../theme/theme2.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5" Type="http://schemas.openxmlformats.org/officeDocument/2006/relationships/image" Target="../media/image3.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7.xml"/><Relationship Id="rId1" Type="http://schemas.openxmlformats.org/officeDocument/2006/relationships/slideLayout" Target="../slideLayouts/slideLayout16.xml"/><Relationship Id="rId5" Type="http://schemas.openxmlformats.org/officeDocument/2006/relationships/image" Target="../media/image6.png"/><Relationship Id="rId4" Type="http://schemas.openxmlformats.org/officeDocument/2006/relationships/image" Target="../media/image1.jpeg"/></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0.xml"/><Relationship Id="rId7" Type="http://schemas.openxmlformats.org/officeDocument/2006/relationships/image" Target="../media/image3.png"/><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theme" Target="../theme/theme5.xml"/><Relationship Id="rId5" Type="http://schemas.openxmlformats.org/officeDocument/2006/relationships/slideLayout" Target="../slideLayouts/slideLayout22.xml"/><Relationship Id="rId4" Type="http://schemas.openxmlformats.org/officeDocument/2006/relationships/slideLayout" Target="../slideLayouts/slideLayout21.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9" Type="http://schemas.openxmlformats.org/officeDocument/2006/relationships/image" Target="../media/image3.png"/></Relationships>
</file>

<file path=ppt/slideMasters/_rels/slideMaster7.xml.rels><?xml version="1.0" encoding="UTF-8" standalone="yes"?>
<Relationships xmlns="http://schemas.openxmlformats.org/package/2006/relationships"><Relationship Id="rId8" Type="http://schemas.openxmlformats.org/officeDocument/2006/relationships/theme" Target="../theme/theme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5" Type="http://schemas.openxmlformats.org/officeDocument/2006/relationships/slideLayout" Target="../slideLayouts/slideLayout34.xml"/><Relationship Id="rId4" Type="http://schemas.openxmlformats.org/officeDocument/2006/relationships/slideLayout" Target="../slideLayouts/slideLayout33.xml"/><Relationship Id="rId9" Type="http://schemas.openxmlformats.org/officeDocument/2006/relationships/image" Target="../media/image3.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image" Target="../media/image7.png"/><Relationship Id="rId5" Type="http://schemas.openxmlformats.org/officeDocument/2006/relationships/slideLayout" Target="../slideLayouts/slideLayout41.xml"/><Relationship Id="rId10" Type="http://schemas.openxmlformats.org/officeDocument/2006/relationships/image" Target="../media/image3.png"/><Relationship Id="rId4" Type="http://schemas.openxmlformats.org/officeDocument/2006/relationships/slideLayout" Target="../slideLayouts/slideLayout40.xml"/><Relationship Id="rId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47.xml"/><Relationship Id="rId7" Type="http://schemas.openxmlformats.org/officeDocument/2006/relationships/image" Target="../media/image7.png"/><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image" Target="../media/image3.png"/><Relationship Id="rId5" Type="http://schemas.openxmlformats.org/officeDocument/2006/relationships/theme" Target="../theme/theme9.xml"/><Relationship Id="rId4"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B42B369A-5CC2-E84A-A9D9-6EE88583C5B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72842"/>
          </a:xfrm>
          <a:prstGeom prst="rect">
            <a:avLst/>
          </a:prstGeom>
        </p:spPr>
      </p:pic>
      <p:sp>
        <p:nvSpPr>
          <p:cNvPr id="6" name="Retângulo 5">
            <a:extLst>
              <a:ext uri="{FF2B5EF4-FFF2-40B4-BE49-F238E27FC236}">
                <a16:creationId xmlns:a16="http://schemas.microsoft.com/office/drawing/2014/main" id="{985507F9-62C3-8B41-81D9-31A722F38356}"/>
              </a:ext>
            </a:extLst>
          </p:cNvPr>
          <p:cNvSpPr/>
          <p:nvPr userDrawn="1"/>
        </p:nvSpPr>
        <p:spPr>
          <a:xfrm rot="5400000">
            <a:off x="124825" y="-157643"/>
            <a:ext cx="6857921" cy="7173210"/>
          </a:xfrm>
          <a:prstGeom prst="rect">
            <a:avLst/>
          </a:prstGeom>
          <a:gradFill>
            <a:gsLst>
              <a:gs pos="0">
                <a:srgbClr val="002060">
                  <a:alpha val="0"/>
                </a:srgbClr>
              </a:gs>
              <a:gs pos="100000">
                <a:srgbClr val="00206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Espaço Reservado para Título 1"/>
          <p:cNvSpPr>
            <a:spLocks noGrp="1"/>
          </p:cNvSpPr>
          <p:nvPr>
            <p:ph type="title"/>
          </p:nvPr>
        </p:nvSpPr>
        <p:spPr>
          <a:xfrm>
            <a:off x="838200" y="753541"/>
            <a:ext cx="10515600" cy="1325563"/>
          </a:xfrm>
          <a:prstGeom prst="rect">
            <a:avLst/>
          </a:prstGeom>
        </p:spPr>
        <p:txBody>
          <a:bodyPr>
            <a:noAutofit/>
          </a:bodyPr>
          <a:lstStyle/>
          <a:p>
            <a:pPr marL="0" lvl="0"/>
            <a:r>
              <a:rPr lang="pt-BR"/>
              <a:t>Clique para editar o título mestre</a:t>
            </a:r>
          </a:p>
        </p:txBody>
      </p:sp>
      <p:sp>
        <p:nvSpPr>
          <p:cNvPr id="3" name="Espaço Reservado para Texto 2"/>
          <p:cNvSpPr>
            <a:spLocks noGrp="1"/>
          </p:cNvSpPr>
          <p:nvPr>
            <p:ph type="body" idx="1"/>
          </p:nvPr>
        </p:nvSpPr>
        <p:spPr>
          <a:xfrm>
            <a:off x="838200" y="2079104"/>
            <a:ext cx="4291111" cy="1678408"/>
          </a:xfrm>
          <a:prstGeom prst="rect">
            <a:avLst/>
          </a:prstGeom>
          <a:noFill/>
        </p:spPr>
        <p:txBody>
          <a:bodyPr wrap="none" rtlCol="0">
            <a:spAutoFit/>
          </a:bodyPr>
          <a:lstStyle/>
          <a:p>
            <a:pPr marL="0" lvl="0"/>
            <a:r>
              <a:rPr lang="pt-BR"/>
              <a:t>Clique para editar o texto mestre</a:t>
            </a:r>
          </a:p>
          <a:p>
            <a:pPr marL="457200" lvl="1"/>
            <a:r>
              <a:rPr lang="pt-BR"/>
              <a:t>Segundo nível</a:t>
            </a:r>
          </a:p>
          <a:p>
            <a:pPr marL="914400" lvl="2"/>
            <a:r>
              <a:rPr lang="pt-BR"/>
              <a:t>Terceiro nível</a:t>
            </a:r>
          </a:p>
          <a:p>
            <a:pPr marL="1371600" lvl="3"/>
            <a:r>
              <a:rPr lang="pt-BR"/>
              <a:t>Quarto nível</a:t>
            </a:r>
          </a:p>
          <a:p>
            <a:pPr marL="1828800" lvl="4"/>
            <a:r>
              <a:rPr lang="pt-BR"/>
              <a:t>Quinto nível</a:t>
            </a:r>
          </a:p>
        </p:txBody>
      </p:sp>
      <p:sp>
        <p:nvSpPr>
          <p:cNvPr id="12" name="Retângulo 11">
            <a:extLst>
              <a:ext uri="{FF2B5EF4-FFF2-40B4-BE49-F238E27FC236}">
                <a16:creationId xmlns:a16="http://schemas.microsoft.com/office/drawing/2014/main" id="{DCCE4437-7B42-3147-9355-32B9325BA789}"/>
              </a:ext>
            </a:extLst>
          </p:cNvPr>
          <p:cNvSpPr/>
          <p:nvPr userDrawn="1"/>
        </p:nvSpPr>
        <p:spPr>
          <a:xfrm>
            <a:off x="1" y="6664961"/>
            <a:ext cx="6807200" cy="192958"/>
          </a:xfrm>
          <a:prstGeom prst="rect">
            <a:avLst/>
          </a:prstGeom>
          <a:solidFill>
            <a:srgbClr val="3188BD"/>
          </a:solidFill>
          <a:ln w="12700" cap="flat">
            <a:noFill/>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pt-BR" sz="2400" b="0" i="0" u="none" strike="noStrike" cap="none" spc="0" normalizeH="0" baseline="0">
              <a:ln>
                <a:noFill/>
              </a:ln>
              <a:solidFill>
                <a:srgbClr val="FFFFFF"/>
              </a:solidFill>
              <a:effectLst/>
              <a:uFillTx/>
              <a:latin typeface="+mn-lt"/>
              <a:ea typeface="+mn-ea"/>
              <a:cs typeface="+mn-cs"/>
              <a:sym typeface="Helvetica Light"/>
            </a:endParaRPr>
          </a:p>
        </p:txBody>
      </p:sp>
      <p:sp>
        <p:nvSpPr>
          <p:cNvPr id="13" name="Triângulo">
            <a:extLst>
              <a:ext uri="{FF2B5EF4-FFF2-40B4-BE49-F238E27FC236}">
                <a16:creationId xmlns:a16="http://schemas.microsoft.com/office/drawing/2014/main" id="{CD8FD786-B776-F246-AEC2-B41D5802EDB0}"/>
              </a:ext>
            </a:extLst>
          </p:cNvPr>
          <p:cNvSpPr/>
          <p:nvPr userDrawn="1"/>
        </p:nvSpPr>
        <p:spPr>
          <a:xfrm rot="8185144">
            <a:off x="5981690" y="5900074"/>
            <a:ext cx="2113405" cy="197208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close/>
              </a:path>
            </a:pathLst>
          </a:custGeom>
          <a:solidFill>
            <a:schemeClr val="bg1"/>
          </a:solidFill>
          <a:ln w="12700">
            <a:miter lim="400000"/>
          </a:ln>
        </p:spPr>
        <p:txBody>
          <a:bodyPr lIns="50800" tIns="50800" rIns="50800" bIns="50800" anchor="ctr"/>
          <a:lstStyle/>
          <a:p>
            <a:pPr>
              <a:defRPr sz="2200">
                <a:solidFill>
                  <a:srgbClr val="FFFFFF"/>
                </a:solidFill>
                <a:latin typeface="Helvetica Neue Medium"/>
                <a:ea typeface="Helvetica Neue Medium"/>
                <a:cs typeface="Helvetica Neue Medium"/>
                <a:sym typeface="Helvetica Neue Medium"/>
              </a:defRPr>
            </a:pPr>
            <a:endParaRPr/>
          </a:p>
        </p:txBody>
      </p:sp>
      <p:sp>
        <p:nvSpPr>
          <p:cNvPr id="14" name="Triângulo">
            <a:extLst>
              <a:ext uri="{FF2B5EF4-FFF2-40B4-BE49-F238E27FC236}">
                <a16:creationId xmlns:a16="http://schemas.microsoft.com/office/drawing/2014/main" id="{C4737B4B-1EB5-7C4B-BB32-0E2F9F6D6BE5}"/>
              </a:ext>
            </a:extLst>
          </p:cNvPr>
          <p:cNvSpPr/>
          <p:nvPr userDrawn="1"/>
        </p:nvSpPr>
        <p:spPr>
          <a:xfrm flipH="1">
            <a:off x="6319520" y="1416323"/>
            <a:ext cx="5872480" cy="545651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close/>
              </a:path>
            </a:pathLst>
          </a:custGeom>
          <a:solidFill>
            <a:srgbClr val="FFFFFF">
              <a:alpha val="85000"/>
            </a:srgbClr>
          </a:solidFill>
          <a:ln w="12700">
            <a:miter lim="400000"/>
          </a:ln>
        </p:spPr>
        <p:txBody>
          <a:bodyPr lIns="50800" tIns="50800" rIns="50800" bIns="50800" anchor="ctr"/>
          <a:lstStyle/>
          <a:p>
            <a:pPr>
              <a:defRPr sz="2200">
                <a:solidFill>
                  <a:srgbClr val="FFFFFF"/>
                </a:solidFill>
                <a:latin typeface="Helvetica Neue Medium"/>
                <a:ea typeface="Helvetica Neue Medium"/>
                <a:cs typeface="Helvetica Neue Medium"/>
                <a:sym typeface="Helvetica Neue Medium"/>
              </a:defRPr>
            </a:pPr>
            <a:endParaRPr/>
          </a:p>
        </p:txBody>
      </p:sp>
      <p:pic>
        <p:nvPicPr>
          <p:cNvPr id="15" name="Imagem 14">
            <a:extLst>
              <a:ext uri="{FF2B5EF4-FFF2-40B4-BE49-F238E27FC236}">
                <a16:creationId xmlns:a16="http://schemas.microsoft.com/office/drawing/2014/main" id="{40C818EB-A807-864B-BD4C-5FACC4B6809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282330" y="5303520"/>
            <a:ext cx="2445891" cy="1026671"/>
          </a:xfrm>
          <a:prstGeom prst="rect">
            <a:avLst/>
          </a:prstGeom>
        </p:spPr>
      </p:pic>
    </p:spTree>
    <p:extLst>
      <p:ext uri="{BB962C8B-B14F-4D97-AF65-F5344CB8AC3E}">
        <p14:creationId xmlns:p14="http://schemas.microsoft.com/office/powerpoint/2010/main" val="3408780552"/>
      </p:ext>
    </p:extLst>
  </p:cSld>
  <p:clrMap bg1="lt1" tx1="dk1" bg2="lt2" tx2="dk2" accent1="accent1" accent2="accent2" accent3="accent3" accent4="accent4" accent5="accent5" accent6="accent6" hlink="hlink" folHlink="folHlink"/>
  <p:sldLayoutIdLst>
    <p:sldLayoutId id="2147483675" r:id="rId1"/>
    <p:sldLayoutId id="2147483676" r:id="rId2"/>
  </p:sldLayoutIdLst>
  <p:txStyles>
    <p:titleStyle>
      <a:lvl1pPr algn="l" defTabSz="914400" rtl="0" eaLnBrk="1" latinLnBrk="0" hangingPunct="1">
        <a:lnSpc>
          <a:spcPct val="90000"/>
        </a:lnSpc>
        <a:spcBef>
          <a:spcPct val="0"/>
        </a:spcBef>
        <a:buNone/>
        <a:defRPr lang="pt-BR" sz="6600" b="1" kern="1200">
          <a:solidFill>
            <a:srgbClr val="0070C0"/>
          </a:solidFill>
          <a:latin typeface="+mn-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lang="pt-BR" sz="2400" kern="1200" smtClean="0">
          <a:solidFill>
            <a:srgbClr val="153E53"/>
          </a:solidFill>
          <a:latin typeface="+mn-lt"/>
          <a:ea typeface="+mn-ea"/>
          <a:cs typeface="+mn-cs"/>
        </a:defRPr>
      </a:lvl1pPr>
      <a:lvl2pPr marL="228600" indent="0" algn="l" defTabSz="914400" rtl="0" eaLnBrk="1" latinLnBrk="0" hangingPunct="1">
        <a:lnSpc>
          <a:spcPct val="90000"/>
        </a:lnSpc>
        <a:spcBef>
          <a:spcPts val="500"/>
        </a:spcBef>
        <a:buFont typeface="Arial" panose="020B0604020202020204" pitchFamily="34" charset="0"/>
        <a:buNone/>
        <a:defRPr lang="pt-BR" sz="1800" kern="1200" smtClean="0">
          <a:solidFill>
            <a:schemeClr val="tx1"/>
          </a:solidFill>
          <a:latin typeface="+mn-lt"/>
          <a:ea typeface="+mn-ea"/>
          <a:cs typeface="+mn-cs"/>
        </a:defRPr>
      </a:lvl2pPr>
      <a:lvl3pPr marL="685800" indent="0" algn="l" defTabSz="914400" rtl="0" eaLnBrk="1" latinLnBrk="0" hangingPunct="1">
        <a:lnSpc>
          <a:spcPct val="90000"/>
        </a:lnSpc>
        <a:spcBef>
          <a:spcPts val="500"/>
        </a:spcBef>
        <a:buFont typeface="Arial" panose="020B0604020202020204" pitchFamily="34" charset="0"/>
        <a:buNone/>
        <a:defRPr lang="pt-BR" sz="1800" kern="1200" smtClean="0">
          <a:solidFill>
            <a:schemeClr val="tx1"/>
          </a:solidFill>
          <a:latin typeface="+mn-lt"/>
          <a:ea typeface="+mn-ea"/>
          <a:cs typeface="+mn-cs"/>
        </a:defRPr>
      </a:lvl3pPr>
      <a:lvl4pPr marL="1143000" indent="0" algn="l" defTabSz="914400" rtl="0" eaLnBrk="1" latinLnBrk="0" hangingPunct="1">
        <a:lnSpc>
          <a:spcPct val="90000"/>
        </a:lnSpc>
        <a:spcBef>
          <a:spcPts val="500"/>
        </a:spcBef>
        <a:buFont typeface="Arial" panose="020B0604020202020204" pitchFamily="34" charset="0"/>
        <a:buNone/>
        <a:defRPr lang="pt-BR" sz="1800" kern="1200" smtClean="0">
          <a:solidFill>
            <a:schemeClr val="tx1"/>
          </a:solidFill>
          <a:latin typeface="+mn-lt"/>
          <a:ea typeface="+mn-ea"/>
          <a:cs typeface="+mn-cs"/>
        </a:defRPr>
      </a:lvl4pPr>
      <a:lvl5pPr marL="1600200" indent="0" algn="l" defTabSz="914400" rtl="0" eaLnBrk="1" latinLnBrk="0" hangingPunct="1">
        <a:lnSpc>
          <a:spcPct val="90000"/>
        </a:lnSpc>
        <a:spcBef>
          <a:spcPts val="500"/>
        </a:spcBef>
        <a:buFont typeface="Arial" panose="020B0604020202020204" pitchFamily="34" charset="0"/>
        <a:buNone/>
        <a:defRPr lang="pt-B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tângulo 7"/>
          <p:cNvSpPr/>
          <p:nvPr userDrawn="1"/>
        </p:nvSpPr>
        <p:spPr>
          <a:xfrm>
            <a:off x="0" y="0"/>
            <a:ext cx="12192000" cy="52387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prstClr val="white"/>
              </a:solidFill>
            </a:endParaRPr>
          </a:p>
        </p:txBody>
      </p:sp>
      <p:pic>
        <p:nvPicPr>
          <p:cNvPr id="9" name="Imagem 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168232" y="137366"/>
            <a:ext cx="1628579" cy="248346"/>
          </a:xfrm>
          <a:prstGeom prst="rect">
            <a:avLst/>
          </a:prstGeom>
        </p:spPr>
      </p:pic>
      <p:sp>
        <p:nvSpPr>
          <p:cNvPr id="10" name="Triângulo isósceles 9"/>
          <p:cNvSpPr/>
          <p:nvPr userDrawn="1"/>
        </p:nvSpPr>
        <p:spPr>
          <a:xfrm rot="5400000">
            <a:off x="298088" y="185259"/>
            <a:ext cx="248346" cy="151638"/>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prstClr val="white"/>
              </a:solidFill>
            </a:endParaRPr>
          </a:p>
        </p:txBody>
      </p:sp>
      <p:sp>
        <p:nvSpPr>
          <p:cNvPr id="13" name="Espaço Reservado para Conteúdo 2"/>
          <p:cNvSpPr txBox="1">
            <a:spLocks/>
          </p:cNvSpPr>
          <p:nvPr userDrawn="1"/>
        </p:nvSpPr>
        <p:spPr>
          <a:xfrm>
            <a:off x="440809" y="881063"/>
            <a:ext cx="11310382" cy="5580000"/>
          </a:xfrm>
          <a:prstGeom prst="rect">
            <a:avLst/>
          </a:prstGeom>
        </p:spPr>
        <p:txBody>
          <a:bodyPr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582"/>
              </a:spcBef>
            </a:pPr>
            <a:endParaRPr lang="pt-BR" sz="1800">
              <a:solidFill>
                <a:prstClr val="black"/>
              </a:solidFill>
            </a:endParaRPr>
          </a:p>
        </p:txBody>
      </p:sp>
      <p:sp>
        <p:nvSpPr>
          <p:cNvPr id="2" name="Espaço Reservado para Título 1"/>
          <p:cNvSpPr>
            <a:spLocks noGrp="1"/>
          </p:cNvSpPr>
          <p:nvPr>
            <p:ph type="title"/>
          </p:nvPr>
        </p:nvSpPr>
        <p:spPr>
          <a:xfrm>
            <a:off x="498080" y="38100"/>
            <a:ext cx="9496819" cy="424732"/>
          </a:xfrm>
          <a:prstGeom prst="rect">
            <a:avLst/>
          </a:prstGeom>
          <a:noFill/>
        </p:spPr>
        <p:txBody>
          <a:bodyPr wrap="square" rtlCol="0">
            <a:spAutoFit/>
          </a:bodyPr>
          <a:lstStyle/>
          <a:p>
            <a:pPr marL="0" lvl="0"/>
            <a:r>
              <a:rPr lang="pt-BR"/>
              <a:t>Clique para editar o título mestre</a:t>
            </a:r>
          </a:p>
        </p:txBody>
      </p:sp>
      <p:sp>
        <p:nvSpPr>
          <p:cNvPr id="3" name="Espaço Reservado para Texto 2"/>
          <p:cNvSpPr>
            <a:spLocks noGrp="1"/>
          </p:cNvSpPr>
          <p:nvPr>
            <p:ph type="body" idx="1"/>
          </p:nvPr>
        </p:nvSpPr>
        <p:spPr>
          <a:xfrm>
            <a:off x="698500" y="637099"/>
            <a:ext cx="10655300" cy="5590664"/>
          </a:xfrm>
          <a:prstGeom prst="rect">
            <a:avLst/>
          </a:prstGeom>
        </p:spPr>
        <p:txBody>
          <a:bodyPr anchor="t">
            <a:noAutofit/>
          </a:bodyPr>
          <a:lstStyle/>
          <a:p>
            <a:pPr lvl="0">
              <a:spcBef>
                <a:spcPts val="1582"/>
              </a:spcBef>
            </a:pPr>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12" name="Espaço Reservado para Número de Slide 5"/>
          <p:cNvSpPr txBox="1">
            <a:spLocks/>
          </p:cNvSpPr>
          <p:nvPr userDrawn="1"/>
        </p:nvSpPr>
        <p:spPr>
          <a:xfrm>
            <a:off x="11353800" y="6262194"/>
            <a:ext cx="655938" cy="397737"/>
          </a:xfrm>
          <a:prstGeom prst="rect">
            <a:avLst/>
          </a:prstGeom>
        </p:spPr>
        <p:txBody>
          <a:bodyPr vert="horz" lIns="91440" tIns="45720" rIns="91440" bIns="45720" rtlCol="0" anchor="ctr"/>
          <a:lstStyle>
            <a:defPPr>
              <a:defRPr lang="pt-BR"/>
            </a:defPPr>
            <a:lvl1pPr marL="0" algn="l" defTabSz="914400" rtl="0" eaLnBrk="1" latinLnBrk="0" hangingPunct="1">
              <a:defRPr lang="pt-BR" sz="1400" kern="1200" smtClean="0">
                <a:solidFill>
                  <a:srgbClr val="00206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2325816-5CFE-4634-87F9-3FCB3FACF1E2}" type="slidenum">
              <a:rPr/>
              <a:pPr/>
              <a:t>‹#›</a:t>
            </a:fld>
            <a:endParaRPr/>
          </a:p>
        </p:txBody>
      </p:sp>
    </p:spTree>
    <p:extLst>
      <p:ext uri="{BB962C8B-B14F-4D97-AF65-F5344CB8AC3E}">
        <p14:creationId xmlns:p14="http://schemas.microsoft.com/office/powerpoint/2010/main" val="2551143021"/>
      </p:ext>
    </p:extLst>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Lst>
  <p:txStyles>
    <p:titleStyle>
      <a:lvl1pPr algn="l" defTabSz="914400" rtl="0" eaLnBrk="1" latinLnBrk="0" hangingPunct="1">
        <a:lnSpc>
          <a:spcPct val="90000"/>
        </a:lnSpc>
        <a:spcBef>
          <a:spcPct val="0"/>
        </a:spcBef>
        <a:buNone/>
        <a:defRPr lang="pt-BR" sz="2400" b="1" kern="1200" dirty="0">
          <a:solidFill>
            <a:schemeClr val="bg1"/>
          </a:solidFill>
          <a:latin typeface="+mn-lt"/>
          <a:ea typeface="+mn-ea"/>
          <a:cs typeface="+mn-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pt-BR" sz="1800" b="0" kern="120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pt-BR" sz="1800" b="0" kern="120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pt-BR" sz="2000" b="0" kern="120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pt-BR" sz="1800" b="0" kern="120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pt-B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Espaço Reservado para Número de Slide 5"/>
          <p:cNvSpPr txBox="1">
            <a:spLocks/>
          </p:cNvSpPr>
          <p:nvPr userDrawn="1"/>
        </p:nvSpPr>
        <p:spPr>
          <a:xfrm>
            <a:off x="217226" y="6356350"/>
            <a:ext cx="2743200" cy="365125"/>
          </a:xfrm>
          <a:prstGeom prst="rect">
            <a:avLst/>
          </a:prstGeom>
        </p:spPr>
        <p:txBody>
          <a:bodyPr vert="horz" lIns="91440" tIns="45720" rIns="91440" bIns="45720" rtlCol="0" anchor="ctr"/>
          <a:lstStyle>
            <a:defPPr>
              <a:defRPr lang="pt-BR"/>
            </a:defPPr>
            <a:lvl1pPr marL="0" algn="l" defTabSz="914400" rtl="0" eaLnBrk="1" latinLnBrk="0" hangingPunct="1">
              <a:defRPr lang="pt-BR" sz="1400" kern="1200" smtClean="0">
                <a:solidFill>
                  <a:srgbClr val="00206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2325816-5CFE-4634-87F9-3FCB3FACF1E2}" type="slidenum">
              <a:rPr lang="pt-BR" smtClean="0"/>
              <a:pPr/>
              <a:t>‹#›</a:t>
            </a:fld>
            <a:endParaRPr lang="pt-BR"/>
          </a:p>
        </p:txBody>
      </p:sp>
      <p:sp>
        <p:nvSpPr>
          <p:cNvPr id="8" name="Retângulo 7"/>
          <p:cNvSpPr/>
          <p:nvPr userDrawn="1"/>
        </p:nvSpPr>
        <p:spPr>
          <a:xfrm>
            <a:off x="0" y="0"/>
            <a:ext cx="12192000" cy="52387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9" name="Imagem 8"/>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0168232" y="137366"/>
            <a:ext cx="1628579" cy="248346"/>
          </a:xfrm>
          <a:prstGeom prst="rect">
            <a:avLst/>
          </a:prstGeom>
        </p:spPr>
      </p:pic>
      <p:sp>
        <p:nvSpPr>
          <p:cNvPr id="10" name="Triângulo isósceles 9"/>
          <p:cNvSpPr/>
          <p:nvPr userDrawn="1"/>
        </p:nvSpPr>
        <p:spPr>
          <a:xfrm rot="5400000">
            <a:off x="298088" y="185259"/>
            <a:ext cx="248346" cy="151638"/>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Espaço Reservado para Conteúdo 2"/>
          <p:cNvSpPr txBox="1">
            <a:spLocks/>
          </p:cNvSpPr>
          <p:nvPr userDrawn="1"/>
        </p:nvSpPr>
        <p:spPr>
          <a:xfrm>
            <a:off x="440809" y="881063"/>
            <a:ext cx="11310382" cy="5580000"/>
          </a:xfrm>
          <a:prstGeom prst="rect">
            <a:avLst/>
          </a:prstGeom>
        </p:spPr>
        <p:txBody>
          <a:bodyPr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582"/>
              </a:spcBef>
            </a:pPr>
            <a:endParaRPr lang="pt-BR" sz="1800"/>
          </a:p>
        </p:txBody>
      </p:sp>
      <p:sp>
        <p:nvSpPr>
          <p:cNvPr id="2" name="Espaço Reservado para Título 1"/>
          <p:cNvSpPr>
            <a:spLocks noGrp="1"/>
          </p:cNvSpPr>
          <p:nvPr>
            <p:ph type="title"/>
          </p:nvPr>
        </p:nvSpPr>
        <p:spPr>
          <a:xfrm>
            <a:off x="498080" y="38100"/>
            <a:ext cx="9496819" cy="424732"/>
          </a:xfrm>
          <a:prstGeom prst="rect">
            <a:avLst/>
          </a:prstGeom>
          <a:noFill/>
        </p:spPr>
        <p:txBody>
          <a:bodyPr wrap="square" rtlCol="0">
            <a:spAutoFit/>
          </a:bodyPr>
          <a:lstStyle/>
          <a:p>
            <a:pPr marL="0" lvl="0"/>
            <a:r>
              <a:rPr lang="pt-BR"/>
              <a:t>Clique para editar o título mestre</a:t>
            </a:r>
          </a:p>
        </p:txBody>
      </p:sp>
      <p:sp>
        <p:nvSpPr>
          <p:cNvPr id="3" name="Espaço Reservado para Texto 2"/>
          <p:cNvSpPr>
            <a:spLocks noGrp="1"/>
          </p:cNvSpPr>
          <p:nvPr>
            <p:ph type="body" idx="1"/>
          </p:nvPr>
        </p:nvSpPr>
        <p:spPr>
          <a:xfrm>
            <a:off x="698500" y="637099"/>
            <a:ext cx="10655300" cy="5590664"/>
          </a:xfrm>
          <a:prstGeom prst="rect">
            <a:avLst/>
          </a:prstGeom>
        </p:spPr>
        <p:txBody>
          <a:bodyPr anchor="t">
            <a:noAutofit/>
          </a:bodyPr>
          <a:lstStyle/>
          <a:p>
            <a:pPr lvl="0">
              <a:spcBef>
                <a:spcPts val="1582"/>
              </a:spcBef>
            </a:pPr>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2210395971"/>
      </p:ext>
    </p:extLst>
  </p:cSld>
  <p:clrMap bg1="lt1" tx1="dk1" bg2="lt2" tx2="dk2" accent1="accent1" accent2="accent2" accent3="accent3" accent4="accent4" accent5="accent5" accent6="accent6" hlink="hlink" folHlink="folHlink"/>
  <p:sldLayoutIdLst>
    <p:sldLayoutId id="2147483664" r:id="rId1"/>
    <p:sldLayoutId id="2147483666" r:id="rId2"/>
    <p:sldLayoutId id="2147483668" r:id="rId3"/>
    <p:sldLayoutId id="2147483761" r:id="rId4"/>
    <p:sldLayoutId id="2147483780" r:id="rId5"/>
    <p:sldLayoutId id="2147483826" r:id="rId6"/>
    <p:sldLayoutId id="2147483827" r:id="rId7"/>
    <p:sldLayoutId id="2147483828" r:id="rId8"/>
    <p:sldLayoutId id="2147483829" r:id="rId9"/>
    <p:sldLayoutId id="2147483830" r:id="rId10"/>
  </p:sldLayoutIdLst>
  <p:txStyles>
    <p:titleStyle>
      <a:lvl1pPr algn="l" defTabSz="914400" rtl="0" eaLnBrk="1" latinLnBrk="0" hangingPunct="1">
        <a:lnSpc>
          <a:spcPct val="90000"/>
        </a:lnSpc>
        <a:spcBef>
          <a:spcPct val="0"/>
        </a:spcBef>
        <a:buNone/>
        <a:defRPr lang="pt-BR" sz="2400" b="1" kern="1200" dirty="0">
          <a:solidFill>
            <a:schemeClr val="bg1"/>
          </a:solidFill>
          <a:latin typeface="+mn-lt"/>
          <a:ea typeface="+mn-ea"/>
          <a:cs typeface="+mn-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pt-BR" sz="1800" b="1" kern="120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pt-BR" sz="1800" kern="120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pt-BR" sz="2000" kern="120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pt-BR" sz="1800" kern="120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tângulo 7"/>
          <p:cNvSpPr/>
          <p:nvPr userDrawn="1"/>
        </p:nvSpPr>
        <p:spPr>
          <a:xfrm>
            <a:off x="0" y="0"/>
            <a:ext cx="12192000" cy="52387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9" name="Imagem 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168232" y="137366"/>
            <a:ext cx="1628579" cy="248346"/>
          </a:xfrm>
          <a:prstGeom prst="rect">
            <a:avLst/>
          </a:prstGeom>
        </p:spPr>
      </p:pic>
      <p:sp>
        <p:nvSpPr>
          <p:cNvPr id="10" name="Triângulo isósceles 9"/>
          <p:cNvSpPr/>
          <p:nvPr userDrawn="1"/>
        </p:nvSpPr>
        <p:spPr>
          <a:xfrm rot="5400000">
            <a:off x="298088" y="185259"/>
            <a:ext cx="248346" cy="151638"/>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Espaço Reservado para Conteúdo 2"/>
          <p:cNvSpPr txBox="1">
            <a:spLocks/>
          </p:cNvSpPr>
          <p:nvPr userDrawn="1"/>
        </p:nvSpPr>
        <p:spPr>
          <a:xfrm>
            <a:off x="440809" y="881063"/>
            <a:ext cx="11310382" cy="5580000"/>
          </a:xfrm>
          <a:prstGeom prst="rect">
            <a:avLst/>
          </a:prstGeom>
        </p:spPr>
        <p:txBody>
          <a:bodyPr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582"/>
              </a:spcBef>
            </a:pPr>
            <a:endParaRPr lang="pt-BR" sz="1800"/>
          </a:p>
        </p:txBody>
      </p:sp>
      <p:sp>
        <p:nvSpPr>
          <p:cNvPr id="2" name="Espaço Reservado para Título 1"/>
          <p:cNvSpPr>
            <a:spLocks noGrp="1"/>
          </p:cNvSpPr>
          <p:nvPr>
            <p:ph type="title"/>
          </p:nvPr>
        </p:nvSpPr>
        <p:spPr>
          <a:xfrm>
            <a:off x="498080" y="38100"/>
            <a:ext cx="9496819" cy="424732"/>
          </a:xfrm>
          <a:prstGeom prst="rect">
            <a:avLst/>
          </a:prstGeom>
          <a:noFill/>
        </p:spPr>
        <p:txBody>
          <a:bodyPr wrap="square" rtlCol="0">
            <a:spAutoFit/>
          </a:bodyPr>
          <a:lstStyle/>
          <a:p>
            <a:pPr marL="0" lvl="0"/>
            <a:r>
              <a:rPr lang="pt-BR"/>
              <a:t>Clique para editar o título mestre</a:t>
            </a:r>
          </a:p>
        </p:txBody>
      </p:sp>
      <p:sp>
        <p:nvSpPr>
          <p:cNvPr id="3" name="Espaço Reservado para Texto 2"/>
          <p:cNvSpPr>
            <a:spLocks noGrp="1"/>
          </p:cNvSpPr>
          <p:nvPr>
            <p:ph type="body" idx="1"/>
          </p:nvPr>
        </p:nvSpPr>
        <p:spPr>
          <a:xfrm>
            <a:off x="698500" y="637099"/>
            <a:ext cx="10655300" cy="5590664"/>
          </a:xfrm>
          <a:prstGeom prst="rect">
            <a:avLst/>
          </a:prstGeom>
        </p:spPr>
        <p:txBody>
          <a:bodyPr anchor="t">
            <a:noAutofit/>
          </a:bodyPr>
          <a:lstStyle/>
          <a:p>
            <a:pPr lvl="0">
              <a:spcBef>
                <a:spcPts val="1582"/>
              </a:spcBef>
            </a:pPr>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12" name="Espaço Reservado para Número de Slide 5"/>
          <p:cNvSpPr txBox="1">
            <a:spLocks/>
          </p:cNvSpPr>
          <p:nvPr userDrawn="1"/>
        </p:nvSpPr>
        <p:spPr>
          <a:xfrm>
            <a:off x="11353800" y="6262194"/>
            <a:ext cx="655938" cy="397737"/>
          </a:xfrm>
          <a:prstGeom prst="rect">
            <a:avLst/>
          </a:prstGeom>
        </p:spPr>
        <p:txBody>
          <a:bodyPr vert="horz" lIns="91440" tIns="45720" rIns="91440" bIns="45720" rtlCol="0" anchor="ctr"/>
          <a:lstStyle>
            <a:defPPr>
              <a:defRPr lang="pt-BR"/>
            </a:defPPr>
            <a:lvl1pPr marL="0" algn="l" defTabSz="914400" rtl="0" eaLnBrk="1" latinLnBrk="0" hangingPunct="1">
              <a:defRPr lang="pt-BR" sz="1400" kern="1200" smtClean="0">
                <a:solidFill>
                  <a:srgbClr val="00206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2325816-5CFE-4634-87F9-3FCB3FACF1E2}" type="slidenum">
              <a:rPr lang="pt-BR" smtClean="0"/>
              <a:pPr/>
              <a:t>‹#›</a:t>
            </a:fld>
            <a:endParaRPr lang="pt-BR"/>
          </a:p>
        </p:txBody>
      </p:sp>
    </p:spTree>
    <p:extLst>
      <p:ext uri="{BB962C8B-B14F-4D97-AF65-F5344CB8AC3E}">
        <p14:creationId xmlns:p14="http://schemas.microsoft.com/office/powerpoint/2010/main" val="558306763"/>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Lst>
  <p:txStyles>
    <p:titleStyle>
      <a:lvl1pPr algn="l" defTabSz="914400" rtl="0" eaLnBrk="1" latinLnBrk="0" hangingPunct="1">
        <a:lnSpc>
          <a:spcPct val="90000"/>
        </a:lnSpc>
        <a:spcBef>
          <a:spcPct val="0"/>
        </a:spcBef>
        <a:buNone/>
        <a:defRPr lang="pt-BR" sz="2400" b="1" kern="1200" dirty="0">
          <a:solidFill>
            <a:schemeClr val="bg1"/>
          </a:solidFill>
          <a:latin typeface="+mn-lt"/>
          <a:ea typeface="+mn-ea"/>
          <a:cs typeface="+mn-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pt-BR" sz="1800" b="0" kern="120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pt-BR" sz="1800" b="0" kern="120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pt-BR" sz="2000" b="0" kern="120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pt-BR" sz="1800" b="0" kern="120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pt-B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Imagem 8">
            <a:extLst>
              <a:ext uri="{FF2B5EF4-FFF2-40B4-BE49-F238E27FC236}">
                <a16:creationId xmlns:a16="http://schemas.microsoft.com/office/drawing/2014/main" id="{22092FF2-E38D-8D48-8811-497C14A78C0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 y="0"/>
            <a:ext cx="13113341" cy="6858000"/>
          </a:xfrm>
          <a:prstGeom prst="rect">
            <a:avLst/>
          </a:prstGeom>
        </p:spPr>
      </p:pic>
      <p:sp>
        <p:nvSpPr>
          <p:cNvPr id="12" name="Retângulo 11">
            <a:extLst>
              <a:ext uri="{FF2B5EF4-FFF2-40B4-BE49-F238E27FC236}">
                <a16:creationId xmlns:a16="http://schemas.microsoft.com/office/drawing/2014/main" id="{B87DD3A3-462C-A84D-ADB7-B7A30B011AE6}"/>
              </a:ext>
            </a:extLst>
          </p:cNvPr>
          <p:cNvSpPr/>
          <p:nvPr userDrawn="1"/>
        </p:nvSpPr>
        <p:spPr>
          <a:xfrm rot="5400000">
            <a:off x="124825" y="-157643"/>
            <a:ext cx="6857921" cy="7173210"/>
          </a:xfrm>
          <a:prstGeom prst="rect">
            <a:avLst/>
          </a:prstGeom>
          <a:gradFill>
            <a:gsLst>
              <a:gs pos="0">
                <a:srgbClr val="002060">
                  <a:alpha val="0"/>
                </a:srgbClr>
              </a:gs>
              <a:gs pos="100000">
                <a:srgbClr val="00206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Triângulo">
            <a:extLst>
              <a:ext uri="{FF2B5EF4-FFF2-40B4-BE49-F238E27FC236}">
                <a16:creationId xmlns:a16="http://schemas.microsoft.com/office/drawing/2014/main" id="{864D4AF5-B915-9443-8E5A-C1BF2165B743}"/>
              </a:ext>
            </a:extLst>
          </p:cNvPr>
          <p:cNvSpPr/>
          <p:nvPr userDrawn="1"/>
        </p:nvSpPr>
        <p:spPr>
          <a:xfrm rot="8185144">
            <a:off x="6903031" y="5900074"/>
            <a:ext cx="2113405" cy="197208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close/>
              </a:path>
            </a:pathLst>
          </a:custGeom>
          <a:solidFill>
            <a:schemeClr val="bg1"/>
          </a:solidFill>
          <a:ln w="12700">
            <a:miter lim="400000"/>
          </a:ln>
        </p:spPr>
        <p:txBody>
          <a:bodyPr lIns="50800" tIns="50800" rIns="50800" bIns="50800" anchor="ctr"/>
          <a:lstStyle/>
          <a:p>
            <a:pPr>
              <a:defRPr sz="2200">
                <a:solidFill>
                  <a:srgbClr val="FFFFFF"/>
                </a:solidFill>
                <a:latin typeface="Helvetica Neue Medium"/>
                <a:ea typeface="Helvetica Neue Medium"/>
                <a:cs typeface="Helvetica Neue Medium"/>
                <a:sym typeface="Helvetica Neue Medium"/>
              </a:defRPr>
            </a:pPr>
            <a:endParaRPr/>
          </a:p>
        </p:txBody>
      </p:sp>
      <p:sp>
        <p:nvSpPr>
          <p:cNvPr id="22" name="Triângulo">
            <a:extLst>
              <a:ext uri="{FF2B5EF4-FFF2-40B4-BE49-F238E27FC236}">
                <a16:creationId xmlns:a16="http://schemas.microsoft.com/office/drawing/2014/main" id="{E8569559-E49B-7845-8EE2-ED86E6C9B0DA}"/>
              </a:ext>
            </a:extLst>
          </p:cNvPr>
          <p:cNvSpPr/>
          <p:nvPr userDrawn="1"/>
        </p:nvSpPr>
        <p:spPr>
          <a:xfrm flipH="1">
            <a:off x="7240861" y="1416323"/>
            <a:ext cx="5872480" cy="545651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lnTo>
                  <a:pt x="21600" y="21600"/>
                </a:lnTo>
                <a:close/>
              </a:path>
            </a:pathLst>
          </a:custGeom>
          <a:solidFill>
            <a:srgbClr val="FFFFFF">
              <a:alpha val="85000"/>
            </a:srgbClr>
          </a:solidFill>
          <a:ln w="12700">
            <a:miter lim="400000"/>
          </a:ln>
        </p:spPr>
        <p:txBody>
          <a:bodyPr lIns="50800" tIns="50800" rIns="50800" bIns="50800" anchor="ctr"/>
          <a:lstStyle/>
          <a:p>
            <a:pPr>
              <a:defRPr sz="2200">
                <a:solidFill>
                  <a:srgbClr val="FFFFFF"/>
                </a:solidFill>
                <a:latin typeface="Helvetica Neue Medium"/>
                <a:ea typeface="Helvetica Neue Medium"/>
                <a:cs typeface="Helvetica Neue Medium"/>
                <a:sym typeface="Helvetica Neue Medium"/>
              </a:defRPr>
            </a:pPr>
            <a:endParaRPr/>
          </a:p>
        </p:txBody>
      </p:sp>
      <p:pic>
        <p:nvPicPr>
          <p:cNvPr id="8" name="Imagem 7"/>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557941" y="5441678"/>
            <a:ext cx="2007093" cy="842484"/>
          </a:xfrm>
          <a:prstGeom prst="rect">
            <a:avLst/>
          </a:prstGeom>
        </p:spPr>
      </p:pic>
    </p:spTree>
    <p:extLst>
      <p:ext uri="{BB962C8B-B14F-4D97-AF65-F5344CB8AC3E}">
        <p14:creationId xmlns:p14="http://schemas.microsoft.com/office/powerpoint/2010/main" val="1200371584"/>
      </p:ext>
    </p:extLst>
  </p:cSld>
  <p:clrMap bg1="lt1" tx1="dk1" bg2="lt2" tx2="dk2" accent1="accent1" accent2="accent2" accent3="accent3" accent4="accent4" accent5="accent5" accent6="accent6" hlink="hlink" folHlink="folHlink"/>
  <p:sldLayoutIdLst>
    <p:sldLayoutId id="2147483661" r:id="rId1"/>
    <p:sldLayoutId id="2147483679"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Espaço Reservado para Número de Slide 5"/>
          <p:cNvSpPr txBox="1">
            <a:spLocks/>
          </p:cNvSpPr>
          <p:nvPr userDrawn="1"/>
        </p:nvSpPr>
        <p:spPr>
          <a:xfrm>
            <a:off x="217226" y="6356350"/>
            <a:ext cx="2743200" cy="365125"/>
          </a:xfrm>
          <a:prstGeom prst="rect">
            <a:avLst/>
          </a:prstGeom>
        </p:spPr>
        <p:txBody>
          <a:bodyPr vert="horz" lIns="91440" tIns="45720" rIns="91440" bIns="45720" rtlCol="0" anchor="ctr"/>
          <a:lstStyle>
            <a:defPPr>
              <a:defRPr lang="pt-BR"/>
            </a:defPPr>
            <a:lvl1pPr marL="0" algn="l" defTabSz="914400" rtl="0" eaLnBrk="1" latinLnBrk="0" hangingPunct="1">
              <a:defRPr lang="pt-BR" sz="1400" kern="1200" smtClean="0">
                <a:solidFill>
                  <a:srgbClr val="00206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2325816-5CFE-4634-87F9-3FCB3FACF1E2}" type="slidenum">
              <a:rPr/>
              <a:pPr/>
              <a:t>‹#›</a:t>
            </a:fld>
            <a:endParaRPr/>
          </a:p>
        </p:txBody>
      </p:sp>
      <p:sp>
        <p:nvSpPr>
          <p:cNvPr id="8" name="Retângulo 7"/>
          <p:cNvSpPr/>
          <p:nvPr userDrawn="1"/>
        </p:nvSpPr>
        <p:spPr>
          <a:xfrm>
            <a:off x="0" y="0"/>
            <a:ext cx="12192000" cy="52387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prstClr val="white"/>
              </a:solidFill>
            </a:endParaRPr>
          </a:p>
        </p:txBody>
      </p:sp>
      <p:pic>
        <p:nvPicPr>
          <p:cNvPr id="9" name="Imagem 8"/>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168232" y="137366"/>
            <a:ext cx="1628579" cy="248346"/>
          </a:xfrm>
          <a:prstGeom prst="rect">
            <a:avLst/>
          </a:prstGeom>
        </p:spPr>
      </p:pic>
      <p:sp>
        <p:nvSpPr>
          <p:cNvPr id="10" name="Triângulo isósceles 9"/>
          <p:cNvSpPr/>
          <p:nvPr userDrawn="1"/>
        </p:nvSpPr>
        <p:spPr>
          <a:xfrm rot="5400000">
            <a:off x="298088" y="185259"/>
            <a:ext cx="248346" cy="151638"/>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prstClr val="white"/>
              </a:solidFill>
            </a:endParaRPr>
          </a:p>
        </p:txBody>
      </p:sp>
      <p:sp>
        <p:nvSpPr>
          <p:cNvPr id="11" name="Retângulo 10"/>
          <p:cNvSpPr/>
          <p:nvPr userDrawn="1"/>
        </p:nvSpPr>
        <p:spPr>
          <a:xfrm>
            <a:off x="-1" y="485775"/>
            <a:ext cx="7465325" cy="128374"/>
          </a:xfrm>
          <a:prstGeom prst="rect">
            <a:avLst/>
          </a:prstGeom>
          <a:solidFill>
            <a:srgbClr val="153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prstClr val="white"/>
              </a:solidFill>
            </a:endParaRPr>
          </a:p>
        </p:txBody>
      </p:sp>
      <p:sp>
        <p:nvSpPr>
          <p:cNvPr id="13" name="Espaço Reservado para Conteúdo 2"/>
          <p:cNvSpPr txBox="1">
            <a:spLocks/>
          </p:cNvSpPr>
          <p:nvPr userDrawn="1"/>
        </p:nvSpPr>
        <p:spPr>
          <a:xfrm>
            <a:off x="440809" y="881063"/>
            <a:ext cx="11310382" cy="5580000"/>
          </a:xfrm>
          <a:prstGeom prst="rect">
            <a:avLst/>
          </a:prstGeom>
        </p:spPr>
        <p:txBody>
          <a:bodyPr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582"/>
              </a:spcBef>
            </a:pPr>
            <a:endParaRPr lang="pt-BR" sz="1800">
              <a:solidFill>
                <a:prstClr val="black"/>
              </a:solidFill>
            </a:endParaRPr>
          </a:p>
        </p:txBody>
      </p:sp>
      <p:sp>
        <p:nvSpPr>
          <p:cNvPr id="2" name="Espaço Reservado para Título 1"/>
          <p:cNvSpPr>
            <a:spLocks noGrp="1"/>
          </p:cNvSpPr>
          <p:nvPr>
            <p:ph type="title"/>
          </p:nvPr>
        </p:nvSpPr>
        <p:spPr>
          <a:xfrm>
            <a:off x="498080" y="38100"/>
            <a:ext cx="9496819" cy="424732"/>
          </a:xfrm>
          <a:prstGeom prst="rect">
            <a:avLst/>
          </a:prstGeom>
          <a:noFill/>
        </p:spPr>
        <p:txBody>
          <a:bodyPr wrap="square" rtlCol="0">
            <a:spAutoFit/>
          </a:bodyPr>
          <a:lstStyle/>
          <a:p>
            <a:pPr marL="0" lvl="0"/>
            <a:r>
              <a:rPr lang="pt-BR"/>
              <a:t>Clique para editar o título mestre</a:t>
            </a:r>
          </a:p>
        </p:txBody>
      </p:sp>
      <p:sp>
        <p:nvSpPr>
          <p:cNvPr id="3" name="Espaço Reservado para Texto 2"/>
          <p:cNvSpPr>
            <a:spLocks noGrp="1"/>
          </p:cNvSpPr>
          <p:nvPr>
            <p:ph type="body" idx="1"/>
          </p:nvPr>
        </p:nvSpPr>
        <p:spPr>
          <a:xfrm>
            <a:off x="698500" y="637099"/>
            <a:ext cx="10655300" cy="5590664"/>
          </a:xfrm>
          <a:prstGeom prst="rect">
            <a:avLst/>
          </a:prstGeom>
        </p:spPr>
        <p:txBody>
          <a:bodyPr anchor="t">
            <a:noAutofit/>
          </a:bodyPr>
          <a:lstStyle/>
          <a:p>
            <a:pPr lvl="0">
              <a:spcBef>
                <a:spcPts val="1582"/>
              </a:spcBef>
            </a:pPr>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2150066574"/>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Lst>
  <p:txStyles>
    <p:titleStyle>
      <a:lvl1pPr algn="l" defTabSz="914400" rtl="0" eaLnBrk="1" latinLnBrk="0" hangingPunct="1">
        <a:lnSpc>
          <a:spcPct val="90000"/>
        </a:lnSpc>
        <a:spcBef>
          <a:spcPct val="0"/>
        </a:spcBef>
        <a:buNone/>
        <a:defRPr lang="pt-BR" sz="2400" b="1" kern="1200" dirty="0">
          <a:solidFill>
            <a:schemeClr val="bg1"/>
          </a:solidFill>
          <a:latin typeface="+mn-lt"/>
          <a:ea typeface="+mn-ea"/>
          <a:cs typeface="+mn-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pt-BR" sz="1800" b="1" kern="120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pt-BR" sz="1800" kern="120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pt-BR" sz="2000" kern="120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pt-BR" sz="1800" kern="120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Espaço Reservado para Número de Slide 5"/>
          <p:cNvSpPr txBox="1">
            <a:spLocks/>
          </p:cNvSpPr>
          <p:nvPr userDrawn="1"/>
        </p:nvSpPr>
        <p:spPr>
          <a:xfrm>
            <a:off x="217226" y="6356351"/>
            <a:ext cx="2743200" cy="365125"/>
          </a:xfrm>
          <a:prstGeom prst="rect">
            <a:avLst/>
          </a:prstGeom>
        </p:spPr>
        <p:txBody>
          <a:bodyPr vert="horz" lIns="91437" tIns="45719" rIns="91437" bIns="45719" rtlCol="0" anchor="ctr"/>
          <a:lstStyle>
            <a:defPPr>
              <a:defRPr lang="pt-BR"/>
            </a:defPPr>
            <a:lvl1pPr marL="0" algn="l" defTabSz="914400" rtl="0" eaLnBrk="1" latinLnBrk="0" hangingPunct="1">
              <a:defRPr lang="pt-BR" sz="1400" kern="1200" smtClean="0">
                <a:solidFill>
                  <a:srgbClr val="00206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2325816-5CFE-4634-87F9-3FCB3FACF1E2}" type="slidenum">
              <a:rPr sz="1400">
                <a:sym typeface="Helvetica Light"/>
              </a:rPr>
              <a:pPr/>
              <a:t>‹#›</a:t>
            </a:fld>
            <a:endParaRPr sz="1400">
              <a:sym typeface="Helvetica Light"/>
            </a:endParaRPr>
          </a:p>
        </p:txBody>
      </p:sp>
      <p:sp>
        <p:nvSpPr>
          <p:cNvPr id="8" name="Retângulo 7"/>
          <p:cNvSpPr/>
          <p:nvPr userDrawn="1"/>
        </p:nvSpPr>
        <p:spPr>
          <a:xfrm>
            <a:off x="0" y="1"/>
            <a:ext cx="12192000" cy="52387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3"/>
            <a:endParaRPr lang="pt-BR" sz="1800">
              <a:solidFill>
                <a:prstClr val="white"/>
              </a:solidFill>
              <a:sym typeface="Helvetica Light"/>
            </a:endParaRPr>
          </a:p>
        </p:txBody>
      </p:sp>
      <p:pic>
        <p:nvPicPr>
          <p:cNvPr id="9" name="Imagem 8"/>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168233" y="137366"/>
            <a:ext cx="1628579" cy="248346"/>
          </a:xfrm>
          <a:prstGeom prst="rect">
            <a:avLst/>
          </a:prstGeom>
        </p:spPr>
      </p:pic>
      <p:sp>
        <p:nvSpPr>
          <p:cNvPr id="10" name="Triângulo isósceles 9"/>
          <p:cNvSpPr/>
          <p:nvPr userDrawn="1"/>
        </p:nvSpPr>
        <p:spPr>
          <a:xfrm rot="5400000">
            <a:off x="298088" y="185259"/>
            <a:ext cx="248346" cy="151638"/>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3"/>
            <a:endParaRPr lang="pt-BR" sz="1800">
              <a:solidFill>
                <a:prstClr val="white"/>
              </a:solidFill>
              <a:sym typeface="Helvetica Light"/>
            </a:endParaRPr>
          </a:p>
        </p:txBody>
      </p:sp>
      <p:sp>
        <p:nvSpPr>
          <p:cNvPr id="11" name="Retângulo 10"/>
          <p:cNvSpPr/>
          <p:nvPr userDrawn="1"/>
        </p:nvSpPr>
        <p:spPr>
          <a:xfrm>
            <a:off x="0" y="485775"/>
            <a:ext cx="7465325" cy="128374"/>
          </a:xfrm>
          <a:prstGeom prst="rect">
            <a:avLst/>
          </a:prstGeom>
          <a:solidFill>
            <a:srgbClr val="153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3"/>
            <a:endParaRPr lang="pt-BR" sz="1800">
              <a:solidFill>
                <a:prstClr val="white"/>
              </a:solidFill>
              <a:sym typeface="Helvetica Light"/>
            </a:endParaRPr>
          </a:p>
        </p:txBody>
      </p:sp>
      <p:sp>
        <p:nvSpPr>
          <p:cNvPr id="13" name="Espaço Reservado para Conteúdo 2"/>
          <p:cNvSpPr txBox="1">
            <a:spLocks/>
          </p:cNvSpPr>
          <p:nvPr userDrawn="1"/>
        </p:nvSpPr>
        <p:spPr>
          <a:xfrm>
            <a:off x="440809" y="881063"/>
            <a:ext cx="11310382" cy="5580000"/>
          </a:xfrm>
          <a:prstGeom prst="rect">
            <a:avLst/>
          </a:prstGeom>
        </p:spPr>
        <p:txBody>
          <a:bodyPr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582"/>
              </a:spcBef>
            </a:pPr>
            <a:endParaRPr lang="pt-BR" sz="1800">
              <a:solidFill>
                <a:prstClr val="black"/>
              </a:solidFill>
              <a:sym typeface="Helvetica Light"/>
            </a:endParaRPr>
          </a:p>
        </p:txBody>
      </p:sp>
      <p:sp>
        <p:nvSpPr>
          <p:cNvPr id="2" name="Espaço Reservado para Título 1"/>
          <p:cNvSpPr>
            <a:spLocks noGrp="1"/>
          </p:cNvSpPr>
          <p:nvPr>
            <p:ph type="title"/>
          </p:nvPr>
        </p:nvSpPr>
        <p:spPr>
          <a:xfrm>
            <a:off x="498081" y="38099"/>
            <a:ext cx="9496819" cy="424732"/>
          </a:xfrm>
          <a:prstGeom prst="rect">
            <a:avLst/>
          </a:prstGeom>
          <a:noFill/>
        </p:spPr>
        <p:txBody>
          <a:bodyPr wrap="square" rtlCol="0">
            <a:spAutoFit/>
          </a:bodyPr>
          <a:lstStyle/>
          <a:p>
            <a:pPr marL="0" lvl="0"/>
            <a:r>
              <a:rPr lang="pt-BR"/>
              <a:t>Clique para editar o título mestre</a:t>
            </a:r>
          </a:p>
        </p:txBody>
      </p:sp>
      <p:sp>
        <p:nvSpPr>
          <p:cNvPr id="3" name="Espaço Reservado para Texto 2"/>
          <p:cNvSpPr>
            <a:spLocks noGrp="1"/>
          </p:cNvSpPr>
          <p:nvPr>
            <p:ph type="body" idx="1"/>
          </p:nvPr>
        </p:nvSpPr>
        <p:spPr>
          <a:xfrm>
            <a:off x="698501" y="637099"/>
            <a:ext cx="10655300" cy="5590664"/>
          </a:xfrm>
          <a:prstGeom prst="rect">
            <a:avLst/>
          </a:prstGeom>
        </p:spPr>
        <p:txBody>
          <a:bodyPr anchor="t">
            <a:noAutofit/>
          </a:bodyPr>
          <a:lstStyle/>
          <a:p>
            <a:pPr lvl="0">
              <a:spcBef>
                <a:spcPts val="1582"/>
              </a:spcBef>
            </a:pPr>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222707003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Lst>
  <p:txStyles>
    <p:titleStyle>
      <a:lvl1pPr algn="l" defTabSz="914353" rtl="0" eaLnBrk="1" latinLnBrk="0" hangingPunct="1">
        <a:lnSpc>
          <a:spcPct val="90000"/>
        </a:lnSpc>
        <a:spcBef>
          <a:spcPct val="0"/>
        </a:spcBef>
        <a:buNone/>
        <a:defRPr lang="pt-BR" sz="2400" b="1" kern="1200" dirty="0">
          <a:solidFill>
            <a:schemeClr val="bg1"/>
          </a:solidFill>
          <a:latin typeface="+mn-lt"/>
          <a:ea typeface="+mn-ea"/>
          <a:cs typeface="+mn-cs"/>
        </a:defRPr>
      </a:lvl1pPr>
    </p:titleStyle>
    <p:bodyStyle>
      <a:lvl1pPr marL="228588" indent="-228588" algn="l" defTabSz="914353" rtl="0" eaLnBrk="1" latinLnBrk="0" hangingPunct="1">
        <a:lnSpc>
          <a:spcPct val="90000"/>
        </a:lnSpc>
        <a:spcBef>
          <a:spcPts val="1000"/>
        </a:spcBef>
        <a:buFont typeface="Arial" panose="020B0604020202020204" pitchFamily="34" charset="0"/>
        <a:buChar char="•"/>
        <a:defRPr lang="pt-BR" sz="1800" b="1" kern="1200" smtClean="0">
          <a:solidFill>
            <a:schemeClr val="tx1"/>
          </a:solidFill>
          <a:latin typeface="+mn-lt"/>
          <a:ea typeface="+mn-ea"/>
          <a:cs typeface="+mn-cs"/>
        </a:defRPr>
      </a:lvl1pPr>
      <a:lvl2pPr marL="685765" indent="-228588" algn="l" defTabSz="914353" rtl="0" eaLnBrk="1" latinLnBrk="0" hangingPunct="1">
        <a:lnSpc>
          <a:spcPct val="90000"/>
        </a:lnSpc>
        <a:spcBef>
          <a:spcPts val="500"/>
        </a:spcBef>
        <a:buFont typeface="Arial" panose="020B0604020202020204" pitchFamily="34" charset="0"/>
        <a:buChar char="•"/>
        <a:defRPr lang="pt-BR" sz="1800" kern="1200" smtClean="0">
          <a:solidFill>
            <a:schemeClr val="tx1"/>
          </a:solidFill>
          <a:latin typeface="+mn-lt"/>
          <a:ea typeface="+mn-ea"/>
          <a:cs typeface="+mn-cs"/>
        </a:defRPr>
      </a:lvl2pPr>
      <a:lvl3pPr marL="1142942" indent="-228588" algn="l" defTabSz="914353" rtl="0" eaLnBrk="1" latinLnBrk="0" hangingPunct="1">
        <a:lnSpc>
          <a:spcPct val="90000"/>
        </a:lnSpc>
        <a:spcBef>
          <a:spcPts val="500"/>
        </a:spcBef>
        <a:buFont typeface="Arial" panose="020B0604020202020204" pitchFamily="34" charset="0"/>
        <a:buChar char="•"/>
        <a:defRPr lang="pt-BR" sz="2000" kern="1200" smtClean="0">
          <a:solidFill>
            <a:schemeClr val="tx1"/>
          </a:solidFill>
          <a:latin typeface="+mn-lt"/>
          <a:ea typeface="+mn-ea"/>
          <a:cs typeface="+mn-cs"/>
        </a:defRPr>
      </a:lvl3pPr>
      <a:lvl4pPr marL="1600118" indent="-228588" algn="l" defTabSz="914353" rtl="0" eaLnBrk="1" latinLnBrk="0" hangingPunct="1">
        <a:lnSpc>
          <a:spcPct val="90000"/>
        </a:lnSpc>
        <a:spcBef>
          <a:spcPts val="500"/>
        </a:spcBef>
        <a:buFont typeface="Arial" panose="020B0604020202020204" pitchFamily="34" charset="0"/>
        <a:buChar char="•"/>
        <a:defRPr lang="pt-BR" sz="1800" kern="1200" smtClean="0">
          <a:solidFill>
            <a:schemeClr val="tx1"/>
          </a:solidFill>
          <a:latin typeface="+mn-lt"/>
          <a:ea typeface="+mn-ea"/>
          <a:cs typeface="+mn-cs"/>
        </a:defRPr>
      </a:lvl4pPr>
      <a:lvl5pPr marL="2057295" indent="-228588" algn="l" defTabSz="914353"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5pPr>
      <a:lvl6pPr marL="2514471" indent="-228588" algn="l" defTabSz="9143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48" indent="-228588" algn="l" defTabSz="9143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5" indent="-228588" algn="l" defTabSz="9143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1" indent="-228588" algn="l" defTabSz="9143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353" rtl="0" eaLnBrk="1" latinLnBrk="0" hangingPunct="1">
        <a:defRPr sz="1800" kern="1200">
          <a:solidFill>
            <a:schemeClr val="tx1"/>
          </a:solidFill>
          <a:latin typeface="+mn-lt"/>
          <a:ea typeface="+mn-ea"/>
          <a:cs typeface="+mn-cs"/>
        </a:defRPr>
      </a:lvl1pPr>
      <a:lvl2pPr marL="457177"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30" algn="l" defTabSz="914353" rtl="0" eaLnBrk="1" latinLnBrk="0" hangingPunct="1">
        <a:defRPr sz="1800" kern="1200">
          <a:solidFill>
            <a:schemeClr val="tx1"/>
          </a:solidFill>
          <a:latin typeface="+mn-lt"/>
          <a:ea typeface="+mn-ea"/>
          <a:cs typeface="+mn-cs"/>
        </a:defRPr>
      </a:lvl4pPr>
      <a:lvl5pPr marL="1828706"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60"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3" algn="l" defTabSz="914353"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Espaço Reservado para Número de Slide 5"/>
          <p:cNvSpPr txBox="1">
            <a:spLocks/>
          </p:cNvSpPr>
          <p:nvPr userDrawn="1"/>
        </p:nvSpPr>
        <p:spPr>
          <a:xfrm>
            <a:off x="217226" y="6356351"/>
            <a:ext cx="2743200" cy="365125"/>
          </a:xfrm>
          <a:prstGeom prst="rect">
            <a:avLst/>
          </a:prstGeom>
        </p:spPr>
        <p:txBody>
          <a:bodyPr vert="horz" lIns="91437" tIns="45719" rIns="91437" bIns="45719" rtlCol="0" anchor="ctr"/>
          <a:lstStyle>
            <a:defPPr>
              <a:defRPr lang="pt-BR"/>
            </a:defPPr>
            <a:lvl1pPr marL="0" algn="l" defTabSz="914400" rtl="0" eaLnBrk="1" latinLnBrk="0" hangingPunct="1">
              <a:defRPr lang="pt-BR" sz="1400" kern="1200" smtClean="0">
                <a:solidFill>
                  <a:srgbClr val="00206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2325816-5CFE-4634-87F9-3FCB3FACF1E2}" type="slidenum">
              <a:rPr sz="1400">
                <a:sym typeface="Helvetica Light"/>
              </a:rPr>
              <a:pPr/>
              <a:t>‹#›</a:t>
            </a:fld>
            <a:endParaRPr sz="1400">
              <a:sym typeface="Helvetica Light"/>
            </a:endParaRPr>
          </a:p>
        </p:txBody>
      </p:sp>
      <p:sp>
        <p:nvSpPr>
          <p:cNvPr id="8" name="Retângulo 7"/>
          <p:cNvSpPr/>
          <p:nvPr userDrawn="1"/>
        </p:nvSpPr>
        <p:spPr>
          <a:xfrm>
            <a:off x="0" y="1"/>
            <a:ext cx="12192000" cy="52387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3"/>
            <a:endParaRPr lang="pt-BR" sz="1800">
              <a:solidFill>
                <a:prstClr val="white"/>
              </a:solidFill>
              <a:sym typeface="Helvetica Light"/>
            </a:endParaRPr>
          </a:p>
        </p:txBody>
      </p:sp>
      <p:pic>
        <p:nvPicPr>
          <p:cNvPr id="9" name="Imagem 8"/>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168233" y="137366"/>
            <a:ext cx="1628579" cy="248346"/>
          </a:xfrm>
          <a:prstGeom prst="rect">
            <a:avLst/>
          </a:prstGeom>
        </p:spPr>
      </p:pic>
      <p:sp>
        <p:nvSpPr>
          <p:cNvPr id="10" name="Triângulo isósceles 9"/>
          <p:cNvSpPr/>
          <p:nvPr userDrawn="1"/>
        </p:nvSpPr>
        <p:spPr>
          <a:xfrm rot="5400000">
            <a:off x="298088" y="185259"/>
            <a:ext cx="248346" cy="151638"/>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3"/>
            <a:endParaRPr lang="pt-BR" sz="1800">
              <a:solidFill>
                <a:prstClr val="white"/>
              </a:solidFill>
              <a:sym typeface="Helvetica Light"/>
            </a:endParaRPr>
          </a:p>
        </p:txBody>
      </p:sp>
      <p:sp>
        <p:nvSpPr>
          <p:cNvPr id="11" name="Retângulo 10"/>
          <p:cNvSpPr/>
          <p:nvPr userDrawn="1"/>
        </p:nvSpPr>
        <p:spPr>
          <a:xfrm>
            <a:off x="0" y="485775"/>
            <a:ext cx="7465325" cy="128374"/>
          </a:xfrm>
          <a:prstGeom prst="rect">
            <a:avLst/>
          </a:prstGeom>
          <a:solidFill>
            <a:srgbClr val="153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3"/>
            <a:endParaRPr lang="pt-BR" sz="1800">
              <a:solidFill>
                <a:prstClr val="white"/>
              </a:solidFill>
              <a:sym typeface="Helvetica Light"/>
            </a:endParaRPr>
          </a:p>
        </p:txBody>
      </p:sp>
      <p:sp>
        <p:nvSpPr>
          <p:cNvPr id="13" name="Espaço Reservado para Conteúdo 2"/>
          <p:cNvSpPr txBox="1">
            <a:spLocks/>
          </p:cNvSpPr>
          <p:nvPr userDrawn="1"/>
        </p:nvSpPr>
        <p:spPr>
          <a:xfrm>
            <a:off x="440809" y="881063"/>
            <a:ext cx="11310382" cy="5580000"/>
          </a:xfrm>
          <a:prstGeom prst="rect">
            <a:avLst/>
          </a:prstGeom>
        </p:spPr>
        <p:txBody>
          <a:bodyPr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582"/>
              </a:spcBef>
            </a:pPr>
            <a:endParaRPr lang="pt-BR" sz="1800">
              <a:solidFill>
                <a:prstClr val="black"/>
              </a:solidFill>
              <a:sym typeface="Helvetica Light"/>
            </a:endParaRPr>
          </a:p>
        </p:txBody>
      </p:sp>
      <p:sp>
        <p:nvSpPr>
          <p:cNvPr id="2" name="Espaço Reservado para Título 1"/>
          <p:cNvSpPr>
            <a:spLocks noGrp="1"/>
          </p:cNvSpPr>
          <p:nvPr>
            <p:ph type="title"/>
          </p:nvPr>
        </p:nvSpPr>
        <p:spPr>
          <a:xfrm>
            <a:off x="498081" y="38099"/>
            <a:ext cx="9496819" cy="424732"/>
          </a:xfrm>
          <a:prstGeom prst="rect">
            <a:avLst/>
          </a:prstGeom>
          <a:noFill/>
        </p:spPr>
        <p:txBody>
          <a:bodyPr wrap="square" rtlCol="0">
            <a:spAutoFit/>
          </a:bodyPr>
          <a:lstStyle/>
          <a:p>
            <a:pPr marL="0" lvl="0"/>
            <a:r>
              <a:rPr lang="pt-BR"/>
              <a:t>Clique para editar o título mestre</a:t>
            </a:r>
          </a:p>
        </p:txBody>
      </p:sp>
      <p:sp>
        <p:nvSpPr>
          <p:cNvPr id="3" name="Espaço Reservado para Texto 2"/>
          <p:cNvSpPr>
            <a:spLocks noGrp="1"/>
          </p:cNvSpPr>
          <p:nvPr>
            <p:ph type="body" idx="1"/>
          </p:nvPr>
        </p:nvSpPr>
        <p:spPr>
          <a:xfrm>
            <a:off x="698501" y="637099"/>
            <a:ext cx="10655300" cy="5590664"/>
          </a:xfrm>
          <a:prstGeom prst="rect">
            <a:avLst/>
          </a:prstGeom>
        </p:spPr>
        <p:txBody>
          <a:bodyPr anchor="t">
            <a:noAutofit/>
          </a:bodyPr>
          <a:lstStyle/>
          <a:p>
            <a:pPr lvl="0">
              <a:spcBef>
                <a:spcPts val="1582"/>
              </a:spcBef>
            </a:pPr>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292201460"/>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6" r:id="rId4"/>
    <p:sldLayoutId id="2147483717" r:id="rId5"/>
    <p:sldLayoutId id="2147483718" r:id="rId6"/>
    <p:sldLayoutId id="2147483769" r:id="rId7"/>
  </p:sldLayoutIdLst>
  <p:txStyles>
    <p:titleStyle>
      <a:lvl1pPr algn="l" defTabSz="914353" rtl="0" eaLnBrk="1" latinLnBrk="0" hangingPunct="1">
        <a:lnSpc>
          <a:spcPct val="90000"/>
        </a:lnSpc>
        <a:spcBef>
          <a:spcPct val="0"/>
        </a:spcBef>
        <a:buNone/>
        <a:defRPr lang="pt-BR" sz="2400" b="1" kern="1200" dirty="0">
          <a:solidFill>
            <a:schemeClr val="bg1"/>
          </a:solidFill>
          <a:latin typeface="+mn-lt"/>
          <a:ea typeface="+mn-ea"/>
          <a:cs typeface="+mn-cs"/>
        </a:defRPr>
      </a:lvl1pPr>
    </p:titleStyle>
    <p:bodyStyle>
      <a:lvl1pPr marL="228588" indent="-228588" algn="l" defTabSz="914353" rtl="0" eaLnBrk="1" latinLnBrk="0" hangingPunct="1">
        <a:lnSpc>
          <a:spcPct val="90000"/>
        </a:lnSpc>
        <a:spcBef>
          <a:spcPts val="1000"/>
        </a:spcBef>
        <a:buFont typeface="Arial" panose="020B0604020202020204" pitchFamily="34" charset="0"/>
        <a:buChar char="•"/>
        <a:defRPr lang="pt-BR" sz="1800" b="1" kern="1200" smtClean="0">
          <a:solidFill>
            <a:schemeClr val="tx1"/>
          </a:solidFill>
          <a:latin typeface="+mn-lt"/>
          <a:ea typeface="+mn-ea"/>
          <a:cs typeface="+mn-cs"/>
        </a:defRPr>
      </a:lvl1pPr>
      <a:lvl2pPr marL="685765" indent="-228588" algn="l" defTabSz="914353" rtl="0" eaLnBrk="1" latinLnBrk="0" hangingPunct="1">
        <a:lnSpc>
          <a:spcPct val="90000"/>
        </a:lnSpc>
        <a:spcBef>
          <a:spcPts val="500"/>
        </a:spcBef>
        <a:buFont typeface="Arial" panose="020B0604020202020204" pitchFamily="34" charset="0"/>
        <a:buChar char="•"/>
        <a:defRPr lang="pt-BR" sz="1800" kern="1200" smtClean="0">
          <a:solidFill>
            <a:schemeClr val="tx1"/>
          </a:solidFill>
          <a:latin typeface="+mn-lt"/>
          <a:ea typeface="+mn-ea"/>
          <a:cs typeface="+mn-cs"/>
        </a:defRPr>
      </a:lvl2pPr>
      <a:lvl3pPr marL="1142942" indent="-228588" algn="l" defTabSz="914353" rtl="0" eaLnBrk="1" latinLnBrk="0" hangingPunct="1">
        <a:lnSpc>
          <a:spcPct val="90000"/>
        </a:lnSpc>
        <a:spcBef>
          <a:spcPts val="500"/>
        </a:spcBef>
        <a:buFont typeface="Arial" panose="020B0604020202020204" pitchFamily="34" charset="0"/>
        <a:buChar char="•"/>
        <a:defRPr lang="pt-BR" sz="2000" kern="1200" smtClean="0">
          <a:solidFill>
            <a:schemeClr val="tx1"/>
          </a:solidFill>
          <a:latin typeface="+mn-lt"/>
          <a:ea typeface="+mn-ea"/>
          <a:cs typeface="+mn-cs"/>
        </a:defRPr>
      </a:lvl3pPr>
      <a:lvl4pPr marL="1600118" indent="-228588" algn="l" defTabSz="914353" rtl="0" eaLnBrk="1" latinLnBrk="0" hangingPunct="1">
        <a:lnSpc>
          <a:spcPct val="90000"/>
        </a:lnSpc>
        <a:spcBef>
          <a:spcPts val="500"/>
        </a:spcBef>
        <a:buFont typeface="Arial" panose="020B0604020202020204" pitchFamily="34" charset="0"/>
        <a:buChar char="•"/>
        <a:defRPr lang="pt-BR" sz="1800" kern="1200" smtClean="0">
          <a:solidFill>
            <a:schemeClr val="tx1"/>
          </a:solidFill>
          <a:latin typeface="+mn-lt"/>
          <a:ea typeface="+mn-ea"/>
          <a:cs typeface="+mn-cs"/>
        </a:defRPr>
      </a:lvl4pPr>
      <a:lvl5pPr marL="2057295" indent="-228588" algn="l" defTabSz="914353"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5pPr>
      <a:lvl6pPr marL="2514471" indent="-228588" algn="l" defTabSz="9143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48" indent="-228588" algn="l" defTabSz="9143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5" indent="-228588" algn="l" defTabSz="9143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1" indent="-228588" algn="l" defTabSz="9143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353" rtl="0" eaLnBrk="1" latinLnBrk="0" hangingPunct="1">
        <a:defRPr sz="1800" kern="1200">
          <a:solidFill>
            <a:schemeClr val="tx1"/>
          </a:solidFill>
          <a:latin typeface="+mn-lt"/>
          <a:ea typeface="+mn-ea"/>
          <a:cs typeface="+mn-cs"/>
        </a:defRPr>
      </a:lvl1pPr>
      <a:lvl2pPr marL="457177"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30" algn="l" defTabSz="914353" rtl="0" eaLnBrk="1" latinLnBrk="0" hangingPunct="1">
        <a:defRPr sz="1800" kern="1200">
          <a:solidFill>
            <a:schemeClr val="tx1"/>
          </a:solidFill>
          <a:latin typeface="+mn-lt"/>
          <a:ea typeface="+mn-ea"/>
          <a:cs typeface="+mn-cs"/>
        </a:defRPr>
      </a:lvl4pPr>
      <a:lvl5pPr marL="1828706"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60"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3" algn="l" defTabSz="914353"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Espaço Reservado para Número de Slide 5"/>
          <p:cNvSpPr txBox="1">
            <a:spLocks/>
          </p:cNvSpPr>
          <p:nvPr userDrawn="1"/>
        </p:nvSpPr>
        <p:spPr>
          <a:xfrm>
            <a:off x="217226" y="6356350"/>
            <a:ext cx="2743200" cy="365125"/>
          </a:xfrm>
          <a:prstGeom prst="rect">
            <a:avLst/>
          </a:prstGeom>
        </p:spPr>
        <p:txBody>
          <a:bodyPr vert="horz" lIns="91440" tIns="45720" rIns="91440" bIns="45720" rtlCol="0" anchor="ctr"/>
          <a:lstStyle>
            <a:defPPr>
              <a:defRPr lang="pt-BR"/>
            </a:defPPr>
            <a:lvl1pPr marL="0" algn="l" defTabSz="914400" rtl="0" eaLnBrk="1" latinLnBrk="0" hangingPunct="1">
              <a:defRPr lang="pt-BR" sz="1400" kern="1200" smtClean="0">
                <a:solidFill>
                  <a:srgbClr val="00206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2325816-5CFE-4634-87F9-3FCB3FACF1E2}" type="slidenum">
              <a:rPr/>
              <a:pPr/>
              <a:t>‹#›</a:t>
            </a:fld>
            <a:endParaRPr/>
          </a:p>
        </p:txBody>
      </p:sp>
      <p:sp>
        <p:nvSpPr>
          <p:cNvPr id="8" name="Retângulo 7"/>
          <p:cNvSpPr/>
          <p:nvPr userDrawn="1"/>
        </p:nvSpPr>
        <p:spPr>
          <a:xfrm>
            <a:off x="0" y="0"/>
            <a:ext cx="12192000" cy="52387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prstClr val="white"/>
              </a:solidFill>
            </a:endParaRPr>
          </a:p>
        </p:txBody>
      </p:sp>
      <p:pic>
        <p:nvPicPr>
          <p:cNvPr id="9" name="Imagem 8"/>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0168232" y="137366"/>
            <a:ext cx="1628579" cy="248346"/>
          </a:xfrm>
          <a:prstGeom prst="rect">
            <a:avLst/>
          </a:prstGeom>
        </p:spPr>
      </p:pic>
      <p:sp>
        <p:nvSpPr>
          <p:cNvPr id="10" name="Triângulo isósceles 9"/>
          <p:cNvSpPr/>
          <p:nvPr userDrawn="1"/>
        </p:nvSpPr>
        <p:spPr>
          <a:xfrm rot="5400000">
            <a:off x="298088" y="185259"/>
            <a:ext cx="248346" cy="151638"/>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prstClr val="white"/>
              </a:solidFill>
            </a:endParaRPr>
          </a:p>
        </p:txBody>
      </p:sp>
      <p:sp>
        <p:nvSpPr>
          <p:cNvPr id="11" name="Retângulo 10"/>
          <p:cNvSpPr/>
          <p:nvPr userDrawn="1"/>
        </p:nvSpPr>
        <p:spPr>
          <a:xfrm>
            <a:off x="-1" y="485775"/>
            <a:ext cx="7465325" cy="128374"/>
          </a:xfrm>
          <a:prstGeom prst="rect">
            <a:avLst/>
          </a:prstGeom>
          <a:solidFill>
            <a:srgbClr val="153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prstClr val="white"/>
              </a:solidFill>
            </a:endParaRPr>
          </a:p>
        </p:txBody>
      </p:sp>
      <p:pic>
        <p:nvPicPr>
          <p:cNvPr id="12" name="Imagem 11"/>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631187" y="5715000"/>
            <a:ext cx="1368606" cy="1006475"/>
          </a:xfrm>
          <a:prstGeom prst="rect">
            <a:avLst/>
          </a:prstGeom>
        </p:spPr>
      </p:pic>
      <p:sp>
        <p:nvSpPr>
          <p:cNvPr id="13" name="Espaço Reservado para Conteúdo 2"/>
          <p:cNvSpPr txBox="1">
            <a:spLocks/>
          </p:cNvSpPr>
          <p:nvPr userDrawn="1"/>
        </p:nvSpPr>
        <p:spPr>
          <a:xfrm>
            <a:off x="440809" y="881063"/>
            <a:ext cx="11310382" cy="5580000"/>
          </a:xfrm>
          <a:prstGeom prst="rect">
            <a:avLst/>
          </a:prstGeom>
        </p:spPr>
        <p:txBody>
          <a:bodyPr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582"/>
              </a:spcBef>
            </a:pPr>
            <a:endParaRPr lang="pt-BR" sz="1800">
              <a:solidFill>
                <a:prstClr val="black"/>
              </a:solidFill>
            </a:endParaRPr>
          </a:p>
        </p:txBody>
      </p:sp>
      <p:sp>
        <p:nvSpPr>
          <p:cNvPr id="2" name="Espaço Reservado para Título 1"/>
          <p:cNvSpPr>
            <a:spLocks noGrp="1"/>
          </p:cNvSpPr>
          <p:nvPr>
            <p:ph type="title"/>
          </p:nvPr>
        </p:nvSpPr>
        <p:spPr>
          <a:xfrm>
            <a:off x="498080" y="38100"/>
            <a:ext cx="9496819" cy="424732"/>
          </a:xfrm>
          <a:prstGeom prst="rect">
            <a:avLst/>
          </a:prstGeom>
          <a:noFill/>
        </p:spPr>
        <p:txBody>
          <a:bodyPr wrap="square" rtlCol="0">
            <a:spAutoFit/>
          </a:bodyPr>
          <a:lstStyle/>
          <a:p>
            <a:pPr marL="0" lvl="0"/>
            <a:r>
              <a:rPr lang="pt-BR"/>
              <a:t>Clique para editar o título mestre</a:t>
            </a:r>
          </a:p>
        </p:txBody>
      </p:sp>
      <p:sp>
        <p:nvSpPr>
          <p:cNvPr id="3" name="Espaço Reservado para Texto 2"/>
          <p:cNvSpPr>
            <a:spLocks noGrp="1"/>
          </p:cNvSpPr>
          <p:nvPr>
            <p:ph type="body" idx="1"/>
          </p:nvPr>
        </p:nvSpPr>
        <p:spPr>
          <a:xfrm>
            <a:off x="698500" y="637099"/>
            <a:ext cx="10655300" cy="5590664"/>
          </a:xfrm>
          <a:prstGeom prst="rect">
            <a:avLst/>
          </a:prstGeom>
        </p:spPr>
        <p:txBody>
          <a:bodyPr anchor="t">
            <a:noAutofit/>
          </a:bodyPr>
          <a:lstStyle/>
          <a:p>
            <a:pPr lvl="0">
              <a:spcBef>
                <a:spcPts val="1582"/>
              </a:spcBef>
            </a:pPr>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Tree>
    <p:extLst>
      <p:ext uri="{BB962C8B-B14F-4D97-AF65-F5344CB8AC3E}">
        <p14:creationId xmlns:p14="http://schemas.microsoft.com/office/powerpoint/2010/main" val="1170557499"/>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7" r:id="rId4"/>
    <p:sldLayoutId id="2147483789" r:id="rId5"/>
    <p:sldLayoutId id="2147483792" r:id="rId6"/>
    <p:sldLayoutId id="2147483810" r:id="rId7"/>
    <p:sldLayoutId id="2147483819" r:id="rId8"/>
  </p:sldLayoutIdLst>
  <p:txStyles>
    <p:titleStyle>
      <a:lvl1pPr algn="l" defTabSz="914400" rtl="0" eaLnBrk="1" latinLnBrk="0" hangingPunct="1">
        <a:lnSpc>
          <a:spcPct val="90000"/>
        </a:lnSpc>
        <a:spcBef>
          <a:spcPct val="0"/>
        </a:spcBef>
        <a:buNone/>
        <a:defRPr lang="pt-BR" sz="2400" b="1" kern="1200" dirty="0">
          <a:solidFill>
            <a:schemeClr val="bg1"/>
          </a:solidFill>
          <a:latin typeface="+mn-lt"/>
          <a:ea typeface="+mn-ea"/>
          <a:cs typeface="+mn-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pt-BR" sz="1800" b="1" kern="120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pt-BR" sz="1800" kern="120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pt-BR" sz="2000" kern="120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pt-BR" sz="1800" kern="120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tângulo 7"/>
          <p:cNvSpPr/>
          <p:nvPr userDrawn="1"/>
        </p:nvSpPr>
        <p:spPr>
          <a:xfrm>
            <a:off x="0" y="0"/>
            <a:ext cx="12192000" cy="52387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prstClr val="white"/>
              </a:solidFill>
            </a:endParaRPr>
          </a:p>
        </p:txBody>
      </p:sp>
      <p:pic>
        <p:nvPicPr>
          <p:cNvPr id="9" name="Imagem 8"/>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168232" y="137366"/>
            <a:ext cx="1628579" cy="248346"/>
          </a:xfrm>
          <a:prstGeom prst="rect">
            <a:avLst/>
          </a:prstGeom>
        </p:spPr>
      </p:pic>
      <p:sp>
        <p:nvSpPr>
          <p:cNvPr id="10" name="Triângulo isósceles 9"/>
          <p:cNvSpPr/>
          <p:nvPr userDrawn="1"/>
        </p:nvSpPr>
        <p:spPr>
          <a:xfrm rot="5400000">
            <a:off x="298088" y="185259"/>
            <a:ext cx="248346" cy="151638"/>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prstClr val="white"/>
              </a:solidFill>
            </a:endParaRPr>
          </a:p>
        </p:txBody>
      </p:sp>
      <p:sp>
        <p:nvSpPr>
          <p:cNvPr id="11" name="Retângulo 10"/>
          <p:cNvSpPr/>
          <p:nvPr userDrawn="1"/>
        </p:nvSpPr>
        <p:spPr>
          <a:xfrm>
            <a:off x="-1" y="485775"/>
            <a:ext cx="7465325" cy="128374"/>
          </a:xfrm>
          <a:prstGeom prst="rect">
            <a:avLst/>
          </a:prstGeom>
          <a:solidFill>
            <a:srgbClr val="153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prstClr val="white"/>
              </a:solidFill>
            </a:endParaRPr>
          </a:p>
        </p:txBody>
      </p:sp>
      <p:sp>
        <p:nvSpPr>
          <p:cNvPr id="13" name="Espaço Reservado para Conteúdo 2"/>
          <p:cNvSpPr txBox="1">
            <a:spLocks/>
          </p:cNvSpPr>
          <p:nvPr userDrawn="1"/>
        </p:nvSpPr>
        <p:spPr>
          <a:xfrm>
            <a:off x="440809" y="881063"/>
            <a:ext cx="11310382" cy="5580000"/>
          </a:xfrm>
          <a:prstGeom prst="rect">
            <a:avLst/>
          </a:prstGeom>
        </p:spPr>
        <p:txBody>
          <a:bodyPr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582"/>
              </a:spcBef>
            </a:pPr>
            <a:endParaRPr lang="pt-BR" sz="1800">
              <a:solidFill>
                <a:prstClr val="black"/>
              </a:solidFill>
            </a:endParaRPr>
          </a:p>
        </p:txBody>
      </p:sp>
      <p:sp>
        <p:nvSpPr>
          <p:cNvPr id="2" name="Espaço Reservado para Título 1"/>
          <p:cNvSpPr>
            <a:spLocks noGrp="1"/>
          </p:cNvSpPr>
          <p:nvPr>
            <p:ph type="title"/>
          </p:nvPr>
        </p:nvSpPr>
        <p:spPr>
          <a:xfrm>
            <a:off x="498080" y="38100"/>
            <a:ext cx="9496819" cy="424732"/>
          </a:xfrm>
          <a:prstGeom prst="rect">
            <a:avLst/>
          </a:prstGeom>
          <a:noFill/>
        </p:spPr>
        <p:txBody>
          <a:bodyPr wrap="square" rtlCol="0">
            <a:spAutoFit/>
          </a:bodyPr>
          <a:lstStyle/>
          <a:p>
            <a:pPr marL="0" lvl="0"/>
            <a:r>
              <a:rPr lang="pt-BR"/>
              <a:t>Clique para editar o título mestre</a:t>
            </a:r>
          </a:p>
        </p:txBody>
      </p:sp>
      <p:sp>
        <p:nvSpPr>
          <p:cNvPr id="3" name="Espaço Reservado para Texto 2"/>
          <p:cNvSpPr>
            <a:spLocks noGrp="1"/>
          </p:cNvSpPr>
          <p:nvPr>
            <p:ph type="body" idx="1"/>
          </p:nvPr>
        </p:nvSpPr>
        <p:spPr>
          <a:xfrm>
            <a:off x="698500" y="637099"/>
            <a:ext cx="10655300" cy="5590664"/>
          </a:xfrm>
          <a:prstGeom prst="rect">
            <a:avLst/>
          </a:prstGeom>
        </p:spPr>
        <p:txBody>
          <a:bodyPr anchor="t">
            <a:noAutofit/>
          </a:bodyPr>
          <a:lstStyle/>
          <a:p>
            <a:pPr lvl="0">
              <a:spcBef>
                <a:spcPts val="1582"/>
              </a:spcBef>
            </a:pPr>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pic>
        <p:nvPicPr>
          <p:cNvPr id="15" name="Imagem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248937" y="5689600"/>
            <a:ext cx="1368606" cy="1006475"/>
          </a:xfrm>
          <a:prstGeom prst="rect">
            <a:avLst/>
          </a:prstGeom>
        </p:spPr>
      </p:pic>
      <p:sp>
        <p:nvSpPr>
          <p:cNvPr id="12" name="Espaço Reservado para Número de Slide 5"/>
          <p:cNvSpPr txBox="1">
            <a:spLocks/>
          </p:cNvSpPr>
          <p:nvPr userDrawn="1"/>
        </p:nvSpPr>
        <p:spPr>
          <a:xfrm>
            <a:off x="11353800" y="6262194"/>
            <a:ext cx="655938" cy="397737"/>
          </a:xfrm>
          <a:prstGeom prst="rect">
            <a:avLst/>
          </a:prstGeom>
        </p:spPr>
        <p:txBody>
          <a:bodyPr vert="horz" lIns="91440" tIns="45720" rIns="91440" bIns="45720" rtlCol="0" anchor="ctr"/>
          <a:lstStyle>
            <a:defPPr>
              <a:defRPr lang="pt-BR"/>
            </a:defPPr>
            <a:lvl1pPr marL="0" algn="l" defTabSz="914400" rtl="0" eaLnBrk="1" latinLnBrk="0" hangingPunct="1">
              <a:defRPr lang="pt-BR" sz="1400" kern="1200" smtClean="0">
                <a:solidFill>
                  <a:srgbClr val="00206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2325816-5CFE-4634-87F9-3FCB3FACF1E2}" type="slidenum">
              <a:rPr/>
              <a:pPr/>
              <a:t>‹#›</a:t>
            </a:fld>
            <a:endParaRPr/>
          </a:p>
        </p:txBody>
      </p:sp>
    </p:spTree>
    <p:extLst>
      <p:ext uri="{BB962C8B-B14F-4D97-AF65-F5344CB8AC3E}">
        <p14:creationId xmlns:p14="http://schemas.microsoft.com/office/powerpoint/2010/main" val="2917850473"/>
      </p:ext>
    </p:extLst>
  </p:cSld>
  <p:clrMap bg1="lt1" tx1="dk1" bg2="lt2" tx2="dk2" accent1="accent1" accent2="accent2" accent3="accent3" accent4="accent4" accent5="accent5" accent6="accent6" hlink="hlink" folHlink="folHlink"/>
  <p:sldLayoutIdLst>
    <p:sldLayoutId id="2147483814" r:id="rId1"/>
    <p:sldLayoutId id="2147483815" r:id="rId2"/>
    <p:sldLayoutId id="2147483816" r:id="rId3"/>
    <p:sldLayoutId id="2147483817" r:id="rId4"/>
  </p:sldLayoutIdLst>
  <p:txStyles>
    <p:titleStyle>
      <a:lvl1pPr algn="l" defTabSz="914400" rtl="0" eaLnBrk="1" latinLnBrk="0" hangingPunct="1">
        <a:lnSpc>
          <a:spcPct val="90000"/>
        </a:lnSpc>
        <a:spcBef>
          <a:spcPct val="0"/>
        </a:spcBef>
        <a:buNone/>
        <a:defRPr lang="pt-BR" sz="2400" b="1" kern="1200" dirty="0">
          <a:solidFill>
            <a:schemeClr val="bg1"/>
          </a:solidFill>
          <a:latin typeface="+mn-lt"/>
          <a:ea typeface="+mn-ea"/>
          <a:cs typeface="+mn-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pt-BR" sz="1800" b="0" kern="120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pt-BR" sz="1800" b="0" kern="120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pt-BR" sz="2000" b="0" kern="120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pt-BR" sz="1800" b="0" kern="120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pt-B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xml"/><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svg"/><Relationship Id="rId2" Type="http://schemas.openxmlformats.org/officeDocument/2006/relationships/image" Target="../media/image21.png"/><Relationship Id="rId1" Type="http://schemas.openxmlformats.org/officeDocument/2006/relationships/slideLayout" Target="../slideLayouts/slideLayout5.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svg"/></Relationships>
</file>

<file path=ppt/slides/_rels/slide14.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32.svg"/><Relationship Id="rId7" Type="http://schemas.openxmlformats.org/officeDocument/2006/relationships/image" Target="../media/image36.png"/><Relationship Id="rId2" Type="http://schemas.openxmlformats.org/officeDocument/2006/relationships/image" Target="../media/image31.png"/><Relationship Id="rId1" Type="http://schemas.openxmlformats.org/officeDocument/2006/relationships/slideLayout" Target="../slideLayouts/slideLayout5.xml"/><Relationship Id="rId6" Type="http://schemas.openxmlformats.org/officeDocument/2006/relationships/image" Target="../media/image35.png"/><Relationship Id="rId5" Type="http://schemas.openxmlformats.org/officeDocument/2006/relationships/image" Target="../media/image34.svg"/><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svg"/><Relationship Id="rId7" Type="http://schemas.openxmlformats.org/officeDocument/2006/relationships/image" Target="../media/image44.svg"/><Relationship Id="rId2" Type="http://schemas.openxmlformats.org/officeDocument/2006/relationships/image" Target="../media/image39.png"/><Relationship Id="rId1" Type="http://schemas.openxmlformats.org/officeDocument/2006/relationships/slideLayout" Target="../slideLayouts/slideLayout5.xml"/><Relationship Id="rId6" Type="http://schemas.openxmlformats.org/officeDocument/2006/relationships/image" Target="../media/image43.png"/><Relationship Id="rId5" Type="http://schemas.openxmlformats.org/officeDocument/2006/relationships/image" Target="../media/image42.svg"/><Relationship Id="rId4" Type="http://schemas.openxmlformats.org/officeDocument/2006/relationships/image" Target="../media/image41.png"/><Relationship Id="rId9" Type="http://schemas.openxmlformats.org/officeDocument/2006/relationships/image" Target="../media/image46.svg"/></Relationships>
</file>

<file path=ppt/slides/_rels/slide18.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Layout" Target="../slideLayouts/slideLayout5.xml"/><Relationship Id="rId4" Type="http://schemas.openxmlformats.org/officeDocument/2006/relationships/image" Target="../media/image49.png"/></Relationships>
</file>

<file path=ppt/slides/_rels/slide19.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ustomXml" Target="../ink/ink1.xml"/><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customXml" Target="../ink/ink2.xml"/></Relationships>
</file>

<file path=ppt/slides/_rels/slide20.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55.png"/><Relationship Id="rId1" Type="http://schemas.openxmlformats.org/officeDocument/2006/relationships/slideLayout" Target="../slideLayouts/slideLayout5.xml"/><Relationship Id="rId5" Type="http://schemas.openxmlformats.org/officeDocument/2006/relationships/image" Target="../media/image58.svg"/><Relationship Id="rId4" Type="http://schemas.openxmlformats.org/officeDocument/2006/relationships/image" Target="../media/image57.png"/></Relationships>
</file>

<file path=ppt/slides/_rels/slide2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63.png"/><Relationship Id="rId4" Type="http://schemas.openxmlformats.org/officeDocument/2006/relationships/image" Target="../media/image62.png"/></Relationships>
</file>

<file path=ppt/slides/_rels/slide24.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4.png"/><Relationship Id="rId7" Type="http://schemas.openxmlformats.org/officeDocument/2006/relationships/hyperlink" Target="https://sintegre.ons.org.br/sites/6/27/72/Produtos/145/Modelo_Eolica_1.0.1.zip"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hyperlink" Target="https://sintegre.ons.org.br/sites/6/27/48/Produtos/439/17-07-2019_152242" TargetMode="External"/><Relationship Id="rId5" Type="http://schemas.openxmlformats.org/officeDocument/2006/relationships/image" Target="../media/image66.png"/><Relationship Id="rId4" Type="http://schemas.openxmlformats.org/officeDocument/2006/relationships/image" Target="../media/image65.png"/></Relationships>
</file>

<file path=ppt/slides/_rels/slide25.xml.rels><?xml version="1.0" encoding="UTF-8" standalone="yes"?>
<Relationships xmlns="http://schemas.openxmlformats.org/package/2006/relationships"><Relationship Id="rId3" Type="http://schemas.openxmlformats.org/officeDocument/2006/relationships/image" Target="../media/image68.png"/><Relationship Id="rId7" Type="http://schemas.openxmlformats.org/officeDocument/2006/relationships/image" Target="../media/image71.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hyperlink" Target="https://sintegre.ons.org.br/sites/9/78/Produtos/149/"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png"/></Relationships>
</file>

<file path=ppt/slides/_rels/slide2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7.xml"/><Relationship Id="rId5" Type="http://schemas.openxmlformats.org/officeDocument/2006/relationships/image" Target="../media/image80.emf"/><Relationship Id="rId4" Type="http://schemas.openxmlformats.org/officeDocument/2006/relationships/image" Target="../media/image79.svg"/></Relationships>
</file>

<file path=ppt/slides/_rels/slide31.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7.xml"/><Relationship Id="rId6" Type="http://schemas.openxmlformats.org/officeDocument/2006/relationships/image" Target="../media/image85.png"/><Relationship Id="rId5" Type="http://schemas.openxmlformats.org/officeDocument/2006/relationships/image" Target="../media/image84.svg"/><Relationship Id="rId4" Type="http://schemas.openxmlformats.org/officeDocument/2006/relationships/image" Target="../media/image83.png"/></Relationships>
</file>

<file path=ppt/slides/_rels/slide32.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7.xml"/><Relationship Id="rId5" Type="http://schemas.openxmlformats.org/officeDocument/2006/relationships/image" Target="../media/image89.png"/><Relationship Id="rId4" Type="http://schemas.openxmlformats.org/officeDocument/2006/relationships/image" Target="../media/image88.png"/></Relationships>
</file>

<file path=ppt/slides/_rels/slide33.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5.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9.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100.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101.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102.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image" Target="../media/image114.emf"/><Relationship Id="rId2" Type="http://schemas.openxmlformats.org/officeDocument/2006/relationships/image" Target="../media/image113.emf"/><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116.emf"/><Relationship Id="rId2" Type="http://schemas.openxmlformats.org/officeDocument/2006/relationships/image" Target="../media/image115.emf"/><Relationship Id="rId1" Type="http://schemas.openxmlformats.org/officeDocument/2006/relationships/slideLayout" Target="../slideLayouts/slideLayout3.xml"/><Relationship Id="rId4" Type="http://schemas.openxmlformats.org/officeDocument/2006/relationships/image" Target="../media/image117.emf"/></Relationships>
</file>

<file path=ppt/slides/_rels/slide6.xml.rels><?xml version="1.0" encoding="UTF-8" standalone="yes"?>
<Relationships xmlns="http://schemas.openxmlformats.org/package/2006/relationships"><Relationship Id="rId3" Type="http://schemas.openxmlformats.org/officeDocument/2006/relationships/hyperlink" Target="https://www.ccee.org.br/-/co-datas-de-divulgacao-das-funcoes-de-custo-futuro-do-decomp-para-a-4-e-5-semana-operativa-de-abril" TargetMode="External"/><Relationship Id="rId7" Type="http://schemas.openxmlformats.org/officeDocument/2006/relationships/image" Target="../media/image12.emf"/><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package" Target="../embeddings/Microsoft_Excel_Worksheet_7DDAFC7A.xlsx"/><Relationship Id="rId5" Type="http://schemas.openxmlformats.org/officeDocument/2006/relationships/image" Target="../media/image11.emf"/><Relationship Id="rId4" Type="http://schemas.openxmlformats.org/officeDocument/2006/relationships/package" Target="../embeddings/Microsoft_Excel_Worksheet_EDC570F6.xlsx"/></Relationships>
</file>

<file path=ppt/slides/_rels/slide60.xml.rels><?xml version="1.0" encoding="UTF-8" standalone="yes"?>
<Relationships xmlns="http://schemas.openxmlformats.org/package/2006/relationships"><Relationship Id="rId3" Type="http://schemas.openxmlformats.org/officeDocument/2006/relationships/image" Target="../media/image119.emf"/><Relationship Id="rId2" Type="http://schemas.openxmlformats.org/officeDocument/2006/relationships/image" Target="../media/image118.emf"/><Relationship Id="rId1" Type="http://schemas.openxmlformats.org/officeDocument/2006/relationships/slideLayout" Target="../slideLayouts/slideLayout3.xml"/><Relationship Id="rId4" Type="http://schemas.openxmlformats.org/officeDocument/2006/relationships/image" Target="../media/image120.emf"/></Relationships>
</file>

<file path=ppt/slides/_rels/slide6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2" Type="http://schemas.openxmlformats.org/officeDocument/2006/relationships/image" Target="../media/image122.emf"/><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3" Type="http://schemas.openxmlformats.org/officeDocument/2006/relationships/image" Target="../media/image125.emf"/><Relationship Id="rId2" Type="http://schemas.openxmlformats.org/officeDocument/2006/relationships/image" Target="../media/image124.png"/><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3" Type="http://schemas.openxmlformats.org/officeDocument/2006/relationships/image" Target="../media/image126.emf"/><Relationship Id="rId2" Type="http://schemas.openxmlformats.org/officeDocument/2006/relationships/chart" Target="../charts/chart5.xml"/><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3" Type="http://schemas.openxmlformats.org/officeDocument/2006/relationships/image" Target="../media/image130.emf"/><Relationship Id="rId2" Type="http://schemas.openxmlformats.org/officeDocument/2006/relationships/image" Target="../media/image129.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package" Target="../embeddings/Microsoft_Excel_Worksheet_2F9ECB7C.xlsx"/><Relationship Id="rId2" Type="http://schemas.openxmlformats.org/officeDocument/2006/relationships/slideLayout" Target="../slideLayouts/slideLayout3.xml"/><Relationship Id="rId1" Type="http://schemas.openxmlformats.org/officeDocument/2006/relationships/vmlDrawing" Target="../drawings/vmlDrawing2.vml"/><Relationship Id="rId4" Type="http://schemas.openxmlformats.org/officeDocument/2006/relationships/image" Target="../media/image13.emf"/></Relationships>
</file>

<file path=ppt/slides/_rels/slide70.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image" Target="../media/image131.emf"/><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33.png"/><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3" Type="http://schemas.openxmlformats.org/officeDocument/2006/relationships/image" Target="../media/image138.emf"/><Relationship Id="rId2" Type="http://schemas.openxmlformats.org/officeDocument/2006/relationships/image" Target="../media/image137.png"/><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3" Type="http://schemas.openxmlformats.org/officeDocument/2006/relationships/image" Target="../media/image139.emf"/><Relationship Id="rId2" Type="http://schemas.openxmlformats.org/officeDocument/2006/relationships/chart" Target="../charts/chart6.xml"/><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40.png"/><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42.png"/><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image" Target="../media/image143.png"/><Relationship Id="rId1" Type="http://schemas.openxmlformats.org/officeDocument/2006/relationships/slideLayout" Target="../slideLayouts/slideLayout5.xml"/><Relationship Id="rId6" Type="http://schemas.openxmlformats.org/officeDocument/2006/relationships/image" Target="../media/image146.png"/><Relationship Id="rId5" Type="http://schemas.openxmlformats.org/officeDocument/2006/relationships/image" Target="../media/image145.png"/><Relationship Id="rId4" Type="http://schemas.openxmlformats.org/officeDocument/2006/relationships/chart" Target="../charts/chart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0.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image" Target="../media/image143.png"/><Relationship Id="rId1" Type="http://schemas.openxmlformats.org/officeDocument/2006/relationships/slideLayout" Target="../slideLayouts/slideLayout5.xml"/><Relationship Id="rId5" Type="http://schemas.openxmlformats.org/officeDocument/2006/relationships/chart" Target="../charts/chart8.xml"/><Relationship Id="rId4" Type="http://schemas.openxmlformats.org/officeDocument/2006/relationships/image" Target="../media/image148.png"/></Relationships>
</file>

<file path=ppt/slides/_rels/slide81.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image" Target="../media/image149.png"/><Relationship Id="rId1" Type="http://schemas.openxmlformats.org/officeDocument/2006/relationships/slideLayout" Target="../slideLayouts/slideLayout5.xml"/><Relationship Id="rId5" Type="http://schemas.openxmlformats.org/officeDocument/2006/relationships/chart" Target="../charts/chart9.xml"/><Relationship Id="rId4" Type="http://schemas.openxmlformats.org/officeDocument/2006/relationships/image" Target="../media/image150.png"/></Relationships>
</file>

<file path=ppt/slides/_rels/slide82.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image" Target="../media/image151.png"/><Relationship Id="rId1" Type="http://schemas.openxmlformats.org/officeDocument/2006/relationships/slideLayout" Target="../slideLayouts/slideLayout5.xml"/><Relationship Id="rId4" Type="http://schemas.openxmlformats.org/officeDocument/2006/relationships/chart" Target="../charts/chart10.xml"/></Relationships>
</file>

<file path=ppt/slides/_rels/slide83.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image" Target="../media/image152.png"/><Relationship Id="rId1" Type="http://schemas.openxmlformats.org/officeDocument/2006/relationships/slideLayout" Target="../slideLayouts/slideLayout4.xml"/><Relationship Id="rId4" Type="http://schemas.openxmlformats.org/officeDocument/2006/relationships/image" Target="../media/image154.png"/></Relationships>
</file>

<file path=ppt/slides/_rels/slide84.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image" Target="../media/image155.png"/><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image" Target="../media/image157.png"/><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image" Target="../media/image159.png"/><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2" Type="http://schemas.openxmlformats.org/officeDocument/2006/relationships/image" Target="../media/image161.png"/><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image" Target="../media/image162.png"/><Relationship Id="rId1" Type="http://schemas.openxmlformats.org/officeDocument/2006/relationships/slideLayout" Target="../slideLayouts/slideLayout5.xml"/><Relationship Id="rId4" Type="http://schemas.openxmlformats.org/officeDocument/2006/relationships/image" Target="../media/image164.emf"/></Relationships>
</file>

<file path=ppt/slides/_rels/slide89.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image" Target="../media/image165.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mailto:gtmet.cpamp@ccee.org.br" TargetMode="External"/><Relationship Id="rId1" Type="http://schemas.openxmlformats.org/officeDocument/2006/relationships/slideLayout" Target="../slideLayouts/slideLayout3.xml"/><Relationship Id="rId4" Type="http://schemas.openxmlformats.org/officeDocument/2006/relationships/image" Target="../media/image15.jpeg"/></Relationships>
</file>

<file path=ppt/slides/_rels/slide90.xml.rels><?xml version="1.0" encoding="UTF-8" standalone="yes"?>
<Relationships xmlns="http://schemas.openxmlformats.org/package/2006/relationships"><Relationship Id="rId3" Type="http://schemas.openxmlformats.org/officeDocument/2006/relationships/image" Target="../media/image168.png"/><Relationship Id="rId2" Type="http://schemas.openxmlformats.org/officeDocument/2006/relationships/image" Target="../media/image167.png"/><Relationship Id="rId1" Type="http://schemas.openxmlformats.org/officeDocument/2006/relationships/slideLayout" Target="../slideLayouts/slideLayout5.xml"/><Relationship Id="rId4" Type="http://schemas.openxmlformats.org/officeDocument/2006/relationships/image" Target="../media/image169.emf"/></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image" Target="../media/image170.png"/><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2" Type="http://schemas.openxmlformats.org/officeDocument/2006/relationships/image" Target="../media/image172.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notesSlide" Target="../notesSlides/notesSlide12.xml"/><Relationship Id="rId1" Type="http://schemas.openxmlformats.org/officeDocument/2006/relationships/slideLayout" Target="../slideLayouts/slideLayout16.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408940" y="3613264"/>
            <a:ext cx="4060663" cy="2089996"/>
          </a:xfrm>
        </p:spPr>
        <p:txBody>
          <a:bodyPr/>
          <a:lstStyle/>
          <a:p>
            <a:pPr>
              <a:lnSpc>
                <a:spcPct val="80000"/>
              </a:lnSpc>
            </a:pPr>
            <a:r>
              <a:rPr lang="pt-BR">
                <a:solidFill>
                  <a:schemeClr val="bg1"/>
                </a:solidFill>
              </a:rPr>
              <a:t>Gerência Executiva de Preços,</a:t>
            </a:r>
          </a:p>
          <a:p>
            <a:pPr>
              <a:lnSpc>
                <a:spcPct val="80000"/>
              </a:lnSpc>
            </a:pPr>
            <a:r>
              <a:rPr lang="pt-BR">
                <a:solidFill>
                  <a:schemeClr val="bg1"/>
                </a:solidFill>
              </a:rPr>
              <a:t>Modelos e Estudos Energéticos</a:t>
            </a:r>
          </a:p>
          <a:p>
            <a:pPr>
              <a:lnSpc>
                <a:spcPct val="80000"/>
              </a:lnSpc>
            </a:pPr>
            <a:endParaRPr lang="pt-BR">
              <a:solidFill>
                <a:schemeClr val="bg1"/>
              </a:solidFill>
            </a:endParaRPr>
          </a:p>
          <a:p>
            <a:pPr>
              <a:lnSpc>
                <a:spcPct val="80000"/>
              </a:lnSpc>
            </a:pPr>
            <a:endParaRPr lang="pt-BR">
              <a:solidFill>
                <a:schemeClr val="bg1"/>
              </a:solidFill>
            </a:endParaRPr>
          </a:p>
          <a:p>
            <a:pPr>
              <a:lnSpc>
                <a:spcPct val="80000"/>
              </a:lnSpc>
            </a:pPr>
            <a:r>
              <a:rPr lang="pt-BR">
                <a:solidFill>
                  <a:schemeClr val="bg1"/>
                </a:solidFill>
              </a:rPr>
              <a:t>13/04/2022</a:t>
            </a:r>
          </a:p>
        </p:txBody>
      </p:sp>
      <p:pic>
        <p:nvPicPr>
          <p:cNvPr id="5" name="Imagem 4">
            <a:extLst>
              <a:ext uri="{FF2B5EF4-FFF2-40B4-BE49-F238E27FC236}">
                <a16:creationId xmlns:a16="http://schemas.microsoft.com/office/drawing/2014/main" id="{0BB44F2C-594B-3E4F-95F8-8BB6E67FA9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940" y="294445"/>
            <a:ext cx="3299928" cy="2855155"/>
          </a:xfrm>
          <a:prstGeom prst="rect">
            <a:avLst/>
          </a:prstGeom>
        </p:spPr>
      </p:pic>
    </p:spTree>
    <p:extLst>
      <p:ext uri="{BB962C8B-B14F-4D97-AF65-F5344CB8AC3E}">
        <p14:creationId xmlns:p14="http://schemas.microsoft.com/office/powerpoint/2010/main" val="17233738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4">
            <a:extLst>
              <a:ext uri="{FF2B5EF4-FFF2-40B4-BE49-F238E27FC236}">
                <a16:creationId xmlns:a16="http://schemas.microsoft.com/office/drawing/2014/main" id="{69E6E732-5384-4252-BD64-797650788D63}"/>
              </a:ext>
            </a:extLst>
          </p:cNvPr>
          <p:cNvSpPr>
            <a:spLocks noGrp="1"/>
          </p:cNvSpPr>
          <p:nvPr>
            <p:ph type="title"/>
          </p:nvPr>
        </p:nvSpPr>
        <p:spPr>
          <a:xfrm>
            <a:off x="498080" y="38100"/>
            <a:ext cx="9496819" cy="424732"/>
          </a:xfrm>
        </p:spPr>
        <p:txBody>
          <a:bodyPr/>
          <a:lstStyle/>
          <a:p>
            <a:r>
              <a:rPr lang="pt-BR"/>
              <a:t>Pontos de Destaque</a:t>
            </a:r>
          </a:p>
        </p:txBody>
      </p:sp>
      <p:sp>
        <p:nvSpPr>
          <p:cNvPr id="7" name="Retângulo 6">
            <a:extLst>
              <a:ext uri="{FF2B5EF4-FFF2-40B4-BE49-F238E27FC236}">
                <a16:creationId xmlns:a16="http://schemas.microsoft.com/office/drawing/2014/main" id="{D13B8E78-3F43-4A90-A1FD-36857EACBC0D}"/>
              </a:ext>
            </a:extLst>
          </p:cNvPr>
          <p:cNvSpPr/>
          <p:nvPr/>
        </p:nvSpPr>
        <p:spPr>
          <a:xfrm>
            <a:off x="315956" y="645320"/>
            <a:ext cx="11427406" cy="1323439"/>
          </a:xfrm>
          <a:prstGeom prst="rect">
            <a:avLst/>
          </a:prstGeom>
          <a:noFill/>
          <a:ln w="9525">
            <a:noFill/>
            <a:miter lim="800000"/>
            <a:headEnd/>
            <a:tailEnd/>
          </a:ln>
        </p:spPr>
        <p:txBody>
          <a:bodyPr wrap="square" lIns="91440" tIns="45720" rIns="91440" bIns="45720" anchor="t">
            <a:spAutoFit/>
          </a:bodyPr>
          <a:lstStyle/>
          <a:p>
            <a:pPr marL="457200" indent="-457200" algn="just">
              <a:buClr>
                <a:srgbClr val="FFC000"/>
              </a:buClr>
              <a:buFont typeface="Wingdings" panose="05000000000000000000" pitchFamily="2" charset="2"/>
              <a:buChar char="ü"/>
            </a:pPr>
            <a:r>
              <a:rPr lang="pt-BR" sz="2000">
                <a:solidFill>
                  <a:srgbClr val="201F1E"/>
                </a:solidFill>
              </a:rPr>
              <a:t>No âmbito das atividades relativas ao Acordo Operacional EPE-ONS, fazendo referência ao processo de revisão de garantias físicas, foi verificado junto aos agentes de geração as seguintes alterações necessárias nos dados das usinas:</a:t>
            </a:r>
          </a:p>
          <a:p>
            <a:pPr marL="342900" indent="-342900" algn="just">
              <a:buClr>
                <a:srgbClr val="FFC000"/>
              </a:buClr>
              <a:buFont typeface="Wingdings" panose="05000000000000000000" pitchFamily="2" charset="2"/>
              <a:buChar char="ü"/>
            </a:pPr>
            <a:r>
              <a:rPr lang="pt-BR" sz="2000">
                <a:solidFill>
                  <a:srgbClr val="201F1E"/>
                </a:solidFill>
              </a:rPr>
              <a:t>  Esses novos valores serão incorporados ao arquivo HIDR.DAT a partir do PMO de maio de 2022.</a:t>
            </a:r>
            <a:endParaRPr lang="pt-BR" sz="2000" b="0" i="0">
              <a:solidFill>
                <a:srgbClr val="323130"/>
              </a:solidFill>
              <a:effectLst/>
            </a:endParaRPr>
          </a:p>
        </p:txBody>
      </p:sp>
      <p:pic>
        <p:nvPicPr>
          <p:cNvPr id="3" name="Imagem 2">
            <a:extLst>
              <a:ext uri="{FF2B5EF4-FFF2-40B4-BE49-F238E27FC236}">
                <a16:creationId xmlns:a16="http://schemas.microsoft.com/office/drawing/2014/main" id="{73427A7A-3B5B-48D0-AEC6-8765D47429C1}"/>
              </a:ext>
            </a:extLst>
          </p:cNvPr>
          <p:cNvPicPr>
            <a:picLocks noChangeAspect="1"/>
          </p:cNvPicPr>
          <p:nvPr/>
        </p:nvPicPr>
        <p:blipFill rotWithShape="1">
          <a:blip r:embed="rId2"/>
          <a:srcRect l="1369" t="3411" r="1934" b="3541"/>
          <a:stretch/>
        </p:blipFill>
        <p:spPr>
          <a:xfrm>
            <a:off x="2256574" y="2151247"/>
            <a:ext cx="7807421" cy="3168000"/>
          </a:xfrm>
          <a:prstGeom prst="rect">
            <a:avLst/>
          </a:prstGeom>
        </p:spPr>
      </p:pic>
    </p:spTree>
    <p:extLst>
      <p:ext uri="{BB962C8B-B14F-4D97-AF65-F5344CB8AC3E}">
        <p14:creationId xmlns:p14="http://schemas.microsoft.com/office/powerpoint/2010/main" val="38604286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pt-BR"/>
              <a:t>Agenda</a:t>
            </a:r>
          </a:p>
        </p:txBody>
      </p:sp>
      <p:sp>
        <p:nvSpPr>
          <p:cNvPr id="5" name="Espaço Reservado para Conteúdo 4"/>
          <p:cNvSpPr>
            <a:spLocks noGrp="1"/>
          </p:cNvSpPr>
          <p:nvPr>
            <p:ph idx="1"/>
          </p:nvPr>
        </p:nvSpPr>
        <p:spPr>
          <a:xfrm>
            <a:off x="659312" y="637099"/>
            <a:ext cx="10655300" cy="5590664"/>
          </a:xfrm>
        </p:spPr>
        <p:txBody>
          <a:bodyPr/>
          <a:lstStyle/>
          <a:p>
            <a:pPr>
              <a:spcBef>
                <a:spcPts val="600"/>
              </a:spcBef>
            </a:pPr>
            <a:r>
              <a:rPr lang="pt-BR" sz="2000">
                <a:solidFill>
                  <a:schemeClr val="bg2">
                    <a:lumMod val="50000"/>
                  </a:schemeClr>
                </a:solidFill>
              </a:rPr>
              <a:t>Pontos de Destaque</a:t>
            </a:r>
          </a:p>
          <a:p>
            <a:pPr>
              <a:spcBef>
                <a:spcPts val="600"/>
              </a:spcBef>
            </a:pPr>
            <a:r>
              <a:rPr lang="pt-BR" sz="2000"/>
              <a:t>Análise do comportamento do PLD de abril de 2022</a:t>
            </a:r>
          </a:p>
          <a:p>
            <a:pPr lvl="1">
              <a:spcBef>
                <a:spcPts val="600"/>
              </a:spcBef>
            </a:pPr>
            <a:r>
              <a:rPr lang="pt-BR" sz="2000"/>
              <a:t>Cenário </a:t>
            </a:r>
            <a:r>
              <a:rPr lang="pt-BR" sz="2000" err="1"/>
              <a:t>Hidrometeorológico</a:t>
            </a:r>
            <a:endParaRPr lang="pt-BR" sz="2000"/>
          </a:p>
          <a:p>
            <a:pPr lvl="1">
              <a:spcBef>
                <a:spcPts val="600"/>
              </a:spcBef>
            </a:pPr>
            <a:r>
              <a:rPr lang="pt-BR" sz="2000">
                <a:solidFill>
                  <a:schemeClr val="bg2">
                    <a:lumMod val="50000"/>
                  </a:schemeClr>
                </a:solidFill>
              </a:rPr>
              <a:t>Análise e Acompanhamento da Carga</a:t>
            </a:r>
          </a:p>
          <a:p>
            <a:pPr lvl="1">
              <a:spcBef>
                <a:spcPts val="600"/>
              </a:spcBef>
            </a:pPr>
            <a:r>
              <a:rPr lang="pt-BR" sz="2000">
                <a:solidFill>
                  <a:schemeClr val="bg2">
                    <a:lumMod val="50000"/>
                  </a:schemeClr>
                </a:solidFill>
              </a:rPr>
              <a:t>Previsibilidade para o cálculo do PLD</a:t>
            </a:r>
          </a:p>
          <a:p>
            <a:pPr lvl="1">
              <a:spcBef>
                <a:spcPts val="600"/>
              </a:spcBef>
            </a:pPr>
            <a:r>
              <a:rPr lang="pt-BR" sz="2000">
                <a:solidFill>
                  <a:schemeClr val="bg2">
                    <a:lumMod val="50000"/>
                  </a:schemeClr>
                </a:solidFill>
              </a:rPr>
              <a:t>Histórico do PLD</a:t>
            </a:r>
          </a:p>
          <a:p>
            <a:pPr lvl="1">
              <a:spcBef>
                <a:spcPts val="600"/>
              </a:spcBef>
            </a:pPr>
            <a:r>
              <a:rPr lang="pt-BR" sz="2000">
                <a:solidFill>
                  <a:schemeClr val="bg2">
                    <a:lumMod val="50000"/>
                  </a:schemeClr>
                </a:solidFill>
              </a:rPr>
              <a:t>DECOMP</a:t>
            </a:r>
          </a:p>
          <a:p>
            <a:pPr lvl="1">
              <a:spcBef>
                <a:spcPts val="600"/>
              </a:spcBef>
            </a:pPr>
            <a:r>
              <a:rPr lang="pt-BR" sz="2000">
                <a:solidFill>
                  <a:schemeClr val="bg2">
                    <a:lumMod val="50000"/>
                  </a:schemeClr>
                </a:solidFill>
              </a:rPr>
              <a:t>DESSEM</a:t>
            </a:r>
          </a:p>
          <a:p>
            <a:pPr>
              <a:spcBef>
                <a:spcPts val="600"/>
              </a:spcBef>
            </a:pPr>
            <a:r>
              <a:rPr lang="pt-BR" sz="2000">
                <a:solidFill>
                  <a:schemeClr val="bg2">
                    <a:lumMod val="50000"/>
                  </a:schemeClr>
                </a:solidFill>
              </a:rPr>
              <a:t>Próximos Encontros do PLD</a:t>
            </a:r>
          </a:p>
        </p:txBody>
      </p:sp>
    </p:spTree>
    <p:extLst>
      <p:ext uri="{BB962C8B-B14F-4D97-AF65-F5344CB8AC3E}">
        <p14:creationId xmlns:p14="http://schemas.microsoft.com/office/powerpoint/2010/main" val="18062411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p:cNvSpPr>
            <a:spLocks noGrp="1"/>
          </p:cNvSpPr>
          <p:nvPr>
            <p:ph type="title"/>
          </p:nvPr>
        </p:nvSpPr>
        <p:spPr>
          <a:xfrm>
            <a:off x="512147" y="110448"/>
            <a:ext cx="9496819" cy="341632"/>
          </a:xfrm>
        </p:spPr>
        <p:txBody>
          <a:bodyPr/>
          <a:lstStyle/>
          <a:p>
            <a:r>
              <a:rPr lang="pt-BR" sz="1800"/>
              <a:t>Generalização do modelo SMAP/ONS</a:t>
            </a:r>
            <a:endParaRPr lang="pt-BR" sz="1400"/>
          </a:p>
        </p:txBody>
      </p:sp>
      <p:sp>
        <p:nvSpPr>
          <p:cNvPr id="7" name="Retângulo 6">
            <a:extLst>
              <a:ext uri="{FF2B5EF4-FFF2-40B4-BE49-F238E27FC236}">
                <a16:creationId xmlns:a16="http://schemas.microsoft.com/office/drawing/2014/main" id="{09D9956C-E0D8-4757-9D81-7EC3E79764F7}"/>
              </a:ext>
            </a:extLst>
          </p:cNvPr>
          <p:cNvSpPr/>
          <p:nvPr/>
        </p:nvSpPr>
        <p:spPr>
          <a:xfrm>
            <a:off x="246331" y="801506"/>
            <a:ext cx="11413588" cy="3644075"/>
          </a:xfrm>
          <a:prstGeom prst="rect">
            <a:avLst/>
          </a:prstGeom>
          <a:noFill/>
          <a:ln w="9525">
            <a:noFill/>
            <a:miter lim="800000"/>
            <a:headEnd/>
            <a:tailEnd/>
          </a:ln>
        </p:spPr>
        <p:txBody>
          <a:bodyPr wrap="square">
            <a:spAutoFit/>
          </a:bodyPr>
          <a:lstStyle/>
          <a:p>
            <a:pPr marL="0" lvl="2" algn="just">
              <a:lnSpc>
                <a:spcPct val="90000"/>
              </a:lnSpc>
              <a:spcBef>
                <a:spcPts val="500"/>
              </a:spcBef>
              <a:spcAft>
                <a:spcPts val="1200"/>
              </a:spcAft>
              <a:buClr>
                <a:srgbClr val="FFC000"/>
              </a:buClr>
              <a:defRPr/>
            </a:pPr>
            <a:r>
              <a:rPr lang="pt-BR">
                <a:solidFill>
                  <a:prstClr val="black">
                    <a:lumMod val="75000"/>
                    <a:lumOff val="25000"/>
                  </a:prstClr>
                </a:solidFill>
                <a:latin typeface="Calibri" panose="020F0502020204030204"/>
              </a:rPr>
              <a:t>A partir do </a:t>
            </a:r>
            <a:r>
              <a:rPr lang="pt-BR" b="1">
                <a:solidFill>
                  <a:prstClr val="black">
                    <a:lumMod val="75000"/>
                    <a:lumOff val="25000"/>
                  </a:prstClr>
                </a:solidFill>
                <a:latin typeface="Calibri" panose="020F0502020204030204"/>
              </a:rPr>
              <a:t>PMO Novembro</a:t>
            </a:r>
            <a:r>
              <a:rPr lang="pt-BR">
                <a:solidFill>
                  <a:prstClr val="black">
                    <a:lumMod val="75000"/>
                    <a:lumOff val="25000"/>
                  </a:prstClr>
                </a:solidFill>
                <a:latin typeface="Calibri" panose="020F0502020204030204"/>
              </a:rPr>
              <a:t>:</a:t>
            </a:r>
          </a:p>
          <a:p>
            <a:pPr marL="285750" lvl="2" indent="-285750" algn="just">
              <a:lnSpc>
                <a:spcPct val="90000"/>
              </a:lnSpc>
              <a:spcBef>
                <a:spcPts val="500"/>
              </a:spcBef>
              <a:spcAft>
                <a:spcPts val="1200"/>
              </a:spcAft>
              <a:buClr>
                <a:srgbClr val="FFC000"/>
              </a:buClr>
              <a:buFont typeface="Wingdings" panose="05000000000000000000" pitchFamily="2" charset="2"/>
              <a:buChar char="ü"/>
              <a:defRPr/>
            </a:pPr>
            <a:r>
              <a:rPr lang="pt-BR">
                <a:solidFill>
                  <a:prstClr val="black">
                    <a:lumMod val="75000"/>
                    <a:lumOff val="25000"/>
                  </a:prstClr>
                </a:solidFill>
                <a:latin typeface="Calibri" panose="020F0502020204030204"/>
              </a:rPr>
              <a:t>O </a:t>
            </a:r>
            <a:r>
              <a:rPr lang="pt-BR" b="1">
                <a:solidFill>
                  <a:prstClr val="black">
                    <a:lumMod val="75000"/>
                    <a:lumOff val="25000"/>
                  </a:prstClr>
                </a:solidFill>
                <a:latin typeface="Calibri" panose="020F0502020204030204"/>
              </a:rPr>
              <a:t>modelo SMAP/ONS </a:t>
            </a:r>
            <a:r>
              <a:rPr lang="pt-BR">
                <a:solidFill>
                  <a:prstClr val="black">
                    <a:lumMod val="75000"/>
                    <a:lumOff val="25000"/>
                  </a:prstClr>
                </a:solidFill>
                <a:latin typeface="Calibri" panose="020F0502020204030204"/>
              </a:rPr>
              <a:t>substituirá o modelo </a:t>
            </a:r>
            <a:r>
              <a:rPr lang="pt-BR" err="1">
                <a:solidFill>
                  <a:prstClr val="black">
                    <a:lumMod val="75000"/>
                    <a:lumOff val="25000"/>
                  </a:prstClr>
                </a:solidFill>
                <a:latin typeface="Calibri" panose="020F0502020204030204"/>
              </a:rPr>
              <a:t>Previvaz</a:t>
            </a:r>
            <a:r>
              <a:rPr lang="pt-BR">
                <a:solidFill>
                  <a:prstClr val="black">
                    <a:lumMod val="75000"/>
                    <a:lumOff val="25000"/>
                  </a:prstClr>
                </a:solidFill>
                <a:latin typeface="Calibri" panose="020F0502020204030204"/>
              </a:rPr>
              <a:t> para previsão de vazões (1ª e 2ª semanas operativas a frente) nas </a:t>
            </a:r>
            <a:r>
              <a:rPr lang="pt-BR" err="1">
                <a:solidFill>
                  <a:prstClr val="black">
                    <a:lumMod val="75000"/>
                    <a:lumOff val="25000"/>
                  </a:prstClr>
                </a:solidFill>
                <a:latin typeface="Calibri" panose="020F0502020204030204"/>
              </a:rPr>
              <a:t>UHEs</a:t>
            </a:r>
            <a:r>
              <a:rPr lang="pt-BR">
                <a:solidFill>
                  <a:prstClr val="black">
                    <a:lumMod val="75000"/>
                    <a:lumOff val="25000"/>
                  </a:prstClr>
                </a:solidFill>
                <a:latin typeface="Calibri" panose="020F0502020204030204"/>
              </a:rPr>
              <a:t> da </a:t>
            </a:r>
            <a:r>
              <a:rPr lang="pt-BR" b="1">
                <a:solidFill>
                  <a:prstClr val="black">
                    <a:lumMod val="75000"/>
                    <a:lumOff val="25000"/>
                  </a:prstClr>
                </a:solidFill>
                <a:latin typeface="Calibri" panose="020F0502020204030204"/>
              </a:rPr>
              <a:t>bacia do rio Paraguai: </a:t>
            </a:r>
            <a:r>
              <a:rPr lang="pt-BR">
                <a:solidFill>
                  <a:prstClr val="black">
                    <a:lumMod val="75000"/>
                    <a:lumOff val="25000"/>
                  </a:prstClr>
                </a:solidFill>
                <a:latin typeface="Calibri" panose="020F0502020204030204"/>
              </a:rPr>
              <a:t>nova calibração apresentada no PMO Outubro;</a:t>
            </a:r>
          </a:p>
          <a:p>
            <a:pPr marL="285750" lvl="2" indent="-285750" algn="just">
              <a:lnSpc>
                <a:spcPct val="90000"/>
              </a:lnSpc>
              <a:spcBef>
                <a:spcPts val="500"/>
              </a:spcBef>
              <a:spcAft>
                <a:spcPts val="1200"/>
              </a:spcAft>
              <a:buClr>
                <a:srgbClr val="FFC000"/>
              </a:buClr>
              <a:buFont typeface="Wingdings" panose="05000000000000000000" pitchFamily="2" charset="2"/>
              <a:buChar char="ü"/>
              <a:defRPr/>
            </a:pPr>
            <a:r>
              <a:rPr lang="pt-BR">
                <a:solidFill>
                  <a:prstClr val="black">
                    <a:lumMod val="75000"/>
                    <a:lumOff val="25000"/>
                  </a:prstClr>
                </a:solidFill>
                <a:latin typeface="Calibri" panose="020F0502020204030204"/>
              </a:rPr>
              <a:t>O </a:t>
            </a:r>
            <a:r>
              <a:rPr lang="pt-BR" b="1">
                <a:solidFill>
                  <a:prstClr val="black">
                    <a:lumMod val="75000"/>
                    <a:lumOff val="25000"/>
                  </a:prstClr>
                </a:solidFill>
                <a:latin typeface="Calibri" panose="020F0502020204030204"/>
              </a:rPr>
              <a:t>modelo SMAP/ONS </a:t>
            </a:r>
            <a:r>
              <a:rPr lang="pt-BR">
                <a:solidFill>
                  <a:prstClr val="black">
                    <a:lumMod val="75000"/>
                    <a:lumOff val="25000"/>
                  </a:prstClr>
                </a:solidFill>
                <a:latin typeface="Calibri" panose="020F0502020204030204"/>
              </a:rPr>
              <a:t>substituirá o modelo </a:t>
            </a:r>
            <a:r>
              <a:rPr lang="pt-BR" err="1">
                <a:solidFill>
                  <a:prstClr val="black">
                    <a:lumMod val="75000"/>
                    <a:lumOff val="25000"/>
                  </a:prstClr>
                </a:solidFill>
                <a:latin typeface="Calibri" panose="020F0502020204030204"/>
              </a:rPr>
              <a:t>Previvaz</a:t>
            </a:r>
            <a:r>
              <a:rPr lang="pt-BR">
                <a:solidFill>
                  <a:prstClr val="black">
                    <a:lumMod val="75000"/>
                    <a:lumOff val="25000"/>
                  </a:prstClr>
                </a:solidFill>
                <a:latin typeface="Calibri" panose="020F0502020204030204"/>
              </a:rPr>
              <a:t> para previsão de vazões (1ª e 2ª semanas operativas a frente) nas </a:t>
            </a:r>
            <a:r>
              <a:rPr lang="pt-BR" err="1">
                <a:solidFill>
                  <a:prstClr val="black">
                    <a:lumMod val="75000"/>
                    <a:lumOff val="25000"/>
                  </a:prstClr>
                </a:solidFill>
                <a:latin typeface="Calibri" panose="020F0502020204030204"/>
              </a:rPr>
              <a:t>UHEs</a:t>
            </a:r>
            <a:r>
              <a:rPr lang="pt-BR">
                <a:solidFill>
                  <a:prstClr val="black">
                    <a:lumMod val="75000"/>
                    <a:lumOff val="25000"/>
                  </a:prstClr>
                </a:solidFill>
                <a:latin typeface="Calibri" panose="020F0502020204030204"/>
              </a:rPr>
              <a:t> das </a:t>
            </a:r>
            <a:r>
              <a:rPr lang="pt-BR" b="1">
                <a:solidFill>
                  <a:prstClr val="black">
                    <a:lumMod val="75000"/>
                    <a:lumOff val="25000"/>
                  </a:prstClr>
                </a:solidFill>
                <a:latin typeface="Calibri" panose="020F0502020204030204"/>
              </a:rPr>
              <a:t>bacias dos rios Paraguaçu, Itabapoana, Mucuri e Doce;</a:t>
            </a:r>
          </a:p>
          <a:p>
            <a:pPr marL="285750" lvl="2" indent="-285750" algn="just">
              <a:lnSpc>
                <a:spcPct val="90000"/>
              </a:lnSpc>
              <a:spcBef>
                <a:spcPts val="500"/>
              </a:spcBef>
              <a:spcAft>
                <a:spcPts val="1200"/>
              </a:spcAft>
              <a:buClr>
                <a:srgbClr val="FFC000"/>
              </a:buClr>
              <a:buFont typeface="Wingdings" panose="05000000000000000000" pitchFamily="2" charset="2"/>
              <a:buChar char="ü"/>
              <a:defRPr/>
            </a:pPr>
            <a:endParaRPr lang="pt-BR" b="1">
              <a:solidFill>
                <a:prstClr val="black">
                  <a:lumMod val="75000"/>
                  <a:lumOff val="25000"/>
                </a:prstClr>
              </a:solidFill>
              <a:latin typeface="Calibri" panose="020F0502020204030204"/>
            </a:endParaRPr>
          </a:p>
          <a:p>
            <a:pPr marL="285750" lvl="2" indent="-285750" algn="just">
              <a:lnSpc>
                <a:spcPct val="90000"/>
              </a:lnSpc>
              <a:spcBef>
                <a:spcPts val="500"/>
              </a:spcBef>
              <a:spcAft>
                <a:spcPts val="1200"/>
              </a:spcAft>
              <a:buClr>
                <a:srgbClr val="FFC000"/>
              </a:buClr>
              <a:buFont typeface="Wingdings" panose="05000000000000000000" pitchFamily="2" charset="2"/>
              <a:buChar char="ü"/>
              <a:defRPr/>
            </a:pPr>
            <a:endParaRPr lang="pt-BR" b="1">
              <a:solidFill>
                <a:prstClr val="black">
                  <a:lumMod val="75000"/>
                  <a:lumOff val="25000"/>
                </a:prstClr>
              </a:solidFill>
              <a:latin typeface="Calibri" panose="020F0502020204030204"/>
            </a:endParaRPr>
          </a:p>
          <a:p>
            <a:pPr marL="285750" lvl="2" indent="-285750" algn="just">
              <a:lnSpc>
                <a:spcPct val="90000"/>
              </a:lnSpc>
              <a:spcBef>
                <a:spcPts val="500"/>
              </a:spcBef>
              <a:spcAft>
                <a:spcPts val="1200"/>
              </a:spcAft>
              <a:buClr>
                <a:srgbClr val="FFC000"/>
              </a:buClr>
              <a:buFont typeface="Wingdings" panose="05000000000000000000" pitchFamily="2" charset="2"/>
              <a:buChar char="ü"/>
              <a:defRPr/>
            </a:pPr>
            <a:endParaRPr lang="pt-BR"/>
          </a:p>
          <a:p>
            <a:pPr marL="285750" lvl="2" indent="-285750" algn="just">
              <a:lnSpc>
                <a:spcPct val="90000"/>
              </a:lnSpc>
              <a:spcBef>
                <a:spcPts val="500"/>
              </a:spcBef>
              <a:spcAft>
                <a:spcPts val="1200"/>
              </a:spcAft>
              <a:buClr>
                <a:srgbClr val="FFC000"/>
              </a:buClr>
              <a:buFont typeface="Wingdings" panose="05000000000000000000" pitchFamily="2" charset="2"/>
              <a:buChar char="ü"/>
              <a:defRPr/>
            </a:pPr>
            <a:r>
              <a:rPr lang="pt-BR"/>
              <a:t>Uso oficial da versão do </a:t>
            </a:r>
            <a:r>
              <a:rPr lang="pt-BR" err="1"/>
              <a:t>Previvaz</a:t>
            </a:r>
            <a:r>
              <a:rPr lang="pt-BR"/>
              <a:t> com 53 semanas.</a:t>
            </a:r>
            <a:endParaRPr lang="pt-BR" b="1">
              <a:solidFill>
                <a:prstClr val="black">
                  <a:lumMod val="75000"/>
                  <a:lumOff val="25000"/>
                </a:prstClr>
              </a:solidFill>
              <a:latin typeface="Calibri" panose="020F0502020204030204"/>
            </a:endParaRPr>
          </a:p>
        </p:txBody>
      </p:sp>
      <p:pic>
        <p:nvPicPr>
          <p:cNvPr id="9" name="Imagem 8">
            <a:extLst>
              <a:ext uri="{FF2B5EF4-FFF2-40B4-BE49-F238E27FC236}">
                <a16:creationId xmlns:a16="http://schemas.microsoft.com/office/drawing/2014/main" id="{C88FDE99-1F32-4219-B0F3-90350F67C3C0}"/>
              </a:ext>
            </a:extLst>
          </p:cNvPr>
          <p:cNvPicPr>
            <a:picLocks noChangeAspect="1"/>
          </p:cNvPicPr>
          <p:nvPr/>
        </p:nvPicPr>
        <p:blipFill rotWithShape="1">
          <a:blip r:embed="rId2"/>
          <a:srcRect t="25057"/>
          <a:stretch/>
        </p:blipFill>
        <p:spPr>
          <a:xfrm>
            <a:off x="3546724" y="2625607"/>
            <a:ext cx="2262472" cy="1095055"/>
          </a:xfrm>
          <a:prstGeom prst="rect">
            <a:avLst/>
          </a:prstGeom>
        </p:spPr>
      </p:pic>
      <p:cxnSp>
        <p:nvCxnSpPr>
          <p:cNvPr id="13" name="Conector de Seta Reta 12">
            <a:extLst>
              <a:ext uri="{FF2B5EF4-FFF2-40B4-BE49-F238E27FC236}">
                <a16:creationId xmlns:a16="http://schemas.microsoft.com/office/drawing/2014/main" id="{F9090BB4-1E2E-43B7-AF45-95C3D38FDA41}"/>
              </a:ext>
            </a:extLst>
          </p:cNvPr>
          <p:cNvCxnSpPr/>
          <p:nvPr/>
        </p:nvCxnSpPr>
        <p:spPr>
          <a:xfrm>
            <a:off x="5413863" y="3407363"/>
            <a:ext cx="1040248" cy="0"/>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pic>
        <p:nvPicPr>
          <p:cNvPr id="11" name="Imagem 10">
            <a:extLst>
              <a:ext uri="{FF2B5EF4-FFF2-40B4-BE49-F238E27FC236}">
                <a16:creationId xmlns:a16="http://schemas.microsoft.com/office/drawing/2014/main" id="{B7834839-8EEF-4B62-B4C9-FAF23C07F0D4}"/>
              </a:ext>
            </a:extLst>
          </p:cNvPr>
          <p:cNvPicPr>
            <a:picLocks noChangeAspect="1"/>
          </p:cNvPicPr>
          <p:nvPr/>
        </p:nvPicPr>
        <p:blipFill>
          <a:blip r:embed="rId3"/>
          <a:stretch>
            <a:fillRect/>
          </a:stretch>
        </p:blipFill>
        <p:spPr>
          <a:xfrm>
            <a:off x="6600449" y="4579457"/>
            <a:ext cx="2647019" cy="1083575"/>
          </a:xfrm>
          <a:prstGeom prst="rect">
            <a:avLst/>
          </a:prstGeom>
        </p:spPr>
      </p:pic>
      <p:grpSp>
        <p:nvGrpSpPr>
          <p:cNvPr id="16" name="Agrupar 15">
            <a:extLst>
              <a:ext uri="{FF2B5EF4-FFF2-40B4-BE49-F238E27FC236}">
                <a16:creationId xmlns:a16="http://schemas.microsoft.com/office/drawing/2014/main" id="{6DD1588A-CC01-479A-A044-BB002FC57F3D}"/>
              </a:ext>
            </a:extLst>
          </p:cNvPr>
          <p:cNvGrpSpPr/>
          <p:nvPr/>
        </p:nvGrpSpPr>
        <p:grpSpPr>
          <a:xfrm>
            <a:off x="1081798" y="4370655"/>
            <a:ext cx="4929852" cy="874772"/>
            <a:chOff x="512147" y="5439494"/>
            <a:chExt cx="4929852" cy="874772"/>
          </a:xfrm>
        </p:grpSpPr>
        <p:pic>
          <p:nvPicPr>
            <p:cNvPr id="14" name="Imagem 13">
              <a:extLst>
                <a:ext uri="{FF2B5EF4-FFF2-40B4-BE49-F238E27FC236}">
                  <a16:creationId xmlns:a16="http://schemas.microsoft.com/office/drawing/2014/main" id="{C1E8A212-70A9-48A0-A6BE-6EF9B2FF6DB6}"/>
                </a:ext>
              </a:extLst>
            </p:cNvPr>
            <p:cNvPicPr>
              <a:picLocks noChangeAspect="1"/>
            </p:cNvPicPr>
            <p:nvPr/>
          </p:nvPicPr>
          <p:blipFill rotWithShape="1">
            <a:blip r:embed="rId4"/>
            <a:srcRect t="7985"/>
            <a:stretch/>
          </p:blipFill>
          <p:spPr>
            <a:xfrm>
              <a:off x="814680" y="5648296"/>
              <a:ext cx="4116402" cy="665970"/>
            </a:xfrm>
            <a:prstGeom prst="rect">
              <a:avLst/>
            </a:prstGeom>
          </p:spPr>
        </p:pic>
        <p:sp>
          <p:nvSpPr>
            <p:cNvPr id="15" name="Retângulo 14">
              <a:extLst>
                <a:ext uri="{FF2B5EF4-FFF2-40B4-BE49-F238E27FC236}">
                  <a16:creationId xmlns:a16="http://schemas.microsoft.com/office/drawing/2014/main" id="{CBFA9766-20A0-4933-9EE4-D89DECD71471}"/>
                </a:ext>
              </a:extLst>
            </p:cNvPr>
            <p:cNvSpPr/>
            <p:nvPr/>
          </p:nvSpPr>
          <p:spPr>
            <a:xfrm>
              <a:off x="512147" y="5439494"/>
              <a:ext cx="4929852" cy="26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cxnSp>
        <p:nvCxnSpPr>
          <p:cNvPr id="17" name="Conector de Seta Reta 16">
            <a:extLst>
              <a:ext uri="{FF2B5EF4-FFF2-40B4-BE49-F238E27FC236}">
                <a16:creationId xmlns:a16="http://schemas.microsoft.com/office/drawing/2014/main" id="{F57F62F9-3706-4DB8-B66F-60BCDFF9ED04}"/>
              </a:ext>
            </a:extLst>
          </p:cNvPr>
          <p:cNvCxnSpPr/>
          <p:nvPr/>
        </p:nvCxnSpPr>
        <p:spPr>
          <a:xfrm>
            <a:off x="5472300" y="4807549"/>
            <a:ext cx="1040248" cy="0"/>
          </a:xfrm>
          <a:prstGeom prst="straightConnector1">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pic>
        <p:nvPicPr>
          <p:cNvPr id="19" name="Imagem 18">
            <a:extLst>
              <a:ext uri="{FF2B5EF4-FFF2-40B4-BE49-F238E27FC236}">
                <a16:creationId xmlns:a16="http://schemas.microsoft.com/office/drawing/2014/main" id="{6AD18A04-0C69-4938-8865-5F820BDCEF1D}"/>
              </a:ext>
            </a:extLst>
          </p:cNvPr>
          <p:cNvPicPr>
            <a:picLocks noChangeAspect="1"/>
          </p:cNvPicPr>
          <p:nvPr/>
        </p:nvPicPr>
        <p:blipFill>
          <a:blip r:embed="rId5"/>
          <a:stretch>
            <a:fillRect/>
          </a:stretch>
        </p:blipFill>
        <p:spPr>
          <a:xfrm>
            <a:off x="6600449" y="2867760"/>
            <a:ext cx="1720801" cy="1095055"/>
          </a:xfrm>
          <a:prstGeom prst="rect">
            <a:avLst/>
          </a:prstGeom>
        </p:spPr>
      </p:pic>
      <p:sp>
        <p:nvSpPr>
          <p:cNvPr id="12" name="Estrela: 5 Pontas 11">
            <a:extLst>
              <a:ext uri="{FF2B5EF4-FFF2-40B4-BE49-F238E27FC236}">
                <a16:creationId xmlns:a16="http://schemas.microsoft.com/office/drawing/2014/main" id="{9EE705A5-B6E6-4DC9-8F9B-BBCAB800C547}"/>
              </a:ext>
            </a:extLst>
          </p:cNvPr>
          <p:cNvSpPr/>
          <p:nvPr/>
        </p:nvSpPr>
        <p:spPr>
          <a:xfrm>
            <a:off x="2913413" y="1194968"/>
            <a:ext cx="6365174" cy="478575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t>Azambuja</a:t>
            </a:r>
          </a:p>
        </p:txBody>
      </p:sp>
    </p:spTree>
    <p:extLst>
      <p:ext uri="{BB962C8B-B14F-4D97-AF65-F5344CB8AC3E}">
        <p14:creationId xmlns:p14="http://schemas.microsoft.com/office/powerpoint/2010/main" val="41121799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Imagem 22">
            <a:extLst>
              <a:ext uri="{FF2B5EF4-FFF2-40B4-BE49-F238E27FC236}">
                <a16:creationId xmlns:a16="http://schemas.microsoft.com/office/drawing/2014/main" id="{F92CC073-E780-43B9-9D9B-4A1FA08A801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3376463" y="3596852"/>
            <a:ext cx="2502895" cy="3239993"/>
          </a:xfrm>
          <a:prstGeom prst="rect">
            <a:avLst/>
          </a:prstGeom>
        </p:spPr>
      </p:pic>
      <p:pic>
        <p:nvPicPr>
          <p:cNvPr id="24" name="Imagem 23">
            <a:extLst>
              <a:ext uri="{FF2B5EF4-FFF2-40B4-BE49-F238E27FC236}">
                <a16:creationId xmlns:a16="http://schemas.microsoft.com/office/drawing/2014/main" id="{F199E1AB-544B-4B76-8638-8D1FBBA9448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98080" y="3596852"/>
            <a:ext cx="2502895" cy="3239993"/>
          </a:xfrm>
          <a:prstGeom prst="rect">
            <a:avLst/>
          </a:prstGeom>
        </p:spPr>
      </p:pic>
      <p:sp>
        <p:nvSpPr>
          <p:cNvPr id="2" name="Título 1"/>
          <p:cNvSpPr>
            <a:spLocks noGrp="1"/>
          </p:cNvSpPr>
          <p:nvPr>
            <p:ph type="title"/>
          </p:nvPr>
        </p:nvSpPr>
        <p:spPr>
          <a:xfrm>
            <a:off x="498080" y="11974"/>
            <a:ext cx="9496819" cy="563231"/>
          </a:xfrm>
        </p:spPr>
        <p:txBody>
          <a:bodyPr/>
          <a:lstStyle/>
          <a:p>
            <a:r>
              <a:rPr lang="pt-BR" sz="1800"/>
              <a:t>Precipitação observada e prevista</a:t>
            </a:r>
            <a:br>
              <a:rPr lang="pt-BR" sz="1600"/>
            </a:br>
            <a:r>
              <a:rPr lang="pt-BR" sz="1600" b="0"/>
              <a:t>Acumulado e anomalia por semana operativa (Abril/2022)</a:t>
            </a:r>
            <a:endParaRPr lang="pt-BR" sz="1400"/>
          </a:p>
        </p:txBody>
      </p:sp>
      <p:sp>
        <p:nvSpPr>
          <p:cNvPr id="13" name="CaixaDeTexto 12"/>
          <p:cNvSpPr txBox="1"/>
          <p:nvPr/>
        </p:nvSpPr>
        <p:spPr>
          <a:xfrm>
            <a:off x="22683" y="6531975"/>
            <a:ext cx="835163" cy="33194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8" tIns="35718" rIns="35718" bIns="35718" numCol="1" spcCol="38100" rtlCol="0" anchor="ctr">
            <a:spAutoFit/>
          </a:bodyPr>
          <a:lstStyle/>
          <a:p>
            <a:pPr defTabSz="410751" hangingPunct="0"/>
            <a:r>
              <a:rPr lang="pt-BR" sz="844">
                <a:solidFill>
                  <a:srgbClr val="002060"/>
                </a:solidFill>
                <a:sym typeface="Helvetica Light"/>
              </a:rPr>
              <a:t>Fonte: CCEE </a:t>
            </a:r>
          </a:p>
          <a:p>
            <a:pPr defTabSz="410751" hangingPunct="0"/>
            <a:r>
              <a:rPr lang="pt-BR" sz="844">
                <a:solidFill>
                  <a:srgbClr val="002060"/>
                </a:solidFill>
              </a:rPr>
              <a:t>             CPC/NCEP</a:t>
            </a:r>
          </a:p>
        </p:txBody>
      </p:sp>
      <p:pic>
        <p:nvPicPr>
          <p:cNvPr id="12" name="Imagem 11">
            <a:extLst>
              <a:ext uri="{FF2B5EF4-FFF2-40B4-BE49-F238E27FC236}">
                <a16:creationId xmlns:a16="http://schemas.microsoft.com/office/drawing/2014/main" id="{A5B11A88-795D-45FA-ABEC-FFC09B41E3F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3376464" y="548703"/>
            <a:ext cx="2502894" cy="3239993"/>
          </a:xfrm>
          <a:prstGeom prst="rect">
            <a:avLst/>
          </a:prstGeom>
        </p:spPr>
      </p:pic>
      <p:pic>
        <p:nvPicPr>
          <p:cNvPr id="17" name="Imagem 16">
            <a:extLst>
              <a:ext uri="{FF2B5EF4-FFF2-40B4-BE49-F238E27FC236}">
                <a16:creationId xmlns:a16="http://schemas.microsoft.com/office/drawing/2014/main" id="{2C988564-E754-4B36-BAD2-95DE6663AEB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498080" y="548703"/>
            <a:ext cx="2502894" cy="3239993"/>
          </a:xfrm>
          <a:prstGeom prst="rect">
            <a:avLst/>
          </a:prstGeom>
        </p:spPr>
      </p:pic>
      <p:pic>
        <p:nvPicPr>
          <p:cNvPr id="22" name="Imagem 21">
            <a:extLst>
              <a:ext uri="{FF2B5EF4-FFF2-40B4-BE49-F238E27FC236}">
                <a16:creationId xmlns:a16="http://schemas.microsoft.com/office/drawing/2014/main" id="{402E9C30-9542-403E-8913-E90F0DD1FC1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6715708" y="920484"/>
            <a:ext cx="4265018" cy="2496429"/>
          </a:xfrm>
          <a:prstGeom prst="rect">
            <a:avLst/>
          </a:prstGeom>
        </p:spPr>
      </p:pic>
      <p:pic>
        <p:nvPicPr>
          <p:cNvPr id="27" name="Imagem 26">
            <a:extLst>
              <a:ext uri="{FF2B5EF4-FFF2-40B4-BE49-F238E27FC236}">
                <a16:creationId xmlns:a16="http://schemas.microsoft.com/office/drawing/2014/main" id="{B5855697-5F59-48C2-9FD2-A26410DE466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6713342" y="4049410"/>
            <a:ext cx="4269751" cy="2499200"/>
          </a:xfrm>
          <a:prstGeom prst="rect">
            <a:avLst/>
          </a:prstGeom>
        </p:spPr>
      </p:pic>
      <p:sp>
        <p:nvSpPr>
          <p:cNvPr id="19" name="Elipse 18">
            <a:extLst>
              <a:ext uri="{FF2B5EF4-FFF2-40B4-BE49-F238E27FC236}">
                <a16:creationId xmlns:a16="http://schemas.microsoft.com/office/drawing/2014/main" id="{46C9CF0B-DC30-4394-BD67-14D3ABD80C1B}"/>
              </a:ext>
            </a:extLst>
          </p:cNvPr>
          <p:cNvSpPr/>
          <p:nvPr/>
        </p:nvSpPr>
        <p:spPr>
          <a:xfrm rot="16200000">
            <a:off x="4336675" y="5534322"/>
            <a:ext cx="635545" cy="914403"/>
          </a:xfrm>
          <a:prstGeom prst="ellipse">
            <a:avLst/>
          </a:prstGeom>
          <a:noFill/>
          <a:ln>
            <a:solidFill>
              <a:srgbClr val="0000F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913801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m 7">
            <a:extLst>
              <a:ext uri="{FF2B5EF4-FFF2-40B4-BE49-F238E27FC236}">
                <a16:creationId xmlns:a16="http://schemas.microsoft.com/office/drawing/2014/main" id="{D2CC1D11-CA82-48B8-96E9-11A9DDB6DDC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604086" y="575205"/>
            <a:ext cx="8947239" cy="6291028"/>
          </a:xfrm>
          <a:prstGeom prst="rect">
            <a:avLst/>
          </a:prstGeom>
        </p:spPr>
      </p:pic>
      <p:sp>
        <p:nvSpPr>
          <p:cNvPr id="2" name="Título 1"/>
          <p:cNvSpPr>
            <a:spLocks noGrp="1"/>
          </p:cNvSpPr>
          <p:nvPr>
            <p:ph type="title"/>
          </p:nvPr>
        </p:nvSpPr>
        <p:spPr>
          <a:xfrm>
            <a:off x="498080" y="11974"/>
            <a:ext cx="9496819" cy="563231"/>
          </a:xfrm>
        </p:spPr>
        <p:txBody>
          <a:bodyPr/>
          <a:lstStyle/>
          <a:p>
            <a:r>
              <a:rPr lang="pt-BR" sz="1800"/>
              <a:t>ENA verificada e prevista</a:t>
            </a:r>
            <a:br>
              <a:rPr lang="pt-BR" sz="1800"/>
            </a:br>
            <a:r>
              <a:rPr lang="pt-BR" sz="1600" b="0"/>
              <a:t>Revisões 0 e 1 – Abril/2022</a:t>
            </a:r>
            <a:endParaRPr lang="pt-BR" sz="1400"/>
          </a:p>
        </p:txBody>
      </p:sp>
      <p:sp>
        <p:nvSpPr>
          <p:cNvPr id="3" name="CaixaDeTexto 2"/>
          <p:cNvSpPr txBox="1"/>
          <p:nvPr/>
        </p:nvSpPr>
        <p:spPr>
          <a:xfrm>
            <a:off x="3646180" y="628213"/>
            <a:ext cx="674287" cy="338554"/>
          </a:xfrm>
          <a:prstGeom prst="rect">
            <a:avLst/>
          </a:prstGeom>
          <a:noFill/>
        </p:spPr>
        <p:txBody>
          <a:bodyPr wrap="none" rtlCol="0">
            <a:spAutoFit/>
          </a:bodyPr>
          <a:lstStyle/>
          <a:p>
            <a:r>
              <a:rPr lang="pt-BR" sz="1600" b="1"/>
              <a:t>Norte</a:t>
            </a:r>
          </a:p>
        </p:txBody>
      </p:sp>
      <p:sp>
        <p:nvSpPr>
          <p:cNvPr id="18" name="CaixaDeTexto 17"/>
          <p:cNvSpPr txBox="1"/>
          <p:nvPr/>
        </p:nvSpPr>
        <p:spPr>
          <a:xfrm>
            <a:off x="8161759" y="628213"/>
            <a:ext cx="964431" cy="338554"/>
          </a:xfrm>
          <a:prstGeom prst="rect">
            <a:avLst/>
          </a:prstGeom>
          <a:noFill/>
        </p:spPr>
        <p:txBody>
          <a:bodyPr wrap="none" rtlCol="0">
            <a:spAutoFit/>
          </a:bodyPr>
          <a:lstStyle/>
          <a:p>
            <a:r>
              <a:rPr lang="pt-BR" sz="1600" b="1"/>
              <a:t>Nordeste</a:t>
            </a:r>
          </a:p>
        </p:txBody>
      </p:sp>
      <p:sp>
        <p:nvSpPr>
          <p:cNvPr id="19" name="CaixaDeTexto 18"/>
          <p:cNvSpPr txBox="1"/>
          <p:nvPr/>
        </p:nvSpPr>
        <p:spPr>
          <a:xfrm>
            <a:off x="3773972" y="3720720"/>
            <a:ext cx="442750" cy="338554"/>
          </a:xfrm>
          <a:prstGeom prst="rect">
            <a:avLst/>
          </a:prstGeom>
          <a:noFill/>
        </p:spPr>
        <p:txBody>
          <a:bodyPr wrap="none" rtlCol="0">
            <a:spAutoFit/>
          </a:bodyPr>
          <a:lstStyle/>
          <a:p>
            <a:r>
              <a:rPr lang="pt-BR" sz="1600" b="1"/>
              <a:t>Sul</a:t>
            </a:r>
          </a:p>
        </p:txBody>
      </p:sp>
      <p:sp>
        <p:nvSpPr>
          <p:cNvPr id="20" name="CaixaDeTexto 19"/>
          <p:cNvSpPr txBox="1"/>
          <p:nvPr/>
        </p:nvSpPr>
        <p:spPr>
          <a:xfrm>
            <a:off x="8168245" y="3698557"/>
            <a:ext cx="856325" cy="338554"/>
          </a:xfrm>
          <a:prstGeom prst="rect">
            <a:avLst/>
          </a:prstGeom>
          <a:noFill/>
        </p:spPr>
        <p:txBody>
          <a:bodyPr wrap="none" rtlCol="0">
            <a:spAutoFit/>
          </a:bodyPr>
          <a:lstStyle/>
          <a:p>
            <a:r>
              <a:rPr lang="pt-BR" sz="1600" b="1"/>
              <a:t>Sudeste</a:t>
            </a:r>
          </a:p>
        </p:txBody>
      </p:sp>
      <p:sp>
        <p:nvSpPr>
          <p:cNvPr id="33" name="CaixaDeTexto 32"/>
          <p:cNvSpPr txBox="1"/>
          <p:nvPr/>
        </p:nvSpPr>
        <p:spPr>
          <a:xfrm>
            <a:off x="12780" y="6526052"/>
            <a:ext cx="625170" cy="33194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8" tIns="35718" rIns="35718" bIns="35718" numCol="1" spcCol="38100" rtlCol="0" anchor="ctr">
            <a:spAutoFit/>
          </a:bodyPr>
          <a:lstStyle/>
          <a:p>
            <a:pPr defTabSz="410751" hangingPunct="0"/>
            <a:r>
              <a:rPr lang="pt-BR" sz="844">
                <a:solidFill>
                  <a:srgbClr val="002060"/>
                </a:solidFill>
                <a:sym typeface="Helvetica Light"/>
              </a:rPr>
              <a:t>Fonte: CCEE </a:t>
            </a:r>
          </a:p>
          <a:p>
            <a:pPr defTabSz="410751" hangingPunct="0"/>
            <a:r>
              <a:rPr lang="pt-BR" sz="844">
                <a:solidFill>
                  <a:srgbClr val="002060"/>
                </a:solidFill>
                <a:sym typeface="Helvetica Light"/>
              </a:rPr>
              <a:t>             ONS</a:t>
            </a:r>
          </a:p>
        </p:txBody>
      </p:sp>
      <p:sp>
        <p:nvSpPr>
          <p:cNvPr id="30" name="CaixaDeTexto 29">
            <a:extLst>
              <a:ext uri="{FF2B5EF4-FFF2-40B4-BE49-F238E27FC236}">
                <a16:creationId xmlns:a16="http://schemas.microsoft.com/office/drawing/2014/main" id="{6BFB1DD1-AEAA-4C03-8729-90E6239ADD44}"/>
              </a:ext>
            </a:extLst>
          </p:cNvPr>
          <p:cNvSpPr txBox="1"/>
          <p:nvPr/>
        </p:nvSpPr>
        <p:spPr>
          <a:xfrm>
            <a:off x="8557336" y="4587610"/>
            <a:ext cx="1897827" cy="307777"/>
          </a:xfrm>
          <a:prstGeom prst="rect">
            <a:avLst/>
          </a:prstGeom>
          <a:noFill/>
        </p:spPr>
        <p:txBody>
          <a:bodyPr wrap="none" rtlCol="0">
            <a:spAutoFit/>
          </a:bodyPr>
          <a:lstStyle/>
          <a:p>
            <a:r>
              <a:rPr lang="pt-BR" sz="1400">
                <a:solidFill>
                  <a:schemeClr val="accent2">
                    <a:lumMod val="75000"/>
                  </a:schemeClr>
                </a:solidFill>
              </a:rPr>
              <a:t>-1.154 </a:t>
            </a:r>
            <a:r>
              <a:rPr lang="pt-BR" sz="1400" err="1">
                <a:solidFill>
                  <a:schemeClr val="accent2">
                    <a:lumMod val="75000"/>
                  </a:schemeClr>
                </a:solidFill>
              </a:rPr>
              <a:t>MWmed</a:t>
            </a:r>
            <a:r>
              <a:rPr lang="pt-BR" sz="1400">
                <a:solidFill>
                  <a:schemeClr val="accent2">
                    <a:lumMod val="75000"/>
                  </a:schemeClr>
                </a:solidFill>
              </a:rPr>
              <a:t> no mês</a:t>
            </a:r>
          </a:p>
        </p:txBody>
      </p:sp>
      <p:sp>
        <p:nvSpPr>
          <p:cNvPr id="5" name="CaixaDeTexto 4">
            <a:extLst>
              <a:ext uri="{FF2B5EF4-FFF2-40B4-BE49-F238E27FC236}">
                <a16:creationId xmlns:a16="http://schemas.microsoft.com/office/drawing/2014/main" id="{A9798E95-A86F-445F-91D4-672F155F8577}"/>
              </a:ext>
            </a:extLst>
          </p:cNvPr>
          <p:cNvSpPr txBox="1"/>
          <p:nvPr/>
        </p:nvSpPr>
        <p:spPr>
          <a:xfrm>
            <a:off x="4216722" y="3825311"/>
            <a:ext cx="1674241" cy="769441"/>
          </a:xfrm>
          <a:prstGeom prst="rect">
            <a:avLst/>
          </a:prstGeom>
          <a:noFill/>
        </p:spPr>
        <p:txBody>
          <a:bodyPr wrap="square" rtlCol="0">
            <a:spAutoFit/>
          </a:bodyPr>
          <a:lstStyle/>
          <a:p>
            <a:pPr algn="just"/>
            <a:r>
              <a:rPr lang="pt-BR" sz="1100">
                <a:solidFill>
                  <a:srgbClr val="002060"/>
                </a:solidFill>
              </a:rPr>
              <a:t>Os </a:t>
            </a:r>
            <a:r>
              <a:rPr lang="pt-BR" sz="1100" err="1">
                <a:solidFill>
                  <a:srgbClr val="002060"/>
                </a:solidFill>
              </a:rPr>
              <a:t>submercados</a:t>
            </a:r>
            <a:r>
              <a:rPr lang="pt-BR" sz="1100">
                <a:solidFill>
                  <a:srgbClr val="002060"/>
                </a:solidFill>
              </a:rPr>
              <a:t> Sul e NE apresentaram aumento na expectativa de ENA para abril na RV1.</a:t>
            </a:r>
          </a:p>
        </p:txBody>
      </p:sp>
      <p:sp>
        <p:nvSpPr>
          <p:cNvPr id="26" name="Seta: para Baixo 25">
            <a:extLst>
              <a:ext uri="{FF2B5EF4-FFF2-40B4-BE49-F238E27FC236}">
                <a16:creationId xmlns:a16="http://schemas.microsoft.com/office/drawing/2014/main" id="{11483805-BE60-4D43-96A6-74096DF418CC}"/>
              </a:ext>
            </a:extLst>
          </p:cNvPr>
          <p:cNvSpPr/>
          <p:nvPr/>
        </p:nvSpPr>
        <p:spPr>
          <a:xfrm rot="10800000">
            <a:off x="3523436" y="4932907"/>
            <a:ext cx="185530" cy="246402"/>
          </a:xfrm>
          <a:prstGeom prst="downArrow">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7" name="CaixaDeTexto 26">
            <a:extLst>
              <a:ext uri="{FF2B5EF4-FFF2-40B4-BE49-F238E27FC236}">
                <a16:creationId xmlns:a16="http://schemas.microsoft.com/office/drawing/2014/main" id="{4D2E4F18-98CF-454A-A706-0D3267481CEF}"/>
              </a:ext>
            </a:extLst>
          </p:cNvPr>
          <p:cNvSpPr txBox="1"/>
          <p:nvPr/>
        </p:nvSpPr>
        <p:spPr>
          <a:xfrm>
            <a:off x="3052508" y="4572620"/>
            <a:ext cx="1001813" cy="276999"/>
          </a:xfrm>
          <a:prstGeom prst="rect">
            <a:avLst/>
          </a:prstGeom>
          <a:noFill/>
        </p:spPr>
        <p:txBody>
          <a:bodyPr wrap="none" rtlCol="0">
            <a:spAutoFit/>
          </a:bodyPr>
          <a:lstStyle/>
          <a:p>
            <a:r>
              <a:rPr lang="pt-BR" sz="1200">
                <a:solidFill>
                  <a:srgbClr val="0000FF"/>
                </a:solidFill>
              </a:rPr>
              <a:t>+3.4 </a:t>
            </a:r>
            <a:r>
              <a:rPr lang="pt-BR" sz="1200" err="1">
                <a:solidFill>
                  <a:srgbClr val="0000FF"/>
                </a:solidFill>
              </a:rPr>
              <a:t>GWmed</a:t>
            </a:r>
            <a:endParaRPr lang="pt-BR" sz="1200">
              <a:solidFill>
                <a:srgbClr val="0000FF"/>
              </a:solidFill>
            </a:endParaRPr>
          </a:p>
        </p:txBody>
      </p:sp>
      <p:sp>
        <p:nvSpPr>
          <p:cNvPr id="34" name="CaixaDeTexto 33">
            <a:extLst>
              <a:ext uri="{FF2B5EF4-FFF2-40B4-BE49-F238E27FC236}">
                <a16:creationId xmlns:a16="http://schemas.microsoft.com/office/drawing/2014/main" id="{9D7F78B2-C8B5-48A6-8C33-08DC3BBF84AD}"/>
              </a:ext>
            </a:extLst>
          </p:cNvPr>
          <p:cNvSpPr txBox="1"/>
          <p:nvPr/>
        </p:nvSpPr>
        <p:spPr>
          <a:xfrm>
            <a:off x="8690052" y="1229608"/>
            <a:ext cx="1796839" cy="307777"/>
          </a:xfrm>
          <a:prstGeom prst="rect">
            <a:avLst/>
          </a:prstGeom>
          <a:noFill/>
        </p:spPr>
        <p:txBody>
          <a:bodyPr wrap="none" rtlCol="0">
            <a:spAutoFit/>
          </a:bodyPr>
          <a:lstStyle/>
          <a:p>
            <a:r>
              <a:rPr lang="pt-BR" sz="1400">
                <a:solidFill>
                  <a:schemeClr val="accent2">
                    <a:lumMod val="75000"/>
                  </a:schemeClr>
                </a:solidFill>
              </a:rPr>
              <a:t>+664 </a:t>
            </a:r>
            <a:r>
              <a:rPr lang="pt-BR" sz="1400" err="1">
                <a:solidFill>
                  <a:schemeClr val="accent2">
                    <a:lumMod val="75000"/>
                  </a:schemeClr>
                </a:solidFill>
              </a:rPr>
              <a:t>MWmed</a:t>
            </a:r>
            <a:r>
              <a:rPr lang="pt-BR" sz="1400">
                <a:solidFill>
                  <a:schemeClr val="accent2">
                    <a:lumMod val="75000"/>
                  </a:schemeClr>
                </a:solidFill>
              </a:rPr>
              <a:t> no mês</a:t>
            </a:r>
          </a:p>
        </p:txBody>
      </p:sp>
      <p:sp>
        <p:nvSpPr>
          <p:cNvPr id="36" name="CaixaDeTexto 35">
            <a:extLst>
              <a:ext uri="{FF2B5EF4-FFF2-40B4-BE49-F238E27FC236}">
                <a16:creationId xmlns:a16="http://schemas.microsoft.com/office/drawing/2014/main" id="{AA9CE7A8-6A66-4D37-A09C-DDF62B85C7E6}"/>
              </a:ext>
            </a:extLst>
          </p:cNvPr>
          <p:cNvSpPr txBox="1"/>
          <p:nvPr/>
        </p:nvSpPr>
        <p:spPr>
          <a:xfrm>
            <a:off x="4280867" y="5429227"/>
            <a:ext cx="1709507" cy="307777"/>
          </a:xfrm>
          <a:prstGeom prst="rect">
            <a:avLst/>
          </a:prstGeom>
          <a:noFill/>
        </p:spPr>
        <p:txBody>
          <a:bodyPr wrap="none" rtlCol="0">
            <a:spAutoFit/>
          </a:bodyPr>
          <a:lstStyle/>
          <a:p>
            <a:r>
              <a:rPr lang="pt-BR" sz="1400">
                <a:solidFill>
                  <a:schemeClr val="accent2">
                    <a:lumMod val="75000"/>
                  </a:schemeClr>
                </a:solidFill>
              </a:rPr>
              <a:t>+2.8 </a:t>
            </a:r>
            <a:r>
              <a:rPr lang="pt-BR" sz="1400" err="1">
                <a:solidFill>
                  <a:schemeClr val="accent2">
                    <a:lumMod val="75000"/>
                  </a:schemeClr>
                </a:solidFill>
              </a:rPr>
              <a:t>GWmed</a:t>
            </a:r>
            <a:r>
              <a:rPr lang="pt-BR" sz="1400">
                <a:solidFill>
                  <a:schemeClr val="accent2">
                    <a:lumMod val="75000"/>
                  </a:schemeClr>
                </a:solidFill>
              </a:rPr>
              <a:t> no mês</a:t>
            </a:r>
          </a:p>
        </p:txBody>
      </p:sp>
      <p:sp>
        <p:nvSpPr>
          <p:cNvPr id="7" name="CaixaDeTexto 6">
            <a:extLst>
              <a:ext uri="{FF2B5EF4-FFF2-40B4-BE49-F238E27FC236}">
                <a16:creationId xmlns:a16="http://schemas.microsoft.com/office/drawing/2014/main" id="{F6387A14-144E-4E94-A861-0DF08AB2DFEC}"/>
              </a:ext>
            </a:extLst>
          </p:cNvPr>
          <p:cNvSpPr txBox="1"/>
          <p:nvPr/>
        </p:nvSpPr>
        <p:spPr>
          <a:xfrm>
            <a:off x="9027021" y="5666308"/>
            <a:ext cx="1359668" cy="369332"/>
          </a:xfrm>
          <a:prstGeom prst="rect">
            <a:avLst/>
          </a:prstGeom>
          <a:noFill/>
        </p:spPr>
        <p:txBody>
          <a:bodyPr wrap="none" rtlCol="0">
            <a:spAutoFit/>
          </a:bodyPr>
          <a:lstStyle/>
          <a:p>
            <a:r>
              <a:rPr lang="pt-BR" b="1">
                <a:solidFill>
                  <a:schemeClr val="bg1">
                    <a:lumMod val="50000"/>
                  </a:schemeClr>
                </a:solidFill>
              </a:rPr>
              <a:t>75%       </a:t>
            </a:r>
            <a:r>
              <a:rPr lang="pt-BR" b="1">
                <a:solidFill>
                  <a:schemeClr val="accent2">
                    <a:lumMod val="75000"/>
                  </a:schemeClr>
                </a:solidFill>
              </a:rPr>
              <a:t>73%</a:t>
            </a:r>
          </a:p>
        </p:txBody>
      </p:sp>
      <p:cxnSp>
        <p:nvCxnSpPr>
          <p:cNvPr id="10" name="Conector de Seta Reta 9">
            <a:extLst>
              <a:ext uri="{FF2B5EF4-FFF2-40B4-BE49-F238E27FC236}">
                <a16:creationId xmlns:a16="http://schemas.microsoft.com/office/drawing/2014/main" id="{6B7FF410-310D-43AE-B754-AB592BC13BB8}"/>
              </a:ext>
            </a:extLst>
          </p:cNvPr>
          <p:cNvCxnSpPr/>
          <p:nvPr/>
        </p:nvCxnSpPr>
        <p:spPr>
          <a:xfrm>
            <a:off x="9548734" y="5850974"/>
            <a:ext cx="288000" cy="0"/>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8" name="CaixaDeTexto 37">
            <a:extLst>
              <a:ext uri="{FF2B5EF4-FFF2-40B4-BE49-F238E27FC236}">
                <a16:creationId xmlns:a16="http://schemas.microsoft.com/office/drawing/2014/main" id="{C5D55D5E-53EA-4384-ADDC-696C61271B3D}"/>
              </a:ext>
            </a:extLst>
          </p:cNvPr>
          <p:cNvSpPr txBox="1"/>
          <p:nvPr/>
        </p:nvSpPr>
        <p:spPr>
          <a:xfrm>
            <a:off x="2202010" y="5622885"/>
            <a:ext cx="1476686" cy="369332"/>
          </a:xfrm>
          <a:prstGeom prst="rect">
            <a:avLst/>
          </a:prstGeom>
          <a:noFill/>
        </p:spPr>
        <p:txBody>
          <a:bodyPr wrap="none" rtlCol="0">
            <a:spAutoFit/>
          </a:bodyPr>
          <a:lstStyle/>
          <a:p>
            <a:r>
              <a:rPr lang="pt-BR" b="1">
                <a:solidFill>
                  <a:schemeClr val="bg1">
                    <a:lumMod val="50000"/>
                  </a:schemeClr>
                </a:solidFill>
              </a:rPr>
              <a:t>97%       </a:t>
            </a:r>
            <a:r>
              <a:rPr lang="pt-BR" b="1">
                <a:solidFill>
                  <a:schemeClr val="accent2">
                    <a:lumMod val="75000"/>
                  </a:schemeClr>
                </a:solidFill>
              </a:rPr>
              <a:t>140%</a:t>
            </a:r>
          </a:p>
        </p:txBody>
      </p:sp>
      <p:cxnSp>
        <p:nvCxnSpPr>
          <p:cNvPr id="39" name="Conector de Seta Reta 38">
            <a:extLst>
              <a:ext uri="{FF2B5EF4-FFF2-40B4-BE49-F238E27FC236}">
                <a16:creationId xmlns:a16="http://schemas.microsoft.com/office/drawing/2014/main" id="{AFB91CBA-85EA-4AE2-94BE-A4D06DCD2D9D}"/>
              </a:ext>
            </a:extLst>
          </p:cNvPr>
          <p:cNvCxnSpPr/>
          <p:nvPr/>
        </p:nvCxnSpPr>
        <p:spPr>
          <a:xfrm>
            <a:off x="2741164" y="5807551"/>
            <a:ext cx="288000" cy="0"/>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0" name="CaixaDeTexto 39">
            <a:extLst>
              <a:ext uri="{FF2B5EF4-FFF2-40B4-BE49-F238E27FC236}">
                <a16:creationId xmlns:a16="http://schemas.microsoft.com/office/drawing/2014/main" id="{E89D7608-2646-4634-8CD9-63D688664E74}"/>
              </a:ext>
            </a:extLst>
          </p:cNvPr>
          <p:cNvSpPr txBox="1"/>
          <p:nvPr/>
        </p:nvSpPr>
        <p:spPr>
          <a:xfrm>
            <a:off x="4429529" y="2524462"/>
            <a:ext cx="1593706" cy="369332"/>
          </a:xfrm>
          <a:prstGeom prst="rect">
            <a:avLst/>
          </a:prstGeom>
          <a:noFill/>
        </p:spPr>
        <p:txBody>
          <a:bodyPr wrap="none" rtlCol="0">
            <a:spAutoFit/>
          </a:bodyPr>
          <a:lstStyle/>
          <a:p>
            <a:r>
              <a:rPr lang="pt-BR" b="1">
                <a:solidFill>
                  <a:schemeClr val="bg1">
                    <a:lumMod val="50000"/>
                  </a:schemeClr>
                </a:solidFill>
              </a:rPr>
              <a:t>113%       </a:t>
            </a:r>
            <a:r>
              <a:rPr lang="pt-BR" b="1">
                <a:solidFill>
                  <a:schemeClr val="accent2">
                    <a:lumMod val="75000"/>
                  </a:schemeClr>
                </a:solidFill>
              </a:rPr>
              <a:t>106%</a:t>
            </a:r>
          </a:p>
        </p:txBody>
      </p:sp>
      <p:cxnSp>
        <p:nvCxnSpPr>
          <p:cNvPr id="41" name="Conector de Seta Reta 40">
            <a:extLst>
              <a:ext uri="{FF2B5EF4-FFF2-40B4-BE49-F238E27FC236}">
                <a16:creationId xmlns:a16="http://schemas.microsoft.com/office/drawing/2014/main" id="{5C702037-AFBC-4AC1-A6EE-5DB0FA7AB5FD}"/>
              </a:ext>
            </a:extLst>
          </p:cNvPr>
          <p:cNvCxnSpPr/>
          <p:nvPr/>
        </p:nvCxnSpPr>
        <p:spPr>
          <a:xfrm>
            <a:off x="5088603" y="2709128"/>
            <a:ext cx="288000" cy="0"/>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2" name="CaixaDeTexto 41">
            <a:extLst>
              <a:ext uri="{FF2B5EF4-FFF2-40B4-BE49-F238E27FC236}">
                <a16:creationId xmlns:a16="http://schemas.microsoft.com/office/drawing/2014/main" id="{AD8E1B51-8EEC-484F-AE97-887E7479CEE3}"/>
              </a:ext>
            </a:extLst>
          </p:cNvPr>
          <p:cNvSpPr txBox="1"/>
          <p:nvPr/>
        </p:nvSpPr>
        <p:spPr>
          <a:xfrm>
            <a:off x="9017833" y="2520933"/>
            <a:ext cx="1359668" cy="369332"/>
          </a:xfrm>
          <a:prstGeom prst="rect">
            <a:avLst/>
          </a:prstGeom>
          <a:noFill/>
        </p:spPr>
        <p:txBody>
          <a:bodyPr wrap="none" rtlCol="0">
            <a:spAutoFit/>
          </a:bodyPr>
          <a:lstStyle/>
          <a:p>
            <a:r>
              <a:rPr lang="pt-BR" b="1">
                <a:solidFill>
                  <a:schemeClr val="bg1">
                    <a:lumMod val="50000"/>
                  </a:schemeClr>
                </a:solidFill>
              </a:rPr>
              <a:t>43%       </a:t>
            </a:r>
            <a:r>
              <a:rPr lang="pt-BR" b="1">
                <a:solidFill>
                  <a:schemeClr val="accent2">
                    <a:lumMod val="75000"/>
                  </a:schemeClr>
                </a:solidFill>
              </a:rPr>
              <a:t>49%</a:t>
            </a:r>
          </a:p>
        </p:txBody>
      </p:sp>
      <p:cxnSp>
        <p:nvCxnSpPr>
          <p:cNvPr id="43" name="Conector de Seta Reta 42">
            <a:extLst>
              <a:ext uri="{FF2B5EF4-FFF2-40B4-BE49-F238E27FC236}">
                <a16:creationId xmlns:a16="http://schemas.microsoft.com/office/drawing/2014/main" id="{C2A981C8-B53A-42D7-A305-F344C9FF3688}"/>
              </a:ext>
            </a:extLst>
          </p:cNvPr>
          <p:cNvCxnSpPr/>
          <p:nvPr/>
        </p:nvCxnSpPr>
        <p:spPr>
          <a:xfrm>
            <a:off x="9527007" y="2705599"/>
            <a:ext cx="288000" cy="0"/>
          </a:xfrm>
          <a:prstGeom prst="straightConnector1">
            <a:avLst/>
          </a:prstGeom>
          <a:ln>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8" name="CaixaDeTexto 27">
            <a:extLst>
              <a:ext uri="{FF2B5EF4-FFF2-40B4-BE49-F238E27FC236}">
                <a16:creationId xmlns:a16="http://schemas.microsoft.com/office/drawing/2014/main" id="{3EC7443E-1BCD-42A6-84BE-5F3F1D0B73B3}"/>
              </a:ext>
            </a:extLst>
          </p:cNvPr>
          <p:cNvSpPr txBox="1"/>
          <p:nvPr/>
        </p:nvSpPr>
        <p:spPr>
          <a:xfrm>
            <a:off x="4226396" y="1467727"/>
            <a:ext cx="1674241" cy="307777"/>
          </a:xfrm>
          <a:prstGeom prst="rect">
            <a:avLst/>
          </a:prstGeom>
          <a:noFill/>
        </p:spPr>
        <p:txBody>
          <a:bodyPr wrap="none" rtlCol="0">
            <a:spAutoFit/>
          </a:bodyPr>
          <a:lstStyle/>
          <a:p>
            <a:r>
              <a:rPr lang="pt-BR" sz="1400">
                <a:solidFill>
                  <a:schemeClr val="accent2">
                    <a:lumMod val="75000"/>
                  </a:schemeClr>
                </a:solidFill>
              </a:rPr>
              <a:t>-1.7 </a:t>
            </a:r>
            <a:r>
              <a:rPr lang="pt-BR" sz="1400" err="1">
                <a:solidFill>
                  <a:schemeClr val="accent2">
                    <a:lumMod val="75000"/>
                  </a:schemeClr>
                </a:solidFill>
              </a:rPr>
              <a:t>GWmed</a:t>
            </a:r>
            <a:r>
              <a:rPr lang="pt-BR" sz="1400">
                <a:solidFill>
                  <a:schemeClr val="accent2">
                    <a:lumMod val="75000"/>
                  </a:schemeClr>
                </a:solidFill>
              </a:rPr>
              <a:t> no mês</a:t>
            </a:r>
          </a:p>
        </p:txBody>
      </p:sp>
    </p:spTree>
    <p:extLst>
      <p:ext uri="{BB962C8B-B14F-4D97-AF65-F5344CB8AC3E}">
        <p14:creationId xmlns:p14="http://schemas.microsoft.com/office/powerpoint/2010/main" val="38218415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m 7">
            <a:extLst>
              <a:ext uri="{FF2B5EF4-FFF2-40B4-BE49-F238E27FC236}">
                <a16:creationId xmlns:a16="http://schemas.microsoft.com/office/drawing/2014/main" id="{DF167506-FF3B-4AE7-BFF1-247FF9C19FB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6861678" y="3995988"/>
            <a:ext cx="4261742" cy="2494512"/>
          </a:xfrm>
          <a:prstGeom prst="rect">
            <a:avLst/>
          </a:prstGeom>
        </p:spPr>
      </p:pic>
      <p:pic>
        <p:nvPicPr>
          <p:cNvPr id="6" name="Imagem 5">
            <a:extLst>
              <a:ext uri="{FF2B5EF4-FFF2-40B4-BE49-F238E27FC236}">
                <a16:creationId xmlns:a16="http://schemas.microsoft.com/office/drawing/2014/main" id="{AE153511-5987-4783-B3CC-C82067E9A86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6864042" y="903378"/>
            <a:ext cx="4257016" cy="2491746"/>
          </a:xfrm>
          <a:prstGeom prst="rect">
            <a:avLst/>
          </a:prstGeom>
        </p:spPr>
      </p:pic>
      <p:sp>
        <p:nvSpPr>
          <p:cNvPr id="2" name="Título 1"/>
          <p:cNvSpPr>
            <a:spLocks noGrp="1"/>
          </p:cNvSpPr>
          <p:nvPr>
            <p:ph type="title"/>
          </p:nvPr>
        </p:nvSpPr>
        <p:spPr>
          <a:xfrm>
            <a:off x="498080" y="11974"/>
            <a:ext cx="9496819" cy="563231"/>
          </a:xfrm>
        </p:spPr>
        <p:txBody>
          <a:bodyPr/>
          <a:lstStyle/>
          <a:p>
            <a:r>
              <a:rPr lang="pt-BR" sz="1800"/>
              <a:t>Precipitação prevista</a:t>
            </a:r>
            <a:br>
              <a:rPr lang="pt-BR" sz="1600"/>
            </a:br>
            <a:r>
              <a:rPr lang="pt-BR" sz="1600" b="0"/>
              <a:t>Acumulado por semana operativa (Abril/2022)</a:t>
            </a:r>
            <a:endParaRPr lang="pt-BR" sz="1400"/>
          </a:p>
        </p:txBody>
      </p:sp>
      <p:sp>
        <p:nvSpPr>
          <p:cNvPr id="13" name="CaixaDeTexto 12"/>
          <p:cNvSpPr txBox="1"/>
          <p:nvPr/>
        </p:nvSpPr>
        <p:spPr>
          <a:xfrm>
            <a:off x="22683" y="6531975"/>
            <a:ext cx="860811" cy="33194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8" tIns="35718" rIns="35718" bIns="35718" numCol="1" spcCol="38100" rtlCol="0" anchor="ctr">
            <a:spAutoFit/>
          </a:bodyPr>
          <a:lstStyle/>
          <a:p>
            <a:pPr defTabSz="410751" hangingPunct="0"/>
            <a:r>
              <a:rPr lang="pt-BR" sz="844">
                <a:solidFill>
                  <a:srgbClr val="002060"/>
                </a:solidFill>
                <a:sym typeface="Helvetica Light"/>
              </a:rPr>
              <a:t>Fonte: CCEE </a:t>
            </a:r>
          </a:p>
          <a:p>
            <a:pPr defTabSz="410751" hangingPunct="0"/>
            <a:r>
              <a:rPr lang="pt-BR" sz="844">
                <a:solidFill>
                  <a:srgbClr val="002060"/>
                </a:solidFill>
              </a:rPr>
              <a:t>            GEFS/NCEP</a:t>
            </a:r>
          </a:p>
        </p:txBody>
      </p:sp>
      <p:pic>
        <p:nvPicPr>
          <p:cNvPr id="22" name="Imagem 21">
            <a:extLst>
              <a:ext uri="{FF2B5EF4-FFF2-40B4-BE49-F238E27FC236}">
                <a16:creationId xmlns:a16="http://schemas.microsoft.com/office/drawing/2014/main" id="{19502F10-FAF1-4E53-86D7-D9F72D98D605}"/>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62274" y="1270815"/>
            <a:ext cx="2915030" cy="3773503"/>
          </a:xfrm>
          <a:prstGeom prst="rect">
            <a:avLst/>
          </a:prstGeom>
        </p:spPr>
      </p:pic>
      <p:pic>
        <p:nvPicPr>
          <p:cNvPr id="23" name="Imagem 22">
            <a:extLst>
              <a:ext uri="{FF2B5EF4-FFF2-40B4-BE49-F238E27FC236}">
                <a16:creationId xmlns:a16="http://schemas.microsoft.com/office/drawing/2014/main" id="{31595EE1-8EFF-4459-8D9F-75F2FFFF7CC9}"/>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3325073" y="1270815"/>
            <a:ext cx="2915030" cy="3773503"/>
          </a:xfrm>
          <a:prstGeom prst="rect">
            <a:avLst/>
          </a:prstGeom>
        </p:spPr>
      </p:pic>
      <p:sp>
        <p:nvSpPr>
          <p:cNvPr id="24" name="Retângulo 23">
            <a:extLst>
              <a:ext uri="{FF2B5EF4-FFF2-40B4-BE49-F238E27FC236}">
                <a16:creationId xmlns:a16="http://schemas.microsoft.com/office/drawing/2014/main" id="{D7064B70-069D-4642-BEB3-71E8082D059C}"/>
              </a:ext>
            </a:extLst>
          </p:cNvPr>
          <p:cNvSpPr/>
          <p:nvPr/>
        </p:nvSpPr>
        <p:spPr>
          <a:xfrm>
            <a:off x="343515" y="5045262"/>
            <a:ext cx="5752485" cy="395236"/>
          </a:xfrm>
          <a:prstGeom prst="rect">
            <a:avLst/>
          </a:prstGeom>
        </p:spPr>
        <p:txBody>
          <a:bodyPr wrap="square">
            <a:spAutoFit/>
          </a:bodyPr>
          <a:lstStyle/>
          <a:p>
            <a:pPr algn="just"/>
            <a:r>
              <a:rPr lang="pt-BR" sz="984" b="1">
                <a:latin typeface="Calibri" panose="020F0502020204030204" pitchFamily="34" charset="0"/>
                <a:cs typeface="Calibri" panose="020F0502020204030204" pitchFamily="34" charset="0"/>
              </a:rPr>
              <a:t>Figura</a:t>
            </a:r>
            <a:r>
              <a:rPr lang="pt-BR" sz="984">
                <a:latin typeface="Calibri" panose="020F0502020204030204" pitchFamily="34" charset="0"/>
                <a:cs typeface="Calibri" panose="020F0502020204030204" pitchFamily="34" charset="0"/>
              </a:rPr>
              <a:t> – Precipitação acumulada prevista para a 3ª e 4ª semanas operativas de abril de 2022: modelo GEFS (média de 31 cenários). </a:t>
            </a:r>
            <a:r>
              <a:rPr lang="pt-BR" sz="984" b="1">
                <a:latin typeface="Calibri" panose="020F0502020204030204" pitchFamily="34" charset="0"/>
                <a:cs typeface="Calibri" panose="020F0502020204030204" pitchFamily="34" charset="0"/>
              </a:rPr>
              <a:t>Análise: 07/04/2021 – 00 UTC</a:t>
            </a:r>
          </a:p>
        </p:txBody>
      </p:sp>
    </p:spTree>
    <p:extLst>
      <p:ext uri="{BB962C8B-B14F-4D97-AF65-F5344CB8AC3E}">
        <p14:creationId xmlns:p14="http://schemas.microsoft.com/office/powerpoint/2010/main" val="15434259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88DDF92E-F1CE-426F-87DF-646612A6E2F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627250" y="575206"/>
            <a:ext cx="8921490" cy="6272923"/>
          </a:xfrm>
          <a:prstGeom prst="rect">
            <a:avLst/>
          </a:prstGeom>
        </p:spPr>
      </p:pic>
      <p:sp>
        <p:nvSpPr>
          <p:cNvPr id="2" name="Título 1"/>
          <p:cNvSpPr>
            <a:spLocks noGrp="1"/>
          </p:cNvSpPr>
          <p:nvPr>
            <p:ph type="title"/>
          </p:nvPr>
        </p:nvSpPr>
        <p:spPr>
          <a:xfrm>
            <a:off x="498080" y="11974"/>
            <a:ext cx="9496819" cy="563231"/>
          </a:xfrm>
        </p:spPr>
        <p:txBody>
          <a:bodyPr/>
          <a:lstStyle/>
          <a:p>
            <a:r>
              <a:rPr lang="pt-BR" sz="1800"/>
              <a:t>ENA verificada e prevista</a:t>
            </a:r>
            <a:br>
              <a:rPr lang="pt-BR" sz="1800"/>
            </a:br>
            <a:r>
              <a:rPr lang="pt-BR" sz="1600" b="0"/>
              <a:t>Revisões 1 e 2 – Abril/2022</a:t>
            </a:r>
            <a:endParaRPr lang="pt-BR" sz="1400"/>
          </a:p>
        </p:txBody>
      </p:sp>
      <p:sp>
        <p:nvSpPr>
          <p:cNvPr id="33" name="CaixaDeTexto 32"/>
          <p:cNvSpPr txBox="1"/>
          <p:nvPr/>
        </p:nvSpPr>
        <p:spPr>
          <a:xfrm>
            <a:off x="12780" y="6526052"/>
            <a:ext cx="625170" cy="33194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8" tIns="35718" rIns="35718" bIns="35718" numCol="1" spcCol="38100" rtlCol="0" anchor="ctr">
            <a:spAutoFit/>
          </a:bodyPr>
          <a:lstStyle/>
          <a:p>
            <a:pPr defTabSz="410751" hangingPunct="0"/>
            <a:r>
              <a:rPr lang="pt-BR" sz="844">
                <a:solidFill>
                  <a:srgbClr val="002060"/>
                </a:solidFill>
                <a:sym typeface="Helvetica Light"/>
              </a:rPr>
              <a:t>Fonte: CCEE </a:t>
            </a:r>
          </a:p>
          <a:p>
            <a:pPr defTabSz="410751" hangingPunct="0"/>
            <a:r>
              <a:rPr lang="pt-BR" sz="844">
                <a:solidFill>
                  <a:srgbClr val="002060"/>
                </a:solidFill>
                <a:sym typeface="Helvetica Light"/>
              </a:rPr>
              <a:t>             ONS</a:t>
            </a:r>
          </a:p>
        </p:txBody>
      </p:sp>
      <p:sp>
        <p:nvSpPr>
          <p:cNvPr id="30" name="CaixaDeTexto 29">
            <a:extLst>
              <a:ext uri="{FF2B5EF4-FFF2-40B4-BE49-F238E27FC236}">
                <a16:creationId xmlns:a16="http://schemas.microsoft.com/office/drawing/2014/main" id="{6BFB1DD1-AEAA-4C03-8729-90E6239ADD44}"/>
              </a:ext>
            </a:extLst>
          </p:cNvPr>
          <p:cNvSpPr txBox="1"/>
          <p:nvPr/>
        </p:nvSpPr>
        <p:spPr>
          <a:xfrm>
            <a:off x="8760183" y="5165208"/>
            <a:ext cx="1705467" cy="307777"/>
          </a:xfrm>
          <a:prstGeom prst="rect">
            <a:avLst/>
          </a:prstGeom>
          <a:noFill/>
        </p:spPr>
        <p:txBody>
          <a:bodyPr wrap="none" rtlCol="0">
            <a:spAutoFit/>
          </a:bodyPr>
          <a:lstStyle/>
          <a:p>
            <a:r>
              <a:rPr lang="pt-BR" sz="1400">
                <a:solidFill>
                  <a:srgbClr val="00B050"/>
                </a:solidFill>
              </a:rPr>
              <a:t>+80 </a:t>
            </a:r>
            <a:r>
              <a:rPr lang="pt-BR" sz="1400" err="1">
                <a:solidFill>
                  <a:srgbClr val="00B050"/>
                </a:solidFill>
              </a:rPr>
              <a:t>MWmed</a:t>
            </a:r>
            <a:r>
              <a:rPr lang="pt-BR" sz="1400">
                <a:solidFill>
                  <a:srgbClr val="00B050"/>
                </a:solidFill>
              </a:rPr>
              <a:t> no mês</a:t>
            </a:r>
          </a:p>
        </p:txBody>
      </p:sp>
      <p:sp>
        <p:nvSpPr>
          <p:cNvPr id="23" name="CaixaDeTexto 22">
            <a:extLst>
              <a:ext uri="{FF2B5EF4-FFF2-40B4-BE49-F238E27FC236}">
                <a16:creationId xmlns:a16="http://schemas.microsoft.com/office/drawing/2014/main" id="{3393DD38-6DBF-4A5C-A32D-5195021E94DA}"/>
              </a:ext>
            </a:extLst>
          </p:cNvPr>
          <p:cNvSpPr txBox="1"/>
          <p:nvPr/>
        </p:nvSpPr>
        <p:spPr>
          <a:xfrm>
            <a:off x="4233028" y="1741327"/>
            <a:ext cx="1761572" cy="307777"/>
          </a:xfrm>
          <a:prstGeom prst="rect">
            <a:avLst/>
          </a:prstGeom>
          <a:noFill/>
        </p:spPr>
        <p:txBody>
          <a:bodyPr wrap="none" rtlCol="0">
            <a:spAutoFit/>
          </a:bodyPr>
          <a:lstStyle/>
          <a:p>
            <a:r>
              <a:rPr lang="pt-BR" sz="1400">
                <a:solidFill>
                  <a:srgbClr val="00B050"/>
                </a:solidFill>
              </a:rPr>
              <a:t>-353 </a:t>
            </a:r>
            <a:r>
              <a:rPr lang="pt-BR" sz="1400" err="1">
                <a:solidFill>
                  <a:srgbClr val="00B050"/>
                </a:solidFill>
              </a:rPr>
              <a:t>MWmed</a:t>
            </a:r>
            <a:r>
              <a:rPr lang="pt-BR" sz="1400">
                <a:solidFill>
                  <a:srgbClr val="00B050"/>
                </a:solidFill>
              </a:rPr>
              <a:t> no mês</a:t>
            </a:r>
          </a:p>
        </p:txBody>
      </p:sp>
      <p:sp>
        <p:nvSpPr>
          <p:cNvPr id="29" name="CaixaDeTexto 28">
            <a:extLst>
              <a:ext uri="{FF2B5EF4-FFF2-40B4-BE49-F238E27FC236}">
                <a16:creationId xmlns:a16="http://schemas.microsoft.com/office/drawing/2014/main" id="{2FF8DE4E-A956-4C07-B9A3-74F8B6B33211}"/>
              </a:ext>
            </a:extLst>
          </p:cNvPr>
          <p:cNvSpPr txBox="1"/>
          <p:nvPr/>
        </p:nvSpPr>
        <p:spPr>
          <a:xfrm>
            <a:off x="8596407" y="1302247"/>
            <a:ext cx="1933093" cy="307777"/>
          </a:xfrm>
          <a:prstGeom prst="rect">
            <a:avLst/>
          </a:prstGeom>
          <a:noFill/>
        </p:spPr>
        <p:txBody>
          <a:bodyPr wrap="none" rtlCol="0">
            <a:spAutoFit/>
          </a:bodyPr>
          <a:lstStyle/>
          <a:p>
            <a:r>
              <a:rPr lang="pt-BR" sz="1400">
                <a:solidFill>
                  <a:srgbClr val="00B050"/>
                </a:solidFill>
              </a:rPr>
              <a:t>+1.036 </a:t>
            </a:r>
            <a:r>
              <a:rPr lang="pt-BR" sz="1400" err="1">
                <a:solidFill>
                  <a:srgbClr val="00B050"/>
                </a:solidFill>
              </a:rPr>
              <a:t>MWmed</a:t>
            </a:r>
            <a:r>
              <a:rPr lang="pt-BR" sz="1400">
                <a:solidFill>
                  <a:srgbClr val="00B050"/>
                </a:solidFill>
              </a:rPr>
              <a:t> no mês</a:t>
            </a:r>
          </a:p>
        </p:txBody>
      </p:sp>
      <p:sp>
        <p:nvSpPr>
          <p:cNvPr id="31" name="CaixaDeTexto 30">
            <a:extLst>
              <a:ext uri="{FF2B5EF4-FFF2-40B4-BE49-F238E27FC236}">
                <a16:creationId xmlns:a16="http://schemas.microsoft.com/office/drawing/2014/main" id="{1A1BD302-F3C9-4580-8DAE-F07AB506B07B}"/>
              </a:ext>
            </a:extLst>
          </p:cNvPr>
          <p:cNvSpPr txBox="1"/>
          <p:nvPr/>
        </p:nvSpPr>
        <p:spPr>
          <a:xfrm>
            <a:off x="3646180" y="628213"/>
            <a:ext cx="674287" cy="338554"/>
          </a:xfrm>
          <a:prstGeom prst="rect">
            <a:avLst/>
          </a:prstGeom>
          <a:noFill/>
        </p:spPr>
        <p:txBody>
          <a:bodyPr wrap="none" rtlCol="0">
            <a:spAutoFit/>
          </a:bodyPr>
          <a:lstStyle/>
          <a:p>
            <a:r>
              <a:rPr lang="pt-BR" sz="1600" b="1"/>
              <a:t>Norte</a:t>
            </a:r>
          </a:p>
        </p:txBody>
      </p:sp>
      <p:sp>
        <p:nvSpPr>
          <p:cNvPr id="32" name="CaixaDeTexto 31">
            <a:extLst>
              <a:ext uri="{FF2B5EF4-FFF2-40B4-BE49-F238E27FC236}">
                <a16:creationId xmlns:a16="http://schemas.microsoft.com/office/drawing/2014/main" id="{8B42C595-8958-4577-B78C-7E47F5E92394}"/>
              </a:ext>
            </a:extLst>
          </p:cNvPr>
          <p:cNvSpPr txBox="1"/>
          <p:nvPr/>
        </p:nvSpPr>
        <p:spPr>
          <a:xfrm>
            <a:off x="8161759" y="628213"/>
            <a:ext cx="964431" cy="338554"/>
          </a:xfrm>
          <a:prstGeom prst="rect">
            <a:avLst/>
          </a:prstGeom>
          <a:noFill/>
        </p:spPr>
        <p:txBody>
          <a:bodyPr wrap="none" rtlCol="0">
            <a:spAutoFit/>
          </a:bodyPr>
          <a:lstStyle/>
          <a:p>
            <a:r>
              <a:rPr lang="pt-BR" sz="1600" b="1"/>
              <a:t>Nordeste</a:t>
            </a:r>
          </a:p>
        </p:txBody>
      </p:sp>
      <p:sp>
        <p:nvSpPr>
          <p:cNvPr id="34" name="CaixaDeTexto 33">
            <a:extLst>
              <a:ext uri="{FF2B5EF4-FFF2-40B4-BE49-F238E27FC236}">
                <a16:creationId xmlns:a16="http://schemas.microsoft.com/office/drawing/2014/main" id="{76043CEB-C8CF-47D8-8DA2-D3EE6D265E61}"/>
              </a:ext>
            </a:extLst>
          </p:cNvPr>
          <p:cNvSpPr txBox="1"/>
          <p:nvPr/>
        </p:nvSpPr>
        <p:spPr>
          <a:xfrm>
            <a:off x="3773972" y="3720720"/>
            <a:ext cx="442750" cy="338554"/>
          </a:xfrm>
          <a:prstGeom prst="rect">
            <a:avLst/>
          </a:prstGeom>
          <a:noFill/>
        </p:spPr>
        <p:txBody>
          <a:bodyPr wrap="none" rtlCol="0">
            <a:spAutoFit/>
          </a:bodyPr>
          <a:lstStyle/>
          <a:p>
            <a:r>
              <a:rPr lang="pt-BR" sz="1600" b="1"/>
              <a:t>Sul</a:t>
            </a:r>
          </a:p>
        </p:txBody>
      </p:sp>
      <p:sp>
        <p:nvSpPr>
          <p:cNvPr id="35" name="CaixaDeTexto 34">
            <a:extLst>
              <a:ext uri="{FF2B5EF4-FFF2-40B4-BE49-F238E27FC236}">
                <a16:creationId xmlns:a16="http://schemas.microsoft.com/office/drawing/2014/main" id="{6D793E30-5B39-4EE5-8137-72A5716BD6E1}"/>
              </a:ext>
            </a:extLst>
          </p:cNvPr>
          <p:cNvSpPr txBox="1"/>
          <p:nvPr/>
        </p:nvSpPr>
        <p:spPr>
          <a:xfrm>
            <a:off x="8168245" y="3698557"/>
            <a:ext cx="856325" cy="338554"/>
          </a:xfrm>
          <a:prstGeom prst="rect">
            <a:avLst/>
          </a:prstGeom>
          <a:noFill/>
        </p:spPr>
        <p:txBody>
          <a:bodyPr wrap="none" rtlCol="0">
            <a:spAutoFit/>
          </a:bodyPr>
          <a:lstStyle/>
          <a:p>
            <a:r>
              <a:rPr lang="pt-BR" sz="1600" b="1"/>
              <a:t>Sudeste</a:t>
            </a:r>
          </a:p>
        </p:txBody>
      </p:sp>
      <p:sp>
        <p:nvSpPr>
          <p:cNvPr id="27" name="CaixaDeTexto 26">
            <a:extLst>
              <a:ext uri="{FF2B5EF4-FFF2-40B4-BE49-F238E27FC236}">
                <a16:creationId xmlns:a16="http://schemas.microsoft.com/office/drawing/2014/main" id="{8046D84C-8869-44CE-B7BF-DE25523DD6FA}"/>
              </a:ext>
            </a:extLst>
          </p:cNvPr>
          <p:cNvSpPr txBox="1"/>
          <p:nvPr/>
        </p:nvSpPr>
        <p:spPr>
          <a:xfrm>
            <a:off x="2202010" y="5622885"/>
            <a:ext cx="1593706" cy="369332"/>
          </a:xfrm>
          <a:prstGeom prst="rect">
            <a:avLst/>
          </a:prstGeom>
          <a:noFill/>
        </p:spPr>
        <p:txBody>
          <a:bodyPr wrap="none" rtlCol="0">
            <a:spAutoFit/>
          </a:bodyPr>
          <a:lstStyle/>
          <a:p>
            <a:r>
              <a:rPr lang="pt-BR" b="1">
                <a:solidFill>
                  <a:schemeClr val="accent2">
                    <a:lumMod val="75000"/>
                  </a:schemeClr>
                </a:solidFill>
              </a:rPr>
              <a:t>140%</a:t>
            </a:r>
            <a:r>
              <a:rPr lang="pt-BR" b="1">
                <a:solidFill>
                  <a:schemeClr val="bg1">
                    <a:lumMod val="50000"/>
                  </a:schemeClr>
                </a:solidFill>
              </a:rPr>
              <a:t>       </a:t>
            </a:r>
            <a:r>
              <a:rPr lang="pt-BR" b="1">
                <a:solidFill>
                  <a:srgbClr val="00B050"/>
                </a:solidFill>
              </a:rPr>
              <a:t>189%</a:t>
            </a:r>
          </a:p>
        </p:txBody>
      </p:sp>
      <p:cxnSp>
        <p:nvCxnSpPr>
          <p:cNvPr id="28" name="Conector de Seta Reta 27">
            <a:extLst>
              <a:ext uri="{FF2B5EF4-FFF2-40B4-BE49-F238E27FC236}">
                <a16:creationId xmlns:a16="http://schemas.microsoft.com/office/drawing/2014/main" id="{61DE4A90-D01B-4446-B317-6CC976B4A4CA}"/>
              </a:ext>
            </a:extLst>
          </p:cNvPr>
          <p:cNvCxnSpPr/>
          <p:nvPr/>
        </p:nvCxnSpPr>
        <p:spPr>
          <a:xfrm>
            <a:off x="2831104" y="5807551"/>
            <a:ext cx="288000" cy="0"/>
          </a:xfrm>
          <a:prstGeom prst="straightConnector1">
            <a:avLst/>
          </a:prstGeom>
          <a:ln>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6" name="CaixaDeTexto 35">
            <a:extLst>
              <a:ext uri="{FF2B5EF4-FFF2-40B4-BE49-F238E27FC236}">
                <a16:creationId xmlns:a16="http://schemas.microsoft.com/office/drawing/2014/main" id="{2EB3E35A-2375-43A2-BF13-FD424B2CFE41}"/>
              </a:ext>
            </a:extLst>
          </p:cNvPr>
          <p:cNvSpPr txBox="1"/>
          <p:nvPr/>
        </p:nvSpPr>
        <p:spPr>
          <a:xfrm>
            <a:off x="8995051" y="5700335"/>
            <a:ext cx="1359668" cy="369332"/>
          </a:xfrm>
          <a:prstGeom prst="rect">
            <a:avLst/>
          </a:prstGeom>
          <a:noFill/>
        </p:spPr>
        <p:txBody>
          <a:bodyPr wrap="none" rtlCol="0">
            <a:spAutoFit/>
          </a:bodyPr>
          <a:lstStyle/>
          <a:p>
            <a:r>
              <a:rPr lang="pt-BR" b="1">
                <a:solidFill>
                  <a:schemeClr val="accent2">
                    <a:lumMod val="75000"/>
                  </a:schemeClr>
                </a:solidFill>
              </a:rPr>
              <a:t>73%</a:t>
            </a:r>
            <a:r>
              <a:rPr lang="pt-BR" b="1">
                <a:solidFill>
                  <a:schemeClr val="bg1">
                    <a:lumMod val="50000"/>
                  </a:schemeClr>
                </a:solidFill>
              </a:rPr>
              <a:t>       </a:t>
            </a:r>
            <a:r>
              <a:rPr lang="pt-BR" b="1">
                <a:solidFill>
                  <a:srgbClr val="00B050"/>
                </a:solidFill>
              </a:rPr>
              <a:t>73%</a:t>
            </a:r>
          </a:p>
        </p:txBody>
      </p:sp>
      <p:cxnSp>
        <p:nvCxnSpPr>
          <p:cNvPr id="37" name="Conector de Seta Reta 36">
            <a:extLst>
              <a:ext uri="{FF2B5EF4-FFF2-40B4-BE49-F238E27FC236}">
                <a16:creationId xmlns:a16="http://schemas.microsoft.com/office/drawing/2014/main" id="{834C8AF6-2571-422E-B6F7-44C315AC4E1A}"/>
              </a:ext>
            </a:extLst>
          </p:cNvPr>
          <p:cNvCxnSpPr/>
          <p:nvPr/>
        </p:nvCxnSpPr>
        <p:spPr>
          <a:xfrm>
            <a:off x="9549195" y="5885001"/>
            <a:ext cx="288000" cy="0"/>
          </a:xfrm>
          <a:prstGeom prst="straightConnector1">
            <a:avLst/>
          </a:prstGeom>
          <a:ln>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8" name="CaixaDeTexto 37">
            <a:extLst>
              <a:ext uri="{FF2B5EF4-FFF2-40B4-BE49-F238E27FC236}">
                <a16:creationId xmlns:a16="http://schemas.microsoft.com/office/drawing/2014/main" id="{BC4B838B-0E2A-4CBD-9BDE-FCC84B4DA155}"/>
              </a:ext>
            </a:extLst>
          </p:cNvPr>
          <p:cNvSpPr txBox="1"/>
          <p:nvPr/>
        </p:nvSpPr>
        <p:spPr>
          <a:xfrm>
            <a:off x="9042521" y="2554902"/>
            <a:ext cx="1359668" cy="369332"/>
          </a:xfrm>
          <a:prstGeom prst="rect">
            <a:avLst/>
          </a:prstGeom>
          <a:noFill/>
        </p:spPr>
        <p:txBody>
          <a:bodyPr wrap="none" rtlCol="0">
            <a:spAutoFit/>
          </a:bodyPr>
          <a:lstStyle/>
          <a:p>
            <a:r>
              <a:rPr lang="pt-BR" b="1">
                <a:solidFill>
                  <a:schemeClr val="accent2">
                    <a:lumMod val="75000"/>
                  </a:schemeClr>
                </a:solidFill>
              </a:rPr>
              <a:t>49%</a:t>
            </a:r>
            <a:r>
              <a:rPr lang="pt-BR" b="1">
                <a:solidFill>
                  <a:schemeClr val="bg1">
                    <a:lumMod val="50000"/>
                  </a:schemeClr>
                </a:solidFill>
              </a:rPr>
              <a:t>       </a:t>
            </a:r>
            <a:r>
              <a:rPr lang="pt-BR" b="1">
                <a:solidFill>
                  <a:srgbClr val="00B050"/>
                </a:solidFill>
              </a:rPr>
              <a:t>58%</a:t>
            </a:r>
          </a:p>
        </p:txBody>
      </p:sp>
      <p:cxnSp>
        <p:nvCxnSpPr>
          <p:cNvPr id="39" name="Conector de Seta Reta 38">
            <a:extLst>
              <a:ext uri="{FF2B5EF4-FFF2-40B4-BE49-F238E27FC236}">
                <a16:creationId xmlns:a16="http://schemas.microsoft.com/office/drawing/2014/main" id="{481BE037-BCFD-4E36-8EAA-618334767C3D}"/>
              </a:ext>
            </a:extLst>
          </p:cNvPr>
          <p:cNvCxnSpPr/>
          <p:nvPr/>
        </p:nvCxnSpPr>
        <p:spPr>
          <a:xfrm>
            <a:off x="9581675" y="2739568"/>
            <a:ext cx="288000" cy="0"/>
          </a:xfrm>
          <a:prstGeom prst="straightConnector1">
            <a:avLst/>
          </a:prstGeom>
          <a:ln>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0" name="CaixaDeTexto 39">
            <a:extLst>
              <a:ext uri="{FF2B5EF4-FFF2-40B4-BE49-F238E27FC236}">
                <a16:creationId xmlns:a16="http://schemas.microsoft.com/office/drawing/2014/main" id="{9AA7C580-903E-4411-BDCD-F505678AFBE9}"/>
              </a:ext>
            </a:extLst>
          </p:cNvPr>
          <p:cNvSpPr txBox="1"/>
          <p:nvPr/>
        </p:nvSpPr>
        <p:spPr>
          <a:xfrm>
            <a:off x="4562961" y="2542412"/>
            <a:ext cx="1593706" cy="369332"/>
          </a:xfrm>
          <a:prstGeom prst="rect">
            <a:avLst/>
          </a:prstGeom>
          <a:noFill/>
        </p:spPr>
        <p:txBody>
          <a:bodyPr wrap="none" rtlCol="0">
            <a:spAutoFit/>
          </a:bodyPr>
          <a:lstStyle/>
          <a:p>
            <a:r>
              <a:rPr lang="pt-BR" b="1">
                <a:solidFill>
                  <a:schemeClr val="accent2">
                    <a:lumMod val="75000"/>
                  </a:schemeClr>
                </a:solidFill>
              </a:rPr>
              <a:t>106%</a:t>
            </a:r>
            <a:r>
              <a:rPr lang="pt-BR" b="1">
                <a:solidFill>
                  <a:schemeClr val="bg1">
                    <a:lumMod val="50000"/>
                  </a:schemeClr>
                </a:solidFill>
              </a:rPr>
              <a:t>       </a:t>
            </a:r>
            <a:r>
              <a:rPr lang="pt-BR" b="1">
                <a:solidFill>
                  <a:srgbClr val="00B050"/>
                </a:solidFill>
              </a:rPr>
              <a:t>105%</a:t>
            </a:r>
          </a:p>
        </p:txBody>
      </p:sp>
      <p:cxnSp>
        <p:nvCxnSpPr>
          <p:cNvPr id="41" name="Conector de Seta Reta 40">
            <a:extLst>
              <a:ext uri="{FF2B5EF4-FFF2-40B4-BE49-F238E27FC236}">
                <a16:creationId xmlns:a16="http://schemas.microsoft.com/office/drawing/2014/main" id="{0F6BD5F6-7B56-4214-A047-4C364BEEB670}"/>
              </a:ext>
            </a:extLst>
          </p:cNvPr>
          <p:cNvCxnSpPr/>
          <p:nvPr/>
        </p:nvCxnSpPr>
        <p:spPr>
          <a:xfrm>
            <a:off x="5222035" y="2727078"/>
            <a:ext cx="288000" cy="0"/>
          </a:xfrm>
          <a:prstGeom prst="straightConnector1">
            <a:avLst/>
          </a:prstGeom>
          <a:ln>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4" name="CaixaDeTexto 23">
            <a:extLst>
              <a:ext uri="{FF2B5EF4-FFF2-40B4-BE49-F238E27FC236}">
                <a16:creationId xmlns:a16="http://schemas.microsoft.com/office/drawing/2014/main" id="{A9081AE9-2775-4217-923A-54BE0CF8ACA1}"/>
              </a:ext>
            </a:extLst>
          </p:cNvPr>
          <p:cNvSpPr txBox="1"/>
          <p:nvPr/>
        </p:nvSpPr>
        <p:spPr>
          <a:xfrm>
            <a:off x="2197216" y="1830829"/>
            <a:ext cx="1559721" cy="938719"/>
          </a:xfrm>
          <a:prstGeom prst="rect">
            <a:avLst/>
          </a:prstGeom>
          <a:noFill/>
        </p:spPr>
        <p:txBody>
          <a:bodyPr wrap="square" rtlCol="0">
            <a:spAutoFit/>
          </a:bodyPr>
          <a:lstStyle/>
          <a:p>
            <a:pPr algn="just"/>
            <a:r>
              <a:rPr lang="pt-BR" sz="1100">
                <a:solidFill>
                  <a:srgbClr val="002060"/>
                </a:solidFill>
              </a:rPr>
              <a:t>Com exceção do Norte, todos os </a:t>
            </a:r>
            <a:r>
              <a:rPr lang="pt-BR" sz="1100" err="1">
                <a:solidFill>
                  <a:srgbClr val="002060"/>
                </a:solidFill>
              </a:rPr>
              <a:t>submercados</a:t>
            </a:r>
            <a:r>
              <a:rPr lang="pt-BR" sz="1100">
                <a:solidFill>
                  <a:srgbClr val="002060"/>
                </a:solidFill>
              </a:rPr>
              <a:t> apresentaram aumento na expectativa de ENA para abril na RV2.</a:t>
            </a:r>
          </a:p>
        </p:txBody>
      </p:sp>
      <p:sp>
        <p:nvSpPr>
          <p:cNvPr id="25" name="CaixaDeTexto 24">
            <a:extLst>
              <a:ext uri="{FF2B5EF4-FFF2-40B4-BE49-F238E27FC236}">
                <a16:creationId xmlns:a16="http://schemas.microsoft.com/office/drawing/2014/main" id="{C6E12315-CD5F-4936-9362-A1CBB277AE4B}"/>
              </a:ext>
            </a:extLst>
          </p:cNvPr>
          <p:cNvSpPr txBox="1"/>
          <p:nvPr/>
        </p:nvSpPr>
        <p:spPr>
          <a:xfrm>
            <a:off x="4216722" y="5453421"/>
            <a:ext cx="1709507" cy="307777"/>
          </a:xfrm>
          <a:prstGeom prst="rect">
            <a:avLst/>
          </a:prstGeom>
          <a:noFill/>
        </p:spPr>
        <p:txBody>
          <a:bodyPr wrap="none" rtlCol="0">
            <a:spAutoFit/>
          </a:bodyPr>
          <a:lstStyle/>
          <a:p>
            <a:r>
              <a:rPr lang="pt-BR" sz="1400">
                <a:solidFill>
                  <a:srgbClr val="00B050"/>
                </a:solidFill>
              </a:rPr>
              <a:t>+3.2 </a:t>
            </a:r>
            <a:r>
              <a:rPr lang="pt-BR" sz="1400" err="1">
                <a:solidFill>
                  <a:srgbClr val="00B050"/>
                </a:solidFill>
              </a:rPr>
              <a:t>GWmed</a:t>
            </a:r>
            <a:r>
              <a:rPr lang="pt-BR" sz="1400">
                <a:solidFill>
                  <a:srgbClr val="00B050"/>
                </a:solidFill>
              </a:rPr>
              <a:t> no mês</a:t>
            </a:r>
          </a:p>
        </p:txBody>
      </p:sp>
      <p:sp>
        <p:nvSpPr>
          <p:cNvPr id="26" name="Seta: para Baixo 25">
            <a:extLst>
              <a:ext uri="{FF2B5EF4-FFF2-40B4-BE49-F238E27FC236}">
                <a16:creationId xmlns:a16="http://schemas.microsoft.com/office/drawing/2014/main" id="{693393DF-8517-43CF-A237-97267F403586}"/>
              </a:ext>
            </a:extLst>
          </p:cNvPr>
          <p:cNvSpPr/>
          <p:nvPr/>
        </p:nvSpPr>
        <p:spPr>
          <a:xfrm rot="10800000">
            <a:off x="3544818" y="4222221"/>
            <a:ext cx="185530" cy="246402"/>
          </a:xfrm>
          <a:prstGeom prst="downArrow">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2" name="CaixaDeTexto 41">
            <a:extLst>
              <a:ext uri="{FF2B5EF4-FFF2-40B4-BE49-F238E27FC236}">
                <a16:creationId xmlns:a16="http://schemas.microsoft.com/office/drawing/2014/main" id="{43B55C20-3356-4552-9AA0-DE271674605D}"/>
              </a:ext>
            </a:extLst>
          </p:cNvPr>
          <p:cNvSpPr txBox="1"/>
          <p:nvPr/>
        </p:nvSpPr>
        <p:spPr>
          <a:xfrm>
            <a:off x="3152635" y="4454511"/>
            <a:ext cx="1001813" cy="276999"/>
          </a:xfrm>
          <a:prstGeom prst="rect">
            <a:avLst/>
          </a:prstGeom>
          <a:noFill/>
        </p:spPr>
        <p:txBody>
          <a:bodyPr wrap="none" rtlCol="0">
            <a:spAutoFit/>
          </a:bodyPr>
          <a:lstStyle/>
          <a:p>
            <a:r>
              <a:rPr lang="pt-BR" sz="1200">
                <a:solidFill>
                  <a:srgbClr val="0000FF"/>
                </a:solidFill>
              </a:rPr>
              <a:t>+7.1 </a:t>
            </a:r>
            <a:r>
              <a:rPr lang="pt-BR" sz="1200" err="1">
                <a:solidFill>
                  <a:srgbClr val="0000FF"/>
                </a:solidFill>
              </a:rPr>
              <a:t>GWmed</a:t>
            </a:r>
            <a:endParaRPr lang="pt-BR" sz="1200">
              <a:solidFill>
                <a:srgbClr val="0000FF"/>
              </a:solidFill>
            </a:endParaRPr>
          </a:p>
        </p:txBody>
      </p:sp>
    </p:spTree>
    <p:extLst>
      <p:ext uri="{BB962C8B-B14F-4D97-AF65-F5344CB8AC3E}">
        <p14:creationId xmlns:p14="http://schemas.microsoft.com/office/powerpoint/2010/main" val="8903398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m 9">
            <a:extLst>
              <a:ext uri="{FF2B5EF4-FFF2-40B4-BE49-F238E27FC236}">
                <a16:creationId xmlns:a16="http://schemas.microsoft.com/office/drawing/2014/main" id="{3A287899-01F7-4759-A804-592325213E5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1154830" y="644460"/>
            <a:ext cx="4904645" cy="2956493"/>
          </a:xfrm>
          <a:prstGeom prst="rect">
            <a:avLst/>
          </a:prstGeom>
        </p:spPr>
      </p:pic>
      <p:pic>
        <p:nvPicPr>
          <p:cNvPr id="9" name="Imagem 8">
            <a:extLst>
              <a:ext uri="{FF2B5EF4-FFF2-40B4-BE49-F238E27FC236}">
                <a16:creationId xmlns:a16="http://schemas.microsoft.com/office/drawing/2014/main" id="{D0BD14BA-E93D-4E88-BE33-BA1D5B74267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6476872" y="574080"/>
            <a:ext cx="4912422" cy="2961181"/>
          </a:xfrm>
          <a:prstGeom prst="rect">
            <a:avLst/>
          </a:prstGeom>
        </p:spPr>
      </p:pic>
      <p:pic>
        <p:nvPicPr>
          <p:cNvPr id="6" name="Imagem 5">
            <a:extLst>
              <a:ext uri="{FF2B5EF4-FFF2-40B4-BE49-F238E27FC236}">
                <a16:creationId xmlns:a16="http://schemas.microsoft.com/office/drawing/2014/main" id="{123CE292-4229-4F53-B989-0CB2B0FB377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146943" y="3737718"/>
            <a:ext cx="4912422" cy="2961181"/>
          </a:xfrm>
          <a:prstGeom prst="rect">
            <a:avLst/>
          </a:prstGeom>
        </p:spPr>
      </p:pic>
      <p:pic>
        <p:nvPicPr>
          <p:cNvPr id="5" name="Imagem 4">
            <a:extLst>
              <a:ext uri="{FF2B5EF4-FFF2-40B4-BE49-F238E27FC236}">
                <a16:creationId xmlns:a16="http://schemas.microsoft.com/office/drawing/2014/main" id="{225AEB22-E191-4E89-B4A5-F4C48787CEF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6477016" y="3737718"/>
            <a:ext cx="4912422" cy="2961181"/>
          </a:xfrm>
          <a:prstGeom prst="rect">
            <a:avLst/>
          </a:prstGeom>
        </p:spPr>
      </p:pic>
      <p:sp>
        <p:nvSpPr>
          <p:cNvPr id="2" name="Título 1"/>
          <p:cNvSpPr>
            <a:spLocks noGrp="1"/>
          </p:cNvSpPr>
          <p:nvPr>
            <p:ph type="title"/>
          </p:nvPr>
        </p:nvSpPr>
        <p:spPr>
          <a:xfrm>
            <a:off x="498080" y="11974"/>
            <a:ext cx="9496819" cy="563231"/>
          </a:xfrm>
        </p:spPr>
        <p:txBody>
          <a:bodyPr/>
          <a:lstStyle/>
          <a:p>
            <a:r>
              <a:rPr lang="pt-BR" sz="1800"/>
              <a:t>Energia Natural Afluente por submercado</a:t>
            </a:r>
            <a:br>
              <a:rPr lang="pt-BR" sz="1600" b="0"/>
            </a:br>
            <a:r>
              <a:rPr lang="pt-BR" sz="1600" b="0"/>
              <a:t>RV2 - Abril/2022</a:t>
            </a:r>
          </a:p>
        </p:txBody>
      </p:sp>
      <p:sp>
        <p:nvSpPr>
          <p:cNvPr id="19" name="CaixaDeTexto 6"/>
          <p:cNvSpPr txBox="1"/>
          <p:nvPr/>
        </p:nvSpPr>
        <p:spPr>
          <a:xfrm>
            <a:off x="8004055" y="3810570"/>
            <a:ext cx="2538515" cy="351956"/>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pt-BR" sz="1687" b="1">
                <a:latin typeface="Calibri" panose="020F0502020204030204" pitchFamily="34" charset="0"/>
                <a:cs typeface="Calibri" panose="020F0502020204030204" pitchFamily="34" charset="0"/>
              </a:rPr>
              <a:t>SUDESTE / CENTRO-OESTE</a:t>
            </a:r>
          </a:p>
        </p:txBody>
      </p:sp>
      <p:sp>
        <p:nvSpPr>
          <p:cNvPr id="20" name="CaixaDeTexto 6"/>
          <p:cNvSpPr txBox="1"/>
          <p:nvPr/>
        </p:nvSpPr>
        <p:spPr>
          <a:xfrm>
            <a:off x="8698989" y="707693"/>
            <a:ext cx="1148648" cy="351956"/>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pt-BR" sz="1687" b="1">
                <a:latin typeface="Calibri" panose="020F0502020204030204" pitchFamily="34" charset="0"/>
                <a:cs typeface="Calibri" panose="020F0502020204030204" pitchFamily="34" charset="0"/>
              </a:rPr>
              <a:t>NORDESTE</a:t>
            </a:r>
          </a:p>
        </p:txBody>
      </p:sp>
      <p:sp>
        <p:nvSpPr>
          <p:cNvPr id="21" name="CaixaDeTexto 6"/>
          <p:cNvSpPr txBox="1"/>
          <p:nvPr/>
        </p:nvSpPr>
        <p:spPr>
          <a:xfrm>
            <a:off x="3284043" y="707693"/>
            <a:ext cx="806118" cy="351956"/>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pt-BR" sz="1687" b="1">
                <a:latin typeface="Calibri" panose="020F0502020204030204" pitchFamily="34" charset="0"/>
                <a:cs typeface="Calibri" panose="020F0502020204030204" pitchFamily="34" charset="0"/>
              </a:rPr>
              <a:t>NORTE</a:t>
            </a:r>
          </a:p>
        </p:txBody>
      </p:sp>
      <p:sp>
        <p:nvSpPr>
          <p:cNvPr id="22" name="CaixaDeTexto 6"/>
          <p:cNvSpPr txBox="1"/>
          <p:nvPr/>
        </p:nvSpPr>
        <p:spPr>
          <a:xfrm>
            <a:off x="3427255" y="3810570"/>
            <a:ext cx="519694" cy="351956"/>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lang="pt-BR" sz="1687" b="1">
                <a:latin typeface="Calibri" panose="020F0502020204030204" pitchFamily="34" charset="0"/>
                <a:cs typeface="Calibri" panose="020F0502020204030204" pitchFamily="34" charset="0"/>
              </a:rPr>
              <a:t>SUL</a:t>
            </a:r>
          </a:p>
        </p:txBody>
      </p:sp>
      <p:sp>
        <p:nvSpPr>
          <p:cNvPr id="23" name="CaixaDeTexto 22"/>
          <p:cNvSpPr txBox="1"/>
          <p:nvPr/>
        </p:nvSpPr>
        <p:spPr>
          <a:xfrm>
            <a:off x="3223720" y="4610543"/>
            <a:ext cx="1282392" cy="461665"/>
          </a:xfrm>
          <a:prstGeom prst="rect">
            <a:avLst/>
          </a:prstGeom>
          <a:noFill/>
        </p:spPr>
        <p:txBody>
          <a:bodyPr wrap="square" rtlCol="0">
            <a:spAutoFit/>
          </a:bodyPr>
          <a:lstStyle/>
          <a:p>
            <a:pPr algn="ctr"/>
            <a:r>
              <a:rPr lang="pt-BR" sz="1200">
                <a:solidFill>
                  <a:srgbClr val="002060"/>
                </a:solidFill>
              </a:rPr>
              <a:t>6º melhor do histórico</a:t>
            </a:r>
          </a:p>
        </p:txBody>
      </p:sp>
      <p:sp>
        <p:nvSpPr>
          <p:cNvPr id="24" name="CaixaDeTexto 23"/>
          <p:cNvSpPr txBox="1"/>
          <p:nvPr/>
        </p:nvSpPr>
        <p:spPr>
          <a:xfrm>
            <a:off x="8183443" y="4148878"/>
            <a:ext cx="1031091" cy="461665"/>
          </a:xfrm>
          <a:prstGeom prst="rect">
            <a:avLst/>
          </a:prstGeom>
          <a:noFill/>
        </p:spPr>
        <p:txBody>
          <a:bodyPr wrap="square" rtlCol="0">
            <a:spAutoFit/>
          </a:bodyPr>
          <a:lstStyle/>
          <a:p>
            <a:pPr algn="ctr"/>
            <a:r>
              <a:rPr lang="pt-BR" sz="1200">
                <a:solidFill>
                  <a:srgbClr val="002060"/>
                </a:solidFill>
              </a:rPr>
              <a:t>7º pior do histórico</a:t>
            </a:r>
          </a:p>
        </p:txBody>
      </p:sp>
      <p:sp>
        <p:nvSpPr>
          <p:cNvPr id="25" name="CaixaDeTexto 24"/>
          <p:cNvSpPr txBox="1"/>
          <p:nvPr/>
        </p:nvSpPr>
        <p:spPr>
          <a:xfrm>
            <a:off x="8263543" y="1157717"/>
            <a:ext cx="964926" cy="461665"/>
          </a:xfrm>
          <a:prstGeom prst="rect">
            <a:avLst/>
          </a:prstGeom>
          <a:noFill/>
        </p:spPr>
        <p:txBody>
          <a:bodyPr wrap="square" rtlCol="0">
            <a:spAutoFit/>
          </a:bodyPr>
          <a:lstStyle/>
          <a:p>
            <a:pPr algn="ctr"/>
            <a:r>
              <a:rPr lang="pt-BR" sz="1200">
                <a:solidFill>
                  <a:srgbClr val="002060"/>
                </a:solidFill>
              </a:rPr>
              <a:t>19º pior do histórico</a:t>
            </a:r>
          </a:p>
        </p:txBody>
      </p:sp>
      <p:sp>
        <p:nvSpPr>
          <p:cNvPr id="26" name="CaixaDeTexto 25"/>
          <p:cNvSpPr txBox="1"/>
          <p:nvPr/>
        </p:nvSpPr>
        <p:spPr>
          <a:xfrm>
            <a:off x="2984587" y="1055027"/>
            <a:ext cx="1302238" cy="461665"/>
          </a:xfrm>
          <a:prstGeom prst="rect">
            <a:avLst/>
          </a:prstGeom>
          <a:noFill/>
        </p:spPr>
        <p:txBody>
          <a:bodyPr wrap="square" rtlCol="0">
            <a:spAutoFit/>
          </a:bodyPr>
          <a:lstStyle/>
          <a:p>
            <a:pPr algn="ctr"/>
            <a:r>
              <a:rPr lang="pt-BR" sz="1200">
                <a:solidFill>
                  <a:srgbClr val="002060"/>
                </a:solidFill>
              </a:rPr>
              <a:t>36º melhor do histórico</a:t>
            </a:r>
          </a:p>
        </p:txBody>
      </p:sp>
      <p:sp>
        <p:nvSpPr>
          <p:cNvPr id="3" name="CaixaDeTexto 2">
            <a:extLst>
              <a:ext uri="{FF2B5EF4-FFF2-40B4-BE49-F238E27FC236}">
                <a16:creationId xmlns:a16="http://schemas.microsoft.com/office/drawing/2014/main" id="{F4AF343E-0AFB-4F85-9593-590E8B4E764D}"/>
              </a:ext>
            </a:extLst>
          </p:cNvPr>
          <p:cNvSpPr txBox="1"/>
          <p:nvPr/>
        </p:nvSpPr>
        <p:spPr>
          <a:xfrm>
            <a:off x="-27420" y="621742"/>
            <a:ext cx="1141659" cy="1169551"/>
          </a:xfrm>
          <a:prstGeom prst="rect">
            <a:avLst/>
          </a:prstGeom>
          <a:noFill/>
        </p:spPr>
        <p:txBody>
          <a:bodyPr wrap="none" rtlCol="0">
            <a:spAutoFit/>
          </a:bodyPr>
          <a:lstStyle/>
          <a:p>
            <a:pPr algn="ctr"/>
            <a:r>
              <a:rPr lang="pt-BR" b="1">
                <a:solidFill>
                  <a:srgbClr val="002060"/>
                </a:solidFill>
              </a:rPr>
              <a:t>SIN</a:t>
            </a:r>
            <a:endParaRPr lang="pt-BR" sz="1400" b="1">
              <a:solidFill>
                <a:srgbClr val="002060"/>
              </a:solidFill>
            </a:endParaRPr>
          </a:p>
          <a:p>
            <a:pPr algn="ctr"/>
            <a:r>
              <a:rPr lang="pt-BR" sz="1200">
                <a:solidFill>
                  <a:srgbClr val="002060"/>
                </a:solidFill>
              </a:rPr>
              <a:t>87.391 </a:t>
            </a:r>
            <a:r>
              <a:rPr lang="pt-BR" sz="1050" err="1">
                <a:solidFill>
                  <a:srgbClr val="002060"/>
                </a:solidFill>
              </a:rPr>
              <a:t>MWmed</a:t>
            </a:r>
            <a:endParaRPr lang="pt-BR" sz="1200">
              <a:solidFill>
                <a:srgbClr val="002060"/>
              </a:solidFill>
            </a:endParaRPr>
          </a:p>
          <a:p>
            <a:pPr algn="ctr"/>
            <a:r>
              <a:rPr lang="pt-BR" sz="1200" b="1">
                <a:solidFill>
                  <a:srgbClr val="002060"/>
                </a:solidFill>
              </a:rPr>
              <a:t>(87% da MLT)</a:t>
            </a:r>
          </a:p>
          <a:p>
            <a:pPr algn="ctr"/>
            <a:r>
              <a:rPr lang="pt-BR" sz="1200">
                <a:solidFill>
                  <a:srgbClr val="002060"/>
                </a:solidFill>
              </a:rPr>
              <a:t>23° pior hist.</a:t>
            </a:r>
            <a:endParaRPr lang="pt-BR" sz="900">
              <a:solidFill>
                <a:srgbClr val="002060"/>
              </a:solidFill>
            </a:endParaRPr>
          </a:p>
          <a:p>
            <a:endParaRPr lang="pt-BR" sz="1600"/>
          </a:p>
        </p:txBody>
      </p:sp>
    </p:spTree>
    <p:extLst>
      <p:ext uri="{BB962C8B-B14F-4D97-AF65-F5344CB8AC3E}">
        <p14:creationId xmlns:p14="http://schemas.microsoft.com/office/powerpoint/2010/main" val="34596139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DD7555F9-EB89-49EA-B0E7-FC7B2D5721B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509428" y="969129"/>
            <a:ext cx="9611119" cy="5534493"/>
          </a:xfrm>
          <a:prstGeom prst="rect">
            <a:avLst/>
          </a:prstGeom>
        </p:spPr>
      </p:pic>
      <p:sp>
        <p:nvSpPr>
          <p:cNvPr id="2" name="Título 1"/>
          <p:cNvSpPr>
            <a:spLocks noGrp="1"/>
          </p:cNvSpPr>
          <p:nvPr>
            <p:ph type="title"/>
          </p:nvPr>
        </p:nvSpPr>
        <p:spPr>
          <a:xfrm>
            <a:off x="498080" y="11974"/>
            <a:ext cx="9496819" cy="563231"/>
          </a:xfrm>
        </p:spPr>
        <p:txBody>
          <a:bodyPr/>
          <a:lstStyle/>
          <a:p>
            <a:r>
              <a:rPr lang="pt-BR" sz="1800"/>
              <a:t>Classificação da ENA no SIN no histórico</a:t>
            </a:r>
            <a:br>
              <a:rPr lang="pt-BR" sz="1800"/>
            </a:br>
            <a:r>
              <a:rPr lang="pt-BR" sz="1600" b="0"/>
              <a:t>Média de Outubro a Abril (RV2)</a:t>
            </a:r>
          </a:p>
        </p:txBody>
      </p:sp>
      <p:pic>
        <p:nvPicPr>
          <p:cNvPr id="4" name="Imagem 3"/>
          <p:cNvPicPr>
            <a:picLocks noChangeAspect="1"/>
          </p:cNvPicPr>
          <p:nvPr/>
        </p:nvPicPr>
        <p:blipFill rotWithShape="1">
          <a:blip r:embed="rId4">
            <a:extLst>
              <a:ext uri="{28A0092B-C50C-407E-A947-70E740481C1C}">
                <a14:useLocalDpi xmlns:a14="http://schemas.microsoft.com/office/drawing/2010/main" val="0"/>
              </a:ext>
            </a:extLst>
          </a:blip>
          <a:srcRect l="2582" r="2582"/>
          <a:stretch/>
        </p:blipFill>
        <p:spPr>
          <a:xfrm>
            <a:off x="10631992" y="862924"/>
            <a:ext cx="1454772" cy="609083"/>
          </a:xfrm>
          <a:prstGeom prst="rect">
            <a:avLst/>
          </a:prstGeom>
        </p:spPr>
      </p:pic>
      <p:sp>
        <p:nvSpPr>
          <p:cNvPr id="28" name="CaixaDeTexto 27"/>
          <p:cNvSpPr txBox="1"/>
          <p:nvPr/>
        </p:nvSpPr>
        <p:spPr>
          <a:xfrm>
            <a:off x="10527490" y="1449644"/>
            <a:ext cx="1560008" cy="830997"/>
          </a:xfrm>
          <a:prstGeom prst="rect">
            <a:avLst/>
          </a:prstGeom>
          <a:noFill/>
        </p:spPr>
        <p:txBody>
          <a:bodyPr wrap="square" rtlCol="0">
            <a:spAutoFit/>
          </a:bodyPr>
          <a:lstStyle/>
          <a:p>
            <a:pPr algn="ctr"/>
            <a:r>
              <a:rPr lang="pt-BR" sz="1200"/>
              <a:t>*Considerando o realizado entre Outubro/21 e Abril/22</a:t>
            </a:r>
          </a:p>
        </p:txBody>
      </p:sp>
      <p:cxnSp>
        <p:nvCxnSpPr>
          <p:cNvPr id="8" name="Conector de Seta Reta 7"/>
          <p:cNvCxnSpPr>
            <a:cxnSpLocks/>
          </p:cNvCxnSpPr>
          <p:nvPr/>
        </p:nvCxnSpPr>
        <p:spPr>
          <a:xfrm>
            <a:off x="9721783" y="3018686"/>
            <a:ext cx="0" cy="828000"/>
          </a:xfrm>
          <a:prstGeom prst="straightConnector1">
            <a:avLst/>
          </a:prstGeom>
          <a:ln>
            <a:solidFill>
              <a:srgbClr val="C0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0" name="CaixaDeTexto 9"/>
          <p:cNvSpPr txBox="1"/>
          <p:nvPr/>
        </p:nvSpPr>
        <p:spPr>
          <a:xfrm>
            <a:off x="9596273" y="3182377"/>
            <a:ext cx="1559993" cy="553998"/>
          </a:xfrm>
          <a:prstGeom prst="rect">
            <a:avLst/>
          </a:prstGeom>
          <a:noFill/>
        </p:spPr>
        <p:txBody>
          <a:bodyPr wrap="square" rtlCol="0">
            <a:spAutoFit/>
          </a:bodyPr>
          <a:lstStyle/>
          <a:p>
            <a:pPr algn="ctr"/>
            <a:r>
              <a:rPr lang="pt-BR" sz="1500" b="1">
                <a:solidFill>
                  <a:srgbClr val="C00000"/>
                </a:solidFill>
              </a:rPr>
              <a:t>-27 </a:t>
            </a:r>
            <a:r>
              <a:rPr lang="pt-BR" sz="1500" b="1" err="1">
                <a:solidFill>
                  <a:srgbClr val="C00000"/>
                </a:solidFill>
              </a:rPr>
              <a:t>GWmed</a:t>
            </a:r>
            <a:endParaRPr lang="pt-BR" sz="1500" b="1">
              <a:solidFill>
                <a:srgbClr val="C00000"/>
              </a:solidFill>
            </a:endParaRPr>
          </a:p>
          <a:p>
            <a:pPr algn="ctr"/>
            <a:r>
              <a:rPr lang="pt-BR" sz="1500">
                <a:solidFill>
                  <a:srgbClr val="C00000"/>
                </a:solidFill>
              </a:rPr>
              <a:t>2° pior do hist.</a:t>
            </a:r>
          </a:p>
        </p:txBody>
      </p:sp>
      <p:sp>
        <p:nvSpPr>
          <p:cNvPr id="13" name="CaixaDeTexto 12">
            <a:extLst>
              <a:ext uri="{FF2B5EF4-FFF2-40B4-BE49-F238E27FC236}">
                <a16:creationId xmlns:a16="http://schemas.microsoft.com/office/drawing/2014/main" id="{583606A7-5287-448A-951D-B96E2F2D9779}"/>
              </a:ext>
            </a:extLst>
          </p:cNvPr>
          <p:cNvSpPr txBox="1"/>
          <p:nvPr/>
        </p:nvSpPr>
        <p:spPr>
          <a:xfrm>
            <a:off x="4191448" y="2244804"/>
            <a:ext cx="2247078" cy="538609"/>
          </a:xfrm>
          <a:prstGeom prst="rect">
            <a:avLst/>
          </a:prstGeom>
          <a:noFill/>
        </p:spPr>
        <p:txBody>
          <a:bodyPr wrap="square" rtlCol="0">
            <a:spAutoFit/>
          </a:bodyPr>
          <a:lstStyle/>
          <a:p>
            <a:pPr algn="ctr"/>
            <a:r>
              <a:rPr lang="pt-BR" sz="1500" b="1">
                <a:solidFill>
                  <a:srgbClr val="00B050"/>
                </a:solidFill>
              </a:rPr>
              <a:t>+1.058 </a:t>
            </a:r>
            <a:r>
              <a:rPr lang="pt-BR" sz="1500" b="1" err="1">
                <a:solidFill>
                  <a:srgbClr val="00B050"/>
                </a:solidFill>
              </a:rPr>
              <a:t>MWmed</a:t>
            </a:r>
            <a:r>
              <a:rPr lang="pt-BR" sz="1500" b="1">
                <a:solidFill>
                  <a:srgbClr val="00B050"/>
                </a:solidFill>
              </a:rPr>
              <a:t> (101%)</a:t>
            </a:r>
          </a:p>
          <a:p>
            <a:pPr algn="ctr"/>
            <a:r>
              <a:rPr lang="pt-BR" sz="1400">
                <a:solidFill>
                  <a:srgbClr val="00B050"/>
                </a:solidFill>
              </a:rPr>
              <a:t>41° melhor do hist.</a:t>
            </a:r>
          </a:p>
        </p:txBody>
      </p:sp>
      <p:sp>
        <p:nvSpPr>
          <p:cNvPr id="14" name="CaixaDeTexto 13">
            <a:extLst>
              <a:ext uri="{FF2B5EF4-FFF2-40B4-BE49-F238E27FC236}">
                <a16:creationId xmlns:a16="http://schemas.microsoft.com/office/drawing/2014/main" id="{317F03CE-8A6A-4FFD-A1BE-B85CEC918A11}"/>
              </a:ext>
            </a:extLst>
          </p:cNvPr>
          <p:cNvSpPr txBox="1"/>
          <p:nvPr/>
        </p:nvSpPr>
        <p:spPr>
          <a:xfrm>
            <a:off x="8831312" y="2710433"/>
            <a:ext cx="1230675" cy="261610"/>
          </a:xfrm>
          <a:prstGeom prst="rect">
            <a:avLst/>
          </a:prstGeom>
          <a:noFill/>
        </p:spPr>
        <p:txBody>
          <a:bodyPr wrap="square">
            <a:spAutoFit/>
          </a:bodyPr>
          <a:lstStyle/>
          <a:p>
            <a:pPr algn="ctr"/>
            <a:r>
              <a:rPr lang="pt-BR" sz="1100" b="1">
                <a:solidFill>
                  <a:schemeClr val="accent1">
                    <a:lumMod val="60000"/>
                    <a:lumOff val="40000"/>
                  </a:schemeClr>
                </a:solidFill>
              </a:rPr>
              <a:t>86 </a:t>
            </a:r>
            <a:r>
              <a:rPr lang="pt-BR" sz="1100" b="1" err="1">
                <a:solidFill>
                  <a:schemeClr val="accent1">
                    <a:lumMod val="60000"/>
                    <a:lumOff val="40000"/>
                  </a:schemeClr>
                </a:solidFill>
              </a:rPr>
              <a:t>GWmed</a:t>
            </a:r>
            <a:endParaRPr lang="pt-BR" sz="1100" b="1">
              <a:solidFill>
                <a:schemeClr val="accent1">
                  <a:lumMod val="60000"/>
                  <a:lumOff val="40000"/>
                </a:schemeClr>
              </a:solidFill>
            </a:endParaRPr>
          </a:p>
        </p:txBody>
      </p:sp>
    </p:spTree>
    <p:extLst>
      <p:ext uri="{BB962C8B-B14F-4D97-AF65-F5344CB8AC3E}">
        <p14:creationId xmlns:p14="http://schemas.microsoft.com/office/powerpoint/2010/main" val="19748144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8080" y="64226"/>
            <a:ext cx="9962102" cy="424732"/>
          </a:xfrm>
        </p:spPr>
        <p:txBody>
          <a:bodyPr/>
          <a:lstStyle/>
          <a:p>
            <a:r>
              <a:rPr lang="pt-BR">
                <a:latin typeface="Calibri" panose="020F0502020204030204" pitchFamily="34" charset="0"/>
              </a:rPr>
              <a:t>Precipitação Prevista</a:t>
            </a:r>
            <a:endParaRPr lang="pt-BR" sz="2000"/>
          </a:p>
        </p:txBody>
      </p:sp>
      <p:sp>
        <p:nvSpPr>
          <p:cNvPr id="3" name="Retângulo 2"/>
          <p:cNvSpPr/>
          <p:nvPr/>
        </p:nvSpPr>
        <p:spPr>
          <a:xfrm>
            <a:off x="176014" y="488958"/>
            <a:ext cx="1564857" cy="1138773"/>
          </a:xfrm>
          <a:prstGeom prst="rect">
            <a:avLst/>
          </a:prstGeom>
        </p:spPr>
        <p:txBody>
          <a:bodyPr wrap="square">
            <a:spAutoFit/>
          </a:bodyPr>
          <a:lstStyle/>
          <a:p>
            <a:pPr algn="ctr"/>
            <a:r>
              <a:rPr lang="pt-BR" b="1">
                <a:solidFill>
                  <a:srgbClr val="002060"/>
                </a:solidFill>
              </a:rPr>
              <a:t>Acumulada em até 15 dias</a:t>
            </a:r>
          </a:p>
          <a:p>
            <a:pPr algn="ctr"/>
            <a:endParaRPr lang="pt-BR" b="1">
              <a:solidFill>
                <a:srgbClr val="002060"/>
              </a:solidFill>
            </a:endParaRPr>
          </a:p>
          <a:p>
            <a:pPr algn="ctr"/>
            <a:r>
              <a:rPr lang="pt-BR" sz="1400" b="1">
                <a:solidFill>
                  <a:srgbClr val="002060"/>
                </a:solidFill>
              </a:rPr>
              <a:t>14/</a:t>
            </a:r>
            <a:r>
              <a:rPr lang="pt-BR" sz="1400" b="1" err="1">
                <a:solidFill>
                  <a:srgbClr val="002060"/>
                </a:solidFill>
              </a:rPr>
              <a:t>abr</a:t>
            </a:r>
            <a:r>
              <a:rPr lang="pt-BR" sz="1400" b="1">
                <a:solidFill>
                  <a:srgbClr val="002060"/>
                </a:solidFill>
              </a:rPr>
              <a:t> a 28/</a:t>
            </a:r>
            <a:r>
              <a:rPr lang="pt-BR" sz="1400" b="1" err="1">
                <a:solidFill>
                  <a:srgbClr val="002060"/>
                </a:solidFill>
              </a:rPr>
              <a:t>abr</a:t>
            </a:r>
            <a:endParaRPr lang="pt-BR" sz="1400" b="1">
              <a:solidFill>
                <a:srgbClr val="002060"/>
              </a:solidFill>
            </a:endParaRPr>
          </a:p>
        </p:txBody>
      </p:sp>
      <p:sp>
        <p:nvSpPr>
          <p:cNvPr id="7" name="CaixaDeTexto 6"/>
          <p:cNvSpPr txBox="1"/>
          <p:nvPr/>
        </p:nvSpPr>
        <p:spPr>
          <a:xfrm>
            <a:off x="483090" y="6223188"/>
            <a:ext cx="2892181" cy="59150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8" tIns="35718" rIns="35718" bIns="35718" numCol="1" spcCol="38100" rtlCol="0" anchor="ctr">
            <a:spAutoFit/>
          </a:bodyPr>
          <a:lstStyle/>
          <a:p>
            <a:pPr algn="just"/>
            <a:r>
              <a:rPr lang="pt-BR" sz="1125" b="1">
                <a:solidFill>
                  <a:srgbClr val="000000"/>
                </a:solidFill>
                <a:latin typeface="Calibri" panose="020F0502020204030204" pitchFamily="34" charset="0"/>
                <a:cs typeface="Calibri" panose="020F0502020204030204" pitchFamily="34" charset="0"/>
                <a:sym typeface="Helvetica Light"/>
              </a:rPr>
              <a:t>Figura</a:t>
            </a:r>
            <a:r>
              <a:rPr lang="pt-BR" sz="1125">
                <a:solidFill>
                  <a:srgbClr val="000000"/>
                </a:solidFill>
                <a:latin typeface="Calibri" panose="020F0502020204030204" pitchFamily="34" charset="0"/>
                <a:cs typeface="Calibri" panose="020F0502020204030204" pitchFamily="34" charset="0"/>
                <a:sym typeface="Helvetica Light"/>
              </a:rPr>
              <a:t> –</a:t>
            </a:r>
            <a:r>
              <a:rPr lang="pt-BR" sz="1125">
                <a:latin typeface="Calibri" panose="020F0502020204030204" pitchFamily="34" charset="0"/>
                <a:cs typeface="Calibri" panose="020F0502020204030204" pitchFamily="34" charset="0"/>
              </a:rPr>
              <a:t> Precipitação acumulada prevista pelo modelo GEFS (média 31 cenários) – Análise 20220413 – 00UTC</a:t>
            </a:r>
            <a:endParaRPr lang="pt-BR" sz="1125">
              <a:solidFill>
                <a:srgbClr val="000000"/>
              </a:solidFill>
              <a:latin typeface="Calibri" panose="020F0502020204030204" pitchFamily="34" charset="0"/>
              <a:cs typeface="Calibri" panose="020F0502020204030204" pitchFamily="34" charset="0"/>
              <a:sym typeface="Helvetica Light"/>
            </a:endParaRPr>
          </a:p>
        </p:txBody>
      </p:sp>
      <p:pic>
        <p:nvPicPr>
          <p:cNvPr id="6" name="Imagem 5">
            <a:extLst>
              <a:ext uri="{FF2B5EF4-FFF2-40B4-BE49-F238E27FC236}">
                <a16:creationId xmlns:a16="http://schemas.microsoft.com/office/drawing/2014/main" id="{4A4F6EE6-2038-4E92-81E8-016C2A58FDB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3775017" y="3553775"/>
            <a:ext cx="2502896" cy="3239995"/>
          </a:xfrm>
          <a:prstGeom prst="rect">
            <a:avLst/>
          </a:prstGeom>
        </p:spPr>
      </p:pic>
      <p:pic>
        <p:nvPicPr>
          <p:cNvPr id="9" name="Imagem 8">
            <a:extLst>
              <a:ext uri="{FF2B5EF4-FFF2-40B4-BE49-F238E27FC236}">
                <a16:creationId xmlns:a16="http://schemas.microsoft.com/office/drawing/2014/main" id="{A6C04BA5-C985-484C-84C0-61E90323BED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7408427" y="3553775"/>
            <a:ext cx="2502896" cy="3239995"/>
          </a:xfrm>
          <a:prstGeom prst="rect">
            <a:avLst/>
          </a:prstGeom>
        </p:spPr>
      </p:pic>
      <p:pic>
        <p:nvPicPr>
          <p:cNvPr id="13" name="Imagem 12">
            <a:extLst>
              <a:ext uri="{FF2B5EF4-FFF2-40B4-BE49-F238E27FC236}">
                <a16:creationId xmlns:a16="http://schemas.microsoft.com/office/drawing/2014/main" id="{107A5CE6-EA81-4B43-9466-48A9E1906930}"/>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1965034" y="532037"/>
            <a:ext cx="2502896" cy="3239995"/>
          </a:xfrm>
          <a:prstGeom prst="rect">
            <a:avLst/>
          </a:prstGeom>
        </p:spPr>
      </p:pic>
      <p:pic>
        <p:nvPicPr>
          <p:cNvPr id="17" name="Imagem 16">
            <a:extLst>
              <a:ext uri="{FF2B5EF4-FFF2-40B4-BE49-F238E27FC236}">
                <a16:creationId xmlns:a16="http://schemas.microsoft.com/office/drawing/2014/main" id="{35A7D3F0-AAC1-49B2-9B1C-EBD0DB0DBC60}"/>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5585001" y="532037"/>
            <a:ext cx="2502896" cy="3239995"/>
          </a:xfrm>
          <a:prstGeom prst="rect">
            <a:avLst/>
          </a:prstGeom>
        </p:spPr>
      </p:pic>
      <p:pic>
        <p:nvPicPr>
          <p:cNvPr id="20" name="Imagem 19">
            <a:extLst>
              <a:ext uri="{FF2B5EF4-FFF2-40B4-BE49-F238E27FC236}">
                <a16:creationId xmlns:a16="http://schemas.microsoft.com/office/drawing/2014/main" id="{E4A1A474-975A-4770-BEFA-6D7BAE36018B}"/>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9204969" y="532037"/>
            <a:ext cx="2502896" cy="3239995"/>
          </a:xfrm>
          <a:prstGeom prst="rect">
            <a:avLst/>
          </a:prstGeom>
        </p:spPr>
      </p:pic>
      <p:sp>
        <p:nvSpPr>
          <p:cNvPr id="4" name="CaixaDeTexto 3">
            <a:extLst>
              <a:ext uri="{FF2B5EF4-FFF2-40B4-BE49-F238E27FC236}">
                <a16:creationId xmlns:a16="http://schemas.microsoft.com/office/drawing/2014/main" id="{342F9E1D-8C71-4D37-94E8-283B81C0EA1C}"/>
              </a:ext>
            </a:extLst>
          </p:cNvPr>
          <p:cNvSpPr txBox="1"/>
          <p:nvPr/>
        </p:nvSpPr>
        <p:spPr>
          <a:xfrm>
            <a:off x="176014" y="3908245"/>
            <a:ext cx="3331684" cy="1600438"/>
          </a:xfrm>
          <a:prstGeom prst="rect">
            <a:avLst/>
          </a:prstGeom>
          <a:noFill/>
        </p:spPr>
        <p:txBody>
          <a:bodyPr wrap="square" rtlCol="0">
            <a:spAutoFit/>
          </a:bodyPr>
          <a:lstStyle/>
          <a:p>
            <a:pPr marL="285750" indent="-285750" algn="just">
              <a:buFont typeface="Arial" panose="020B0604020202020204" pitchFamily="34" charset="0"/>
              <a:buChar char="•"/>
            </a:pPr>
            <a:r>
              <a:rPr lang="pt-BR" sz="1400">
                <a:solidFill>
                  <a:srgbClr val="002060"/>
                </a:solidFill>
              </a:rPr>
              <a:t>Ausência de chuvas expressivas no Sul e Sudeste nos próximos 15 dias.</a:t>
            </a:r>
          </a:p>
          <a:p>
            <a:pPr algn="just"/>
            <a:endParaRPr lang="pt-BR" sz="1400">
              <a:solidFill>
                <a:srgbClr val="002060"/>
              </a:solidFill>
            </a:endParaRPr>
          </a:p>
          <a:p>
            <a:pPr marL="285750" indent="-285750" algn="just">
              <a:buFont typeface="Arial" panose="020B0604020202020204" pitchFamily="34" charset="0"/>
              <a:buChar char="•"/>
            </a:pPr>
            <a:r>
              <a:rPr lang="pt-BR" sz="1400">
                <a:solidFill>
                  <a:srgbClr val="002060"/>
                </a:solidFill>
              </a:rPr>
              <a:t>Os maiores volumes de chuvas acumuladas devem se concentrar no Norte, beneficiando as bacias dos rios Tapajós, Xingu, Teles Pires e Tocantins.</a:t>
            </a:r>
          </a:p>
        </p:txBody>
      </p:sp>
    </p:spTree>
    <p:extLst>
      <p:ext uri="{BB962C8B-B14F-4D97-AF65-F5344CB8AC3E}">
        <p14:creationId xmlns:p14="http://schemas.microsoft.com/office/powerpoint/2010/main" val="4245374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pt-BR"/>
              <a:t>Dúvidas durante a transmissão ao vivo do Encontro do PLD</a:t>
            </a:r>
          </a:p>
        </p:txBody>
      </p:sp>
      <p:sp>
        <p:nvSpPr>
          <p:cNvPr id="6" name="Espaço Reservado para Conteúdo 5"/>
          <p:cNvSpPr>
            <a:spLocks noGrp="1"/>
          </p:cNvSpPr>
          <p:nvPr>
            <p:ph idx="1"/>
          </p:nvPr>
        </p:nvSpPr>
        <p:spPr>
          <a:xfrm>
            <a:off x="498080" y="637099"/>
            <a:ext cx="10855720" cy="5590664"/>
          </a:xfrm>
        </p:spPr>
        <p:txBody>
          <a:bodyPr/>
          <a:lstStyle/>
          <a:p>
            <a:pPr marL="447675" indent="-447675" algn="just">
              <a:lnSpc>
                <a:spcPct val="100000"/>
              </a:lnSpc>
              <a:buFont typeface="Wingdings" panose="05000000000000000000" pitchFamily="2" charset="2"/>
              <a:buChar char="Ø"/>
            </a:pPr>
            <a:r>
              <a:rPr lang="pt-BR" sz="2000" b="0"/>
              <a:t>Os agentes que acompanham o </a:t>
            </a:r>
            <a:r>
              <a:rPr lang="pt-BR" sz="2000"/>
              <a:t>Encontro do PLD </a:t>
            </a:r>
            <a:r>
              <a:rPr lang="pt-BR" sz="2000" b="0"/>
              <a:t>por meio da transmissão ao vivo poderão encaminhar suas dúvidas através do chat disponível para realização de perguntas nesta plataforma ou pelo e-mail: </a:t>
            </a:r>
            <a:r>
              <a:rPr lang="pt-BR" sz="2000" i="1"/>
              <a:t>preco@ccee.org.br</a:t>
            </a:r>
          </a:p>
          <a:p>
            <a:pPr marL="447675" indent="-447675" algn="just">
              <a:lnSpc>
                <a:spcPct val="100000"/>
              </a:lnSpc>
              <a:buFont typeface="Wingdings" panose="05000000000000000000" pitchFamily="2" charset="2"/>
              <a:buChar char="Ø"/>
            </a:pPr>
            <a:r>
              <a:rPr lang="pt-BR" sz="2000" b="0"/>
              <a:t>O e-mail estará disponível apenas durante a transmissão e serão respondidas somente dúvidas referentes aos assuntos tratados no evento. Outros temas e questões enviadas após o término do Encontro do PLD deverão ser encaminhadas para a Central de Atendimento da CCEE (pelo e-mail: </a:t>
            </a:r>
            <a:r>
              <a:rPr lang="pt-BR" sz="2000" i="1"/>
              <a:t>atendimento@ccee.org.br</a:t>
            </a:r>
            <a:r>
              <a:rPr lang="pt-BR" sz="2000" b="0"/>
              <a:t> ou pelo telefone </a:t>
            </a:r>
            <a:r>
              <a:rPr lang="pt-BR" sz="2000" i="1"/>
              <a:t>0800-881-2233</a:t>
            </a:r>
            <a:r>
              <a:rPr lang="pt-BR" sz="2000" b="0"/>
              <a:t>)</a:t>
            </a:r>
          </a:p>
        </p:txBody>
      </p:sp>
      <mc:AlternateContent xmlns:mc="http://schemas.openxmlformats.org/markup-compatibility/2006">
        <mc:Choice xmlns:p14="http://schemas.microsoft.com/office/powerpoint/2010/main" Requires="p14">
          <p:contentPart p14:bwMode="auto" r:id="rId2">
            <p14:nvContentPartPr>
              <p14:cNvPr id="2" name="Tinta 1">
                <a:extLst>
                  <a:ext uri="{FF2B5EF4-FFF2-40B4-BE49-F238E27FC236}">
                    <a16:creationId xmlns:a16="http://schemas.microsoft.com/office/drawing/2014/main" id="{99BEE48D-26B0-4318-B7A2-802C7BB9818F}"/>
                  </a:ext>
                </a:extLst>
              </p14:cNvPr>
              <p14:cNvContentPartPr/>
              <p14:nvPr/>
            </p14:nvContentPartPr>
            <p14:xfrm>
              <a:off x="2056287" y="3304870"/>
              <a:ext cx="2939760" cy="662400"/>
            </p14:xfrm>
          </p:contentPart>
        </mc:Choice>
        <mc:Fallback>
          <p:pic>
            <p:nvPicPr>
              <p:cNvPr id="2" name="Tinta 1">
                <a:extLst>
                  <a:ext uri="{FF2B5EF4-FFF2-40B4-BE49-F238E27FC236}">
                    <a16:creationId xmlns:a16="http://schemas.microsoft.com/office/drawing/2014/main" id="{99BEE48D-26B0-4318-B7A2-802C7BB9818F}"/>
                  </a:ext>
                </a:extLst>
              </p:cNvPr>
              <p:cNvPicPr/>
              <p:nvPr/>
            </p:nvPicPr>
            <p:blipFill>
              <a:blip r:embed="rId3"/>
              <a:stretch>
                <a:fillRect/>
              </a:stretch>
            </p:blipFill>
            <p:spPr>
              <a:xfrm>
                <a:off x="2047288" y="3295870"/>
                <a:ext cx="2957398" cy="68004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3" name="Tinta 2">
                <a:extLst>
                  <a:ext uri="{FF2B5EF4-FFF2-40B4-BE49-F238E27FC236}">
                    <a16:creationId xmlns:a16="http://schemas.microsoft.com/office/drawing/2014/main" id="{539F1587-B7EC-47C0-B4D1-C56D793C6C1B}"/>
                  </a:ext>
                </a:extLst>
              </p14:cNvPr>
              <p14:cNvContentPartPr/>
              <p14:nvPr/>
            </p14:nvContentPartPr>
            <p14:xfrm>
              <a:off x="1977807" y="3282910"/>
              <a:ext cx="2008800" cy="1015920"/>
            </p14:xfrm>
          </p:contentPart>
        </mc:Choice>
        <mc:Fallback>
          <p:pic>
            <p:nvPicPr>
              <p:cNvPr id="3" name="Tinta 2">
                <a:extLst>
                  <a:ext uri="{FF2B5EF4-FFF2-40B4-BE49-F238E27FC236}">
                    <a16:creationId xmlns:a16="http://schemas.microsoft.com/office/drawing/2014/main" id="{539F1587-B7EC-47C0-B4D1-C56D793C6C1B}"/>
                  </a:ext>
                </a:extLst>
              </p:cNvPr>
              <p:cNvPicPr/>
              <p:nvPr/>
            </p:nvPicPr>
            <p:blipFill>
              <a:blip r:embed="rId5"/>
              <a:stretch>
                <a:fillRect/>
              </a:stretch>
            </p:blipFill>
            <p:spPr>
              <a:xfrm>
                <a:off x="1968807" y="3273910"/>
                <a:ext cx="2026440" cy="1033560"/>
              </a:xfrm>
              <a:prstGeom prst="rect">
                <a:avLst/>
              </a:prstGeom>
            </p:spPr>
          </p:pic>
        </mc:Fallback>
      </mc:AlternateContent>
    </p:spTree>
    <p:extLst>
      <p:ext uri="{BB962C8B-B14F-4D97-AF65-F5344CB8AC3E}">
        <p14:creationId xmlns:p14="http://schemas.microsoft.com/office/powerpoint/2010/main" val="3843302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m 11">
            <a:extLst>
              <a:ext uri="{FF2B5EF4-FFF2-40B4-BE49-F238E27FC236}">
                <a16:creationId xmlns:a16="http://schemas.microsoft.com/office/drawing/2014/main" id="{D25734E4-224D-43FF-AC9F-EE24ADB9DAE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596997" y="1361903"/>
            <a:ext cx="5245208" cy="3072193"/>
          </a:xfrm>
          <a:prstGeom prst="rect">
            <a:avLst/>
          </a:prstGeom>
        </p:spPr>
      </p:pic>
      <p:sp>
        <p:nvSpPr>
          <p:cNvPr id="2" name="Título 1"/>
          <p:cNvSpPr>
            <a:spLocks noGrp="1"/>
          </p:cNvSpPr>
          <p:nvPr>
            <p:ph type="title"/>
          </p:nvPr>
        </p:nvSpPr>
        <p:spPr>
          <a:xfrm>
            <a:off x="498080" y="11974"/>
            <a:ext cx="9496819" cy="563231"/>
          </a:xfrm>
        </p:spPr>
        <p:txBody>
          <a:bodyPr/>
          <a:lstStyle/>
          <a:p>
            <a:r>
              <a:rPr lang="pt-BR" sz="1800"/>
              <a:t>Precipitação observada e prevista</a:t>
            </a:r>
            <a:br>
              <a:rPr lang="pt-BR" sz="1600"/>
            </a:br>
            <a:r>
              <a:rPr lang="pt-BR" sz="1600" b="0"/>
              <a:t>Acumulado por semanas operativas</a:t>
            </a:r>
            <a:endParaRPr lang="pt-BR" sz="1400"/>
          </a:p>
        </p:txBody>
      </p:sp>
      <p:sp>
        <p:nvSpPr>
          <p:cNvPr id="18" name="CaixaDeTexto 17"/>
          <p:cNvSpPr txBox="1"/>
          <p:nvPr/>
        </p:nvSpPr>
        <p:spPr>
          <a:xfrm>
            <a:off x="67674" y="6449520"/>
            <a:ext cx="625170" cy="4618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8" tIns="35718" rIns="35718" bIns="35718" numCol="1" spcCol="38100" rtlCol="0" anchor="ctr">
            <a:spAutoFit/>
          </a:bodyPr>
          <a:lstStyle/>
          <a:p>
            <a:pPr defTabSz="410751" hangingPunct="0"/>
            <a:r>
              <a:rPr lang="pt-BR" sz="844">
                <a:solidFill>
                  <a:srgbClr val="002060"/>
                </a:solidFill>
                <a:sym typeface="Helvetica Light"/>
              </a:rPr>
              <a:t>Fonte: CCEE </a:t>
            </a:r>
          </a:p>
          <a:p>
            <a:pPr defTabSz="410751" hangingPunct="0"/>
            <a:r>
              <a:rPr lang="pt-BR" sz="844">
                <a:solidFill>
                  <a:srgbClr val="002060"/>
                </a:solidFill>
                <a:sym typeface="Helvetica Light"/>
              </a:rPr>
              <a:t>             ONS</a:t>
            </a:r>
          </a:p>
          <a:p>
            <a:pPr defTabSz="410751" hangingPunct="0"/>
            <a:r>
              <a:rPr lang="pt-BR" sz="844">
                <a:solidFill>
                  <a:srgbClr val="002060"/>
                </a:solidFill>
              </a:rPr>
              <a:t>          </a:t>
            </a:r>
            <a:r>
              <a:rPr lang="pt-BR" sz="844">
                <a:solidFill>
                  <a:srgbClr val="002060"/>
                </a:solidFill>
                <a:sym typeface="Helvetica Light"/>
              </a:rPr>
              <a:t>           </a:t>
            </a:r>
          </a:p>
        </p:txBody>
      </p:sp>
      <p:sp>
        <p:nvSpPr>
          <p:cNvPr id="6" name="CaixaDeTexto 5">
            <a:extLst>
              <a:ext uri="{FF2B5EF4-FFF2-40B4-BE49-F238E27FC236}">
                <a16:creationId xmlns:a16="http://schemas.microsoft.com/office/drawing/2014/main" id="{EEE5AFFA-E49D-4563-9B39-0FCB1DF95FD9}"/>
              </a:ext>
            </a:extLst>
          </p:cNvPr>
          <p:cNvSpPr txBox="1"/>
          <p:nvPr/>
        </p:nvSpPr>
        <p:spPr>
          <a:xfrm>
            <a:off x="1226612" y="4567691"/>
            <a:ext cx="9678815" cy="2452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8" tIns="35718" rIns="35718" bIns="35718" numCol="1" spcCol="38100" rtlCol="0" anchor="ctr">
            <a:spAutoFit/>
          </a:bodyPr>
          <a:lstStyle/>
          <a:p>
            <a:pPr algn="ctr"/>
            <a:r>
              <a:rPr lang="pt-BR" sz="1125" b="1">
                <a:solidFill>
                  <a:srgbClr val="000000"/>
                </a:solidFill>
                <a:latin typeface="Calibri" panose="020F0502020204030204" pitchFamily="34" charset="0"/>
                <a:cs typeface="Calibri" panose="020F0502020204030204" pitchFamily="34" charset="0"/>
                <a:sym typeface="Helvetica Light"/>
              </a:rPr>
              <a:t>Figura</a:t>
            </a:r>
            <a:r>
              <a:rPr lang="pt-BR" sz="1125">
                <a:solidFill>
                  <a:srgbClr val="000000"/>
                </a:solidFill>
                <a:latin typeface="Calibri" panose="020F0502020204030204" pitchFamily="34" charset="0"/>
                <a:cs typeface="Calibri" panose="020F0502020204030204" pitchFamily="34" charset="0"/>
                <a:sym typeface="Helvetica Light"/>
              </a:rPr>
              <a:t> –</a:t>
            </a:r>
            <a:r>
              <a:rPr lang="pt-BR" sz="1125">
                <a:latin typeface="Calibri" panose="020F0502020204030204" pitchFamily="34" charset="0"/>
                <a:cs typeface="Calibri" panose="020F0502020204030204" pitchFamily="34" charset="0"/>
              </a:rPr>
              <a:t> Precipitação observada (PSAT) e precipitação prevista por conjunto e com remoção de viés – Análise 20220412.</a:t>
            </a:r>
          </a:p>
        </p:txBody>
      </p:sp>
      <p:pic>
        <p:nvPicPr>
          <p:cNvPr id="14" name="Imagem 13">
            <a:extLst>
              <a:ext uri="{FF2B5EF4-FFF2-40B4-BE49-F238E27FC236}">
                <a16:creationId xmlns:a16="http://schemas.microsoft.com/office/drawing/2014/main" id="{621460C7-E8F7-4E00-B4DA-6826CD4CA42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6398608" y="1360369"/>
            <a:ext cx="5250444" cy="3075260"/>
          </a:xfrm>
          <a:prstGeom prst="rect">
            <a:avLst/>
          </a:prstGeom>
        </p:spPr>
      </p:pic>
    </p:spTree>
    <p:extLst>
      <p:ext uri="{BB962C8B-B14F-4D97-AF65-F5344CB8AC3E}">
        <p14:creationId xmlns:p14="http://schemas.microsoft.com/office/powerpoint/2010/main" val="29246697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D4E46051-CE4F-4FC7-AA58-A6DA1BA4638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5241" y="576000"/>
            <a:ext cx="12002742" cy="6047996"/>
          </a:xfrm>
          <a:prstGeom prst="rect">
            <a:avLst/>
          </a:prstGeom>
        </p:spPr>
      </p:pic>
      <p:sp>
        <p:nvSpPr>
          <p:cNvPr id="8" name="Título 1">
            <a:extLst>
              <a:ext uri="{FF2B5EF4-FFF2-40B4-BE49-F238E27FC236}">
                <a16:creationId xmlns:a16="http://schemas.microsoft.com/office/drawing/2014/main" id="{26966AC7-7D2A-4942-B729-ED0BBA3F1C39}"/>
              </a:ext>
            </a:extLst>
          </p:cNvPr>
          <p:cNvSpPr>
            <a:spLocks noGrp="1"/>
          </p:cNvSpPr>
          <p:nvPr>
            <p:ph type="title"/>
          </p:nvPr>
        </p:nvSpPr>
        <p:spPr>
          <a:xfrm>
            <a:off x="498080" y="64226"/>
            <a:ext cx="9962102" cy="424732"/>
          </a:xfrm>
        </p:spPr>
        <p:txBody>
          <a:bodyPr/>
          <a:lstStyle/>
          <a:p>
            <a:r>
              <a:rPr lang="pt-BR">
                <a:latin typeface="Calibri" panose="020F0502020204030204" pitchFamily="34" charset="0"/>
              </a:rPr>
              <a:t>Geração eólica – </a:t>
            </a:r>
            <a:r>
              <a:rPr lang="pt-BR" b="0">
                <a:latin typeface="Calibri" panose="020F0502020204030204" pitchFamily="34" charset="0"/>
              </a:rPr>
              <a:t>Prevista e verificada* </a:t>
            </a:r>
            <a:r>
              <a:rPr lang="pt-BR" sz="1800" b="0">
                <a:latin typeface="Calibri" panose="020F0502020204030204" pitchFamily="34" charset="0"/>
              </a:rPr>
              <a:t>(Janeiro a Março*) </a:t>
            </a:r>
            <a:r>
              <a:rPr lang="pt-BR" sz="1200" b="0">
                <a:latin typeface="Calibri" panose="020F0502020204030204" pitchFamily="34" charset="0"/>
              </a:rPr>
              <a:t>(*verificado até o dia 14/03)</a:t>
            </a:r>
            <a:endParaRPr lang="pt-BR" sz="2000"/>
          </a:p>
        </p:txBody>
      </p:sp>
      <p:sp>
        <p:nvSpPr>
          <p:cNvPr id="4" name="CaixaDeTexto 3">
            <a:extLst>
              <a:ext uri="{FF2B5EF4-FFF2-40B4-BE49-F238E27FC236}">
                <a16:creationId xmlns:a16="http://schemas.microsoft.com/office/drawing/2014/main" id="{64BD7287-2B32-4757-ABE1-EA8AB5C2A59A}"/>
              </a:ext>
            </a:extLst>
          </p:cNvPr>
          <p:cNvSpPr txBox="1"/>
          <p:nvPr/>
        </p:nvSpPr>
        <p:spPr>
          <a:xfrm>
            <a:off x="5182729" y="3998187"/>
            <a:ext cx="5700130" cy="830997"/>
          </a:xfrm>
          <a:prstGeom prst="rect">
            <a:avLst/>
          </a:prstGeom>
          <a:noFill/>
        </p:spPr>
        <p:txBody>
          <a:bodyPr wrap="square" rtlCol="0">
            <a:spAutoFit/>
          </a:bodyPr>
          <a:lstStyle/>
          <a:p>
            <a:pPr marL="285750" indent="-285750" algn="just">
              <a:buFont typeface="Arial" panose="020B0604020202020204" pitchFamily="34" charset="0"/>
              <a:buChar char="•"/>
            </a:pPr>
            <a:r>
              <a:rPr lang="pt-BR" sz="1600">
                <a:solidFill>
                  <a:srgbClr val="002060"/>
                </a:solidFill>
              </a:rPr>
              <a:t>Previsão aderente com os valores verificados;</a:t>
            </a:r>
          </a:p>
          <a:p>
            <a:pPr algn="just"/>
            <a:endParaRPr lang="pt-BR" sz="1600">
              <a:solidFill>
                <a:srgbClr val="002060"/>
              </a:solidFill>
            </a:endParaRPr>
          </a:p>
          <a:p>
            <a:pPr marL="285750" indent="-285750" algn="just">
              <a:buFont typeface="Arial" panose="020B0604020202020204" pitchFamily="34" charset="0"/>
              <a:buChar char="•"/>
            </a:pPr>
            <a:r>
              <a:rPr lang="pt-BR" sz="1600">
                <a:solidFill>
                  <a:srgbClr val="002060"/>
                </a:solidFill>
              </a:rPr>
              <a:t>Modelo de previsão sensível as quedas/elevação de geração.</a:t>
            </a:r>
          </a:p>
        </p:txBody>
      </p:sp>
      <p:sp>
        <p:nvSpPr>
          <p:cNvPr id="18" name="CaixaDeTexto 17">
            <a:extLst>
              <a:ext uri="{FF2B5EF4-FFF2-40B4-BE49-F238E27FC236}">
                <a16:creationId xmlns:a16="http://schemas.microsoft.com/office/drawing/2014/main" id="{87E30F37-0075-4C03-A8E2-536F5B84E9D3}"/>
              </a:ext>
            </a:extLst>
          </p:cNvPr>
          <p:cNvSpPr txBox="1"/>
          <p:nvPr/>
        </p:nvSpPr>
        <p:spPr>
          <a:xfrm>
            <a:off x="4139286" y="1248165"/>
            <a:ext cx="1151277" cy="307777"/>
          </a:xfrm>
          <a:prstGeom prst="rect">
            <a:avLst/>
          </a:prstGeom>
          <a:noFill/>
        </p:spPr>
        <p:txBody>
          <a:bodyPr wrap="none" rtlCol="0">
            <a:spAutoFit/>
          </a:bodyPr>
          <a:lstStyle/>
          <a:p>
            <a:r>
              <a:rPr lang="pt-BR" sz="1400" b="1">
                <a:solidFill>
                  <a:srgbClr val="C00000"/>
                </a:solidFill>
              </a:rPr>
              <a:t>8.520 </a:t>
            </a:r>
            <a:r>
              <a:rPr lang="pt-BR" sz="1100" b="1" err="1">
                <a:solidFill>
                  <a:srgbClr val="C00000"/>
                </a:solidFill>
              </a:rPr>
              <a:t>MWmed</a:t>
            </a:r>
            <a:endParaRPr lang="pt-BR" sz="1400" b="1">
              <a:solidFill>
                <a:srgbClr val="C00000"/>
              </a:solidFill>
            </a:endParaRPr>
          </a:p>
        </p:txBody>
      </p:sp>
      <p:sp>
        <p:nvSpPr>
          <p:cNvPr id="19" name="CaixaDeTexto 18">
            <a:extLst>
              <a:ext uri="{FF2B5EF4-FFF2-40B4-BE49-F238E27FC236}">
                <a16:creationId xmlns:a16="http://schemas.microsoft.com/office/drawing/2014/main" id="{E73038B5-D224-4EFD-BD18-D4FD022A15E5}"/>
              </a:ext>
            </a:extLst>
          </p:cNvPr>
          <p:cNvSpPr txBox="1"/>
          <p:nvPr/>
        </p:nvSpPr>
        <p:spPr>
          <a:xfrm>
            <a:off x="5009919" y="2588439"/>
            <a:ext cx="1011815" cy="307777"/>
          </a:xfrm>
          <a:prstGeom prst="rect">
            <a:avLst/>
          </a:prstGeom>
          <a:noFill/>
        </p:spPr>
        <p:txBody>
          <a:bodyPr wrap="none" rtlCol="0">
            <a:spAutoFit/>
          </a:bodyPr>
          <a:lstStyle/>
          <a:p>
            <a:r>
              <a:rPr lang="pt-BR" sz="1400" b="1">
                <a:solidFill>
                  <a:srgbClr val="C00000"/>
                </a:solidFill>
              </a:rPr>
              <a:t>985 </a:t>
            </a:r>
            <a:r>
              <a:rPr lang="pt-BR" sz="1100" b="1" err="1">
                <a:solidFill>
                  <a:srgbClr val="C00000"/>
                </a:solidFill>
              </a:rPr>
              <a:t>MWmed</a:t>
            </a:r>
            <a:endParaRPr lang="pt-BR" sz="1400" b="1">
              <a:solidFill>
                <a:srgbClr val="C00000"/>
              </a:solidFill>
            </a:endParaRPr>
          </a:p>
        </p:txBody>
      </p:sp>
      <p:sp>
        <p:nvSpPr>
          <p:cNvPr id="20" name="CaixaDeTexto 19">
            <a:extLst>
              <a:ext uri="{FF2B5EF4-FFF2-40B4-BE49-F238E27FC236}">
                <a16:creationId xmlns:a16="http://schemas.microsoft.com/office/drawing/2014/main" id="{4BE82662-CA30-4883-9DB7-666DC61A8AA8}"/>
              </a:ext>
            </a:extLst>
          </p:cNvPr>
          <p:cNvSpPr txBox="1"/>
          <p:nvPr/>
        </p:nvSpPr>
        <p:spPr>
          <a:xfrm>
            <a:off x="5274934" y="2427654"/>
            <a:ext cx="679994" cy="261610"/>
          </a:xfrm>
          <a:prstGeom prst="rect">
            <a:avLst/>
          </a:prstGeom>
          <a:noFill/>
        </p:spPr>
        <p:txBody>
          <a:bodyPr wrap="none" rtlCol="0">
            <a:spAutoFit/>
          </a:bodyPr>
          <a:lstStyle/>
          <a:p>
            <a:r>
              <a:rPr lang="pt-BR" sz="1100">
                <a:solidFill>
                  <a:srgbClr val="C00000"/>
                </a:solidFill>
              </a:rPr>
              <a:t>41 horas</a:t>
            </a:r>
          </a:p>
        </p:txBody>
      </p:sp>
      <p:cxnSp>
        <p:nvCxnSpPr>
          <p:cNvPr id="9" name="Conector de Seta Reta 8">
            <a:extLst>
              <a:ext uri="{FF2B5EF4-FFF2-40B4-BE49-F238E27FC236}">
                <a16:creationId xmlns:a16="http://schemas.microsoft.com/office/drawing/2014/main" id="{320CAA4C-0DE4-4CE0-8701-B3F511E4D520}"/>
              </a:ext>
            </a:extLst>
          </p:cNvPr>
          <p:cNvCxnSpPr>
            <a:cxnSpLocks/>
          </p:cNvCxnSpPr>
          <p:nvPr/>
        </p:nvCxnSpPr>
        <p:spPr>
          <a:xfrm>
            <a:off x="4744904" y="1585922"/>
            <a:ext cx="265015" cy="1065506"/>
          </a:xfrm>
          <a:prstGeom prst="straightConnector1">
            <a:avLst/>
          </a:prstGeom>
          <a:ln w="254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4" name="Elipse 13">
            <a:extLst>
              <a:ext uri="{FF2B5EF4-FFF2-40B4-BE49-F238E27FC236}">
                <a16:creationId xmlns:a16="http://schemas.microsoft.com/office/drawing/2014/main" id="{02DEF637-65AF-45F6-93E9-7510603CBD59}"/>
              </a:ext>
            </a:extLst>
          </p:cNvPr>
          <p:cNvSpPr/>
          <p:nvPr/>
        </p:nvSpPr>
        <p:spPr>
          <a:xfrm>
            <a:off x="8400860" y="1023189"/>
            <a:ext cx="3078732" cy="1065506"/>
          </a:xfrm>
          <a:prstGeom prst="ellipse">
            <a:avLst/>
          </a:prstGeom>
          <a:solidFill>
            <a:srgbClr val="C0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Estrela: 5 Pontas 9">
            <a:extLst>
              <a:ext uri="{FF2B5EF4-FFF2-40B4-BE49-F238E27FC236}">
                <a16:creationId xmlns:a16="http://schemas.microsoft.com/office/drawing/2014/main" id="{90538D5B-9052-4EE5-AC75-797DFB81CC9F}"/>
              </a:ext>
            </a:extLst>
          </p:cNvPr>
          <p:cNvSpPr/>
          <p:nvPr/>
        </p:nvSpPr>
        <p:spPr>
          <a:xfrm>
            <a:off x="2576051" y="985171"/>
            <a:ext cx="6548284" cy="559066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3497892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D4E46051-CE4F-4FC7-AA58-A6DA1BA4638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5242" y="576000"/>
            <a:ext cx="12002740" cy="6047996"/>
          </a:xfrm>
          <a:prstGeom prst="rect">
            <a:avLst/>
          </a:prstGeom>
        </p:spPr>
      </p:pic>
      <p:sp>
        <p:nvSpPr>
          <p:cNvPr id="8" name="Título 1">
            <a:extLst>
              <a:ext uri="{FF2B5EF4-FFF2-40B4-BE49-F238E27FC236}">
                <a16:creationId xmlns:a16="http://schemas.microsoft.com/office/drawing/2014/main" id="{26966AC7-7D2A-4942-B729-ED0BBA3F1C39}"/>
              </a:ext>
            </a:extLst>
          </p:cNvPr>
          <p:cNvSpPr>
            <a:spLocks noGrp="1"/>
          </p:cNvSpPr>
          <p:nvPr>
            <p:ph type="title"/>
          </p:nvPr>
        </p:nvSpPr>
        <p:spPr>
          <a:xfrm>
            <a:off x="498080" y="64226"/>
            <a:ext cx="9962102" cy="424732"/>
          </a:xfrm>
        </p:spPr>
        <p:txBody>
          <a:bodyPr/>
          <a:lstStyle/>
          <a:p>
            <a:r>
              <a:rPr lang="pt-BR">
                <a:latin typeface="Calibri" panose="020F0502020204030204" pitchFamily="34" charset="0"/>
              </a:rPr>
              <a:t>Geração eólica – </a:t>
            </a:r>
            <a:r>
              <a:rPr lang="pt-BR" b="0">
                <a:latin typeface="Calibri" panose="020F0502020204030204" pitchFamily="34" charset="0"/>
              </a:rPr>
              <a:t>Prevista e verificada* </a:t>
            </a:r>
            <a:r>
              <a:rPr lang="pt-BR" sz="1800" b="0">
                <a:latin typeface="Calibri" panose="020F0502020204030204" pitchFamily="34" charset="0"/>
              </a:rPr>
              <a:t>(Janeiro a Março*) </a:t>
            </a:r>
            <a:r>
              <a:rPr lang="pt-BR" sz="1200" b="0">
                <a:latin typeface="Calibri" panose="020F0502020204030204" pitchFamily="34" charset="0"/>
              </a:rPr>
              <a:t>(*verificado até o dia 14/03)</a:t>
            </a:r>
            <a:endParaRPr lang="pt-BR" sz="2000"/>
          </a:p>
        </p:txBody>
      </p:sp>
      <p:sp>
        <p:nvSpPr>
          <p:cNvPr id="4" name="CaixaDeTexto 3">
            <a:extLst>
              <a:ext uri="{FF2B5EF4-FFF2-40B4-BE49-F238E27FC236}">
                <a16:creationId xmlns:a16="http://schemas.microsoft.com/office/drawing/2014/main" id="{64BD7287-2B32-4757-ABE1-EA8AB5C2A59A}"/>
              </a:ext>
            </a:extLst>
          </p:cNvPr>
          <p:cNvSpPr txBox="1"/>
          <p:nvPr/>
        </p:nvSpPr>
        <p:spPr>
          <a:xfrm>
            <a:off x="5182729" y="3998187"/>
            <a:ext cx="5700130" cy="830997"/>
          </a:xfrm>
          <a:prstGeom prst="rect">
            <a:avLst/>
          </a:prstGeom>
          <a:noFill/>
        </p:spPr>
        <p:txBody>
          <a:bodyPr wrap="square" rtlCol="0">
            <a:spAutoFit/>
          </a:bodyPr>
          <a:lstStyle/>
          <a:p>
            <a:pPr marL="285750" indent="-285750" algn="just">
              <a:buFont typeface="Arial" panose="020B0604020202020204" pitchFamily="34" charset="0"/>
              <a:buChar char="•"/>
            </a:pPr>
            <a:r>
              <a:rPr lang="pt-BR" sz="1600">
                <a:solidFill>
                  <a:srgbClr val="002060"/>
                </a:solidFill>
              </a:rPr>
              <a:t>Previsão aderente com os valores verificados;</a:t>
            </a:r>
          </a:p>
          <a:p>
            <a:pPr algn="just"/>
            <a:endParaRPr lang="pt-BR" sz="1600">
              <a:solidFill>
                <a:srgbClr val="002060"/>
              </a:solidFill>
            </a:endParaRPr>
          </a:p>
          <a:p>
            <a:pPr marL="285750" indent="-285750" algn="just">
              <a:buFont typeface="Arial" panose="020B0604020202020204" pitchFamily="34" charset="0"/>
              <a:buChar char="•"/>
            </a:pPr>
            <a:r>
              <a:rPr lang="pt-BR" sz="1600">
                <a:solidFill>
                  <a:srgbClr val="002060"/>
                </a:solidFill>
              </a:rPr>
              <a:t>Modelo de previsão sensível as quedas/elevação de geração.</a:t>
            </a:r>
          </a:p>
        </p:txBody>
      </p:sp>
      <p:sp>
        <p:nvSpPr>
          <p:cNvPr id="5" name="Estrela: 5 Pontas 4">
            <a:extLst>
              <a:ext uri="{FF2B5EF4-FFF2-40B4-BE49-F238E27FC236}">
                <a16:creationId xmlns:a16="http://schemas.microsoft.com/office/drawing/2014/main" id="{FEE03508-5AF6-4147-B27D-842F58A926F5}"/>
              </a:ext>
            </a:extLst>
          </p:cNvPr>
          <p:cNvSpPr/>
          <p:nvPr/>
        </p:nvSpPr>
        <p:spPr>
          <a:xfrm>
            <a:off x="2576051" y="985171"/>
            <a:ext cx="6548284" cy="559066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0865703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33534883-6A19-471C-8540-D63DF02128E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590183" y="2670958"/>
            <a:ext cx="6469948" cy="2087992"/>
          </a:xfrm>
          <a:prstGeom prst="rect">
            <a:avLst/>
          </a:prstGeom>
        </p:spPr>
      </p:pic>
      <p:sp>
        <p:nvSpPr>
          <p:cNvPr id="2" name="Título 1"/>
          <p:cNvSpPr>
            <a:spLocks noGrp="1"/>
          </p:cNvSpPr>
          <p:nvPr>
            <p:ph type="title"/>
          </p:nvPr>
        </p:nvSpPr>
        <p:spPr>
          <a:xfrm>
            <a:off x="498080" y="64226"/>
            <a:ext cx="9962102" cy="424732"/>
          </a:xfrm>
        </p:spPr>
        <p:txBody>
          <a:bodyPr/>
          <a:lstStyle/>
          <a:p>
            <a:r>
              <a:rPr lang="pt-BR">
                <a:latin typeface="Calibri" panose="020F0502020204030204" pitchFamily="34" charset="0"/>
              </a:rPr>
              <a:t>Geração Eólica</a:t>
            </a:r>
            <a:endParaRPr lang="pt-BR" sz="2000"/>
          </a:p>
        </p:txBody>
      </p:sp>
      <p:sp>
        <p:nvSpPr>
          <p:cNvPr id="3" name="Retângulo 2"/>
          <p:cNvSpPr/>
          <p:nvPr/>
        </p:nvSpPr>
        <p:spPr>
          <a:xfrm>
            <a:off x="498080" y="528147"/>
            <a:ext cx="3166829" cy="800219"/>
          </a:xfrm>
          <a:prstGeom prst="rect">
            <a:avLst/>
          </a:prstGeom>
        </p:spPr>
        <p:txBody>
          <a:bodyPr wrap="none">
            <a:spAutoFit/>
          </a:bodyPr>
          <a:lstStyle/>
          <a:p>
            <a:r>
              <a:rPr lang="pt-BR" b="1">
                <a:solidFill>
                  <a:srgbClr val="002060"/>
                </a:solidFill>
              </a:rPr>
              <a:t>Geração eólica prevista (WEOL)</a:t>
            </a:r>
          </a:p>
          <a:p>
            <a:pPr algn="ctr"/>
            <a:r>
              <a:rPr lang="pt-BR" sz="2800" b="1" err="1">
                <a:solidFill>
                  <a:srgbClr val="002060"/>
                </a:solidFill>
              </a:rPr>
              <a:t>Submercado</a:t>
            </a:r>
            <a:endParaRPr lang="pt-BR" b="1">
              <a:solidFill>
                <a:srgbClr val="002060"/>
              </a:solidFill>
            </a:endParaRPr>
          </a:p>
        </p:txBody>
      </p:sp>
      <p:pic>
        <p:nvPicPr>
          <p:cNvPr id="5" name="Imagem 4">
            <a:extLst>
              <a:ext uri="{FF2B5EF4-FFF2-40B4-BE49-F238E27FC236}">
                <a16:creationId xmlns:a16="http://schemas.microsoft.com/office/drawing/2014/main" id="{C7687BC0-EA66-49AC-A99C-3391C7D7730F}"/>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4590183" y="543139"/>
            <a:ext cx="6469948" cy="2087992"/>
          </a:xfrm>
          <a:prstGeom prst="rect">
            <a:avLst/>
          </a:prstGeom>
        </p:spPr>
      </p:pic>
      <p:pic>
        <p:nvPicPr>
          <p:cNvPr id="6" name="Imagem 5">
            <a:extLst>
              <a:ext uri="{FF2B5EF4-FFF2-40B4-BE49-F238E27FC236}">
                <a16:creationId xmlns:a16="http://schemas.microsoft.com/office/drawing/2014/main" id="{303E0BD7-59B8-49AF-AB5E-FDF4FB7050F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4590183" y="4775316"/>
            <a:ext cx="6469948" cy="2087992"/>
          </a:xfrm>
          <a:prstGeom prst="rect">
            <a:avLst/>
          </a:prstGeom>
        </p:spPr>
      </p:pic>
      <p:sp>
        <p:nvSpPr>
          <p:cNvPr id="8" name="CaixaDeTexto 7">
            <a:extLst>
              <a:ext uri="{FF2B5EF4-FFF2-40B4-BE49-F238E27FC236}">
                <a16:creationId xmlns:a16="http://schemas.microsoft.com/office/drawing/2014/main" id="{8CF0D9B5-2B73-4D4C-9231-887B2F426AA5}"/>
              </a:ext>
            </a:extLst>
          </p:cNvPr>
          <p:cNvSpPr txBox="1"/>
          <p:nvPr/>
        </p:nvSpPr>
        <p:spPr>
          <a:xfrm>
            <a:off x="5126219" y="4166855"/>
            <a:ext cx="5917519" cy="276999"/>
          </a:xfrm>
          <a:prstGeom prst="rect">
            <a:avLst/>
          </a:prstGeom>
          <a:noFill/>
        </p:spPr>
        <p:txBody>
          <a:bodyPr wrap="square" rtlCol="0">
            <a:spAutoFit/>
          </a:bodyPr>
          <a:lstStyle/>
          <a:p>
            <a:r>
              <a:rPr lang="pt-BR" sz="1200" b="1">
                <a:solidFill>
                  <a:srgbClr val="0070C0"/>
                </a:solidFill>
              </a:rPr>
              <a:t>3672        4696        5831        4831        4450        5253        6316        6920       6486        5955</a:t>
            </a:r>
          </a:p>
        </p:txBody>
      </p:sp>
      <p:sp>
        <p:nvSpPr>
          <p:cNvPr id="9" name="Estrela: 5 Pontas 8">
            <a:extLst>
              <a:ext uri="{FF2B5EF4-FFF2-40B4-BE49-F238E27FC236}">
                <a16:creationId xmlns:a16="http://schemas.microsoft.com/office/drawing/2014/main" id="{085A99F2-0662-4F05-A96B-19B6B71AF3BA}"/>
              </a:ext>
            </a:extLst>
          </p:cNvPr>
          <p:cNvSpPr/>
          <p:nvPr/>
        </p:nvSpPr>
        <p:spPr>
          <a:xfrm>
            <a:off x="2576051" y="985171"/>
            <a:ext cx="6548284" cy="559066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4879905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CaixaDeTexto 5"/>
          <p:cNvSpPr txBox="1"/>
          <p:nvPr/>
        </p:nvSpPr>
        <p:spPr>
          <a:xfrm>
            <a:off x="479030" y="19378"/>
            <a:ext cx="9852325" cy="461665"/>
          </a:xfrm>
          <a:prstGeom prst="rect">
            <a:avLst/>
          </a:prstGeom>
          <a:noFill/>
        </p:spPr>
        <p:txBody>
          <a:bodyPr wrap="square" rtlCol="0">
            <a:spAutoFit/>
          </a:bodyPr>
          <a:lstStyle/>
          <a:p>
            <a:r>
              <a:rPr lang="pt-BR" sz="2400" b="1">
                <a:solidFill>
                  <a:prstClr val="white"/>
                </a:solidFill>
              </a:rPr>
              <a:t>Geração eólica – </a:t>
            </a:r>
            <a:r>
              <a:rPr lang="pt-BR" sz="2400">
                <a:solidFill>
                  <a:prstClr val="white"/>
                </a:solidFill>
              </a:rPr>
              <a:t>WEOL</a:t>
            </a:r>
          </a:p>
        </p:txBody>
      </p:sp>
      <p:pic>
        <p:nvPicPr>
          <p:cNvPr id="5" name="Imagem 4"/>
          <p:cNvPicPr>
            <a:picLocks noChangeAspect="1"/>
          </p:cNvPicPr>
          <p:nvPr/>
        </p:nvPicPr>
        <p:blipFill>
          <a:blip r:embed="rId3"/>
          <a:stretch>
            <a:fillRect/>
          </a:stretch>
        </p:blipFill>
        <p:spPr>
          <a:xfrm>
            <a:off x="323850" y="1449844"/>
            <a:ext cx="5869132" cy="1675749"/>
          </a:xfrm>
          <a:prstGeom prst="rect">
            <a:avLst/>
          </a:prstGeom>
        </p:spPr>
      </p:pic>
      <p:pic>
        <p:nvPicPr>
          <p:cNvPr id="7" name="Imagem 6"/>
          <p:cNvPicPr>
            <a:picLocks noChangeAspect="1"/>
          </p:cNvPicPr>
          <p:nvPr/>
        </p:nvPicPr>
        <p:blipFill>
          <a:blip r:embed="rId4"/>
          <a:stretch>
            <a:fillRect/>
          </a:stretch>
        </p:blipFill>
        <p:spPr>
          <a:xfrm>
            <a:off x="6481238" y="1708933"/>
            <a:ext cx="5641931" cy="1039588"/>
          </a:xfrm>
          <a:prstGeom prst="rect">
            <a:avLst/>
          </a:prstGeom>
        </p:spPr>
      </p:pic>
      <p:pic>
        <p:nvPicPr>
          <p:cNvPr id="8" name="Imagem 7"/>
          <p:cNvPicPr>
            <a:picLocks noChangeAspect="1"/>
          </p:cNvPicPr>
          <p:nvPr/>
        </p:nvPicPr>
        <p:blipFill>
          <a:blip r:embed="rId5"/>
          <a:stretch>
            <a:fillRect/>
          </a:stretch>
        </p:blipFill>
        <p:spPr>
          <a:xfrm>
            <a:off x="323850" y="3732878"/>
            <a:ext cx="6423314" cy="2389053"/>
          </a:xfrm>
          <a:prstGeom prst="rect">
            <a:avLst/>
          </a:prstGeom>
        </p:spPr>
      </p:pic>
      <p:sp>
        <p:nvSpPr>
          <p:cNvPr id="10" name="CaixaDeTexto 9"/>
          <p:cNvSpPr txBox="1"/>
          <p:nvPr/>
        </p:nvSpPr>
        <p:spPr>
          <a:xfrm>
            <a:off x="338598" y="770215"/>
            <a:ext cx="1898277" cy="2339102"/>
          </a:xfrm>
          <a:prstGeom prst="rect">
            <a:avLst/>
          </a:prstGeom>
          <a:noFill/>
        </p:spPr>
        <p:txBody>
          <a:bodyPr wrap="none" rtlCol="0">
            <a:spAutoFit/>
          </a:bodyPr>
          <a:lstStyle/>
          <a:p>
            <a:r>
              <a:rPr lang="pt-BR" sz="1400" b="1">
                <a:solidFill>
                  <a:srgbClr val="002060"/>
                </a:solidFill>
                <a:latin typeface="Arial" panose="020B0604020202020204" pitchFamily="34" charset="0"/>
                <a:cs typeface="Arial" panose="020B0604020202020204" pitchFamily="34" charset="0"/>
              </a:rPr>
              <a:t>Plataforma </a:t>
            </a:r>
            <a:r>
              <a:rPr lang="pt-BR" sz="1400" b="1" err="1">
                <a:solidFill>
                  <a:srgbClr val="002060"/>
                </a:solidFill>
                <a:latin typeface="Arial" panose="020B0604020202020204" pitchFamily="34" charset="0"/>
                <a:cs typeface="Arial" panose="020B0604020202020204" pitchFamily="34" charset="0"/>
              </a:rPr>
              <a:t>SINtegre</a:t>
            </a:r>
            <a:endParaRPr lang="pt-BR" sz="1400" b="1">
              <a:solidFill>
                <a:srgbClr val="002060"/>
              </a:solidFill>
              <a:latin typeface="Arial" panose="020B0604020202020204" pitchFamily="34" charset="0"/>
              <a:cs typeface="Arial" panose="020B0604020202020204" pitchFamily="34" charset="0"/>
            </a:endParaRPr>
          </a:p>
          <a:p>
            <a:pPr>
              <a:spcBef>
                <a:spcPts val="1200"/>
              </a:spcBef>
            </a:pPr>
            <a:endParaRPr lang="pt-BR" sz="1200">
              <a:solidFill>
                <a:srgbClr val="002060"/>
              </a:solidFill>
              <a:latin typeface="Arial" panose="020B0604020202020204" pitchFamily="34" charset="0"/>
              <a:cs typeface="Arial" panose="020B0604020202020204" pitchFamily="34" charset="0"/>
            </a:endParaRPr>
          </a:p>
          <a:p>
            <a:pPr>
              <a:spcBef>
                <a:spcPts val="1200"/>
              </a:spcBef>
            </a:pPr>
            <a:endParaRPr lang="pt-BR" sz="1200">
              <a:solidFill>
                <a:srgbClr val="002060"/>
              </a:solidFill>
              <a:latin typeface="Arial" panose="020B0604020202020204" pitchFamily="34" charset="0"/>
              <a:cs typeface="Arial" panose="020B0604020202020204" pitchFamily="34" charset="0"/>
            </a:endParaRPr>
          </a:p>
          <a:p>
            <a:pPr>
              <a:spcBef>
                <a:spcPts val="1200"/>
              </a:spcBef>
            </a:pPr>
            <a:endParaRPr lang="pt-BR" sz="1200">
              <a:solidFill>
                <a:srgbClr val="002060"/>
              </a:solidFill>
              <a:latin typeface="Arial" panose="020B0604020202020204" pitchFamily="34" charset="0"/>
              <a:cs typeface="Arial" panose="020B0604020202020204" pitchFamily="34" charset="0"/>
            </a:endParaRPr>
          </a:p>
          <a:p>
            <a:pPr>
              <a:spcBef>
                <a:spcPts val="1200"/>
              </a:spcBef>
            </a:pPr>
            <a:endParaRPr lang="pt-BR" sz="1200">
              <a:solidFill>
                <a:srgbClr val="002060"/>
              </a:solidFill>
              <a:latin typeface="Arial" panose="020B0604020202020204" pitchFamily="34" charset="0"/>
              <a:cs typeface="Arial" panose="020B0604020202020204" pitchFamily="34" charset="0"/>
            </a:endParaRPr>
          </a:p>
          <a:p>
            <a:pPr>
              <a:spcBef>
                <a:spcPts val="1200"/>
              </a:spcBef>
            </a:pPr>
            <a:endParaRPr lang="pt-BR" sz="1200">
              <a:solidFill>
                <a:srgbClr val="002060"/>
              </a:solidFill>
              <a:latin typeface="Arial" panose="020B0604020202020204" pitchFamily="34" charset="0"/>
              <a:cs typeface="Arial" panose="020B0604020202020204" pitchFamily="34" charset="0"/>
            </a:endParaRPr>
          </a:p>
          <a:p>
            <a:pPr>
              <a:spcBef>
                <a:spcPts val="1200"/>
              </a:spcBef>
            </a:pPr>
            <a:endParaRPr lang="pt-BR" sz="1200">
              <a:solidFill>
                <a:srgbClr val="002060"/>
              </a:solidFill>
              <a:latin typeface="Arial" panose="020B0604020202020204" pitchFamily="34" charset="0"/>
              <a:cs typeface="Arial" panose="020B0604020202020204" pitchFamily="34" charset="0"/>
            </a:endParaRPr>
          </a:p>
        </p:txBody>
      </p:sp>
      <p:sp>
        <p:nvSpPr>
          <p:cNvPr id="11" name="Chave Direita 10"/>
          <p:cNvSpPr/>
          <p:nvPr/>
        </p:nvSpPr>
        <p:spPr>
          <a:xfrm>
            <a:off x="6148738" y="1464592"/>
            <a:ext cx="252063" cy="1568099"/>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solidFill>
                <a:prstClr val="black"/>
              </a:solidFill>
            </a:endParaRPr>
          </a:p>
        </p:txBody>
      </p:sp>
      <p:sp>
        <p:nvSpPr>
          <p:cNvPr id="12" name="Chave Direita 11"/>
          <p:cNvSpPr/>
          <p:nvPr/>
        </p:nvSpPr>
        <p:spPr>
          <a:xfrm>
            <a:off x="6768608" y="3774446"/>
            <a:ext cx="266373" cy="234748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solidFill>
                <a:prstClr val="black"/>
              </a:solidFill>
            </a:endParaRPr>
          </a:p>
        </p:txBody>
      </p:sp>
      <p:sp>
        <p:nvSpPr>
          <p:cNvPr id="13" name="Retângulo 12"/>
          <p:cNvSpPr/>
          <p:nvPr/>
        </p:nvSpPr>
        <p:spPr>
          <a:xfrm>
            <a:off x="2060223" y="3402121"/>
            <a:ext cx="9206188" cy="338554"/>
          </a:xfrm>
          <a:prstGeom prst="rect">
            <a:avLst/>
          </a:prstGeom>
        </p:spPr>
        <p:txBody>
          <a:bodyPr wrap="square">
            <a:spAutoFit/>
          </a:bodyPr>
          <a:lstStyle/>
          <a:p>
            <a:r>
              <a:rPr lang="pt-BR" sz="1600">
                <a:solidFill>
                  <a:prstClr val="black"/>
                </a:solidFill>
                <a:hlinkClick r:id="rId6"/>
              </a:rPr>
              <a:t>https://sintegre.ons.org.br/sites/6/27/48/Produtos/439/17-07-2019_152242</a:t>
            </a:r>
            <a:endParaRPr lang="pt-BR" sz="1600">
              <a:solidFill>
                <a:prstClr val="black"/>
              </a:solidFill>
            </a:endParaRPr>
          </a:p>
        </p:txBody>
      </p:sp>
      <p:sp>
        <p:nvSpPr>
          <p:cNvPr id="14" name="Retângulo 13"/>
          <p:cNvSpPr/>
          <p:nvPr/>
        </p:nvSpPr>
        <p:spPr>
          <a:xfrm>
            <a:off x="317154" y="3389452"/>
            <a:ext cx="1736373" cy="369332"/>
          </a:xfrm>
          <a:prstGeom prst="rect">
            <a:avLst/>
          </a:prstGeom>
        </p:spPr>
        <p:txBody>
          <a:bodyPr wrap="none">
            <a:spAutoFit/>
          </a:bodyPr>
          <a:lstStyle/>
          <a:p>
            <a:r>
              <a:rPr lang="pt-BR">
                <a:solidFill>
                  <a:srgbClr val="002060"/>
                </a:solidFill>
                <a:latin typeface="Arial" panose="020B0604020202020204" pitchFamily="34" charset="0"/>
                <a:cs typeface="Arial" panose="020B0604020202020204" pitchFamily="34" charset="0"/>
              </a:rPr>
              <a:t>Documentação</a:t>
            </a:r>
            <a:endParaRPr lang="pt-BR">
              <a:solidFill>
                <a:prstClr val="black"/>
              </a:solidFill>
            </a:endParaRPr>
          </a:p>
        </p:txBody>
      </p:sp>
      <p:sp>
        <p:nvSpPr>
          <p:cNvPr id="15" name="Retângulo 14"/>
          <p:cNvSpPr/>
          <p:nvPr/>
        </p:nvSpPr>
        <p:spPr>
          <a:xfrm>
            <a:off x="338598" y="1171638"/>
            <a:ext cx="2198038" cy="369332"/>
          </a:xfrm>
          <a:prstGeom prst="rect">
            <a:avLst/>
          </a:prstGeom>
        </p:spPr>
        <p:txBody>
          <a:bodyPr wrap="none">
            <a:spAutoFit/>
          </a:bodyPr>
          <a:lstStyle/>
          <a:p>
            <a:pPr>
              <a:spcBef>
                <a:spcPts val="1200"/>
              </a:spcBef>
            </a:pPr>
            <a:r>
              <a:rPr lang="pt-BR">
                <a:solidFill>
                  <a:srgbClr val="002060"/>
                </a:solidFill>
                <a:latin typeface="Arial" panose="020B0604020202020204" pitchFamily="34" charset="0"/>
                <a:cs typeface="Arial" panose="020B0604020202020204" pitchFamily="34" charset="0"/>
              </a:rPr>
              <a:t>Modelo de previsão</a:t>
            </a:r>
          </a:p>
        </p:txBody>
      </p:sp>
      <p:sp>
        <p:nvSpPr>
          <p:cNvPr id="16" name="Retângulo 15"/>
          <p:cNvSpPr/>
          <p:nvPr/>
        </p:nvSpPr>
        <p:spPr>
          <a:xfrm>
            <a:off x="2551384" y="1184139"/>
            <a:ext cx="8880301" cy="338554"/>
          </a:xfrm>
          <a:prstGeom prst="rect">
            <a:avLst/>
          </a:prstGeom>
        </p:spPr>
        <p:txBody>
          <a:bodyPr wrap="square">
            <a:spAutoFit/>
          </a:bodyPr>
          <a:lstStyle/>
          <a:p>
            <a:r>
              <a:rPr lang="pt-BR" sz="1600">
                <a:solidFill>
                  <a:prstClr val="black"/>
                </a:solidFill>
                <a:hlinkClick r:id="rId7"/>
              </a:rPr>
              <a:t>https://sintegre.ons.org.br/sites/6/27/72/Produtos/145/Modelo_Eolica_1.0.1.zip</a:t>
            </a:r>
            <a:endParaRPr lang="pt-BR" sz="1600">
              <a:solidFill>
                <a:prstClr val="black"/>
              </a:solidFill>
            </a:endParaRPr>
          </a:p>
        </p:txBody>
      </p:sp>
      <p:pic>
        <p:nvPicPr>
          <p:cNvPr id="3" name="Imagem 2"/>
          <p:cNvPicPr>
            <a:picLocks noChangeAspect="1"/>
          </p:cNvPicPr>
          <p:nvPr/>
        </p:nvPicPr>
        <p:blipFill>
          <a:blip r:embed="rId8"/>
          <a:stretch>
            <a:fillRect/>
          </a:stretch>
        </p:blipFill>
        <p:spPr>
          <a:xfrm>
            <a:off x="7257505" y="4433465"/>
            <a:ext cx="4869180" cy="1020128"/>
          </a:xfrm>
          <a:prstGeom prst="rect">
            <a:avLst/>
          </a:prstGeom>
        </p:spPr>
      </p:pic>
      <p:sp>
        <p:nvSpPr>
          <p:cNvPr id="17" name="Estrela: 5 Pontas 16">
            <a:extLst>
              <a:ext uri="{FF2B5EF4-FFF2-40B4-BE49-F238E27FC236}">
                <a16:creationId xmlns:a16="http://schemas.microsoft.com/office/drawing/2014/main" id="{5DF49CDA-2AB1-4741-A851-F0E705575FFA}"/>
              </a:ext>
            </a:extLst>
          </p:cNvPr>
          <p:cNvSpPr/>
          <p:nvPr/>
        </p:nvSpPr>
        <p:spPr>
          <a:xfrm>
            <a:off x="2576051" y="985171"/>
            <a:ext cx="6548284" cy="559066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5126579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CaixaDeTexto 5"/>
          <p:cNvSpPr txBox="1"/>
          <p:nvPr/>
        </p:nvSpPr>
        <p:spPr>
          <a:xfrm>
            <a:off x="479030" y="19378"/>
            <a:ext cx="9852325" cy="461665"/>
          </a:xfrm>
          <a:prstGeom prst="rect">
            <a:avLst/>
          </a:prstGeom>
          <a:noFill/>
        </p:spPr>
        <p:txBody>
          <a:bodyPr wrap="square" rtlCol="0">
            <a:spAutoFit/>
          </a:bodyPr>
          <a:lstStyle/>
          <a:p>
            <a:r>
              <a:rPr lang="pt-BR" sz="2400" b="1">
                <a:solidFill>
                  <a:prstClr val="white"/>
                </a:solidFill>
              </a:rPr>
              <a:t>Geração eólica – </a:t>
            </a:r>
            <a:r>
              <a:rPr lang="pt-BR" sz="2400">
                <a:solidFill>
                  <a:prstClr val="white"/>
                </a:solidFill>
              </a:rPr>
              <a:t>WEOL</a:t>
            </a:r>
          </a:p>
        </p:txBody>
      </p:sp>
      <p:pic>
        <p:nvPicPr>
          <p:cNvPr id="17" name="Imagem 16"/>
          <p:cNvPicPr>
            <a:picLocks noChangeAspect="1"/>
          </p:cNvPicPr>
          <p:nvPr/>
        </p:nvPicPr>
        <p:blipFill>
          <a:blip r:embed="rId3">
            <a:extLst>
              <a:ext uri="{28A0092B-C50C-407E-A947-70E740481C1C}">
                <a14:useLocalDpi xmlns:a14="http://schemas.microsoft.com/office/drawing/2010/main" val="0"/>
              </a:ext>
            </a:extLst>
          </a:blip>
          <a:srcRect/>
          <a:stretch/>
        </p:blipFill>
        <p:spPr>
          <a:xfrm>
            <a:off x="348593" y="1850755"/>
            <a:ext cx="6482465" cy="1414681"/>
          </a:xfrm>
          <a:prstGeom prst="rect">
            <a:avLst/>
          </a:prstGeom>
        </p:spPr>
      </p:pic>
      <p:sp>
        <p:nvSpPr>
          <p:cNvPr id="18" name="CaixaDeTexto 17"/>
          <p:cNvSpPr txBox="1"/>
          <p:nvPr/>
        </p:nvSpPr>
        <p:spPr>
          <a:xfrm>
            <a:off x="338598" y="770215"/>
            <a:ext cx="1898277" cy="2339102"/>
          </a:xfrm>
          <a:prstGeom prst="rect">
            <a:avLst/>
          </a:prstGeom>
          <a:noFill/>
        </p:spPr>
        <p:txBody>
          <a:bodyPr wrap="none" rtlCol="0">
            <a:spAutoFit/>
          </a:bodyPr>
          <a:lstStyle/>
          <a:p>
            <a:r>
              <a:rPr lang="pt-BR" sz="1400" b="1">
                <a:solidFill>
                  <a:srgbClr val="002060"/>
                </a:solidFill>
                <a:latin typeface="Arial" panose="020B0604020202020204" pitchFamily="34" charset="0"/>
                <a:cs typeface="Arial" panose="020B0604020202020204" pitchFamily="34" charset="0"/>
              </a:rPr>
              <a:t>Plataforma </a:t>
            </a:r>
            <a:r>
              <a:rPr lang="pt-BR" sz="1400" b="1" err="1">
                <a:solidFill>
                  <a:srgbClr val="002060"/>
                </a:solidFill>
                <a:latin typeface="Arial" panose="020B0604020202020204" pitchFamily="34" charset="0"/>
                <a:cs typeface="Arial" panose="020B0604020202020204" pitchFamily="34" charset="0"/>
              </a:rPr>
              <a:t>SINtegre</a:t>
            </a:r>
            <a:endParaRPr lang="pt-BR" sz="1400" b="1">
              <a:solidFill>
                <a:srgbClr val="002060"/>
              </a:solidFill>
              <a:latin typeface="Arial" panose="020B0604020202020204" pitchFamily="34" charset="0"/>
              <a:cs typeface="Arial" panose="020B0604020202020204" pitchFamily="34" charset="0"/>
            </a:endParaRPr>
          </a:p>
          <a:p>
            <a:pPr>
              <a:spcBef>
                <a:spcPts val="1200"/>
              </a:spcBef>
            </a:pPr>
            <a:endParaRPr lang="pt-BR" sz="1200">
              <a:solidFill>
                <a:srgbClr val="002060"/>
              </a:solidFill>
              <a:latin typeface="Arial" panose="020B0604020202020204" pitchFamily="34" charset="0"/>
              <a:cs typeface="Arial" panose="020B0604020202020204" pitchFamily="34" charset="0"/>
            </a:endParaRPr>
          </a:p>
          <a:p>
            <a:pPr>
              <a:spcBef>
                <a:spcPts val="1200"/>
              </a:spcBef>
            </a:pPr>
            <a:endParaRPr lang="pt-BR" sz="1200">
              <a:solidFill>
                <a:srgbClr val="002060"/>
              </a:solidFill>
              <a:latin typeface="Arial" panose="020B0604020202020204" pitchFamily="34" charset="0"/>
              <a:cs typeface="Arial" panose="020B0604020202020204" pitchFamily="34" charset="0"/>
            </a:endParaRPr>
          </a:p>
          <a:p>
            <a:pPr>
              <a:spcBef>
                <a:spcPts val="1200"/>
              </a:spcBef>
            </a:pPr>
            <a:endParaRPr lang="pt-BR" sz="1200">
              <a:solidFill>
                <a:srgbClr val="002060"/>
              </a:solidFill>
              <a:latin typeface="Arial" panose="020B0604020202020204" pitchFamily="34" charset="0"/>
              <a:cs typeface="Arial" panose="020B0604020202020204" pitchFamily="34" charset="0"/>
            </a:endParaRPr>
          </a:p>
          <a:p>
            <a:pPr>
              <a:spcBef>
                <a:spcPts val="1200"/>
              </a:spcBef>
            </a:pPr>
            <a:endParaRPr lang="pt-BR" sz="1200">
              <a:solidFill>
                <a:srgbClr val="002060"/>
              </a:solidFill>
              <a:latin typeface="Arial" panose="020B0604020202020204" pitchFamily="34" charset="0"/>
              <a:cs typeface="Arial" panose="020B0604020202020204" pitchFamily="34" charset="0"/>
            </a:endParaRPr>
          </a:p>
          <a:p>
            <a:pPr>
              <a:spcBef>
                <a:spcPts val="1200"/>
              </a:spcBef>
            </a:pPr>
            <a:endParaRPr lang="pt-BR" sz="1200">
              <a:solidFill>
                <a:srgbClr val="002060"/>
              </a:solidFill>
              <a:latin typeface="Arial" panose="020B0604020202020204" pitchFamily="34" charset="0"/>
              <a:cs typeface="Arial" panose="020B0604020202020204" pitchFamily="34" charset="0"/>
            </a:endParaRPr>
          </a:p>
          <a:p>
            <a:pPr>
              <a:spcBef>
                <a:spcPts val="1200"/>
              </a:spcBef>
            </a:pPr>
            <a:endParaRPr lang="pt-BR" sz="1200">
              <a:solidFill>
                <a:srgbClr val="002060"/>
              </a:solidFill>
              <a:latin typeface="Arial" panose="020B0604020202020204" pitchFamily="34" charset="0"/>
              <a:cs typeface="Arial" panose="020B0604020202020204" pitchFamily="34" charset="0"/>
            </a:endParaRPr>
          </a:p>
        </p:txBody>
      </p:sp>
      <p:sp>
        <p:nvSpPr>
          <p:cNvPr id="19" name="Retângulo 18"/>
          <p:cNvSpPr/>
          <p:nvPr/>
        </p:nvSpPr>
        <p:spPr>
          <a:xfrm>
            <a:off x="338598" y="1171638"/>
            <a:ext cx="1967205" cy="369332"/>
          </a:xfrm>
          <a:prstGeom prst="rect">
            <a:avLst/>
          </a:prstGeom>
        </p:spPr>
        <p:txBody>
          <a:bodyPr wrap="none">
            <a:spAutoFit/>
          </a:bodyPr>
          <a:lstStyle/>
          <a:p>
            <a:pPr>
              <a:spcBef>
                <a:spcPts val="1200"/>
              </a:spcBef>
            </a:pPr>
            <a:r>
              <a:rPr lang="pt-BR">
                <a:solidFill>
                  <a:srgbClr val="002060"/>
                </a:solidFill>
                <a:latin typeface="Arial" panose="020B0604020202020204" pitchFamily="34" charset="0"/>
                <a:cs typeface="Arial" panose="020B0604020202020204" pitchFamily="34" charset="0"/>
              </a:rPr>
              <a:t>Deck de previsão</a:t>
            </a:r>
          </a:p>
        </p:txBody>
      </p:sp>
      <p:sp>
        <p:nvSpPr>
          <p:cNvPr id="20" name="Retângulo 19"/>
          <p:cNvSpPr/>
          <p:nvPr/>
        </p:nvSpPr>
        <p:spPr>
          <a:xfrm>
            <a:off x="2536636" y="1171638"/>
            <a:ext cx="4616648" cy="338554"/>
          </a:xfrm>
          <a:prstGeom prst="rect">
            <a:avLst/>
          </a:prstGeom>
        </p:spPr>
        <p:txBody>
          <a:bodyPr wrap="none">
            <a:spAutoFit/>
          </a:bodyPr>
          <a:lstStyle/>
          <a:p>
            <a:r>
              <a:rPr lang="pt-BR" sz="1600">
                <a:solidFill>
                  <a:prstClr val="black"/>
                </a:solidFill>
                <a:hlinkClick r:id="rId4"/>
              </a:rPr>
              <a:t>https://sintegre.ons.org.br/sites/9/78/Produtos/149/</a:t>
            </a:r>
            <a:endParaRPr lang="pt-BR" sz="1600">
              <a:solidFill>
                <a:prstClr val="black"/>
              </a:solidFill>
            </a:endParaRPr>
          </a:p>
        </p:txBody>
      </p:sp>
      <p:pic>
        <p:nvPicPr>
          <p:cNvPr id="21" name="Imagem 20"/>
          <p:cNvPicPr>
            <a:picLocks noChangeAspect="1"/>
          </p:cNvPicPr>
          <p:nvPr/>
        </p:nvPicPr>
        <p:blipFill>
          <a:blip r:embed="rId5">
            <a:extLst>
              <a:ext uri="{28A0092B-C50C-407E-A947-70E740481C1C}">
                <a14:useLocalDpi xmlns:a14="http://schemas.microsoft.com/office/drawing/2010/main" val="0"/>
              </a:ext>
            </a:extLst>
          </a:blip>
          <a:srcRect/>
          <a:stretch/>
        </p:blipFill>
        <p:spPr>
          <a:xfrm>
            <a:off x="3899636" y="4634634"/>
            <a:ext cx="2088805" cy="1982921"/>
          </a:xfrm>
          <a:prstGeom prst="rect">
            <a:avLst/>
          </a:prstGeom>
          <a:ln>
            <a:solidFill>
              <a:schemeClr val="accent1"/>
            </a:solidFill>
          </a:ln>
        </p:spPr>
      </p:pic>
      <p:pic>
        <p:nvPicPr>
          <p:cNvPr id="22" name="Imagem 21"/>
          <p:cNvPicPr>
            <a:picLocks noChangeAspect="1"/>
          </p:cNvPicPr>
          <p:nvPr/>
        </p:nvPicPr>
        <p:blipFill>
          <a:blip r:embed="rId6">
            <a:extLst>
              <a:ext uri="{28A0092B-C50C-407E-A947-70E740481C1C}">
                <a14:useLocalDpi xmlns:a14="http://schemas.microsoft.com/office/drawing/2010/main" val="0"/>
              </a:ext>
            </a:extLst>
          </a:blip>
          <a:srcRect/>
          <a:stretch/>
        </p:blipFill>
        <p:spPr>
          <a:xfrm>
            <a:off x="7213245" y="2647107"/>
            <a:ext cx="2166077" cy="4086225"/>
          </a:xfrm>
          <a:prstGeom prst="rect">
            <a:avLst/>
          </a:prstGeom>
          <a:ln>
            <a:solidFill>
              <a:schemeClr val="accent1"/>
            </a:solidFill>
          </a:ln>
        </p:spPr>
      </p:pic>
      <p:pic>
        <p:nvPicPr>
          <p:cNvPr id="23" name="Imagem 22"/>
          <p:cNvPicPr>
            <a:picLocks noChangeAspect="1"/>
          </p:cNvPicPr>
          <p:nvPr/>
        </p:nvPicPr>
        <p:blipFill>
          <a:blip r:embed="rId7">
            <a:extLst>
              <a:ext uri="{28A0092B-C50C-407E-A947-70E740481C1C}">
                <a14:useLocalDpi xmlns:a14="http://schemas.microsoft.com/office/drawing/2010/main" val="0"/>
              </a:ext>
            </a:extLst>
          </a:blip>
          <a:srcRect/>
          <a:stretch/>
        </p:blipFill>
        <p:spPr>
          <a:xfrm>
            <a:off x="3899636" y="3620409"/>
            <a:ext cx="2173834" cy="439792"/>
          </a:xfrm>
          <a:prstGeom prst="rect">
            <a:avLst/>
          </a:prstGeom>
          <a:ln>
            <a:solidFill>
              <a:schemeClr val="accent1"/>
            </a:solidFill>
          </a:ln>
        </p:spPr>
      </p:pic>
      <p:sp>
        <p:nvSpPr>
          <p:cNvPr id="24" name="Seta para Baixo 23"/>
          <p:cNvSpPr/>
          <p:nvPr/>
        </p:nvSpPr>
        <p:spPr>
          <a:xfrm>
            <a:off x="4817421" y="4167438"/>
            <a:ext cx="346363" cy="439298"/>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prstClr val="white"/>
              </a:solidFill>
            </a:endParaRPr>
          </a:p>
        </p:txBody>
      </p:sp>
      <p:sp>
        <p:nvSpPr>
          <p:cNvPr id="25" name="Seta para Baixo 24"/>
          <p:cNvSpPr/>
          <p:nvPr/>
        </p:nvSpPr>
        <p:spPr>
          <a:xfrm rot="16200000">
            <a:off x="6393249" y="5423857"/>
            <a:ext cx="394128" cy="450508"/>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prstClr val="white"/>
              </a:solidFill>
            </a:endParaRPr>
          </a:p>
        </p:txBody>
      </p:sp>
      <p:sp>
        <p:nvSpPr>
          <p:cNvPr id="26" name="CaixaDeTexto 25"/>
          <p:cNvSpPr txBox="1"/>
          <p:nvPr/>
        </p:nvSpPr>
        <p:spPr>
          <a:xfrm>
            <a:off x="9477244" y="3624868"/>
            <a:ext cx="2299682" cy="707886"/>
          </a:xfrm>
          <a:prstGeom prst="rect">
            <a:avLst/>
          </a:prstGeom>
          <a:noFill/>
        </p:spPr>
        <p:txBody>
          <a:bodyPr wrap="square" rtlCol="0">
            <a:spAutoFit/>
          </a:bodyPr>
          <a:lstStyle/>
          <a:p>
            <a:pPr algn="ctr"/>
            <a:r>
              <a:rPr lang="pt-BR" sz="2000" b="1">
                <a:solidFill>
                  <a:srgbClr val="C00000"/>
                </a:solidFill>
              </a:rPr>
              <a:t>Dados de entrada do DESSEM</a:t>
            </a:r>
          </a:p>
        </p:txBody>
      </p:sp>
      <p:sp>
        <p:nvSpPr>
          <p:cNvPr id="27" name="Elipse 26"/>
          <p:cNvSpPr/>
          <p:nvPr/>
        </p:nvSpPr>
        <p:spPr>
          <a:xfrm>
            <a:off x="7094206" y="2813863"/>
            <a:ext cx="2404070" cy="342819"/>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prstClr val="white"/>
              </a:solidFill>
            </a:endParaRPr>
          </a:p>
        </p:txBody>
      </p:sp>
      <p:sp>
        <p:nvSpPr>
          <p:cNvPr id="28" name="Elipse 27"/>
          <p:cNvSpPr/>
          <p:nvPr/>
        </p:nvSpPr>
        <p:spPr>
          <a:xfrm>
            <a:off x="3748912" y="5744775"/>
            <a:ext cx="1862977" cy="184528"/>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prstClr val="white"/>
              </a:solidFill>
            </a:endParaRPr>
          </a:p>
        </p:txBody>
      </p:sp>
      <p:sp>
        <p:nvSpPr>
          <p:cNvPr id="29" name="Elipse 28"/>
          <p:cNvSpPr/>
          <p:nvPr/>
        </p:nvSpPr>
        <p:spPr>
          <a:xfrm>
            <a:off x="7115324" y="4846925"/>
            <a:ext cx="2404070" cy="342819"/>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prstClr val="white"/>
              </a:solidFill>
            </a:endParaRPr>
          </a:p>
        </p:txBody>
      </p:sp>
      <p:sp>
        <p:nvSpPr>
          <p:cNvPr id="16" name="Estrela: 5 Pontas 15">
            <a:extLst>
              <a:ext uri="{FF2B5EF4-FFF2-40B4-BE49-F238E27FC236}">
                <a16:creationId xmlns:a16="http://schemas.microsoft.com/office/drawing/2014/main" id="{5E6547F2-FE23-4B81-B745-0F342433F64F}"/>
              </a:ext>
            </a:extLst>
          </p:cNvPr>
          <p:cNvSpPr/>
          <p:nvPr/>
        </p:nvSpPr>
        <p:spPr>
          <a:xfrm>
            <a:off x="2576051" y="985171"/>
            <a:ext cx="6548284" cy="559066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3366751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a:extLst>
              <a:ext uri="{FF2B5EF4-FFF2-40B4-BE49-F238E27FC236}">
                <a16:creationId xmlns:a16="http://schemas.microsoft.com/office/drawing/2014/main" id="{2973B7A7-6FCD-4CDE-9E1C-7C682ACED7A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104496" y="1063844"/>
            <a:ext cx="2780994" cy="3599992"/>
          </a:xfrm>
          <a:prstGeom prst="rect">
            <a:avLst/>
          </a:prstGeom>
        </p:spPr>
      </p:pic>
      <p:pic>
        <p:nvPicPr>
          <p:cNvPr id="9" name="Imagem 8">
            <a:extLst>
              <a:ext uri="{FF2B5EF4-FFF2-40B4-BE49-F238E27FC236}">
                <a16:creationId xmlns:a16="http://schemas.microsoft.com/office/drawing/2014/main" id="{7491D67E-9989-4FB6-8460-C302FEC672D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389008" y="1075249"/>
            <a:ext cx="2780994" cy="3599992"/>
          </a:xfrm>
          <a:prstGeom prst="rect">
            <a:avLst/>
          </a:prstGeom>
        </p:spPr>
      </p:pic>
      <p:pic>
        <p:nvPicPr>
          <p:cNvPr id="11" name="Imagem 10">
            <a:extLst>
              <a:ext uri="{FF2B5EF4-FFF2-40B4-BE49-F238E27FC236}">
                <a16:creationId xmlns:a16="http://schemas.microsoft.com/office/drawing/2014/main" id="{1CDB5406-7DF4-4E58-92E2-551E5670FA1A}"/>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9054067" y="1008395"/>
            <a:ext cx="2780994" cy="3599992"/>
          </a:xfrm>
          <a:prstGeom prst="rect">
            <a:avLst/>
          </a:prstGeom>
        </p:spPr>
      </p:pic>
      <p:pic>
        <p:nvPicPr>
          <p:cNvPr id="13" name="Imagem 12">
            <a:extLst>
              <a:ext uri="{FF2B5EF4-FFF2-40B4-BE49-F238E27FC236}">
                <a16:creationId xmlns:a16="http://schemas.microsoft.com/office/drawing/2014/main" id="{DC61216B-6E88-4E4A-BAC1-9E4F7E07D804}"/>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6348117" y="1008395"/>
            <a:ext cx="2780994" cy="3599992"/>
          </a:xfrm>
          <a:prstGeom prst="rect">
            <a:avLst/>
          </a:prstGeom>
        </p:spPr>
      </p:pic>
      <p:sp>
        <p:nvSpPr>
          <p:cNvPr id="2" name="Título 1"/>
          <p:cNvSpPr>
            <a:spLocks noGrp="1"/>
          </p:cNvSpPr>
          <p:nvPr>
            <p:ph type="title"/>
          </p:nvPr>
        </p:nvSpPr>
        <p:spPr>
          <a:xfrm>
            <a:off x="498080" y="64226"/>
            <a:ext cx="9962102" cy="424732"/>
          </a:xfrm>
        </p:spPr>
        <p:txBody>
          <a:bodyPr/>
          <a:lstStyle/>
          <a:p>
            <a:r>
              <a:rPr lang="pt-BR">
                <a:latin typeface="Calibri" panose="020F0502020204030204" pitchFamily="34" charset="0"/>
              </a:rPr>
              <a:t>Temperatura observada</a:t>
            </a:r>
            <a:endParaRPr lang="pt-BR" sz="2000"/>
          </a:p>
        </p:txBody>
      </p:sp>
      <p:sp>
        <p:nvSpPr>
          <p:cNvPr id="3" name="Retângulo 2"/>
          <p:cNvSpPr/>
          <p:nvPr/>
        </p:nvSpPr>
        <p:spPr>
          <a:xfrm>
            <a:off x="498080" y="779938"/>
            <a:ext cx="11389120" cy="369332"/>
          </a:xfrm>
          <a:prstGeom prst="rect">
            <a:avLst/>
          </a:prstGeom>
        </p:spPr>
        <p:txBody>
          <a:bodyPr wrap="square">
            <a:spAutoFit/>
          </a:bodyPr>
          <a:lstStyle/>
          <a:p>
            <a:pPr algn="ctr"/>
            <a:r>
              <a:rPr lang="pt-BR" b="1">
                <a:solidFill>
                  <a:srgbClr val="002060"/>
                </a:solidFill>
              </a:rPr>
              <a:t>Anomalia das temperaturas mínimas e máximas por semanas operativas de abril/2022</a:t>
            </a:r>
          </a:p>
        </p:txBody>
      </p:sp>
      <p:sp>
        <p:nvSpPr>
          <p:cNvPr id="4" name="CaixaDeTexto 3"/>
          <p:cNvSpPr txBox="1"/>
          <p:nvPr/>
        </p:nvSpPr>
        <p:spPr>
          <a:xfrm>
            <a:off x="1" y="6526016"/>
            <a:ext cx="1106417" cy="33194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8" tIns="35718" rIns="35718" bIns="35718" numCol="1" spcCol="38100" rtlCol="0" anchor="ctr">
            <a:spAutoFit/>
          </a:bodyPr>
          <a:lstStyle/>
          <a:p>
            <a:pPr defTabSz="410751" hangingPunct="0"/>
            <a:r>
              <a:rPr lang="pt-BR" sz="844">
                <a:solidFill>
                  <a:srgbClr val="002060"/>
                </a:solidFill>
                <a:sym typeface="Helvetica Light"/>
              </a:rPr>
              <a:t>Fonte: CCEE</a:t>
            </a:r>
          </a:p>
          <a:p>
            <a:pPr defTabSz="410751" hangingPunct="0"/>
            <a:r>
              <a:rPr lang="pt-BR" sz="844">
                <a:solidFill>
                  <a:srgbClr val="002060"/>
                </a:solidFill>
              </a:rPr>
              <a:t>           </a:t>
            </a:r>
            <a:r>
              <a:rPr lang="pt-BR" sz="844">
                <a:solidFill>
                  <a:srgbClr val="002060"/>
                </a:solidFill>
                <a:sym typeface="Helvetica Light"/>
              </a:rPr>
              <a:t>CPC/NCEP</a:t>
            </a:r>
          </a:p>
        </p:txBody>
      </p:sp>
      <p:sp>
        <p:nvSpPr>
          <p:cNvPr id="5" name="CaixaDeTexto 4"/>
          <p:cNvSpPr txBox="1"/>
          <p:nvPr/>
        </p:nvSpPr>
        <p:spPr>
          <a:xfrm>
            <a:off x="2769704" y="4648940"/>
            <a:ext cx="7055938" cy="2452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8" tIns="35718" rIns="35718" bIns="35718" numCol="1" spcCol="38100" rtlCol="0" anchor="ctr">
            <a:spAutoFit/>
          </a:bodyPr>
          <a:lstStyle/>
          <a:p>
            <a:pPr algn="just"/>
            <a:r>
              <a:rPr lang="pt-BR" sz="1125" b="1">
                <a:solidFill>
                  <a:srgbClr val="000000"/>
                </a:solidFill>
                <a:latin typeface="Calibri" panose="020F0502020204030204" pitchFamily="34" charset="0"/>
                <a:cs typeface="Calibri" panose="020F0502020204030204" pitchFamily="34" charset="0"/>
                <a:sym typeface="Helvetica Light"/>
              </a:rPr>
              <a:t>Figura</a:t>
            </a:r>
            <a:r>
              <a:rPr lang="pt-BR" sz="1125">
                <a:solidFill>
                  <a:srgbClr val="000000"/>
                </a:solidFill>
                <a:latin typeface="Calibri" panose="020F0502020204030204" pitchFamily="34" charset="0"/>
                <a:cs typeface="Calibri" panose="020F0502020204030204" pitchFamily="34" charset="0"/>
                <a:sym typeface="Helvetica Light"/>
              </a:rPr>
              <a:t> –</a:t>
            </a:r>
            <a:r>
              <a:rPr lang="pt-BR" sz="1125">
                <a:latin typeface="Calibri" panose="020F0502020204030204" pitchFamily="34" charset="0"/>
                <a:cs typeface="Calibri" panose="020F0502020204030204" pitchFamily="34" charset="0"/>
              </a:rPr>
              <a:t> Anomalia das temperaturas mínimas e máximas observadas por semanas operativas de abril de 2022. </a:t>
            </a:r>
            <a:endParaRPr lang="pt-BR" sz="1125">
              <a:solidFill>
                <a:srgbClr val="000000"/>
              </a:solidFill>
              <a:latin typeface="Calibri" panose="020F0502020204030204" pitchFamily="34" charset="0"/>
              <a:cs typeface="Calibri" panose="020F0502020204030204" pitchFamily="34" charset="0"/>
              <a:sym typeface="Helvetica Light"/>
            </a:endParaRPr>
          </a:p>
        </p:txBody>
      </p:sp>
      <p:sp>
        <p:nvSpPr>
          <p:cNvPr id="14" name="Elipse 13">
            <a:extLst>
              <a:ext uri="{FF2B5EF4-FFF2-40B4-BE49-F238E27FC236}">
                <a16:creationId xmlns:a16="http://schemas.microsoft.com/office/drawing/2014/main" id="{28E8AAAC-D551-425B-929C-9915239E981F}"/>
              </a:ext>
            </a:extLst>
          </p:cNvPr>
          <p:cNvSpPr/>
          <p:nvPr/>
        </p:nvSpPr>
        <p:spPr>
          <a:xfrm rot="3261004">
            <a:off x="3515704" y="2938085"/>
            <a:ext cx="1523859" cy="1133246"/>
          </a:xfrm>
          <a:prstGeom prst="ellipse">
            <a:avLst/>
          </a:prstGeom>
          <a:noFill/>
          <a:ln w="19050">
            <a:solidFill>
              <a:srgbClr val="0000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rgbClr val="FF0000"/>
              </a:solidFill>
            </a:endParaRPr>
          </a:p>
        </p:txBody>
      </p:sp>
      <p:sp>
        <p:nvSpPr>
          <p:cNvPr id="15" name="Elipse 14">
            <a:extLst>
              <a:ext uri="{FF2B5EF4-FFF2-40B4-BE49-F238E27FC236}">
                <a16:creationId xmlns:a16="http://schemas.microsoft.com/office/drawing/2014/main" id="{9A2D77F8-41C1-4578-8E10-D93C71D37B8C}"/>
              </a:ext>
            </a:extLst>
          </p:cNvPr>
          <p:cNvSpPr/>
          <p:nvPr/>
        </p:nvSpPr>
        <p:spPr>
          <a:xfrm rot="19563197">
            <a:off x="4567729" y="2106639"/>
            <a:ext cx="964547" cy="1380612"/>
          </a:xfrm>
          <a:prstGeom prst="ellipse">
            <a:avLst/>
          </a:prstGeom>
          <a:noFill/>
          <a:ln w="190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rgbClr val="FF0000"/>
              </a:solidFill>
            </a:endParaRPr>
          </a:p>
        </p:txBody>
      </p:sp>
      <p:sp>
        <p:nvSpPr>
          <p:cNvPr id="12" name="Elipse 11">
            <a:extLst>
              <a:ext uri="{FF2B5EF4-FFF2-40B4-BE49-F238E27FC236}">
                <a16:creationId xmlns:a16="http://schemas.microsoft.com/office/drawing/2014/main" id="{BEF96A49-E45C-4A23-A52D-85833782BDD2}"/>
              </a:ext>
            </a:extLst>
          </p:cNvPr>
          <p:cNvSpPr/>
          <p:nvPr/>
        </p:nvSpPr>
        <p:spPr>
          <a:xfrm rot="3261004">
            <a:off x="9998094" y="3392146"/>
            <a:ext cx="922992" cy="802600"/>
          </a:xfrm>
          <a:prstGeom prst="ellipse">
            <a:avLst/>
          </a:prstGeom>
          <a:noFill/>
          <a:ln w="19050">
            <a:solidFill>
              <a:srgbClr val="0000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rgbClr val="FF0000"/>
              </a:solidFill>
            </a:endParaRPr>
          </a:p>
        </p:txBody>
      </p:sp>
      <p:sp>
        <p:nvSpPr>
          <p:cNvPr id="16" name="Elipse 15">
            <a:extLst>
              <a:ext uri="{FF2B5EF4-FFF2-40B4-BE49-F238E27FC236}">
                <a16:creationId xmlns:a16="http://schemas.microsoft.com/office/drawing/2014/main" id="{231634AB-DFAD-4B2C-9545-0AA03BF83EA7}"/>
              </a:ext>
            </a:extLst>
          </p:cNvPr>
          <p:cNvSpPr/>
          <p:nvPr/>
        </p:nvSpPr>
        <p:spPr>
          <a:xfrm rot="19563197">
            <a:off x="10368784" y="2065784"/>
            <a:ext cx="964547" cy="1596044"/>
          </a:xfrm>
          <a:prstGeom prst="ellipse">
            <a:avLst/>
          </a:prstGeom>
          <a:noFill/>
          <a:ln w="190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rgbClr val="FF0000"/>
              </a:solidFill>
            </a:endParaRPr>
          </a:p>
        </p:txBody>
      </p:sp>
    </p:spTree>
    <p:extLst>
      <p:ext uri="{BB962C8B-B14F-4D97-AF65-F5344CB8AC3E}">
        <p14:creationId xmlns:p14="http://schemas.microsoft.com/office/powerpoint/2010/main" val="10841105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8080" y="64226"/>
            <a:ext cx="9962102" cy="424732"/>
          </a:xfrm>
        </p:spPr>
        <p:txBody>
          <a:bodyPr/>
          <a:lstStyle/>
          <a:p>
            <a:r>
              <a:rPr lang="pt-BR">
                <a:latin typeface="Calibri" panose="020F0502020204030204" pitchFamily="34" charset="0"/>
              </a:rPr>
              <a:t>Temperatura prevista</a:t>
            </a:r>
            <a:endParaRPr lang="pt-BR" sz="2000"/>
          </a:p>
        </p:txBody>
      </p:sp>
      <p:pic>
        <p:nvPicPr>
          <p:cNvPr id="4" name="Imagem 3">
            <a:extLst>
              <a:ext uri="{FF2B5EF4-FFF2-40B4-BE49-F238E27FC236}">
                <a16:creationId xmlns:a16="http://schemas.microsoft.com/office/drawing/2014/main" id="{0B4342DC-95BB-40C7-BA02-682103E059C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017334" y="631546"/>
            <a:ext cx="8157617" cy="6075277"/>
          </a:xfrm>
          <a:prstGeom prst="rect">
            <a:avLst/>
          </a:prstGeom>
        </p:spPr>
      </p:pic>
    </p:spTree>
    <p:extLst>
      <p:ext uri="{BB962C8B-B14F-4D97-AF65-F5344CB8AC3E}">
        <p14:creationId xmlns:p14="http://schemas.microsoft.com/office/powerpoint/2010/main" val="40406761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pt-BR"/>
              <a:t>Agenda</a:t>
            </a:r>
          </a:p>
        </p:txBody>
      </p:sp>
      <p:sp>
        <p:nvSpPr>
          <p:cNvPr id="5" name="Espaço Reservado para Conteúdo 4"/>
          <p:cNvSpPr>
            <a:spLocks noGrp="1"/>
          </p:cNvSpPr>
          <p:nvPr>
            <p:ph idx="1"/>
          </p:nvPr>
        </p:nvSpPr>
        <p:spPr>
          <a:xfrm>
            <a:off x="659312" y="637099"/>
            <a:ext cx="10655300" cy="5590664"/>
          </a:xfrm>
        </p:spPr>
        <p:txBody>
          <a:bodyPr/>
          <a:lstStyle/>
          <a:p>
            <a:pPr>
              <a:spcBef>
                <a:spcPts val="600"/>
              </a:spcBef>
            </a:pPr>
            <a:r>
              <a:rPr lang="pt-BR" sz="2000">
                <a:solidFill>
                  <a:schemeClr val="bg2">
                    <a:lumMod val="50000"/>
                  </a:schemeClr>
                </a:solidFill>
              </a:rPr>
              <a:t>Pontos de Destaque</a:t>
            </a:r>
          </a:p>
          <a:p>
            <a:pPr>
              <a:spcBef>
                <a:spcPts val="600"/>
              </a:spcBef>
            </a:pPr>
            <a:r>
              <a:rPr lang="pt-BR" sz="2000"/>
              <a:t>Análise do comportamento do PLD de abril de 2022</a:t>
            </a:r>
          </a:p>
          <a:p>
            <a:pPr lvl="1">
              <a:spcBef>
                <a:spcPts val="600"/>
              </a:spcBef>
            </a:pPr>
            <a:r>
              <a:rPr lang="pt-BR" sz="2000">
                <a:solidFill>
                  <a:schemeClr val="bg2">
                    <a:lumMod val="50000"/>
                  </a:schemeClr>
                </a:solidFill>
              </a:rPr>
              <a:t>Cenário </a:t>
            </a:r>
            <a:r>
              <a:rPr lang="pt-BR" sz="2000" err="1">
                <a:solidFill>
                  <a:schemeClr val="bg2">
                    <a:lumMod val="50000"/>
                  </a:schemeClr>
                </a:solidFill>
              </a:rPr>
              <a:t>Hidrometeorológico</a:t>
            </a:r>
            <a:endParaRPr lang="pt-BR" sz="2000">
              <a:solidFill>
                <a:schemeClr val="bg2">
                  <a:lumMod val="50000"/>
                </a:schemeClr>
              </a:solidFill>
            </a:endParaRPr>
          </a:p>
          <a:p>
            <a:pPr lvl="1">
              <a:spcBef>
                <a:spcPts val="600"/>
              </a:spcBef>
            </a:pPr>
            <a:r>
              <a:rPr lang="pt-BR" sz="2000"/>
              <a:t>Análise e Acompanhamento da Carga</a:t>
            </a:r>
          </a:p>
          <a:p>
            <a:pPr lvl="1">
              <a:spcBef>
                <a:spcPts val="600"/>
              </a:spcBef>
            </a:pPr>
            <a:r>
              <a:rPr lang="pt-BR" sz="2000">
                <a:solidFill>
                  <a:schemeClr val="bg2">
                    <a:lumMod val="50000"/>
                  </a:schemeClr>
                </a:solidFill>
              </a:rPr>
              <a:t>Previsibilidade para o cálculo do PLD</a:t>
            </a:r>
          </a:p>
          <a:p>
            <a:pPr lvl="1">
              <a:spcBef>
                <a:spcPts val="600"/>
              </a:spcBef>
            </a:pPr>
            <a:r>
              <a:rPr lang="pt-BR" sz="2000">
                <a:solidFill>
                  <a:schemeClr val="bg2">
                    <a:lumMod val="50000"/>
                  </a:schemeClr>
                </a:solidFill>
              </a:rPr>
              <a:t>Histórico do PLD</a:t>
            </a:r>
          </a:p>
          <a:p>
            <a:pPr lvl="1">
              <a:spcBef>
                <a:spcPts val="600"/>
              </a:spcBef>
            </a:pPr>
            <a:r>
              <a:rPr lang="pt-BR" sz="2000">
                <a:solidFill>
                  <a:schemeClr val="bg2">
                    <a:lumMod val="50000"/>
                  </a:schemeClr>
                </a:solidFill>
              </a:rPr>
              <a:t>DECOMP</a:t>
            </a:r>
          </a:p>
          <a:p>
            <a:pPr lvl="1">
              <a:spcBef>
                <a:spcPts val="600"/>
              </a:spcBef>
            </a:pPr>
            <a:r>
              <a:rPr lang="pt-BR" sz="2000">
                <a:solidFill>
                  <a:schemeClr val="bg2">
                    <a:lumMod val="50000"/>
                  </a:schemeClr>
                </a:solidFill>
              </a:rPr>
              <a:t>DESSEM</a:t>
            </a:r>
          </a:p>
          <a:p>
            <a:pPr>
              <a:spcBef>
                <a:spcPts val="600"/>
              </a:spcBef>
            </a:pPr>
            <a:r>
              <a:rPr lang="pt-BR" sz="2000">
                <a:solidFill>
                  <a:schemeClr val="bg2">
                    <a:lumMod val="50000"/>
                  </a:schemeClr>
                </a:solidFill>
              </a:rPr>
              <a:t>Próximos Encontros do PLD</a:t>
            </a:r>
          </a:p>
        </p:txBody>
      </p:sp>
    </p:spTree>
    <p:extLst>
      <p:ext uri="{BB962C8B-B14F-4D97-AF65-F5344CB8AC3E}">
        <p14:creationId xmlns:p14="http://schemas.microsoft.com/office/powerpoint/2010/main" val="33052808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o_Título 1_p"/>
          <p:cNvSpPr txBox="1">
            <a:spLocks/>
          </p:cNvSpPr>
          <p:nvPr/>
        </p:nvSpPr>
        <p:spPr>
          <a:xfrm>
            <a:off x="3287745" y="2595926"/>
            <a:ext cx="5666021" cy="119424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pt-BR" sz="1800" b="1" kern="120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pt-BR" sz="1800" kern="120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pt-BR" sz="2000" kern="120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pt-BR" sz="1800" kern="120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pt-B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ES" sz="4000">
                <a:solidFill>
                  <a:srgbClr val="002060"/>
                </a:solidFill>
              </a:rPr>
              <a:t>Carga Abr/22</a:t>
            </a:r>
            <a:endParaRPr lang="pt-BR" sz="4000">
              <a:solidFill>
                <a:srgbClr val="002060"/>
              </a:solidFill>
            </a:endParaRPr>
          </a:p>
        </p:txBody>
      </p:sp>
    </p:spTree>
    <p:extLst>
      <p:ext uri="{BB962C8B-B14F-4D97-AF65-F5344CB8AC3E}">
        <p14:creationId xmlns:p14="http://schemas.microsoft.com/office/powerpoint/2010/main" val="38302995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pt-BR"/>
              <a:t>Objetivo do Encontro do PLD</a:t>
            </a:r>
          </a:p>
        </p:txBody>
      </p:sp>
      <p:sp>
        <p:nvSpPr>
          <p:cNvPr id="6" name="Espaço Reservado para Conteúdo 5"/>
          <p:cNvSpPr>
            <a:spLocks noGrp="1"/>
          </p:cNvSpPr>
          <p:nvPr>
            <p:ph idx="1"/>
          </p:nvPr>
        </p:nvSpPr>
        <p:spPr>
          <a:xfrm>
            <a:off x="498080" y="637099"/>
            <a:ext cx="10855720" cy="5590664"/>
          </a:xfrm>
        </p:spPr>
        <p:txBody>
          <a:bodyPr/>
          <a:lstStyle/>
          <a:p>
            <a:pPr marL="447675" indent="-447675" algn="just">
              <a:lnSpc>
                <a:spcPct val="100000"/>
              </a:lnSpc>
              <a:buFont typeface="Wingdings" panose="05000000000000000000" pitchFamily="2" charset="2"/>
              <a:buChar char="Ø"/>
            </a:pPr>
            <a:r>
              <a:rPr lang="pt-BR" sz="2000" b="0"/>
              <a:t>Discutir tecnicamente as informações relacionadas ao PLD e publicadas no boletim;</a:t>
            </a:r>
          </a:p>
          <a:p>
            <a:pPr marL="447675" indent="-447675" algn="just">
              <a:lnSpc>
                <a:spcPct val="100000"/>
              </a:lnSpc>
              <a:buFont typeface="Wingdings" panose="05000000000000000000" pitchFamily="2" charset="2"/>
              <a:buChar char="Ø"/>
            </a:pPr>
            <a:r>
              <a:rPr lang="pt-BR" sz="2000" b="0"/>
              <a:t>Tratar da adequabilidade dos dados, procedimentos e resultados da cadeia de programas  (Resolução ANEEL nº 843/2019):</a:t>
            </a:r>
          </a:p>
          <a:p>
            <a:pPr marL="971550" lvl="1" indent="-514350" algn="just">
              <a:lnSpc>
                <a:spcPct val="100000"/>
              </a:lnSpc>
              <a:spcBef>
                <a:spcPts val="1000"/>
              </a:spcBef>
              <a:buFont typeface="+mj-lt"/>
              <a:buAutoNum type="romanUcPeriod"/>
            </a:pPr>
            <a:r>
              <a:rPr lang="pt-BR" sz="2000" b="0"/>
              <a:t>apresentação das principais modificações nos arquivos de entrada dos modelos de formação de preço;</a:t>
            </a:r>
          </a:p>
          <a:p>
            <a:pPr marL="971550" lvl="1" indent="-514350" algn="just">
              <a:lnSpc>
                <a:spcPct val="100000"/>
              </a:lnSpc>
              <a:spcBef>
                <a:spcPts val="1000"/>
              </a:spcBef>
              <a:buFont typeface="+mj-lt"/>
              <a:buAutoNum type="romanUcPeriod"/>
            </a:pPr>
            <a:r>
              <a:rPr lang="pt-BR" sz="2000" b="0"/>
              <a:t>análise dos principais fatores que influenciam na formação do PLD; e</a:t>
            </a:r>
          </a:p>
          <a:p>
            <a:pPr marL="971550" lvl="1" indent="-514350" algn="just">
              <a:lnSpc>
                <a:spcPct val="100000"/>
              </a:lnSpc>
              <a:spcBef>
                <a:spcPts val="1000"/>
              </a:spcBef>
              <a:buFont typeface="+mj-lt"/>
              <a:buAutoNum type="romanUcPeriod"/>
            </a:pPr>
            <a:r>
              <a:rPr lang="pt-BR" sz="2000" b="0"/>
              <a:t>validação, pelos agentes, da adequabilidade dos dados, procedimentos e resultados.</a:t>
            </a:r>
          </a:p>
          <a:p>
            <a:pPr marL="447675" indent="-447675" algn="just">
              <a:lnSpc>
                <a:spcPct val="100000"/>
              </a:lnSpc>
              <a:buFont typeface="Wingdings" panose="05000000000000000000" pitchFamily="2" charset="2"/>
              <a:buChar char="Ø"/>
            </a:pPr>
            <a:r>
              <a:rPr lang="pt-BR" sz="2000" b="0"/>
              <a:t>Estreitar o relacionamento com os agentes;</a:t>
            </a:r>
          </a:p>
          <a:p>
            <a:pPr marL="447675" indent="-447675" algn="just">
              <a:lnSpc>
                <a:spcPct val="100000"/>
              </a:lnSpc>
              <a:buFont typeface="Wingdings" panose="05000000000000000000" pitchFamily="2" charset="2"/>
              <a:buChar char="Ø"/>
            </a:pPr>
            <a:r>
              <a:rPr lang="pt-BR" sz="2000" b="0"/>
              <a:t>Abrir espaço para recebimento de sugestões para o aperfeiçoamento deste evento e dos boletins;</a:t>
            </a:r>
          </a:p>
          <a:p>
            <a:pPr marL="447675" indent="-447675" algn="just">
              <a:lnSpc>
                <a:spcPct val="100000"/>
              </a:lnSpc>
              <a:buFont typeface="Wingdings" panose="05000000000000000000" pitchFamily="2" charset="2"/>
              <a:buChar char="Ø"/>
            </a:pPr>
            <a:r>
              <a:rPr lang="pt-BR" sz="2000" b="0"/>
              <a:t>Apoiar os agentes em suas análises de mercado, reforçando a transparência e a simetria na divulgação das informações publicadas pela CCEE.</a:t>
            </a:r>
          </a:p>
        </p:txBody>
      </p:sp>
    </p:spTree>
    <p:extLst>
      <p:ext uri="{BB962C8B-B14F-4D97-AF65-F5344CB8AC3E}">
        <p14:creationId xmlns:p14="http://schemas.microsoft.com/office/powerpoint/2010/main" val="35555578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o_Título"/>
          <p:cNvSpPr txBox="1"/>
          <p:nvPr/>
        </p:nvSpPr>
        <p:spPr>
          <a:xfrm>
            <a:off x="479030" y="19378"/>
            <a:ext cx="9852325" cy="461665"/>
          </a:xfrm>
          <a:prstGeom prst="rect">
            <a:avLst/>
          </a:prstGeom>
          <a:noFill/>
        </p:spPr>
        <p:txBody>
          <a:bodyPr wrap="square" rtlCol="0">
            <a:spAutoFit/>
          </a:bodyPr>
          <a:lstStyle/>
          <a:p>
            <a:r>
              <a:rPr lang="pt-BR" sz="2400" b="1">
                <a:solidFill>
                  <a:prstClr val="white"/>
                </a:solidFill>
              </a:rPr>
              <a:t>Carga Abr/22 - SIN</a:t>
            </a:r>
          </a:p>
        </p:txBody>
      </p:sp>
      <p:sp>
        <p:nvSpPr>
          <p:cNvPr id="3" name="Texto_Comparação"/>
          <p:cNvSpPr txBox="1"/>
          <p:nvPr/>
        </p:nvSpPr>
        <p:spPr>
          <a:xfrm>
            <a:off x="5143627" y="6480050"/>
            <a:ext cx="2135328" cy="307777"/>
          </a:xfrm>
          <a:prstGeom prst="rect">
            <a:avLst/>
          </a:prstGeom>
          <a:noFill/>
        </p:spPr>
        <p:txBody>
          <a:bodyPr wrap="none" rtlCol="0">
            <a:spAutoFit/>
          </a:bodyPr>
          <a:lstStyle/>
          <a:p>
            <a:r>
              <a:rPr lang="pt-BR" sz="1400">
                <a:solidFill>
                  <a:srgbClr val="002060"/>
                </a:solidFill>
              </a:rPr>
              <a:t>*Comparação com </a:t>
            </a:r>
            <a:r>
              <a:rPr lang="pt-BR" sz="1400" err="1">
                <a:solidFill>
                  <a:srgbClr val="002060"/>
                </a:solidFill>
              </a:rPr>
              <a:t>Abr</a:t>
            </a:r>
            <a:r>
              <a:rPr lang="pt-BR" sz="1400">
                <a:solidFill>
                  <a:srgbClr val="002060"/>
                </a:solidFill>
              </a:rPr>
              <a:t>/21</a:t>
            </a:r>
          </a:p>
        </p:txBody>
      </p:sp>
      <p:pic>
        <p:nvPicPr>
          <p:cNvPr id="26" name="Gráfico 6">
            <a:extLst>
              <a:ext uri="{FF2B5EF4-FFF2-40B4-BE49-F238E27FC236}">
                <a16:creationId xmlns:a16="http://schemas.microsoft.com/office/drawing/2014/main" id="{1E3C4BB0-11B4-49E8-BA22-39ADC8163892}"/>
              </a:ext>
            </a:extLst>
          </p:cNvPr>
          <p:cNvPicPr>
            <a:picLocks noChangeAspect="1"/>
          </p:cNvPicPr>
          <p:nvPr/>
        </p:nvPicPr>
        <p:blipFill>
          <a:blip r:embed="rId2"/>
          <a:stretch>
            <a:fillRect/>
          </a:stretch>
        </p:blipFill>
        <p:spPr>
          <a:xfrm>
            <a:off x="68799" y="3192136"/>
            <a:ext cx="6558816" cy="3157473"/>
          </a:xfrm>
          <a:prstGeom prst="rect">
            <a:avLst/>
          </a:prstGeom>
        </p:spPr>
      </p:pic>
      <p:pic>
        <p:nvPicPr>
          <p:cNvPr id="28" name="Gráfico 1">
            <a:extLst>
              <a:ext uri="{FF2B5EF4-FFF2-40B4-BE49-F238E27FC236}">
                <a16:creationId xmlns:a16="http://schemas.microsoft.com/office/drawing/2014/main" id="{6047451D-4234-472C-B6CD-1AEA30B03B1F}"/>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r="8087"/>
          <a:stretch/>
        </p:blipFill>
        <p:spPr>
          <a:xfrm>
            <a:off x="6446835" y="3457216"/>
            <a:ext cx="5561802" cy="2854391"/>
          </a:xfrm>
          <a:prstGeom prst="rect">
            <a:avLst/>
          </a:prstGeom>
        </p:spPr>
      </p:pic>
      <p:sp>
        <p:nvSpPr>
          <p:cNvPr id="29" name="Texto_Info">
            <a:extLst>
              <a:ext uri="{FF2B5EF4-FFF2-40B4-BE49-F238E27FC236}">
                <a16:creationId xmlns:a16="http://schemas.microsoft.com/office/drawing/2014/main" id="{FF18307A-04DA-4FAA-835A-E7747B0D43B9}"/>
              </a:ext>
            </a:extLst>
          </p:cNvPr>
          <p:cNvSpPr/>
          <p:nvPr/>
        </p:nvSpPr>
        <p:spPr>
          <a:xfrm>
            <a:off x="6089748" y="566975"/>
            <a:ext cx="5939820" cy="2715857"/>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just">
              <a:spcBef>
                <a:spcPts val="600"/>
              </a:spcBef>
            </a:pPr>
            <a:r>
              <a:rPr lang="pt-BR" sz="1400" b="1">
                <a:solidFill>
                  <a:srgbClr val="002060"/>
                </a:solidFill>
              </a:rPr>
              <a:t>Economia: </a:t>
            </a:r>
            <a:r>
              <a:rPr lang="pt-BR" sz="1400">
                <a:solidFill>
                  <a:srgbClr val="002060"/>
                </a:solidFill>
              </a:rPr>
              <a:t>O desempenho da carga é impactado pela desaceleração de diversos segmentos da economia ao longo do início de 2022. A confiança na Indústria recuou pelo oitavo mês consecutivo, devido a perda de fôlego da demanda interna e escassez de insumos em alguns segmentos. Com o aumento da atividade proporcionado pela melhora do quadro sanitário, o setor serviços, único a apresentar variação positiva no mês. </a:t>
            </a:r>
          </a:p>
          <a:p>
            <a:pPr algn="just">
              <a:spcBef>
                <a:spcPts val="600"/>
              </a:spcBef>
            </a:pPr>
            <a:r>
              <a:rPr lang="pt-BR" sz="1400" b="1">
                <a:solidFill>
                  <a:srgbClr val="002060"/>
                </a:solidFill>
              </a:rPr>
              <a:t>Meteorologia: </a:t>
            </a:r>
            <a:r>
              <a:rPr lang="pt-BR" sz="1400">
                <a:solidFill>
                  <a:srgbClr val="002060"/>
                </a:solidFill>
              </a:rPr>
              <a:t>estabilidade geral para temperaturas e totais de precipitação</a:t>
            </a:r>
          </a:p>
          <a:p>
            <a:pPr marL="285750" indent="-285750" algn="just">
              <a:spcBef>
                <a:spcPts val="600"/>
              </a:spcBef>
              <a:buFont typeface="Arial" panose="020B0604020202020204" pitchFamily="34" charset="0"/>
              <a:buChar char="•"/>
            </a:pPr>
            <a:r>
              <a:rPr lang="pt-BR" sz="1400" b="1">
                <a:solidFill>
                  <a:srgbClr val="002060"/>
                </a:solidFill>
              </a:rPr>
              <a:t>SECO e Sul: </a:t>
            </a:r>
            <a:r>
              <a:rPr lang="pt-BR" sz="1400">
                <a:solidFill>
                  <a:srgbClr val="002060"/>
                </a:solidFill>
              </a:rPr>
              <a:t>em decorrência a uma frente fria previsões indicam redução de temperatura nas capitais ao fim da semana corrente;</a:t>
            </a:r>
          </a:p>
          <a:p>
            <a:pPr marL="285750" indent="-285750" algn="just">
              <a:spcBef>
                <a:spcPts val="600"/>
              </a:spcBef>
              <a:buFont typeface="Arial" panose="020B0604020202020204" pitchFamily="34" charset="0"/>
              <a:buChar char="•"/>
            </a:pPr>
            <a:r>
              <a:rPr lang="pt-BR" sz="1400" b="1">
                <a:solidFill>
                  <a:srgbClr val="002060"/>
                </a:solidFill>
              </a:rPr>
              <a:t>NE e Norte: </a:t>
            </a:r>
            <a:r>
              <a:rPr lang="pt-BR" sz="1400">
                <a:solidFill>
                  <a:srgbClr val="002060"/>
                </a:solidFill>
              </a:rPr>
              <a:t>ocorrência de maiores totais de precipitação na costa Norte do Nordeste e nas capitais do subsistema Norte.</a:t>
            </a:r>
          </a:p>
        </p:txBody>
      </p:sp>
      <p:pic>
        <p:nvPicPr>
          <p:cNvPr id="30" name="Texto_Tab">
            <a:extLst>
              <a:ext uri="{FF2B5EF4-FFF2-40B4-BE49-F238E27FC236}">
                <a16:creationId xmlns:a16="http://schemas.microsoft.com/office/drawing/2014/main" id="{92F9E0D5-84DE-4223-8B18-D9F52E333A53}"/>
              </a:ext>
            </a:extLst>
          </p:cNvPr>
          <p:cNvPicPr>
            <a:picLocks noChangeAspect="1"/>
          </p:cNvPicPr>
          <p:nvPr/>
        </p:nvPicPr>
        <p:blipFill>
          <a:blip r:embed="rId5"/>
          <a:stretch>
            <a:fillRect/>
          </a:stretch>
        </p:blipFill>
        <p:spPr>
          <a:xfrm>
            <a:off x="243651" y="1014944"/>
            <a:ext cx="5211982" cy="1326686"/>
          </a:xfrm>
          <a:prstGeom prst="rect">
            <a:avLst/>
          </a:prstGeom>
        </p:spPr>
      </p:pic>
    </p:spTree>
    <p:extLst>
      <p:ext uri="{BB962C8B-B14F-4D97-AF65-F5344CB8AC3E}">
        <p14:creationId xmlns:p14="http://schemas.microsoft.com/office/powerpoint/2010/main" val="17962676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o_Título"/>
          <p:cNvSpPr txBox="1"/>
          <p:nvPr/>
        </p:nvSpPr>
        <p:spPr>
          <a:xfrm>
            <a:off x="479030" y="19378"/>
            <a:ext cx="9852325" cy="461665"/>
          </a:xfrm>
          <a:prstGeom prst="rect">
            <a:avLst/>
          </a:prstGeom>
          <a:noFill/>
        </p:spPr>
        <p:txBody>
          <a:bodyPr wrap="square" rtlCol="0">
            <a:spAutoFit/>
          </a:bodyPr>
          <a:lstStyle/>
          <a:p>
            <a:r>
              <a:rPr lang="es-ES" sz="2400" b="1">
                <a:solidFill>
                  <a:prstClr val="white"/>
                </a:solidFill>
              </a:rPr>
              <a:t>Carga Abr/22, por submercado</a:t>
            </a:r>
            <a:endParaRPr lang="pt-BR" sz="2400" b="1">
              <a:solidFill>
                <a:prstClr val="white"/>
              </a:solidFill>
            </a:endParaRPr>
          </a:p>
        </p:txBody>
      </p:sp>
      <p:cxnSp>
        <p:nvCxnSpPr>
          <p:cNvPr id="20" name="Conector reto 19"/>
          <p:cNvCxnSpPr/>
          <p:nvPr/>
        </p:nvCxnSpPr>
        <p:spPr>
          <a:xfrm>
            <a:off x="88232" y="3553987"/>
            <a:ext cx="12103583" cy="0"/>
          </a:xfrm>
          <a:prstGeom prst="line">
            <a:avLst/>
          </a:prstGeom>
          <a:noFill/>
          <a:ln w="12700" cap="flat">
            <a:solidFill>
              <a:schemeClr val="tx1">
                <a:lumMod val="50000"/>
                <a:lumOff val="50000"/>
              </a:schemeClr>
            </a:solidFill>
            <a:prstDash val="sysDot"/>
            <a:miter lim="400000"/>
          </a:ln>
          <a:effectLst/>
          <a:sp3d/>
        </p:spPr>
        <p:style>
          <a:lnRef idx="0">
            <a:scrgbClr r="0" g="0" b="0"/>
          </a:lnRef>
          <a:fillRef idx="0">
            <a:scrgbClr r="0" g="0" b="0"/>
          </a:fillRef>
          <a:effectRef idx="0">
            <a:scrgbClr r="0" g="0" b="0"/>
          </a:effectRef>
          <a:fontRef idx="none"/>
        </p:style>
      </p:cxnSp>
      <p:sp>
        <p:nvSpPr>
          <p:cNvPr id="21" name="Texto_Comparação"/>
          <p:cNvSpPr txBox="1"/>
          <p:nvPr/>
        </p:nvSpPr>
        <p:spPr>
          <a:xfrm>
            <a:off x="5028336" y="6471555"/>
            <a:ext cx="2135328" cy="307777"/>
          </a:xfrm>
          <a:prstGeom prst="rect">
            <a:avLst/>
          </a:prstGeom>
          <a:noFill/>
        </p:spPr>
        <p:txBody>
          <a:bodyPr wrap="none" rtlCol="0">
            <a:spAutoFit/>
          </a:bodyPr>
          <a:lstStyle/>
          <a:p>
            <a:r>
              <a:rPr lang="pt-BR" sz="1400">
                <a:solidFill>
                  <a:srgbClr val="002060"/>
                </a:solidFill>
              </a:rPr>
              <a:t>*Comparação com </a:t>
            </a:r>
            <a:r>
              <a:rPr lang="pt-BR" sz="1400" err="1">
                <a:solidFill>
                  <a:srgbClr val="002060"/>
                </a:solidFill>
              </a:rPr>
              <a:t>Abr</a:t>
            </a:r>
            <a:r>
              <a:rPr lang="pt-BR" sz="1400">
                <a:solidFill>
                  <a:srgbClr val="002060"/>
                </a:solidFill>
              </a:rPr>
              <a:t>/21</a:t>
            </a:r>
          </a:p>
        </p:txBody>
      </p:sp>
      <p:pic>
        <p:nvPicPr>
          <p:cNvPr id="11" name="Gráfico 8">
            <a:extLst>
              <a:ext uri="{FF2B5EF4-FFF2-40B4-BE49-F238E27FC236}">
                <a16:creationId xmlns:a16="http://schemas.microsoft.com/office/drawing/2014/main" id="{B1064669-86EA-4916-B1D2-C431F98D24A5}"/>
              </a:ext>
            </a:extLst>
          </p:cNvPr>
          <p:cNvPicPr>
            <a:picLocks noChangeAspect="1"/>
          </p:cNvPicPr>
          <p:nvPr/>
        </p:nvPicPr>
        <p:blipFill>
          <a:blip r:embed="rId2"/>
          <a:stretch>
            <a:fillRect/>
          </a:stretch>
        </p:blipFill>
        <p:spPr>
          <a:xfrm>
            <a:off x="147909" y="3659507"/>
            <a:ext cx="6101217" cy="2797575"/>
          </a:xfrm>
          <a:prstGeom prst="rect">
            <a:avLst/>
          </a:prstGeom>
        </p:spPr>
      </p:pic>
      <p:pic>
        <p:nvPicPr>
          <p:cNvPr id="13" name="Gráfico 7">
            <a:extLst>
              <a:ext uri="{FF2B5EF4-FFF2-40B4-BE49-F238E27FC236}">
                <a16:creationId xmlns:a16="http://schemas.microsoft.com/office/drawing/2014/main" id="{0ED17830-C90C-44A5-8BF1-D1E68CABD2D5}"/>
              </a:ext>
            </a:extLst>
          </p:cNvPr>
          <p:cNvPicPr>
            <a:picLocks noChangeAspect="1"/>
          </p:cNvPicPr>
          <p:nvPr/>
        </p:nvPicPr>
        <p:blipFill>
          <a:blip r:embed="rId3"/>
          <a:stretch>
            <a:fillRect/>
          </a:stretch>
        </p:blipFill>
        <p:spPr>
          <a:xfrm>
            <a:off x="163329" y="725719"/>
            <a:ext cx="5971436" cy="2649185"/>
          </a:xfrm>
          <a:prstGeom prst="rect">
            <a:avLst/>
          </a:prstGeom>
        </p:spPr>
      </p:pic>
      <p:pic>
        <p:nvPicPr>
          <p:cNvPr id="14" name="Gráfico 2">
            <a:extLst>
              <a:ext uri="{FF2B5EF4-FFF2-40B4-BE49-F238E27FC236}">
                <a16:creationId xmlns:a16="http://schemas.microsoft.com/office/drawing/2014/main" id="{54E3C191-CEA9-4DB4-936B-F0E9D89EA6D1}"/>
              </a:ext>
            </a:extLst>
          </p:cNvPr>
          <p:cNvPicPr>
            <a:picLocks noChangeAspect="1"/>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1576" r="7679"/>
          <a:stretch/>
        </p:blipFill>
        <p:spPr>
          <a:xfrm>
            <a:off x="6628999" y="775125"/>
            <a:ext cx="5342804" cy="2755327"/>
          </a:xfrm>
          <a:prstGeom prst="rect">
            <a:avLst/>
          </a:prstGeom>
        </p:spPr>
      </p:pic>
      <p:pic>
        <p:nvPicPr>
          <p:cNvPr id="15" name="Gráfico 3">
            <a:extLst>
              <a:ext uri="{FF2B5EF4-FFF2-40B4-BE49-F238E27FC236}">
                <a16:creationId xmlns:a16="http://schemas.microsoft.com/office/drawing/2014/main" id="{E61C8DC7-464F-4088-932C-47C92ADEC76B}"/>
              </a:ext>
            </a:extLst>
          </p:cNvPr>
          <p:cNvPicPr>
            <a:picLocks noChangeAspect="1"/>
          </p:cNvPicPr>
          <p:nvPr/>
        </p:nvPicPr>
        <p:blipFill rotWithShape="1">
          <a:blip r:embed="rId6"/>
          <a:srcRect r="6939"/>
          <a:stretch/>
        </p:blipFill>
        <p:spPr>
          <a:xfrm>
            <a:off x="6845911" y="3740711"/>
            <a:ext cx="5102142" cy="2652387"/>
          </a:xfrm>
          <a:prstGeom prst="rect">
            <a:avLst/>
          </a:prstGeom>
        </p:spPr>
      </p:pic>
      <p:graphicFrame>
        <p:nvGraphicFramePr>
          <p:cNvPr id="16" name="Tabela_Comparação_S">
            <a:extLst>
              <a:ext uri="{FF2B5EF4-FFF2-40B4-BE49-F238E27FC236}">
                <a16:creationId xmlns:a16="http://schemas.microsoft.com/office/drawing/2014/main" id="{301C8593-0C1A-4002-AF68-243D120B3DD2}"/>
              </a:ext>
            </a:extLst>
          </p:cNvPr>
          <p:cNvGraphicFramePr>
            <a:graphicFrameLocks noGrp="1"/>
          </p:cNvGraphicFramePr>
          <p:nvPr/>
        </p:nvGraphicFramePr>
        <p:xfrm>
          <a:off x="10435325" y="4795217"/>
          <a:ext cx="1548000" cy="545571"/>
        </p:xfrm>
        <a:graphic>
          <a:graphicData uri="http://schemas.openxmlformats.org/drawingml/2006/table">
            <a:tbl>
              <a:tblPr firstRow="1" firstCol="1" lastRow="1" lastCol="1" bandRow="1" bandCol="1">
                <a:tableStyleId>{5940675A-B579-460E-94D1-54222C63F5DA}</a:tableStyleId>
              </a:tblPr>
              <a:tblGrid>
                <a:gridCol w="972000">
                  <a:extLst>
                    <a:ext uri="{9D8B030D-6E8A-4147-A177-3AD203B41FA5}">
                      <a16:colId xmlns:a16="http://schemas.microsoft.com/office/drawing/2014/main" val="20000"/>
                    </a:ext>
                  </a:extLst>
                </a:gridCol>
                <a:gridCol w="576000">
                  <a:extLst>
                    <a:ext uri="{9D8B030D-6E8A-4147-A177-3AD203B41FA5}">
                      <a16:colId xmlns:a16="http://schemas.microsoft.com/office/drawing/2014/main" val="20001"/>
                    </a:ext>
                  </a:extLst>
                </a:gridCol>
              </a:tblGrid>
              <a:tr h="235737">
                <a:tc gridSpan="2">
                  <a:txBody>
                    <a:bodyPr/>
                    <a:lstStyle/>
                    <a:p>
                      <a:pPr algn="ctr"/>
                      <a:r>
                        <a:rPr lang="pt-BR" sz="1350" b="1">
                          <a:solidFill>
                            <a:srgbClr val="102E66"/>
                          </a:solidFill>
                        </a:rPr>
                        <a:t>Rev 2 Abr/22*</a:t>
                      </a:r>
                      <a:endParaRPr lang="pt-BR" sz="1350" b="1">
                        <a:solidFill>
                          <a:srgbClr val="102E66"/>
                        </a:solidFill>
                        <a:latin typeface="Calibri" panose="020F0502020204030204" pitchFamily="34" charset="0"/>
                        <a:cs typeface="Calibri" panose="020F0502020204030204" pitchFamily="34" charset="0"/>
                      </a:endParaRPr>
                    </a:p>
                  </a:txBody>
                  <a:tcPr marL="64292" marR="64292" marT="32146" marB="32146" anchor="ctr"/>
                </a:tc>
                <a:tc hMerge="1">
                  <a:txBody>
                    <a:bodyPr/>
                    <a:lstStyle/>
                    <a:p>
                      <a:endParaRPr lang="pt-BR" b="1"/>
                    </a:p>
                  </a:txBody>
                  <a:tcPr anchor="ctr">
                    <a:lnL w="12700" cap="flat" cmpd="sng" algn="ctr">
                      <a:solidFill>
                        <a:schemeClr val="tx1"/>
                      </a:solidFill>
                      <a:prstDash val="sysDot"/>
                      <a:round/>
                      <a:headEnd type="none" w="med" len="med"/>
                      <a:tailEnd type="none" w="med" len="med"/>
                    </a:lnL>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0000"/>
                  </a:ext>
                </a:extLst>
              </a:tr>
              <a:tr h="275539">
                <a:tc>
                  <a:txBody>
                    <a:bodyPr/>
                    <a:lstStyle/>
                    <a:p>
                      <a:r>
                        <a:rPr lang="pt-BR" sz="1350" b="1">
                          <a:solidFill>
                            <a:srgbClr val="FF0000"/>
                          </a:solidFill>
                        </a:rPr>
                        <a:t>-198 MWm</a:t>
                      </a:r>
                      <a:endParaRPr lang="pt-BR" sz="1350" b="0">
                        <a:solidFill>
                          <a:srgbClr val="FF0000"/>
                        </a:solidFill>
                        <a:latin typeface="Calibri" panose="020F0502020204030204" pitchFamily="34" charset="0"/>
                        <a:cs typeface="Calibri" panose="020F0502020204030204" pitchFamily="34" charset="0"/>
                      </a:endParaRPr>
                    </a:p>
                  </a:txBody>
                  <a:tcPr marL="64292" marR="64292" marT="32146" marB="32146" anchor="ctr"/>
                </a:tc>
                <a:tc>
                  <a:txBody>
                    <a:bodyPr/>
                    <a:lstStyle/>
                    <a:p>
                      <a:pPr marL="0" marR="0" indent="0" algn="ctr" defTabSz="584229" rtl="0" eaLnBrk="1" fontAlgn="auto" latinLnBrk="0" hangingPunct="1">
                        <a:lnSpc>
                          <a:spcPct val="100000"/>
                        </a:lnSpc>
                        <a:spcBef>
                          <a:spcPts val="0"/>
                        </a:spcBef>
                        <a:spcAft>
                          <a:spcPts val="0"/>
                        </a:spcAft>
                        <a:buClrTx/>
                        <a:buSzTx/>
                        <a:buFontTx/>
                        <a:buNone/>
                        <a:tabLst/>
                        <a:defRPr/>
                      </a:pPr>
                      <a:r>
                        <a:rPr lang="pt-BR" sz="1350" b="1">
                          <a:solidFill>
                            <a:srgbClr val="FF0000"/>
                          </a:solidFill>
                        </a:rPr>
                        <a:t>-1,7%</a:t>
                      </a:r>
                      <a:endParaRPr lang="pt-BR" sz="1350" b="1">
                        <a:solidFill>
                          <a:srgbClr val="FF0000"/>
                        </a:solidFill>
                        <a:latin typeface="Calibri" panose="020F0502020204030204" pitchFamily="34" charset="0"/>
                        <a:cs typeface="Calibri" panose="020F0502020204030204" pitchFamily="34" charset="0"/>
                      </a:endParaRPr>
                    </a:p>
                  </a:txBody>
                  <a:tcPr marL="64292" marR="64292" marT="32146" marB="32146" anchor="ctr"/>
                </a:tc>
                <a:extLst>
                  <a:ext uri="{0D108BD9-81ED-4DB2-BD59-A6C34878D82A}">
                    <a16:rowId xmlns:a16="http://schemas.microsoft.com/office/drawing/2014/main" val="10001"/>
                  </a:ext>
                </a:extLst>
              </a:tr>
            </a:tbl>
          </a:graphicData>
        </a:graphic>
      </p:graphicFrame>
      <p:graphicFrame>
        <p:nvGraphicFramePr>
          <p:cNvPr id="17" name="Tabela_Comparação_SECO">
            <a:extLst>
              <a:ext uri="{FF2B5EF4-FFF2-40B4-BE49-F238E27FC236}">
                <a16:creationId xmlns:a16="http://schemas.microsoft.com/office/drawing/2014/main" id="{3340CEAB-FF20-437C-BA9F-78CCE58A55F7}"/>
              </a:ext>
            </a:extLst>
          </p:cNvPr>
          <p:cNvGraphicFramePr>
            <a:graphicFrameLocks noGrp="1"/>
          </p:cNvGraphicFramePr>
          <p:nvPr/>
        </p:nvGraphicFramePr>
        <p:xfrm>
          <a:off x="10291325" y="1938671"/>
          <a:ext cx="1692000" cy="545571"/>
        </p:xfrm>
        <a:graphic>
          <a:graphicData uri="http://schemas.openxmlformats.org/drawingml/2006/table">
            <a:tbl>
              <a:tblPr firstRow="1" firstCol="1" lastRow="1" lastCol="1" bandRow="1" bandCol="1">
                <a:tableStyleId>{5940675A-B579-460E-94D1-54222C63F5DA}</a:tableStyleId>
              </a:tblPr>
              <a:tblGrid>
                <a:gridCol w="1116000">
                  <a:extLst>
                    <a:ext uri="{9D8B030D-6E8A-4147-A177-3AD203B41FA5}">
                      <a16:colId xmlns:a16="http://schemas.microsoft.com/office/drawing/2014/main" val="20000"/>
                    </a:ext>
                  </a:extLst>
                </a:gridCol>
                <a:gridCol w="576000">
                  <a:extLst>
                    <a:ext uri="{9D8B030D-6E8A-4147-A177-3AD203B41FA5}">
                      <a16:colId xmlns:a16="http://schemas.microsoft.com/office/drawing/2014/main" val="20001"/>
                    </a:ext>
                  </a:extLst>
                </a:gridCol>
              </a:tblGrid>
              <a:tr h="235737">
                <a:tc gridSpan="2">
                  <a:txBody>
                    <a:bodyPr/>
                    <a:lstStyle/>
                    <a:p>
                      <a:pPr algn="ctr"/>
                      <a:r>
                        <a:rPr lang="pt-BR" sz="1350" b="1">
                          <a:solidFill>
                            <a:srgbClr val="102E66"/>
                          </a:solidFill>
                        </a:rPr>
                        <a:t>Rev 2 Abr/22*</a:t>
                      </a:r>
                      <a:endParaRPr lang="pt-BR" sz="1350" b="1">
                        <a:solidFill>
                          <a:srgbClr val="102E66"/>
                        </a:solidFill>
                        <a:latin typeface="Calibri" panose="020F0502020204030204" pitchFamily="34" charset="0"/>
                        <a:cs typeface="Calibri" panose="020F0502020204030204" pitchFamily="34" charset="0"/>
                      </a:endParaRPr>
                    </a:p>
                  </a:txBody>
                  <a:tcPr marL="64292" marR="64292" marT="32146" marB="32146" anchor="ctr"/>
                </a:tc>
                <a:tc hMerge="1">
                  <a:txBody>
                    <a:bodyPr/>
                    <a:lstStyle/>
                    <a:p>
                      <a:endParaRPr lang="pt-BR" b="1"/>
                    </a:p>
                  </a:txBody>
                  <a:tcPr anchor="ctr">
                    <a:lnL w="12700" cap="flat" cmpd="sng" algn="ctr">
                      <a:solidFill>
                        <a:schemeClr val="tx1"/>
                      </a:solidFill>
                      <a:prstDash val="sysDot"/>
                      <a:round/>
                      <a:headEnd type="none" w="med" len="med"/>
                      <a:tailEnd type="none" w="med" len="med"/>
                    </a:lnL>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0000"/>
                  </a:ext>
                </a:extLst>
              </a:tr>
              <a:tr h="275539">
                <a:tc>
                  <a:txBody>
                    <a:bodyPr/>
                    <a:lstStyle/>
                    <a:p>
                      <a:r>
                        <a:rPr lang="pt-BR" sz="1350" b="1">
                          <a:solidFill>
                            <a:srgbClr val="00B050"/>
                          </a:solidFill>
                        </a:rPr>
                        <a:t>+2.064 MWm</a:t>
                      </a:r>
                      <a:endParaRPr lang="pt-BR" sz="1350" b="0">
                        <a:solidFill>
                          <a:srgbClr val="00B050"/>
                        </a:solidFill>
                        <a:latin typeface="Calibri" panose="020F0502020204030204" pitchFamily="34" charset="0"/>
                        <a:cs typeface="Calibri" panose="020F0502020204030204" pitchFamily="34" charset="0"/>
                      </a:endParaRPr>
                    </a:p>
                  </a:txBody>
                  <a:tcPr marL="64292" marR="64292" marT="32146" marB="32146" anchor="ctr"/>
                </a:tc>
                <a:tc>
                  <a:txBody>
                    <a:bodyPr/>
                    <a:lstStyle/>
                    <a:p>
                      <a:pPr marL="0" marR="0" indent="0" algn="ctr" defTabSz="584229" rtl="0" eaLnBrk="1" fontAlgn="auto" latinLnBrk="0" hangingPunct="1">
                        <a:lnSpc>
                          <a:spcPct val="100000"/>
                        </a:lnSpc>
                        <a:spcBef>
                          <a:spcPts val="0"/>
                        </a:spcBef>
                        <a:spcAft>
                          <a:spcPts val="0"/>
                        </a:spcAft>
                        <a:buClrTx/>
                        <a:buSzTx/>
                        <a:buFontTx/>
                        <a:buNone/>
                        <a:tabLst/>
                        <a:defRPr/>
                      </a:pPr>
                      <a:r>
                        <a:rPr lang="pt-BR" sz="1350" b="1">
                          <a:solidFill>
                            <a:srgbClr val="00B050"/>
                          </a:solidFill>
                        </a:rPr>
                        <a:t>+5,2%</a:t>
                      </a:r>
                      <a:endParaRPr lang="pt-BR" sz="1350" b="1">
                        <a:solidFill>
                          <a:srgbClr val="00B050"/>
                        </a:solidFill>
                        <a:latin typeface="Calibri" panose="020F0502020204030204" pitchFamily="34" charset="0"/>
                        <a:cs typeface="Calibri" panose="020F0502020204030204" pitchFamily="34" charset="0"/>
                      </a:endParaRPr>
                    </a:p>
                  </a:txBody>
                  <a:tcPr marL="64292" marR="64292" marT="32146" marB="32146" anchor="ct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5527527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o_Título"/>
          <p:cNvSpPr txBox="1"/>
          <p:nvPr/>
        </p:nvSpPr>
        <p:spPr>
          <a:xfrm>
            <a:off x="479030" y="19378"/>
            <a:ext cx="9852325" cy="461665"/>
          </a:xfrm>
          <a:prstGeom prst="rect">
            <a:avLst/>
          </a:prstGeom>
          <a:noFill/>
        </p:spPr>
        <p:txBody>
          <a:bodyPr wrap="square" rtlCol="0">
            <a:spAutoFit/>
          </a:bodyPr>
          <a:lstStyle/>
          <a:p>
            <a:r>
              <a:rPr lang="es-ES" sz="2400" b="1">
                <a:solidFill>
                  <a:prstClr val="white"/>
                </a:solidFill>
              </a:rPr>
              <a:t>Carga Abr/22, por submercado</a:t>
            </a:r>
            <a:endParaRPr lang="pt-BR" sz="2400" b="1">
              <a:solidFill>
                <a:prstClr val="white"/>
              </a:solidFill>
            </a:endParaRPr>
          </a:p>
        </p:txBody>
      </p:sp>
      <p:cxnSp>
        <p:nvCxnSpPr>
          <p:cNvPr id="20" name="Conector reto 19"/>
          <p:cNvCxnSpPr/>
          <p:nvPr/>
        </p:nvCxnSpPr>
        <p:spPr>
          <a:xfrm>
            <a:off x="88232" y="3569227"/>
            <a:ext cx="12103583" cy="0"/>
          </a:xfrm>
          <a:prstGeom prst="line">
            <a:avLst/>
          </a:prstGeom>
          <a:noFill/>
          <a:ln w="12700" cap="flat">
            <a:solidFill>
              <a:schemeClr val="tx1">
                <a:lumMod val="50000"/>
                <a:lumOff val="50000"/>
              </a:schemeClr>
            </a:solidFill>
            <a:prstDash val="sysDot"/>
            <a:miter lim="400000"/>
          </a:ln>
          <a:effectLst/>
          <a:sp3d/>
        </p:spPr>
        <p:style>
          <a:lnRef idx="0">
            <a:scrgbClr r="0" g="0" b="0"/>
          </a:lnRef>
          <a:fillRef idx="0">
            <a:scrgbClr r="0" g="0" b="0"/>
          </a:fillRef>
          <a:effectRef idx="0">
            <a:scrgbClr r="0" g="0" b="0"/>
          </a:effectRef>
          <a:fontRef idx="none"/>
        </p:style>
      </p:cxnSp>
      <p:sp>
        <p:nvSpPr>
          <p:cNvPr id="21" name="Texto_Comparação"/>
          <p:cNvSpPr txBox="1"/>
          <p:nvPr/>
        </p:nvSpPr>
        <p:spPr>
          <a:xfrm>
            <a:off x="5028336" y="6471555"/>
            <a:ext cx="2135328" cy="307777"/>
          </a:xfrm>
          <a:prstGeom prst="rect">
            <a:avLst/>
          </a:prstGeom>
          <a:noFill/>
        </p:spPr>
        <p:txBody>
          <a:bodyPr wrap="none" rtlCol="0">
            <a:spAutoFit/>
          </a:bodyPr>
          <a:lstStyle/>
          <a:p>
            <a:r>
              <a:rPr lang="pt-BR" sz="1400">
                <a:solidFill>
                  <a:srgbClr val="002060"/>
                </a:solidFill>
              </a:rPr>
              <a:t>*Comparação com </a:t>
            </a:r>
            <a:r>
              <a:rPr lang="pt-BR" sz="1400" err="1">
                <a:solidFill>
                  <a:srgbClr val="002060"/>
                </a:solidFill>
              </a:rPr>
              <a:t>Abr</a:t>
            </a:r>
            <a:r>
              <a:rPr lang="pt-BR" sz="1400">
                <a:solidFill>
                  <a:srgbClr val="002060"/>
                </a:solidFill>
              </a:rPr>
              <a:t>/21</a:t>
            </a:r>
          </a:p>
        </p:txBody>
      </p:sp>
      <p:pic>
        <p:nvPicPr>
          <p:cNvPr id="11" name="Gráfico 10">
            <a:extLst>
              <a:ext uri="{FF2B5EF4-FFF2-40B4-BE49-F238E27FC236}">
                <a16:creationId xmlns:a16="http://schemas.microsoft.com/office/drawing/2014/main" id="{4B2613FF-A0D1-4477-B4E4-0E240B3F029A}"/>
              </a:ext>
            </a:extLst>
          </p:cNvPr>
          <p:cNvPicPr>
            <a:picLocks noChangeAspect="1"/>
          </p:cNvPicPr>
          <p:nvPr/>
        </p:nvPicPr>
        <p:blipFill>
          <a:blip r:embed="rId2"/>
          <a:stretch>
            <a:fillRect/>
          </a:stretch>
        </p:blipFill>
        <p:spPr>
          <a:xfrm>
            <a:off x="337817" y="3663296"/>
            <a:ext cx="5618141" cy="2794898"/>
          </a:xfrm>
          <a:prstGeom prst="rect">
            <a:avLst/>
          </a:prstGeom>
        </p:spPr>
      </p:pic>
      <p:pic>
        <p:nvPicPr>
          <p:cNvPr id="13" name="Gráfico 9">
            <a:extLst>
              <a:ext uri="{FF2B5EF4-FFF2-40B4-BE49-F238E27FC236}">
                <a16:creationId xmlns:a16="http://schemas.microsoft.com/office/drawing/2014/main" id="{F2353780-8B1D-43BA-97A0-2F98D6A99AE5}"/>
              </a:ext>
            </a:extLst>
          </p:cNvPr>
          <p:cNvPicPr>
            <a:picLocks noChangeAspect="1"/>
          </p:cNvPicPr>
          <p:nvPr/>
        </p:nvPicPr>
        <p:blipFill>
          <a:blip r:embed="rId3"/>
          <a:stretch>
            <a:fillRect/>
          </a:stretch>
        </p:blipFill>
        <p:spPr>
          <a:xfrm>
            <a:off x="312993" y="726381"/>
            <a:ext cx="5360969" cy="2661550"/>
          </a:xfrm>
          <a:prstGeom prst="rect">
            <a:avLst/>
          </a:prstGeom>
        </p:spPr>
      </p:pic>
      <p:pic>
        <p:nvPicPr>
          <p:cNvPr id="14" name="Gráfico 5">
            <a:extLst>
              <a:ext uri="{FF2B5EF4-FFF2-40B4-BE49-F238E27FC236}">
                <a16:creationId xmlns:a16="http://schemas.microsoft.com/office/drawing/2014/main" id="{3CA1600A-040E-4441-94E1-2A192B46006D}"/>
              </a:ext>
            </a:extLst>
          </p:cNvPr>
          <p:cNvPicPr>
            <a:picLocks noChangeAspect="1"/>
          </p:cNvPicPr>
          <p:nvPr/>
        </p:nvPicPr>
        <p:blipFill rotWithShape="1">
          <a:blip r:embed="rId4"/>
          <a:srcRect r="6553"/>
          <a:stretch/>
        </p:blipFill>
        <p:spPr>
          <a:xfrm>
            <a:off x="6498438" y="3712276"/>
            <a:ext cx="5195296" cy="2687370"/>
          </a:xfrm>
          <a:prstGeom prst="rect">
            <a:avLst/>
          </a:prstGeom>
        </p:spPr>
      </p:pic>
      <p:pic>
        <p:nvPicPr>
          <p:cNvPr id="15" name="Gráfico 4">
            <a:extLst>
              <a:ext uri="{FF2B5EF4-FFF2-40B4-BE49-F238E27FC236}">
                <a16:creationId xmlns:a16="http://schemas.microsoft.com/office/drawing/2014/main" id="{B5E8E435-8B93-47AF-B368-D0BEB567606D}"/>
              </a:ext>
            </a:extLst>
          </p:cNvPr>
          <p:cNvPicPr>
            <a:picLocks noChangeAspect="1"/>
          </p:cNvPicPr>
          <p:nvPr/>
        </p:nvPicPr>
        <p:blipFill rotWithShape="1">
          <a:blip r:embed="rId5"/>
          <a:srcRect r="5811"/>
          <a:stretch/>
        </p:blipFill>
        <p:spPr>
          <a:xfrm>
            <a:off x="6469239" y="799036"/>
            <a:ext cx="5224495" cy="2688094"/>
          </a:xfrm>
          <a:prstGeom prst="rect">
            <a:avLst/>
          </a:prstGeom>
        </p:spPr>
      </p:pic>
      <p:graphicFrame>
        <p:nvGraphicFramePr>
          <p:cNvPr id="16" name="Tabela_Comparação_NE">
            <a:extLst>
              <a:ext uri="{FF2B5EF4-FFF2-40B4-BE49-F238E27FC236}">
                <a16:creationId xmlns:a16="http://schemas.microsoft.com/office/drawing/2014/main" id="{AD56CFE5-4BD4-4C6D-8299-A15DA8E3A2E4}"/>
              </a:ext>
            </a:extLst>
          </p:cNvPr>
          <p:cNvGraphicFramePr>
            <a:graphicFrameLocks noGrp="1"/>
          </p:cNvGraphicFramePr>
          <p:nvPr/>
        </p:nvGraphicFramePr>
        <p:xfrm>
          <a:off x="10005096" y="1747299"/>
          <a:ext cx="1476000" cy="545571"/>
        </p:xfrm>
        <a:graphic>
          <a:graphicData uri="http://schemas.openxmlformats.org/drawingml/2006/table">
            <a:tbl>
              <a:tblPr firstRow="1" firstCol="1" lastRow="1" lastCol="1" bandRow="1" bandCol="1">
                <a:tableStyleId>{5940675A-B579-460E-94D1-54222C63F5DA}</a:tableStyleId>
              </a:tblPr>
              <a:tblGrid>
                <a:gridCol w="900000">
                  <a:extLst>
                    <a:ext uri="{9D8B030D-6E8A-4147-A177-3AD203B41FA5}">
                      <a16:colId xmlns:a16="http://schemas.microsoft.com/office/drawing/2014/main" val="20000"/>
                    </a:ext>
                  </a:extLst>
                </a:gridCol>
                <a:gridCol w="576000">
                  <a:extLst>
                    <a:ext uri="{9D8B030D-6E8A-4147-A177-3AD203B41FA5}">
                      <a16:colId xmlns:a16="http://schemas.microsoft.com/office/drawing/2014/main" val="20001"/>
                    </a:ext>
                  </a:extLst>
                </a:gridCol>
              </a:tblGrid>
              <a:tr h="0">
                <a:tc gridSpan="2">
                  <a:txBody>
                    <a:bodyPr/>
                    <a:lstStyle/>
                    <a:p>
                      <a:pPr algn="ctr"/>
                      <a:r>
                        <a:rPr lang="pt-BR" sz="1350" b="1">
                          <a:solidFill>
                            <a:srgbClr val="102E66"/>
                          </a:solidFill>
                        </a:rPr>
                        <a:t>Rev 2 Abr/22*</a:t>
                      </a:r>
                      <a:endParaRPr lang="pt-BR" sz="1350" b="1">
                        <a:solidFill>
                          <a:srgbClr val="102E66"/>
                        </a:solidFill>
                        <a:latin typeface="Calibri" panose="020F0502020204030204" pitchFamily="34" charset="0"/>
                        <a:cs typeface="Calibri" panose="020F0502020204030204" pitchFamily="34" charset="0"/>
                      </a:endParaRPr>
                    </a:p>
                  </a:txBody>
                  <a:tcPr marL="64292" marR="64292" marT="32146" marB="32146" anchor="ctr"/>
                </a:tc>
                <a:tc hMerge="1">
                  <a:txBody>
                    <a:bodyPr/>
                    <a:lstStyle/>
                    <a:p>
                      <a:endParaRPr lang="pt-BR" b="1"/>
                    </a:p>
                  </a:txBody>
                  <a:tcPr anchor="ctr">
                    <a:lnL w="12700" cap="flat" cmpd="sng" algn="ctr">
                      <a:solidFill>
                        <a:schemeClr val="tx1"/>
                      </a:solidFill>
                      <a:prstDash val="sysDot"/>
                      <a:round/>
                      <a:headEnd type="none" w="med" len="med"/>
                      <a:tailEnd type="none" w="med" len="med"/>
                    </a:lnL>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0000"/>
                  </a:ext>
                </a:extLst>
              </a:tr>
              <a:tr h="275539">
                <a:tc>
                  <a:txBody>
                    <a:bodyPr/>
                    <a:lstStyle/>
                    <a:p>
                      <a:r>
                        <a:rPr lang="pt-BR" sz="1350" b="1">
                          <a:solidFill>
                            <a:srgbClr val="00B050"/>
                          </a:solidFill>
                        </a:rPr>
                        <a:t>+41 </a:t>
                      </a:r>
                      <a:r>
                        <a:rPr lang="pt-BR" sz="1350" b="1" err="1">
                          <a:solidFill>
                            <a:srgbClr val="00B050"/>
                          </a:solidFill>
                        </a:rPr>
                        <a:t>MWm</a:t>
                      </a:r>
                      <a:endParaRPr lang="pt-BR" sz="1350" b="0">
                        <a:solidFill>
                          <a:srgbClr val="00B050"/>
                        </a:solidFill>
                        <a:latin typeface="Calibri" panose="020F0502020204030204" pitchFamily="34" charset="0"/>
                        <a:cs typeface="Calibri" panose="020F0502020204030204" pitchFamily="34" charset="0"/>
                      </a:endParaRPr>
                    </a:p>
                  </a:txBody>
                  <a:tcPr marL="64292" marR="64292" marT="32146" marB="32146" anchor="ctr"/>
                </a:tc>
                <a:tc>
                  <a:txBody>
                    <a:bodyPr/>
                    <a:lstStyle/>
                    <a:p>
                      <a:pPr marL="0" marR="0" indent="0" algn="ctr" defTabSz="584229" rtl="0" eaLnBrk="1" fontAlgn="auto" latinLnBrk="0" hangingPunct="1">
                        <a:lnSpc>
                          <a:spcPct val="100000"/>
                        </a:lnSpc>
                        <a:spcBef>
                          <a:spcPts val="0"/>
                        </a:spcBef>
                        <a:spcAft>
                          <a:spcPts val="0"/>
                        </a:spcAft>
                        <a:buClrTx/>
                        <a:buSzTx/>
                        <a:buFontTx/>
                        <a:buNone/>
                        <a:tabLst/>
                        <a:defRPr/>
                      </a:pPr>
                      <a:r>
                        <a:rPr lang="pt-BR" sz="1350" b="1">
                          <a:solidFill>
                            <a:srgbClr val="00B050"/>
                          </a:solidFill>
                        </a:rPr>
                        <a:t>+0,4%</a:t>
                      </a:r>
                      <a:endParaRPr lang="pt-BR" sz="1350" b="1">
                        <a:solidFill>
                          <a:srgbClr val="00B050"/>
                        </a:solidFill>
                        <a:latin typeface="Calibri" panose="020F0502020204030204" pitchFamily="34" charset="0"/>
                        <a:cs typeface="Calibri" panose="020F0502020204030204" pitchFamily="34" charset="0"/>
                      </a:endParaRPr>
                    </a:p>
                  </a:txBody>
                  <a:tcPr marL="64292" marR="64292" marT="32146" marB="32146" anchor="ctr"/>
                </a:tc>
                <a:extLst>
                  <a:ext uri="{0D108BD9-81ED-4DB2-BD59-A6C34878D82A}">
                    <a16:rowId xmlns:a16="http://schemas.microsoft.com/office/drawing/2014/main" val="10001"/>
                  </a:ext>
                </a:extLst>
              </a:tr>
            </a:tbl>
          </a:graphicData>
        </a:graphic>
      </p:graphicFrame>
      <p:graphicFrame>
        <p:nvGraphicFramePr>
          <p:cNvPr id="17" name="Tabela_Comparação_N">
            <a:extLst>
              <a:ext uri="{FF2B5EF4-FFF2-40B4-BE49-F238E27FC236}">
                <a16:creationId xmlns:a16="http://schemas.microsoft.com/office/drawing/2014/main" id="{FC3A9A3E-3CCF-401E-8C43-6716BA027C5D}"/>
              </a:ext>
            </a:extLst>
          </p:cNvPr>
          <p:cNvGraphicFramePr>
            <a:graphicFrameLocks noGrp="1"/>
          </p:cNvGraphicFramePr>
          <p:nvPr/>
        </p:nvGraphicFramePr>
        <p:xfrm>
          <a:off x="10109734" y="4808664"/>
          <a:ext cx="1512000" cy="545571"/>
        </p:xfrm>
        <a:graphic>
          <a:graphicData uri="http://schemas.openxmlformats.org/drawingml/2006/table">
            <a:tbl>
              <a:tblPr firstRow="1" firstCol="1" lastRow="1" lastCol="1" bandRow="1" bandCol="1">
                <a:tableStyleId>{5940675A-B579-460E-94D1-54222C63F5DA}</a:tableStyleId>
              </a:tblPr>
              <a:tblGrid>
                <a:gridCol w="936000">
                  <a:extLst>
                    <a:ext uri="{9D8B030D-6E8A-4147-A177-3AD203B41FA5}">
                      <a16:colId xmlns:a16="http://schemas.microsoft.com/office/drawing/2014/main" val="20000"/>
                    </a:ext>
                  </a:extLst>
                </a:gridCol>
                <a:gridCol w="576000">
                  <a:extLst>
                    <a:ext uri="{9D8B030D-6E8A-4147-A177-3AD203B41FA5}">
                      <a16:colId xmlns:a16="http://schemas.microsoft.com/office/drawing/2014/main" val="20001"/>
                    </a:ext>
                  </a:extLst>
                </a:gridCol>
              </a:tblGrid>
              <a:tr h="188140">
                <a:tc gridSpan="2">
                  <a:txBody>
                    <a:bodyPr/>
                    <a:lstStyle/>
                    <a:p>
                      <a:pPr algn="ctr"/>
                      <a:r>
                        <a:rPr lang="pt-BR" sz="1350" b="1">
                          <a:solidFill>
                            <a:srgbClr val="102E66"/>
                          </a:solidFill>
                        </a:rPr>
                        <a:t>Rev 2 Abr/22*</a:t>
                      </a:r>
                      <a:endParaRPr lang="pt-BR" sz="1350" b="1">
                        <a:solidFill>
                          <a:srgbClr val="102E66"/>
                        </a:solidFill>
                        <a:latin typeface="Calibri" panose="020F0502020204030204" pitchFamily="34" charset="0"/>
                        <a:cs typeface="Calibri" panose="020F0502020204030204" pitchFamily="34" charset="0"/>
                      </a:endParaRPr>
                    </a:p>
                  </a:txBody>
                  <a:tcPr marL="64292" marR="64292" marT="32146" marB="32146" anchor="ctr"/>
                </a:tc>
                <a:tc hMerge="1">
                  <a:txBody>
                    <a:bodyPr/>
                    <a:lstStyle/>
                    <a:p>
                      <a:endParaRPr lang="pt-BR" b="1"/>
                    </a:p>
                  </a:txBody>
                  <a:tcPr anchor="ctr">
                    <a:lnL w="12700" cap="flat" cmpd="sng" algn="ctr">
                      <a:solidFill>
                        <a:schemeClr val="tx1"/>
                      </a:solidFill>
                      <a:prstDash val="sysDot"/>
                      <a:round/>
                      <a:headEnd type="none" w="med" len="med"/>
                      <a:tailEnd type="none" w="med" len="med"/>
                    </a:lnL>
                    <a:lnB w="12700" cap="flat" cmpd="sng" algn="ctr">
                      <a:solidFill>
                        <a:schemeClr val="tx1"/>
                      </a:solidFill>
                      <a:prstDash val="sysDot"/>
                      <a:round/>
                      <a:headEnd type="none" w="med" len="med"/>
                      <a:tailEnd type="none" w="med" len="med"/>
                    </a:lnB>
                  </a:tcPr>
                </a:tc>
                <a:extLst>
                  <a:ext uri="{0D108BD9-81ED-4DB2-BD59-A6C34878D82A}">
                    <a16:rowId xmlns:a16="http://schemas.microsoft.com/office/drawing/2014/main" val="10000"/>
                  </a:ext>
                </a:extLst>
              </a:tr>
              <a:tr h="275539">
                <a:tc>
                  <a:txBody>
                    <a:bodyPr/>
                    <a:lstStyle/>
                    <a:p>
                      <a:r>
                        <a:rPr lang="pt-BR" sz="1350" b="1">
                          <a:solidFill>
                            <a:srgbClr val="FF0000"/>
                          </a:solidFill>
                        </a:rPr>
                        <a:t>-333 </a:t>
                      </a:r>
                      <a:r>
                        <a:rPr lang="pt-BR" sz="1350" b="1" err="1">
                          <a:solidFill>
                            <a:srgbClr val="FF0000"/>
                          </a:solidFill>
                        </a:rPr>
                        <a:t>MWm</a:t>
                      </a:r>
                      <a:endParaRPr lang="pt-BR" sz="1350" b="0">
                        <a:solidFill>
                          <a:srgbClr val="FF0000"/>
                        </a:solidFill>
                        <a:latin typeface="Calibri" panose="020F0502020204030204" pitchFamily="34" charset="0"/>
                        <a:cs typeface="Calibri" panose="020F0502020204030204" pitchFamily="34" charset="0"/>
                      </a:endParaRPr>
                    </a:p>
                  </a:txBody>
                  <a:tcPr marL="64292" marR="64292" marT="32146" marB="32146" anchor="ctr"/>
                </a:tc>
                <a:tc>
                  <a:txBody>
                    <a:bodyPr/>
                    <a:lstStyle/>
                    <a:p>
                      <a:pPr marL="0" marR="0" indent="0" algn="ctr" defTabSz="584229" rtl="0" eaLnBrk="1" fontAlgn="auto" latinLnBrk="0" hangingPunct="1">
                        <a:lnSpc>
                          <a:spcPct val="100000"/>
                        </a:lnSpc>
                        <a:spcBef>
                          <a:spcPts val="0"/>
                        </a:spcBef>
                        <a:spcAft>
                          <a:spcPts val="0"/>
                        </a:spcAft>
                        <a:buClrTx/>
                        <a:buSzTx/>
                        <a:buFontTx/>
                        <a:buNone/>
                        <a:tabLst/>
                        <a:defRPr/>
                      </a:pPr>
                      <a:r>
                        <a:rPr lang="pt-BR" sz="1350" b="1">
                          <a:solidFill>
                            <a:srgbClr val="FF0000"/>
                          </a:solidFill>
                        </a:rPr>
                        <a:t>-5,5%</a:t>
                      </a:r>
                      <a:endParaRPr lang="pt-BR" sz="1350" b="1">
                        <a:solidFill>
                          <a:srgbClr val="FF0000"/>
                        </a:solidFill>
                        <a:latin typeface="Calibri" panose="020F0502020204030204" pitchFamily="34" charset="0"/>
                        <a:cs typeface="Calibri" panose="020F0502020204030204" pitchFamily="34" charset="0"/>
                      </a:endParaRPr>
                    </a:p>
                  </a:txBody>
                  <a:tcPr marL="64292" marR="64292" marT="32146" marB="32146" anchor="ct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4163920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aixaDeTexto 11"/>
          <p:cNvSpPr txBox="1"/>
          <p:nvPr/>
        </p:nvSpPr>
        <p:spPr>
          <a:xfrm>
            <a:off x="479030" y="19378"/>
            <a:ext cx="9852325" cy="461665"/>
          </a:xfrm>
          <a:prstGeom prst="rect">
            <a:avLst/>
          </a:prstGeom>
          <a:noFill/>
        </p:spPr>
        <p:txBody>
          <a:bodyPr wrap="square" rtlCol="0">
            <a:spAutoFit/>
          </a:bodyPr>
          <a:lstStyle/>
          <a:p>
            <a:r>
              <a:rPr lang="pt-BR" sz="2400" b="1">
                <a:solidFill>
                  <a:prstClr val="white"/>
                </a:solidFill>
              </a:rPr>
              <a:t>Resumo das projeções de Carga</a:t>
            </a:r>
          </a:p>
        </p:txBody>
      </p:sp>
      <p:pic>
        <p:nvPicPr>
          <p:cNvPr id="6" name="Resumo_Carga">
            <a:extLst>
              <a:ext uri="{FF2B5EF4-FFF2-40B4-BE49-F238E27FC236}">
                <a16:creationId xmlns:a16="http://schemas.microsoft.com/office/drawing/2014/main" id="{87B97459-657A-493F-BFE8-44600B2F9D20}"/>
              </a:ext>
            </a:extLst>
          </p:cNvPr>
          <p:cNvPicPr>
            <a:picLocks noChangeAspect="1"/>
          </p:cNvPicPr>
          <p:nvPr/>
        </p:nvPicPr>
        <p:blipFill>
          <a:blip r:embed="rId2"/>
          <a:stretch>
            <a:fillRect/>
          </a:stretch>
        </p:blipFill>
        <p:spPr>
          <a:xfrm>
            <a:off x="414874" y="790783"/>
            <a:ext cx="9521082" cy="5940102"/>
          </a:xfrm>
          <a:prstGeom prst="rect">
            <a:avLst/>
          </a:prstGeom>
        </p:spPr>
      </p:pic>
      <p:graphicFrame>
        <p:nvGraphicFramePr>
          <p:cNvPr id="7" name="Resumo_Percentual">
            <a:extLst>
              <a:ext uri="{FF2B5EF4-FFF2-40B4-BE49-F238E27FC236}">
                <a16:creationId xmlns:a16="http://schemas.microsoft.com/office/drawing/2014/main" id="{E7324E88-26AE-4908-9169-C0CAAA4276A6}"/>
              </a:ext>
            </a:extLst>
          </p:cNvPr>
          <p:cNvGraphicFramePr>
            <a:graphicFrameLocks noGrp="1"/>
          </p:cNvGraphicFramePr>
          <p:nvPr/>
        </p:nvGraphicFramePr>
        <p:xfrm>
          <a:off x="10427239" y="1586566"/>
          <a:ext cx="1621513" cy="4212000"/>
        </p:xfrm>
        <a:graphic>
          <a:graphicData uri="http://schemas.openxmlformats.org/drawingml/2006/table">
            <a:tbl>
              <a:tblPr firstRow="1" bandRow="1"/>
              <a:tblGrid>
                <a:gridCol w="1621513">
                  <a:extLst>
                    <a:ext uri="{9D8B030D-6E8A-4147-A177-3AD203B41FA5}">
                      <a16:colId xmlns:a16="http://schemas.microsoft.com/office/drawing/2014/main" val="156485644"/>
                    </a:ext>
                  </a:extLst>
                </a:gridCol>
              </a:tblGrid>
              <a:tr h="32400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l-GR" sz="1500" u="sng">
                          <a:latin typeface="+mn-lt"/>
                          <a:cs typeface="Calibri" panose="020F0502020204030204" pitchFamily="34" charset="0"/>
                        </a:rPr>
                        <a:t>Δ</a:t>
                      </a:r>
                      <a:r>
                        <a:rPr lang="pt-BR" sz="1500" u="sng">
                          <a:latin typeface="+mn-lt"/>
                          <a:cs typeface="Calibri" panose="020F0502020204030204" pitchFamily="34" charset="0"/>
                        </a:rPr>
                        <a:t> ante 2020</a:t>
                      </a:r>
                      <a:endParaRPr lang="pt-BR" sz="1500">
                        <a:latin typeface="+mn-lt"/>
                        <a:cs typeface="Calibri" panose="020F0502020204030204" pitchFamily="34" charset="0"/>
                      </a:endParaRPr>
                    </a:p>
                  </a:txBody>
                  <a:tcPr marL="18243" marR="18243"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2020623797"/>
                  </a:ext>
                </a:extLst>
              </a:tr>
              <a:tr h="32400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t-BR" sz="1500">
                          <a:solidFill>
                            <a:srgbClr val="0000FF"/>
                          </a:solidFill>
                          <a:latin typeface="+mn-lt"/>
                          <a:cs typeface="Calibri" panose="020F0502020204030204" pitchFamily="34" charset="0"/>
                        </a:rPr>
                        <a:t>PLAN: +6,8%</a:t>
                      </a:r>
                    </a:p>
                  </a:txBody>
                  <a:tcPr marL="18243" marR="18243" anchor="b">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956208300"/>
                  </a:ext>
                </a:extLst>
              </a:tr>
              <a:tr h="32400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t-BR" sz="1500">
                          <a:solidFill>
                            <a:srgbClr val="0000FF"/>
                          </a:solidFill>
                          <a:latin typeface="+mn-lt"/>
                          <a:cs typeface="Calibri" panose="020F0502020204030204" pitchFamily="34" charset="0"/>
                        </a:rPr>
                        <a:t>1ª Rev PLAN: +5,8%</a:t>
                      </a:r>
                    </a:p>
                  </a:txBody>
                  <a:tcPr marL="18243" marR="18243">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353303939"/>
                  </a:ext>
                </a:extLst>
              </a:tr>
              <a:tr h="32400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t-BR" sz="1500">
                          <a:solidFill>
                            <a:srgbClr val="FF0000"/>
                          </a:solidFill>
                          <a:latin typeface="+mn-lt"/>
                          <a:cs typeface="Calibri" panose="020F0502020204030204" pitchFamily="34" charset="0"/>
                        </a:rPr>
                        <a:t>Jan-</a:t>
                      </a:r>
                      <a:r>
                        <a:rPr lang="pt-BR" sz="1500" err="1">
                          <a:solidFill>
                            <a:srgbClr val="FF0000"/>
                          </a:solidFill>
                          <a:latin typeface="+mn-lt"/>
                          <a:cs typeface="Calibri" panose="020F0502020204030204" pitchFamily="34" charset="0"/>
                        </a:rPr>
                        <a:t>Abr</a:t>
                      </a:r>
                      <a:r>
                        <a:rPr lang="pt-BR" sz="1500">
                          <a:solidFill>
                            <a:srgbClr val="FF0000"/>
                          </a:solidFill>
                          <a:latin typeface="+mn-lt"/>
                          <a:cs typeface="Calibri" panose="020F0502020204030204" pitchFamily="34" charset="0"/>
                        </a:rPr>
                        <a:t>/22: +7,0%</a:t>
                      </a:r>
                    </a:p>
                  </a:txBody>
                  <a:tcPr marL="18243" marR="18243"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310150313"/>
                  </a:ext>
                </a:extLst>
              </a:tr>
              <a:tr h="324000">
                <a:tc>
                  <a:txBody>
                    <a:bodyPr/>
                    <a:lstStyle/>
                    <a:p>
                      <a:pPr algn="r"/>
                      <a:endParaRPr lang="pt-BR" sz="1500">
                        <a:latin typeface="+mn-lt"/>
                      </a:endParaRPr>
                    </a:p>
                  </a:txBody>
                  <a:tcPr marL="18243" marR="18243"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848039872"/>
                  </a:ext>
                </a:extLst>
              </a:tr>
              <a:tr h="324000">
                <a:tc>
                  <a:txBody>
                    <a:bodyPr/>
                    <a:lstStyle/>
                    <a:p>
                      <a:pPr algn="r"/>
                      <a:r>
                        <a:rPr lang="el-GR" sz="1500" b="1" u="sng">
                          <a:latin typeface="+mn-lt"/>
                          <a:cs typeface="Calibri" panose="020F0502020204030204" pitchFamily="34" charset="0"/>
                        </a:rPr>
                        <a:t>Δ</a:t>
                      </a:r>
                      <a:r>
                        <a:rPr lang="pt-BR" sz="1500" b="1" u="sng">
                          <a:latin typeface="+mn-lt"/>
                          <a:cs typeface="Calibri" panose="020F0502020204030204" pitchFamily="34" charset="0"/>
                        </a:rPr>
                        <a:t> ante 2021</a:t>
                      </a:r>
                      <a:endParaRPr lang="pt-BR" sz="1500">
                        <a:latin typeface="+mn-lt"/>
                      </a:endParaRPr>
                    </a:p>
                  </a:txBody>
                  <a:tcPr marL="18243" marR="18243"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2078104378"/>
                  </a:ext>
                </a:extLst>
              </a:tr>
              <a:tr h="32400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t-BR" sz="1500">
                          <a:solidFill>
                            <a:srgbClr val="0000FF"/>
                          </a:solidFill>
                          <a:latin typeface="+mn-lt"/>
                          <a:cs typeface="Calibri" panose="020F0502020204030204" pitchFamily="34" charset="0"/>
                        </a:rPr>
                        <a:t>PLAN: +2,7%</a:t>
                      </a:r>
                    </a:p>
                  </a:txBody>
                  <a:tcPr marL="18243" marR="18243"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4284666887"/>
                  </a:ext>
                </a:extLst>
              </a:tr>
              <a:tr h="324000">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pt-BR" sz="1500">
                          <a:solidFill>
                            <a:srgbClr val="0000FF"/>
                          </a:solidFill>
                          <a:latin typeface="+mn-lt"/>
                          <a:cs typeface="Calibri" panose="020F0502020204030204" pitchFamily="34" charset="0"/>
                        </a:rPr>
                        <a:t>1ªRev PLAN: +1,8%</a:t>
                      </a:r>
                    </a:p>
                  </a:txBody>
                  <a:tcPr marL="18243" marR="18243"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2529541324"/>
                  </a:ext>
                </a:extLst>
              </a:tr>
              <a:tr h="324000">
                <a:tc>
                  <a:txBody>
                    <a:bodyPr/>
                    <a:lstStyle/>
                    <a:p>
                      <a:pPr algn="r"/>
                      <a:r>
                        <a:rPr lang="pt-BR" sz="1500">
                          <a:solidFill>
                            <a:srgbClr val="FF0000"/>
                          </a:solidFill>
                          <a:latin typeface="+mn-lt"/>
                          <a:cs typeface="Calibri" panose="020F0502020204030204" pitchFamily="34" charset="0"/>
                        </a:rPr>
                        <a:t>Jan-</a:t>
                      </a:r>
                      <a:r>
                        <a:rPr lang="pt-BR" sz="1500" err="1">
                          <a:solidFill>
                            <a:srgbClr val="FF0000"/>
                          </a:solidFill>
                          <a:latin typeface="+mn-lt"/>
                          <a:cs typeface="Calibri" panose="020F0502020204030204" pitchFamily="34" charset="0"/>
                        </a:rPr>
                        <a:t>Abr</a:t>
                      </a:r>
                      <a:r>
                        <a:rPr lang="pt-BR" sz="1500">
                          <a:solidFill>
                            <a:srgbClr val="FF0000"/>
                          </a:solidFill>
                          <a:latin typeface="+mn-lt"/>
                          <a:cs typeface="Calibri" panose="020F0502020204030204" pitchFamily="34" charset="0"/>
                        </a:rPr>
                        <a:t>/22: +1,1%</a:t>
                      </a:r>
                      <a:endParaRPr lang="pt-BR" sz="1500">
                        <a:latin typeface="+mn-lt"/>
                      </a:endParaRPr>
                    </a:p>
                  </a:txBody>
                  <a:tcPr marL="18243" marR="18243"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542578792"/>
                  </a:ext>
                </a:extLst>
              </a:tr>
              <a:tr h="324000">
                <a:tc>
                  <a:txBody>
                    <a:bodyPr/>
                    <a:lstStyle/>
                    <a:p>
                      <a:pPr algn="r"/>
                      <a:endParaRPr lang="pt-BR" sz="1500">
                        <a:latin typeface="+mn-lt"/>
                      </a:endParaRPr>
                    </a:p>
                  </a:txBody>
                  <a:tcPr marL="18243" marR="18243"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881480462"/>
                  </a:ext>
                </a:extLst>
              </a:tr>
              <a:tr h="324000">
                <a:tc>
                  <a:txBody>
                    <a:bodyPr/>
                    <a:lstStyle/>
                    <a:p>
                      <a:pPr algn="r"/>
                      <a:r>
                        <a:rPr lang="el-GR" sz="1500" b="1" u="sng">
                          <a:latin typeface="+mn-lt"/>
                          <a:cs typeface="Calibri" panose="020F0502020204030204" pitchFamily="34" charset="0"/>
                        </a:rPr>
                        <a:t>Δ</a:t>
                      </a:r>
                      <a:r>
                        <a:rPr lang="pt-BR" sz="1500" b="1" u="sng">
                          <a:latin typeface="+mn-lt"/>
                          <a:cs typeface="Calibri" panose="020F0502020204030204" pitchFamily="34" charset="0"/>
                        </a:rPr>
                        <a:t> ante 1ª RQC</a:t>
                      </a:r>
                      <a:endParaRPr lang="pt-BR" sz="1500">
                        <a:latin typeface="+mn-lt"/>
                      </a:endParaRPr>
                    </a:p>
                  </a:txBody>
                  <a:tcPr marL="18243" marR="18243"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2917654910"/>
                  </a:ext>
                </a:extLst>
              </a:tr>
              <a:tr h="324000">
                <a:tc>
                  <a:txBody>
                    <a:bodyPr/>
                    <a:lstStyle/>
                    <a:p>
                      <a:pPr algn="r"/>
                      <a:r>
                        <a:rPr lang="pt-BR" sz="1500">
                          <a:solidFill>
                            <a:srgbClr val="FF0000"/>
                          </a:solidFill>
                          <a:latin typeface="+mn-lt"/>
                          <a:cs typeface="Calibri" panose="020F0502020204030204" pitchFamily="34" charset="0"/>
                        </a:rPr>
                        <a:t>Jan-</a:t>
                      </a:r>
                      <a:r>
                        <a:rPr lang="pt-BR" sz="1500" err="1">
                          <a:solidFill>
                            <a:srgbClr val="FF0000"/>
                          </a:solidFill>
                          <a:latin typeface="+mn-lt"/>
                          <a:cs typeface="Calibri" panose="020F0502020204030204" pitchFamily="34" charset="0"/>
                        </a:rPr>
                        <a:t>Abr</a:t>
                      </a:r>
                      <a:r>
                        <a:rPr lang="pt-BR" sz="1500">
                          <a:solidFill>
                            <a:srgbClr val="FF0000"/>
                          </a:solidFill>
                          <a:latin typeface="+mn-lt"/>
                          <a:cs typeface="Calibri" panose="020F0502020204030204" pitchFamily="34" charset="0"/>
                        </a:rPr>
                        <a:t>/22: -0,3%</a:t>
                      </a:r>
                      <a:endParaRPr lang="pt-BR" sz="1500">
                        <a:latin typeface="+mn-lt"/>
                      </a:endParaRPr>
                    </a:p>
                  </a:txBody>
                  <a:tcPr marL="18243" marR="18243"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705050325"/>
                  </a:ext>
                </a:extLst>
              </a:tr>
              <a:tr h="324000">
                <a:tc>
                  <a:txBody>
                    <a:bodyPr/>
                    <a:lstStyle/>
                    <a:p>
                      <a:pPr algn="r"/>
                      <a:r>
                        <a:rPr lang="pt-BR" sz="1500" err="1">
                          <a:solidFill>
                            <a:srgbClr val="FF0000"/>
                          </a:solidFill>
                          <a:latin typeface="+mn-lt"/>
                          <a:cs typeface="Calibri" panose="020F0502020204030204" pitchFamily="34" charset="0"/>
                        </a:rPr>
                        <a:t>Abr</a:t>
                      </a:r>
                      <a:r>
                        <a:rPr lang="pt-BR" sz="1500">
                          <a:solidFill>
                            <a:srgbClr val="FF0000"/>
                          </a:solidFill>
                          <a:latin typeface="+mn-lt"/>
                          <a:cs typeface="Calibri" panose="020F0502020204030204" pitchFamily="34" charset="0"/>
                        </a:rPr>
                        <a:t>/22: -1,4%</a:t>
                      </a:r>
                      <a:endParaRPr lang="pt-BR" sz="1500">
                        <a:latin typeface="+mn-lt"/>
                      </a:endParaRPr>
                    </a:p>
                  </a:txBody>
                  <a:tcPr marL="18243" marR="18243" anchor="ctr">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918645534"/>
                  </a:ext>
                </a:extLst>
              </a:tr>
            </a:tbl>
          </a:graphicData>
        </a:graphic>
      </p:graphicFrame>
    </p:spTree>
    <p:extLst>
      <p:ext uri="{BB962C8B-B14F-4D97-AF65-F5344CB8AC3E}">
        <p14:creationId xmlns:p14="http://schemas.microsoft.com/office/powerpoint/2010/main" val="9691249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8" name="Imagem 17">
            <a:extLst>
              <a:ext uri="{FF2B5EF4-FFF2-40B4-BE49-F238E27FC236}">
                <a16:creationId xmlns:a16="http://schemas.microsoft.com/office/drawing/2014/main" id="{49C79F46-A09A-41D3-8A82-DAD01D85FFA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331346" y="696537"/>
            <a:ext cx="3951805" cy="2488982"/>
          </a:xfrm>
          <a:prstGeom prst="rect">
            <a:avLst/>
          </a:prstGeom>
        </p:spPr>
      </p:pic>
      <p:pic>
        <p:nvPicPr>
          <p:cNvPr id="24" name="Imagem 23">
            <a:extLst>
              <a:ext uri="{FF2B5EF4-FFF2-40B4-BE49-F238E27FC236}">
                <a16:creationId xmlns:a16="http://schemas.microsoft.com/office/drawing/2014/main" id="{2A7BB87E-CAA0-4839-95D3-95CBEC432D87}"/>
              </a:ext>
            </a:extLst>
          </p:cNvPr>
          <p:cNvPicPr>
            <a:picLocks noChangeAspect="1"/>
          </p:cNvPicPr>
          <p:nvPr/>
        </p:nvPicPr>
        <p:blipFill rotWithShape="1">
          <a:blip r:embed="rId3">
            <a:extLst>
              <a:ext uri="{28A0092B-C50C-407E-A947-70E740481C1C}">
                <a14:useLocalDpi xmlns:a14="http://schemas.microsoft.com/office/drawing/2010/main" val="0"/>
              </a:ext>
            </a:extLst>
          </a:blip>
          <a:srcRect l="1417" r="18571" b="12276"/>
          <a:stretch/>
        </p:blipFill>
        <p:spPr>
          <a:xfrm>
            <a:off x="196770" y="668396"/>
            <a:ext cx="6215605" cy="2462007"/>
          </a:xfrm>
          <a:prstGeom prst="rect">
            <a:avLst/>
          </a:prstGeom>
        </p:spPr>
      </p:pic>
      <p:sp>
        <p:nvSpPr>
          <p:cNvPr id="12" name="CaixaDeTexto 11"/>
          <p:cNvSpPr txBox="1"/>
          <p:nvPr/>
        </p:nvSpPr>
        <p:spPr>
          <a:xfrm>
            <a:off x="479030" y="19378"/>
            <a:ext cx="9852325" cy="461665"/>
          </a:xfrm>
          <a:prstGeom prst="rect">
            <a:avLst/>
          </a:prstGeom>
          <a:noFill/>
        </p:spPr>
        <p:txBody>
          <a:bodyPr wrap="square" rtlCol="0">
            <a:spAutoFit/>
          </a:bodyPr>
          <a:lstStyle/>
          <a:p>
            <a:r>
              <a:rPr lang="pt-BR" sz="2400" b="1">
                <a:solidFill>
                  <a:prstClr val="white"/>
                </a:solidFill>
              </a:rPr>
              <a:t>FOCUS: projeções de IPCA continuam em alta</a:t>
            </a:r>
          </a:p>
        </p:txBody>
      </p:sp>
      <p:sp>
        <p:nvSpPr>
          <p:cNvPr id="15" name="CaixaDeTexto 14">
            <a:extLst>
              <a:ext uri="{FF2B5EF4-FFF2-40B4-BE49-F238E27FC236}">
                <a16:creationId xmlns:a16="http://schemas.microsoft.com/office/drawing/2014/main" id="{AF8CCF8B-D241-44F7-90CA-74E6136E23B3}"/>
              </a:ext>
            </a:extLst>
          </p:cNvPr>
          <p:cNvSpPr txBox="1"/>
          <p:nvPr/>
        </p:nvSpPr>
        <p:spPr>
          <a:xfrm>
            <a:off x="320134" y="3358744"/>
            <a:ext cx="11813995" cy="3262432"/>
          </a:xfrm>
          <a:prstGeom prst="rect">
            <a:avLst/>
          </a:prstGeom>
          <a:noFill/>
        </p:spPr>
        <p:txBody>
          <a:bodyPr wrap="square" rtlCol="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342900" indent="-342900" algn="just">
              <a:spcBef>
                <a:spcPts val="600"/>
              </a:spcBef>
              <a:buFont typeface="Arial" panose="020B0604020202020204" pitchFamily="34" charset="0"/>
              <a:buChar char="•"/>
              <a:defRPr sz="2400" b="1">
                <a:latin typeface="Calibri" panose="020F0502020204030204" pitchFamily="34" charset="0"/>
              </a:defRPr>
            </a:lvl1pPr>
          </a:lstStyle>
          <a:p>
            <a:pPr marL="0" indent="0">
              <a:spcBef>
                <a:spcPts val="1200"/>
              </a:spcBef>
              <a:spcAft>
                <a:spcPts val="600"/>
              </a:spcAft>
              <a:buNone/>
            </a:pPr>
            <a:r>
              <a:rPr lang="pt-BR" sz="1800">
                <a:solidFill>
                  <a:srgbClr val="002060"/>
                </a:solidFill>
              </a:rPr>
              <a:t>Destaques</a:t>
            </a:r>
          </a:p>
          <a:p>
            <a:pPr>
              <a:spcBef>
                <a:spcPts val="1200"/>
              </a:spcBef>
              <a:spcAft>
                <a:spcPts val="600"/>
              </a:spcAft>
            </a:pPr>
            <a:r>
              <a:rPr lang="pt-BR" sz="1800">
                <a:solidFill>
                  <a:srgbClr val="002060"/>
                </a:solidFill>
              </a:rPr>
              <a:t>PIB: </a:t>
            </a:r>
            <a:r>
              <a:rPr lang="pt-BR" sz="1800" b="0">
                <a:solidFill>
                  <a:srgbClr val="002060"/>
                </a:solidFill>
              </a:rPr>
              <a:t>Para 2022 e 23, manutenção em </a:t>
            </a:r>
            <a:r>
              <a:rPr lang="pt-BR" sz="1800">
                <a:solidFill>
                  <a:srgbClr val="002060"/>
                </a:solidFill>
              </a:rPr>
              <a:t>0,50%</a:t>
            </a:r>
            <a:r>
              <a:rPr lang="pt-BR" sz="1800" b="0">
                <a:solidFill>
                  <a:srgbClr val="002060"/>
                </a:solidFill>
              </a:rPr>
              <a:t> e 1,30%, respectivamente.</a:t>
            </a:r>
          </a:p>
          <a:p>
            <a:pPr>
              <a:spcBef>
                <a:spcPts val="1200"/>
              </a:spcBef>
              <a:spcAft>
                <a:spcPts val="600"/>
              </a:spcAft>
            </a:pPr>
            <a:r>
              <a:rPr lang="pt-BR" sz="1800">
                <a:solidFill>
                  <a:srgbClr val="002060"/>
                </a:solidFill>
              </a:rPr>
              <a:t>Inflação: para 2022, 11ª semana de alta. Para 2023, 3ª semana de alta.</a:t>
            </a:r>
          </a:p>
          <a:p>
            <a:pPr marL="742950" lvl="1" indent="-285750">
              <a:spcBef>
                <a:spcPts val="1200"/>
              </a:spcBef>
              <a:spcAft>
                <a:spcPts val="600"/>
              </a:spcAft>
              <a:buSzPct val="60000"/>
              <a:buFont typeface="Courier New" panose="02070309020205020404" pitchFamily="49" charset="0"/>
              <a:buChar char="o"/>
            </a:pPr>
            <a:r>
              <a:rPr lang="pt-BR">
                <a:solidFill>
                  <a:srgbClr val="002060"/>
                </a:solidFill>
              </a:rPr>
              <a:t>IPCA: para 2022, alta de 6,59% para </a:t>
            </a:r>
            <a:r>
              <a:rPr lang="pt-BR" b="1">
                <a:solidFill>
                  <a:srgbClr val="002060"/>
                </a:solidFill>
              </a:rPr>
              <a:t>6,86%. </a:t>
            </a:r>
            <a:r>
              <a:rPr lang="pt-BR">
                <a:solidFill>
                  <a:srgbClr val="002060"/>
                </a:solidFill>
              </a:rPr>
              <a:t>Para 2023, alta de 3,75% para </a:t>
            </a:r>
            <a:r>
              <a:rPr lang="pt-BR" b="1">
                <a:solidFill>
                  <a:srgbClr val="002060"/>
                </a:solidFill>
              </a:rPr>
              <a:t>3,80%</a:t>
            </a:r>
            <a:r>
              <a:rPr lang="pt-BR">
                <a:solidFill>
                  <a:srgbClr val="002060"/>
                </a:solidFill>
              </a:rPr>
              <a:t>.</a:t>
            </a:r>
          </a:p>
          <a:p>
            <a:pPr marL="742950" lvl="1" indent="-285750">
              <a:spcBef>
                <a:spcPts val="1200"/>
              </a:spcBef>
              <a:spcAft>
                <a:spcPts val="600"/>
              </a:spcAft>
              <a:buSzPct val="60000"/>
              <a:buFont typeface="Courier New" panose="02070309020205020404" pitchFamily="49" charset="0"/>
              <a:buChar char="o"/>
            </a:pPr>
            <a:r>
              <a:rPr lang="pt-BR" sz="1800">
                <a:solidFill>
                  <a:srgbClr val="002060"/>
                </a:solidFill>
              </a:rPr>
              <a:t>IGP-M: para 2022, alta de 10,50% para </a:t>
            </a:r>
            <a:r>
              <a:rPr lang="pt-BR" sz="1800" b="1">
                <a:solidFill>
                  <a:srgbClr val="002060"/>
                </a:solidFill>
              </a:rPr>
              <a:t>10,88%. </a:t>
            </a:r>
            <a:r>
              <a:rPr lang="pt-BR" sz="1800">
                <a:solidFill>
                  <a:srgbClr val="002060"/>
                </a:solidFill>
              </a:rPr>
              <a:t>Para 2023, redução de 4,27% para </a:t>
            </a:r>
            <a:r>
              <a:rPr lang="pt-BR" sz="1800" b="1">
                <a:solidFill>
                  <a:srgbClr val="002060"/>
                </a:solidFill>
              </a:rPr>
              <a:t>4,22%</a:t>
            </a:r>
            <a:r>
              <a:rPr lang="pt-BR" sz="1800">
                <a:solidFill>
                  <a:srgbClr val="002060"/>
                </a:solidFill>
              </a:rPr>
              <a:t>. </a:t>
            </a:r>
            <a:endParaRPr lang="pt-BR">
              <a:solidFill>
                <a:srgbClr val="002060"/>
              </a:solidFill>
            </a:endParaRPr>
          </a:p>
          <a:p>
            <a:pPr>
              <a:spcAft>
                <a:spcPts val="600"/>
              </a:spcAft>
            </a:pPr>
            <a:r>
              <a:rPr lang="pt-BR" sz="1800">
                <a:solidFill>
                  <a:srgbClr val="002060"/>
                </a:solidFill>
              </a:rPr>
              <a:t>Câmbio (R$/US$):  </a:t>
            </a:r>
            <a:r>
              <a:rPr lang="pt-BR" sz="1800" b="0">
                <a:solidFill>
                  <a:srgbClr val="002060"/>
                </a:solidFill>
              </a:rPr>
              <a:t>para 2022, queda de 5,30 para </a:t>
            </a:r>
            <a:r>
              <a:rPr lang="pt-BR" sz="1800">
                <a:solidFill>
                  <a:srgbClr val="002060"/>
                </a:solidFill>
              </a:rPr>
              <a:t>5,25</a:t>
            </a:r>
            <a:r>
              <a:rPr lang="pt-BR" sz="1800" b="0">
                <a:solidFill>
                  <a:srgbClr val="002060"/>
                </a:solidFill>
              </a:rPr>
              <a:t>. Para 2023, queda de 5,22 para </a:t>
            </a:r>
            <a:r>
              <a:rPr lang="pt-BR" sz="1800">
                <a:solidFill>
                  <a:srgbClr val="002060"/>
                </a:solidFill>
              </a:rPr>
              <a:t>5,20</a:t>
            </a:r>
            <a:r>
              <a:rPr lang="pt-BR" sz="1800" b="0">
                <a:solidFill>
                  <a:srgbClr val="002060"/>
                </a:solidFill>
              </a:rPr>
              <a:t>. </a:t>
            </a:r>
          </a:p>
          <a:p>
            <a:pPr>
              <a:spcAft>
                <a:spcPts val="600"/>
              </a:spcAft>
            </a:pPr>
            <a:r>
              <a:rPr lang="pt-BR" sz="1800">
                <a:solidFill>
                  <a:srgbClr val="002060"/>
                </a:solidFill>
              </a:rPr>
              <a:t>SELIC: </a:t>
            </a:r>
            <a:r>
              <a:rPr lang="pt-BR" sz="1800" b="0">
                <a:solidFill>
                  <a:srgbClr val="002060"/>
                </a:solidFill>
              </a:rPr>
              <a:t>para 2022 e 23, manutenção em </a:t>
            </a:r>
            <a:r>
              <a:rPr lang="pt-BR" sz="1800">
                <a:solidFill>
                  <a:srgbClr val="002060"/>
                </a:solidFill>
              </a:rPr>
              <a:t>13,00% </a:t>
            </a:r>
            <a:r>
              <a:rPr lang="pt-BR" sz="1800" b="0">
                <a:solidFill>
                  <a:srgbClr val="002060"/>
                </a:solidFill>
              </a:rPr>
              <a:t>e 9,00%, respectivamente. </a:t>
            </a:r>
          </a:p>
        </p:txBody>
      </p:sp>
      <p:sp>
        <p:nvSpPr>
          <p:cNvPr id="16" name="Espaço Reservado para Número de Slide 3">
            <a:extLst>
              <a:ext uri="{FF2B5EF4-FFF2-40B4-BE49-F238E27FC236}">
                <a16:creationId xmlns:a16="http://schemas.microsoft.com/office/drawing/2014/main" id="{18E8ECEA-61B6-48F6-A8BB-F1BB7904139F}"/>
              </a:ext>
            </a:extLst>
          </p:cNvPr>
          <p:cNvSpPr txBox="1">
            <a:spLocks/>
          </p:cNvSpPr>
          <p:nvPr/>
        </p:nvSpPr>
        <p:spPr>
          <a:xfrm>
            <a:off x="8878126" y="6444594"/>
            <a:ext cx="2844452" cy="298020"/>
          </a:xfrm>
          <a:prstGeom prst="rect">
            <a:avLst/>
          </a:prstGeom>
        </p:spPr>
        <p:txBody>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6E69268-9C8B-4EBF-A9EE-DC5DC2D48DC3}" type="slidenum">
              <a:rPr lang="en-US" smtClean="0"/>
              <a:pPr/>
              <a:t>34</a:t>
            </a:fld>
            <a:endParaRPr lang="en-US"/>
          </a:p>
        </p:txBody>
      </p:sp>
      <p:sp>
        <p:nvSpPr>
          <p:cNvPr id="17" name="Retângulo 16">
            <a:extLst>
              <a:ext uri="{FF2B5EF4-FFF2-40B4-BE49-F238E27FC236}">
                <a16:creationId xmlns:a16="http://schemas.microsoft.com/office/drawing/2014/main" id="{0C0D9216-18DC-446E-BB34-23F8920FA9ED}"/>
              </a:ext>
            </a:extLst>
          </p:cNvPr>
          <p:cNvSpPr/>
          <p:nvPr/>
        </p:nvSpPr>
        <p:spPr>
          <a:xfrm>
            <a:off x="2841320" y="2141312"/>
            <a:ext cx="1788576" cy="44801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CaixaDeTexto 18">
            <a:extLst>
              <a:ext uri="{FF2B5EF4-FFF2-40B4-BE49-F238E27FC236}">
                <a16:creationId xmlns:a16="http://schemas.microsoft.com/office/drawing/2014/main" id="{09D4EDC3-73CD-4481-AE05-9F07D2F43904}"/>
              </a:ext>
            </a:extLst>
          </p:cNvPr>
          <p:cNvSpPr txBox="1"/>
          <p:nvPr/>
        </p:nvSpPr>
        <p:spPr>
          <a:xfrm>
            <a:off x="10249191" y="777916"/>
            <a:ext cx="1473387" cy="646331"/>
          </a:xfrm>
          <a:prstGeom prst="rect">
            <a:avLst/>
          </a:prstGeom>
          <a:noFill/>
        </p:spPr>
        <p:txBody>
          <a:bodyPr wrap="square" rtlCol="0">
            <a:spAutoFit/>
          </a:bodyPr>
          <a:lstStyle/>
          <a:p>
            <a:r>
              <a:rPr lang="pt-BR" sz="1200" b="1">
                <a:solidFill>
                  <a:srgbClr val="FF0000"/>
                </a:solidFill>
              </a:rPr>
              <a:t>2ª Rev. Quadrimestral (2021-25) = 2,3%</a:t>
            </a:r>
          </a:p>
        </p:txBody>
      </p:sp>
      <p:cxnSp>
        <p:nvCxnSpPr>
          <p:cNvPr id="20" name="Conector reto 19">
            <a:extLst>
              <a:ext uri="{FF2B5EF4-FFF2-40B4-BE49-F238E27FC236}">
                <a16:creationId xmlns:a16="http://schemas.microsoft.com/office/drawing/2014/main" id="{CBE95BA8-7D97-463D-845F-79C2BFD8A148}"/>
              </a:ext>
            </a:extLst>
          </p:cNvPr>
          <p:cNvCxnSpPr>
            <a:cxnSpLocks/>
          </p:cNvCxnSpPr>
          <p:nvPr/>
        </p:nvCxnSpPr>
        <p:spPr>
          <a:xfrm>
            <a:off x="7601201" y="1378464"/>
            <a:ext cx="3925435" cy="5927"/>
          </a:xfrm>
          <a:prstGeom prst="line">
            <a:avLst/>
          </a:prstGeom>
          <a:ln w="127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21" name="Conector reto 20">
            <a:extLst>
              <a:ext uri="{FF2B5EF4-FFF2-40B4-BE49-F238E27FC236}">
                <a16:creationId xmlns:a16="http://schemas.microsoft.com/office/drawing/2014/main" id="{5582AC0A-6B44-467C-8B35-F924A94741E5}"/>
              </a:ext>
            </a:extLst>
          </p:cNvPr>
          <p:cNvCxnSpPr>
            <a:cxnSpLocks/>
          </p:cNvCxnSpPr>
          <p:nvPr/>
        </p:nvCxnSpPr>
        <p:spPr>
          <a:xfrm>
            <a:off x="7605320" y="1851252"/>
            <a:ext cx="3871658" cy="0"/>
          </a:xfrm>
          <a:prstGeom prst="line">
            <a:avLst/>
          </a:prstGeom>
          <a:ln w="1270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22" name="CaixaDeTexto 21">
            <a:extLst>
              <a:ext uri="{FF2B5EF4-FFF2-40B4-BE49-F238E27FC236}">
                <a16:creationId xmlns:a16="http://schemas.microsoft.com/office/drawing/2014/main" id="{DC1FE9F9-25DF-40FC-A9D3-4F55F2D7E3C2}"/>
              </a:ext>
            </a:extLst>
          </p:cNvPr>
          <p:cNvSpPr txBox="1"/>
          <p:nvPr/>
        </p:nvSpPr>
        <p:spPr>
          <a:xfrm>
            <a:off x="7769188" y="2046261"/>
            <a:ext cx="1596912" cy="276999"/>
          </a:xfrm>
          <a:prstGeom prst="rect">
            <a:avLst/>
          </a:prstGeom>
          <a:noFill/>
        </p:spPr>
        <p:txBody>
          <a:bodyPr wrap="none" rtlCol="0">
            <a:spAutoFit/>
          </a:bodyPr>
          <a:lstStyle/>
          <a:p>
            <a:r>
              <a:rPr lang="pt-BR" sz="1200" b="1">
                <a:solidFill>
                  <a:srgbClr val="FF0000"/>
                </a:solidFill>
              </a:rPr>
              <a:t>PLAN (2022-26) : 1,3%</a:t>
            </a:r>
          </a:p>
        </p:txBody>
      </p:sp>
      <p:graphicFrame>
        <p:nvGraphicFramePr>
          <p:cNvPr id="23" name="Tabela 22">
            <a:extLst>
              <a:ext uri="{FF2B5EF4-FFF2-40B4-BE49-F238E27FC236}">
                <a16:creationId xmlns:a16="http://schemas.microsoft.com/office/drawing/2014/main" id="{90615807-E24E-4ABD-ADEA-4BF9581B009B}"/>
              </a:ext>
            </a:extLst>
          </p:cNvPr>
          <p:cNvGraphicFramePr>
            <a:graphicFrameLocks noGrp="1"/>
          </p:cNvGraphicFramePr>
          <p:nvPr/>
        </p:nvGraphicFramePr>
        <p:xfrm>
          <a:off x="9541149" y="3478151"/>
          <a:ext cx="2539528" cy="1423518"/>
        </p:xfrm>
        <a:graphic>
          <a:graphicData uri="http://schemas.openxmlformats.org/drawingml/2006/table">
            <a:tbl>
              <a:tblPr firstRow="1" bandRow="1">
                <a:tableStyleId>{5C22544A-7EE6-4342-B048-85BDC9FD1C3A}</a:tableStyleId>
              </a:tblPr>
              <a:tblGrid>
                <a:gridCol w="641668">
                  <a:extLst>
                    <a:ext uri="{9D8B030D-6E8A-4147-A177-3AD203B41FA5}">
                      <a16:colId xmlns:a16="http://schemas.microsoft.com/office/drawing/2014/main" val="20000"/>
                    </a:ext>
                  </a:extLst>
                </a:gridCol>
                <a:gridCol w="640080">
                  <a:extLst>
                    <a:ext uri="{9D8B030D-6E8A-4147-A177-3AD203B41FA5}">
                      <a16:colId xmlns:a16="http://schemas.microsoft.com/office/drawing/2014/main" val="20001"/>
                    </a:ext>
                  </a:extLst>
                </a:gridCol>
                <a:gridCol w="1257780">
                  <a:extLst>
                    <a:ext uri="{9D8B030D-6E8A-4147-A177-3AD203B41FA5}">
                      <a16:colId xmlns:a16="http://schemas.microsoft.com/office/drawing/2014/main" val="299561147"/>
                    </a:ext>
                  </a:extLst>
                </a:gridCol>
              </a:tblGrid>
              <a:tr h="691998">
                <a:tc gridSpan="2">
                  <a:txBody>
                    <a:bodyPr/>
                    <a:lstStyle/>
                    <a:p>
                      <a:pPr algn="ctr"/>
                      <a:r>
                        <a:rPr lang="pt-BR" sz="1600" b="0"/>
                        <a:t>PIB </a:t>
                      </a:r>
                    </a:p>
                    <a:p>
                      <a:pPr algn="ctr"/>
                      <a:r>
                        <a:rPr lang="pt-BR" sz="1600" b="0"/>
                        <a:t>(1ªRQ)</a:t>
                      </a:r>
                    </a:p>
                  </a:txBody>
                  <a:tcPr/>
                </a:tc>
                <a:tc hMerge="1">
                  <a:txBody>
                    <a:bodyPr/>
                    <a:lstStyle/>
                    <a:p>
                      <a:endParaRPr lang="pt-BR" sz="1400"/>
                    </a:p>
                  </a:txBody>
                  <a:tcPr/>
                </a:tc>
                <a:tc>
                  <a:txBody>
                    <a:bodyPr/>
                    <a:lstStyle/>
                    <a:p>
                      <a:pPr algn="ctr"/>
                      <a:r>
                        <a:rPr lang="pt-BR" sz="1800"/>
                        <a:t>PIB </a:t>
                      </a:r>
                    </a:p>
                    <a:p>
                      <a:pPr algn="ctr"/>
                      <a:r>
                        <a:rPr lang="pt-BR" sz="1800"/>
                        <a:t>(2ª RQ*)</a:t>
                      </a:r>
                    </a:p>
                  </a:txBody>
                  <a:tcPr/>
                </a:tc>
                <a:extLst>
                  <a:ext uri="{0D108BD9-81ED-4DB2-BD59-A6C34878D82A}">
                    <a16:rowId xmlns:a16="http://schemas.microsoft.com/office/drawing/2014/main" val="10000"/>
                  </a:ext>
                </a:extLst>
              </a:tr>
              <a:tr h="238699">
                <a:tc>
                  <a:txBody>
                    <a:bodyPr/>
                    <a:lstStyle/>
                    <a:p>
                      <a:pPr algn="ctr"/>
                      <a:r>
                        <a:rPr lang="pt-BR" sz="1600" b="1"/>
                        <a:t>2021</a:t>
                      </a:r>
                    </a:p>
                  </a:txBody>
                  <a:tcPr/>
                </a:tc>
                <a:tc>
                  <a:txBody>
                    <a:bodyPr/>
                    <a:lstStyle/>
                    <a:p>
                      <a:pPr algn="ctr"/>
                      <a:r>
                        <a:rPr lang="pt-BR" sz="1400" b="0"/>
                        <a:t>3,0%</a:t>
                      </a:r>
                    </a:p>
                  </a:txBody>
                  <a:tcPr/>
                </a:tc>
                <a:tc>
                  <a:txBody>
                    <a:bodyPr/>
                    <a:lstStyle/>
                    <a:p>
                      <a:pPr algn="ctr"/>
                      <a:r>
                        <a:rPr lang="pt-BR" sz="1800" b="1"/>
                        <a:t>5%</a:t>
                      </a:r>
                    </a:p>
                  </a:txBody>
                  <a:tcPr/>
                </a:tc>
                <a:extLst>
                  <a:ext uri="{0D108BD9-81ED-4DB2-BD59-A6C34878D82A}">
                    <a16:rowId xmlns:a16="http://schemas.microsoft.com/office/drawing/2014/main" val="10001"/>
                  </a:ext>
                </a:extLst>
              </a:tr>
              <a:tr h="238699">
                <a:tc>
                  <a:txBody>
                    <a:bodyPr/>
                    <a:lstStyle/>
                    <a:p>
                      <a:pPr algn="ctr"/>
                      <a:r>
                        <a:rPr lang="pt-BR" sz="1600" b="1"/>
                        <a:t>2022</a:t>
                      </a:r>
                    </a:p>
                  </a:txBody>
                  <a:tcPr/>
                </a:tc>
                <a:tc>
                  <a:txBody>
                    <a:bodyPr/>
                    <a:lstStyle/>
                    <a:p>
                      <a:pPr algn="ctr"/>
                      <a:r>
                        <a:rPr lang="pt-BR" sz="1400" b="0"/>
                        <a:t>2,8%</a:t>
                      </a:r>
                    </a:p>
                  </a:txBody>
                  <a:tcPr/>
                </a:tc>
                <a:tc>
                  <a:txBody>
                    <a:bodyPr/>
                    <a:lstStyle/>
                    <a:p>
                      <a:pPr algn="ctr"/>
                      <a:r>
                        <a:rPr lang="pt-BR" sz="1800" b="1"/>
                        <a:t>2,3%</a:t>
                      </a:r>
                    </a:p>
                  </a:txBody>
                  <a:tcPr/>
                </a:tc>
                <a:extLst>
                  <a:ext uri="{0D108BD9-81ED-4DB2-BD59-A6C34878D82A}">
                    <a16:rowId xmlns:a16="http://schemas.microsoft.com/office/drawing/2014/main" val="10002"/>
                  </a:ext>
                </a:extLst>
              </a:tr>
            </a:tbl>
          </a:graphicData>
        </a:graphic>
      </p:graphicFrame>
      <p:sp>
        <p:nvSpPr>
          <p:cNvPr id="13" name="Estrela: 5 Pontas 12">
            <a:extLst>
              <a:ext uri="{FF2B5EF4-FFF2-40B4-BE49-F238E27FC236}">
                <a16:creationId xmlns:a16="http://schemas.microsoft.com/office/drawing/2014/main" id="{BBFA1565-0B8C-4296-A93C-0F8E9D9E9650}"/>
              </a:ext>
            </a:extLst>
          </p:cNvPr>
          <p:cNvSpPr/>
          <p:nvPr/>
        </p:nvSpPr>
        <p:spPr>
          <a:xfrm>
            <a:off x="2184909" y="623878"/>
            <a:ext cx="6970426" cy="4990527"/>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t>Sem FOCUS essa semana</a:t>
            </a:r>
          </a:p>
        </p:txBody>
      </p:sp>
    </p:spTree>
    <p:extLst>
      <p:ext uri="{BB962C8B-B14F-4D97-AF65-F5344CB8AC3E}">
        <p14:creationId xmlns:p14="http://schemas.microsoft.com/office/powerpoint/2010/main" val="17010332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6">
            <a:extLst>
              <a:ext uri="{FF2B5EF4-FFF2-40B4-BE49-F238E27FC236}">
                <a16:creationId xmlns:a16="http://schemas.microsoft.com/office/drawing/2014/main" id="{3AAD4396-066C-4912-86D0-683CB902E366}"/>
              </a:ext>
            </a:extLst>
          </p:cNvPr>
          <p:cNvSpPr txBox="1">
            <a:spLocks/>
          </p:cNvSpPr>
          <p:nvPr/>
        </p:nvSpPr>
        <p:spPr>
          <a:xfrm>
            <a:off x="187" y="3154533"/>
            <a:ext cx="12013046" cy="754169"/>
          </a:xfrm>
          <a:prstGeom prst="rect">
            <a:avLst/>
          </a:prstGeom>
        </p:spPr>
        <p:txBody>
          <a:bodyPr vert="horz" lIns="38099" tIns="38099" rIns="38099" bIns="38099" rtlCol="0" anchor="ctr">
            <a:noAutofit/>
          </a:bodyPr>
          <a:lstStyle>
            <a:lvl1pPr algn="l" defTabSz="914400" rtl="0" eaLnBrk="1" latinLnBrk="0" hangingPunct="1">
              <a:lnSpc>
                <a:spcPct val="90000"/>
              </a:lnSpc>
              <a:spcBef>
                <a:spcPct val="0"/>
              </a:spcBef>
              <a:buNone/>
              <a:defRPr lang="pt-BR" sz="2400" b="1" kern="1200" dirty="0">
                <a:solidFill>
                  <a:schemeClr val="bg1"/>
                </a:solidFill>
                <a:latin typeface="+mn-lt"/>
                <a:ea typeface="+mn-ea"/>
                <a:cs typeface="+mn-cs"/>
              </a:defRPr>
            </a:lvl1pPr>
          </a:lstStyle>
          <a:p>
            <a:pPr algn="ctr">
              <a:spcBef>
                <a:spcPts val="844"/>
              </a:spcBef>
              <a:buClr>
                <a:srgbClr val="FFD12E"/>
              </a:buClr>
            </a:pPr>
            <a:r>
              <a:rPr lang="pt-BR" sz="3200">
                <a:solidFill>
                  <a:srgbClr val="08296C"/>
                </a:solidFill>
              </a:rPr>
              <a:t>Previsão da Carga 2022-2026 - 1ª Revisão Quadrimestral</a:t>
            </a:r>
            <a:endParaRPr lang="pt-BR" b="0">
              <a:solidFill>
                <a:srgbClr val="002060"/>
              </a:solidFill>
            </a:endParaRPr>
          </a:p>
        </p:txBody>
      </p:sp>
    </p:spTree>
    <p:extLst>
      <p:ext uri="{BB962C8B-B14F-4D97-AF65-F5344CB8AC3E}">
        <p14:creationId xmlns:p14="http://schemas.microsoft.com/office/powerpoint/2010/main" val="21352951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Agrupar 3">
            <a:extLst>
              <a:ext uri="{FF2B5EF4-FFF2-40B4-BE49-F238E27FC236}">
                <a16:creationId xmlns:a16="http://schemas.microsoft.com/office/drawing/2014/main" id="{FB6454C6-CA6F-42B9-A629-22D052D569C3}"/>
              </a:ext>
            </a:extLst>
          </p:cNvPr>
          <p:cNvGrpSpPr/>
          <p:nvPr/>
        </p:nvGrpSpPr>
        <p:grpSpPr>
          <a:xfrm>
            <a:off x="207034" y="768932"/>
            <a:ext cx="11852216" cy="5925954"/>
            <a:chOff x="111784" y="768932"/>
            <a:chExt cx="11852216" cy="5925954"/>
          </a:xfrm>
        </p:grpSpPr>
        <p:sp>
          <p:nvSpPr>
            <p:cNvPr id="5" name="CaixaDeTexto 4">
              <a:extLst>
                <a:ext uri="{FF2B5EF4-FFF2-40B4-BE49-F238E27FC236}">
                  <a16:creationId xmlns:a16="http://schemas.microsoft.com/office/drawing/2014/main" id="{C2C4A2EC-B682-425F-8F39-5E25B2AFC7E3}"/>
                </a:ext>
              </a:extLst>
            </p:cNvPr>
            <p:cNvSpPr txBox="1"/>
            <p:nvPr/>
          </p:nvSpPr>
          <p:spPr>
            <a:xfrm>
              <a:off x="111784" y="2586069"/>
              <a:ext cx="5868000" cy="4108817"/>
            </a:xfrm>
            <a:prstGeom prst="rect">
              <a:avLst/>
            </a:prstGeom>
            <a:noFill/>
          </p:spPr>
          <p:txBody>
            <a:bodyPr wrap="square" rtlCol="0">
              <a:spAutoFit/>
            </a:bodyPr>
            <a:lstStyle/>
            <a:p>
              <a:pPr>
                <a:spcBef>
                  <a:spcPts val="600"/>
                </a:spcBef>
              </a:pPr>
              <a:r>
                <a:rPr lang="pt-BR" b="1">
                  <a:solidFill>
                    <a:srgbClr val="002060"/>
                  </a:solidFill>
                </a:rPr>
                <a:t>Premissas curto prazo</a:t>
              </a:r>
            </a:p>
            <a:p>
              <a:pPr marL="342900" indent="-342900" algn="just">
                <a:spcBef>
                  <a:spcPts val="600"/>
                </a:spcBef>
                <a:buFont typeface="+mj-lt"/>
                <a:buAutoNum type="arabicPeriod"/>
              </a:pPr>
              <a:r>
                <a:rPr lang="pt-BR" sz="1600" b="1">
                  <a:solidFill>
                    <a:srgbClr val="002060"/>
                  </a:solidFill>
                </a:rPr>
                <a:t>Elevada incerteza </a:t>
              </a:r>
              <a:r>
                <a:rPr lang="pt-BR" sz="1600">
                  <a:solidFill>
                    <a:srgbClr val="002060"/>
                  </a:solidFill>
                </a:rPr>
                <a:t>tanto no ambiente externo quanto doméstico;</a:t>
              </a:r>
            </a:p>
            <a:p>
              <a:pPr marL="342900" indent="-342900" algn="just">
                <a:spcBef>
                  <a:spcPts val="600"/>
                </a:spcBef>
                <a:buFont typeface="+mj-lt"/>
                <a:buAutoNum type="arabicPeriod"/>
              </a:pPr>
              <a:r>
                <a:rPr lang="pt-BR" sz="1600" b="1">
                  <a:solidFill>
                    <a:srgbClr val="002060"/>
                  </a:solidFill>
                </a:rPr>
                <a:t>Inflação elevada </a:t>
              </a:r>
              <a:r>
                <a:rPr lang="pt-BR" sz="1600">
                  <a:solidFill>
                    <a:srgbClr val="002060"/>
                  </a:solidFill>
                </a:rPr>
                <a:t>vem exigindo uma política monetária restritiva, o que deve impactar negativamente na atividade econômica em 2022 e 2023;</a:t>
              </a:r>
            </a:p>
            <a:p>
              <a:pPr marL="342900" indent="-342900" algn="just">
                <a:spcBef>
                  <a:spcPts val="600"/>
                </a:spcBef>
                <a:buFont typeface="+mj-lt"/>
                <a:buAutoNum type="arabicPeriod"/>
              </a:pPr>
              <a:r>
                <a:rPr lang="pt-BR" sz="1600">
                  <a:solidFill>
                    <a:srgbClr val="002060"/>
                  </a:solidFill>
                </a:rPr>
                <a:t>Conflito na Ucrânia deve pressionar ainda mais a inflação;</a:t>
              </a:r>
            </a:p>
            <a:p>
              <a:pPr marL="342900" indent="-342900" algn="just">
                <a:spcBef>
                  <a:spcPts val="600"/>
                </a:spcBef>
                <a:buFont typeface="+mj-lt"/>
                <a:buAutoNum type="arabicPeriod"/>
              </a:pPr>
              <a:r>
                <a:rPr lang="pt-BR" sz="1600">
                  <a:solidFill>
                    <a:srgbClr val="002060"/>
                  </a:solidFill>
                </a:rPr>
                <a:t>Gradual recuperação do mercado de trabalho, ainda que a taxa de desocupação esteja elevada;</a:t>
              </a:r>
              <a:endParaRPr lang="pt-BR" sz="1600" b="1">
                <a:solidFill>
                  <a:srgbClr val="002060"/>
                </a:solidFill>
              </a:endParaRPr>
            </a:p>
            <a:p>
              <a:pPr marL="342900" indent="-342900" algn="just">
                <a:spcBef>
                  <a:spcPts val="600"/>
                </a:spcBef>
                <a:buFont typeface="+mj-lt"/>
                <a:buAutoNum type="arabicPeriod"/>
              </a:pPr>
              <a:r>
                <a:rPr lang="pt-BR" sz="1600">
                  <a:solidFill>
                    <a:srgbClr val="002060"/>
                  </a:solidFill>
                </a:rPr>
                <a:t>Indústria deve ser impactada pelo ambiente de incerteza e pelo prolongamento dos gargalos na cadeia de suprimentos;</a:t>
              </a:r>
            </a:p>
            <a:p>
              <a:pPr marL="342900" indent="-342900" algn="just">
                <a:spcBef>
                  <a:spcPts val="600"/>
                </a:spcBef>
                <a:buFont typeface="+mj-lt"/>
                <a:buAutoNum type="arabicPeriod"/>
              </a:pPr>
              <a:r>
                <a:rPr lang="pt-BR" sz="1600" b="1">
                  <a:solidFill>
                    <a:srgbClr val="002060"/>
                  </a:solidFill>
                </a:rPr>
                <a:t>Situação fiscal </a:t>
              </a:r>
              <a:r>
                <a:rPr lang="pt-BR" sz="1600">
                  <a:solidFill>
                    <a:srgbClr val="002060"/>
                  </a:solidFill>
                </a:rPr>
                <a:t>segue sendo um ponto de atenção, apesar do resultado mais favorável em 2021;</a:t>
              </a:r>
              <a:endParaRPr lang="pt-BR" sz="1600" b="1">
                <a:solidFill>
                  <a:srgbClr val="002060"/>
                </a:solidFill>
              </a:endParaRPr>
            </a:p>
            <a:p>
              <a:pPr marL="342900" indent="-342900" algn="just">
                <a:spcBef>
                  <a:spcPts val="600"/>
                </a:spcBef>
                <a:buFont typeface="+mj-lt"/>
                <a:buAutoNum type="arabicPeriod"/>
              </a:pPr>
              <a:r>
                <a:rPr lang="pt-BR" sz="1600">
                  <a:solidFill>
                    <a:srgbClr val="002060"/>
                  </a:solidFill>
                </a:rPr>
                <a:t>Por esses fatores, </a:t>
              </a:r>
              <a:r>
                <a:rPr lang="pt-BR" sz="1600" b="1">
                  <a:solidFill>
                    <a:srgbClr val="002060"/>
                  </a:solidFill>
                </a:rPr>
                <a:t>o PIB para 2022 foi revisto de 1,3% para 0,6% e em 2023 de 2,2% para 1,9%.</a:t>
              </a:r>
            </a:p>
          </p:txBody>
        </p:sp>
        <p:cxnSp>
          <p:nvCxnSpPr>
            <p:cNvPr id="6" name="Conector reto 5">
              <a:extLst>
                <a:ext uri="{FF2B5EF4-FFF2-40B4-BE49-F238E27FC236}">
                  <a16:creationId xmlns:a16="http://schemas.microsoft.com/office/drawing/2014/main" id="{6EFE8A07-E63D-4C90-BF76-4B65F92D08A0}"/>
                </a:ext>
              </a:extLst>
            </p:cNvPr>
            <p:cNvCxnSpPr>
              <a:cxnSpLocks/>
            </p:cNvCxnSpPr>
            <p:nvPr/>
          </p:nvCxnSpPr>
          <p:spPr>
            <a:xfrm flipV="1">
              <a:off x="6025335" y="2651622"/>
              <a:ext cx="0" cy="3960000"/>
            </a:xfrm>
            <a:prstGeom prst="line">
              <a:avLst/>
            </a:prstGeom>
            <a:noFill/>
            <a:ln w="12700" cap="flat">
              <a:solidFill>
                <a:schemeClr val="tx1">
                  <a:lumMod val="50000"/>
                  <a:lumOff val="50000"/>
                </a:schemeClr>
              </a:solidFill>
              <a:prstDash val="sysDot"/>
              <a:miter lim="400000"/>
            </a:ln>
            <a:effectLst/>
            <a:sp3d/>
          </p:spPr>
          <p:style>
            <a:lnRef idx="0">
              <a:scrgbClr r="0" g="0" b="0"/>
            </a:lnRef>
            <a:fillRef idx="0">
              <a:scrgbClr r="0" g="0" b="0"/>
            </a:fillRef>
            <a:effectRef idx="0">
              <a:scrgbClr r="0" g="0" b="0"/>
            </a:effectRef>
            <a:fontRef idx="none"/>
          </p:style>
        </p:cxnSp>
        <p:sp>
          <p:nvSpPr>
            <p:cNvPr id="7" name="CaixaDeTexto 6">
              <a:extLst>
                <a:ext uri="{FF2B5EF4-FFF2-40B4-BE49-F238E27FC236}">
                  <a16:creationId xmlns:a16="http://schemas.microsoft.com/office/drawing/2014/main" id="{27253A58-8AFA-4762-B708-25AF5F105C77}"/>
                </a:ext>
              </a:extLst>
            </p:cNvPr>
            <p:cNvSpPr txBox="1"/>
            <p:nvPr/>
          </p:nvSpPr>
          <p:spPr>
            <a:xfrm>
              <a:off x="6096000" y="2561604"/>
              <a:ext cx="5868000" cy="3877985"/>
            </a:xfrm>
            <a:prstGeom prst="rect">
              <a:avLst/>
            </a:prstGeom>
            <a:noFill/>
          </p:spPr>
          <p:txBody>
            <a:bodyPr wrap="square" rtlCol="0">
              <a:spAutoFit/>
            </a:bodyPr>
            <a:lstStyle/>
            <a:p>
              <a:pPr>
                <a:spcBef>
                  <a:spcPts val="600"/>
                </a:spcBef>
              </a:pPr>
              <a:r>
                <a:rPr lang="pt-BR" b="1">
                  <a:solidFill>
                    <a:srgbClr val="002060"/>
                  </a:solidFill>
                </a:rPr>
                <a:t>Premissas de longo prazo</a:t>
              </a:r>
            </a:p>
            <a:p>
              <a:pPr marL="342900" indent="-342900" algn="just">
                <a:spcBef>
                  <a:spcPts val="600"/>
                </a:spcBef>
                <a:buFont typeface="+mj-lt"/>
                <a:buAutoNum type="arabicPeriod"/>
              </a:pPr>
              <a:r>
                <a:rPr lang="pt-BR" sz="1600">
                  <a:solidFill>
                    <a:srgbClr val="002060"/>
                  </a:solidFill>
                </a:rPr>
                <a:t>Para os demais anos espera-se um contexto macroeconômico mais estável, com maior dinamismo da demanda interna e maior confiança dos agentes;</a:t>
              </a:r>
            </a:p>
            <a:p>
              <a:pPr marL="342900" indent="-342900" algn="just">
                <a:spcBef>
                  <a:spcPts val="600"/>
                </a:spcBef>
                <a:buFont typeface="+mj-lt"/>
                <a:buAutoNum type="arabicPeriod"/>
              </a:pPr>
              <a:r>
                <a:rPr lang="pt-BR" sz="1600">
                  <a:solidFill>
                    <a:srgbClr val="002060"/>
                  </a:solidFill>
                </a:rPr>
                <a:t>Ambiente de maior estabilidade deve estimular os investimentos, principalmente no setor de infraestrutura, com efeitos sobre a competitividade da economia;</a:t>
              </a:r>
            </a:p>
            <a:p>
              <a:pPr marL="342900" indent="-342900" algn="just">
                <a:spcBef>
                  <a:spcPts val="600"/>
                </a:spcBef>
                <a:buFont typeface="+mj-lt"/>
                <a:buAutoNum type="arabicPeriod"/>
              </a:pPr>
              <a:r>
                <a:rPr lang="pt-BR" sz="1600">
                  <a:solidFill>
                    <a:srgbClr val="002060"/>
                  </a:solidFill>
                </a:rPr>
                <a:t>Manutenção das perspectivas do bom desempenho para os setores produtores de commodities em que o país possui boa competitividade e posicionamento internacional;</a:t>
              </a:r>
            </a:p>
            <a:p>
              <a:pPr marL="342900" indent="-342900" algn="just">
                <a:spcBef>
                  <a:spcPts val="600"/>
                </a:spcBef>
                <a:buFont typeface="+mj-lt"/>
                <a:buAutoNum type="arabicPeriod"/>
              </a:pPr>
              <a:r>
                <a:rPr lang="pt-BR" sz="1600">
                  <a:solidFill>
                    <a:srgbClr val="002060"/>
                  </a:solidFill>
                </a:rPr>
                <a:t>Riscos ao cenário: evolução da pandemia, surgimento de novas variantes do vírus, evolução do conflito na Ucrânia, o encaminhamento das questões fiscais, a dinâmica inflacionária e as  incertezas políticas e econômicas.</a:t>
              </a:r>
            </a:p>
          </p:txBody>
        </p:sp>
        <p:pic>
          <p:nvPicPr>
            <p:cNvPr id="8" name="Imagem 7">
              <a:extLst>
                <a:ext uri="{FF2B5EF4-FFF2-40B4-BE49-F238E27FC236}">
                  <a16:creationId xmlns:a16="http://schemas.microsoft.com/office/drawing/2014/main" id="{D28683F6-F375-4C21-A152-B6FA5B94E65A}"/>
                </a:ext>
              </a:extLst>
            </p:cNvPr>
            <p:cNvPicPr>
              <a:picLocks noChangeAspect="1"/>
            </p:cNvPicPr>
            <p:nvPr/>
          </p:nvPicPr>
          <p:blipFill>
            <a:blip r:embed="rId2"/>
            <a:stretch>
              <a:fillRect/>
            </a:stretch>
          </p:blipFill>
          <p:spPr>
            <a:xfrm>
              <a:off x="2653692" y="768932"/>
              <a:ext cx="6087600" cy="1640819"/>
            </a:xfrm>
            <a:prstGeom prst="rect">
              <a:avLst/>
            </a:prstGeom>
          </p:spPr>
        </p:pic>
        <p:sp>
          <p:nvSpPr>
            <p:cNvPr id="9" name="Retângulo 8">
              <a:extLst>
                <a:ext uri="{FF2B5EF4-FFF2-40B4-BE49-F238E27FC236}">
                  <a16:creationId xmlns:a16="http://schemas.microsoft.com/office/drawing/2014/main" id="{C273BC11-0D59-4AA7-9514-C16299292133}"/>
                </a:ext>
              </a:extLst>
            </p:cNvPr>
            <p:cNvSpPr/>
            <p:nvPr/>
          </p:nvSpPr>
          <p:spPr>
            <a:xfrm>
              <a:off x="2653689" y="1952252"/>
              <a:ext cx="6087600" cy="47804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grpSp>
      <p:sp>
        <p:nvSpPr>
          <p:cNvPr id="10" name="Título 1">
            <a:extLst>
              <a:ext uri="{FF2B5EF4-FFF2-40B4-BE49-F238E27FC236}">
                <a16:creationId xmlns:a16="http://schemas.microsoft.com/office/drawing/2014/main" id="{E8A0E158-1678-4BD1-8DC7-DD83C43443F9}"/>
              </a:ext>
            </a:extLst>
          </p:cNvPr>
          <p:cNvSpPr txBox="1">
            <a:spLocks/>
          </p:cNvSpPr>
          <p:nvPr/>
        </p:nvSpPr>
        <p:spPr>
          <a:xfrm>
            <a:off x="769009" y="41372"/>
            <a:ext cx="11610794" cy="754077"/>
          </a:xfrm>
          <a:prstGeom prst="rect">
            <a:avLst/>
          </a:prstGeom>
        </p:spPr>
        <p:txBody>
          <a:bodyPr>
            <a:normAutofit/>
          </a:bodyPr>
          <a:lstStyle>
            <a:lvl1pPr algn="l" defTabSz="914400" rtl="0" eaLnBrk="1" latinLnBrk="0" hangingPunct="1">
              <a:lnSpc>
                <a:spcPct val="90000"/>
              </a:lnSpc>
              <a:spcBef>
                <a:spcPct val="0"/>
              </a:spcBef>
              <a:buNone/>
              <a:defRPr lang="pt-BR" sz="2400" b="1" kern="1200" dirty="0">
                <a:solidFill>
                  <a:schemeClr val="bg1"/>
                </a:solidFill>
                <a:latin typeface="+mn-lt"/>
                <a:ea typeface="+mn-ea"/>
                <a:cs typeface="+mn-cs"/>
              </a:defRPr>
            </a:lvl1pPr>
          </a:lstStyle>
          <a:p>
            <a:r>
              <a:rPr lang="pt-BR" altLang="pt-BR"/>
              <a:t>Cenário econômico e premissas</a:t>
            </a:r>
            <a:endParaRPr lang="pt-BR"/>
          </a:p>
        </p:txBody>
      </p:sp>
    </p:spTree>
    <p:extLst>
      <p:ext uri="{BB962C8B-B14F-4D97-AF65-F5344CB8AC3E}">
        <p14:creationId xmlns:p14="http://schemas.microsoft.com/office/powerpoint/2010/main" val="7547832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2">
            <a:extLst>
              <a:ext uri="{FF2B5EF4-FFF2-40B4-BE49-F238E27FC236}">
                <a16:creationId xmlns:a16="http://schemas.microsoft.com/office/drawing/2014/main" id="{3754E4F7-BC46-4225-A1C7-126D2BC3B916}"/>
              </a:ext>
            </a:extLst>
          </p:cNvPr>
          <p:cNvSpPr txBox="1">
            <a:spLocks/>
          </p:cNvSpPr>
          <p:nvPr/>
        </p:nvSpPr>
        <p:spPr>
          <a:xfrm>
            <a:off x="491301" y="55085"/>
            <a:ext cx="11612563" cy="511163"/>
          </a:xfrm>
          <a:prstGeom prst="rect">
            <a:avLst/>
          </a:prstGeom>
        </p:spPr>
        <p:txBody>
          <a:bodyPr>
            <a:normAutofit/>
          </a:bodyPr>
          <a:lstStyle>
            <a:lvl1pPr algn="l" defTabSz="914400" rtl="0" eaLnBrk="1" latinLnBrk="0" hangingPunct="1">
              <a:lnSpc>
                <a:spcPct val="90000"/>
              </a:lnSpc>
              <a:spcBef>
                <a:spcPct val="0"/>
              </a:spcBef>
              <a:buNone/>
              <a:defRPr lang="pt-BR" sz="2400" b="1" kern="1200" dirty="0">
                <a:solidFill>
                  <a:schemeClr val="bg1"/>
                </a:solidFill>
                <a:latin typeface="+mn-lt"/>
                <a:ea typeface="+mn-ea"/>
                <a:cs typeface="+mn-cs"/>
              </a:defRPr>
            </a:lvl1pPr>
          </a:lstStyle>
          <a:p>
            <a:pPr>
              <a:defRPr/>
            </a:pPr>
            <a:r>
              <a:rPr lang="pt-BR" altLang="pt-BR"/>
              <a:t>Previsão de carga 2022-2026 – 1ª Revisão Quadrimestral</a:t>
            </a:r>
          </a:p>
        </p:txBody>
      </p:sp>
      <p:grpSp>
        <p:nvGrpSpPr>
          <p:cNvPr id="11" name="Agrupar 10">
            <a:extLst>
              <a:ext uri="{FF2B5EF4-FFF2-40B4-BE49-F238E27FC236}">
                <a16:creationId xmlns:a16="http://schemas.microsoft.com/office/drawing/2014/main" id="{E822551F-1D47-426F-A008-907A4A960770}"/>
              </a:ext>
            </a:extLst>
          </p:cNvPr>
          <p:cNvGrpSpPr/>
          <p:nvPr/>
        </p:nvGrpSpPr>
        <p:grpSpPr>
          <a:xfrm>
            <a:off x="1503190" y="1290501"/>
            <a:ext cx="8544933" cy="4052062"/>
            <a:chOff x="1503190" y="1660369"/>
            <a:chExt cx="8544933" cy="4052062"/>
          </a:xfrm>
        </p:grpSpPr>
        <p:pic>
          <p:nvPicPr>
            <p:cNvPr id="12" name="Imagem 11">
              <a:extLst>
                <a:ext uri="{FF2B5EF4-FFF2-40B4-BE49-F238E27FC236}">
                  <a16:creationId xmlns:a16="http://schemas.microsoft.com/office/drawing/2014/main" id="{586303C0-021D-4CC7-8D3C-9142C2EB54A1}"/>
                </a:ext>
              </a:extLst>
            </p:cNvPr>
            <p:cNvPicPr>
              <a:picLocks noChangeAspect="1"/>
            </p:cNvPicPr>
            <p:nvPr/>
          </p:nvPicPr>
          <p:blipFill>
            <a:blip r:embed="rId2"/>
            <a:stretch>
              <a:fillRect/>
            </a:stretch>
          </p:blipFill>
          <p:spPr>
            <a:xfrm>
              <a:off x="1503190" y="1660369"/>
              <a:ext cx="8544933" cy="4052062"/>
            </a:xfrm>
            <a:prstGeom prst="rect">
              <a:avLst/>
            </a:prstGeom>
          </p:spPr>
        </p:pic>
        <p:sp>
          <p:nvSpPr>
            <p:cNvPr id="13" name="Seta: Curva para Baixo 12">
              <a:extLst>
                <a:ext uri="{FF2B5EF4-FFF2-40B4-BE49-F238E27FC236}">
                  <a16:creationId xmlns:a16="http://schemas.microsoft.com/office/drawing/2014/main" id="{31D93CDC-29AD-43A3-82B4-359DFCED40AF}"/>
                </a:ext>
              </a:extLst>
            </p:cNvPr>
            <p:cNvSpPr/>
            <p:nvPr/>
          </p:nvSpPr>
          <p:spPr>
            <a:xfrm rot="20716764">
              <a:off x="2641600" y="3520145"/>
              <a:ext cx="2318327" cy="332509"/>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14" name="Seta: Curva para Baixo 13">
              <a:extLst>
                <a:ext uri="{FF2B5EF4-FFF2-40B4-BE49-F238E27FC236}">
                  <a16:creationId xmlns:a16="http://schemas.microsoft.com/office/drawing/2014/main" id="{1EAB23CC-5748-4F11-962E-5EF685AB5848}"/>
                </a:ext>
              </a:extLst>
            </p:cNvPr>
            <p:cNvSpPr/>
            <p:nvPr/>
          </p:nvSpPr>
          <p:spPr>
            <a:xfrm rot="21083981">
              <a:off x="4932821" y="3114547"/>
              <a:ext cx="1776506" cy="332509"/>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15" name="Seta: Curva para Baixo 14">
              <a:extLst>
                <a:ext uri="{FF2B5EF4-FFF2-40B4-BE49-F238E27FC236}">
                  <a16:creationId xmlns:a16="http://schemas.microsoft.com/office/drawing/2014/main" id="{E5652FC7-4C56-4DF7-B97F-220361B0F7A9}"/>
                </a:ext>
              </a:extLst>
            </p:cNvPr>
            <p:cNvSpPr/>
            <p:nvPr/>
          </p:nvSpPr>
          <p:spPr>
            <a:xfrm rot="20574054">
              <a:off x="7437225" y="2525607"/>
              <a:ext cx="2433974" cy="332509"/>
            </a:xfrm>
            <a:prstGeom prst="curvedDown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endParaRPr>
            </a:p>
          </p:txBody>
        </p:sp>
        <p:sp>
          <p:nvSpPr>
            <p:cNvPr id="16" name="CaixaDeTexto 15">
              <a:extLst>
                <a:ext uri="{FF2B5EF4-FFF2-40B4-BE49-F238E27FC236}">
                  <a16:creationId xmlns:a16="http://schemas.microsoft.com/office/drawing/2014/main" id="{2C320D77-BC8E-486B-8FB8-88456A0659A8}"/>
                </a:ext>
              </a:extLst>
            </p:cNvPr>
            <p:cNvSpPr txBox="1"/>
            <p:nvPr/>
          </p:nvSpPr>
          <p:spPr>
            <a:xfrm>
              <a:off x="3326114" y="3067229"/>
              <a:ext cx="1141659" cy="369332"/>
            </a:xfrm>
            <a:prstGeom prst="rect">
              <a:avLst/>
            </a:prstGeom>
            <a:noFill/>
          </p:spPr>
          <p:txBody>
            <a:bodyPr wrap="none" lIns="91440" tIns="45720" rIns="91440" bIns="45720" rtlCol="0" anchor="t">
              <a:spAutoFit/>
            </a:bodyPr>
            <a:lstStyle/>
            <a:p>
              <a:r>
                <a:rPr lang="pt-BR">
                  <a:solidFill>
                    <a:srgbClr val="002060"/>
                  </a:solidFill>
                </a:rPr>
                <a:t>+ 3,6% </a:t>
              </a:r>
              <a:r>
                <a:rPr lang="pt-BR" err="1">
                  <a:solidFill>
                    <a:srgbClr val="002060"/>
                  </a:solidFill>
                </a:rPr>
                <a:t>a.a</a:t>
              </a:r>
              <a:endParaRPr lang="pt-BR">
                <a:solidFill>
                  <a:srgbClr val="002060"/>
                </a:solidFill>
                <a:cs typeface="Calibri" panose="020F0502020204030204"/>
              </a:endParaRPr>
            </a:p>
          </p:txBody>
        </p:sp>
        <p:sp>
          <p:nvSpPr>
            <p:cNvPr id="17" name="CaixaDeTexto 16">
              <a:extLst>
                <a:ext uri="{FF2B5EF4-FFF2-40B4-BE49-F238E27FC236}">
                  <a16:creationId xmlns:a16="http://schemas.microsoft.com/office/drawing/2014/main" id="{FE957010-C3AB-4DB4-9DA2-D397A1B3AD72}"/>
                </a:ext>
              </a:extLst>
            </p:cNvPr>
            <p:cNvSpPr txBox="1"/>
            <p:nvPr/>
          </p:nvSpPr>
          <p:spPr>
            <a:xfrm>
              <a:off x="5364087" y="2697897"/>
              <a:ext cx="1141659" cy="369332"/>
            </a:xfrm>
            <a:prstGeom prst="rect">
              <a:avLst/>
            </a:prstGeom>
            <a:noFill/>
          </p:spPr>
          <p:txBody>
            <a:bodyPr wrap="none" lIns="91440" tIns="45720" rIns="91440" bIns="45720" rtlCol="0" anchor="t">
              <a:spAutoFit/>
            </a:bodyPr>
            <a:lstStyle/>
            <a:p>
              <a:r>
                <a:rPr lang="pt-BR">
                  <a:solidFill>
                    <a:srgbClr val="002060"/>
                  </a:solidFill>
                </a:rPr>
                <a:t>+ 1,2% </a:t>
              </a:r>
              <a:r>
                <a:rPr lang="pt-BR" err="1">
                  <a:solidFill>
                    <a:srgbClr val="002060"/>
                  </a:solidFill>
                </a:rPr>
                <a:t>a.a</a:t>
              </a:r>
              <a:endParaRPr lang="pt-BR">
                <a:solidFill>
                  <a:srgbClr val="002060"/>
                </a:solidFill>
                <a:cs typeface="Calibri" panose="020F0502020204030204"/>
              </a:endParaRPr>
            </a:p>
          </p:txBody>
        </p:sp>
        <p:sp>
          <p:nvSpPr>
            <p:cNvPr id="18" name="CaixaDeTexto 17">
              <a:extLst>
                <a:ext uri="{FF2B5EF4-FFF2-40B4-BE49-F238E27FC236}">
                  <a16:creationId xmlns:a16="http://schemas.microsoft.com/office/drawing/2014/main" id="{D1FAA018-5D58-4019-A3B6-E10612B5528D}"/>
                </a:ext>
              </a:extLst>
            </p:cNvPr>
            <p:cNvSpPr txBox="1"/>
            <p:nvPr/>
          </p:nvSpPr>
          <p:spPr>
            <a:xfrm>
              <a:off x="8108592" y="2171472"/>
              <a:ext cx="1088760" cy="369332"/>
            </a:xfrm>
            <a:prstGeom prst="rect">
              <a:avLst/>
            </a:prstGeom>
            <a:noFill/>
          </p:spPr>
          <p:txBody>
            <a:bodyPr wrap="none" lIns="91440" tIns="45720" rIns="91440" bIns="45720" rtlCol="0" anchor="t">
              <a:spAutoFit/>
            </a:bodyPr>
            <a:lstStyle/>
            <a:p>
              <a:r>
                <a:rPr lang="pt-BR">
                  <a:solidFill>
                    <a:schemeClr val="accent2">
                      <a:lumMod val="75000"/>
                    </a:schemeClr>
                  </a:solidFill>
                </a:rPr>
                <a:t>+3,1% </a:t>
              </a:r>
              <a:r>
                <a:rPr lang="pt-BR" err="1">
                  <a:solidFill>
                    <a:schemeClr val="accent2">
                      <a:lumMod val="75000"/>
                    </a:schemeClr>
                  </a:solidFill>
                </a:rPr>
                <a:t>a.a</a:t>
              </a:r>
              <a:endParaRPr lang="pt-BR">
                <a:solidFill>
                  <a:schemeClr val="accent2">
                    <a:lumMod val="75000"/>
                  </a:schemeClr>
                </a:solidFill>
                <a:cs typeface="Calibri" panose="020F0502020204030204"/>
              </a:endParaRPr>
            </a:p>
          </p:txBody>
        </p:sp>
        <p:sp>
          <p:nvSpPr>
            <p:cNvPr id="19" name="CaixaDeTexto 18">
              <a:extLst>
                <a:ext uri="{FF2B5EF4-FFF2-40B4-BE49-F238E27FC236}">
                  <a16:creationId xmlns:a16="http://schemas.microsoft.com/office/drawing/2014/main" id="{3859866B-3A46-48F7-B822-0BD72CD77BC1}"/>
                </a:ext>
              </a:extLst>
            </p:cNvPr>
            <p:cNvSpPr txBox="1"/>
            <p:nvPr/>
          </p:nvSpPr>
          <p:spPr>
            <a:xfrm rot="16200000">
              <a:off x="6635535" y="2731730"/>
              <a:ext cx="910185" cy="523220"/>
            </a:xfrm>
            <a:prstGeom prst="rect">
              <a:avLst/>
            </a:prstGeom>
            <a:solidFill>
              <a:schemeClr val="bg1"/>
            </a:solidFill>
          </p:spPr>
          <p:txBody>
            <a:bodyPr wrap="none" rtlCol="0">
              <a:spAutoFit/>
            </a:bodyPr>
            <a:lstStyle/>
            <a:p>
              <a:pPr algn="ctr"/>
              <a:r>
                <a:rPr lang="pt-BR" sz="1400">
                  <a:solidFill>
                    <a:schemeClr val="accent1">
                      <a:lumMod val="75000"/>
                    </a:schemeClr>
                  </a:solidFill>
                </a:rPr>
                <a:t>Pandemia</a:t>
              </a:r>
            </a:p>
            <a:p>
              <a:pPr algn="ctr"/>
              <a:r>
                <a:rPr lang="pt-BR" sz="1400">
                  <a:solidFill>
                    <a:schemeClr val="accent1">
                      <a:lumMod val="75000"/>
                    </a:schemeClr>
                  </a:solidFill>
                </a:rPr>
                <a:t>COVID-19</a:t>
              </a:r>
            </a:p>
          </p:txBody>
        </p:sp>
      </p:grpSp>
      <p:sp>
        <p:nvSpPr>
          <p:cNvPr id="20" name="Texto_Info">
            <a:extLst>
              <a:ext uri="{FF2B5EF4-FFF2-40B4-BE49-F238E27FC236}">
                <a16:creationId xmlns:a16="http://schemas.microsoft.com/office/drawing/2014/main" id="{7EB8DD4A-7DF6-4638-AD8D-41CB7F52A917}"/>
              </a:ext>
            </a:extLst>
          </p:cNvPr>
          <p:cNvSpPr/>
          <p:nvPr/>
        </p:nvSpPr>
        <p:spPr>
          <a:xfrm>
            <a:off x="593766" y="5514674"/>
            <a:ext cx="11208506" cy="1151106"/>
          </a:xfrm>
          <a:prstGeom prst="rect">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just">
              <a:spcBef>
                <a:spcPts val="600"/>
              </a:spcBef>
            </a:pPr>
            <a:r>
              <a:rPr lang="pt-BR" sz="1600" b="1">
                <a:solidFill>
                  <a:srgbClr val="002060"/>
                </a:solidFill>
              </a:rPr>
              <a:t>Pandemia COVID-19</a:t>
            </a:r>
            <a:r>
              <a:rPr lang="pt-BR" sz="1600">
                <a:solidFill>
                  <a:srgbClr val="002060"/>
                </a:solidFill>
              </a:rPr>
              <a:t>: No ano de 2020, a atividade econômica recuou significativamente, majoritariamente em decorrência das medidas de isolamento adotadas no país para a contenção da COVID-19. Um dos reflexos da redução da atividade econômica pode ser observado na queda do PIB em 3,9% nesse ano. A carga do SIN seguiu a mesma tendência do PIB, recuando 1,5%, interrompendo a tendência de crescimento observada em 2019.</a:t>
            </a:r>
          </a:p>
        </p:txBody>
      </p:sp>
    </p:spTree>
    <p:extLst>
      <p:ext uri="{BB962C8B-B14F-4D97-AF65-F5344CB8AC3E}">
        <p14:creationId xmlns:p14="http://schemas.microsoft.com/office/powerpoint/2010/main" val="17732546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89857567-BCDD-4304-AE20-CCEF33F70EAC}"/>
              </a:ext>
            </a:extLst>
          </p:cNvPr>
          <p:cNvPicPr>
            <a:picLocks noChangeAspect="1"/>
          </p:cNvPicPr>
          <p:nvPr/>
        </p:nvPicPr>
        <p:blipFill rotWithShape="1">
          <a:blip r:embed="rId2"/>
          <a:srcRect t="11754"/>
          <a:stretch/>
        </p:blipFill>
        <p:spPr>
          <a:xfrm>
            <a:off x="1397050" y="1390602"/>
            <a:ext cx="9041152" cy="4901150"/>
          </a:xfrm>
          <a:prstGeom prst="rect">
            <a:avLst/>
          </a:prstGeom>
        </p:spPr>
      </p:pic>
      <p:sp>
        <p:nvSpPr>
          <p:cNvPr id="5" name="Título 2">
            <a:extLst>
              <a:ext uri="{FF2B5EF4-FFF2-40B4-BE49-F238E27FC236}">
                <a16:creationId xmlns:a16="http://schemas.microsoft.com/office/drawing/2014/main" id="{3754E4F7-BC46-4225-A1C7-126D2BC3B916}"/>
              </a:ext>
            </a:extLst>
          </p:cNvPr>
          <p:cNvSpPr txBox="1">
            <a:spLocks/>
          </p:cNvSpPr>
          <p:nvPr/>
        </p:nvSpPr>
        <p:spPr>
          <a:xfrm>
            <a:off x="491301" y="55085"/>
            <a:ext cx="11612563" cy="511163"/>
          </a:xfrm>
          <a:prstGeom prst="rect">
            <a:avLst/>
          </a:prstGeom>
        </p:spPr>
        <p:txBody>
          <a:bodyPr>
            <a:normAutofit/>
          </a:bodyPr>
          <a:lstStyle>
            <a:lvl1pPr algn="l" defTabSz="914400" rtl="0" eaLnBrk="1" latinLnBrk="0" hangingPunct="1">
              <a:lnSpc>
                <a:spcPct val="90000"/>
              </a:lnSpc>
              <a:spcBef>
                <a:spcPct val="0"/>
              </a:spcBef>
              <a:buNone/>
              <a:defRPr lang="pt-BR" sz="2400" b="1" kern="1200" dirty="0">
                <a:solidFill>
                  <a:schemeClr val="bg1"/>
                </a:solidFill>
                <a:latin typeface="+mn-lt"/>
                <a:ea typeface="+mn-ea"/>
                <a:cs typeface="+mn-cs"/>
              </a:defRPr>
            </a:lvl1pPr>
          </a:lstStyle>
          <a:p>
            <a:pPr>
              <a:defRPr/>
            </a:pPr>
            <a:r>
              <a:rPr lang="pt-BR" altLang="pt-BR"/>
              <a:t>Previsão de carga 2022-2026 – 1ª Revisão Quadrimestral</a:t>
            </a:r>
          </a:p>
        </p:txBody>
      </p:sp>
    </p:spTree>
    <p:extLst>
      <p:ext uri="{BB962C8B-B14F-4D97-AF65-F5344CB8AC3E}">
        <p14:creationId xmlns:p14="http://schemas.microsoft.com/office/powerpoint/2010/main" val="33351137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2">
            <a:extLst>
              <a:ext uri="{FF2B5EF4-FFF2-40B4-BE49-F238E27FC236}">
                <a16:creationId xmlns:a16="http://schemas.microsoft.com/office/drawing/2014/main" id="{3754E4F7-BC46-4225-A1C7-126D2BC3B916}"/>
              </a:ext>
            </a:extLst>
          </p:cNvPr>
          <p:cNvSpPr txBox="1">
            <a:spLocks/>
          </p:cNvSpPr>
          <p:nvPr/>
        </p:nvSpPr>
        <p:spPr>
          <a:xfrm>
            <a:off x="491301" y="55085"/>
            <a:ext cx="11612563" cy="511163"/>
          </a:xfrm>
          <a:prstGeom prst="rect">
            <a:avLst/>
          </a:prstGeom>
        </p:spPr>
        <p:txBody>
          <a:bodyPr>
            <a:normAutofit/>
          </a:bodyPr>
          <a:lstStyle>
            <a:lvl1pPr algn="l" defTabSz="914400" rtl="0" eaLnBrk="1" latinLnBrk="0" hangingPunct="1">
              <a:lnSpc>
                <a:spcPct val="90000"/>
              </a:lnSpc>
              <a:spcBef>
                <a:spcPct val="0"/>
              </a:spcBef>
              <a:buNone/>
              <a:defRPr lang="pt-BR" sz="2400" b="1" kern="1200" dirty="0">
                <a:solidFill>
                  <a:schemeClr val="bg1"/>
                </a:solidFill>
                <a:latin typeface="+mn-lt"/>
                <a:ea typeface="+mn-ea"/>
                <a:cs typeface="+mn-cs"/>
              </a:defRPr>
            </a:lvl1pPr>
          </a:lstStyle>
          <a:p>
            <a:pPr>
              <a:defRPr/>
            </a:pPr>
            <a:r>
              <a:rPr lang="pt-BR" altLang="pt-BR"/>
              <a:t>Previsão de carga 2022-2026 – 1ª Revisão Quadrimestral</a:t>
            </a:r>
          </a:p>
        </p:txBody>
      </p:sp>
      <p:sp>
        <p:nvSpPr>
          <p:cNvPr id="6" name="CaixaDeTexto 2">
            <a:extLst>
              <a:ext uri="{FF2B5EF4-FFF2-40B4-BE49-F238E27FC236}">
                <a16:creationId xmlns:a16="http://schemas.microsoft.com/office/drawing/2014/main" id="{8A2D0CDB-F66A-4A10-8503-587FE99731D5}"/>
              </a:ext>
            </a:extLst>
          </p:cNvPr>
          <p:cNvSpPr txBox="1">
            <a:spLocks noChangeArrowheads="1"/>
          </p:cNvSpPr>
          <p:nvPr/>
        </p:nvSpPr>
        <p:spPr bwMode="auto">
          <a:xfrm>
            <a:off x="703908" y="3103346"/>
            <a:ext cx="3212123" cy="132343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5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3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pPr>
            <a:r>
              <a:rPr lang="pt-BR" sz="2000">
                <a:solidFill>
                  <a:srgbClr val="002060"/>
                </a:solidFill>
                <a:latin typeface="Calibri" panose="020F0502020204030204" pitchFamily="34" charset="0"/>
              </a:rPr>
              <a:t>1ª Rev. Quadrimestral</a:t>
            </a:r>
            <a:endParaRPr lang="pt-BR" altLang="pt-BR" sz="2000" b="1">
              <a:solidFill>
                <a:srgbClr val="002060"/>
              </a:solidFill>
              <a:latin typeface="Calibri" panose="020F0502020204030204" pitchFamily="34" charset="0"/>
            </a:endParaRPr>
          </a:p>
          <a:p>
            <a:pPr algn="ctr">
              <a:spcBef>
                <a:spcPct val="0"/>
              </a:spcBef>
              <a:buNone/>
            </a:pPr>
            <a:r>
              <a:rPr lang="pt-BR" altLang="pt-BR" sz="2000" b="1">
                <a:solidFill>
                  <a:srgbClr val="002060"/>
                </a:solidFill>
                <a:latin typeface="Calibri" panose="020F0502020204030204" pitchFamily="34" charset="0"/>
              </a:rPr>
              <a:t>Crescimento Médio do Período 2022-2026</a:t>
            </a:r>
            <a:br>
              <a:rPr lang="pt-BR" altLang="pt-BR" sz="2000" b="1">
                <a:solidFill>
                  <a:srgbClr val="002060"/>
                </a:solidFill>
                <a:latin typeface="Calibri" panose="020F0502020204030204" pitchFamily="34" charset="0"/>
              </a:rPr>
            </a:br>
            <a:r>
              <a:rPr lang="pt-BR" altLang="pt-BR" sz="2000" b="1">
                <a:solidFill>
                  <a:srgbClr val="002060"/>
                </a:solidFill>
                <a:latin typeface="Calibri" panose="020F0502020204030204" pitchFamily="34" charset="0"/>
              </a:rPr>
              <a:t>PIB = 2,0%   Carga = 3,1%</a:t>
            </a:r>
            <a:endParaRPr lang="pt-BR" altLang="pt-BR" sz="1800" b="1">
              <a:solidFill>
                <a:srgbClr val="002060"/>
              </a:solidFill>
              <a:latin typeface="Calibri" panose="020F0502020204030204" pitchFamily="34" charset="0"/>
            </a:endParaRPr>
          </a:p>
        </p:txBody>
      </p:sp>
      <p:grpSp>
        <p:nvGrpSpPr>
          <p:cNvPr id="7" name="Agrupar 6">
            <a:extLst>
              <a:ext uri="{FF2B5EF4-FFF2-40B4-BE49-F238E27FC236}">
                <a16:creationId xmlns:a16="http://schemas.microsoft.com/office/drawing/2014/main" id="{96C8D952-970D-4CB1-93E9-4768D7315931}"/>
              </a:ext>
            </a:extLst>
          </p:cNvPr>
          <p:cNvGrpSpPr/>
          <p:nvPr/>
        </p:nvGrpSpPr>
        <p:grpSpPr>
          <a:xfrm>
            <a:off x="4119937" y="860773"/>
            <a:ext cx="7870004" cy="5766057"/>
            <a:chOff x="4119937" y="860773"/>
            <a:chExt cx="7870004" cy="5766057"/>
          </a:xfrm>
        </p:grpSpPr>
        <p:sp>
          <p:nvSpPr>
            <p:cNvPr id="8" name="Título 1">
              <a:extLst>
                <a:ext uri="{FF2B5EF4-FFF2-40B4-BE49-F238E27FC236}">
                  <a16:creationId xmlns:a16="http://schemas.microsoft.com/office/drawing/2014/main" id="{0FD7AE3D-93F1-4D1A-93FB-CA10907DBAD2}"/>
                </a:ext>
              </a:extLst>
            </p:cNvPr>
            <p:cNvSpPr txBox="1">
              <a:spLocks/>
            </p:cNvSpPr>
            <p:nvPr/>
          </p:nvSpPr>
          <p:spPr bwMode="auto">
            <a:xfrm>
              <a:off x="4187143" y="860773"/>
              <a:ext cx="7715138" cy="760413"/>
            </a:xfrm>
            <a:prstGeom prst="rect">
              <a:avLst/>
            </a:prstGeom>
            <a:noFill/>
            <a:ln>
              <a:noFill/>
            </a:ln>
          </p:spPr>
          <p:txBody>
            <a:bodyPr anchor="ctr"/>
            <a:lstStyle>
              <a:lvl1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5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3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defRPr/>
              </a:pPr>
              <a:r>
                <a:rPr lang="pt-BR" sz="1600" b="1">
                  <a:solidFill>
                    <a:srgbClr val="002060"/>
                  </a:solidFill>
                  <a:latin typeface="+mn-lt"/>
                </a:rPr>
                <a:t>SIN e Subsistemas - Projeção da carga de energia </a:t>
              </a:r>
            </a:p>
            <a:p>
              <a:pPr eaLnBrk="1" hangingPunct="1">
                <a:spcBef>
                  <a:spcPct val="0"/>
                </a:spcBef>
                <a:buFontTx/>
                <a:buNone/>
                <a:defRPr/>
              </a:pPr>
              <a:r>
                <a:rPr lang="pt-BR" sz="1600" b="1">
                  <a:solidFill>
                    <a:srgbClr val="002060"/>
                  </a:solidFill>
                  <a:latin typeface="+mn-lt"/>
                </a:rPr>
                <a:t>(MW médios e em %)</a:t>
              </a:r>
              <a:endParaRPr lang="pt-BR" altLang="pt-BR" sz="2400" b="1">
                <a:solidFill>
                  <a:srgbClr val="002060"/>
                </a:solidFill>
                <a:latin typeface="+mn-lt"/>
              </a:endParaRPr>
            </a:p>
          </p:txBody>
        </p:sp>
        <p:pic>
          <p:nvPicPr>
            <p:cNvPr id="9" name="Imagem 8">
              <a:extLst>
                <a:ext uri="{FF2B5EF4-FFF2-40B4-BE49-F238E27FC236}">
                  <a16:creationId xmlns:a16="http://schemas.microsoft.com/office/drawing/2014/main" id="{312469B2-537E-43E4-8EEC-339E9834BD92}"/>
                </a:ext>
              </a:extLst>
            </p:cNvPr>
            <p:cNvPicPr>
              <a:picLocks noChangeAspect="1"/>
            </p:cNvPicPr>
            <p:nvPr/>
          </p:nvPicPr>
          <p:blipFill>
            <a:blip r:embed="rId2"/>
            <a:stretch>
              <a:fillRect/>
            </a:stretch>
          </p:blipFill>
          <p:spPr>
            <a:xfrm>
              <a:off x="4187143" y="1624533"/>
              <a:ext cx="7782250" cy="5002297"/>
            </a:xfrm>
            <a:prstGeom prst="rect">
              <a:avLst/>
            </a:prstGeom>
          </p:spPr>
        </p:pic>
        <p:sp>
          <p:nvSpPr>
            <p:cNvPr id="10" name="Retângulo 9">
              <a:extLst>
                <a:ext uri="{FF2B5EF4-FFF2-40B4-BE49-F238E27FC236}">
                  <a16:creationId xmlns:a16="http://schemas.microsoft.com/office/drawing/2014/main" id="{6846A007-1C14-458E-822D-820748AD6EC2}"/>
                </a:ext>
              </a:extLst>
            </p:cNvPr>
            <p:cNvSpPr/>
            <p:nvPr/>
          </p:nvSpPr>
          <p:spPr>
            <a:xfrm>
              <a:off x="4119937" y="3267182"/>
              <a:ext cx="7870004" cy="161304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a:p>
          </p:txBody>
        </p:sp>
      </p:grpSp>
    </p:spTree>
    <p:extLst>
      <p:ext uri="{BB962C8B-B14F-4D97-AF65-F5344CB8AC3E}">
        <p14:creationId xmlns:p14="http://schemas.microsoft.com/office/powerpoint/2010/main" val="781441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pt-BR"/>
              <a:t>Agenda</a:t>
            </a:r>
          </a:p>
        </p:txBody>
      </p:sp>
      <p:sp>
        <p:nvSpPr>
          <p:cNvPr id="5" name="Espaço Reservado para Conteúdo 4"/>
          <p:cNvSpPr>
            <a:spLocks noGrp="1"/>
          </p:cNvSpPr>
          <p:nvPr>
            <p:ph idx="1"/>
          </p:nvPr>
        </p:nvSpPr>
        <p:spPr>
          <a:xfrm>
            <a:off x="659312" y="637099"/>
            <a:ext cx="10655300" cy="5590664"/>
          </a:xfrm>
        </p:spPr>
        <p:txBody>
          <a:bodyPr/>
          <a:lstStyle/>
          <a:p>
            <a:pPr>
              <a:spcBef>
                <a:spcPts val="600"/>
              </a:spcBef>
            </a:pPr>
            <a:r>
              <a:rPr lang="pt-BR" sz="2000"/>
              <a:t>Pontos de Destaque</a:t>
            </a:r>
          </a:p>
          <a:p>
            <a:pPr>
              <a:spcBef>
                <a:spcPts val="600"/>
              </a:spcBef>
            </a:pPr>
            <a:r>
              <a:rPr lang="pt-BR" sz="2000"/>
              <a:t>Análise do comportamento do PLD de abril de 2022</a:t>
            </a:r>
          </a:p>
          <a:p>
            <a:pPr lvl="1">
              <a:spcBef>
                <a:spcPts val="600"/>
              </a:spcBef>
            </a:pPr>
            <a:r>
              <a:rPr lang="pt-BR" sz="2000"/>
              <a:t>Cenário </a:t>
            </a:r>
            <a:r>
              <a:rPr lang="pt-BR" sz="2000" err="1"/>
              <a:t>Hidrometeorológico</a:t>
            </a:r>
            <a:endParaRPr lang="pt-BR" sz="2000"/>
          </a:p>
          <a:p>
            <a:pPr lvl="1">
              <a:spcBef>
                <a:spcPts val="600"/>
              </a:spcBef>
            </a:pPr>
            <a:r>
              <a:rPr lang="pt-BR" sz="2000"/>
              <a:t>Análise e Acompanhamento da Carga</a:t>
            </a:r>
          </a:p>
          <a:p>
            <a:pPr lvl="1">
              <a:spcBef>
                <a:spcPts val="600"/>
              </a:spcBef>
            </a:pPr>
            <a:r>
              <a:rPr lang="pt-BR" sz="2000"/>
              <a:t>Previsibilidade para o cálculo do PLD</a:t>
            </a:r>
          </a:p>
          <a:p>
            <a:pPr lvl="1">
              <a:spcBef>
                <a:spcPts val="600"/>
              </a:spcBef>
            </a:pPr>
            <a:r>
              <a:rPr lang="pt-BR" sz="2000"/>
              <a:t>Histórico do PLD</a:t>
            </a:r>
          </a:p>
          <a:p>
            <a:pPr lvl="1">
              <a:spcBef>
                <a:spcPts val="600"/>
              </a:spcBef>
            </a:pPr>
            <a:r>
              <a:rPr lang="pt-BR" sz="2000"/>
              <a:t>DECOMP</a:t>
            </a:r>
          </a:p>
          <a:p>
            <a:pPr lvl="1">
              <a:spcBef>
                <a:spcPts val="600"/>
              </a:spcBef>
            </a:pPr>
            <a:r>
              <a:rPr lang="pt-BR" sz="2000"/>
              <a:t>DESSEM</a:t>
            </a:r>
          </a:p>
          <a:p>
            <a:pPr>
              <a:spcBef>
                <a:spcPts val="600"/>
              </a:spcBef>
            </a:pPr>
            <a:r>
              <a:rPr lang="pt-BR" sz="2000"/>
              <a:t>Próximos Encontros do PLD</a:t>
            </a:r>
          </a:p>
        </p:txBody>
      </p:sp>
    </p:spTree>
    <p:extLst>
      <p:ext uri="{BB962C8B-B14F-4D97-AF65-F5344CB8AC3E}">
        <p14:creationId xmlns:p14="http://schemas.microsoft.com/office/powerpoint/2010/main" val="10576712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2">
            <a:extLst>
              <a:ext uri="{FF2B5EF4-FFF2-40B4-BE49-F238E27FC236}">
                <a16:creationId xmlns:a16="http://schemas.microsoft.com/office/drawing/2014/main" id="{3754E4F7-BC46-4225-A1C7-126D2BC3B916}"/>
              </a:ext>
            </a:extLst>
          </p:cNvPr>
          <p:cNvSpPr txBox="1">
            <a:spLocks/>
          </p:cNvSpPr>
          <p:nvPr/>
        </p:nvSpPr>
        <p:spPr>
          <a:xfrm>
            <a:off x="491301" y="55085"/>
            <a:ext cx="11612563" cy="511163"/>
          </a:xfrm>
          <a:prstGeom prst="rect">
            <a:avLst/>
          </a:prstGeom>
        </p:spPr>
        <p:txBody>
          <a:bodyPr>
            <a:normAutofit/>
          </a:bodyPr>
          <a:lstStyle>
            <a:lvl1pPr algn="l" defTabSz="914400" rtl="0" eaLnBrk="1" latinLnBrk="0" hangingPunct="1">
              <a:lnSpc>
                <a:spcPct val="90000"/>
              </a:lnSpc>
              <a:spcBef>
                <a:spcPct val="0"/>
              </a:spcBef>
              <a:buNone/>
              <a:defRPr lang="pt-BR" sz="2400" b="1" kern="1200" dirty="0">
                <a:solidFill>
                  <a:schemeClr val="bg1"/>
                </a:solidFill>
                <a:latin typeface="+mn-lt"/>
                <a:ea typeface="+mn-ea"/>
                <a:cs typeface="+mn-cs"/>
              </a:defRPr>
            </a:lvl1pPr>
          </a:lstStyle>
          <a:p>
            <a:pPr>
              <a:defRPr/>
            </a:pPr>
            <a:r>
              <a:rPr lang="pt-BR" altLang="pt-BR"/>
              <a:t>Previsão de carga 2022-2026 – 1ª Revisão Quadrimestral</a:t>
            </a:r>
          </a:p>
        </p:txBody>
      </p:sp>
      <p:pic>
        <p:nvPicPr>
          <p:cNvPr id="11" name="Imagem 10">
            <a:extLst>
              <a:ext uri="{FF2B5EF4-FFF2-40B4-BE49-F238E27FC236}">
                <a16:creationId xmlns:a16="http://schemas.microsoft.com/office/drawing/2014/main" id="{E4182C37-AC07-4753-BAD8-B416515484DC}"/>
              </a:ext>
            </a:extLst>
          </p:cNvPr>
          <p:cNvPicPr>
            <a:picLocks noChangeAspect="1"/>
          </p:cNvPicPr>
          <p:nvPr/>
        </p:nvPicPr>
        <p:blipFill rotWithShape="1">
          <a:blip r:embed="rId2"/>
          <a:srcRect l="3204" t="84418" r="3733"/>
          <a:stretch/>
        </p:blipFill>
        <p:spPr>
          <a:xfrm>
            <a:off x="1634162" y="5890047"/>
            <a:ext cx="8413961" cy="865426"/>
          </a:xfrm>
          <a:prstGeom prst="rect">
            <a:avLst/>
          </a:prstGeom>
        </p:spPr>
      </p:pic>
      <p:pic>
        <p:nvPicPr>
          <p:cNvPr id="12" name="Imagem 11">
            <a:extLst>
              <a:ext uri="{FF2B5EF4-FFF2-40B4-BE49-F238E27FC236}">
                <a16:creationId xmlns:a16="http://schemas.microsoft.com/office/drawing/2014/main" id="{F1FAFEB3-EF09-445F-BD52-E3F213A28C2A}"/>
              </a:ext>
            </a:extLst>
          </p:cNvPr>
          <p:cNvPicPr>
            <a:picLocks noChangeAspect="1"/>
          </p:cNvPicPr>
          <p:nvPr/>
        </p:nvPicPr>
        <p:blipFill>
          <a:blip r:embed="rId3"/>
          <a:stretch>
            <a:fillRect/>
          </a:stretch>
        </p:blipFill>
        <p:spPr>
          <a:xfrm>
            <a:off x="1501723" y="1029984"/>
            <a:ext cx="8546400" cy="4798032"/>
          </a:xfrm>
          <a:prstGeom prst="rect">
            <a:avLst/>
          </a:prstGeom>
        </p:spPr>
      </p:pic>
    </p:spTree>
    <p:extLst>
      <p:ext uri="{BB962C8B-B14F-4D97-AF65-F5344CB8AC3E}">
        <p14:creationId xmlns:p14="http://schemas.microsoft.com/office/powerpoint/2010/main" val="34112872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2">
            <a:extLst>
              <a:ext uri="{FF2B5EF4-FFF2-40B4-BE49-F238E27FC236}">
                <a16:creationId xmlns:a16="http://schemas.microsoft.com/office/drawing/2014/main" id="{3754E4F7-BC46-4225-A1C7-126D2BC3B916}"/>
              </a:ext>
            </a:extLst>
          </p:cNvPr>
          <p:cNvSpPr txBox="1">
            <a:spLocks/>
          </p:cNvSpPr>
          <p:nvPr/>
        </p:nvSpPr>
        <p:spPr>
          <a:xfrm>
            <a:off x="491301" y="55085"/>
            <a:ext cx="11612563" cy="511163"/>
          </a:xfrm>
          <a:prstGeom prst="rect">
            <a:avLst/>
          </a:prstGeom>
        </p:spPr>
        <p:txBody>
          <a:bodyPr>
            <a:normAutofit/>
          </a:bodyPr>
          <a:lstStyle>
            <a:lvl1pPr algn="l" defTabSz="914400" rtl="0" eaLnBrk="1" latinLnBrk="0" hangingPunct="1">
              <a:lnSpc>
                <a:spcPct val="90000"/>
              </a:lnSpc>
              <a:spcBef>
                <a:spcPct val="0"/>
              </a:spcBef>
              <a:buNone/>
              <a:defRPr lang="pt-BR" sz="2400" b="1" kern="1200" dirty="0">
                <a:solidFill>
                  <a:schemeClr val="bg1"/>
                </a:solidFill>
                <a:latin typeface="+mn-lt"/>
                <a:ea typeface="+mn-ea"/>
                <a:cs typeface="+mn-cs"/>
              </a:defRPr>
            </a:lvl1pPr>
          </a:lstStyle>
          <a:p>
            <a:pPr>
              <a:defRPr/>
            </a:pPr>
            <a:r>
              <a:rPr lang="pt-BR" altLang="pt-BR"/>
              <a:t>Previsão de carga 2022-2026 – 1ª Revisão Quadrimestral</a:t>
            </a:r>
          </a:p>
        </p:txBody>
      </p:sp>
      <p:pic>
        <p:nvPicPr>
          <p:cNvPr id="11" name="Imagem 10">
            <a:extLst>
              <a:ext uri="{FF2B5EF4-FFF2-40B4-BE49-F238E27FC236}">
                <a16:creationId xmlns:a16="http://schemas.microsoft.com/office/drawing/2014/main" id="{52606B45-86BC-48DC-B07A-A208D4BF4794}"/>
              </a:ext>
            </a:extLst>
          </p:cNvPr>
          <p:cNvPicPr>
            <a:picLocks noChangeAspect="1"/>
          </p:cNvPicPr>
          <p:nvPr/>
        </p:nvPicPr>
        <p:blipFill>
          <a:blip r:embed="rId2"/>
          <a:stretch>
            <a:fillRect/>
          </a:stretch>
        </p:blipFill>
        <p:spPr>
          <a:xfrm>
            <a:off x="718716" y="1593034"/>
            <a:ext cx="10717553" cy="4394199"/>
          </a:xfrm>
          <a:prstGeom prst="rect">
            <a:avLst/>
          </a:prstGeom>
        </p:spPr>
      </p:pic>
    </p:spTree>
    <p:extLst>
      <p:ext uri="{BB962C8B-B14F-4D97-AF65-F5344CB8AC3E}">
        <p14:creationId xmlns:p14="http://schemas.microsoft.com/office/powerpoint/2010/main" val="36841276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2">
            <a:extLst>
              <a:ext uri="{FF2B5EF4-FFF2-40B4-BE49-F238E27FC236}">
                <a16:creationId xmlns:a16="http://schemas.microsoft.com/office/drawing/2014/main" id="{3754E4F7-BC46-4225-A1C7-126D2BC3B916}"/>
              </a:ext>
            </a:extLst>
          </p:cNvPr>
          <p:cNvSpPr txBox="1">
            <a:spLocks/>
          </p:cNvSpPr>
          <p:nvPr/>
        </p:nvSpPr>
        <p:spPr>
          <a:xfrm>
            <a:off x="491301" y="55085"/>
            <a:ext cx="11612563" cy="511163"/>
          </a:xfrm>
          <a:prstGeom prst="rect">
            <a:avLst/>
          </a:prstGeom>
        </p:spPr>
        <p:txBody>
          <a:bodyPr>
            <a:normAutofit/>
          </a:bodyPr>
          <a:lstStyle>
            <a:lvl1pPr algn="l" defTabSz="914400" rtl="0" eaLnBrk="1" latinLnBrk="0" hangingPunct="1">
              <a:lnSpc>
                <a:spcPct val="90000"/>
              </a:lnSpc>
              <a:spcBef>
                <a:spcPct val="0"/>
              </a:spcBef>
              <a:buNone/>
              <a:defRPr lang="pt-BR" sz="2400" b="1" kern="1200" dirty="0">
                <a:solidFill>
                  <a:schemeClr val="bg1"/>
                </a:solidFill>
                <a:latin typeface="+mn-lt"/>
                <a:ea typeface="+mn-ea"/>
                <a:cs typeface="+mn-cs"/>
              </a:defRPr>
            </a:lvl1pPr>
          </a:lstStyle>
          <a:p>
            <a:pPr>
              <a:defRPr/>
            </a:pPr>
            <a:r>
              <a:rPr lang="pt-BR" altLang="pt-BR"/>
              <a:t>Previsão de carga 2022-2026 – 1ª Revisão Quadrimestral</a:t>
            </a:r>
          </a:p>
        </p:txBody>
      </p:sp>
      <p:pic>
        <p:nvPicPr>
          <p:cNvPr id="6" name="Imagem 5">
            <a:extLst>
              <a:ext uri="{FF2B5EF4-FFF2-40B4-BE49-F238E27FC236}">
                <a16:creationId xmlns:a16="http://schemas.microsoft.com/office/drawing/2014/main" id="{748E4B5A-1105-4EF7-AB0E-5FAF8102CED5}"/>
              </a:ext>
            </a:extLst>
          </p:cNvPr>
          <p:cNvPicPr>
            <a:picLocks noChangeAspect="1"/>
          </p:cNvPicPr>
          <p:nvPr/>
        </p:nvPicPr>
        <p:blipFill>
          <a:blip r:embed="rId2"/>
          <a:stretch>
            <a:fillRect/>
          </a:stretch>
        </p:blipFill>
        <p:spPr>
          <a:xfrm>
            <a:off x="1601449" y="895350"/>
            <a:ext cx="8546400" cy="4818896"/>
          </a:xfrm>
          <a:prstGeom prst="rect">
            <a:avLst/>
          </a:prstGeom>
        </p:spPr>
      </p:pic>
      <p:grpSp>
        <p:nvGrpSpPr>
          <p:cNvPr id="7" name="Agrupar 6">
            <a:extLst>
              <a:ext uri="{FF2B5EF4-FFF2-40B4-BE49-F238E27FC236}">
                <a16:creationId xmlns:a16="http://schemas.microsoft.com/office/drawing/2014/main" id="{E81FF0A8-BAE4-4821-8A7E-5868AF275088}"/>
              </a:ext>
            </a:extLst>
          </p:cNvPr>
          <p:cNvGrpSpPr/>
          <p:nvPr/>
        </p:nvGrpSpPr>
        <p:grpSpPr>
          <a:xfrm>
            <a:off x="1634162" y="5890047"/>
            <a:ext cx="8413961" cy="865426"/>
            <a:chOff x="1634162" y="5890047"/>
            <a:chExt cx="8413961" cy="865426"/>
          </a:xfrm>
        </p:grpSpPr>
        <p:pic>
          <p:nvPicPr>
            <p:cNvPr id="8" name="Imagem 7">
              <a:extLst>
                <a:ext uri="{FF2B5EF4-FFF2-40B4-BE49-F238E27FC236}">
                  <a16:creationId xmlns:a16="http://schemas.microsoft.com/office/drawing/2014/main" id="{23F0EAE1-2346-4045-AA62-C9E2E2B927DF}"/>
                </a:ext>
              </a:extLst>
            </p:cNvPr>
            <p:cNvPicPr>
              <a:picLocks noChangeAspect="1"/>
            </p:cNvPicPr>
            <p:nvPr/>
          </p:nvPicPr>
          <p:blipFill rotWithShape="1">
            <a:blip r:embed="rId3"/>
            <a:srcRect l="3204" t="84418" r="3733"/>
            <a:stretch/>
          </p:blipFill>
          <p:spPr>
            <a:xfrm>
              <a:off x="1634162" y="5890047"/>
              <a:ext cx="8413961" cy="865426"/>
            </a:xfrm>
            <a:prstGeom prst="rect">
              <a:avLst/>
            </a:prstGeom>
          </p:spPr>
        </p:pic>
        <p:sp>
          <p:nvSpPr>
            <p:cNvPr id="9" name="CaixaDeTexto 8">
              <a:extLst>
                <a:ext uri="{FF2B5EF4-FFF2-40B4-BE49-F238E27FC236}">
                  <a16:creationId xmlns:a16="http://schemas.microsoft.com/office/drawing/2014/main" id="{24A875F2-7CE0-4923-AC25-AC5323DB1688}"/>
                </a:ext>
              </a:extLst>
            </p:cNvPr>
            <p:cNvSpPr txBox="1"/>
            <p:nvPr/>
          </p:nvSpPr>
          <p:spPr>
            <a:xfrm>
              <a:off x="6503542" y="6246688"/>
              <a:ext cx="750014" cy="400110"/>
            </a:xfrm>
            <a:prstGeom prst="rect">
              <a:avLst/>
            </a:prstGeom>
            <a:noFill/>
          </p:spPr>
          <p:txBody>
            <a:bodyPr wrap="square" rtlCol="0">
              <a:spAutoFit/>
            </a:bodyPr>
            <a:lstStyle/>
            <a:p>
              <a:r>
                <a:rPr lang="pt-BR" sz="2000" b="1">
                  <a:highlight>
                    <a:srgbClr val="FFFFFF"/>
                  </a:highlight>
                </a:rPr>
                <a:t>2,7%</a:t>
              </a:r>
            </a:p>
          </p:txBody>
        </p:sp>
      </p:grpSp>
    </p:spTree>
    <p:extLst>
      <p:ext uri="{BB962C8B-B14F-4D97-AF65-F5344CB8AC3E}">
        <p14:creationId xmlns:p14="http://schemas.microsoft.com/office/powerpoint/2010/main" val="4018224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2">
            <a:extLst>
              <a:ext uri="{FF2B5EF4-FFF2-40B4-BE49-F238E27FC236}">
                <a16:creationId xmlns:a16="http://schemas.microsoft.com/office/drawing/2014/main" id="{3754E4F7-BC46-4225-A1C7-126D2BC3B916}"/>
              </a:ext>
            </a:extLst>
          </p:cNvPr>
          <p:cNvSpPr txBox="1">
            <a:spLocks/>
          </p:cNvSpPr>
          <p:nvPr/>
        </p:nvSpPr>
        <p:spPr>
          <a:xfrm>
            <a:off x="491301" y="55085"/>
            <a:ext cx="11612563" cy="511163"/>
          </a:xfrm>
          <a:prstGeom prst="rect">
            <a:avLst/>
          </a:prstGeom>
        </p:spPr>
        <p:txBody>
          <a:bodyPr>
            <a:normAutofit/>
          </a:bodyPr>
          <a:lstStyle>
            <a:lvl1pPr algn="l" defTabSz="914400" rtl="0" eaLnBrk="1" latinLnBrk="0" hangingPunct="1">
              <a:lnSpc>
                <a:spcPct val="90000"/>
              </a:lnSpc>
              <a:spcBef>
                <a:spcPct val="0"/>
              </a:spcBef>
              <a:buNone/>
              <a:defRPr lang="pt-BR" sz="2400" b="1" kern="1200" dirty="0">
                <a:solidFill>
                  <a:schemeClr val="bg1"/>
                </a:solidFill>
                <a:latin typeface="+mn-lt"/>
                <a:ea typeface="+mn-ea"/>
                <a:cs typeface="+mn-cs"/>
              </a:defRPr>
            </a:lvl1pPr>
          </a:lstStyle>
          <a:p>
            <a:pPr>
              <a:defRPr/>
            </a:pPr>
            <a:r>
              <a:rPr lang="pt-BR" altLang="pt-BR"/>
              <a:t>Previsão de carga 2022-2026 – 1ª Revisão Quadrimestral</a:t>
            </a:r>
          </a:p>
        </p:txBody>
      </p:sp>
      <p:pic>
        <p:nvPicPr>
          <p:cNvPr id="6" name="Imagem 5">
            <a:extLst>
              <a:ext uri="{FF2B5EF4-FFF2-40B4-BE49-F238E27FC236}">
                <a16:creationId xmlns:a16="http://schemas.microsoft.com/office/drawing/2014/main" id="{60157AEF-B011-4FE9-99CB-78703E8412A4}"/>
              </a:ext>
            </a:extLst>
          </p:cNvPr>
          <p:cNvPicPr>
            <a:picLocks noChangeAspect="1"/>
          </p:cNvPicPr>
          <p:nvPr/>
        </p:nvPicPr>
        <p:blipFill>
          <a:blip r:embed="rId2"/>
          <a:stretch>
            <a:fillRect/>
          </a:stretch>
        </p:blipFill>
        <p:spPr>
          <a:xfrm>
            <a:off x="1634162" y="904125"/>
            <a:ext cx="8546400" cy="4894250"/>
          </a:xfrm>
          <a:prstGeom prst="rect">
            <a:avLst/>
          </a:prstGeom>
        </p:spPr>
      </p:pic>
      <p:grpSp>
        <p:nvGrpSpPr>
          <p:cNvPr id="7" name="Agrupar 6">
            <a:extLst>
              <a:ext uri="{FF2B5EF4-FFF2-40B4-BE49-F238E27FC236}">
                <a16:creationId xmlns:a16="http://schemas.microsoft.com/office/drawing/2014/main" id="{61C81B41-81BF-4631-8A4B-177E63F53CA7}"/>
              </a:ext>
            </a:extLst>
          </p:cNvPr>
          <p:cNvGrpSpPr/>
          <p:nvPr/>
        </p:nvGrpSpPr>
        <p:grpSpPr>
          <a:xfrm>
            <a:off x="1634162" y="5890047"/>
            <a:ext cx="8413961" cy="865426"/>
            <a:chOff x="1634162" y="5890047"/>
            <a:chExt cx="8413961" cy="865426"/>
          </a:xfrm>
        </p:grpSpPr>
        <p:pic>
          <p:nvPicPr>
            <p:cNvPr id="8" name="Imagem 7">
              <a:extLst>
                <a:ext uri="{FF2B5EF4-FFF2-40B4-BE49-F238E27FC236}">
                  <a16:creationId xmlns:a16="http://schemas.microsoft.com/office/drawing/2014/main" id="{F6198121-E677-4E2B-85F9-D70872BF63A0}"/>
                </a:ext>
              </a:extLst>
            </p:cNvPr>
            <p:cNvPicPr>
              <a:picLocks noChangeAspect="1"/>
            </p:cNvPicPr>
            <p:nvPr/>
          </p:nvPicPr>
          <p:blipFill rotWithShape="1">
            <a:blip r:embed="rId3"/>
            <a:srcRect l="3204" t="84418" r="3733"/>
            <a:stretch/>
          </p:blipFill>
          <p:spPr>
            <a:xfrm>
              <a:off x="1634162" y="5890047"/>
              <a:ext cx="8413961" cy="865426"/>
            </a:xfrm>
            <a:prstGeom prst="rect">
              <a:avLst/>
            </a:prstGeom>
          </p:spPr>
        </p:pic>
        <p:sp>
          <p:nvSpPr>
            <p:cNvPr id="9" name="CaixaDeTexto 8">
              <a:extLst>
                <a:ext uri="{FF2B5EF4-FFF2-40B4-BE49-F238E27FC236}">
                  <a16:creationId xmlns:a16="http://schemas.microsoft.com/office/drawing/2014/main" id="{CC53ADF3-CDCF-4D89-8CFD-F4E44C623E5E}"/>
                </a:ext>
              </a:extLst>
            </p:cNvPr>
            <p:cNvSpPr txBox="1"/>
            <p:nvPr/>
          </p:nvSpPr>
          <p:spPr>
            <a:xfrm>
              <a:off x="6524090" y="6246688"/>
              <a:ext cx="750014" cy="400110"/>
            </a:xfrm>
            <a:prstGeom prst="rect">
              <a:avLst/>
            </a:prstGeom>
            <a:noFill/>
          </p:spPr>
          <p:txBody>
            <a:bodyPr wrap="square" rtlCol="0">
              <a:spAutoFit/>
            </a:bodyPr>
            <a:lstStyle/>
            <a:p>
              <a:r>
                <a:rPr lang="pt-BR" sz="2000" b="1">
                  <a:highlight>
                    <a:srgbClr val="FFFFFF"/>
                  </a:highlight>
                </a:rPr>
                <a:t>3,0%</a:t>
              </a:r>
            </a:p>
          </p:txBody>
        </p:sp>
      </p:grpSp>
    </p:spTree>
    <p:extLst>
      <p:ext uri="{BB962C8B-B14F-4D97-AF65-F5344CB8AC3E}">
        <p14:creationId xmlns:p14="http://schemas.microsoft.com/office/powerpoint/2010/main" val="29826998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2">
            <a:extLst>
              <a:ext uri="{FF2B5EF4-FFF2-40B4-BE49-F238E27FC236}">
                <a16:creationId xmlns:a16="http://schemas.microsoft.com/office/drawing/2014/main" id="{3754E4F7-BC46-4225-A1C7-126D2BC3B916}"/>
              </a:ext>
            </a:extLst>
          </p:cNvPr>
          <p:cNvSpPr txBox="1">
            <a:spLocks/>
          </p:cNvSpPr>
          <p:nvPr/>
        </p:nvSpPr>
        <p:spPr>
          <a:xfrm>
            <a:off x="491301" y="55085"/>
            <a:ext cx="11612563" cy="511163"/>
          </a:xfrm>
          <a:prstGeom prst="rect">
            <a:avLst/>
          </a:prstGeom>
        </p:spPr>
        <p:txBody>
          <a:bodyPr>
            <a:normAutofit/>
          </a:bodyPr>
          <a:lstStyle>
            <a:lvl1pPr algn="l" defTabSz="914400" rtl="0" eaLnBrk="1" latinLnBrk="0" hangingPunct="1">
              <a:lnSpc>
                <a:spcPct val="90000"/>
              </a:lnSpc>
              <a:spcBef>
                <a:spcPct val="0"/>
              </a:spcBef>
              <a:buNone/>
              <a:defRPr lang="pt-BR" sz="2400" b="1" kern="1200" dirty="0">
                <a:solidFill>
                  <a:schemeClr val="bg1"/>
                </a:solidFill>
                <a:latin typeface="+mn-lt"/>
                <a:ea typeface="+mn-ea"/>
                <a:cs typeface="+mn-cs"/>
              </a:defRPr>
            </a:lvl1pPr>
          </a:lstStyle>
          <a:p>
            <a:pPr>
              <a:defRPr/>
            </a:pPr>
            <a:r>
              <a:rPr lang="pt-BR" altLang="pt-BR"/>
              <a:t>Previsão de carga 2022-2026 – 1ª Revisão Quadrimestral</a:t>
            </a:r>
          </a:p>
        </p:txBody>
      </p:sp>
      <p:pic>
        <p:nvPicPr>
          <p:cNvPr id="6" name="Imagem 5">
            <a:extLst>
              <a:ext uri="{FF2B5EF4-FFF2-40B4-BE49-F238E27FC236}">
                <a16:creationId xmlns:a16="http://schemas.microsoft.com/office/drawing/2014/main" id="{CEF400B2-CEE2-4FF9-809F-4DF7D245EB15}"/>
              </a:ext>
            </a:extLst>
          </p:cNvPr>
          <p:cNvPicPr>
            <a:picLocks noChangeAspect="1"/>
          </p:cNvPicPr>
          <p:nvPr/>
        </p:nvPicPr>
        <p:blipFill>
          <a:blip r:embed="rId2"/>
          <a:stretch>
            <a:fillRect/>
          </a:stretch>
        </p:blipFill>
        <p:spPr>
          <a:xfrm>
            <a:off x="1634162" y="1023940"/>
            <a:ext cx="8546400" cy="4829170"/>
          </a:xfrm>
          <a:prstGeom prst="rect">
            <a:avLst/>
          </a:prstGeom>
        </p:spPr>
      </p:pic>
      <p:grpSp>
        <p:nvGrpSpPr>
          <p:cNvPr id="7" name="Agrupar 6">
            <a:extLst>
              <a:ext uri="{FF2B5EF4-FFF2-40B4-BE49-F238E27FC236}">
                <a16:creationId xmlns:a16="http://schemas.microsoft.com/office/drawing/2014/main" id="{0C77A5AF-5D86-4A5F-B7E5-382C8FDF9C97}"/>
              </a:ext>
            </a:extLst>
          </p:cNvPr>
          <p:cNvGrpSpPr/>
          <p:nvPr/>
        </p:nvGrpSpPr>
        <p:grpSpPr>
          <a:xfrm>
            <a:off x="1634162" y="5899572"/>
            <a:ext cx="8413961" cy="865426"/>
            <a:chOff x="1634162" y="5890047"/>
            <a:chExt cx="8413961" cy="865426"/>
          </a:xfrm>
        </p:grpSpPr>
        <p:pic>
          <p:nvPicPr>
            <p:cNvPr id="8" name="Imagem 7">
              <a:extLst>
                <a:ext uri="{FF2B5EF4-FFF2-40B4-BE49-F238E27FC236}">
                  <a16:creationId xmlns:a16="http://schemas.microsoft.com/office/drawing/2014/main" id="{5DE46EFD-DC10-4CCF-A6F2-5DFC781AB3AA}"/>
                </a:ext>
              </a:extLst>
            </p:cNvPr>
            <p:cNvPicPr>
              <a:picLocks noChangeAspect="1"/>
            </p:cNvPicPr>
            <p:nvPr/>
          </p:nvPicPr>
          <p:blipFill rotWithShape="1">
            <a:blip r:embed="rId3"/>
            <a:srcRect l="3204" t="84418" r="3733"/>
            <a:stretch/>
          </p:blipFill>
          <p:spPr>
            <a:xfrm>
              <a:off x="1634162" y="5890047"/>
              <a:ext cx="8413961" cy="865426"/>
            </a:xfrm>
            <a:prstGeom prst="rect">
              <a:avLst/>
            </a:prstGeom>
          </p:spPr>
        </p:pic>
        <p:sp>
          <p:nvSpPr>
            <p:cNvPr id="9" name="CaixaDeTexto 8">
              <a:extLst>
                <a:ext uri="{FF2B5EF4-FFF2-40B4-BE49-F238E27FC236}">
                  <a16:creationId xmlns:a16="http://schemas.microsoft.com/office/drawing/2014/main" id="{5AAC8A21-0670-45B1-BC81-1E759F15E231}"/>
                </a:ext>
              </a:extLst>
            </p:cNvPr>
            <p:cNvSpPr txBox="1"/>
            <p:nvPr/>
          </p:nvSpPr>
          <p:spPr>
            <a:xfrm>
              <a:off x="6524090" y="6246688"/>
              <a:ext cx="750014" cy="400110"/>
            </a:xfrm>
            <a:prstGeom prst="rect">
              <a:avLst/>
            </a:prstGeom>
            <a:noFill/>
          </p:spPr>
          <p:txBody>
            <a:bodyPr wrap="square" rtlCol="0">
              <a:spAutoFit/>
            </a:bodyPr>
            <a:lstStyle/>
            <a:p>
              <a:r>
                <a:rPr lang="pt-BR" sz="2000" b="1">
                  <a:highlight>
                    <a:srgbClr val="FFFFFF"/>
                  </a:highlight>
                </a:rPr>
                <a:t>3,3%</a:t>
              </a:r>
            </a:p>
          </p:txBody>
        </p:sp>
      </p:grpSp>
    </p:spTree>
    <p:extLst>
      <p:ext uri="{BB962C8B-B14F-4D97-AF65-F5344CB8AC3E}">
        <p14:creationId xmlns:p14="http://schemas.microsoft.com/office/powerpoint/2010/main" val="32934409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2">
            <a:extLst>
              <a:ext uri="{FF2B5EF4-FFF2-40B4-BE49-F238E27FC236}">
                <a16:creationId xmlns:a16="http://schemas.microsoft.com/office/drawing/2014/main" id="{3754E4F7-BC46-4225-A1C7-126D2BC3B916}"/>
              </a:ext>
            </a:extLst>
          </p:cNvPr>
          <p:cNvSpPr txBox="1">
            <a:spLocks/>
          </p:cNvSpPr>
          <p:nvPr/>
        </p:nvSpPr>
        <p:spPr>
          <a:xfrm>
            <a:off x="491301" y="55085"/>
            <a:ext cx="11612563" cy="511163"/>
          </a:xfrm>
          <a:prstGeom prst="rect">
            <a:avLst/>
          </a:prstGeom>
        </p:spPr>
        <p:txBody>
          <a:bodyPr>
            <a:normAutofit/>
          </a:bodyPr>
          <a:lstStyle>
            <a:lvl1pPr algn="l" defTabSz="914400" rtl="0" eaLnBrk="1" latinLnBrk="0" hangingPunct="1">
              <a:lnSpc>
                <a:spcPct val="90000"/>
              </a:lnSpc>
              <a:spcBef>
                <a:spcPct val="0"/>
              </a:spcBef>
              <a:buNone/>
              <a:defRPr lang="pt-BR" sz="2400" b="1" kern="1200" dirty="0">
                <a:solidFill>
                  <a:schemeClr val="bg1"/>
                </a:solidFill>
                <a:latin typeface="+mn-lt"/>
                <a:ea typeface="+mn-ea"/>
                <a:cs typeface="+mn-cs"/>
              </a:defRPr>
            </a:lvl1pPr>
          </a:lstStyle>
          <a:p>
            <a:pPr>
              <a:defRPr/>
            </a:pPr>
            <a:r>
              <a:rPr lang="pt-BR" altLang="pt-BR"/>
              <a:t>Previsão de carga 2022-2026 – 1ª Revisão Quadrimestral</a:t>
            </a:r>
          </a:p>
        </p:txBody>
      </p:sp>
      <p:pic>
        <p:nvPicPr>
          <p:cNvPr id="6" name="Imagem 5">
            <a:extLst>
              <a:ext uri="{FF2B5EF4-FFF2-40B4-BE49-F238E27FC236}">
                <a16:creationId xmlns:a16="http://schemas.microsoft.com/office/drawing/2014/main" id="{E964DFAA-83E6-4D07-AD0B-61D57D0DBEF4}"/>
              </a:ext>
            </a:extLst>
          </p:cNvPr>
          <p:cNvPicPr>
            <a:picLocks noChangeAspect="1"/>
          </p:cNvPicPr>
          <p:nvPr/>
        </p:nvPicPr>
        <p:blipFill>
          <a:blip r:embed="rId2"/>
          <a:stretch>
            <a:fillRect/>
          </a:stretch>
        </p:blipFill>
        <p:spPr>
          <a:xfrm>
            <a:off x="1634162" y="1012698"/>
            <a:ext cx="8546400" cy="4894250"/>
          </a:xfrm>
          <a:prstGeom prst="rect">
            <a:avLst/>
          </a:prstGeom>
        </p:spPr>
      </p:pic>
      <p:grpSp>
        <p:nvGrpSpPr>
          <p:cNvPr id="7" name="Agrupar 6">
            <a:extLst>
              <a:ext uri="{FF2B5EF4-FFF2-40B4-BE49-F238E27FC236}">
                <a16:creationId xmlns:a16="http://schemas.microsoft.com/office/drawing/2014/main" id="{24A54EDB-FC51-445E-90C2-A370C7E7AA94}"/>
              </a:ext>
            </a:extLst>
          </p:cNvPr>
          <p:cNvGrpSpPr/>
          <p:nvPr/>
        </p:nvGrpSpPr>
        <p:grpSpPr>
          <a:xfrm>
            <a:off x="1634162" y="5920870"/>
            <a:ext cx="8413961" cy="865426"/>
            <a:chOff x="1634162" y="5890047"/>
            <a:chExt cx="8413961" cy="865426"/>
          </a:xfrm>
        </p:grpSpPr>
        <p:pic>
          <p:nvPicPr>
            <p:cNvPr id="8" name="Imagem 7">
              <a:extLst>
                <a:ext uri="{FF2B5EF4-FFF2-40B4-BE49-F238E27FC236}">
                  <a16:creationId xmlns:a16="http://schemas.microsoft.com/office/drawing/2014/main" id="{295544A2-0CE8-4C72-8C34-167B96DFCBCE}"/>
                </a:ext>
              </a:extLst>
            </p:cNvPr>
            <p:cNvPicPr>
              <a:picLocks noChangeAspect="1"/>
            </p:cNvPicPr>
            <p:nvPr/>
          </p:nvPicPr>
          <p:blipFill rotWithShape="1">
            <a:blip r:embed="rId3"/>
            <a:srcRect l="3204" t="84418" r="3733"/>
            <a:stretch/>
          </p:blipFill>
          <p:spPr>
            <a:xfrm>
              <a:off x="1634162" y="5890047"/>
              <a:ext cx="8413961" cy="865426"/>
            </a:xfrm>
            <a:prstGeom prst="rect">
              <a:avLst/>
            </a:prstGeom>
          </p:spPr>
        </p:pic>
        <p:sp>
          <p:nvSpPr>
            <p:cNvPr id="9" name="CaixaDeTexto 8">
              <a:extLst>
                <a:ext uri="{FF2B5EF4-FFF2-40B4-BE49-F238E27FC236}">
                  <a16:creationId xmlns:a16="http://schemas.microsoft.com/office/drawing/2014/main" id="{F84F1C83-A746-4E74-9535-147A361190DC}"/>
                </a:ext>
              </a:extLst>
            </p:cNvPr>
            <p:cNvSpPr txBox="1"/>
            <p:nvPr/>
          </p:nvSpPr>
          <p:spPr>
            <a:xfrm>
              <a:off x="6524090" y="6246688"/>
              <a:ext cx="750014" cy="400110"/>
            </a:xfrm>
            <a:prstGeom prst="rect">
              <a:avLst/>
            </a:prstGeom>
            <a:noFill/>
          </p:spPr>
          <p:txBody>
            <a:bodyPr wrap="square" rtlCol="0">
              <a:spAutoFit/>
            </a:bodyPr>
            <a:lstStyle/>
            <a:p>
              <a:r>
                <a:rPr lang="pt-BR" sz="2000" b="1">
                  <a:highlight>
                    <a:srgbClr val="FFFFFF"/>
                  </a:highlight>
                </a:rPr>
                <a:t>5,0%</a:t>
              </a:r>
            </a:p>
          </p:txBody>
        </p:sp>
      </p:grpSp>
    </p:spTree>
    <p:extLst>
      <p:ext uri="{BB962C8B-B14F-4D97-AF65-F5344CB8AC3E}">
        <p14:creationId xmlns:p14="http://schemas.microsoft.com/office/powerpoint/2010/main" val="41208263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pt-BR"/>
              <a:t>Agenda</a:t>
            </a:r>
          </a:p>
        </p:txBody>
      </p:sp>
      <p:sp>
        <p:nvSpPr>
          <p:cNvPr id="5" name="Espaço Reservado para Conteúdo 4"/>
          <p:cNvSpPr>
            <a:spLocks noGrp="1"/>
          </p:cNvSpPr>
          <p:nvPr>
            <p:ph idx="1"/>
          </p:nvPr>
        </p:nvSpPr>
        <p:spPr>
          <a:xfrm>
            <a:off x="659312" y="637099"/>
            <a:ext cx="10655300" cy="5590664"/>
          </a:xfrm>
        </p:spPr>
        <p:txBody>
          <a:bodyPr/>
          <a:lstStyle/>
          <a:p>
            <a:pPr>
              <a:spcBef>
                <a:spcPts val="600"/>
              </a:spcBef>
            </a:pPr>
            <a:r>
              <a:rPr lang="pt-BR" sz="2000">
                <a:solidFill>
                  <a:schemeClr val="bg2">
                    <a:lumMod val="50000"/>
                  </a:schemeClr>
                </a:solidFill>
              </a:rPr>
              <a:t>Pontos de Destaque</a:t>
            </a:r>
          </a:p>
          <a:p>
            <a:pPr>
              <a:spcBef>
                <a:spcPts val="600"/>
              </a:spcBef>
            </a:pPr>
            <a:r>
              <a:rPr lang="pt-BR" sz="2000"/>
              <a:t>Análise do comportamento do PLD de abril de 2022</a:t>
            </a:r>
          </a:p>
          <a:p>
            <a:pPr lvl="1">
              <a:spcBef>
                <a:spcPts val="600"/>
              </a:spcBef>
            </a:pPr>
            <a:r>
              <a:rPr lang="pt-BR" sz="2000">
                <a:solidFill>
                  <a:schemeClr val="bg2">
                    <a:lumMod val="50000"/>
                  </a:schemeClr>
                </a:solidFill>
              </a:rPr>
              <a:t>Cenário </a:t>
            </a:r>
            <a:r>
              <a:rPr lang="pt-BR" sz="2000" err="1">
                <a:solidFill>
                  <a:schemeClr val="bg2">
                    <a:lumMod val="50000"/>
                  </a:schemeClr>
                </a:solidFill>
              </a:rPr>
              <a:t>Hidrometeorológico</a:t>
            </a:r>
            <a:endParaRPr lang="pt-BR" sz="2000">
              <a:solidFill>
                <a:schemeClr val="bg2">
                  <a:lumMod val="50000"/>
                </a:schemeClr>
              </a:solidFill>
            </a:endParaRPr>
          </a:p>
          <a:p>
            <a:pPr lvl="1">
              <a:spcBef>
                <a:spcPts val="600"/>
              </a:spcBef>
            </a:pPr>
            <a:r>
              <a:rPr lang="pt-BR" sz="2000">
                <a:solidFill>
                  <a:schemeClr val="bg2">
                    <a:lumMod val="50000"/>
                  </a:schemeClr>
                </a:solidFill>
              </a:rPr>
              <a:t>Análise e Acompanhamento da Carga</a:t>
            </a:r>
          </a:p>
          <a:p>
            <a:pPr lvl="1">
              <a:spcBef>
                <a:spcPts val="600"/>
              </a:spcBef>
            </a:pPr>
            <a:r>
              <a:rPr lang="pt-BR" sz="2000"/>
              <a:t>Previsibilidade para o cálculo do PLD</a:t>
            </a:r>
          </a:p>
          <a:p>
            <a:pPr lvl="1">
              <a:spcBef>
                <a:spcPts val="600"/>
              </a:spcBef>
            </a:pPr>
            <a:r>
              <a:rPr lang="pt-BR" sz="2000">
                <a:solidFill>
                  <a:schemeClr val="bg2">
                    <a:lumMod val="50000"/>
                  </a:schemeClr>
                </a:solidFill>
              </a:rPr>
              <a:t>Histórico do PLD</a:t>
            </a:r>
          </a:p>
          <a:p>
            <a:pPr lvl="1">
              <a:spcBef>
                <a:spcPts val="600"/>
              </a:spcBef>
            </a:pPr>
            <a:r>
              <a:rPr lang="pt-BR" sz="2000">
                <a:solidFill>
                  <a:schemeClr val="bg2">
                    <a:lumMod val="50000"/>
                  </a:schemeClr>
                </a:solidFill>
              </a:rPr>
              <a:t>DECOMP</a:t>
            </a:r>
          </a:p>
          <a:p>
            <a:pPr lvl="1">
              <a:spcBef>
                <a:spcPts val="600"/>
              </a:spcBef>
            </a:pPr>
            <a:r>
              <a:rPr lang="pt-BR" sz="2000">
                <a:solidFill>
                  <a:schemeClr val="bg2">
                    <a:lumMod val="50000"/>
                  </a:schemeClr>
                </a:solidFill>
              </a:rPr>
              <a:t>DESSEM</a:t>
            </a:r>
          </a:p>
          <a:p>
            <a:pPr>
              <a:spcBef>
                <a:spcPts val="600"/>
              </a:spcBef>
            </a:pPr>
            <a:r>
              <a:rPr lang="pt-BR" sz="2000">
                <a:solidFill>
                  <a:schemeClr val="bg2">
                    <a:lumMod val="50000"/>
                  </a:schemeClr>
                </a:solidFill>
              </a:rPr>
              <a:t>Próximos Encontros do PLD</a:t>
            </a:r>
          </a:p>
        </p:txBody>
      </p:sp>
    </p:spTree>
    <p:extLst>
      <p:ext uri="{BB962C8B-B14F-4D97-AF65-F5344CB8AC3E}">
        <p14:creationId xmlns:p14="http://schemas.microsoft.com/office/powerpoint/2010/main" val="22167499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498080" y="38100"/>
            <a:ext cx="9496819" cy="424732"/>
          </a:xfrm>
        </p:spPr>
        <p:txBody>
          <a:bodyPr/>
          <a:lstStyle/>
          <a:p>
            <a:r>
              <a:rPr lang="pt-BR"/>
              <a:t>Restrições Enquadradas na Previsibilidade para Cálculo do PLD</a:t>
            </a:r>
          </a:p>
        </p:txBody>
      </p:sp>
      <p:sp>
        <p:nvSpPr>
          <p:cNvPr id="7" name="Espaço Reservado para Conteúdo 6">
            <a:extLst>
              <a:ext uri="{FF2B5EF4-FFF2-40B4-BE49-F238E27FC236}">
                <a16:creationId xmlns:a16="http://schemas.microsoft.com/office/drawing/2014/main" id="{4BD1ED23-9593-418A-BC37-9A0F4D04727E}"/>
              </a:ext>
            </a:extLst>
          </p:cNvPr>
          <p:cNvSpPr>
            <a:spLocks noGrp="1"/>
          </p:cNvSpPr>
          <p:nvPr>
            <p:ph idx="1"/>
          </p:nvPr>
        </p:nvSpPr>
        <p:spPr/>
        <p:txBody>
          <a:bodyPr/>
          <a:lstStyle/>
          <a:p>
            <a:pPr algn="just"/>
            <a:r>
              <a:rPr lang="pt-BR" u="sng"/>
              <a:t>Resolução CNPE nº 22/2021</a:t>
            </a:r>
          </a:p>
          <a:p>
            <a:pPr marL="273050" indent="0" algn="just">
              <a:buNone/>
            </a:pPr>
            <a:r>
              <a:rPr lang="pt-BR" b="0"/>
              <a:t>“Art. 6º A gestão dos dados de entrada da cadeia de modelos computacionais de suporte ao planejamento e à programação da operação eletroenergética e de formação de preço no setor de energia elétrica será regulada e fiscalizada pela Agência Nacional de Energia Elétrica - ANEEL.</a:t>
            </a:r>
          </a:p>
          <a:p>
            <a:pPr marL="273050" indent="0" algn="just">
              <a:buNone/>
            </a:pPr>
            <a:r>
              <a:rPr lang="pt-BR" b="0"/>
              <a:t>§ 1º O ONS deverá considerar, na definição da política operativa, a melhor representação possível nos modelos computacionais do Sistema Interligado Nacional e de suas restrições operativas por meio dos dados de entrada, sob regulação e fiscalização da ANEEL.</a:t>
            </a:r>
          </a:p>
          <a:p>
            <a:pPr marL="273050" indent="0" algn="just">
              <a:buNone/>
            </a:pPr>
            <a:r>
              <a:rPr lang="pt-BR" b="0"/>
              <a:t>§ 2º </a:t>
            </a:r>
            <a:r>
              <a:rPr lang="pt-BR" u="sng"/>
              <a:t>Alterações nos dados de entrada que não decorrerem de correção de erros ou de atualização com calendário predefinido, conforme regulação da ANEEL, deverão ser comunicadas aos agentes com antecedência não inferior a um mês do Programa Mensal de Operação - PMO em que serão implementadas para que tenham efeitos na formação de preço.</a:t>
            </a:r>
            <a:endParaRPr lang="pt-BR" b="0"/>
          </a:p>
          <a:p>
            <a:pPr marL="273050" indent="0" algn="just">
              <a:buNone/>
            </a:pPr>
            <a:r>
              <a:rPr lang="pt-BR" b="0"/>
              <a:t>Em relação a antecedência não inferior a um mês do PMO em que serão implementadas, indicamos que:</a:t>
            </a:r>
          </a:p>
          <a:p>
            <a:pPr marL="558800" indent="-285750" algn="just"/>
            <a:r>
              <a:rPr lang="pt-BR" u="sng"/>
              <a:t>Serão consideradas para o PMO de maio de 2022, </a:t>
            </a:r>
            <a:r>
              <a:rPr lang="pt-BR" b="0"/>
              <a:t>as alterações nos dados de entrada que não decorrerem de correção de erros ou de atualização com calendário predefinido, conforme regulação da ANEEL, </a:t>
            </a:r>
            <a:r>
              <a:rPr lang="pt-BR" u="sng"/>
              <a:t>que sejam divulgados até o dia 29/03/2022.</a:t>
            </a:r>
          </a:p>
          <a:p>
            <a:pPr marL="558800" indent="-285750" algn="just"/>
            <a:r>
              <a:rPr lang="pt-BR" u="sng"/>
              <a:t>Serão consideradas para o PMO de junho de 2022, </a:t>
            </a:r>
            <a:r>
              <a:rPr lang="pt-BR" b="0"/>
              <a:t>as alterações nos dados de entrada que não decorrerem de correção de erros ou de atualização com calendário predefinido, conforme regulação da ANEEL,</a:t>
            </a:r>
            <a:r>
              <a:rPr lang="pt-BR" u="sng"/>
              <a:t> que sejam divulgados até o dia 27/04/2022.</a:t>
            </a:r>
          </a:p>
          <a:p>
            <a:pPr marL="558800" indent="-285750" algn="just"/>
            <a:endParaRPr lang="pt-BR" u="sng"/>
          </a:p>
          <a:p>
            <a:pPr marL="558800" indent="-285750" algn="just"/>
            <a:endParaRPr lang="pt-BR" u="sng"/>
          </a:p>
        </p:txBody>
      </p:sp>
    </p:spTree>
    <p:extLst>
      <p:ext uri="{BB962C8B-B14F-4D97-AF65-F5344CB8AC3E}">
        <p14:creationId xmlns:p14="http://schemas.microsoft.com/office/powerpoint/2010/main" val="25756673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pt-BR"/>
              <a:t>Agenda</a:t>
            </a:r>
          </a:p>
        </p:txBody>
      </p:sp>
      <p:sp>
        <p:nvSpPr>
          <p:cNvPr id="5" name="Espaço Reservado para Conteúdo 4"/>
          <p:cNvSpPr>
            <a:spLocks noGrp="1"/>
          </p:cNvSpPr>
          <p:nvPr>
            <p:ph idx="1"/>
          </p:nvPr>
        </p:nvSpPr>
        <p:spPr>
          <a:xfrm>
            <a:off x="659312" y="637099"/>
            <a:ext cx="10655300" cy="5590664"/>
          </a:xfrm>
        </p:spPr>
        <p:txBody>
          <a:bodyPr/>
          <a:lstStyle/>
          <a:p>
            <a:pPr>
              <a:spcBef>
                <a:spcPts val="600"/>
              </a:spcBef>
            </a:pPr>
            <a:r>
              <a:rPr lang="pt-BR" sz="2000">
                <a:solidFill>
                  <a:schemeClr val="bg2">
                    <a:lumMod val="50000"/>
                  </a:schemeClr>
                </a:solidFill>
              </a:rPr>
              <a:t>Pontos de Destaque</a:t>
            </a:r>
          </a:p>
          <a:p>
            <a:pPr>
              <a:spcBef>
                <a:spcPts val="600"/>
              </a:spcBef>
            </a:pPr>
            <a:r>
              <a:rPr lang="pt-BR" sz="2000"/>
              <a:t>Análise do comportamento do PLD de abril de 2022</a:t>
            </a:r>
          </a:p>
          <a:p>
            <a:pPr lvl="1">
              <a:spcBef>
                <a:spcPts val="600"/>
              </a:spcBef>
            </a:pPr>
            <a:r>
              <a:rPr lang="pt-BR" sz="2000">
                <a:solidFill>
                  <a:schemeClr val="bg2">
                    <a:lumMod val="50000"/>
                  </a:schemeClr>
                </a:solidFill>
              </a:rPr>
              <a:t>Cenário </a:t>
            </a:r>
            <a:r>
              <a:rPr lang="pt-BR" sz="2000" err="1">
                <a:solidFill>
                  <a:schemeClr val="bg2">
                    <a:lumMod val="50000"/>
                  </a:schemeClr>
                </a:solidFill>
              </a:rPr>
              <a:t>Hidrometeorológico</a:t>
            </a:r>
            <a:endParaRPr lang="pt-BR" sz="2000">
              <a:solidFill>
                <a:schemeClr val="bg2">
                  <a:lumMod val="50000"/>
                </a:schemeClr>
              </a:solidFill>
            </a:endParaRPr>
          </a:p>
          <a:p>
            <a:pPr lvl="1">
              <a:spcBef>
                <a:spcPts val="600"/>
              </a:spcBef>
            </a:pPr>
            <a:r>
              <a:rPr lang="pt-BR" sz="2000">
                <a:solidFill>
                  <a:schemeClr val="bg2">
                    <a:lumMod val="50000"/>
                  </a:schemeClr>
                </a:solidFill>
              </a:rPr>
              <a:t>Análise e Acompanhamento da Carga</a:t>
            </a:r>
          </a:p>
          <a:p>
            <a:pPr lvl="1">
              <a:spcBef>
                <a:spcPts val="600"/>
              </a:spcBef>
            </a:pPr>
            <a:r>
              <a:rPr lang="pt-BR" sz="2000">
                <a:solidFill>
                  <a:schemeClr val="tx1">
                    <a:lumMod val="50000"/>
                    <a:lumOff val="50000"/>
                  </a:schemeClr>
                </a:solidFill>
              </a:rPr>
              <a:t>Previsibilidade para o cálculo do PLD</a:t>
            </a:r>
          </a:p>
          <a:p>
            <a:pPr lvl="1">
              <a:spcBef>
                <a:spcPts val="600"/>
              </a:spcBef>
            </a:pPr>
            <a:r>
              <a:rPr lang="pt-BR" sz="2000"/>
              <a:t>Histórico do PLD</a:t>
            </a:r>
          </a:p>
          <a:p>
            <a:pPr lvl="1">
              <a:spcBef>
                <a:spcPts val="600"/>
              </a:spcBef>
            </a:pPr>
            <a:r>
              <a:rPr lang="pt-BR" sz="2000">
                <a:solidFill>
                  <a:schemeClr val="bg2">
                    <a:lumMod val="50000"/>
                  </a:schemeClr>
                </a:solidFill>
              </a:rPr>
              <a:t>DECOMP</a:t>
            </a:r>
          </a:p>
          <a:p>
            <a:pPr lvl="1">
              <a:spcBef>
                <a:spcPts val="600"/>
              </a:spcBef>
            </a:pPr>
            <a:r>
              <a:rPr lang="pt-BR" sz="2000">
                <a:solidFill>
                  <a:schemeClr val="bg2">
                    <a:lumMod val="50000"/>
                  </a:schemeClr>
                </a:solidFill>
              </a:rPr>
              <a:t>DESSEM</a:t>
            </a:r>
          </a:p>
          <a:p>
            <a:pPr>
              <a:spcBef>
                <a:spcPts val="600"/>
              </a:spcBef>
            </a:pPr>
            <a:r>
              <a:rPr lang="pt-BR" sz="2000">
                <a:solidFill>
                  <a:schemeClr val="bg2">
                    <a:lumMod val="50000"/>
                  </a:schemeClr>
                </a:solidFill>
              </a:rPr>
              <a:t>Próximos Encontros do PLD</a:t>
            </a:r>
          </a:p>
        </p:txBody>
      </p:sp>
    </p:spTree>
    <p:extLst>
      <p:ext uri="{BB962C8B-B14F-4D97-AF65-F5344CB8AC3E}">
        <p14:creationId xmlns:p14="http://schemas.microsoft.com/office/powerpoint/2010/main" val="158565684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pt-BR"/>
              <a:t>Comportamento do Preço – Abril de 2022</a:t>
            </a:r>
          </a:p>
        </p:txBody>
      </p:sp>
      <p:graphicFrame>
        <p:nvGraphicFramePr>
          <p:cNvPr id="6" name="Gráfico 5">
            <a:extLst>
              <a:ext uri="{FF2B5EF4-FFF2-40B4-BE49-F238E27FC236}">
                <a16:creationId xmlns:a16="http://schemas.microsoft.com/office/drawing/2014/main" id="{00000000-0008-0000-0100-000002000000}"/>
              </a:ext>
            </a:extLst>
          </p:cNvPr>
          <p:cNvGraphicFramePr>
            <a:graphicFrameLocks noGrp="1"/>
          </p:cNvGraphicFramePr>
          <p:nvPr>
            <p:extLst>
              <p:ext uri="{D42A27DB-BD31-4B8C-83A1-F6EECF244321}">
                <p14:modId xmlns:p14="http://schemas.microsoft.com/office/powerpoint/2010/main" val="3821133894"/>
              </p:ext>
            </p:extLst>
          </p:nvPr>
        </p:nvGraphicFramePr>
        <p:xfrm>
          <a:off x="72520" y="656491"/>
          <a:ext cx="12046960" cy="61634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167906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pt-BR"/>
              <a:t>Agenda</a:t>
            </a:r>
          </a:p>
        </p:txBody>
      </p:sp>
      <p:sp>
        <p:nvSpPr>
          <p:cNvPr id="5" name="Espaço Reservado para Conteúdo 4"/>
          <p:cNvSpPr>
            <a:spLocks noGrp="1"/>
          </p:cNvSpPr>
          <p:nvPr>
            <p:ph idx="1"/>
          </p:nvPr>
        </p:nvSpPr>
        <p:spPr>
          <a:xfrm>
            <a:off x="659312" y="637099"/>
            <a:ext cx="10655300" cy="5590664"/>
          </a:xfrm>
        </p:spPr>
        <p:txBody>
          <a:bodyPr/>
          <a:lstStyle/>
          <a:p>
            <a:pPr>
              <a:spcBef>
                <a:spcPts val="600"/>
              </a:spcBef>
            </a:pPr>
            <a:r>
              <a:rPr lang="pt-BR" sz="2000"/>
              <a:t>Pontos de Destaque</a:t>
            </a:r>
          </a:p>
          <a:p>
            <a:pPr>
              <a:spcBef>
                <a:spcPts val="600"/>
              </a:spcBef>
            </a:pPr>
            <a:r>
              <a:rPr lang="pt-BR" sz="2000">
                <a:solidFill>
                  <a:schemeClr val="bg2">
                    <a:lumMod val="50000"/>
                  </a:schemeClr>
                </a:solidFill>
              </a:rPr>
              <a:t>Análise do comportamento do PLD de abril de 2022</a:t>
            </a:r>
          </a:p>
          <a:p>
            <a:pPr lvl="1">
              <a:spcBef>
                <a:spcPts val="600"/>
              </a:spcBef>
            </a:pPr>
            <a:r>
              <a:rPr lang="pt-BR" sz="2000">
                <a:solidFill>
                  <a:schemeClr val="bg2">
                    <a:lumMod val="50000"/>
                  </a:schemeClr>
                </a:solidFill>
              </a:rPr>
              <a:t>Cenário </a:t>
            </a:r>
            <a:r>
              <a:rPr lang="pt-BR" sz="2000" err="1">
                <a:solidFill>
                  <a:schemeClr val="bg2">
                    <a:lumMod val="50000"/>
                  </a:schemeClr>
                </a:solidFill>
              </a:rPr>
              <a:t>Hidrometeorológico</a:t>
            </a:r>
            <a:endParaRPr lang="pt-BR" sz="2000">
              <a:solidFill>
                <a:schemeClr val="bg2">
                  <a:lumMod val="50000"/>
                </a:schemeClr>
              </a:solidFill>
            </a:endParaRPr>
          </a:p>
          <a:p>
            <a:pPr lvl="1">
              <a:spcBef>
                <a:spcPts val="600"/>
              </a:spcBef>
            </a:pPr>
            <a:r>
              <a:rPr lang="pt-BR" sz="2000">
                <a:solidFill>
                  <a:schemeClr val="bg2">
                    <a:lumMod val="50000"/>
                  </a:schemeClr>
                </a:solidFill>
              </a:rPr>
              <a:t>Análise e Acompanhamento da Carga</a:t>
            </a:r>
          </a:p>
          <a:p>
            <a:pPr lvl="1">
              <a:spcBef>
                <a:spcPts val="600"/>
              </a:spcBef>
            </a:pPr>
            <a:r>
              <a:rPr lang="pt-BR" sz="2000">
                <a:solidFill>
                  <a:schemeClr val="bg2">
                    <a:lumMod val="50000"/>
                  </a:schemeClr>
                </a:solidFill>
              </a:rPr>
              <a:t>Previsibilidade para o cálculo do PLD</a:t>
            </a:r>
          </a:p>
          <a:p>
            <a:pPr lvl="1">
              <a:spcBef>
                <a:spcPts val="600"/>
              </a:spcBef>
            </a:pPr>
            <a:r>
              <a:rPr lang="pt-BR" sz="2000">
                <a:solidFill>
                  <a:schemeClr val="bg2">
                    <a:lumMod val="50000"/>
                  </a:schemeClr>
                </a:solidFill>
              </a:rPr>
              <a:t>Histórico do PLD</a:t>
            </a:r>
          </a:p>
          <a:p>
            <a:pPr lvl="1">
              <a:spcBef>
                <a:spcPts val="600"/>
              </a:spcBef>
            </a:pPr>
            <a:r>
              <a:rPr lang="pt-BR" sz="2000">
                <a:solidFill>
                  <a:schemeClr val="bg2">
                    <a:lumMod val="50000"/>
                  </a:schemeClr>
                </a:solidFill>
              </a:rPr>
              <a:t>DECOMP</a:t>
            </a:r>
          </a:p>
          <a:p>
            <a:pPr lvl="1">
              <a:spcBef>
                <a:spcPts val="600"/>
              </a:spcBef>
            </a:pPr>
            <a:r>
              <a:rPr lang="pt-BR" sz="2000">
                <a:solidFill>
                  <a:schemeClr val="bg2">
                    <a:lumMod val="50000"/>
                  </a:schemeClr>
                </a:solidFill>
              </a:rPr>
              <a:t>DESSEM</a:t>
            </a:r>
          </a:p>
          <a:p>
            <a:pPr>
              <a:spcBef>
                <a:spcPts val="600"/>
              </a:spcBef>
            </a:pPr>
            <a:r>
              <a:rPr lang="pt-BR" sz="2000">
                <a:solidFill>
                  <a:schemeClr val="bg2">
                    <a:lumMod val="50000"/>
                  </a:schemeClr>
                </a:solidFill>
              </a:rPr>
              <a:t>Próximos Encontros do PLD</a:t>
            </a:r>
          </a:p>
        </p:txBody>
      </p:sp>
    </p:spTree>
    <p:extLst>
      <p:ext uri="{BB962C8B-B14F-4D97-AF65-F5344CB8AC3E}">
        <p14:creationId xmlns:p14="http://schemas.microsoft.com/office/powerpoint/2010/main" val="125100954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a:extLst>
              <a:ext uri="{FF2B5EF4-FFF2-40B4-BE49-F238E27FC236}">
                <a16:creationId xmlns:a16="http://schemas.microsoft.com/office/drawing/2014/main" id="{7FAFB546-BE68-4463-B0D2-916ECD3B5708}"/>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67647" y="821700"/>
            <a:ext cx="11657905" cy="5412599"/>
          </a:xfrm>
          <a:prstGeom prst="rect">
            <a:avLst/>
          </a:prstGeom>
          <a:ln>
            <a:solidFill>
              <a:schemeClr val="tx1"/>
            </a:solidFill>
          </a:ln>
        </p:spPr>
      </p:pic>
      <p:sp>
        <p:nvSpPr>
          <p:cNvPr id="2" name="Título 1"/>
          <p:cNvSpPr>
            <a:spLocks noGrp="1"/>
          </p:cNvSpPr>
          <p:nvPr>
            <p:ph type="title"/>
          </p:nvPr>
        </p:nvSpPr>
        <p:spPr/>
        <p:txBody>
          <a:bodyPr/>
          <a:lstStyle/>
          <a:p>
            <a:r>
              <a:rPr lang="pt-BR"/>
              <a:t>Histórico do PLD Horário</a:t>
            </a:r>
          </a:p>
        </p:txBody>
      </p:sp>
      <p:pic>
        <p:nvPicPr>
          <p:cNvPr id="8" name="Imagem 7">
            <a:extLst>
              <a:ext uri="{FF2B5EF4-FFF2-40B4-BE49-F238E27FC236}">
                <a16:creationId xmlns:a16="http://schemas.microsoft.com/office/drawing/2014/main" id="{EEC00738-8103-48E8-B563-6ACBA823227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86440" y="1308412"/>
            <a:ext cx="9967047" cy="520666"/>
          </a:xfrm>
          <a:prstGeom prst="rect">
            <a:avLst/>
          </a:prstGeom>
        </p:spPr>
      </p:pic>
    </p:spTree>
    <p:extLst>
      <p:ext uri="{BB962C8B-B14F-4D97-AF65-F5344CB8AC3E}">
        <p14:creationId xmlns:p14="http://schemas.microsoft.com/office/powerpoint/2010/main" val="1199238041"/>
      </p:ext>
    </p:extLst>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D30E1928-4958-4716-AC94-E006F6A39D4D}"/>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67047" y="821700"/>
            <a:ext cx="11657905" cy="5412599"/>
          </a:xfrm>
          <a:prstGeom prst="rect">
            <a:avLst/>
          </a:prstGeom>
          <a:ln>
            <a:solidFill>
              <a:schemeClr val="tx1"/>
            </a:solidFill>
          </a:ln>
        </p:spPr>
      </p:pic>
      <p:pic>
        <p:nvPicPr>
          <p:cNvPr id="3" name="Imagem 2">
            <a:extLst>
              <a:ext uri="{FF2B5EF4-FFF2-40B4-BE49-F238E27FC236}">
                <a16:creationId xmlns:a16="http://schemas.microsoft.com/office/drawing/2014/main" id="{D28EA65F-3B8B-499B-B13D-B7F30B5D6F5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86440" y="1308412"/>
            <a:ext cx="9967047" cy="520666"/>
          </a:xfrm>
          <a:prstGeom prst="rect">
            <a:avLst/>
          </a:prstGeom>
        </p:spPr>
      </p:pic>
      <p:sp>
        <p:nvSpPr>
          <p:cNvPr id="2" name="Título 1"/>
          <p:cNvSpPr>
            <a:spLocks noGrp="1"/>
          </p:cNvSpPr>
          <p:nvPr>
            <p:ph type="title"/>
          </p:nvPr>
        </p:nvSpPr>
        <p:spPr/>
        <p:txBody>
          <a:bodyPr/>
          <a:lstStyle/>
          <a:p>
            <a:r>
              <a:rPr lang="pt-BR"/>
              <a:t>Histórico do PLD Horário</a:t>
            </a:r>
          </a:p>
        </p:txBody>
      </p:sp>
    </p:spTree>
    <p:extLst>
      <p:ext uri="{BB962C8B-B14F-4D97-AF65-F5344CB8AC3E}">
        <p14:creationId xmlns:p14="http://schemas.microsoft.com/office/powerpoint/2010/main" val="2024760463"/>
      </p:ext>
    </p:extLst>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377ADF06-46F2-4B12-8359-472D0739BC43}"/>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67047" y="821700"/>
            <a:ext cx="11657905" cy="5412599"/>
          </a:xfrm>
          <a:prstGeom prst="rect">
            <a:avLst/>
          </a:prstGeom>
          <a:ln>
            <a:solidFill>
              <a:schemeClr val="tx1"/>
            </a:solidFill>
          </a:ln>
        </p:spPr>
      </p:pic>
      <p:pic>
        <p:nvPicPr>
          <p:cNvPr id="3" name="Imagem 2">
            <a:extLst>
              <a:ext uri="{FF2B5EF4-FFF2-40B4-BE49-F238E27FC236}">
                <a16:creationId xmlns:a16="http://schemas.microsoft.com/office/drawing/2014/main" id="{B9644CCE-6134-45BA-A791-B695016EA29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86440" y="1308412"/>
            <a:ext cx="9967047" cy="520666"/>
          </a:xfrm>
          <a:prstGeom prst="rect">
            <a:avLst/>
          </a:prstGeom>
        </p:spPr>
      </p:pic>
      <p:sp>
        <p:nvSpPr>
          <p:cNvPr id="2" name="Título 1"/>
          <p:cNvSpPr>
            <a:spLocks noGrp="1"/>
          </p:cNvSpPr>
          <p:nvPr>
            <p:ph type="title"/>
          </p:nvPr>
        </p:nvSpPr>
        <p:spPr/>
        <p:txBody>
          <a:bodyPr/>
          <a:lstStyle/>
          <a:p>
            <a:r>
              <a:rPr lang="pt-BR"/>
              <a:t>Histórico do PLD Horário</a:t>
            </a:r>
          </a:p>
        </p:txBody>
      </p:sp>
    </p:spTree>
    <p:extLst>
      <p:ext uri="{BB962C8B-B14F-4D97-AF65-F5344CB8AC3E}">
        <p14:creationId xmlns:p14="http://schemas.microsoft.com/office/powerpoint/2010/main" val="1926715238"/>
      </p:ext>
    </p:extLst>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F6345527-DA35-408F-A45E-BA775891BDDD}"/>
              </a:ext>
            </a:extLst>
          </p:cNvPr>
          <p:cNvPicPr>
            <a:picLocks/>
          </p:cNvPicPr>
          <p:nvPr/>
        </p:nvPicPr>
        <p:blipFill>
          <a:blip r:embed="rId2">
            <a:extLst>
              <a:ext uri="{28A0092B-C50C-407E-A947-70E740481C1C}">
                <a14:useLocalDpi xmlns:a14="http://schemas.microsoft.com/office/drawing/2010/main" val="0"/>
              </a:ext>
            </a:extLst>
          </a:blip>
          <a:srcRect/>
          <a:stretch/>
        </p:blipFill>
        <p:spPr>
          <a:xfrm>
            <a:off x="267047" y="821700"/>
            <a:ext cx="11657905" cy="5412599"/>
          </a:xfrm>
          <a:prstGeom prst="rect">
            <a:avLst/>
          </a:prstGeom>
          <a:ln>
            <a:solidFill>
              <a:schemeClr val="tx1"/>
            </a:solidFill>
          </a:ln>
        </p:spPr>
      </p:pic>
      <p:pic>
        <p:nvPicPr>
          <p:cNvPr id="3" name="Imagem 2">
            <a:extLst>
              <a:ext uri="{FF2B5EF4-FFF2-40B4-BE49-F238E27FC236}">
                <a16:creationId xmlns:a16="http://schemas.microsoft.com/office/drawing/2014/main" id="{97E0B55A-4399-41E9-87C1-CF100B40BE1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86440" y="1308412"/>
            <a:ext cx="9967047" cy="520666"/>
          </a:xfrm>
          <a:prstGeom prst="rect">
            <a:avLst/>
          </a:prstGeom>
        </p:spPr>
      </p:pic>
      <p:sp>
        <p:nvSpPr>
          <p:cNvPr id="2" name="Título 1"/>
          <p:cNvSpPr>
            <a:spLocks noGrp="1"/>
          </p:cNvSpPr>
          <p:nvPr>
            <p:ph type="title"/>
          </p:nvPr>
        </p:nvSpPr>
        <p:spPr/>
        <p:txBody>
          <a:bodyPr/>
          <a:lstStyle/>
          <a:p>
            <a:r>
              <a:rPr lang="pt-BR"/>
              <a:t>Histórico do PLD Horário</a:t>
            </a:r>
          </a:p>
        </p:txBody>
      </p:sp>
    </p:spTree>
    <p:extLst>
      <p:ext uri="{BB962C8B-B14F-4D97-AF65-F5344CB8AC3E}">
        <p14:creationId xmlns:p14="http://schemas.microsoft.com/office/powerpoint/2010/main" val="1030866915"/>
      </p:ext>
    </p:extLst>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pt-BR"/>
              <a:t>Agenda</a:t>
            </a:r>
          </a:p>
        </p:txBody>
      </p:sp>
      <p:sp>
        <p:nvSpPr>
          <p:cNvPr id="5" name="Espaço Reservado para Conteúdo 4"/>
          <p:cNvSpPr>
            <a:spLocks noGrp="1"/>
          </p:cNvSpPr>
          <p:nvPr>
            <p:ph idx="1"/>
          </p:nvPr>
        </p:nvSpPr>
        <p:spPr>
          <a:xfrm>
            <a:off x="659312" y="637099"/>
            <a:ext cx="10655300" cy="5590664"/>
          </a:xfrm>
        </p:spPr>
        <p:txBody>
          <a:bodyPr/>
          <a:lstStyle/>
          <a:p>
            <a:pPr>
              <a:spcBef>
                <a:spcPts val="600"/>
              </a:spcBef>
            </a:pPr>
            <a:r>
              <a:rPr lang="pt-BR" sz="2000">
                <a:solidFill>
                  <a:schemeClr val="bg2">
                    <a:lumMod val="50000"/>
                  </a:schemeClr>
                </a:solidFill>
              </a:rPr>
              <a:t>Pontos de Destaque</a:t>
            </a:r>
          </a:p>
          <a:p>
            <a:pPr>
              <a:spcBef>
                <a:spcPts val="600"/>
              </a:spcBef>
            </a:pPr>
            <a:r>
              <a:rPr lang="pt-BR" sz="2000"/>
              <a:t>Análise do comportamento do PLD de abril de 2022</a:t>
            </a:r>
          </a:p>
          <a:p>
            <a:pPr lvl="1">
              <a:spcBef>
                <a:spcPts val="600"/>
              </a:spcBef>
            </a:pPr>
            <a:r>
              <a:rPr lang="pt-BR" sz="2000">
                <a:solidFill>
                  <a:schemeClr val="bg2">
                    <a:lumMod val="50000"/>
                  </a:schemeClr>
                </a:solidFill>
              </a:rPr>
              <a:t>Cenário </a:t>
            </a:r>
            <a:r>
              <a:rPr lang="pt-BR" sz="2000" err="1">
                <a:solidFill>
                  <a:schemeClr val="bg2">
                    <a:lumMod val="50000"/>
                  </a:schemeClr>
                </a:solidFill>
              </a:rPr>
              <a:t>Hidrometeorológico</a:t>
            </a:r>
            <a:endParaRPr lang="pt-BR" sz="2000">
              <a:solidFill>
                <a:schemeClr val="bg2">
                  <a:lumMod val="50000"/>
                </a:schemeClr>
              </a:solidFill>
            </a:endParaRPr>
          </a:p>
          <a:p>
            <a:pPr lvl="1">
              <a:spcBef>
                <a:spcPts val="600"/>
              </a:spcBef>
            </a:pPr>
            <a:r>
              <a:rPr lang="pt-BR" sz="2000">
                <a:solidFill>
                  <a:schemeClr val="bg2">
                    <a:lumMod val="50000"/>
                  </a:schemeClr>
                </a:solidFill>
              </a:rPr>
              <a:t>Análise e Acompanhamento da Carga</a:t>
            </a:r>
          </a:p>
          <a:p>
            <a:pPr lvl="1">
              <a:spcBef>
                <a:spcPts val="600"/>
              </a:spcBef>
            </a:pPr>
            <a:r>
              <a:rPr lang="pt-BR" sz="2000">
                <a:solidFill>
                  <a:schemeClr val="tx1">
                    <a:lumMod val="50000"/>
                    <a:lumOff val="50000"/>
                  </a:schemeClr>
                </a:solidFill>
              </a:rPr>
              <a:t>Previsibilidade para o cálculo do PLD</a:t>
            </a:r>
          </a:p>
          <a:p>
            <a:pPr lvl="1">
              <a:spcBef>
                <a:spcPts val="600"/>
              </a:spcBef>
            </a:pPr>
            <a:r>
              <a:rPr lang="pt-BR" sz="2000">
                <a:solidFill>
                  <a:schemeClr val="tx1">
                    <a:lumMod val="50000"/>
                    <a:lumOff val="50000"/>
                  </a:schemeClr>
                </a:solidFill>
              </a:rPr>
              <a:t>Histórico do PLD</a:t>
            </a:r>
          </a:p>
          <a:p>
            <a:pPr lvl="1">
              <a:spcBef>
                <a:spcPts val="600"/>
              </a:spcBef>
            </a:pPr>
            <a:r>
              <a:rPr lang="pt-BR" sz="2000"/>
              <a:t>DECOMP</a:t>
            </a:r>
          </a:p>
          <a:p>
            <a:pPr lvl="1">
              <a:spcBef>
                <a:spcPts val="600"/>
              </a:spcBef>
            </a:pPr>
            <a:r>
              <a:rPr lang="pt-BR" sz="2000">
                <a:solidFill>
                  <a:schemeClr val="bg2">
                    <a:lumMod val="50000"/>
                  </a:schemeClr>
                </a:solidFill>
              </a:rPr>
              <a:t>DESSEM</a:t>
            </a:r>
          </a:p>
          <a:p>
            <a:pPr>
              <a:spcBef>
                <a:spcPts val="600"/>
              </a:spcBef>
            </a:pPr>
            <a:r>
              <a:rPr lang="pt-BR" sz="2000">
                <a:solidFill>
                  <a:schemeClr val="bg2">
                    <a:lumMod val="50000"/>
                  </a:schemeClr>
                </a:solidFill>
              </a:rPr>
              <a:t>Próximos Encontros do PLD</a:t>
            </a:r>
          </a:p>
        </p:txBody>
      </p:sp>
    </p:spTree>
    <p:extLst>
      <p:ext uri="{BB962C8B-B14F-4D97-AF65-F5344CB8AC3E}">
        <p14:creationId xmlns:p14="http://schemas.microsoft.com/office/powerpoint/2010/main" val="447734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Gráfico 15">
            <a:extLst>
              <a:ext uri="{FF2B5EF4-FFF2-40B4-BE49-F238E27FC236}">
                <a16:creationId xmlns:a16="http://schemas.microsoft.com/office/drawing/2014/main" id="{00000000-0008-0000-0000-000003000000}"/>
              </a:ext>
            </a:extLst>
          </p:cNvPr>
          <p:cNvGraphicFramePr>
            <a:graphicFrameLocks/>
          </p:cNvGraphicFramePr>
          <p:nvPr>
            <p:extLst>
              <p:ext uri="{D42A27DB-BD31-4B8C-83A1-F6EECF244321}">
                <p14:modId xmlns:p14="http://schemas.microsoft.com/office/powerpoint/2010/main" val="4086417000"/>
              </p:ext>
            </p:extLst>
          </p:nvPr>
        </p:nvGraphicFramePr>
        <p:xfrm>
          <a:off x="0" y="1752600"/>
          <a:ext cx="12192000" cy="5067300"/>
        </p:xfrm>
        <a:graphic>
          <a:graphicData uri="http://schemas.openxmlformats.org/drawingml/2006/chart">
            <c:chart xmlns:c="http://schemas.openxmlformats.org/drawingml/2006/chart" xmlns:r="http://schemas.openxmlformats.org/officeDocument/2006/relationships" r:id="rId2"/>
          </a:graphicData>
        </a:graphic>
      </p:graphicFrame>
      <p:cxnSp>
        <p:nvCxnSpPr>
          <p:cNvPr id="7" name="Conector reto 6">
            <a:extLst>
              <a:ext uri="{FF2B5EF4-FFF2-40B4-BE49-F238E27FC236}">
                <a16:creationId xmlns:a16="http://schemas.microsoft.com/office/drawing/2014/main" id="{E3FBFEB9-7E6D-4F53-B0A6-2E6995DA39D1}"/>
              </a:ext>
            </a:extLst>
          </p:cNvPr>
          <p:cNvCxnSpPr>
            <a:cxnSpLocks/>
          </p:cNvCxnSpPr>
          <p:nvPr/>
        </p:nvCxnSpPr>
        <p:spPr>
          <a:xfrm>
            <a:off x="6005052" y="923102"/>
            <a:ext cx="0" cy="4954950"/>
          </a:xfrm>
          <a:prstGeom prst="line">
            <a:avLst/>
          </a:prstGeom>
          <a:ln w="28575">
            <a:solidFill>
              <a:schemeClr val="bg2">
                <a:lumMod val="90000"/>
              </a:schemeClr>
            </a:solidFill>
            <a:prstDash val="dash"/>
          </a:ln>
        </p:spPr>
        <p:style>
          <a:lnRef idx="1">
            <a:schemeClr val="accent1"/>
          </a:lnRef>
          <a:fillRef idx="0">
            <a:schemeClr val="accent1"/>
          </a:fillRef>
          <a:effectRef idx="0">
            <a:schemeClr val="accent1"/>
          </a:effectRef>
          <a:fontRef idx="minor">
            <a:schemeClr val="tx1"/>
          </a:fontRef>
        </p:style>
      </p:cxnSp>
      <p:sp>
        <p:nvSpPr>
          <p:cNvPr id="5" name="Título 4"/>
          <p:cNvSpPr>
            <a:spLocks noGrp="1"/>
          </p:cNvSpPr>
          <p:nvPr>
            <p:ph type="title"/>
          </p:nvPr>
        </p:nvSpPr>
        <p:spPr>
          <a:xfrm>
            <a:off x="498080" y="38100"/>
            <a:ext cx="9496819" cy="424732"/>
          </a:xfrm>
        </p:spPr>
        <p:txBody>
          <a:bodyPr/>
          <a:lstStyle/>
          <a:p>
            <a:r>
              <a:rPr lang="pt-BR"/>
              <a:t>Comportamento da FCF do DECOMP – Abril de 2022</a:t>
            </a:r>
          </a:p>
        </p:txBody>
      </p:sp>
      <p:sp>
        <p:nvSpPr>
          <p:cNvPr id="8" name="Retângulo 7"/>
          <p:cNvSpPr/>
          <p:nvPr/>
        </p:nvSpPr>
        <p:spPr>
          <a:xfrm>
            <a:off x="498080" y="522992"/>
            <a:ext cx="8504251"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000" b="0" i="1" u="none" strike="noStrike" kern="1200" cap="none" spc="0" normalizeH="0" baseline="0" noProof="0">
                <a:ln>
                  <a:noFill/>
                </a:ln>
                <a:solidFill>
                  <a:prstClr val="black"/>
                </a:solidFill>
                <a:effectLst/>
                <a:uLnTx/>
                <a:uFillTx/>
                <a:latin typeface="Calibri" panose="020F0502020204030204"/>
                <a:ea typeface="+mn-ea"/>
                <a:cs typeface="+mn-cs"/>
              </a:rPr>
              <a:t>Decomposição da Função de Custo Futuro do DECOMP – Sudeste/Centro-Oeste</a:t>
            </a:r>
          </a:p>
        </p:txBody>
      </p:sp>
      <p:cxnSp>
        <p:nvCxnSpPr>
          <p:cNvPr id="13" name="Conector reto 12">
            <a:extLst>
              <a:ext uri="{FF2B5EF4-FFF2-40B4-BE49-F238E27FC236}">
                <a16:creationId xmlns:a16="http://schemas.microsoft.com/office/drawing/2014/main" id="{356500CC-57B5-4927-9C00-DEFA6A1D8EB8}"/>
              </a:ext>
            </a:extLst>
          </p:cNvPr>
          <p:cNvCxnSpPr>
            <a:cxnSpLocks/>
          </p:cNvCxnSpPr>
          <p:nvPr/>
        </p:nvCxnSpPr>
        <p:spPr>
          <a:xfrm>
            <a:off x="7107494" y="923102"/>
            <a:ext cx="0" cy="4954950"/>
          </a:xfrm>
          <a:prstGeom prst="line">
            <a:avLst/>
          </a:prstGeom>
          <a:ln w="28575">
            <a:solidFill>
              <a:schemeClr val="bg2">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2" name="Conector reto 11">
            <a:extLst>
              <a:ext uri="{FF2B5EF4-FFF2-40B4-BE49-F238E27FC236}">
                <a16:creationId xmlns:a16="http://schemas.microsoft.com/office/drawing/2014/main" id="{9974F03E-0C29-448D-858C-D73F0528BC70}"/>
              </a:ext>
            </a:extLst>
          </p:cNvPr>
          <p:cNvCxnSpPr>
            <a:cxnSpLocks/>
          </p:cNvCxnSpPr>
          <p:nvPr/>
        </p:nvCxnSpPr>
        <p:spPr>
          <a:xfrm>
            <a:off x="11133394" y="923102"/>
            <a:ext cx="0" cy="4954950"/>
          </a:xfrm>
          <a:prstGeom prst="line">
            <a:avLst/>
          </a:prstGeom>
          <a:ln w="28575">
            <a:solidFill>
              <a:schemeClr val="bg2">
                <a:lumMod val="9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Conector reto 13">
            <a:extLst>
              <a:ext uri="{FF2B5EF4-FFF2-40B4-BE49-F238E27FC236}">
                <a16:creationId xmlns:a16="http://schemas.microsoft.com/office/drawing/2014/main" id="{FF950BAA-9A0D-4E0E-9359-09BED6624CB6}"/>
              </a:ext>
            </a:extLst>
          </p:cNvPr>
          <p:cNvCxnSpPr>
            <a:cxnSpLocks/>
          </p:cNvCxnSpPr>
          <p:nvPr/>
        </p:nvCxnSpPr>
        <p:spPr>
          <a:xfrm>
            <a:off x="1941052" y="951525"/>
            <a:ext cx="0" cy="4954950"/>
          </a:xfrm>
          <a:prstGeom prst="line">
            <a:avLst/>
          </a:prstGeom>
          <a:ln w="28575">
            <a:solidFill>
              <a:schemeClr val="bg2">
                <a:lumMod val="90000"/>
              </a:schemeClr>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10" name="Tabela 9">
            <a:extLst>
              <a:ext uri="{FF2B5EF4-FFF2-40B4-BE49-F238E27FC236}">
                <a16:creationId xmlns:a16="http://schemas.microsoft.com/office/drawing/2014/main" id="{A1F20C9B-EA49-432E-B85C-8F478CA1228A}"/>
              </a:ext>
            </a:extLst>
          </p:cNvPr>
          <p:cNvGraphicFramePr>
            <a:graphicFrameLocks noGrp="1"/>
          </p:cNvGraphicFramePr>
          <p:nvPr>
            <p:extLst>
              <p:ext uri="{D42A27DB-BD31-4B8C-83A1-F6EECF244321}">
                <p14:modId xmlns:p14="http://schemas.microsoft.com/office/powerpoint/2010/main" val="641013842"/>
              </p:ext>
            </p:extLst>
          </p:nvPr>
        </p:nvGraphicFramePr>
        <p:xfrm>
          <a:off x="6983434" y="903158"/>
          <a:ext cx="4493750" cy="1667538"/>
        </p:xfrm>
        <a:graphic>
          <a:graphicData uri="http://schemas.openxmlformats.org/drawingml/2006/table">
            <a:tbl>
              <a:tblPr/>
              <a:tblGrid>
                <a:gridCol w="965599">
                  <a:extLst>
                    <a:ext uri="{9D8B030D-6E8A-4147-A177-3AD203B41FA5}">
                      <a16:colId xmlns:a16="http://schemas.microsoft.com/office/drawing/2014/main" val="20000"/>
                    </a:ext>
                  </a:extLst>
                </a:gridCol>
                <a:gridCol w="1225568">
                  <a:extLst>
                    <a:ext uri="{9D8B030D-6E8A-4147-A177-3AD203B41FA5}">
                      <a16:colId xmlns:a16="http://schemas.microsoft.com/office/drawing/2014/main" val="20001"/>
                    </a:ext>
                  </a:extLst>
                </a:gridCol>
                <a:gridCol w="1225568">
                  <a:extLst>
                    <a:ext uri="{9D8B030D-6E8A-4147-A177-3AD203B41FA5}">
                      <a16:colId xmlns:a16="http://schemas.microsoft.com/office/drawing/2014/main" val="20002"/>
                    </a:ext>
                  </a:extLst>
                </a:gridCol>
                <a:gridCol w="1077015">
                  <a:extLst>
                    <a:ext uri="{9D8B030D-6E8A-4147-A177-3AD203B41FA5}">
                      <a16:colId xmlns:a16="http://schemas.microsoft.com/office/drawing/2014/main" val="20003"/>
                    </a:ext>
                  </a:extLst>
                </a:gridCol>
              </a:tblGrid>
              <a:tr h="277923">
                <a:tc rowSpan="2">
                  <a:txBody>
                    <a:bodyPr/>
                    <a:lstStyle>
                      <a:lvl1pPr marL="0" marR="0" indent="0"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1pPr>
                      <a:lvl2pPr marL="0" marR="0" indent="228611"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2pPr>
                      <a:lvl3pPr marL="0" marR="0" indent="457223"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3pPr>
                      <a:lvl4pPr marL="0" marR="0" indent="685835"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4pPr>
                      <a:lvl5pPr marL="0" marR="0" indent="914446"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5pPr>
                      <a:lvl6pPr marL="0" marR="0" indent="1143057"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6pPr>
                      <a:lvl7pPr marL="0" marR="0" indent="1371668"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7pPr>
                      <a:lvl8pPr marL="0" marR="0" indent="1600280"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8pPr>
                      <a:lvl9pPr marL="0" marR="0" indent="1828892"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9pPr>
                    </a:lstStyle>
                    <a:p>
                      <a:pPr marL="0" algn="ctr" defTabSz="914400" rtl="0" eaLnBrk="1" latinLnBrk="0" hangingPunct="1">
                        <a:lnSpc>
                          <a:spcPct val="115000"/>
                        </a:lnSpc>
                        <a:spcAft>
                          <a:spcPts val="1000"/>
                        </a:spcAft>
                      </a:pPr>
                      <a:r>
                        <a:rPr lang="en-US" sz="1100" b="1" kern="1200">
                          <a:solidFill>
                            <a:srgbClr val="FFFFFF"/>
                          </a:solidFill>
                          <a:latin typeface="Verdana"/>
                          <a:ea typeface="Verdana"/>
                          <a:cs typeface="Verdana" panose="020B0604030504040204" pitchFamily="34" charset="0"/>
                        </a:rPr>
                        <a:t>Subm.</a:t>
                      </a:r>
                    </a:p>
                  </a:txBody>
                  <a:tcPr marL="44450" marR="44450" marT="6668"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gridSpan="3">
                  <a:txBody>
                    <a:bodyPr/>
                    <a:lstStyle>
                      <a:lvl1pPr marL="0" marR="0" indent="0"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1pPr>
                      <a:lvl2pPr marL="0" marR="0" indent="228611"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2pPr>
                      <a:lvl3pPr marL="0" marR="0" indent="457223"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3pPr>
                      <a:lvl4pPr marL="0" marR="0" indent="685835"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4pPr>
                      <a:lvl5pPr marL="0" marR="0" indent="914446"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5pPr>
                      <a:lvl6pPr marL="0" marR="0" indent="1143057"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6pPr>
                      <a:lvl7pPr marL="0" marR="0" indent="1371668"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7pPr>
                      <a:lvl8pPr marL="0" marR="0" indent="1600280"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8pPr>
                      <a:lvl9pPr marL="0" marR="0" indent="1828892"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9pPr>
                    </a:lstStyle>
                    <a:p>
                      <a:pPr algn="ctr">
                        <a:lnSpc>
                          <a:spcPct val="115000"/>
                        </a:lnSpc>
                        <a:spcAft>
                          <a:spcPts val="1000"/>
                        </a:spcAft>
                      </a:pPr>
                      <a:r>
                        <a:rPr lang="pt-BR" sz="1100" b="1">
                          <a:solidFill>
                            <a:srgbClr val="FFFFFF"/>
                          </a:solidFill>
                          <a:latin typeface="Verdana"/>
                          <a:ea typeface="Verdana"/>
                          <a:cs typeface="Verdana" panose="020B0604030504040204" pitchFamily="34" charset="0"/>
                        </a:rPr>
                        <a:t>Média FCF do DECOMP (R$/MWh)</a:t>
                      </a:r>
                    </a:p>
                  </a:txBody>
                  <a:tcPr marL="44450" marR="44450" marT="6668"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hMerge="1">
                  <a:txBody>
                    <a:bodyPr/>
                    <a:lstStyle/>
                    <a:p>
                      <a:pPr algn="ctr">
                        <a:lnSpc>
                          <a:spcPct val="115000"/>
                        </a:lnSpc>
                        <a:spcAft>
                          <a:spcPts val="1000"/>
                        </a:spcAft>
                      </a:pPr>
                      <a:endParaRPr lang="en-US" sz="800">
                        <a:latin typeface="Calibri"/>
                        <a:ea typeface="Calibri"/>
                        <a:cs typeface="Times New Roman"/>
                      </a:endParaRPr>
                    </a:p>
                  </a:txBody>
                  <a:tcPr marL="44450" marR="44450" marT="6668"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4F81BD"/>
                    </a:solidFill>
                  </a:tcPr>
                </a:tc>
                <a:tc hMerge="1">
                  <a:txBody>
                    <a:bodyPr/>
                    <a:lstStyle/>
                    <a:p>
                      <a:pPr algn="ctr">
                        <a:lnSpc>
                          <a:spcPct val="115000"/>
                        </a:lnSpc>
                        <a:spcAft>
                          <a:spcPts val="1000"/>
                        </a:spcAft>
                      </a:pPr>
                      <a:endParaRPr lang="en-US" sz="800">
                        <a:latin typeface="Calibri"/>
                        <a:ea typeface="Calibri"/>
                        <a:cs typeface="Times New Roman"/>
                      </a:endParaRPr>
                    </a:p>
                  </a:txBody>
                  <a:tcPr marL="44450" marR="44450" marT="6668"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4F81BD"/>
                    </a:solidFill>
                  </a:tcPr>
                </a:tc>
                <a:extLst>
                  <a:ext uri="{0D108BD9-81ED-4DB2-BD59-A6C34878D82A}">
                    <a16:rowId xmlns:a16="http://schemas.microsoft.com/office/drawing/2014/main" val="10000"/>
                  </a:ext>
                </a:extLst>
              </a:tr>
              <a:tr h="277923">
                <a:tc vMerge="1">
                  <a:txBody>
                    <a:bodyPr/>
                    <a:lstStyle/>
                    <a:p>
                      <a:pPr algn="ctr">
                        <a:lnSpc>
                          <a:spcPct val="115000"/>
                        </a:lnSpc>
                        <a:spcAft>
                          <a:spcPts val="1000"/>
                        </a:spcAft>
                      </a:pPr>
                      <a:endParaRPr lang="en-US" sz="800">
                        <a:latin typeface="Calibri"/>
                        <a:ea typeface="Calibri"/>
                        <a:cs typeface="Times New Roman"/>
                      </a:endParaRPr>
                    </a:p>
                  </a:txBody>
                  <a:tcPr marL="44450" marR="44450" marT="6668" marB="0" anchor="ctr">
                    <a:lnL w="1905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4F81BD"/>
                    </a:solidFill>
                  </a:tcPr>
                </a:tc>
                <a:tc>
                  <a:txBody>
                    <a:bodyPr/>
                    <a:lstStyle/>
                    <a:p>
                      <a:pPr algn="ctr">
                        <a:lnSpc>
                          <a:spcPct val="115000"/>
                        </a:lnSpc>
                        <a:spcAft>
                          <a:spcPts val="0"/>
                        </a:spcAft>
                      </a:pPr>
                      <a:r>
                        <a:rPr lang="pt-BR" sz="1100" b="1">
                          <a:solidFill>
                            <a:srgbClr val="FFFFFF"/>
                          </a:solidFill>
                          <a:effectLst/>
                          <a:latin typeface="Verdana"/>
                          <a:ea typeface="Times New Roman" panose="02020603050405020304" pitchFamily="18" charset="0"/>
                          <a:cs typeface="Arial"/>
                        </a:rPr>
                        <a:t>2ª sem - </a:t>
                      </a:r>
                      <a:r>
                        <a:rPr lang="pt-BR" sz="1100" b="1" err="1">
                          <a:solidFill>
                            <a:srgbClr val="FFFFFF"/>
                          </a:solidFill>
                          <a:effectLst/>
                          <a:latin typeface="Verdana"/>
                          <a:ea typeface="Times New Roman" panose="02020603050405020304" pitchFamily="18" charset="0"/>
                          <a:cs typeface="Arial"/>
                        </a:rPr>
                        <a:t>abr</a:t>
                      </a:r>
                      <a:endParaRPr lang="pt-BR" sz="1200">
                        <a:solidFill>
                          <a:srgbClr val="808080"/>
                        </a:solidFill>
                        <a:effectLst/>
                        <a:latin typeface="Verdana"/>
                        <a:ea typeface="Calibri" panose="020F0502020204030204" pitchFamily="34" charset="0"/>
                        <a:cs typeface="Arial"/>
                      </a:endParaRPr>
                    </a:p>
                  </a:txBody>
                  <a:tcPr marL="84290" marR="8429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algn="ctr">
                        <a:lnSpc>
                          <a:spcPct val="115000"/>
                        </a:lnSpc>
                        <a:spcAft>
                          <a:spcPts val="0"/>
                        </a:spcAft>
                      </a:pPr>
                      <a:r>
                        <a:rPr lang="pt-BR" sz="1100" b="1">
                          <a:solidFill>
                            <a:srgbClr val="FFFFFF"/>
                          </a:solidFill>
                          <a:effectLst/>
                          <a:latin typeface="Verdana"/>
                          <a:ea typeface="Times New Roman" panose="02020603050405020304" pitchFamily="18" charset="0"/>
                          <a:cs typeface="Arial"/>
                        </a:rPr>
                        <a:t>3ª sem - </a:t>
                      </a:r>
                      <a:r>
                        <a:rPr lang="pt-BR" sz="1100" b="1" err="1">
                          <a:solidFill>
                            <a:srgbClr val="FFFFFF"/>
                          </a:solidFill>
                          <a:effectLst/>
                          <a:latin typeface="Verdana"/>
                          <a:ea typeface="Times New Roman" panose="02020603050405020304" pitchFamily="18" charset="0"/>
                          <a:cs typeface="Arial"/>
                        </a:rPr>
                        <a:t>abr</a:t>
                      </a:r>
                      <a:endParaRPr lang="pt-BR" sz="1200">
                        <a:solidFill>
                          <a:srgbClr val="808080"/>
                        </a:solidFill>
                        <a:effectLst/>
                        <a:latin typeface="Verdana"/>
                        <a:ea typeface="Calibri" panose="020F0502020204030204" pitchFamily="34" charset="0"/>
                        <a:cs typeface="Arial"/>
                      </a:endParaRPr>
                    </a:p>
                  </a:txBody>
                  <a:tcPr marL="84290" marR="8429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algn="ctr">
                        <a:lnSpc>
                          <a:spcPct val="115000"/>
                        </a:lnSpc>
                        <a:spcAft>
                          <a:spcPts val="0"/>
                        </a:spcAft>
                      </a:pPr>
                      <a:r>
                        <a:rPr lang="pt-BR" sz="1100" b="1">
                          <a:solidFill>
                            <a:srgbClr val="FFFFFF"/>
                          </a:solidFill>
                          <a:effectLst/>
                          <a:latin typeface="Verdana"/>
                          <a:ea typeface="Times New Roman" panose="02020603050405020304" pitchFamily="18" charset="0"/>
                          <a:cs typeface="Calibri"/>
                        </a:rPr>
                        <a:t>Variação</a:t>
                      </a:r>
                      <a:endParaRPr lang="pt-BR" sz="1200">
                        <a:solidFill>
                          <a:srgbClr val="808080"/>
                        </a:solidFill>
                        <a:effectLst/>
                        <a:latin typeface="Verdana"/>
                        <a:ea typeface="Calibri" panose="020F0502020204030204" pitchFamily="34" charset="0"/>
                        <a:cs typeface="Calibri"/>
                      </a:endParaRPr>
                    </a:p>
                  </a:txBody>
                  <a:tcPr marL="84290" marR="8429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10001"/>
                  </a:ext>
                </a:extLst>
              </a:tr>
              <a:tr h="277923">
                <a:tc>
                  <a:txBody>
                    <a:bodyPr/>
                    <a:lstStyle>
                      <a:lvl1pPr marL="0" marR="0" indent="0"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1pPr>
                      <a:lvl2pPr marL="0" marR="0" indent="228611"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2pPr>
                      <a:lvl3pPr marL="0" marR="0" indent="457223"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3pPr>
                      <a:lvl4pPr marL="0" marR="0" indent="685835"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4pPr>
                      <a:lvl5pPr marL="0" marR="0" indent="914446"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5pPr>
                      <a:lvl6pPr marL="0" marR="0" indent="1143057"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6pPr>
                      <a:lvl7pPr marL="0" marR="0" indent="1371668"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7pPr>
                      <a:lvl8pPr marL="0" marR="0" indent="1600280"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8pPr>
                      <a:lvl9pPr marL="0" marR="0" indent="1828892"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9pPr>
                    </a:lstStyle>
                    <a:p>
                      <a:pPr marL="0" algn="ctr" defTabSz="914400" rtl="0" eaLnBrk="1" latinLnBrk="0" hangingPunct="1">
                        <a:lnSpc>
                          <a:spcPct val="115000"/>
                        </a:lnSpc>
                        <a:spcAft>
                          <a:spcPts val="0"/>
                        </a:spcAft>
                      </a:pPr>
                      <a:r>
                        <a:rPr lang="pt-BR" sz="1100" b="1" kern="1200">
                          <a:solidFill>
                            <a:schemeClr val="tx1">
                              <a:lumMod val="85000"/>
                              <a:lumOff val="15000"/>
                            </a:schemeClr>
                          </a:solidFill>
                          <a:latin typeface="Verdana"/>
                          <a:ea typeface="Verdana"/>
                          <a:cs typeface="Verdana" panose="020B0604030504040204" pitchFamily="34" charset="0"/>
                        </a:rPr>
                        <a:t>Sudeste</a:t>
                      </a: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584229" rtl="0" eaLnBrk="1" fontAlgn="auto" latinLnBrk="0" hangingPunct="1">
                        <a:lnSpc>
                          <a:spcPct val="115000"/>
                        </a:lnSpc>
                        <a:spcBef>
                          <a:spcPts val="0"/>
                        </a:spcBef>
                        <a:spcAft>
                          <a:spcPts val="0"/>
                        </a:spcAft>
                        <a:buClrTx/>
                        <a:buSzTx/>
                        <a:buFontTx/>
                        <a:buNone/>
                        <a:tabLst/>
                        <a:defRPr/>
                      </a:pPr>
                      <a:r>
                        <a:rPr kumimoji="0" lang="pt-BR" sz="1200" b="1" i="0" u="none" strike="noStrike" kern="0" cap="none" spc="0" normalizeH="0" baseline="0">
                          <a:ln>
                            <a:noFill/>
                          </a:ln>
                          <a:solidFill>
                            <a:schemeClr val="tx1">
                              <a:lumMod val="85000"/>
                              <a:lumOff val="15000"/>
                            </a:schemeClr>
                          </a:solidFill>
                          <a:effectLst/>
                          <a:uLnTx/>
                          <a:uFillTx/>
                          <a:latin typeface="Verdana"/>
                          <a:ea typeface="Times New Roman" panose="02020603050405020304" pitchFamily="18" charset="0"/>
                          <a:cs typeface="Calibri"/>
                        </a:rPr>
                        <a:t>37,13</a:t>
                      </a:r>
                    </a:p>
                  </a:txBody>
                  <a:tcPr marL="84290" marR="8429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584229" rtl="0" eaLnBrk="1" fontAlgn="auto" latinLnBrk="0" hangingPunct="1">
                        <a:lnSpc>
                          <a:spcPct val="115000"/>
                        </a:lnSpc>
                        <a:spcBef>
                          <a:spcPts val="0"/>
                        </a:spcBef>
                        <a:spcAft>
                          <a:spcPts val="0"/>
                        </a:spcAft>
                        <a:buClrTx/>
                        <a:buSzTx/>
                        <a:buFontTx/>
                        <a:buNone/>
                        <a:tabLst/>
                        <a:defRPr/>
                      </a:pPr>
                      <a:r>
                        <a:rPr kumimoji="0" lang="pt-BR" sz="1200" b="1" i="0" u="none" strike="noStrike" kern="0" cap="none" spc="0" normalizeH="0" baseline="0" noProof="0">
                          <a:ln>
                            <a:noFill/>
                          </a:ln>
                          <a:effectLst/>
                          <a:uLnTx/>
                          <a:uFillTx/>
                          <a:latin typeface="Verdana"/>
                          <a:ea typeface="Times New Roman" panose="02020603050405020304" pitchFamily="18" charset="0"/>
                          <a:cs typeface="Calibri"/>
                        </a:rPr>
                        <a:t>6,00</a:t>
                      </a:r>
                    </a:p>
                  </a:txBody>
                  <a:tcPr marL="84290" marR="8429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584229" rtl="0" eaLnBrk="1" fontAlgn="auto" latinLnBrk="0" hangingPunct="1">
                        <a:lnSpc>
                          <a:spcPct val="115000"/>
                        </a:lnSpc>
                        <a:spcBef>
                          <a:spcPts val="0"/>
                        </a:spcBef>
                        <a:spcAft>
                          <a:spcPts val="0"/>
                        </a:spcAft>
                        <a:buClrTx/>
                        <a:buSzTx/>
                        <a:buFontTx/>
                        <a:buNone/>
                        <a:tabLst/>
                        <a:defRPr/>
                      </a:pPr>
                      <a:r>
                        <a:rPr kumimoji="0" lang="pt-BR" sz="1200" b="1" i="0" u="none" strike="noStrike" kern="1200" cap="none" spc="0" normalizeH="0" baseline="0" noProof="0">
                          <a:ln>
                            <a:noFill/>
                          </a:ln>
                          <a:effectLst/>
                          <a:uLnTx/>
                          <a:uFillTx/>
                          <a:latin typeface="Verdana"/>
                          <a:ea typeface="Times New Roman" panose="02020603050405020304" pitchFamily="18" charset="0"/>
                          <a:cs typeface="Calibri"/>
                          <a:sym typeface="Helvetica Light"/>
                        </a:rPr>
                        <a:t>- 83,8 %</a:t>
                      </a:r>
                    </a:p>
                  </a:txBody>
                  <a:tcPr marL="84290" marR="8429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277923">
                <a:tc>
                  <a:txBody>
                    <a:bodyPr/>
                    <a:lstStyle>
                      <a:lvl1pPr marL="0" marR="0" indent="0"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1pPr>
                      <a:lvl2pPr marL="0" marR="0" indent="228611"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2pPr>
                      <a:lvl3pPr marL="0" marR="0" indent="457223"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3pPr>
                      <a:lvl4pPr marL="0" marR="0" indent="685835"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4pPr>
                      <a:lvl5pPr marL="0" marR="0" indent="914446"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5pPr>
                      <a:lvl6pPr marL="0" marR="0" indent="1143057"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6pPr>
                      <a:lvl7pPr marL="0" marR="0" indent="1371668"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7pPr>
                      <a:lvl8pPr marL="0" marR="0" indent="1600280"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8pPr>
                      <a:lvl9pPr marL="0" marR="0" indent="1828892"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9pPr>
                    </a:lstStyle>
                    <a:p>
                      <a:pPr marL="0" algn="ctr" defTabSz="914400" rtl="0" eaLnBrk="1" latinLnBrk="0" hangingPunct="1">
                        <a:lnSpc>
                          <a:spcPct val="115000"/>
                        </a:lnSpc>
                        <a:spcAft>
                          <a:spcPts val="0"/>
                        </a:spcAft>
                      </a:pPr>
                      <a:r>
                        <a:rPr lang="pt-BR" sz="1100" b="1" kern="1200">
                          <a:solidFill>
                            <a:schemeClr val="tx1">
                              <a:lumMod val="85000"/>
                              <a:lumOff val="15000"/>
                            </a:schemeClr>
                          </a:solidFill>
                          <a:latin typeface="Verdana"/>
                          <a:ea typeface="Verdana"/>
                          <a:cs typeface="Verdana" panose="020B0604030504040204" pitchFamily="34" charset="0"/>
                        </a:rPr>
                        <a:t>Sul</a:t>
                      </a: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marL="0" marR="0" lvl="0" indent="0" algn="ctr" defTabSz="584229" rtl="0" eaLnBrk="1" fontAlgn="auto" latinLnBrk="0" hangingPunct="1">
                        <a:lnSpc>
                          <a:spcPct val="115000"/>
                        </a:lnSpc>
                        <a:spcBef>
                          <a:spcPts val="0"/>
                        </a:spcBef>
                        <a:spcAft>
                          <a:spcPts val="0"/>
                        </a:spcAft>
                        <a:buClrTx/>
                        <a:buSzTx/>
                        <a:buFontTx/>
                        <a:buNone/>
                        <a:tabLst/>
                        <a:defRPr/>
                      </a:pPr>
                      <a:r>
                        <a:rPr lang="pt-BR" sz="1200" b="1" i="0" u="none" strike="noStrike" kern="0" cap="none" spc="0" normalizeH="0" baseline="0">
                          <a:ln>
                            <a:noFill/>
                          </a:ln>
                          <a:solidFill>
                            <a:schemeClr val="tx1">
                              <a:lumMod val="85000"/>
                              <a:lumOff val="15000"/>
                            </a:schemeClr>
                          </a:solidFill>
                          <a:effectLst/>
                          <a:uLnTx/>
                          <a:uFillTx/>
                          <a:latin typeface="Verdana"/>
                          <a:ea typeface="Times New Roman" panose="02020603050405020304" pitchFamily="18" charset="0"/>
                          <a:cs typeface="Calibri"/>
                        </a:rPr>
                        <a:t>37,13</a:t>
                      </a:r>
                      <a:endParaRPr kumimoji="0" lang="pt-BR" sz="1200" b="1" i="0" u="none" strike="noStrike" kern="0" cap="none" spc="0" normalizeH="0" baseline="0">
                        <a:ln>
                          <a:noFill/>
                        </a:ln>
                        <a:solidFill>
                          <a:schemeClr val="tx1">
                            <a:lumMod val="85000"/>
                            <a:lumOff val="15000"/>
                          </a:schemeClr>
                        </a:solidFill>
                        <a:effectLst/>
                        <a:uLnTx/>
                        <a:uFillTx/>
                        <a:latin typeface="Verdana" panose="020B0604030504040204" pitchFamily="34" charset="0"/>
                        <a:ea typeface="Times New Roman" panose="02020603050405020304" pitchFamily="18" charset="0"/>
                        <a:cs typeface="Calibri" panose="020F0502020204030204" pitchFamily="34" charset="0"/>
                      </a:endParaRPr>
                    </a:p>
                  </a:txBody>
                  <a:tcPr marL="84290" marR="8429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marL="0" marR="0" lvl="0" indent="0" algn="ctr" defTabSz="584229" rtl="0" eaLnBrk="1" fontAlgn="auto" latinLnBrk="0" hangingPunct="1">
                        <a:lnSpc>
                          <a:spcPct val="115000"/>
                        </a:lnSpc>
                        <a:spcBef>
                          <a:spcPts val="0"/>
                        </a:spcBef>
                        <a:spcAft>
                          <a:spcPts val="0"/>
                        </a:spcAft>
                        <a:buClrTx/>
                        <a:buSzTx/>
                        <a:buFontTx/>
                        <a:buNone/>
                        <a:tabLst/>
                        <a:defRPr/>
                      </a:pPr>
                      <a:r>
                        <a:rPr lang="pt-BR" sz="1200" b="1" i="0" u="none" strike="noStrike" kern="0" cap="none" spc="0" normalizeH="0" baseline="0" noProof="0">
                          <a:ln>
                            <a:noFill/>
                          </a:ln>
                          <a:effectLst/>
                          <a:uLnTx/>
                          <a:uFillTx/>
                          <a:latin typeface="Verdana"/>
                          <a:ea typeface="Times New Roman" panose="02020603050405020304" pitchFamily="18" charset="0"/>
                          <a:cs typeface="Calibri"/>
                        </a:rPr>
                        <a:t>6,00</a:t>
                      </a:r>
                      <a:endParaRPr kumimoji="0" lang="pt-BR" sz="1200" b="1" i="0" u="none" strike="noStrike" kern="0" cap="none" spc="0" normalizeH="0" baseline="0" noProof="0">
                        <a:ln>
                          <a:noFill/>
                        </a:ln>
                        <a:solidFill>
                          <a:prstClr val="black">
                            <a:lumMod val="85000"/>
                            <a:lumOff val="15000"/>
                          </a:prstClr>
                        </a:solidFill>
                        <a:effectLst/>
                        <a:uLnTx/>
                        <a:uFillTx/>
                        <a:latin typeface="Verdana" panose="020B0604030504040204" pitchFamily="34" charset="0"/>
                        <a:ea typeface="Times New Roman" panose="02020603050405020304" pitchFamily="18" charset="0"/>
                        <a:cs typeface="Calibri" panose="020F0502020204030204" pitchFamily="34" charset="0"/>
                      </a:endParaRPr>
                    </a:p>
                  </a:txBody>
                  <a:tcPr marL="84290" marR="8429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marL="0" marR="0" lvl="0" indent="0" algn="ctr" rtl="0" eaLnBrk="1" fontAlgn="auto" latinLnBrk="0" hangingPunct="1">
                        <a:lnSpc>
                          <a:spcPct val="115000"/>
                        </a:lnSpc>
                        <a:spcBef>
                          <a:spcPts val="0"/>
                        </a:spcBef>
                        <a:spcAft>
                          <a:spcPts val="0"/>
                        </a:spcAft>
                        <a:buClrTx/>
                        <a:buSzTx/>
                        <a:buFontTx/>
                        <a:buNone/>
                      </a:pPr>
                      <a:r>
                        <a:rPr lang="pt-BR" sz="1200" b="1" i="0" u="none" strike="noStrike" kern="1200" cap="none" spc="0" normalizeH="0" baseline="0" noProof="0">
                          <a:ln>
                            <a:noFill/>
                          </a:ln>
                          <a:effectLst/>
                          <a:uLnTx/>
                          <a:uFillTx/>
                          <a:latin typeface="Verdana"/>
                          <a:ea typeface="Times New Roman" panose="02020603050405020304" pitchFamily="18" charset="0"/>
                          <a:cs typeface="Calibri"/>
                        </a:rPr>
                        <a:t>- 83,8 %</a:t>
                      </a:r>
                      <a:endParaRPr kumimoji="0" lang="pt-BR" sz="1200" b="1" i="0" u="none" strike="noStrike" kern="1200" cap="none" spc="0" normalizeH="0" baseline="0" noProof="0">
                        <a:ln>
                          <a:noFill/>
                        </a:ln>
                        <a:solidFill>
                          <a:prstClr val="black">
                            <a:lumMod val="85000"/>
                            <a:lumOff val="15000"/>
                          </a:prstClr>
                        </a:solidFill>
                        <a:effectLst/>
                        <a:uLnTx/>
                        <a:uFillTx/>
                        <a:latin typeface="Verdana" panose="020B0604030504040204" pitchFamily="34" charset="0"/>
                        <a:ea typeface="Times New Roman" panose="02020603050405020304" pitchFamily="18" charset="0"/>
                        <a:cs typeface="Calibri" panose="020F0502020204030204" pitchFamily="34" charset="0"/>
                        <a:sym typeface="Helvetica Light"/>
                      </a:endParaRPr>
                    </a:p>
                  </a:txBody>
                  <a:tcPr marL="84290" marR="8429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extLst>
                  <a:ext uri="{0D108BD9-81ED-4DB2-BD59-A6C34878D82A}">
                    <a16:rowId xmlns:a16="http://schemas.microsoft.com/office/drawing/2014/main" val="10003"/>
                  </a:ext>
                </a:extLst>
              </a:tr>
              <a:tr h="277923">
                <a:tc>
                  <a:txBody>
                    <a:bodyPr/>
                    <a:lstStyle>
                      <a:lvl1pPr marL="0" marR="0" indent="0"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1pPr>
                      <a:lvl2pPr marL="0" marR="0" indent="228611"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2pPr>
                      <a:lvl3pPr marL="0" marR="0" indent="457223"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3pPr>
                      <a:lvl4pPr marL="0" marR="0" indent="685835"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4pPr>
                      <a:lvl5pPr marL="0" marR="0" indent="914446"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5pPr>
                      <a:lvl6pPr marL="0" marR="0" indent="1143057"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6pPr>
                      <a:lvl7pPr marL="0" marR="0" indent="1371668"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7pPr>
                      <a:lvl8pPr marL="0" marR="0" indent="1600280"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8pPr>
                      <a:lvl9pPr marL="0" marR="0" indent="1828892"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9pPr>
                    </a:lstStyle>
                    <a:p>
                      <a:pPr marL="0" algn="ctr" defTabSz="914400" rtl="0" eaLnBrk="1" latinLnBrk="0" hangingPunct="1">
                        <a:lnSpc>
                          <a:spcPct val="115000"/>
                        </a:lnSpc>
                        <a:spcAft>
                          <a:spcPts val="0"/>
                        </a:spcAft>
                      </a:pPr>
                      <a:r>
                        <a:rPr lang="pt-BR" sz="1100" b="1" kern="1200">
                          <a:solidFill>
                            <a:schemeClr val="tx1">
                              <a:lumMod val="85000"/>
                              <a:lumOff val="15000"/>
                            </a:schemeClr>
                          </a:solidFill>
                          <a:latin typeface="Verdana"/>
                          <a:ea typeface="Verdana"/>
                          <a:cs typeface="Verdana" panose="020B0604030504040204" pitchFamily="34" charset="0"/>
                        </a:rPr>
                        <a:t>Nordeste</a:t>
                      </a: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584229" rtl="0" eaLnBrk="1" fontAlgn="auto" latinLnBrk="0" hangingPunct="1">
                        <a:lnSpc>
                          <a:spcPct val="115000"/>
                        </a:lnSpc>
                        <a:spcBef>
                          <a:spcPts val="0"/>
                        </a:spcBef>
                        <a:spcAft>
                          <a:spcPts val="0"/>
                        </a:spcAft>
                        <a:buClrTx/>
                        <a:buSzTx/>
                        <a:buFontTx/>
                        <a:buNone/>
                        <a:tabLst/>
                        <a:defRPr/>
                      </a:pPr>
                      <a:r>
                        <a:rPr lang="pt-BR" sz="1200" b="1" i="0" u="none" strike="noStrike" kern="0" cap="none" spc="0" normalizeH="0" baseline="0">
                          <a:ln>
                            <a:noFill/>
                          </a:ln>
                          <a:solidFill>
                            <a:schemeClr val="tx1">
                              <a:lumMod val="85000"/>
                              <a:lumOff val="15000"/>
                            </a:schemeClr>
                          </a:solidFill>
                          <a:effectLst/>
                          <a:uLnTx/>
                          <a:uFillTx/>
                          <a:latin typeface="Verdana"/>
                          <a:ea typeface="Times New Roman" panose="02020603050405020304" pitchFamily="18" charset="0"/>
                          <a:cs typeface="Calibri"/>
                        </a:rPr>
                        <a:t>0,00</a:t>
                      </a:r>
                      <a:endParaRPr kumimoji="0" lang="pt-BR" sz="1200" b="1" i="0" u="none" strike="noStrike" kern="0" cap="none" spc="0" normalizeH="0" baseline="0">
                        <a:ln>
                          <a:noFill/>
                        </a:ln>
                        <a:solidFill>
                          <a:schemeClr val="tx1">
                            <a:lumMod val="85000"/>
                            <a:lumOff val="15000"/>
                          </a:schemeClr>
                        </a:solidFill>
                        <a:effectLst/>
                        <a:uLnTx/>
                        <a:uFillTx/>
                        <a:latin typeface="Verdana" panose="020B0604030504040204" pitchFamily="34" charset="0"/>
                        <a:ea typeface="Times New Roman" panose="02020603050405020304" pitchFamily="18" charset="0"/>
                        <a:cs typeface="Calibri" panose="020F0502020204030204" pitchFamily="34" charset="0"/>
                      </a:endParaRPr>
                    </a:p>
                  </a:txBody>
                  <a:tcPr marL="84290" marR="8429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rtl="0" eaLnBrk="1" fontAlgn="auto" latinLnBrk="0" hangingPunct="1">
                        <a:lnSpc>
                          <a:spcPct val="115000"/>
                        </a:lnSpc>
                        <a:spcBef>
                          <a:spcPts val="0"/>
                        </a:spcBef>
                        <a:spcAft>
                          <a:spcPts val="0"/>
                        </a:spcAft>
                        <a:buClrTx/>
                        <a:buSzTx/>
                        <a:buFontTx/>
                        <a:buNone/>
                      </a:pPr>
                      <a:r>
                        <a:rPr lang="pt-BR" sz="1200" b="1" i="0" u="none" strike="noStrike" kern="0" cap="none" spc="0" normalizeH="0" baseline="0" noProof="0">
                          <a:ln>
                            <a:noFill/>
                          </a:ln>
                          <a:effectLst/>
                          <a:uLnTx/>
                          <a:uFillTx/>
                          <a:latin typeface="Verdana"/>
                          <a:ea typeface="Times New Roman" panose="02020603050405020304" pitchFamily="18" charset="0"/>
                          <a:cs typeface="Calibri"/>
                        </a:rPr>
                        <a:t>0,00</a:t>
                      </a:r>
                      <a:endParaRPr kumimoji="0" lang="pt-BR" sz="1200" b="1" i="0" u="none" strike="noStrike" kern="0" cap="none" spc="0" normalizeH="0" baseline="0" noProof="0">
                        <a:ln>
                          <a:noFill/>
                        </a:ln>
                        <a:solidFill>
                          <a:prstClr val="black">
                            <a:lumMod val="85000"/>
                            <a:lumOff val="15000"/>
                          </a:prstClr>
                        </a:solidFill>
                        <a:effectLst/>
                        <a:uLnTx/>
                        <a:uFillTx/>
                        <a:latin typeface="Verdana" panose="020B0604030504040204" pitchFamily="34" charset="0"/>
                        <a:ea typeface="Times New Roman" panose="02020603050405020304" pitchFamily="18" charset="0"/>
                        <a:cs typeface="Calibri" panose="020F0502020204030204" pitchFamily="34" charset="0"/>
                      </a:endParaRPr>
                    </a:p>
                  </a:txBody>
                  <a:tcPr marL="84290" marR="8429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rtl="0" eaLnBrk="1" fontAlgn="auto" latinLnBrk="0" hangingPunct="1">
                        <a:lnSpc>
                          <a:spcPct val="115000"/>
                        </a:lnSpc>
                        <a:spcBef>
                          <a:spcPts val="0"/>
                        </a:spcBef>
                        <a:spcAft>
                          <a:spcPts val="0"/>
                        </a:spcAft>
                        <a:buClrTx/>
                        <a:buSzTx/>
                        <a:buFontTx/>
                        <a:buNone/>
                      </a:pPr>
                      <a:r>
                        <a:rPr lang="pt-BR" sz="1200" b="1" i="0" u="none" strike="noStrike" kern="1200" cap="none" spc="0" normalizeH="0" baseline="0" noProof="0">
                          <a:ln>
                            <a:noFill/>
                          </a:ln>
                          <a:effectLst/>
                          <a:uLnTx/>
                          <a:uFillTx/>
                          <a:latin typeface="Verdana"/>
                          <a:ea typeface="Times New Roman" panose="02020603050405020304" pitchFamily="18" charset="0"/>
                          <a:cs typeface="Calibri"/>
                        </a:rPr>
                        <a:t>-</a:t>
                      </a:r>
                      <a:endParaRPr kumimoji="0" lang="pt-BR" sz="1200" b="1" i="0" u="none" strike="noStrike" kern="1200" cap="none" spc="0" normalizeH="0" baseline="0" noProof="0">
                        <a:ln>
                          <a:noFill/>
                        </a:ln>
                        <a:solidFill>
                          <a:prstClr val="black">
                            <a:lumMod val="85000"/>
                            <a:lumOff val="15000"/>
                          </a:prstClr>
                        </a:solidFill>
                        <a:effectLst/>
                        <a:uLnTx/>
                        <a:uFillTx/>
                        <a:latin typeface="Verdana" panose="020B0604030504040204" pitchFamily="34" charset="0"/>
                        <a:ea typeface="Times New Roman" panose="02020603050405020304" pitchFamily="18" charset="0"/>
                        <a:cs typeface="Calibri" panose="020F0502020204030204" pitchFamily="34" charset="0"/>
                        <a:sym typeface="Helvetica Light"/>
                      </a:endParaRPr>
                    </a:p>
                  </a:txBody>
                  <a:tcPr marL="84290" marR="8429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277923">
                <a:tc>
                  <a:txBody>
                    <a:bodyPr/>
                    <a:lstStyle>
                      <a:lvl1pPr marL="0" marR="0" indent="0"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1pPr>
                      <a:lvl2pPr marL="0" marR="0" indent="228611"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2pPr>
                      <a:lvl3pPr marL="0" marR="0" indent="457223"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3pPr>
                      <a:lvl4pPr marL="0" marR="0" indent="685835"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4pPr>
                      <a:lvl5pPr marL="0" marR="0" indent="914446"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5pPr>
                      <a:lvl6pPr marL="0" marR="0" indent="1143057"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6pPr>
                      <a:lvl7pPr marL="0" marR="0" indent="1371668"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7pPr>
                      <a:lvl8pPr marL="0" marR="0" indent="1600280"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8pPr>
                      <a:lvl9pPr marL="0" marR="0" indent="1828892"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9pPr>
                    </a:lstStyle>
                    <a:p>
                      <a:pPr marL="0" algn="ctr" defTabSz="914400" rtl="0" eaLnBrk="1" latinLnBrk="0" hangingPunct="1">
                        <a:lnSpc>
                          <a:spcPct val="115000"/>
                        </a:lnSpc>
                        <a:spcAft>
                          <a:spcPts val="0"/>
                        </a:spcAft>
                      </a:pPr>
                      <a:r>
                        <a:rPr lang="pt-BR" sz="1100" b="1" kern="1200">
                          <a:solidFill>
                            <a:schemeClr val="tx1">
                              <a:lumMod val="85000"/>
                              <a:lumOff val="15000"/>
                            </a:schemeClr>
                          </a:solidFill>
                          <a:latin typeface="Verdana"/>
                          <a:ea typeface="Verdana"/>
                          <a:cs typeface="Verdana" panose="020B0604030504040204" pitchFamily="34" charset="0"/>
                        </a:rPr>
                        <a:t>Norte</a:t>
                      </a:r>
                      <a:endParaRPr lang="en-US" sz="1100" b="1" kern="1200">
                        <a:solidFill>
                          <a:schemeClr val="tx1">
                            <a:lumMod val="85000"/>
                            <a:lumOff val="15000"/>
                          </a:schemeClr>
                        </a:solidFill>
                        <a:latin typeface="Verdana"/>
                        <a:ea typeface="Verdana"/>
                        <a:cs typeface="Verdana" panose="020B0604030504040204" pitchFamily="34" charset="0"/>
                      </a:endParaRPr>
                    </a:p>
                  </a:txBody>
                  <a:tcPr marL="44450" marR="44450" marT="6668"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marL="0" marR="0" lvl="0" indent="0" algn="ctr" defTabSz="584229" rtl="0" eaLnBrk="1" fontAlgn="auto" latinLnBrk="0" hangingPunct="1">
                        <a:lnSpc>
                          <a:spcPct val="115000"/>
                        </a:lnSpc>
                        <a:spcBef>
                          <a:spcPts val="0"/>
                        </a:spcBef>
                        <a:spcAft>
                          <a:spcPts val="0"/>
                        </a:spcAft>
                        <a:buClrTx/>
                        <a:buSzTx/>
                        <a:buFontTx/>
                        <a:buNone/>
                        <a:tabLst/>
                        <a:defRPr/>
                      </a:pPr>
                      <a:r>
                        <a:rPr lang="pt-BR" sz="1200" b="1" i="0" u="none" strike="noStrike" kern="0" cap="none" spc="0" normalizeH="0" baseline="0">
                          <a:ln>
                            <a:noFill/>
                          </a:ln>
                          <a:solidFill>
                            <a:schemeClr val="tx1">
                              <a:lumMod val="85000"/>
                              <a:lumOff val="15000"/>
                            </a:schemeClr>
                          </a:solidFill>
                          <a:effectLst/>
                          <a:uLnTx/>
                          <a:uFillTx/>
                          <a:latin typeface="Verdana"/>
                          <a:ea typeface="Times New Roman" panose="02020603050405020304" pitchFamily="18" charset="0"/>
                          <a:cs typeface="Calibri"/>
                        </a:rPr>
                        <a:t>0,00</a:t>
                      </a:r>
                      <a:endParaRPr kumimoji="0" lang="pt-BR" sz="1200" b="1" i="0" u="none" strike="noStrike" kern="0" cap="none" spc="0" normalizeH="0" baseline="0">
                        <a:ln>
                          <a:noFill/>
                        </a:ln>
                        <a:solidFill>
                          <a:schemeClr val="tx1">
                            <a:lumMod val="85000"/>
                            <a:lumOff val="15000"/>
                          </a:schemeClr>
                        </a:solidFill>
                        <a:effectLst/>
                        <a:uLnTx/>
                        <a:uFillTx/>
                        <a:latin typeface="Verdana" panose="020B0604030504040204" pitchFamily="34" charset="0"/>
                        <a:ea typeface="Times New Roman" panose="02020603050405020304" pitchFamily="18" charset="0"/>
                        <a:cs typeface="Calibri" panose="020F0502020204030204" pitchFamily="34" charset="0"/>
                      </a:endParaRPr>
                    </a:p>
                  </a:txBody>
                  <a:tcPr marL="84290" marR="8429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marL="0" marR="0" lvl="0" indent="0" algn="ctr" defTabSz="584229" rtl="0" eaLnBrk="1" fontAlgn="auto" latinLnBrk="0" hangingPunct="1">
                        <a:lnSpc>
                          <a:spcPct val="115000"/>
                        </a:lnSpc>
                        <a:spcBef>
                          <a:spcPts val="0"/>
                        </a:spcBef>
                        <a:spcAft>
                          <a:spcPts val="0"/>
                        </a:spcAft>
                        <a:buClrTx/>
                        <a:buSzTx/>
                        <a:buFontTx/>
                        <a:buNone/>
                        <a:tabLst/>
                        <a:defRPr/>
                      </a:pPr>
                      <a:r>
                        <a:rPr lang="pt-BR" sz="1200" b="1" i="0" u="none" strike="noStrike" kern="0" cap="none" spc="0" normalizeH="0" baseline="0" noProof="0">
                          <a:ln>
                            <a:noFill/>
                          </a:ln>
                          <a:effectLst/>
                          <a:uLnTx/>
                          <a:uFillTx/>
                          <a:latin typeface="Verdana"/>
                          <a:ea typeface="Times New Roman" panose="02020603050405020304" pitchFamily="18" charset="0"/>
                          <a:cs typeface="Calibri"/>
                        </a:rPr>
                        <a:t>0,00</a:t>
                      </a:r>
                      <a:endParaRPr kumimoji="0" lang="pt-BR" sz="1200" b="1" i="0" u="none" strike="noStrike" kern="0" cap="none" spc="0" normalizeH="0" baseline="0" noProof="0">
                        <a:ln>
                          <a:noFill/>
                        </a:ln>
                        <a:solidFill>
                          <a:prstClr val="black">
                            <a:lumMod val="85000"/>
                            <a:lumOff val="15000"/>
                          </a:prstClr>
                        </a:solidFill>
                        <a:effectLst/>
                        <a:uLnTx/>
                        <a:uFillTx/>
                        <a:latin typeface="Verdana" panose="020B0604030504040204" pitchFamily="34" charset="0"/>
                        <a:ea typeface="Times New Roman" panose="02020603050405020304" pitchFamily="18" charset="0"/>
                        <a:cs typeface="Calibri" panose="020F0502020204030204" pitchFamily="34" charset="0"/>
                      </a:endParaRPr>
                    </a:p>
                  </a:txBody>
                  <a:tcPr marL="84290" marR="8429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marL="0" marR="0" lvl="0" indent="0" algn="ctr" rtl="0" eaLnBrk="1" fontAlgn="auto" latinLnBrk="0" hangingPunct="1">
                        <a:lnSpc>
                          <a:spcPct val="115000"/>
                        </a:lnSpc>
                        <a:spcBef>
                          <a:spcPts val="0"/>
                        </a:spcBef>
                        <a:spcAft>
                          <a:spcPts val="0"/>
                        </a:spcAft>
                        <a:buClrTx/>
                        <a:buSzTx/>
                        <a:buFontTx/>
                        <a:buNone/>
                      </a:pPr>
                      <a:r>
                        <a:rPr lang="pt-BR" sz="1200" b="1" i="0" u="none" strike="noStrike" kern="1200" cap="none" spc="0" normalizeH="0" baseline="0" noProof="0">
                          <a:ln>
                            <a:noFill/>
                          </a:ln>
                          <a:effectLst/>
                          <a:uLnTx/>
                          <a:uFillTx/>
                          <a:latin typeface="Verdana"/>
                          <a:ea typeface="Times New Roman" panose="02020603050405020304" pitchFamily="18" charset="0"/>
                          <a:cs typeface="Calibri"/>
                        </a:rPr>
                        <a:t>-</a:t>
                      </a:r>
                      <a:endParaRPr kumimoji="0" lang="pt-BR" sz="1200" b="1" i="0" u="none" strike="noStrike" kern="1200" cap="none" spc="0" normalizeH="0" baseline="0" noProof="0">
                        <a:ln>
                          <a:noFill/>
                        </a:ln>
                        <a:solidFill>
                          <a:prstClr val="black">
                            <a:lumMod val="85000"/>
                            <a:lumOff val="15000"/>
                          </a:prstClr>
                        </a:solidFill>
                        <a:effectLst/>
                        <a:uLnTx/>
                        <a:uFillTx/>
                        <a:latin typeface="Verdana" panose="020B0604030504040204" pitchFamily="34" charset="0"/>
                        <a:ea typeface="Times New Roman" panose="02020603050405020304" pitchFamily="18" charset="0"/>
                        <a:cs typeface="Calibri" panose="020F0502020204030204" pitchFamily="34" charset="0"/>
                        <a:sym typeface="Helvetica Light"/>
                      </a:endParaRPr>
                    </a:p>
                  </a:txBody>
                  <a:tcPr marL="84290" marR="8429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extLst>
                  <a:ext uri="{0D108BD9-81ED-4DB2-BD59-A6C34878D82A}">
                    <a16:rowId xmlns:a16="http://schemas.microsoft.com/office/drawing/2014/main" val="10005"/>
                  </a:ext>
                </a:extLst>
              </a:tr>
            </a:tbl>
          </a:graphicData>
        </a:graphic>
      </p:graphicFrame>
      <p:graphicFrame>
        <p:nvGraphicFramePr>
          <p:cNvPr id="15" name="Tabela 14">
            <a:extLst>
              <a:ext uri="{FF2B5EF4-FFF2-40B4-BE49-F238E27FC236}">
                <a16:creationId xmlns:a16="http://schemas.microsoft.com/office/drawing/2014/main" id="{7A9BF5D3-BD58-41C8-A35C-4D1333D49E75}"/>
              </a:ext>
            </a:extLst>
          </p:cNvPr>
          <p:cNvGraphicFramePr>
            <a:graphicFrameLocks noGrp="1"/>
          </p:cNvGraphicFramePr>
          <p:nvPr>
            <p:extLst>
              <p:ext uri="{D42A27DB-BD31-4B8C-83A1-F6EECF244321}">
                <p14:modId xmlns:p14="http://schemas.microsoft.com/office/powerpoint/2010/main" val="920513448"/>
              </p:ext>
            </p:extLst>
          </p:nvPr>
        </p:nvGraphicFramePr>
        <p:xfrm>
          <a:off x="1619727" y="923102"/>
          <a:ext cx="4689136" cy="1647596"/>
        </p:xfrm>
        <a:graphic>
          <a:graphicData uri="http://schemas.openxmlformats.org/drawingml/2006/table">
            <a:tbl>
              <a:tblPr/>
              <a:tblGrid>
                <a:gridCol w="1114422">
                  <a:extLst>
                    <a:ext uri="{9D8B030D-6E8A-4147-A177-3AD203B41FA5}">
                      <a16:colId xmlns:a16="http://schemas.microsoft.com/office/drawing/2014/main" val="20000"/>
                    </a:ext>
                  </a:extLst>
                </a:gridCol>
                <a:gridCol w="1230146">
                  <a:extLst>
                    <a:ext uri="{9D8B030D-6E8A-4147-A177-3AD203B41FA5}">
                      <a16:colId xmlns:a16="http://schemas.microsoft.com/office/drawing/2014/main" val="20001"/>
                    </a:ext>
                  </a:extLst>
                </a:gridCol>
                <a:gridCol w="1230146">
                  <a:extLst>
                    <a:ext uri="{9D8B030D-6E8A-4147-A177-3AD203B41FA5}">
                      <a16:colId xmlns:a16="http://schemas.microsoft.com/office/drawing/2014/main" val="20002"/>
                    </a:ext>
                  </a:extLst>
                </a:gridCol>
                <a:gridCol w="1114422">
                  <a:extLst>
                    <a:ext uri="{9D8B030D-6E8A-4147-A177-3AD203B41FA5}">
                      <a16:colId xmlns:a16="http://schemas.microsoft.com/office/drawing/2014/main" val="20003"/>
                    </a:ext>
                  </a:extLst>
                </a:gridCol>
              </a:tblGrid>
              <a:tr h="268135">
                <a:tc rowSpan="2">
                  <a:txBody>
                    <a:bodyPr/>
                    <a:lstStyle>
                      <a:lvl1pPr marL="0" marR="0" indent="0"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1pPr>
                      <a:lvl2pPr marL="0" marR="0" indent="228611"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2pPr>
                      <a:lvl3pPr marL="0" marR="0" indent="457223"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3pPr>
                      <a:lvl4pPr marL="0" marR="0" indent="685835"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4pPr>
                      <a:lvl5pPr marL="0" marR="0" indent="914446"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5pPr>
                      <a:lvl6pPr marL="0" marR="0" indent="1143057"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6pPr>
                      <a:lvl7pPr marL="0" marR="0" indent="1371668"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7pPr>
                      <a:lvl8pPr marL="0" marR="0" indent="1600280"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8pPr>
                      <a:lvl9pPr marL="0" marR="0" indent="1828892"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9pPr>
                    </a:lstStyle>
                    <a:p>
                      <a:pPr marL="0" algn="ctr" defTabSz="914400" rtl="0" eaLnBrk="1" latinLnBrk="0" hangingPunct="1">
                        <a:lnSpc>
                          <a:spcPct val="115000"/>
                        </a:lnSpc>
                        <a:spcAft>
                          <a:spcPts val="1000"/>
                        </a:spcAft>
                      </a:pPr>
                      <a:r>
                        <a:rPr lang="en-US" sz="1100" b="1" kern="1200" err="1">
                          <a:solidFill>
                            <a:srgbClr val="FFFFFF"/>
                          </a:solidFill>
                          <a:latin typeface="Verdana" panose="020B0604030504040204" pitchFamily="34" charset="0"/>
                          <a:ea typeface="Verdana" panose="020B0604030504040204" pitchFamily="34" charset="0"/>
                          <a:cs typeface="Verdana" panose="020B0604030504040204" pitchFamily="34" charset="0"/>
                        </a:rPr>
                        <a:t>Submercado</a:t>
                      </a:r>
                      <a:endParaRPr lang="en-US" sz="1100" b="1" kern="1200">
                        <a:solidFill>
                          <a:srgbClr val="FFFFFF"/>
                        </a:solidFill>
                        <a:latin typeface="Verdana" panose="020B0604030504040204" pitchFamily="34" charset="0"/>
                        <a:ea typeface="Verdana" panose="020B0604030504040204" pitchFamily="34" charset="0"/>
                        <a:cs typeface="Verdana" panose="020B0604030504040204" pitchFamily="34" charset="0"/>
                      </a:endParaRPr>
                    </a:p>
                  </a:txBody>
                  <a:tcPr marL="44450" marR="44450" marT="6668"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gridSpan="3">
                  <a:txBody>
                    <a:bodyPr/>
                    <a:lstStyle>
                      <a:lvl1pPr marL="0" marR="0" indent="0"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1pPr>
                      <a:lvl2pPr marL="0" marR="0" indent="228611"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2pPr>
                      <a:lvl3pPr marL="0" marR="0" indent="457223"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3pPr>
                      <a:lvl4pPr marL="0" marR="0" indent="685835"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4pPr>
                      <a:lvl5pPr marL="0" marR="0" indent="914446"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5pPr>
                      <a:lvl6pPr marL="0" marR="0" indent="1143057"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6pPr>
                      <a:lvl7pPr marL="0" marR="0" indent="1371668"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7pPr>
                      <a:lvl8pPr marL="0" marR="0" indent="1600280"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8pPr>
                      <a:lvl9pPr marL="0" marR="0" indent="1828892"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9pPr>
                    </a:lstStyle>
                    <a:p>
                      <a:pPr algn="ctr">
                        <a:lnSpc>
                          <a:spcPct val="115000"/>
                        </a:lnSpc>
                        <a:spcAft>
                          <a:spcPts val="1000"/>
                        </a:spcAft>
                      </a:pPr>
                      <a:r>
                        <a:rPr lang="pt-BR" sz="1100" b="1">
                          <a:solidFill>
                            <a:srgbClr val="FFFFFF"/>
                          </a:solidFill>
                          <a:latin typeface="Verdana"/>
                          <a:ea typeface="Verdana"/>
                          <a:cs typeface="Verdana" panose="020B0604030504040204" pitchFamily="34" charset="0"/>
                        </a:rPr>
                        <a:t>Média FCF do DECOMP (R$/MWh)</a:t>
                      </a:r>
                    </a:p>
                  </a:txBody>
                  <a:tcPr marL="44450" marR="44450" marT="6668"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hMerge="1">
                  <a:txBody>
                    <a:bodyPr/>
                    <a:lstStyle/>
                    <a:p>
                      <a:pPr algn="ctr">
                        <a:lnSpc>
                          <a:spcPct val="115000"/>
                        </a:lnSpc>
                        <a:spcAft>
                          <a:spcPts val="1000"/>
                        </a:spcAft>
                      </a:pPr>
                      <a:endParaRPr lang="en-US" sz="800">
                        <a:latin typeface="Calibri"/>
                        <a:ea typeface="Calibri"/>
                        <a:cs typeface="Times New Roman"/>
                      </a:endParaRPr>
                    </a:p>
                  </a:txBody>
                  <a:tcPr marL="44450" marR="44450" marT="6668"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4F81BD"/>
                    </a:solidFill>
                  </a:tcPr>
                </a:tc>
                <a:tc hMerge="1">
                  <a:txBody>
                    <a:bodyPr/>
                    <a:lstStyle/>
                    <a:p>
                      <a:pPr algn="ctr">
                        <a:lnSpc>
                          <a:spcPct val="115000"/>
                        </a:lnSpc>
                        <a:spcAft>
                          <a:spcPts val="1000"/>
                        </a:spcAft>
                      </a:pPr>
                      <a:endParaRPr lang="en-US" sz="800">
                        <a:latin typeface="Calibri"/>
                        <a:ea typeface="Calibri"/>
                        <a:cs typeface="Times New Roman"/>
                      </a:endParaRPr>
                    </a:p>
                  </a:txBody>
                  <a:tcPr marL="44450" marR="44450" marT="6668" marB="0" anchor="ctr">
                    <a:lnL w="1270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4F81BD"/>
                    </a:solidFill>
                  </a:tcPr>
                </a:tc>
                <a:extLst>
                  <a:ext uri="{0D108BD9-81ED-4DB2-BD59-A6C34878D82A}">
                    <a16:rowId xmlns:a16="http://schemas.microsoft.com/office/drawing/2014/main" val="10000"/>
                  </a:ext>
                </a:extLst>
              </a:tr>
              <a:tr h="295530">
                <a:tc vMerge="1">
                  <a:txBody>
                    <a:bodyPr/>
                    <a:lstStyle/>
                    <a:p>
                      <a:pPr algn="ctr">
                        <a:lnSpc>
                          <a:spcPct val="115000"/>
                        </a:lnSpc>
                        <a:spcAft>
                          <a:spcPts val="1000"/>
                        </a:spcAft>
                      </a:pPr>
                      <a:endParaRPr lang="en-US" sz="800">
                        <a:latin typeface="Calibri"/>
                        <a:ea typeface="Calibri"/>
                        <a:cs typeface="Times New Roman"/>
                      </a:endParaRPr>
                    </a:p>
                  </a:txBody>
                  <a:tcPr marL="44450" marR="44450" marT="6668" marB="0" anchor="ctr">
                    <a:lnL w="19050" cap="flat" cmpd="sng" algn="ctr">
                      <a:solidFill>
                        <a:srgbClr val="4F81BD"/>
                      </a:solidFill>
                      <a:prstDash val="solid"/>
                      <a:round/>
                      <a:headEnd type="none" w="med" len="med"/>
                      <a:tailEnd type="none" w="med" len="med"/>
                    </a:lnL>
                    <a:lnR w="12700" cap="flat" cmpd="sng" algn="ctr">
                      <a:solidFill>
                        <a:srgbClr val="4F81BD"/>
                      </a:solidFill>
                      <a:prstDash val="solid"/>
                      <a:round/>
                      <a:headEnd type="none" w="med" len="med"/>
                      <a:tailEnd type="none" w="med" len="med"/>
                    </a:lnR>
                    <a:lnT w="19050" cap="flat" cmpd="sng" algn="ctr">
                      <a:solidFill>
                        <a:srgbClr val="4F81BD"/>
                      </a:solidFill>
                      <a:prstDash val="solid"/>
                      <a:round/>
                      <a:headEnd type="none" w="med" len="med"/>
                      <a:tailEnd type="none" w="med" len="med"/>
                    </a:lnT>
                    <a:lnB w="19050" cap="flat" cmpd="sng" algn="ctr">
                      <a:solidFill>
                        <a:srgbClr val="4F81BD"/>
                      </a:solidFill>
                      <a:prstDash val="solid"/>
                      <a:round/>
                      <a:headEnd type="none" w="med" len="med"/>
                      <a:tailEnd type="none" w="med" len="med"/>
                    </a:lnB>
                    <a:solidFill>
                      <a:srgbClr val="4F81BD"/>
                    </a:solidFill>
                  </a:tcPr>
                </a:tc>
                <a:tc>
                  <a:txBody>
                    <a:bodyPr/>
                    <a:lstStyle/>
                    <a:p>
                      <a:pPr algn="ctr">
                        <a:lnSpc>
                          <a:spcPct val="115000"/>
                        </a:lnSpc>
                        <a:spcAft>
                          <a:spcPts val="0"/>
                        </a:spcAft>
                      </a:pPr>
                      <a:r>
                        <a:rPr lang="pt-BR" sz="1100" b="1">
                          <a:solidFill>
                            <a:srgbClr val="FFFFFF"/>
                          </a:solidFill>
                          <a:effectLst/>
                          <a:latin typeface="Verdana"/>
                          <a:ea typeface="Times New Roman" panose="02020603050405020304" pitchFamily="18" charset="0"/>
                          <a:cs typeface="Arial"/>
                        </a:rPr>
                        <a:t>1ª sem - </a:t>
                      </a:r>
                      <a:r>
                        <a:rPr lang="pt-BR" sz="1100" b="1" err="1">
                          <a:solidFill>
                            <a:srgbClr val="FFFFFF"/>
                          </a:solidFill>
                          <a:effectLst/>
                          <a:latin typeface="Verdana"/>
                          <a:ea typeface="Times New Roman" panose="02020603050405020304" pitchFamily="18" charset="0"/>
                          <a:cs typeface="Arial"/>
                        </a:rPr>
                        <a:t>abr</a:t>
                      </a:r>
                      <a:endParaRPr lang="pt-BR" sz="1200">
                        <a:solidFill>
                          <a:srgbClr val="808080"/>
                        </a:solidFill>
                        <a:effectLst/>
                        <a:latin typeface="Verdana"/>
                        <a:ea typeface="Calibri" panose="020F0502020204030204" pitchFamily="34" charset="0"/>
                        <a:cs typeface="Arial"/>
                      </a:endParaRPr>
                    </a:p>
                  </a:txBody>
                  <a:tcPr marL="84290" marR="8429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algn="ctr">
                        <a:lnSpc>
                          <a:spcPct val="115000"/>
                        </a:lnSpc>
                        <a:spcAft>
                          <a:spcPts val="0"/>
                        </a:spcAft>
                      </a:pPr>
                      <a:r>
                        <a:rPr lang="pt-BR" sz="1100" b="1">
                          <a:solidFill>
                            <a:srgbClr val="FFFFFF"/>
                          </a:solidFill>
                          <a:effectLst/>
                          <a:latin typeface="Verdana"/>
                          <a:ea typeface="Times New Roman" panose="02020603050405020304" pitchFamily="18" charset="0"/>
                          <a:cs typeface="Arial"/>
                        </a:rPr>
                        <a:t>2ª sem - </a:t>
                      </a:r>
                      <a:r>
                        <a:rPr lang="pt-BR" sz="1100" b="1" err="1">
                          <a:solidFill>
                            <a:srgbClr val="FFFFFF"/>
                          </a:solidFill>
                          <a:effectLst/>
                          <a:latin typeface="Verdana"/>
                          <a:ea typeface="Times New Roman" panose="02020603050405020304" pitchFamily="18" charset="0"/>
                          <a:cs typeface="Arial"/>
                        </a:rPr>
                        <a:t>abr</a:t>
                      </a:r>
                      <a:endParaRPr lang="pt-BR" sz="1200">
                        <a:solidFill>
                          <a:srgbClr val="808080"/>
                        </a:solidFill>
                        <a:effectLst/>
                        <a:latin typeface="Verdana"/>
                        <a:ea typeface="Calibri" panose="020F0502020204030204" pitchFamily="34" charset="0"/>
                        <a:cs typeface="Arial"/>
                      </a:endParaRPr>
                    </a:p>
                  </a:txBody>
                  <a:tcPr marL="84290" marR="8429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tc>
                  <a:txBody>
                    <a:bodyPr/>
                    <a:lstStyle/>
                    <a:p>
                      <a:pPr algn="ctr">
                        <a:lnSpc>
                          <a:spcPct val="115000"/>
                        </a:lnSpc>
                        <a:spcAft>
                          <a:spcPts val="0"/>
                        </a:spcAft>
                      </a:pPr>
                      <a:r>
                        <a:rPr lang="pt-BR" sz="1100" b="1">
                          <a:solidFill>
                            <a:srgbClr val="FFFFFF"/>
                          </a:solidFill>
                          <a:effectLst/>
                          <a:latin typeface="Verdana"/>
                          <a:ea typeface="Times New Roman" panose="02020603050405020304" pitchFamily="18" charset="0"/>
                          <a:cs typeface="Calibri"/>
                        </a:rPr>
                        <a:t>Variação %</a:t>
                      </a:r>
                      <a:endParaRPr lang="pt-BR" sz="1200">
                        <a:solidFill>
                          <a:srgbClr val="808080"/>
                        </a:solidFill>
                        <a:effectLst/>
                        <a:latin typeface="Verdana"/>
                        <a:ea typeface="Calibri" panose="020F0502020204030204" pitchFamily="34" charset="0"/>
                        <a:cs typeface="Calibri"/>
                      </a:endParaRPr>
                    </a:p>
                  </a:txBody>
                  <a:tcPr marL="84290" marR="8429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10001"/>
                  </a:ext>
                </a:extLst>
              </a:tr>
              <a:tr h="271932">
                <a:tc>
                  <a:txBody>
                    <a:bodyPr/>
                    <a:lstStyle>
                      <a:lvl1pPr marL="0" marR="0" indent="0"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1pPr>
                      <a:lvl2pPr marL="0" marR="0" indent="228611"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2pPr>
                      <a:lvl3pPr marL="0" marR="0" indent="457223"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3pPr>
                      <a:lvl4pPr marL="0" marR="0" indent="685835"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4pPr>
                      <a:lvl5pPr marL="0" marR="0" indent="914446"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5pPr>
                      <a:lvl6pPr marL="0" marR="0" indent="1143057"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6pPr>
                      <a:lvl7pPr marL="0" marR="0" indent="1371668"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7pPr>
                      <a:lvl8pPr marL="0" marR="0" indent="1600280"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8pPr>
                      <a:lvl9pPr marL="0" marR="0" indent="1828892"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9pPr>
                    </a:lstStyle>
                    <a:p>
                      <a:pPr marL="0" algn="ctr" defTabSz="914400" rtl="0" eaLnBrk="1" latinLnBrk="0" hangingPunct="1">
                        <a:lnSpc>
                          <a:spcPct val="115000"/>
                        </a:lnSpc>
                        <a:spcAft>
                          <a:spcPts val="0"/>
                        </a:spcAft>
                      </a:pPr>
                      <a:r>
                        <a:rPr lang="pt-BR" sz="1100" b="1" kern="1200">
                          <a:solidFill>
                            <a:schemeClr val="tx1">
                              <a:lumMod val="85000"/>
                              <a:lumOff val="15000"/>
                            </a:schemeClr>
                          </a:solidFill>
                          <a:latin typeface="Verdana"/>
                          <a:ea typeface="Verdana"/>
                          <a:cs typeface="Verdana" panose="020B0604030504040204" pitchFamily="34" charset="0"/>
                        </a:rPr>
                        <a:t>Sudeste</a:t>
                      </a: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584229" rtl="0" eaLnBrk="1" fontAlgn="auto" latinLnBrk="0" hangingPunct="1">
                        <a:lnSpc>
                          <a:spcPct val="115000"/>
                        </a:lnSpc>
                        <a:spcBef>
                          <a:spcPts val="0"/>
                        </a:spcBef>
                        <a:spcAft>
                          <a:spcPts val="0"/>
                        </a:spcAft>
                        <a:buClrTx/>
                        <a:buSzTx/>
                        <a:buFontTx/>
                        <a:buNone/>
                        <a:tabLst/>
                        <a:defRPr/>
                      </a:pPr>
                      <a:r>
                        <a:rPr lang="pt-BR" sz="1200" b="1" i="0" u="none" strike="noStrike" cap="none" spc="0" baseline="0">
                          <a:ln>
                            <a:noFill/>
                          </a:ln>
                          <a:solidFill>
                            <a:schemeClr val="tx1">
                              <a:lumMod val="85000"/>
                              <a:lumOff val="15000"/>
                            </a:schemeClr>
                          </a:solidFill>
                          <a:effectLst/>
                          <a:uFillTx/>
                          <a:latin typeface="Verdana"/>
                          <a:ea typeface="Calibri" panose="020F0502020204030204" pitchFamily="34" charset="0"/>
                          <a:cs typeface="Calibri"/>
                        </a:rPr>
                        <a:t>39,89</a:t>
                      </a:r>
                      <a:endParaRPr lang="pt-BR" sz="1200">
                        <a:solidFill>
                          <a:schemeClr val="tx1">
                            <a:lumMod val="85000"/>
                            <a:lumOff val="15000"/>
                          </a:schemeClr>
                        </a:solidFill>
                        <a:effectLst/>
                        <a:latin typeface="Verdana" panose="020B0604030504040204" pitchFamily="34" charset="0"/>
                        <a:ea typeface="Calibri" panose="020F0502020204030204" pitchFamily="34" charset="0"/>
                        <a:cs typeface="Times New Roman" panose="02020603050405020304" pitchFamily="18" charset="0"/>
                      </a:endParaRPr>
                    </a:p>
                  </a:txBody>
                  <a:tcPr marL="84290" marR="8429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584229" rtl="0" eaLnBrk="1" fontAlgn="auto" latinLnBrk="0" hangingPunct="1">
                        <a:lnSpc>
                          <a:spcPct val="115000"/>
                        </a:lnSpc>
                        <a:spcBef>
                          <a:spcPts val="0"/>
                        </a:spcBef>
                        <a:spcAft>
                          <a:spcPts val="0"/>
                        </a:spcAft>
                        <a:buClrTx/>
                        <a:buSzTx/>
                        <a:buFontTx/>
                        <a:buNone/>
                        <a:tabLst/>
                        <a:defRPr/>
                      </a:pPr>
                      <a:r>
                        <a:rPr kumimoji="0" lang="pt-BR" sz="1200" b="1" i="0" u="none" strike="noStrike" kern="0" cap="none" spc="0" normalizeH="0" baseline="0">
                          <a:ln>
                            <a:noFill/>
                          </a:ln>
                          <a:solidFill>
                            <a:schemeClr val="tx1">
                              <a:lumMod val="85000"/>
                              <a:lumOff val="15000"/>
                            </a:schemeClr>
                          </a:solidFill>
                          <a:effectLst/>
                          <a:uLnTx/>
                          <a:uFillTx/>
                          <a:latin typeface="Verdana"/>
                          <a:ea typeface="Times New Roman" panose="02020603050405020304" pitchFamily="18" charset="0"/>
                          <a:cs typeface="Calibri"/>
                        </a:rPr>
                        <a:t>37,13</a:t>
                      </a:r>
                    </a:p>
                  </a:txBody>
                  <a:tcPr marL="84290" marR="8429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rtl="0" eaLnBrk="1" fontAlgn="auto" latinLnBrk="0" hangingPunct="1">
                        <a:lnSpc>
                          <a:spcPct val="115000"/>
                        </a:lnSpc>
                        <a:spcBef>
                          <a:spcPts val="0"/>
                        </a:spcBef>
                        <a:spcAft>
                          <a:spcPts val="0"/>
                        </a:spcAft>
                        <a:buClrTx/>
                        <a:buSzTx/>
                        <a:buFontTx/>
                        <a:buNone/>
                      </a:pPr>
                      <a:r>
                        <a:rPr lang="pt-BR" sz="1200" b="1" i="0" u="none" strike="noStrike" cap="none" spc="0" baseline="0">
                          <a:ln>
                            <a:noFill/>
                          </a:ln>
                          <a:solidFill>
                            <a:schemeClr val="tx1">
                              <a:lumMod val="85000"/>
                              <a:lumOff val="15000"/>
                            </a:schemeClr>
                          </a:solidFill>
                          <a:effectLst/>
                          <a:uFillTx/>
                          <a:latin typeface="Verdana"/>
                          <a:ea typeface="Times New Roman" panose="02020603050405020304" pitchFamily="18" charset="0"/>
                          <a:cs typeface="Calibri"/>
                          <a:sym typeface="Helvetica Light"/>
                        </a:rPr>
                        <a:t>- 4,5 %</a:t>
                      </a:r>
                    </a:p>
                  </a:txBody>
                  <a:tcPr marL="84290" marR="8429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271932">
                <a:tc>
                  <a:txBody>
                    <a:bodyPr/>
                    <a:lstStyle>
                      <a:lvl1pPr marL="0" marR="0" indent="0"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1pPr>
                      <a:lvl2pPr marL="0" marR="0" indent="228611"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2pPr>
                      <a:lvl3pPr marL="0" marR="0" indent="457223"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3pPr>
                      <a:lvl4pPr marL="0" marR="0" indent="685835"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4pPr>
                      <a:lvl5pPr marL="0" marR="0" indent="914446"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5pPr>
                      <a:lvl6pPr marL="0" marR="0" indent="1143057"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6pPr>
                      <a:lvl7pPr marL="0" marR="0" indent="1371668"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7pPr>
                      <a:lvl8pPr marL="0" marR="0" indent="1600280"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8pPr>
                      <a:lvl9pPr marL="0" marR="0" indent="1828892"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9pPr>
                    </a:lstStyle>
                    <a:p>
                      <a:pPr marL="0" algn="ctr" defTabSz="914400" rtl="0" eaLnBrk="1" latinLnBrk="0" hangingPunct="1">
                        <a:lnSpc>
                          <a:spcPct val="115000"/>
                        </a:lnSpc>
                        <a:spcAft>
                          <a:spcPts val="0"/>
                        </a:spcAft>
                      </a:pPr>
                      <a:r>
                        <a:rPr lang="pt-BR" sz="1100" b="1" kern="1200">
                          <a:solidFill>
                            <a:schemeClr val="tx1">
                              <a:lumMod val="85000"/>
                              <a:lumOff val="15000"/>
                            </a:schemeClr>
                          </a:solidFill>
                          <a:latin typeface="Verdana"/>
                          <a:ea typeface="Verdana"/>
                          <a:cs typeface="Verdana" panose="020B0604030504040204" pitchFamily="34" charset="0"/>
                        </a:rPr>
                        <a:t>Sul</a:t>
                      </a: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marL="0" marR="0" lvl="0" indent="0" algn="ctr" defTabSz="584229" rtl="0" eaLnBrk="1" fontAlgn="auto" latinLnBrk="0" hangingPunct="1">
                        <a:lnSpc>
                          <a:spcPct val="115000"/>
                        </a:lnSpc>
                        <a:spcBef>
                          <a:spcPts val="0"/>
                        </a:spcBef>
                        <a:spcAft>
                          <a:spcPts val="0"/>
                        </a:spcAft>
                        <a:buClrTx/>
                        <a:buSzTx/>
                        <a:buFontTx/>
                        <a:buNone/>
                        <a:tabLst/>
                        <a:defRPr/>
                      </a:pPr>
                      <a:r>
                        <a:rPr lang="pt-BR" sz="1200" b="1" i="0" u="none" strike="noStrike" kern="0" cap="none" spc="0" normalizeH="0" baseline="0">
                          <a:ln>
                            <a:noFill/>
                          </a:ln>
                          <a:solidFill>
                            <a:schemeClr val="tx1">
                              <a:lumMod val="85000"/>
                              <a:lumOff val="15000"/>
                            </a:schemeClr>
                          </a:solidFill>
                          <a:effectLst/>
                          <a:uLnTx/>
                          <a:uFillTx/>
                          <a:latin typeface="Verdana"/>
                          <a:ea typeface="Calibri" panose="020F0502020204030204" pitchFamily="34" charset="0"/>
                          <a:cs typeface="Calibri"/>
                        </a:rPr>
                        <a:t>38,89</a:t>
                      </a:r>
                    </a:p>
                  </a:txBody>
                  <a:tcPr marL="84290" marR="8429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marL="0" marR="0" lvl="0" indent="0" algn="ctr" defTabSz="584229" rtl="0" eaLnBrk="1" fontAlgn="auto" latinLnBrk="0" hangingPunct="1">
                        <a:lnSpc>
                          <a:spcPct val="115000"/>
                        </a:lnSpc>
                        <a:spcBef>
                          <a:spcPts val="0"/>
                        </a:spcBef>
                        <a:spcAft>
                          <a:spcPts val="0"/>
                        </a:spcAft>
                        <a:buClrTx/>
                        <a:buSzTx/>
                        <a:buFontTx/>
                        <a:buNone/>
                        <a:tabLst/>
                        <a:defRPr/>
                      </a:pPr>
                      <a:r>
                        <a:rPr lang="pt-BR" sz="1200" b="1" i="0" u="none" strike="noStrike" kern="0" cap="none" spc="0" normalizeH="0" baseline="0">
                          <a:ln>
                            <a:noFill/>
                          </a:ln>
                          <a:solidFill>
                            <a:schemeClr val="tx1">
                              <a:lumMod val="85000"/>
                              <a:lumOff val="15000"/>
                            </a:schemeClr>
                          </a:solidFill>
                          <a:effectLst/>
                          <a:uLnTx/>
                          <a:uFillTx/>
                          <a:latin typeface="Verdana"/>
                          <a:ea typeface="Times New Roman" panose="02020603050405020304" pitchFamily="18" charset="0"/>
                          <a:cs typeface="Calibri"/>
                        </a:rPr>
                        <a:t>37,13</a:t>
                      </a:r>
                      <a:endParaRPr kumimoji="0" lang="pt-BR" sz="1200" b="1" i="0" u="none" strike="noStrike" kern="0" cap="none" spc="0" normalizeH="0" baseline="0">
                        <a:ln>
                          <a:noFill/>
                        </a:ln>
                        <a:solidFill>
                          <a:schemeClr val="tx1">
                            <a:lumMod val="85000"/>
                            <a:lumOff val="15000"/>
                          </a:schemeClr>
                        </a:solidFill>
                        <a:effectLst/>
                        <a:uLnTx/>
                        <a:uFillTx/>
                        <a:latin typeface="Verdana" panose="020B0604030504040204" pitchFamily="34" charset="0"/>
                        <a:ea typeface="Times New Roman" panose="02020603050405020304" pitchFamily="18" charset="0"/>
                        <a:cs typeface="Calibri" panose="020F0502020204030204" pitchFamily="34" charset="0"/>
                      </a:endParaRPr>
                    </a:p>
                  </a:txBody>
                  <a:tcPr marL="84290" marR="8429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marL="0" marR="0" lvl="0" indent="0" algn="ctr">
                        <a:lnSpc>
                          <a:spcPct val="114999"/>
                        </a:lnSpc>
                        <a:spcBef>
                          <a:spcPts val="0"/>
                        </a:spcBef>
                        <a:spcAft>
                          <a:spcPts val="0"/>
                        </a:spcAft>
                        <a:buNone/>
                      </a:pPr>
                      <a:r>
                        <a:rPr lang="pt-BR" sz="1200" b="1" i="0" u="none" strike="noStrike" cap="none" spc="0" baseline="0" noProof="0">
                          <a:ln>
                            <a:noFill/>
                          </a:ln>
                          <a:solidFill>
                            <a:schemeClr val="tx1">
                              <a:lumMod val="85000"/>
                              <a:lumOff val="15000"/>
                            </a:schemeClr>
                          </a:solidFill>
                          <a:effectLst/>
                          <a:uFillTx/>
                          <a:latin typeface="Verdana"/>
                          <a:sym typeface="Helvetica Light"/>
                        </a:rPr>
                        <a:t>-4,5 %</a:t>
                      </a:r>
                      <a:endParaRPr lang="pt-BR">
                        <a:sym typeface="Helvetica Light"/>
                      </a:endParaRPr>
                    </a:p>
                  </a:txBody>
                  <a:tcPr marL="84290" marR="8429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extLst>
                  <a:ext uri="{0D108BD9-81ED-4DB2-BD59-A6C34878D82A}">
                    <a16:rowId xmlns:a16="http://schemas.microsoft.com/office/drawing/2014/main" val="10003"/>
                  </a:ext>
                </a:extLst>
              </a:tr>
              <a:tr h="271932">
                <a:tc>
                  <a:txBody>
                    <a:bodyPr/>
                    <a:lstStyle>
                      <a:lvl1pPr marL="0" marR="0" indent="0"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1pPr>
                      <a:lvl2pPr marL="0" marR="0" indent="228611"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2pPr>
                      <a:lvl3pPr marL="0" marR="0" indent="457223"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3pPr>
                      <a:lvl4pPr marL="0" marR="0" indent="685835"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4pPr>
                      <a:lvl5pPr marL="0" marR="0" indent="914446"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5pPr>
                      <a:lvl6pPr marL="0" marR="0" indent="1143057"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6pPr>
                      <a:lvl7pPr marL="0" marR="0" indent="1371668"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7pPr>
                      <a:lvl8pPr marL="0" marR="0" indent="1600280"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8pPr>
                      <a:lvl9pPr marL="0" marR="0" indent="1828892"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9pPr>
                    </a:lstStyle>
                    <a:p>
                      <a:pPr marL="0" algn="ctr" defTabSz="914400" rtl="0" eaLnBrk="1" latinLnBrk="0" hangingPunct="1">
                        <a:lnSpc>
                          <a:spcPct val="115000"/>
                        </a:lnSpc>
                        <a:spcAft>
                          <a:spcPts val="0"/>
                        </a:spcAft>
                      </a:pPr>
                      <a:r>
                        <a:rPr lang="pt-BR" sz="1100" b="1" kern="1200">
                          <a:solidFill>
                            <a:schemeClr val="tx1">
                              <a:lumMod val="85000"/>
                              <a:lumOff val="15000"/>
                            </a:schemeClr>
                          </a:solidFill>
                          <a:latin typeface="Verdana"/>
                          <a:ea typeface="Verdana"/>
                          <a:cs typeface="Verdana" panose="020B0604030504040204" pitchFamily="34" charset="0"/>
                        </a:rPr>
                        <a:t>Nordeste</a:t>
                      </a:r>
                    </a:p>
                  </a:txBody>
                  <a:tcPr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584229" rtl="0" eaLnBrk="1" fontAlgn="auto" latinLnBrk="0" hangingPunct="1">
                        <a:lnSpc>
                          <a:spcPct val="115000"/>
                        </a:lnSpc>
                        <a:spcBef>
                          <a:spcPts val="0"/>
                        </a:spcBef>
                        <a:spcAft>
                          <a:spcPts val="0"/>
                        </a:spcAft>
                        <a:buClrTx/>
                        <a:buSzTx/>
                        <a:buFontTx/>
                        <a:buNone/>
                        <a:tabLst/>
                        <a:defRPr/>
                      </a:pPr>
                      <a:r>
                        <a:rPr lang="pt-BR" sz="1200" b="1" i="0" u="none" strike="noStrike" kern="0" cap="none" spc="0" normalizeH="0" baseline="0">
                          <a:ln>
                            <a:noFill/>
                          </a:ln>
                          <a:solidFill>
                            <a:schemeClr val="tx1">
                              <a:lumMod val="85000"/>
                              <a:lumOff val="15000"/>
                            </a:schemeClr>
                          </a:solidFill>
                          <a:effectLst/>
                          <a:uLnTx/>
                          <a:uFillTx/>
                          <a:latin typeface="Verdana"/>
                          <a:ea typeface="Calibri" panose="020F0502020204030204" pitchFamily="34" charset="0"/>
                          <a:cs typeface="Calibri"/>
                        </a:rPr>
                        <a:t>0,00</a:t>
                      </a:r>
                    </a:p>
                  </a:txBody>
                  <a:tcPr marL="84290" marR="8429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584229" rtl="0" eaLnBrk="1" fontAlgn="auto" latinLnBrk="0" hangingPunct="1">
                        <a:lnSpc>
                          <a:spcPct val="115000"/>
                        </a:lnSpc>
                        <a:spcBef>
                          <a:spcPts val="0"/>
                        </a:spcBef>
                        <a:spcAft>
                          <a:spcPts val="0"/>
                        </a:spcAft>
                        <a:buClrTx/>
                        <a:buSzTx/>
                        <a:buFontTx/>
                        <a:buNone/>
                        <a:tabLst/>
                        <a:defRPr/>
                      </a:pPr>
                      <a:r>
                        <a:rPr lang="pt-BR" sz="1200" b="1" i="0" u="none" strike="noStrike" kern="0" cap="none" spc="0" normalizeH="0" baseline="0">
                          <a:ln>
                            <a:noFill/>
                          </a:ln>
                          <a:solidFill>
                            <a:schemeClr val="tx1">
                              <a:lumMod val="85000"/>
                              <a:lumOff val="15000"/>
                            </a:schemeClr>
                          </a:solidFill>
                          <a:effectLst/>
                          <a:uLnTx/>
                          <a:uFillTx/>
                          <a:latin typeface="Verdana"/>
                          <a:ea typeface="Times New Roman" panose="02020603050405020304" pitchFamily="18" charset="0"/>
                          <a:cs typeface="Calibri"/>
                        </a:rPr>
                        <a:t>0,00</a:t>
                      </a:r>
                      <a:endParaRPr kumimoji="0" lang="pt-BR" sz="1200" b="1" i="0" u="none" strike="noStrike" kern="0" cap="none" spc="0" normalizeH="0" baseline="0">
                        <a:ln>
                          <a:noFill/>
                        </a:ln>
                        <a:solidFill>
                          <a:schemeClr val="tx1">
                            <a:lumMod val="85000"/>
                            <a:lumOff val="15000"/>
                          </a:schemeClr>
                        </a:solidFill>
                        <a:effectLst/>
                        <a:uLnTx/>
                        <a:uFillTx/>
                        <a:latin typeface="Verdana" panose="020B0604030504040204" pitchFamily="34" charset="0"/>
                        <a:ea typeface="Times New Roman" panose="02020603050405020304" pitchFamily="18" charset="0"/>
                        <a:cs typeface="Calibri" panose="020F0502020204030204" pitchFamily="34" charset="0"/>
                      </a:endParaRPr>
                    </a:p>
                  </a:txBody>
                  <a:tcPr marL="84290" marR="8429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rtl="0" eaLnBrk="1" fontAlgn="auto" latinLnBrk="0" hangingPunct="1">
                        <a:lnSpc>
                          <a:spcPct val="115000"/>
                        </a:lnSpc>
                        <a:spcBef>
                          <a:spcPts val="0"/>
                        </a:spcBef>
                        <a:spcAft>
                          <a:spcPts val="0"/>
                        </a:spcAft>
                        <a:buClrTx/>
                        <a:buSzTx/>
                        <a:buFontTx/>
                        <a:buNone/>
                      </a:pPr>
                      <a:r>
                        <a:rPr lang="pt-BR" sz="1200" b="1" i="0" u="none" strike="noStrike" cap="none" spc="0" baseline="0">
                          <a:ln>
                            <a:noFill/>
                          </a:ln>
                          <a:solidFill>
                            <a:schemeClr val="tx1">
                              <a:lumMod val="85000"/>
                              <a:lumOff val="15000"/>
                            </a:schemeClr>
                          </a:solidFill>
                          <a:effectLst/>
                          <a:uFillTx/>
                          <a:latin typeface="Verdana"/>
                          <a:ea typeface="Times New Roman" panose="02020603050405020304" pitchFamily="18" charset="0"/>
                          <a:cs typeface="Calibri"/>
                        </a:rPr>
                        <a:t>-</a:t>
                      </a:r>
                      <a:endParaRPr lang="pt-BR" sz="1200" b="1" i="0" u="none" strike="noStrike" cap="none" spc="0" baseline="0">
                        <a:ln>
                          <a:noFill/>
                        </a:ln>
                        <a:solidFill>
                          <a:schemeClr val="tx1">
                            <a:lumMod val="85000"/>
                            <a:lumOff val="15000"/>
                          </a:schemeClr>
                        </a:solidFill>
                        <a:effectLst/>
                        <a:uFillTx/>
                        <a:latin typeface="Verdana" panose="020B0604030504040204" pitchFamily="34" charset="0"/>
                        <a:ea typeface="Times New Roman" panose="02020603050405020304" pitchFamily="18" charset="0"/>
                        <a:cs typeface="Calibri" panose="020F0502020204030204" pitchFamily="34" charset="0"/>
                        <a:sym typeface="Helvetica Light"/>
                      </a:endParaRPr>
                    </a:p>
                  </a:txBody>
                  <a:tcPr marL="84290" marR="8429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r h="268135">
                <a:tc>
                  <a:txBody>
                    <a:bodyPr/>
                    <a:lstStyle>
                      <a:lvl1pPr marL="0" marR="0" indent="0"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1pPr>
                      <a:lvl2pPr marL="0" marR="0" indent="228611"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2pPr>
                      <a:lvl3pPr marL="0" marR="0" indent="457223"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3pPr>
                      <a:lvl4pPr marL="0" marR="0" indent="685835"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4pPr>
                      <a:lvl5pPr marL="0" marR="0" indent="914446"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5pPr>
                      <a:lvl6pPr marL="0" marR="0" indent="1143057"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6pPr>
                      <a:lvl7pPr marL="0" marR="0" indent="1371668"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7pPr>
                      <a:lvl8pPr marL="0" marR="0" indent="1600280"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8pPr>
                      <a:lvl9pPr marL="0" marR="0" indent="1828892" algn="ctr" defTabSz="584229"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Calibri"/>
                          <a:sym typeface="Helvetica Light"/>
                        </a:defRPr>
                      </a:lvl9pPr>
                    </a:lstStyle>
                    <a:p>
                      <a:pPr marL="0" algn="ctr" defTabSz="914400" rtl="0" eaLnBrk="1" latinLnBrk="0" hangingPunct="1">
                        <a:lnSpc>
                          <a:spcPct val="115000"/>
                        </a:lnSpc>
                        <a:spcAft>
                          <a:spcPts val="0"/>
                        </a:spcAft>
                      </a:pPr>
                      <a:r>
                        <a:rPr lang="pt-BR" sz="1100" b="1" kern="1200">
                          <a:solidFill>
                            <a:schemeClr val="tx1">
                              <a:lumMod val="85000"/>
                              <a:lumOff val="15000"/>
                            </a:schemeClr>
                          </a:solidFill>
                          <a:latin typeface="Verdana"/>
                          <a:ea typeface="Verdana"/>
                          <a:cs typeface="Verdana" panose="020B0604030504040204" pitchFamily="34" charset="0"/>
                        </a:rPr>
                        <a:t>Norte</a:t>
                      </a:r>
                      <a:endParaRPr lang="en-US" sz="1100" b="1" kern="1200">
                        <a:solidFill>
                          <a:schemeClr val="tx1">
                            <a:lumMod val="85000"/>
                            <a:lumOff val="15000"/>
                          </a:schemeClr>
                        </a:solidFill>
                        <a:latin typeface="Verdana"/>
                        <a:ea typeface="Verdana"/>
                        <a:cs typeface="Verdana" panose="020B0604030504040204" pitchFamily="34" charset="0"/>
                      </a:endParaRPr>
                    </a:p>
                  </a:txBody>
                  <a:tcPr marL="44450" marR="44450" marT="6668"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marL="0" marR="0" lvl="0" indent="0" algn="ctr" defTabSz="584229" rtl="0" eaLnBrk="1" fontAlgn="auto" latinLnBrk="0" hangingPunct="1">
                        <a:lnSpc>
                          <a:spcPct val="115000"/>
                        </a:lnSpc>
                        <a:spcBef>
                          <a:spcPts val="0"/>
                        </a:spcBef>
                        <a:spcAft>
                          <a:spcPts val="0"/>
                        </a:spcAft>
                        <a:buClrTx/>
                        <a:buSzTx/>
                        <a:buFontTx/>
                        <a:buNone/>
                        <a:tabLst/>
                        <a:defRPr/>
                      </a:pPr>
                      <a:r>
                        <a:rPr lang="pt-BR" sz="1200" b="1" i="0" u="none" strike="noStrike" kern="0" cap="none" spc="0" normalizeH="0" baseline="0">
                          <a:ln>
                            <a:noFill/>
                          </a:ln>
                          <a:solidFill>
                            <a:schemeClr val="tx1">
                              <a:lumMod val="85000"/>
                              <a:lumOff val="15000"/>
                            </a:schemeClr>
                          </a:solidFill>
                          <a:effectLst/>
                          <a:uLnTx/>
                          <a:uFillTx/>
                          <a:latin typeface="Verdana"/>
                          <a:ea typeface="Calibri" panose="020F0502020204030204" pitchFamily="34" charset="0"/>
                          <a:cs typeface="Calibri"/>
                        </a:rPr>
                        <a:t>0,00</a:t>
                      </a:r>
                    </a:p>
                  </a:txBody>
                  <a:tcPr marL="84290" marR="8429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marL="0" marR="0" lvl="0" indent="0" algn="ctr" defTabSz="584229" rtl="0" eaLnBrk="1" fontAlgn="auto" latinLnBrk="0" hangingPunct="1">
                        <a:lnSpc>
                          <a:spcPct val="115000"/>
                        </a:lnSpc>
                        <a:spcBef>
                          <a:spcPts val="0"/>
                        </a:spcBef>
                        <a:spcAft>
                          <a:spcPts val="0"/>
                        </a:spcAft>
                        <a:buClrTx/>
                        <a:buSzTx/>
                        <a:buFontTx/>
                        <a:buNone/>
                        <a:tabLst/>
                        <a:defRPr/>
                      </a:pPr>
                      <a:r>
                        <a:rPr lang="pt-BR" sz="1200" b="1" i="0" u="none" strike="noStrike" kern="0" cap="none" spc="0" normalizeH="0" baseline="0">
                          <a:ln>
                            <a:noFill/>
                          </a:ln>
                          <a:solidFill>
                            <a:schemeClr val="tx1">
                              <a:lumMod val="85000"/>
                              <a:lumOff val="15000"/>
                            </a:schemeClr>
                          </a:solidFill>
                          <a:effectLst/>
                          <a:uLnTx/>
                          <a:uFillTx/>
                          <a:latin typeface="Verdana"/>
                          <a:ea typeface="Times New Roman" panose="02020603050405020304" pitchFamily="18" charset="0"/>
                          <a:cs typeface="Calibri"/>
                        </a:rPr>
                        <a:t>0,00</a:t>
                      </a:r>
                      <a:endParaRPr kumimoji="0" lang="pt-BR" sz="1200" b="1" i="0" u="none" strike="noStrike" kern="0" cap="none" spc="0" normalizeH="0" baseline="0">
                        <a:ln>
                          <a:noFill/>
                        </a:ln>
                        <a:solidFill>
                          <a:schemeClr val="tx1">
                            <a:lumMod val="85000"/>
                            <a:lumOff val="15000"/>
                          </a:schemeClr>
                        </a:solidFill>
                        <a:effectLst/>
                        <a:uLnTx/>
                        <a:uFillTx/>
                        <a:latin typeface="Verdana" panose="020B0604030504040204" pitchFamily="34" charset="0"/>
                        <a:ea typeface="Times New Roman" panose="02020603050405020304" pitchFamily="18" charset="0"/>
                        <a:cs typeface="Calibri" panose="020F0502020204030204" pitchFamily="34" charset="0"/>
                      </a:endParaRPr>
                    </a:p>
                  </a:txBody>
                  <a:tcPr marL="84290" marR="8429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lvl="0" algn="ctr">
                        <a:lnSpc>
                          <a:spcPct val="100000"/>
                        </a:lnSpc>
                        <a:spcBef>
                          <a:spcPts val="0"/>
                        </a:spcBef>
                        <a:spcAft>
                          <a:spcPts val="0"/>
                        </a:spcAft>
                        <a:buNone/>
                      </a:pPr>
                      <a:r>
                        <a:rPr lang="pt-BR" sz="1200" b="1" i="0" u="none" strike="noStrike" cap="none" spc="0" baseline="0" noProof="0">
                          <a:ln>
                            <a:noFill/>
                          </a:ln>
                          <a:solidFill>
                            <a:schemeClr val="tx1">
                              <a:lumMod val="85000"/>
                              <a:lumOff val="15000"/>
                            </a:schemeClr>
                          </a:solidFill>
                          <a:effectLst/>
                          <a:uFillTx/>
                          <a:latin typeface="Verdana"/>
                        </a:rPr>
                        <a:t>-</a:t>
                      </a:r>
                      <a:endParaRPr lang="pt-BR" sz="1200" b="0" i="0" u="none" strike="noStrike" cap="none" spc="0" baseline="0" noProof="0">
                        <a:ln>
                          <a:noFill/>
                        </a:ln>
                        <a:effectLst/>
                        <a:uFillTx/>
                      </a:endParaRPr>
                    </a:p>
                  </a:txBody>
                  <a:tcPr marL="84290" marR="84290" marT="0"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1104084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53676C1E-C6D5-456A-AAAC-32E1C1670E0C}"/>
              </a:ext>
            </a:extLst>
          </p:cNvPr>
          <p:cNvPicPr>
            <a:picLocks noChangeAspect="1"/>
          </p:cNvPicPr>
          <p:nvPr/>
        </p:nvPicPr>
        <p:blipFill>
          <a:blip r:embed="rId3"/>
          <a:stretch>
            <a:fillRect/>
          </a:stretch>
        </p:blipFill>
        <p:spPr>
          <a:xfrm>
            <a:off x="326571" y="896143"/>
            <a:ext cx="11395779" cy="5812386"/>
          </a:xfrm>
          <a:prstGeom prst="rect">
            <a:avLst/>
          </a:prstGeom>
        </p:spPr>
      </p:pic>
      <p:sp>
        <p:nvSpPr>
          <p:cNvPr id="18" name="Título 1"/>
          <p:cNvSpPr txBox="1">
            <a:spLocks/>
          </p:cNvSpPr>
          <p:nvPr/>
        </p:nvSpPr>
        <p:spPr>
          <a:xfrm>
            <a:off x="618066" y="0"/>
            <a:ext cx="11033160" cy="506627"/>
          </a:xfrm>
          <a:prstGeom prst="rect">
            <a:avLst/>
          </a:prstGeom>
        </p:spPr>
        <p:txBody>
          <a:bodyPr lIns="38100" tIns="38100" rIns="38100" bIns="38100" anchor="ctr">
            <a:noAutofit/>
          </a:bodyPr>
          <a:lstStyle>
            <a:lvl1pPr algn="l" defTabSz="914400" rtl="0" eaLnBrk="1" latinLnBrk="0" hangingPunct="1">
              <a:lnSpc>
                <a:spcPct val="90000"/>
              </a:lnSpc>
              <a:spcBef>
                <a:spcPct val="0"/>
              </a:spcBef>
              <a:buNone/>
              <a:defRPr sz="2400" b="1" kern="1200">
                <a:solidFill>
                  <a:schemeClr val="bg1"/>
                </a:solidFill>
                <a:latin typeface="Calibri" charset="0"/>
                <a:ea typeface="Calibri" charset="0"/>
                <a:cs typeface="Calibri" charset="0"/>
              </a:defRPr>
            </a:lvl1pPr>
          </a:lstStyle>
          <a:p>
            <a:r>
              <a:rPr lang="pt-BR" sz="2600"/>
              <a:t>Comportamento da FCF do DECOMP - Abril de 2022 - Semana 3</a:t>
            </a:r>
          </a:p>
        </p:txBody>
      </p:sp>
      <p:sp>
        <p:nvSpPr>
          <p:cNvPr id="17" name="Título 2"/>
          <p:cNvSpPr txBox="1">
            <a:spLocks/>
          </p:cNvSpPr>
          <p:nvPr/>
        </p:nvSpPr>
        <p:spPr>
          <a:xfrm>
            <a:off x="618066" y="522924"/>
            <a:ext cx="11033160" cy="435429"/>
          </a:xfrm>
          <a:prstGeom prst="rect">
            <a:avLst/>
          </a:prstGeom>
        </p:spPr>
        <p:txBody>
          <a:bodyPr lIns="38100" tIns="38100" rIns="38100" bIns="38100" anchor="ctr">
            <a:normAutofit/>
          </a:bodyPr>
          <a:lstStyle>
            <a:lvl1pPr algn="l" defTabSz="914400" rtl="0" eaLnBrk="1" latinLnBrk="0" hangingPunct="1">
              <a:lnSpc>
                <a:spcPct val="90000"/>
              </a:lnSpc>
              <a:spcBef>
                <a:spcPct val="0"/>
              </a:spcBef>
              <a:buNone/>
              <a:defRPr sz="2400" b="1" kern="1200">
                <a:solidFill>
                  <a:schemeClr val="bg1"/>
                </a:solidFill>
                <a:latin typeface="Calibri" charset="0"/>
                <a:ea typeface="Calibri" charset="0"/>
                <a:cs typeface="Calibri" charset="0"/>
              </a:defRPr>
            </a:lvl1pPr>
          </a:lstStyle>
          <a:p>
            <a:pPr lvl="0" eaLnBrk="0"/>
            <a:r>
              <a:rPr lang="pt-BR" sz="1800" i="1">
                <a:solidFill>
                  <a:schemeClr val="tx1"/>
                </a:solidFill>
                <a:ea typeface="ＭＳ Ｐゴシック" charset="0"/>
              </a:rPr>
              <a:t>Curva de Oferta e Demanda – Sudeste/Centro-Oeste e Sul</a:t>
            </a:r>
          </a:p>
        </p:txBody>
      </p:sp>
      <p:sp>
        <p:nvSpPr>
          <p:cNvPr id="9" name="Texto Explicativo 2 5">
            <a:extLst>
              <a:ext uri="{FF2B5EF4-FFF2-40B4-BE49-F238E27FC236}">
                <a16:creationId xmlns:a16="http://schemas.microsoft.com/office/drawing/2014/main" id="{937D15B0-71BE-487B-8892-D8A8CDC01019}"/>
              </a:ext>
            </a:extLst>
          </p:cNvPr>
          <p:cNvSpPr/>
          <p:nvPr/>
        </p:nvSpPr>
        <p:spPr>
          <a:xfrm>
            <a:off x="4928112" y="5037939"/>
            <a:ext cx="1995055" cy="595035"/>
          </a:xfrm>
          <a:prstGeom prst="borderCallout2">
            <a:avLst>
              <a:gd name="adj1" fmla="val 51663"/>
              <a:gd name="adj2" fmla="val 99995"/>
              <a:gd name="adj3" fmla="val 52812"/>
              <a:gd name="adj4" fmla="val 114845"/>
              <a:gd name="adj5" fmla="val 160655"/>
              <a:gd name="adj6" fmla="val 142133"/>
            </a:avLst>
          </a:prstGeom>
          <a:noFill/>
          <a:ln w="12700" cap="flat">
            <a:solidFill>
              <a:srgbClr val="08296C"/>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lang="pt-BR" sz="1600">
                <a:solidFill>
                  <a:srgbClr val="08296C"/>
                </a:solidFill>
                <a:sym typeface="Helvetica Light"/>
              </a:rPr>
              <a:t>R$ 6,00/MWh</a:t>
            </a:r>
          </a:p>
          <a:p>
            <a:pPr algn="ctr" defTabSz="584200" hangingPunct="0"/>
            <a:r>
              <a:rPr lang="pt-BR" sz="1600">
                <a:solidFill>
                  <a:srgbClr val="08296C"/>
                </a:solidFill>
                <a:sym typeface="Helvetica Light"/>
              </a:rPr>
              <a:t>(R$ 55,70/MWh)</a:t>
            </a:r>
            <a:endParaRPr kumimoji="0" lang="pt-BR" sz="1600" b="0" i="0" u="none" strike="noStrike" cap="none" spc="0" normalizeH="0" baseline="0">
              <a:ln>
                <a:noFill/>
              </a:ln>
              <a:solidFill>
                <a:srgbClr val="08296C"/>
              </a:solidFill>
              <a:effectLst/>
              <a:uFillTx/>
              <a:sym typeface="Helvetica Light"/>
            </a:endParaRPr>
          </a:p>
        </p:txBody>
      </p:sp>
    </p:spTree>
    <p:extLst>
      <p:ext uri="{BB962C8B-B14F-4D97-AF65-F5344CB8AC3E}">
        <p14:creationId xmlns:p14="http://schemas.microsoft.com/office/powerpoint/2010/main" val="47252595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BD0C9947-F18F-48BE-BBE1-B6BD935E7A5A}"/>
              </a:ext>
            </a:extLst>
          </p:cNvPr>
          <p:cNvPicPr>
            <a:picLocks noChangeAspect="1"/>
          </p:cNvPicPr>
          <p:nvPr/>
        </p:nvPicPr>
        <p:blipFill>
          <a:blip r:embed="rId2"/>
          <a:stretch>
            <a:fillRect/>
          </a:stretch>
        </p:blipFill>
        <p:spPr>
          <a:xfrm>
            <a:off x="283028" y="1037366"/>
            <a:ext cx="11368197" cy="5820510"/>
          </a:xfrm>
          <a:prstGeom prst="rect">
            <a:avLst/>
          </a:prstGeom>
        </p:spPr>
      </p:pic>
      <p:sp>
        <p:nvSpPr>
          <p:cNvPr id="18" name="Título 1"/>
          <p:cNvSpPr txBox="1">
            <a:spLocks/>
          </p:cNvSpPr>
          <p:nvPr/>
        </p:nvSpPr>
        <p:spPr>
          <a:xfrm>
            <a:off x="618066" y="0"/>
            <a:ext cx="11033160" cy="506627"/>
          </a:xfrm>
          <a:prstGeom prst="rect">
            <a:avLst/>
          </a:prstGeom>
        </p:spPr>
        <p:txBody>
          <a:bodyPr lIns="38100" tIns="38100" rIns="38100" bIns="38100" anchor="ctr">
            <a:noAutofit/>
          </a:bodyPr>
          <a:lstStyle>
            <a:lvl1pPr algn="l" defTabSz="914400" rtl="0" eaLnBrk="1" latinLnBrk="0" hangingPunct="1">
              <a:lnSpc>
                <a:spcPct val="90000"/>
              </a:lnSpc>
              <a:spcBef>
                <a:spcPct val="0"/>
              </a:spcBef>
              <a:buNone/>
              <a:defRPr sz="2400" b="1" kern="1200">
                <a:solidFill>
                  <a:schemeClr val="bg1"/>
                </a:solidFill>
                <a:latin typeface="Calibri" charset="0"/>
                <a:ea typeface="Calibri" charset="0"/>
                <a:cs typeface="Calibri" charset="0"/>
              </a:defRPr>
            </a:lvl1pPr>
          </a:lstStyle>
          <a:p>
            <a:r>
              <a:rPr lang="pt-BR" sz="2600"/>
              <a:t>Comportamento da FCF do DECOMP - Abril de 2022 - Semana 3</a:t>
            </a:r>
          </a:p>
        </p:txBody>
      </p:sp>
      <p:sp>
        <p:nvSpPr>
          <p:cNvPr id="17" name="Título 2"/>
          <p:cNvSpPr txBox="1">
            <a:spLocks/>
          </p:cNvSpPr>
          <p:nvPr/>
        </p:nvSpPr>
        <p:spPr>
          <a:xfrm>
            <a:off x="618066" y="522924"/>
            <a:ext cx="11033160" cy="435429"/>
          </a:xfrm>
          <a:prstGeom prst="rect">
            <a:avLst/>
          </a:prstGeom>
        </p:spPr>
        <p:txBody>
          <a:bodyPr lIns="38100" tIns="38100" rIns="38100" bIns="38100" anchor="ctr">
            <a:normAutofit/>
          </a:bodyPr>
          <a:lstStyle>
            <a:lvl1pPr algn="l" defTabSz="914400" rtl="0" eaLnBrk="1" latinLnBrk="0" hangingPunct="1">
              <a:lnSpc>
                <a:spcPct val="90000"/>
              </a:lnSpc>
              <a:spcBef>
                <a:spcPct val="0"/>
              </a:spcBef>
              <a:buNone/>
              <a:defRPr sz="2400" b="1" kern="1200">
                <a:solidFill>
                  <a:schemeClr val="bg1"/>
                </a:solidFill>
                <a:latin typeface="Calibri" charset="0"/>
                <a:ea typeface="Calibri" charset="0"/>
                <a:cs typeface="Calibri" charset="0"/>
              </a:defRPr>
            </a:lvl1pPr>
          </a:lstStyle>
          <a:p>
            <a:pPr lvl="0" eaLnBrk="0"/>
            <a:r>
              <a:rPr lang="pt-BR" sz="1800" i="1">
                <a:solidFill>
                  <a:schemeClr val="tx1"/>
                </a:solidFill>
                <a:ea typeface="ＭＳ Ｐゴシック" charset="0"/>
              </a:rPr>
              <a:t>Curva de Oferta e Demanda – Nordeste e Norte</a:t>
            </a:r>
          </a:p>
        </p:txBody>
      </p:sp>
      <p:sp>
        <p:nvSpPr>
          <p:cNvPr id="7" name="Texto Explicativo 2 5">
            <a:extLst>
              <a:ext uri="{FF2B5EF4-FFF2-40B4-BE49-F238E27FC236}">
                <a16:creationId xmlns:a16="http://schemas.microsoft.com/office/drawing/2014/main" id="{812D9BD4-9A05-4BB9-BD41-D43733DFE7E8}"/>
              </a:ext>
            </a:extLst>
          </p:cNvPr>
          <p:cNvSpPr/>
          <p:nvPr/>
        </p:nvSpPr>
        <p:spPr>
          <a:xfrm>
            <a:off x="6298095" y="5082394"/>
            <a:ext cx="1935689" cy="595035"/>
          </a:xfrm>
          <a:prstGeom prst="borderCallout2">
            <a:avLst>
              <a:gd name="adj1" fmla="val 51663"/>
              <a:gd name="adj2" fmla="val 99995"/>
              <a:gd name="adj3" fmla="val 52812"/>
              <a:gd name="adj4" fmla="val 114845"/>
              <a:gd name="adj5" fmla="val 140785"/>
              <a:gd name="adj6" fmla="val 135623"/>
            </a:avLst>
          </a:prstGeom>
          <a:noFill/>
          <a:ln w="12700" cap="flat">
            <a:solidFill>
              <a:srgbClr val="08296C"/>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lang="pt-BR" sz="1600">
                <a:solidFill>
                  <a:srgbClr val="08296C"/>
                </a:solidFill>
                <a:sym typeface="Helvetica Light"/>
              </a:rPr>
              <a:t>R$ 0,00/MWh</a:t>
            </a:r>
          </a:p>
          <a:p>
            <a:pPr algn="ctr" defTabSz="584200" hangingPunct="0"/>
            <a:r>
              <a:rPr lang="pt-BR" sz="1600">
                <a:solidFill>
                  <a:srgbClr val="08296C"/>
                </a:solidFill>
                <a:sym typeface="Helvetica Light"/>
              </a:rPr>
              <a:t>(R$ 55,70/MWh)</a:t>
            </a:r>
            <a:endParaRPr kumimoji="0" lang="pt-BR" sz="1600" b="0" i="0" u="none" strike="noStrike" cap="none" spc="0" normalizeH="0" baseline="0">
              <a:ln>
                <a:noFill/>
              </a:ln>
              <a:solidFill>
                <a:srgbClr val="08296C"/>
              </a:solidFill>
              <a:effectLst/>
              <a:uFillTx/>
              <a:sym typeface="Helvetica Light"/>
            </a:endParaRPr>
          </a:p>
        </p:txBody>
      </p:sp>
    </p:spTree>
    <p:extLst>
      <p:ext uri="{BB962C8B-B14F-4D97-AF65-F5344CB8AC3E}">
        <p14:creationId xmlns:p14="http://schemas.microsoft.com/office/powerpoint/2010/main" val="208163744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m 8">
            <a:extLst>
              <a:ext uri="{FF2B5EF4-FFF2-40B4-BE49-F238E27FC236}">
                <a16:creationId xmlns:a16="http://schemas.microsoft.com/office/drawing/2014/main" id="{40AF2686-2731-4D83-93CB-FF3F340D2DE9}"/>
              </a:ext>
            </a:extLst>
          </p:cNvPr>
          <p:cNvPicPr>
            <a:picLocks noChangeAspect="1"/>
          </p:cNvPicPr>
          <p:nvPr/>
        </p:nvPicPr>
        <p:blipFill>
          <a:blip r:embed="rId2"/>
          <a:stretch>
            <a:fillRect/>
          </a:stretch>
        </p:blipFill>
        <p:spPr>
          <a:xfrm>
            <a:off x="2483867" y="964156"/>
            <a:ext cx="7565048" cy="4392888"/>
          </a:xfrm>
          <a:prstGeom prst="rect">
            <a:avLst/>
          </a:prstGeom>
        </p:spPr>
      </p:pic>
      <p:sp>
        <p:nvSpPr>
          <p:cNvPr id="2" name="Título 1"/>
          <p:cNvSpPr>
            <a:spLocks noGrp="1"/>
          </p:cNvSpPr>
          <p:nvPr>
            <p:ph type="title"/>
          </p:nvPr>
        </p:nvSpPr>
        <p:spPr/>
        <p:txBody>
          <a:bodyPr/>
          <a:lstStyle/>
          <a:p>
            <a:r>
              <a:rPr lang="pt-BR"/>
              <a:t>Comportamento da FCF do DECOMP – Abril de 2022</a:t>
            </a:r>
          </a:p>
        </p:txBody>
      </p:sp>
      <p:sp>
        <p:nvSpPr>
          <p:cNvPr id="7" name="Retângulo 6"/>
          <p:cNvSpPr/>
          <p:nvPr/>
        </p:nvSpPr>
        <p:spPr>
          <a:xfrm>
            <a:off x="498080" y="462832"/>
            <a:ext cx="2706190"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000" b="1" i="0" u="none" strike="noStrike" kern="1200" cap="none" spc="0" normalizeH="0" baseline="0" noProof="0">
                <a:ln>
                  <a:noFill/>
                </a:ln>
                <a:solidFill>
                  <a:prstClr val="black"/>
                </a:solidFill>
                <a:effectLst/>
                <a:uLnTx/>
                <a:uFillTx/>
                <a:latin typeface="Calibri" panose="020F0502020204030204"/>
                <a:ea typeface="+mn-ea"/>
                <a:cs typeface="+mn-cs"/>
              </a:rPr>
              <a:t>Armazenamento do SIN</a:t>
            </a:r>
          </a:p>
        </p:txBody>
      </p:sp>
      <p:pic>
        <p:nvPicPr>
          <p:cNvPr id="10" name="Imagem 9">
            <a:extLst>
              <a:ext uri="{FF2B5EF4-FFF2-40B4-BE49-F238E27FC236}">
                <a16:creationId xmlns:a16="http://schemas.microsoft.com/office/drawing/2014/main" id="{F75D6943-1FCB-463E-8AF5-48346B326726}"/>
              </a:ext>
            </a:extLst>
          </p:cNvPr>
          <p:cNvPicPr>
            <a:picLocks noChangeAspect="1"/>
          </p:cNvPicPr>
          <p:nvPr/>
        </p:nvPicPr>
        <p:blipFill>
          <a:blip r:embed="rId3"/>
          <a:stretch>
            <a:fillRect/>
          </a:stretch>
        </p:blipFill>
        <p:spPr>
          <a:xfrm>
            <a:off x="2483867" y="5357043"/>
            <a:ext cx="7511032" cy="1298517"/>
          </a:xfrm>
          <a:prstGeom prst="rect">
            <a:avLst/>
          </a:prstGeom>
        </p:spPr>
      </p:pic>
    </p:spTree>
    <p:extLst>
      <p:ext uri="{BB962C8B-B14F-4D97-AF65-F5344CB8AC3E}">
        <p14:creationId xmlns:p14="http://schemas.microsoft.com/office/powerpoint/2010/main" val="313197571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ítulo 1"/>
          <p:cNvSpPr txBox="1">
            <a:spLocks/>
          </p:cNvSpPr>
          <p:nvPr/>
        </p:nvSpPr>
        <p:spPr>
          <a:xfrm>
            <a:off x="618066" y="0"/>
            <a:ext cx="11033160" cy="506627"/>
          </a:xfrm>
          <a:prstGeom prst="rect">
            <a:avLst/>
          </a:prstGeom>
        </p:spPr>
        <p:txBody>
          <a:bodyPr lIns="38100" tIns="38100" rIns="38100" bIns="38100" anchor="ctr">
            <a:noAutofit/>
          </a:bodyPr>
          <a:lstStyle>
            <a:lvl1pPr algn="l" defTabSz="914400" rtl="0" eaLnBrk="1" latinLnBrk="0" hangingPunct="1">
              <a:lnSpc>
                <a:spcPct val="90000"/>
              </a:lnSpc>
              <a:spcBef>
                <a:spcPct val="0"/>
              </a:spcBef>
              <a:buNone/>
              <a:defRPr sz="2400" b="1" kern="1200">
                <a:solidFill>
                  <a:schemeClr val="bg1"/>
                </a:solidFill>
                <a:latin typeface="Calibri" charset="0"/>
                <a:ea typeface="Calibri" charset="0"/>
                <a:cs typeface="Calibri" charset="0"/>
              </a:defRPr>
            </a:lvl1pPr>
          </a:lstStyle>
          <a:p>
            <a:r>
              <a:rPr lang="pt-BR" sz="2800"/>
              <a:t>Comportamento da FCF do DECOMP - Abril de 2022 - Semana 2</a:t>
            </a:r>
          </a:p>
        </p:txBody>
      </p:sp>
      <p:sp>
        <p:nvSpPr>
          <p:cNvPr id="3" name="CaixaDeTexto 2"/>
          <p:cNvSpPr txBox="1"/>
          <p:nvPr/>
        </p:nvSpPr>
        <p:spPr>
          <a:xfrm>
            <a:off x="1683811" y="1313567"/>
            <a:ext cx="796885" cy="338554"/>
          </a:xfrm>
          <a:prstGeom prst="rect">
            <a:avLst/>
          </a:prstGeom>
          <a:noFill/>
        </p:spPr>
        <p:txBody>
          <a:bodyPr wrap="none" rtlCol="0">
            <a:spAutoFit/>
          </a:bodyPr>
          <a:lstStyle/>
          <a:p>
            <a:r>
              <a:rPr lang="pt-BR" sz="1600" b="1">
                <a:solidFill>
                  <a:srgbClr val="002060"/>
                </a:solidFill>
              </a:rPr>
              <a:t>Pesado</a:t>
            </a:r>
          </a:p>
        </p:txBody>
      </p:sp>
      <p:sp>
        <p:nvSpPr>
          <p:cNvPr id="10" name="CaixaDeTexto 9"/>
          <p:cNvSpPr txBox="1"/>
          <p:nvPr/>
        </p:nvSpPr>
        <p:spPr>
          <a:xfrm>
            <a:off x="5728545" y="1318527"/>
            <a:ext cx="737702" cy="338554"/>
          </a:xfrm>
          <a:prstGeom prst="rect">
            <a:avLst/>
          </a:prstGeom>
          <a:noFill/>
        </p:spPr>
        <p:txBody>
          <a:bodyPr wrap="none" rtlCol="0">
            <a:spAutoFit/>
          </a:bodyPr>
          <a:lstStyle/>
          <a:p>
            <a:r>
              <a:rPr lang="pt-BR" sz="1600" b="1">
                <a:solidFill>
                  <a:srgbClr val="002060"/>
                </a:solidFill>
              </a:rPr>
              <a:t>Médio</a:t>
            </a:r>
          </a:p>
        </p:txBody>
      </p:sp>
      <p:sp>
        <p:nvSpPr>
          <p:cNvPr id="11" name="CaixaDeTexto 10"/>
          <p:cNvSpPr txBox="1"/>
          <p:nvPr/>
        </p:nvSpPr>
        <p:spPr>
          <a:xfrm>
            <a:off x="9814865" y="1318527"/>
            <a:ext cx="571247" cy="338554"/>
          </a:xfrm>
          <a:prstGeom prst="rect">
            <a:avLst/>
          </a:prstGeom>
          <a:noFill/>
        </p:spPr>
        <p:txBody>
          <a:bodyPr wrap="none" rtlCol="0">
            <a:spAutoFit/>
          </a:bodyPr>
          <a:lstStyle/>
          <a:p>
            <a:r>
              <a:rPr lang="pt-BR" sz="1600" b="1">
                <a:solidFill>
                  <a:srgbClr val="002060"/>
                </a:solidFill>
              </a:rPr>
              <a:t>Leve</a:t>
            </a:r>
          </a:p>
        </p:txBody>
      </p:sp>
      <p:sp>
        <p:nvSpPr>
          <p:cNvPr id="17" name="Título 2"/>
          <p:cNvSpPr txBox="1">
            <a:spLocks/>
          </p:cNvSpPr>
          <p:nvPr/>
        </p:nvSpPr>
        <p:spPr>
          <a:xfrm>
            <a:off x="618066" y="510732"/>
            <a:ext cx="11033160" cy="435429"/>
          </a:xfrm>
          <a:prstGeom prst="rect">
            <a:avLst/>
          </a:prstGeom>
        </p:spPr>
        <p:txBody>
          <a:bodyPr lIns="38100" tIns="38100" rIns="38100" bIns="38100" anchor="ctr">
            <a:normAutofit/>
          </a:bodyPr>
          <a:lstStyle>
            <a:lvl1pPr algn="l" defTabSz="914400" rtl="0" eaLnBrk="1" latinLnBrk="0" hangingPunct="1">
              <a:lnSpc>
                <a:spcPct val="90000"/>
              </a:lnSpc>
              <a:spcBef>
                <a:spcPct val="0"/>
              </a:spcBef>
              <a:buNone/>
              <a:defRPr sz="2400" b="1" kern="1200">
                <a:solidFill>
                  <a:schemeClr val="bg1"/>
                </a:solidFill>
                <a:latin typeface="Calibri" charset="0"/>
                <a:ea typeface="Calibri" charset="0"/>
                <a:cs typeface="Calibri" charset="0"/>
              </a:defRPr>
            </a:lvl1pPr>
          </a:lstStyle>
          <a:p>
            <a:pPr lvl="0" eaLnBrk="0"/>
            <a:r>
              <a:rPr lang="pt-BR" sz="1800" i="1">
                <a:solidFill>
                  <a:schemeClr val="tx1"/>
                </a:solidFill>
                <a:ea typeface="ＭＳ Ｐゴシック" charset="0"/>
              </a:rPr>
              <a:t>Fluxo de Intercâmbio</a:t>
            </a:r>
          </a:p>
        </p:txBody>
      </p:sp>
      <p:sp>
        <p:nvSpPr>
          <p:cNvPr id="13" name="CaixaDeTexto 12">
            <a:extLst>
              <a:ext uri="{FF2B5EF4-FFF2-40B4-BE49-F238E27FC236}">
                <a16:creationId xmlns:a16="http://schemas.microsoft.com/office/drawing/2014/main" id="{2B86DEA0-E46E-4B68-9ABD-5481F15B1587}"/>
              </a:ext>
            </a:extLst>
          </p:cNvPr>
          <p:cNvSpPr txBox="1"/>
          <p:nvPr/>
        </p:nvSpPr>
        <p:spPr>
          <a:xfrm>
            <a:off x="578942" y="869461"/>
            <a:ext cx="11613058" cy="56457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8" tIns="35718" rIns="35718" bIns="35718" numCol="1" spcCol="38100" rtlCol="0" anchor="t">
            <a:spAutoFit/>
          </a:bodyPr>
          <a:lstStyle/>
          <a:p>
            <a:pPr marL="321457" indent="-321457" defTabSz="410751" hangingPunct="0">
              <a:buFont typeface="Wingdings" panose="05000000000000000000" pitchFamily="2" charset="2"/>
              <a:buChar char="ü"/>
            </a:pPr>
            <a:r>
              <a:rPr lang="pt-BR" sz="1600">
                <a:solidFill>
                  <a:srgbClr val="0070C0"/>
                </a:solidFill>
              </a:rPr>
              <a:t>Limite de exportação atingidos descolando a FCF do DECOMP entre os submercados Nordeste e Norte em relação ao Sudeste/Centro-Oeste</a:t>
            </a:r>
            <a:endParaRPr lang="pt-BR" sz="1600">
              <a:solidFill>
                <a:srgbClr val="0070C0"/>
              </a:solidFill>
              <a:sym typeface="Helvetica Light"/>
            </a:endParaRPr>
          </a:p>
        </p:txBody>
      </p:sp>
      <p:pic>
        <p:nvPicPr>
          <p:cNvPr id="14" name="Imagem 13">
            <a:extLst>
              <a:ext uri="{FF2B5EF4-FFF2-40B4-BE49-F238E27FC236}">
                <a16:creationId xmlns:a16="http://schemas.microsoft.com/office/drawing/2014/main" id="{8177F898-0B77-4A88-AC76-68434E86D5A8}"/>
              </a:ext>
            </a:extLst>
          </p:cNvPr>
          <p:cNvPicPr>
            <a:picLocks noChangeAspect="1"/>
          </p:cNvPicPr>
          <p:nvPr/>
        </p:nvPicPr>
        <p:blipFill>
          <a:blip r:embed="rId2"/>
          <a:stretch>
            <a:fillRect/>
          </a:stretch>
        </p:blipFill>
        <p:spPr>
          <a:xfrm>
            <a:off x="127001" y="1698500"/>
            <a:ext cx="4068000" cy="4825530"/>
          </a:xfrm>
          <a:prstGeom prst="rect">
            <a:avLst/>
          </a:prstGeom>
        </p:spPr>
      </p:pic>
      <p:pic>
        <p:nvPicPr>
          <p:cNvPr id="15" name="Imagem 14">
            <a:extLst>
              <a:ext uri="{FF2B5EF4-FFF2-40B4-BE49-F238E27FC236}">
                <a16:creationId xmlns:a16="http://schemas.microsoft.com/office/drawing/2014/main" id="{FB938206-C7A0-44F9-A2DB-7747BB1125EA}"/>
              </a:ext>
            </a:extLst>
          </p:cNvPr>
          <p:cNvPicPr>
            <a:picLocks noChangeAspect="1"/>
          </p:cNvPicPr>
          <p:nvPr/>
        </p:nvPicPr>
        <p:blipFill>
          <a:blip r:embed="rId3"/>
          <a:stretch>
            <a:fillRect/>
          </a:stretch>
        </p:blipFill>
        <p:spPr>
          <a:xfrm>
            <a:off x="4127501" y="1698500"/>
            <a:ext cx="4068000" cy="4825530"/>
          </a:xfrm>
          <a:prstGeom prst="rect">
            <a:avLst/>
          </a:prstGeom>
        </p:spPr>
      </p:pic>
      <p:pic>
        <p:nvPicPr>
          <p:cNvPr id="16" name="Imagem 15">
            <a:extLst>
              <a:ext uri="{FF2B5EF4-FFF2-40B4-BE49-F238E27FC236}">
                <a16:creationId xmlns:a16="http://schemas.microsoft.com/office/drawing/2014/main" id="{695146BC-73DC-4A01-A4A4-397C841E885C}"/>
              </a:ext>
            </a:extLst>
          </p:cNvPr>
          <p:cNvPicPr>
            <a:picLocks noChangeAspect="1"/>
          </p:cNvPicPr>
          <p:nvPr/>
        </p:nvPicPr>
        <p:blipFill>
          <a:blip r:embed="rId4"/>
          <a:stretch>
            <a:fillRect/>
          </a:stretch>
        </p:blipFill>
        <p:spPr>
          <a:xfrm>
            <a:off x="8128001" y="1698500"/>
            <a:ext cx="4068000" cy="4825530"/>
          </a:xfrm>
          <a:prstGeom prst="rect">
            <a:avLst/>
          </a:prstGeom>
        </p:spPr>
      </p:pic>
    </p:spTree>
    <p:extLst>
      <p:ext uri="{BB962C8B-B14F-4D97-AF65-F5344CB8AC3E}">
        <p14:creationId xmlns:p14="http://schemas.microsoft.com/office/powerpoint/2010/main" val="38529536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BB1C22B-5805-4E4E-9F8C-1DB1F94E4BC8}"/>
              </a:ext>
            </a:extLst>
          </p:cNvPr>
          <p:cNvSpPr>
            <a:spLocks noGrp="1"/>
          </p:cNvSpPr>
          <p:nvPr>
            <p:ph type="title"/>
          </p:nvPr>
        </p:nvSpPr>
        <p:spPr/>
        <p:txBody>
          <a:bodyPr/>
          <a:lstStyle/>
          <a:p>
            <a:r>
              <a:rPr lang="pt-BR"/>
              <a:t>Pontos de Destaque</a:t>
            </a:r>
          </a:p>
        </p:txBody>
      </p:sp>
      <p:sp>
        <p:nvSpPr>
          <p:cNvPr id="5" name="Retângulo 4">
            <a:extLst>
              <a:ext uri="{FF2B5EF4-FFF2-40B4-BE49-F238E27FC236}">
                <a16:creationId xmlns:a16="http://schemas.microsoft.com/office/drawing/2014/main" id="{11C89360-E889-4B38-86AD-2F2B1DCD39C7}"/>
              </a:ext>
            </a:extLst>
          </p:cNvPr>
          <p:cNvSpPr/>
          <p:nvPr/>
        </p:nvSpPr>
        <p:spPr>
          <a:xfrm>
            <a:off x="419651" y="676969"/>
            <a:ext cx="11642610" cy="5489195"/>
          </a:xfrm>
          <a:prstGeom prst="rect">
            <a:avLst/>
          </a:prstGeom>
          <a:noFill/>
          <a:ln w="9525">
            <a:noFill/>
            <a:miter lim="800000"/>
            <a:headEnd/>
            <a:tailEnd/>
          </a:ln>
        </p:spPr>
        <p:txBody>
          <a:bodyPr wrap="square" lIns="91440" tIns="45720" rIns="91440" bIns="45720" anchor="t">
            <a:spAutoFit/>
          </a:bodyPr>
          <a:lstStyle/>
          <a:p>
            <a:pPr marL="0" lvl="2" algn="just">
              <a:lnSpc>
                <a:spcPct val="90000"/>
              </a:lnSpc>
              <a:spcBef>
                <a:spcPts val="500"/>
              </a:spcBef>
              <a:spcAft>
                <a:spcPts val="1200"/>
              </a:spcAft>
              <a:buClr>
                <a:srgbClr val="FFC000"/>
              </a:buClr>
              <a:defRPr/>
            </a:pPr>
            <a:r>
              <a:rPr lang="pt-BR" sz="2000" b="1">
                <a:latin typeface="Calibri" panose="020F0502020204030204"/>
              </a:rPr>
              <a:t>Datas de divulgação do FCF do DECOMP para a 4ª e 5ª semana operativa de abril de 2022</a:t>
            </a:r>
          </a:p>
          <a:p>
            <a:pPr marL="0" lvl="2" algn="just">
              <a:lnSpc>
                <a:spcPct val="90000"/>
              </a:lnSpc>
              <a:spcBef>
                <a:spcPts val="500"/>
              </a:spcBef>
              <a:spcAft>
                <a:spcPts val="1200"/>
              </a:spcAft>
              <a:buClr>
                <a:srgbClr val="FFC000"/>
              </a:buClr>
              <a:defRPr/>
            </a:pPr>
            <a:endParaRPr lang="pt-BR" sz="1200" b="1">
              <a:latin typeface="Calibri" panose="020F0502020204030204"/>
            </a:endParaRPr>
          </a:p>
          <a:p>
            <a:pPr marL="285750" lvl="2" indent="-285750" algn="just">
              <a:lnSpc>
                <a:spcPct val="90000"/>
              </a:lnSpc>
              <a:spcBef>
                <a:spcPts val="500"/>
              </a:spcBef>
              <a:spcAft>
                <a:spcPts val="1200"/>
              </a:spcAft>
              <a:buClr>
                <a:srgbClr val="FFC000"/>
              </a:buClr>
              <a:buFont typeface="Wingdings" panose="05000000000000000000" pitchFamily="2" charset="2"/>
              <a:buChar char="ü"/>
              <a:defRPr/>
            </a:pPr>
            <a:r>
              <a:rPr lang="pt-BR">
                <a:latin typeface="Calibri" panose="020F0502020204030204"/>
                <a:cs typeface="Calibri"/>
              </a:rPr>
              <a:t>Para a </a:t>
            </a:r>
            <a:r>
              <a:rPr lang="pt-BR" u="sng">
                <a:latin typeface="Calibri" panose="020F0502020204030204"/>
                <a:cs typeface="Calibri"/>
              </a:rPr>
              <a:t>4ª semana operativa</a:t>
            </a:r>
            <a:r>
              <a:rPr lang="pt-BR">
                <a:latin typeface="Calibri" panose="020F0502020204030204"/>
                <a:cs typeface="Calibri"/>
              </a:rPr>
              <a:t>, referente ao período entre os dias 16 e 22/04, para o uso no modelo DESSEM a divulgação será feita nesta </a:t>
            </a:r>
            <a:r>
              <a:rPr lang="pt-BR" u="sng">
                <a:latin typeface="Calibri" panose="020F0502020204030204"/>
                <a:cs typeface="Calibri"/>
              </a:rPr>
              <a:t>quinta-feira (14/04)</a:t>
            </a:r>
            <a:r>
              <a:rPr lang="pt-BR">
                <a:latin typeface="Calibri" panose="020F0502020204030204"/>
                <a:cs typeface="Calibri"/>
              </a:rPr>
              <a:t>;</a:t>
            </a:r>
          </a:p>
          <a:p>
            <a:pPr marL="285750" lvl="2" indent="-285750" algn="just">
              <a:lnSpc>
                <a:spcPct val="90000"/>
              </a:lnSpc>
              <a:spcBef>
                <a:spcPts val="500"/>
              </a:spcBef>
              <a:spcAft>
                <a:spcPts val="1200"/>
              </a:spcAft>
              <a:buClr>
                <a:srgbClr val="FFC000"/>
              </a:buClr>
              <a:buFont typeface="Wingdings" panose="05000000000000000000" pitchFamily="2" charset="2"/>
              <a:buChar char="ü"/>
              <a:defRPr/>
            </a:pPr>
            <a:r>
              <a:rPr lang="pt-BR">
                <a:ea typeface="+mn-lt"/>
                <a:cs typeface="+mn-lt"/>
              </a:rPr>
              <a:t>Para a </a:t>
            </a:r>
            <a:r>
              <a:rPr lang="pt-BR" u="sng">
                <a:ea typeface="+mn-lt"/>
                <a:cs typeface="+mn-lt"/>
              </a:rPr>
              <a:t>5ª semana operativa</a:t>
            </a:r>
            <a:r>
              <a:rPr lang="pt-BR">
                <a:ea typeface="+mn-lt"/>
                <a:cs typeface="+mn-lt"/>
              </a:rPr>
              <a:t>, referente ao período entre os dias 23 e 29/04, para o uso no modelo DESSEM a divulgação será feita na </a:t>
            </a:r>
            <a:r>
              <a:rPr lang="pt-BR" u="sng">
                <a:ea typeface="+mn-lt"/>
                <a:cs typeface="+mn-lt"/>
              </a:rPr>
              <a:t>quarta-feira (20/04)</a:t>
            </a:r>
            <a:r>
              <a:rPr lang="pt-BR">
                <a:ea typeface="+mn-lt"/>
                <a:cs typeface="+mn-lt"/>
              </a:rPr>
              <a:t>.</a:t>
            </a:r>
          </a:p>
          <a:p>
            <a:pPr marL="0" lvl="2" algn="just">
              <a:lnSpc>
                <a:spcPct val="90000"/>
              </a:lnSpc>
              <a:spcBef>
                <a:spcPts val="500"/>
              </a:spcBef>
              <a:spcAft>
                <a:spcPts val="1200"/>
              </a:spcAft>
              <a:buClr>
                <a:srgbClr val="FFC000"/>
              </a:buClr>
              <a:defRPr/>
            </a:pPr>
            <a:r>
              <a:rPr lang="pt-BR">
                <a:ea typeface="+mn-lt"/>
                <a:cs typeface="+mn-lt"/>
              </a:rPr>
              <a:t>As antecipações são necessárias por conta dos feriados nacionais da </a:t>
            </a:r>
            <a:r>
              <a:rPr lang="pt-BR" u="sng">
                <a:ea typeface="+mn-lt"/>
                <a:cs typeface="+mn-lt"/>
              </a:rPr>
              <a:t>Sexta-Feira da Paixão </a:t>
            </a:r>
            <a:r>
              <a:rPr lang="pt-BR">
                <a:ea typeface="+mn-lt"/>
                <a:cs typeface="+mn-lt"/>
              </a:rPr>
              <a:t>e </a:t>
            </a:r>
            <a:r>
              <a:rPr lang="pt-BR" u="sng">
                <a:ea typeface="+mn-lt"/>
                <a:cs typeface="+mn-lt"/>
              </a:rPr>
              <a:t>Tiradentes</a:t>
            </a:r>
            <a:r>
              <a:rPr lang="pt-BR">
                <a:ea typeface="+mn-lt"/>
                <a:cs typeface="+mn-lt"/>
              </a:rPr>
              <a:t>, nos dias </a:t>
            </a:r>
            <a:r>
              <a:rPr lang="pt-BR" u="sng">
                <a:ea typeface="+mn-lt"/>
                <a:cs typeface="+mn-lt"/>
              </a:rPr>
              <a:t>15/04</a:t>
            </a:r>
            <a:r>
              <a:rPr lang="pt-BR">
                <a:ea typeface="+mn-lt"/>
                <a:cs typeface="+mn-lt"/>
              </a:rPr>
              <a:t> e </a:t>
            </a:r>
            <a:r>
              <a:rPr lang="pt-BR" u="sng">
                <a:ea typeface="+mn-lt"/>
                <a:cs typeface="+mn-lt"/>
              </a:rPr>
              <a:t>21/04</a:t>
            </a:r>
            <a:r>
              <a:rPr lang="pt-BR">
                <a:ea typeface="+mn-lt"/>
                <a:cs typeface="+mn-lt"/>
              </a:rPr>
              <a:t>, respectivamente.</a:t>
            </a:r>
          </a:p>
          <a:p>
            <a:pPr marL="0" lvl="2" algn="just">
              <a:lnSpc>
                <a:spcPct val="90000"/>
              </a:lnSpc>
              <a:spcBef>
                <a:spcPts val="500"/>
              </a:spcBef>
              <a:spcAft>
                <a:spcPts val="1200"/>
              </a:spcAft>
              <a:buClr>
                <a:srgbClr val="FFC000"/>
              </a:buClr>
              <a:defRPr/>
            </a:pPr>
            <a:r>
              <a:rPr lang="pt-BR">
                <a:ea typeface="+mn-lt"/>
                <a:cs typeface="+mn-lt"/>
              </a:rPr>
              <a:t>A publicação diária do Preço de Liquidação das Diferenças (PLD) considerando o modelo DESSEM não será impactada e seguirá normalmente para todos os dias. </a:t>
            </a:r>
          </a:p>
          <a:p>
            <a:pPr marL="0" lvl="2" algn="just">
              <a:lnSpc>
                <a:spcPct val="90000"/>
              </a:lnSpc>
              <a:spcBef>
                <a:spcPts val="500"/>
              </a:spcBef>
              <a:spcAft>
                <a:spcPts val="1200"/>
              </a:spcAft>
              <a:buClr>
                <a:srgbClr val="FFC000"/>
              </a:buClr>
              <a:defRPr/>
            </a:pPr>
            <a:r>
              <a:rPr lang="pt-BR">
                <a:ea typeface="+mn-lt"/>
                <a:cs typeface="+mn-lt"/>
              </a:rPr>
              <a:t>Para mais informações clique </a:t>
            </a:r>
            <a:r>
              <a:rPr lang="pt-BR">
                <a:ea typeface="+mn-lt"/>
                <a:cs typeface="+mn-lt"/>
                <a:hlinkClick r:id="rId3"/>
              </a:rPr>
              <a:t>aqui </a:t>
            </a:r>
            <a:endParaRPr lang="pt-BR">
              <a:ea typeface="+mn-lt"/>
              <a:cs typeface="+mn-lt"/>
            </a:endParaRPr>
          </a:p>
          <a:p>
            <a:pPr marL="0" lvl="2" algn="just">
              <a:lnSpc>
                <a:spcPct val="90000"/>
              </a:lnSpc>
              <a:spcBef>
                <a:spcPts val="500"/>
              </a:spcBef>
              <a:spcAft>
                <a:spcPts val="1200"/>
              </a:spcAft>
              <a:buClr>
                <a:srgbClr val="FFC000"/>
              </a:buClr>
              <a:defRPr/>
            </a:pPr>
            <a:endParaRPr lang="pt-BR">
              <a:ea typeface="+mn-lt"/>
              <a:cs typeface="+mn-lt"/>
            </a:endParaRPr>
          </a:p>
          <a:p>
            <a:pPr marL="457200" lvl="3" algn="just">
              <a:lnSpc>
                <a:spcPct val="90000"/>
              </a:lnSpc>
              <a:spcBef>
                <a:spcPts val="500"/>
              </a:spcBef>
              <a:spcAft>
                <a:spcPts val="1200"/>
              </a:spcAft>
              <a:defRPr/>
            </a:pPr>
            <a:endParaRPr lang="pt-BR">
              <a:solidFill>
                <a:srgbClr val="000000"/>
              </a:solidFill>
              <a:latin typeface="Calibri" panose="020F0502020204030204"/>
              <a:cs typeface="Calibri"/>
            </a:endParaRPr>
          </a:p>
          <a:p>
            <a:pPr marL="0" lvl="2" algn="just">
              <a:lnSpc>
                <a:spcPct val="90000"/>
              </a:lnSpc>
              <a:spcBef>
                <a:spcPts val="500"/>
              </a:spcBef>
              <a:spcAft>
                <a:spcPts val="1200"/>
              </a:spcAft>
              <a:buClr>
                <a:srgbClr val="FFC000"/>
              </a:buClr>
              <a:defRPr/>
            </a:pPr>
            <a:endParaRPr lang="en-US"/>
          </a:p>
        </p:txBody>
      </p:sp>
      <p:grpSp>
        <p:nvGrpSpPr>
          <p:cNvPr id="11" name="Agrupar 10">
            <a:extLst>
              <a:ext uri="{FF2B5EF4-FFF2-40B4-BE49-F238E27FC236}">
                <a16:creationId xmlns:a16="http://schemas.microsoft.com/office/drawing/2014/main" id="{7BC66BAF-016A-4B2D-BD69-83CA6964C096}"/>
              </a:ext>
            </a:extLst>
          </p:cNvPr>
          <p:cNvGrpSpPr/>
          <p:nvPr/>
        </p:nvGrpSpPr>
        <p:grpSpPr>
          <a:xfrm>
            <a:off x="4517868" y="4302731"/>
            <a:ext cx="6652745" cy="2077570"/>
            <a:chOff x="6063374" y="5112299"/>
            <a:chExt cx="6097972" cy="1624357"/>
          </a:xfrm>
        </p:grpSpPr>
        <p:graphicFrame>
          <p:nvGraphicFramePr>
            <p:cNvPr id="6" name="Objeto 5">
              <a:extLst>
                <a:ext uri="{FF2B5EF4-FFF2-40B4-BE49-F238E27FC236}">
                  <a16:creationId xmlns:a16="http://schemas.microsoft.com/office/drawing/2014/main" id="{5FECC8CA-3ABE-407E-AB07-EE66236C0479}"/>
                </a:ext>
              </a:extLst>
            </p:cNvPr>
            <p:cNvGraphicFramePr>
              <a:graphicFrameLocks noChangeAspect="1"/>
            </p:cNvGraphicFramePr>
            <p:nvPr/>
          </p:nvGraphicFramePr>
          <p:xfrm>
            <a:off x="6063374" y="5112299"/>
            <a:ext cx="3931525" cy="1624357"/>
          </p:xfrm>
          <a:graphic>
            <a:graphicData uri="http://schemas.openxmlformats.org/presentationml/2006/ole">
              <mc:AlternateContent xmlns:mc="http://schemas.openxmlformats.org/markup-compatibility/2006">
                <mc:Choice xmlns:v="urn:schemas-microsoft-com:vml" Requires="v">
                  <p:oleObj spid="_x0000_s70657" name="Worksheet" r:id="rId4" imgW="3207798" imgH="1325722" progId="Excel.Sheet.12">
                    <p:embed/>
                  </p:oleObj>
                </mc:Choice>
                <mc:Fallback>
                  <p:oleObj name="Worksheet" r:id="rId4" imgW="3207798" imgH="1325722" progId="Excel.Sheet.12">
                    <p:embed/>
                    <p:pic>
                      <p:nvPicPr>
                        <p:cNvPr id="6" name="Objeto 5">
                          <a:extLst>
                            <a:ext uri="{FF2B5EF4-FFF2-40B4-BE49-F238E27FC236}">
                              <a16:creationId xmlns:a16="http://schemas.microsoft.com/office/drawing/2014/main" id="{5FECC8CA-3ABE-407E-AB07-EE66236C0479}"/>
                            </a:ext>
                          </a:extLst>
                        </p:cNvPr>
                        <p:cNvPicPr/>
                        <p:nvPr/>
                      </p:nvPicPr>
                      <p:blipFill>
                        <a:blip r:embed="rId5"/>
                        <a:stretch>
                          <a:fillRect/>
                        </a:stretch>
                      </p:blipFill>
                      <p:spPr>
                        <a:xfrm>
                          <a:off x="6063374" y="5112299"/>
                          <a:ext cx="3931525" cy="1624357"/>
                        </a:xfrm>
                        <a:prstGeom prst="rect">
                          <a:avLst/>
                        </a:prstGeom>
                      </p:spPr>
                    </p:pic>
                  </p:oleObj>
                </mc:Fallback>
              </mc:AlternateContent>
            </a:graphicData>
          </a:graphic>
        </p:graphicFrame>
        <p:graphicFrame>
          <p:nvGraphicFramePr>
            <p:cNvPr id="10" name="Objeto 9">
              <a:extLst>
                <a:ext uri="{FF2B5EF4-FFF2-40B4-BE49-F238E27FC236}">
                  <a16:creationId xmlns:a16="http://schemas.microsoft.com/office/drawing/2014/main" id="{22603A58-1D5D-4DD3-9FCD-E7147B366744}"/>
                </a:ext>
              </a:extLst>
            </p:cNvPr>
            <p:cNvGraphicFramePr>
              <a:graphicFrameLocks noChangeAspect="1"/>
            </p:cNvGraphicFramePr>
            <p:nvPr/>
          </p:nvGraphicFramePr>
          <p:xfrm>
            <a:off x="10066992" y="5979095"/>
            <a:ext cx="2094354" cy="739775"/>
          </p:xfrm>
          <a:graphic>
            <a:graphicData uri="http://schemas.openxmlformats.org/presentationml/2006/ole">
              <mc:AlternateContent xmlns:mc="http://schemas.openxmlformats.org/markup-compatibility/2006">
                <mc:Choice xmlns:v="urn:schemas-microsoft-com:vml" Requires="v">
                  <p:oleObj spid="_x0000_s70658" name="Worksheet" r:id="rId6" imgW="2019374" imgH="739245" progId="Excel.Sheet.12">
                    <p:embed/>
                  </p:oleObj>
                </mc:Choice>
                <mc:Fallback>
                  <p:oleObj name="Worksheet" r:id="rId6" imgW="2019374" imgH="739245" progId="Excel.Sheet.12">
                    <p:embed/>
                    <p:pic>
                      <p:nvPicPr>
                        <p:cNvPr id="10" name="Objeto 9">
                          <a:extLst>
                            <a:ext uri="{FF2B5EF4-FFF2-40B4-BE49-F238E27FC236}">
                              <a16:creationId xmlns:a16="http://schemas.microsoft.com/office/drawing/2014/main" id="{22603A58-1D5D-4DD3-9FCD-E7147B366744}"/>
                            </a:ext>
                          </a:extLst>
                        </p:cNvPr>
                        <p:cNvPicPr/>
                        <p:nvPr/>
                      </p:nvPicPr>
                      <p:blipFill>
                        <a:blip r:embed="rId7"/>
                        <a:stretch>
                          <a:fillRect/>
                        </a:stretch>
                      </p:blipFill>
                      <p:spPr>
                        <a:xfrm>
                          <a:off x="10066992" y="5979095"/>
                          <a:ext cx="2094354" cy="739775"/>
                        </a:xfrm>
                        <a:prstGeom prst="rect">
                          <a:avLst/>
                        </a:prstGeom>
                      </p:spPr>
                    </p:pic>
                  </p:oleObj>
                </mc:Fallback>
              </mc:AlternateContent>
            </a:graphicData>
          </a:graphic>
        </p:graphicFrame>
      </p:grpSp>
    </p:spTree>
    <p:extLst>
      <p:ext uri="{BB962C8B-B14F-4D97-AF65-F5344CB8AC3E}">
        <p14:creationId xmlns:p14="http://schemas.microsoft.com/office/powerpoint/2010/main" val="203319065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ítulo 1"/>
          <p:cNvSpPr txBox="1">
            <a:spLocks/>
          </p:cNvSpPr>
          <p:nvPr/>
        </p:nvSpPr>
        <p:spPr>
          <a:xfrm>
            <a:off x="618066" y="0"/>
            <a:ext cx="11033160" cy="506627"/>
          </a:xfrm>
          <a:prstGeom prst="rect">
            <a:avLst/>
          </a:prstGeom>
        </p:spPr>
        <p:txBody>
          <a:bodyPr lIns="38100" tIns="38100" rIns="38100" bIns="38100" anchor="ctr">
            <a:noAutofit/>
          </a:bodyPr>
          <a:lstStyle>
            <a:lvl1pPr algn="l" defTabSz="914400" rtl="0" eaLnBrk="1" latinLnBrk="0" hangingPunct="1">
              <a:lnSpc>
                <a:spcPct val="90000"/>
              </a:lnSpc>
              <a:spcBef>
                <a:spcPct val="0"/>
              </a:spcBef>
              <a:buNone/>
              <a:defRPr sz="2400" b="1" kern="1200">
                <a:solidFill>
                  <a:schemeClr val="bg1"/>
                </a:solidFill>
                <a:latin typeface="Calibri" charset="0"/>
                <a:ea typeface="Calibri" charset="0"/>
                <a:cs typeface="Calibri" charset="0"/>
              </a:defRPr>
            </a:lvl1pPr>
          </a:lstStyle>
          <a:p>
            <a:r>
              <a:rPr lang="pt-BR" sz="2800"/>
              <a:t>Comportamento da FCF do DECOMP - Abril de 2022 - Semana 3</a:t>
            </a:r>
          </a:p>
        </p:txBody>
      </p:sp>
      <p:sp>
        <p:nvSpPr>
          <p:cNvPr id="3" name="CaixaDeTexto 2"/>
          <p:cNvSpPr txBox="1"/>
          <p:nvPr/>
        </p:nvSpPr>
        <p:spPr>
          <a:xfrm>
            <a:off x="1683811" y="1313567"/>
            <a:ext cx="796885" cy="338554"/>
          </a:xfrm>
          <a:prstGeom prst="rect">
            <a:avLst/>
          </a:prstGeom>
          <a:noFill/>
        </p:spPr>
        <p:txBody>
          <a:bodyPr wrap="none" rtlCol="0">
            <a:spAutoFit/>
          </a:bodyPr>
          <a:lstStyle/>
          <a:p>
            <a:r>
              <a:rPr lang="pt-BR" sz="1600" b="1">
                <a:solidFill>
                  <a:srgbClr val="002060"/>
                </a:solidFill>
              </a:rPr>
              <a:t>Pesado</a:t>
            </a:r>
          </a:p>
        </p:txBody>
      </p:sp>
      <p:sp>
        <p:nvSpPr>
          <p:cNvPr id="10" name="CaixaDeTexto 9"/>
          <p:cNvSpPr txBox="1"/>
          <p:nvPr/>
        </p:nvSpPr>
        <p:spPr>
          <a:xfrm>
            <a:off x="5728545" y="1318527"/>
            <a:ext cx="737702" cy="338554"/>
          </a:xfrm>
          <a:prstGeom prst="rect">
            <a:avLst/>
          </a:prstGeom>
          <a:noFill/>
        </p:spPr>
        <p:txBody>
          <a:bodyPr wrap="none" rtlCol="0">
            <a:spAutoFit/>
          </a:bodyPr>
          <a:lstStyle/>
          <a:p>
            <a:r>
              <a:rPr lang="pt-BR" sz="1600" b="1">
                <a:solidFill>
                  <a:srgbClr val="002060"/>
                </a:solidFill>
              </a:rPr>
              <a:t>Médio</a:t>
            </a:r>
          </a:p>
        </p:txBody>
      </p:sp>
      <p:sp>
        <p:nvSpPr>
          <p:cNvPr id="11" name="CaixaDeTexto 10"/>
          <p:cNvSpPr txBox="1"/>
          <p:nvPr/>
        </p:nvSpPr>
        <p:spPr>
          <a:xfrm>
            <a:off x="9814865" y="1318527"/>
            <a:ext cx="571247" cy="338554"/>
          </a:xfrm>
          <a:prstGeom prst="rect">
            <a:avLst/>
          </a:prstGeom>
          <a:noFill/>
        </p:spPr>
        <p:txBody>
          <a:bodyPr wrap="none" rtlCol="0">
            <a:spAutoFit/>
          </a:bodyPr>
          <a:lstStyle/>
          <a:p>
            <a:r>
              <a:rPr lang="pt-BR" sz="1600" b="1">
                <a:solidFill>
                  <a:srgbClr val="002060"/>
                </a:solidFill>
              </a:rPr>
              <a:t>Leve</a:t>
            </a:r>
          </a:p>
        </p:txBody>
      </p:sp>
      <p:sp>
        <p:nvSpPr>
          <p:cNvPr id="17" name="Título 2"/>
          <p:cNvSpPr txBox="1">
            <a:spLocks/>
          </p:cNvSpPr>
          <p:nvPr/>
        </p:nvSpPr>
        <p:spPr>
          <a:xfrm>
            <a:off x="618066" y="510732"/>
            <a:ext cx="11033160" cy="435429"/>
          </a:xfrm>
          <a:prstGeom prst="rect">
            <a:avLst/>
          </a:prstGeom>
        </p:spPr>
        <p:txBody>
          <a:bodyPr lIns="38100" tIns="38100" rIns="38100" bIns="38100" anchor="ctr">
            <a:normAutofit/>
          </a:bodyPr>
          <a:lstStyle>
            <a:lvl1pPr algn="l" defTabSz="914400" rtl="0" eaLnBrk="1" latinLnBrk="0" hangingPunct="1">
              <a:lnSpc>
                <a:spcPct val="90000"/>
              </a:lnSpc>
              <a:spcBef>
                <a:spcPct val="0"/>
              </a:spcBef>
              <a:buNone/>
              <a:defRPr sz="2400" b="1" kern="1200">
                <a:solidFill>
                  <a:schemeClr val="bg1"/>
                </a:solidFill>
                <a:latin typeface="Calibri" charset="0"/>
                <a:ea typeface="Calibri" charset="0"/>
                <a:cs typeface="Calibri" charset="0"/>
              </a:defRPr>
            </a:lvl1pPr>
          </a:lstStyle>
          <a:p>
            <a:pPr lvl="0" eaLnBrk="0"/>
            <a:r>
              <a:rPr lang="pt-BR" sz="1800" i="1">
                <a:solidFill>
                  <a:schemeClr val="tx1"/>
                </a:solidFill>
                <a:ea typeface="ＭＳ Ｐゴシック" charset="0"/>
              </a:rPr>
              <a:t>Fluxo de Intercâmbio</a:t>
            </a:r>
          </a:p>
        </p:txBody>
      </p:sp>
      <p:sp>
        <p:nvSpPr>
          <p:cNvPr id="12" name="CaixaDeTexto 11">
            <a:extLst>
              <a:ext uri="{FF2B5EF4-FFF2-40B4-BE49-F238E27FC236}">
                <a16:creationId xmlns:a16="http://schemas.microsoft.com/office/drawing/2014/main" id="{B409A1C9-F3F9-4B4F-8BC6-E0D175FCADBC}"/>
              </a:ext>
            </a:extLst>
          </p:cNvPr>
          <p:cNvSpPr txBox="1"/>
          <p:nvPr/>
        </p:nvSpPr>
        <p:spPr>
          <a:xfrm>
            <a:off x="578942" y="870729"/>
            <a:ext cx="11613058" cy="56457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8" tIns="35718" rIns="35718" bIns="35718" numCol="1" spcCol="38100" rtlCol="0" anchor="t">
            <a:spAutoFit/>
          </a:bodyPr>
          <a:lstStyle/>
          <a:p>
            <a:pPr marL="321457" indent="-321457" defTabSz="410751" hangingPunct="0">
              <a:buFont typeface="Wingdings" panose="05000000000000000000" pitchFamily="2" charset="2"/>
              <a:buChar char="ü"/>
            </a:pPr>
            <a:r>
              <a:rPr lang="pt-BR" sz="1600">
                <a:solidFill>
                  <a:srgbClr val="0070C0"/>
                </a:solidFill>
              </a:rPr>
              <a:t>Limite de exportação atingidos descolando a FCF do DECOMP entre os submercados Nordeste e Norte em relação ao Sudeste/Centro-Oeste para os patamares Pesado e Médio</a:t>
            </a:r>
            <a:endParaRPr lang="pt-BR" sz="1600">
              <a:solidFill>
                <a:srgbClr val="0070C0"/>
              </a:solidFill>
              <a:sym typeface="Helvetica Light"/>
            </a:endParaRPr>
          </a:p>
        </p:txBody>
      </p:sp>
      <p:pic>
        <p:nvPicPr>
          <p:cNvPr id="19" name="Imagem 18">
            <a:extLst>
              <a:ext uri="{FF2B5EF4-FFF2-40B4-BE49-F238E27FC236}">
                <a16:creationId xmlns:a16="http://schemas.microsoft.com/office/drawing/2014/main" id="{57E4A5FE-3F4A-4887-A1AE-E04DAD39A1D0}"/>
              </a:ext>
            </a:extLst>
          </p:cNvPr>
          <p:cNvPicPr>
            <a:picLocks noChangeAspect="1"/>
          </p:cNvPicPr>
          <p:nvPr/>
        </p:nvPicPr>
        <p:blipFill>
          <a:blip r:embed="rId2"/>
          <a:stretch>
            <a:fillRect/>
          </a:stretch>
        </p:blipFill>
        <p:spPr>
          <a:xfrm>
            <a:off x="127001" y="1699768"/>
            <a:ext cx="4068000" cy="4825530"/>
          </a:xfrm>
          <a:prstGeom prst="rect">
            <a:avLst/>
          </a:prstGeom>
        </p:spPr>
      </p:pic>
      <p:pic>
        <p:nvPicPr>
          <p:cNvPr id="20" name="Imagem 19">
            <a:extLst>
              <a:ext uri="{FF2B5EF4-FFF2-40B4-BE49-F238E27FC236}">
                <a16:creationId xmlns:a16="http://schemas.microsoft.com/office/drawing/2014/main" id="{5F021C3E-7DD6-4FDA-9827-1D59838FFF55}"/>
              </a:ext>
            </a:extLst>
          </p:cNvPr>
          <p:cNvPicPr>
            <a:picLocks noChangeAspect="1"/>
          </p:cNvPicPr>
          <p:nvPr/>
        </p:nvPicPr>
        <p:blipFill>
          <a:blip r:embed="rId3"/>
          <a:stretch>
            <a:fillRect/>
          </a:stretch>
        </p:blipFill>
        <p:spPr>
          <a:xfrm>
            <a:off x="4127501" y="1699768"/>
            <a:ext cx="4068000" cy="4825530"/>
          </a:xfrm>
          <a:prstGeom prst="rect">
            <a:avLst/>
          </a:prstGeom>
        </p:spPr>
      </p:pic>
      <p:pic>
        <p:nvPicPr>
          <p:cNvPr id="21" name="Imagem 20">
            <a:extLst>
              <a:ext uri="{FF2B5EF4-FFF2-40B4-BE49-F238E27FC236}">
                <a16:creationId xmlns:a16="http://schemas.microsoft.com/office/drawing/2014/main" id="{882F080A-F91B-4EF5-BC60-0CF28FB9441A}"/>
              </a:ext>
            </a:extLst>
          </p:cNvPr>
          <p:cNvPicPr>
            <a:picLocks noChangeAspect="1"/>
          </p:cNvPicPr>
          <p:nvPr/>
        </p:nvPicPr>
        <p:blipFill>
          <a:blip r:embed="rId4"/>
          <a:stretch>
            <a:fillRect/>
          </a:stretch>
        </p:blipFill>
        <p:spPr>
          <a:xfrm>
            <a:off x="8128001" y="1699768"/>
            <a:ext cx="4068000" cy="4825530"/>
          </a:xfrm>
          <a:prstGeom prst="rect">
            <a:avLst/>
          </a:prstGeom>
        </p:spPr>
      </p:pic>
    </p:spTree>
    <p:extLst>
      <p:ext uri="{BB962C8B-B14F-4D97-AF65-F5344CB8AC3E}">
        <p14:creationId xmlns:p14="http://schemas.microsoft.com/office/powerpoint/2010/main" val="292212916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a 3">
            <a:extLst>
              <a:ext uri="{FF2B5EF4-FFF2-40B4-BE49-F238E27FC236}">
                <a16:creationId xmlns:a16="http://schemas.microsoft.com/office/drawing/2014/main" id="{2A33B672-6FAC-4250-9709-1E1753436556}"/>
              </a:ext>
            </a:extLst>
          </p:cNvPr>
          <p:cNvGraphicFramePr>
            <a:graphicFrameLocks noGrp="1"/>
          </p:cNvGraphicFramePr>
          <p:nvPr>
            <p:extLst>
              <p:ext uri="{D42A27DB-BD31-4B8C-83A1-F6EECF244321}">
                <p14:modId xmlns:p14="http://schemas.microsoft.com/office/powerpoint/2010/main" val="4044137288"/>
              </p:ext>
            </p:extLst>
          </p:nvPr>
        </p:nvGraphicFramePr>
        <p:xfrm>
          <a:off x="129511" y="1403006"/>
          <a:ext cx="5728424" cy="5193741"/>
        </p:xfrm>
        <a:graphic>
          <a:graphicData uri="http://schemas.openxmlformats.org/drawingml/2006/table">
            <a:tbl>
              <a:tblPr/>
              <a:tblGrid>
                <a:gridCol w="1034691">
                  <a:extLst>
                    <a:ext uri="{9D8B030D-6E8A-4147-A177-3AD203B41FA5}">
                      <a16:colId xmlns:a16="http://schemas.microsoft.com/office/drawing/2014/main" val="1885661536"/>
                    </a:ext>
                  </a:extLst>
                </a:gridCol>
                <a:gridCol w="968846">
                  <a:extLst>
                    <a:ext uri="{9D8B030D-6E8A-4147-A177-3AD203B41FA5}">
                      <a16:colId xmlns:a16="http://schemas.microsoft.com/office/drawing/2014/main" val="1171734458"/>
                    </a:ext>
                  </a:extLst>
                </a:gridCol>
                <a:gridCol w="837159">
                  <a:extLst>
                    <a:ext uri="{9D8B030D-6E8A-4147-A177-3AD203B41FA5}">
                      <a16:colId xmlns:a16="http://schemas.microsoft.com/office/drawing/2014/main" val="1268900418"/>
                    </a:ext>
                  </a:extLst>
                </a:gridCol>
                <a:gridCol w="1034691">
                  <a:extLst>
                    <a:ext uri="{9D8B030D-6E8A-4147-A177-3AD203B41FA5}">
                      <a16:colId xmlns:a16="http://schemas.microsoft.com/office/drawing/2014/main" val="1229279802"/>
                    </a:ext>
                  </a:extLst>
                </a:gridCol>
                <a:gridCol w="1072316">
                  <a:extLst>
                    <a:ext uri="{9D8B030D-6E8A-4147-A177-3AD203B41FA5}">
                      <a16:colId xmlns:a16="http://schemas.microsoft.com/office/drawing/2014/main" val="3285503903"/>
                    </a:ext>
                  </a:extLst>
                </a:gridCol>
                <a:gridCol w="780721">
                  <a:extLst>
                    <a:ext uri="{9D8B030D-6E8A-4147-A177-3AD203B41FA5}">
                      <a16:colId xmlns:a16="http://schemas.microsoft.com/office/drawing/2014/main" val="2944010162"/>
                    </a:ext>
                  </a:extLst>
                </a:gridCol>
              </a:tblGrid>
              <a:tr h="440148">
                <a:tc>
                  <a:txBody>
                    <a:bodyPr/>
                    <a:lstStyle/>
                    <a:p>
                      <a:pPr algn="ctr" fontAlgn="ctr"/>
                      <a:r>
                        <a:rPr lang="pt-BR" sz="1100" b="1" i="0" u="none" strike="noStrike">
                          <a:solidFill>
                            <a:srgbClr val="000000"/>
                          </a:solidFill>
                          <a:effectLst/>
                          <a:latin typeface="Calibri" panose="020F0502020204030204" pitchFamily="34" charset="0"/>
                        </a:rPr>
                        <a:t>SUBMERCADO</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ctr" fontAlgn="ctr"/>
                      <a:r>
                        <a:rPr lang="pt-BR" sz="1100" b="1" i="0" u="none" strike="noStrike">
                          <a:solidFill>
                            <a:srgbClr val="000000"/>
                          </a:solidFill>
                          <a:effectLst/>
                          <a:latin typeface="Calibri" panose="020F0502020204030204" pitchFamily="34" charset="0"/>
                        </a:rPr>
                        <a:t>UTE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C000"/>
                    </a:solidFill>
                  </a:tcPr>
                </a:tc>
                <a:tc>
                  <a:txBody>
                    <a:bodyPr/>
                    <a:lstStyle/>
                    <a:p>
                      <a:pPr algn="ctr" fontAlgn="ctr"/>
                      <a:r>
                        <a:rPr lang="pt-BR" sz="1100" b="1" i="0" u="none" strike="noStrike">
                          <a:solidFill>
                            <a:srgbClr val="000000"/>
                          </a:solidFill>
                          <a:effectLst/>
                          <a:latin typeface="Calibri" panose="020F0502020204030204" pitchFamily="34" charset="0"/>
                        </a:rPr>
                        <a:t>COMB</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pt-BR" sz="1100" b="1" i="0" u="none" strike="noStrike">
                          <a:solidFill>
                            <a:srgbClr val="000000"/>
                          </a:solidFill>
                          <a:effectLst/>
                          <a:latin typeface="Calibri" panose="020F0502020204030204" pitchFamily="34" charset="0"/>
                        </a:rPr>
                        <a:t>Abr RV0  CVU [R$/MWh]</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pt-BR" sz="1100" b="1" i="0" u="none" strike="noStrike">
                          <a:solidFill>
                            <a:srgbClr val="000000"/>
                          </a:solidFill>
                          <a:effectLst/>
                          <a:latin typeface="Calibri" panose="020F0502020204030204" pitchFamily="34" charset="0"/>
                        </a:rPr>
                        <a:t>Abr RV2  CVU [R$/MWh]</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fontAlgn="ctr"/>
                      <a:r>
                        <a:rPr lang="pt-BR" sz="1100" b="1" i="0" u="none" strike="noStrike">
                          <a:solidFill>
                            <a:srgbClr val="000000"/>
                          </a:solidFill>
                          <a:effectLst/>
                          <a:latin typeface="Calibri" panose="020F0502020204030204" pitchFamily="34" charset="0"/>
                        </a:rPr>
                        <a:t>DIF</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507999338"/>
                  </a:ext>
                </a:extLst>
              </a:tr>
              <a:tr h="176059">
                <a:tc>
                  <a:txBody>
                    <a:bodyPr/>
                    <a:lstStyle/>
                    <a:p>
                      <a:pPr algn="ctr" fontAlgn="b"/>
                      <a:r>
                        <a:rPr lang="pt-BR" sz="1100" b="0" i="0" u="none" strike="noStrike">
                          <a:solidFill>
                            <a:srgbClr val="000000"/>
                          </a:solidFill>
                          <a:effectLst/>
                          <a:latin typeface="Calibri" panose="020F0502020204030204" pitchFamily="34" charset="0"/>
                        </a:rPr>
                        <a:t>NE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t-BR" sz="1100" b="0" i="0" u="none" strike="noStrike">
                          <a:solidFill>
                            <a:srgbClr val="000000"/>
                          </a:solidFill>
                          <a:effectLst/>
                          <a:latin typeface="Calibri" panose="020F0502020204030204" pitchFamily="34" charset="0"/>
                        </a:rPr>
                        <a:t>TERMONE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0" i="0" u="none" strike="noStrike">
                          <a:solidFill>
                            <a:srgbClr val="000000"/>
                          </a:solidFill>
                          <a:effectLst/>
                          <a:latin typeface="Calibri" panose="020F0502020204030204" pitchFamily="34" charset="0"/>
                        </a:rPr>
                        <a:t>Oleo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2060"/>
                          </a:solidFill>
                          <a:effectLst/>
                          <a:latin typeface="Calibri" panose="020F0502020204030204" pitchFamily="34" charset="0"/>
                        </a:rPr>
                        <a:t>1.244,02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FF0000"/>
                          </a:solidFill>
                          <a:effectLst/>
                          <a:latin typeface="Calibri" panose="020F0502020204030204" pitchFamily="34" charset="0"/>
                        </a:rPr>
                        <a:t>1.356,94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0000"/>
                          </a:solidFill>
                          <a:effectLst/>
                          <a:latin typeface="Calibri" panose="020F0502020204030204" pitchFamily="34" charset="0"/>
                        </a:rPr>
                        <a:t>9,08%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ED580"/>
                    </a:solidFill>
                  </a:tcPr>
                </a:tc>
                <a:extLst>
                  <a:ext uri="{0D108BD9-81ED-4DB2-BD59-A6C34878D82A}">
                    <a16:rowId xmlns:a16="http://schemas.microsoft.com/office/drawing/2014/main" val="3869493217"/>
                  </a:ext>
                </a:extLst>
              </a:tr>
              <a:tr h="176059">
                <a:tc>
                  <a:txBody>
                    <a:bodyPr/>
                    <a:lstStyle/>
                    <a:p>
                      <a:pPr algn="ctr" fontAlgn="b"/>
                      <a:r>
                        <a:rPr lang="pt-BR" sz="1100" b="0" i="0" u="none" strike="noStrike">
                          <a:solidFill>
                            <a:srgbClr val="000000"/>
                          </a:solidFill>
                          <a:effectLst/>
                          <a:latin typeface="Calibri" panose="020F0502020204030204" pitchFamily="34" charset="0"/>
                        </a:rPr>
                        <a:t>NE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t-BR" sz="1100" b="0" i="0" u="none" strike="noStrike">
                          <a:solidFill>
                            <a:srgbClr val="000000"/>
                          </a:solidFill>
                          <a:effectLst/>
                          <a:latin typeface="Calibri" panose="020F0502020204030204" pitchFamily="34" charset="0"/>
                        </a:rPr>
                        <a:t>TERMOPB</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0" i="0" u="none" strike="noStrike">
                          <a:solidFill>
                            <a:srgbClr val="000000"/>
                          </a:solidFill>
                          <a:effectLst/>
                          <a:latin typeface="Calibri" panose="020F0502020204030204" pitchFamily="34" charset="0"/>
                        </a:rPr>
                        <a:t>Oleo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2060"/>
                          </a:solidFill>
                          <a:effectLst/>
                          <a:latin typeface="Calibri" panose="020F0502020204030204" pitchFamily="34" charset="0"/>
                        </a:rPr>
                        <a:t>1.244,02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FF0000"/>
                          </a:solidFill>
                          <a:effectLst/>
                          <a:latin typeface="Calibri" panose="020F0502020204030204" pitchFamily="34" charset="0"/>
                        </a:rPr>
                        <a:t>1.356,94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0000"/>
                          </a:solidFill>
                          <a:effectLst/>
                          <a:latin typeface="Calibri" panose="020F0502020204030204" pitchFamily="34" charset="0"/>
                        </a:rPr>
                        <a:t>9,08%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ED580"/>
                    </a:solidFill>
                  </a:tcPr>
                </a:tc>
                <a:extLst>
                  <a:ext uri="{0D108BD9-81ED-4DB2-BD59-A6C34878D82A}">
                    <a16:rowId xmlns:a16="http://schemas.microsoft.com/office/drawing/2014/main" val="834294655"/>
                  </a:ext>
                </a:extLst>
              </a:tr>
              <a:tr h="176059">
                <a:tc>
                  <a:txBody>
                    <a:bodyPr/>
                    <a:lstStyle/>
                    <a:p>
                      <a:pPr algn="ctr" fontAlgn="b"/>
                      <a:r>
                        <a:rPr lang="pt-BR" sz="1100" b="0" i="0" u="none" strike="noStrike">
                          <a:solidFill>
                            <a:srgbClr val="000000"/>
                          </a:solidFill>
                          <a:effectLst/>
                          <a:latin typeface="Calibri" panose="020F0502020204030204" pitchFamily="34" charset="0"/>
                        </a:rPr>
                        <a:t>NE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t-BR" sz="1100" b="0" i="0" u="none" strike="noStrike">
                          <a:solidFill>
                            <a:srgbClr val="000000"/>
                          </a:solidFill>
                          <a:effectLst/>
                          <a:latin typeface="Calibri" panose="020F0502020204030204" pitchFamily="34" charset="0"/>
                        </a:rPr>
                        <a:t>GLOBAL I</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0" i="0" u="none" strike="noStrike">
                          <a:solidFill>
                            <a:srgbClr val="000000"/>
                          </a:solidFill>
                          <a:effectLst/>
                          <a:latin typeface="Calibri" panose="020F0502020204030204" pitchFamily="34" charset="0"/>
                        </a:rPr>
                        <a:t>Oleo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2060"/>
                          </a:solidFill>
                          <a:effectLst/>
                          <a:latin typeface="Calibri" panose="020F0502020204030204" pitchFamily="34" charset="0"/>
                        </a:rPr>
                        <a:t>1.423,8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FF0000"/>
                          </a:solidFill>
                          <a:effectLst/>
                          <a:latin typeface="Calibri" panose="020F0502020204030204" pitchFamily="34" charset="0"/>
                        </a:rPr>
                        <a:t>1.553,93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0000"/>
                          </a:solidFill>
                          <a:effectLst/>
                          <a:latin typeface="Calibri" panose="020F0502020204030204" pitchFamily="34" charset="0"/>
                        </a:rPr>
                        <a:t>9,14%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ED580"/>
                    </a:solidFill>
                  </a:tcPr>
                </a:tc>
                <a:extLst>
                  <a:ext uri="{0D108BD9-81ED-4DB2-BD59-A6C34878D82A}">
                    <a16:rowId xmlns:a16="http://schemas.microsoft.com/office/drawing/2014/main" val="3600056431"/>
                  </a:ext>
                </a:extLst>
              </a:tr>
              <a:tr h="176059">
                <a:tc>
                  <a:txBody>
                    <a:bodyPr/>
                    <a:lstStyle/>
                    <a:p>
                      <a:pPr algn="ctr" fontAlgn="b"/>
                      <a:r>
                        <a:rPr lang="pt-BR" sz="1100" b="0" i="0" u="none" strike="noStrike">
                          <a:solidFill>
                            <a:srgbClr val="000000"/>
                          </a:solidFill>
                          <a:effectLst/>
                          <a:latin typeface="Calibri" panose="020F0502020204030204" pitchFamily="34" charset="0"/>
                        </a:rPr>
                        <a:t>NE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t-BR" sz="1100" b="0" i="0" u="none" strike="noStrike">
                          <a:solidFill>
                            <a:srgbClr val="000000"/>
                          </a:solidFill>
                          <a:effectLst/>
                          <a:latin typeface="Calibri" panose="020F0502020204030204" pitchFamily="34" charset="0"/>
                        </a:rPr>
                        <a:t>GLOBAL II</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0" i="0" u="none" strike="noStrike">
                          <a:solidFill>
                            <a:srgbClr val="000000"/>
                          </a:solidFill>
                          <a:effectLst/>
                          <a:latin typeface="Calibri" panose="020F0502020204030204" pitchFamily="34" charset="0"/>
                        </a:rPr>
                        <a:t>Oleo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2060"/>
                          </a:solidFill>
                          <a:effectLst/>
                          <a:latin typeface="Calibri" panose="020F0502020204030204" pitchFamily="34" charset="0"/>
                        </a:rPr>
                        <a:t>1.423,8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FF0000"/>
                          </a:solidFill>
                          <a:effectLst/>
                          <a:latin typeface="Calibri" panose="020F0502020204030204" pitchFamily="34" charset="0"/>
                        </a:rPr>
                        <a:t>1.553,93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0000"/>
                          </a:solidFill>
                          <a:effectLst/>
                          <a:latin typeface="Calibri" panose="020F0502020204030204" pitchFamily="34" charset="0"/>
                        </a:rPr>
                        <a:t>9,14%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ED580"/>
                    </a:solidFill>
                  </a:tcPr>
                </a:tc>
                <a:extLst>
                  <a:ext uri="{0D108BD9-81ED-4DB2-BD59-A6C34878D82A}">
                    <a16:rowId xmlns:a16="http://schemas.microsoft.com/office/drawing/2014/main" val="1884129709"/>
                  </a:ext>
                </a:extLst>
              </a:tr>
              <a:tr h="176059">
                <a:tc>
                  <a:txBody>
                    <a:bodyPr/>
                    <a:lstStyle/>
                    <a:p>
                      <a:pPr algn="ctr" fontAlgn="b"/>
                      <a:r>
                        <a:rPr lang="pt-BR" sz="1100" b="0" i="0" u="none" strike="noStrike">
                          <a:solidFill>
                            <a:srgbClr val="000000"/>
                          </a:solidFill>
                          <a:effectLst/>
                          <a:latin typeface="Calibri" panose="020F0502020204030204" pitchFamily="34" charset="0"/>
                        </a:rPr>
                        <a:t>NE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t-BR" sz="1100" b="0" i="0" u="none" strike="noStrike">
                          <a:solidFill>
                            <a:srgbClr val="000000"/>
                          </a:solidFill>
                          <a:effectLst/>
                          <a:latin typeface="Calibri" panose="020F0502020204030204" pitchFamily="34" charset="0"/>
                        </a:rPr>
                        <a:t>TERMOCABO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0" i="0" u="none" strike="noStrike">
                          <a:solidFill>
                            <a:srgbClr val="000000"/>
                          </a:solidFill>
                          <a:effectLst/>
                          <a:latin typeface="Calibri" panose="020F0502020204030204" pitchFamily="34" charset="0"/>
                        </a:rPr>
                        <a:t>Oleo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2060"/>
                          </a:solidFill>
                          <a:effectLst/>
                          <a:latin typeface="Calibri" panose="020F0502020204030204" pitchFamily="34" charset="0"/>
                        </a:rPr>
                        <a:t>1.241,89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FF0000"/>
                          </a:solidFill>
                          <a:effectLst/>
                          <a:latin typeface="Calibri" panose="020F0502020204030204" pitchFamily="34" charset="0"/>
                        </a:rPr>
                        <a:t>1.355,67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0000"/>
                          </a:solidFill>
                          <a:effectLst/>
                          <a:latin typeface="Calibri" panose="020F0502020204030204" pitchFamily="34" charset="0"/>
                        </a:rPr>
                        <a:t>9,16%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ED580"/>
                    </a:solidFill>
                  </a:tcPr>
                </a:tc>
                <a:extLst>
                  <a:ext uri="{0D108BD9-81ED-4DB2-BD59-A6C34878D82A}">
                    <a16:rowId xmlns:a16="http://schemas.microsoft.com/office/drawing/2014/main" val="3908445494"/>
                  </a:ext>
                </a:extLst>
              </a:tr>
              <a:tr h="176059">
                <a:tc>
                  <a:txBody>
                    <a:bodyPr/>
                    <a:lstStyle/>
                    <a:p>
                      <a:pPr algn="ctr" fontAlgn="b"/>
                      <a:r>
                        <a:rPr lang="pt-BR" sz="1100" b="0" i="0" u="none" strike="noStrike">
                          <a:solidFill>
                            <a:srgbClr val="000000"/>
                          </a:solidFill>
                          <a:effectLst/>
                          <a:latin typeface="Calibri" panose="020F0502020204030204" pitchFamily="34" charset="0"/>
                        </a:rPr>
                        <a:t>SE/CO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t-BR" sz="1100" b="0" i="0" u="none" strike="noStrike">
                          <a:solidFill>
                            <a:srgbClr val="000000"/>
                          </a:solidFill>
                          <a:effectLst/>
                          <a:latin typeface="Calibri" panose="020F0502020204030204" pitchFamily="34" charset="0"/>
                        </a:rPr>
                        <a:t>VIANA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0" i="0" u="none" strike="noStrike">
                          <a:solidFill>
                            <a:srgbClr val="000000"/>
                          </a:solidFill>
                          <a:effectLst/>
                          <a:latin typeface="Calibri" panose="020F0502020204030204" pitchFamily="34" charset="0"/>
                        </a:rPr>
                        <a:t>Oleo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2060"/>
                          </a:solidFill>
                          <a:effectLst/>
                          <a:latin typeface="Calibri" panose="020F0502020204030204" pitchFamily="34" charset="0"/>
                        </a:rPr>
                        <a:t>1.257,47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FF0000"/>
                          </a:solidFill>
                          <a:effectLst/>
                          <a:latin typeface="Calibri" panose="020F0502020204030204" pitchFamily="34" charset="0"/>
                        </a:rPr>
                        <a:t>1.372,74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0000"/>
                          </a:solidFill>
                          <a:effectLst/>
                          <a:latin typeface="Calibri" panose="020F0502020204030204" pitchFamily="34" charset="0"/>
                        </a:rPr>
                        <a:t>9,17%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ED580"/>
                    </a:solidFill>
                  </a:tcPr>
                </a:tc>
                <a:extLst>
                  <a:ext uri="{0D108BD9-81ED-4DB2-BD59-A6C34878D82A}">
                    <a16:rowId xmlns:a16="http://schemas.microsoft.com/office/drawing/2014/main" val="3282725110"/>
                  </a:ext>
                </a:extLst>
              </a:tr>
              <a:tr h="176059">
                <a:tc>
                  <a:txBody>
                    <a:bodyPr/>
                    <a:lstStyle/>
                    <a:p>
                      <a:pPr algn="ctr" fontAlgn="b"/>
                      <a:r>
                        <a:rPr lang="pt-BR" sz="1100" b="0" i="0" u="none" strike="noStrike">
                          <a:solidFill>
                            <a:srgbClr val="000000"/>
                          </a:solidFill>
                          <a:effectLst/>
                          <a:latin typeface="Calibri" panose="020F0502020204030204" pitchFamily="34" charset="0"/>
                        </a:rPr>
                        <a:t>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t-BR" sz="1100" b="0" i="0" u="none" strike="noStrike">
                          <a:solidFill>
                            <a:srgbClr val="000000"/>
                          </a:solidFill>
                          <a:effectLst/>
                          <a:latin typeface="Calibri" panose="020F0502020204030204" pitchFamily="34" charset="0"/>
                        </a:rPr>
                        <a:t>GERAMAR2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0" i="0" u="none" strike="noStrike">
                          <a:solidFill>
                            <a:srgbClr val="000000"/>
                          </a:solidFill>
                          <a:effectLst/>
                          <a:latin typeface="Calibri" panose="020F0502020204030204" pitchFamily="34" charset="0"/>
                        </a:rPr>
                        <a:t>Oleo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2060"/>
                          </a:solidFill>
                          <a:effectLst/>
                          <a:latin typeface="Calibri" panose="020F0502020204030204" pitchFamily="34" charset="0"/>
                        </a:rPr>
                        <a:t>1.257,44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FF0000"/>
                          </a:solidFill>
                          <a:effectLst/>
                          <a:latin typeface="Calibri" panose="020F0502020204030204" pitchFamily="34" charset="0"/>
                        </a:rPr>
                        <a:t>1.372,71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0000"/>
                          </a:solidFill>
                          <a:effectLst/>
                          <a:latin typeface="Calibri" panose="020F0502020204030204" pitchFamily="34" charset="0"/>
                        </a:rPr>
                        <a:t>9,17%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ED580"/>
                    </a:solidFill>
                  </a:tcPr>
                </a:tc>
                <a:extLst>
                  <a:ext uri="{0D108BD9-81ED-4DB2-BD59-A6C34878D82A}">
                    <a16:rowId xmlns:a16="http://schemas.microsoft.com/office/drawing/2014/main" val="4118549672"/>
                  </a:ext>
                </a:extLst>
              </a:tr>
              <a:tr h="176059">
                <a:tc>
                  <a:txBody>
                    <a:bodyPr/>
                    <a:lstStyle/>
                    <a:p>
                      <a:pPr algn="ctr" fontAlgn="b"/>
                      <a:r>
                        <a:rPr lang="pt-BR" sz="1100" b="0" i="0" u="none" strike="noStrike">
                          <a:solidFill>
                            <a:srgbClr val="000000"/>
                          </a:solidFill>
                          <a:effectLst/>
                          <a:latin typeface="Calibri" panose="020F0502020204030204" pitchFamily="34" charset="0"/>
                        </a:rPr>
                        <a:t>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t-BR" sz="1100" b="0" i="0" u="none" strike="noStrike">
                          <a:solidFill>
                            <a:srgbClr val="000000"/>
                          </a:solidFill>
                          <a:effectLst/>
                          <a:latin typeface="Calibri" panose="020F0502020204030204" pitchFamily="34" charset="0"/>
                        </a:rPr>
                        <a:t>GERAMAR1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0" i="0" u="none" strike="noStrike">
                          <a:solidFill>
                            <a:srgbClr val="000000"/>
                          </a:solidFill>
                          <a:effectLst/>
                          <a:latin typeface="Calibri" panose="020F0502020204030204" pitchFamily="34" charset="0"/>
                        </a:rPr>
                        <a:t>Oleo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2060"/>
                          </a:solidFill>
                          <a:effectLst/>
                          <a:latin typeface="Calibri" panose="020F0502020204030204" pitchFamily="34" charset="0"/>
                        </a:rPr>
                        <a:t>1.257,44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FF0000"/>
                          </a:solidFill>
                          <a:effectLst/>
                          <a:latin typeface="Calibri" panose="020F0502020204030204" pitchFamily="34" charset="0"/>
                        </a:rPr>
                        <a:t>1.372,71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0000"/>
                          </a:solidFill>
                          <a:effectLst/>
                          <a:latin typeface="Calibri" panose="020F0502020204030204" pitchFamily="34" charset="0"/>
                        </a:rPr>
                        <a:t>9,17%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ED580"/>
                    </a:solidFill>
                  </a:tcPr>
                </a:tc>
                <a:extLst>
                  <a:ext uri="{0D108BD9-81ED-4DB2-BD59-A6C34878D82A}">
                    <a16:rowId xmlns:a16="http://schemas.microsoft.com/office/drawing/2014/main" val="3903186987"/>
                  </a:ext>
                </a:extLst>
              </a:tr>
              <a:tr h="176059">
                <a:tc>
                  <a:txBody>
                    <a:bodyPr/>
                    <a:lstStyle/>
                    <a:p>
                      <a:pPr algn="ctr" fontAlgn="b"/>
                      <a:r>
                        <a:rPr lang="pt-BR" sz="1100" b="0" i="0" u="none" strike="noStrike">
                          <a:solidFill>
                            <a:srgbClr val="000000"/>
                          </a:solidFill>
                          <a:effectLst/>
                          <a:latin typeface="Calibri" panose="020F0502020204030204" pitchFamily="34" charset="0"/>
                        </a:rPr>
                        <a:t>NE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t-BR" sz="1100" b="0" i="0" u="none" strike="noStrike">
                          <a:solidFill>
                            <a:srgbClr val="000000"/>
                          </a:solidFill>
                          <a:effectLst/>
                          <a:latin typeface="Calibri" panose="020F0502020204030204" pitchFamily="34" charset="0"/>
                        </a:rPr>
                        <a:t>CAMPINA_GR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0" i="0" u="none" strike="noStrike">
                          <a:solidFill>
                            <a:srgbClr val="000000"/>
                          </a:solidFill>
                          <a:effectLst/>
                          <a:latin typeface="Calibri" panose="020F0502020204030204" pitchFamily="34" charset="0"/>
                        </a:rPr>
                        <a:t>Oleo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2060"/>
                          </a:solidFill>
                          <a:effectLst/>
                          <a:latin typeface="Calibri" panose="020F0502020204030204" pitchFamily="34" charset="0"/>
                        </a:rPr>
                        <a:t>1.257,49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FF0000"/>
                          </a:solidFill>
                          <a:effectLst/>
                          <a:latin typeface="Calibri" panose="020F0502020204030204" pitchFamily="34" charset="0"/>
                        </a:rPr>
                        <a:t>1.372,77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0000"/>
                          </a:solidFill>
                          <a:effectLst/>
                          <a:latin typeface="Calibri" panose="020F0502020204030204" pitchFamily="34" charset="0"/>
                        </a:rPr>
                        <a:t>9,17%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ED580"/>
                    </a:solidFill>
                  </a:tcPr>
                </a:tc>
                <a:extLst>
                  <a:ext uri="{0D108BD9-81ED-4DB2-BD59-A6C34878D82A}">
                    <a16:rowId xmlns:a16="http://schemas.microsoft.com/office/drawing/2014/main" val="2544354043"/>
                  </a:ext>
                </a:extLst>
              </a:tr>
              <a:tr h="176059">
                <a:tc>
                  <a:txBody>
                    <a:bodyPr/>
                    <a:lstStyle/>
                    <a:p>
                      <a:pPr algn="ctr" fontAlgn="b"/>
                      <a:r>
                        <a:rPr lang="pt-BR" sz="1100" b="0" i="0" u="none" strike="noStrike">
                          <a:solidFill>
                            <a:srgbClr val="000000"/>
                          </a:solidFill>
                          <a:effectLst/>
                          <a:latin typeface="Calibri" panose="020F0502020204030204" pitchFamily="34" charset="0"/>
                        </a:rPr>
                        <a:t>NE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t-BR" sz="1100" b="0" i="0" u="none" strike="noStrike">
                          <a:solidFill>
                            <a:srgbClr val="000000"/>
                          </a:solidFill>
                          <a:effectLst/>
                          <a:latin typeface="Calibri" panose="020F0502020204030204" pitchFamily="34" charset="0"/>
                        </a:rPr>
                        <a:t>MARACANAU</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0" i="0" u="none" strike="noStrike">
                          <a:solidFill>
                            <a:srgbClr val="000000"/>
                          </a:solidFill>
                          <a:effectLst/>
                          <a:latin typeface="Calibri" panose="020F0502020204030204" pitchFamily="34" charset="0"/>
                        </a:rPr>
                        <a:t>Oleo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2060"/>
                          </a:solidFill>
                          <a:effectLst/>
                          <a:latin typeface="Calibri" panose="020F0502020204030204" pitchFamily="34" charset="0"/>
                        </a:rPr>
                        <a:t>1.226,76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FF0000"/>
                          </a:solidFill>
                          <a:effectLst/>
                          <a:latin typeface="Calibri" panose="020F0502020204030204" pitchFamily="34" charset="0"/>
                        </a:rPr>
                        <a:t>1.340,74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0000"/>
                          </a:solidFill>
                          <a:effectLst/>
                          <a:latin typeface="Calibri" panose="020F0502020204030204" pitchFamily="34" charset="0"/>
                        </a:rPr>
                        <a:t>9,29%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ED580"/>
                    </a:solidFill>
                  </a:tcPr>
                </a:tc>
                <a:extLst>
                  <a:ext uri="{0D108BD9-81ED-4DB2-BD59-A6C34878D82A}">
                    <a16:rowId xmlns:a16="http://schemas.microsoft.com/office/drawing/2014/main" val="874369455"/>
                  </a:ext>
                </a:extLst>
              </a:tr>
              <a:tr h="176059">
                <a:tc>
                  <a:txBody>
                    <a:bodyPr/>
                    <a:lstStyle/>
                    <a:p>
                      <a:pPr algn="ctr" fontAlgn="b"/>
                      <a:r>
                        <a:rPr lang="pt-BR" sz="1100" b="0" i="0" u="none" strike="noStrike">
                          <a:solidFill>
                            <a:srgbClr val="000000"/>
                          </a:solidFill>
                          <a:effectLst/>
                          <a:latin typeface="Calibri" panose="020F0502020204030204" pitchFamily="34" charset="0"/>
                        </a:rPr>
                        <a:t>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t-BR" sz="1100" b="0" i="0" u="none" strike="noStrike">
                          <a:solidFill>
                            <a:srgbClr val="000000"/>
                          </a:solidFill>
                          <a:effectLst/>
                          <a:latin typeface="Calibri" panose="020F0502020204030204" pitchFamily="34" charset="0"/>
                        </a:rPr>
                        <a:t>UTE MAUA 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0" i="0" u="none" strike="noStrike">
                          <a:solidFill>
                            <a:srgbClr val="000000"/>
                          </a:solidFill>
                          <a:effectLst/>
                          <a:latin typeface="Calibri" panose="020F0502020204030204" pitchFamily="34" charset="0"/>
                        </a:rPr>
                        <a:t>Gas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2060"/>
                          </a:solidFill>
                          <a:effectLst/>
                          <a:latin typeface="Calibri" panose="020F0502020204030204" pitchFamily="34" charset="0"/>
                        </a:rPr>
                        <a:t>134,62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FF0000"/>
                          </a:solidFill>
                          <a:effectLst/>
                          <a:latin typeface="Calibri" panose="020F0502020204030204" pitchFamily="34" charset="0"/>
                        </a:rPr>
                        <a:t>147,13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0000"/>
                          </a:solidFill>
                          <a:effectLst/>
                          <a:latin typeface="Calibri" panose="020F0502020204030204" pitchFamily="34" charset="0"/>
                        </a:rPr>
                        <a:t>9,29%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ED580"/>
                    </a:solidFill>
                  </a:tcPr>
                </a:tc>
                <a:extLst>
                  <a:ext uri="{0D108BD9-81ED-4DB2-BD59-A6C34878D82A}">
                    <a16:rowId xmlns:a16="http://schemas.microsoft.com/office/drawing/2014/main" val="3339619726"/>
                  </a:ext>
                </a:extLst>
              </a:tr>
              <a:tr h="176059">
                <a:tc>
                  <a:txBody>
                    <a:bodyPr/>
                    <a:lstStyle/>
                    <a:p>
                      <a:pPr algn="ctr" fontAlgn="b"/>
                      <a:r>
                        <a:rPr lang="pt-BR" sz="1100" b="0" i="0" u="none" strike="noStrike">
                          <a:solidFill>
                            <a:srgbClr val="000000"/>
                          </a:solidFill>
                          <a:effectLst/>
                          <a:latin typeface="Calibri" panose="020F0502020204030204" pitchFamily="34" charset="0"/>
                        </a:rPr>
                        <a:t>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t-BR" sz="1100" b="0" i="0" u="none" strike="noStrike">
                          <a:solidFill>
                            <a:srgbClr val="000000"/>
                          </a:solidFill>
                          <a:effectLst/>
                          <a:latin typeface="Calibri" panose="020F0502020204030204" pitchFamily="34" charset="0"/>
                        </a:rPr>
                        <a:t>APARECIDA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0" i="0" u="none" strike="noStrike">
                          <a:solidFill>
                            <a:srgbClr val="000000"/>
                          </a:solidFill>
                          <a:effectLst/>
                          <a:latin typeface="Calibri" panose="020F0502020204030204" pitchFamily="34" charset="0"/>
                        </a:rPr>
                        <a:t>Gas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2060"/>
                          </a:solidFill>
                          <a:effectLst/>
                          <a:latin typeface="Calibri" panose="020F0502020204030204" pitchFamily="34" charset="0"/>
                        </a:rPr>
                        <a:t>134,62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FF0000"/>
                          </a:solidFill>
                          <a:effectLst/>
                          <a:latin typeface="Calibri" panose="020F0502020204030204" pitchFamily="34" charset="0"/>
                        </a:rPr>
                        <a:t>147,13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0000"/>
                          </a:solidFill>
                          <a:effectLst/>
                          <a:latin typeface="Calibri" panose="020F0502020204030204" pitchFamily="34" charset="0"/>
                        </a:rPr>
                        <a:t>9,29%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ED580"/>
                    </a:solidFill>
                  </a:tcPr>
                </a:tc>
                <a:extLst>
                  <a:ext uri="{0D108BD9-81ED-4DB2-BD59-A6C34878D82A}">
                    <a16:rowId xmlns:a16="http://schemas.microsoft.com/office/drawing/2014/main" val="1476197156"/>
                  </a:ext>
                </a:extLst>
              </a:tr>
              <a:tr h="176059">
                <a:tc>
                  <a:txBody>
                    <a:bodyPr/>
                    <a:lstStyle/>
                    <a:p>
                      <a:pPr algn="ctr" fontAlgn="b"/>
                      <a:r>
                        <a:rPr lang="pt-BR" sz="1100" b="0" i="0" u="none" strike="noStrike">
                          <a:solidFill>
                            <a:srgbClr val="000000"/>
                          </a:solidFill>
                          <a:effectLst/>
                          <a:latin typeface="Calibri" panose="020F0502020204030204" pitchFamily="34" charset="0"/>
                        </a:rPr>
                        <a:t>NE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t-BR" sz="1100" b="0" i="0" u="none" strike="noStrike">
                          <a:solidFill>
                            <a:srgbClr val="000000"/>
                          </a:solidFill>
                          <a:effectLst/>
                          <a:latin typeface="Calibri" panose="020F0502020204030204" pitchFamily="34" charset="0"/>
                        </a:rPr>
                        <a:t>PERNAMBU_3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0" i="0" u="none" strike="noStrike">
                          <a:solidFill>
                            <a:srgbClr val="000000"/>
                          </a:solidFill>
                          <a:effectLst/>
                          <a:latin typeface="Calibri" panose="020F0502020204030204" pitchFamily="34" charset="0"/>
                        </a:rPr>
                        <a:t>Oleo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2060"/>
                          </a:solidFill>
                          <a:effectLst/>
                          <a:latin typeface="Calibri" panose="020F0502020204030204" pitchFamily="34" charset="0"/>
                        </a:rPr>
                        <a:t>1.090,09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FF0000"/>
                          </a:solidFill>
                          <a:effectLst/>
                          <a:latin typeface="Calibri" panose="020F0502020204030204" pitchFamily="34" charset="0"/>
                        </a:rPr>
                        <a:t>1.192,49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0000"/>
                          </a:solidFill>
                          <a:effectLst/>
                          <a:latin typeface="Calibri" panose="020F0502020204030204" pitchFamily="34" charset="0"/>
                        </a:rPr>
                        <a:t>9,39%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ED580"/>
                    </a:solidFill>
                  </a:tcPr>
                </a:tc>
                <a:extLst>
                  <a:ext uri="{0D108BD9-81ED-4DB2-BD59-A6C34878D82A}">
                    <a16:rowId xmlns:a16="http://schemas.microsoft.com/office/drawing/2014/main" val="1768616997"/>
                  </a:ext>
                </a:extLst>
              </a:tr>
              <a:tr h="176059">
                <a:tc>
                  <a:txBody>
                    <a:bodyPr/>
                    <a:lstStyle/>
                    <a:p>
                      <a:pPr algn="ctr" fontAlgn="b"/>
                      <a:r>
                        <a:rPr lang="pt-BR" sz="1100" b="0" i="0" u="none" strike="noStrike">
                          <a:solidFill>
                            <a:srgbClr val="000000"/>
                          </a:solidFill>
                          <a:effectLst/>
                          <a:latin typeface="Calibri" panose="020F0502020204030204" pitchFamily="34" charset="0"/>
                        </a:rPr>
                        <a:t>NE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t-BR" sz="1100" b="0" i="0" u="none" strike="noStrike">
                          <a:solidFill>
                            <a:srgbClr val="000000"/>
                          </a:solidFill>
                          <a:effectLst/>
                          <a:latin typeface="Calibri" panose="020F0502020204030204" pitchFamily="34" charset="0"/>
                        </a:rPr>
                        <a:t>SUAPE II</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0" i="0" u="none" strike="noStrike">
                          <a:solidFill>
                            <a:srgbClr val="000000"/>
                          </a:solidFill>
                          <a:effectLst/>
                          <a:latin typeface="Calibri" panose="020F0502020204030204" pitchFamily="34" charset="0"/>
                        </a:rPr>
                        <a:t>Oleo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2060"/>
                          </a:solidFill>
                          <a:effectLst/>
                          <a:latin typeface="Calibri" panose="020F0502020204030204" pitchFamily="34" charset="0"/>
                        </a:rPr>
                        <a:t>1.294,50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FF0000"/>
                          </a:solidFill>
                          <a:effectLst/>
                          <a:latin typeface="Calibri" panose="020F0502020204030204" pitchFamily="34" charset="0"/>
                        </a:rPr>
                        <a:t>1.416,83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0000"/>
                          </a:solidFill>
                          <a:effectLst/>
                          <a:latin typeface="Calibri" panose="020F0502020204030204" pitchFamily="34" charset="0"/>
                        </a:rPr>
                        <a:t>9,45%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ED580"/>
                    </a:solidFill>
                  </a:tcPr>
                </a:tc>
                <a:extLst>
                  <a:ext uri="{0D108BD9-81ED-4DB2-BD59-A6C34878D82A}">
                    <a16:rowId xmlns:a16="http://schemas.microsoft.com/office/drawing/2014/main" val="1796095212"/>
                  </a:ext>
                </a:extLst>
              </a:tr>
              <a:tr h="176059">
                <a:tc>
                  <a:txBody>
                    <a:bodyPr/>
                    <a:lstStyle/>
                    <a:p>
                      <a:pPr algn="ctr" fontAlgn="b"/>
                      <a:r>
                        <a:rPr lang="pt-BR" sz="1100" b="0" i="0" u="none" strike="noStrike">
                          <a:solidFill>
                            <a:srgbClr val="000000"/>
                          </a:solidFill>
                          <a:effectLst/>
                          <a:latin typeface="Calibri" panose="020F0502020204030204" pitchFamily="34" charset="0"/>
                        </a:rPr>
                        <a:t>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t-BR" sz="1100" b="0" i="0" u="none" strike="noStrike">
                          <a:solidFill>
                            <a:srgbClr val="000000"/>
                          </a:solidFill>
                          <a:effectLst/>
                          <a:latin typeface="Calibri" panose="020F0502020204030204" pitchFamily="34" charset="0"/>
                        </a:rPr>
                        <a:t>MARAN_VL22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0" i="0" u="none" strike="noStrike">
                          <a:solidFill>
                            <a:srgbClr val="000000"/>
                          </a:solidFill>
                          <a:effectLst/>
                          <a:latin typeface="Calibri" panose="020F0502020204030204" pitchFamily="34" charset="0"/>
                        </a:rPr>
                        <a:t>Gas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2060"/>
                          </a:solidFill>
                          <a:effectLst/>
                          <a:latin typeface="Calibri" panose="020F0502020204030204" pitchFamily="34" charset="0"/>
                        </a:rPr>
                        <a:t>270,74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FF0000"/>
                          </a:solidFill>
                          <a:effectLst/>
                          <a:latin typeface="Calibri" panose="020F0502020204030204" pitchFamily="34" charset="0"/>
                        </a:rPr>
                        <a:t>300,46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0000"/>
                          </a:solidFill>
                          <a:effectLst/>
                          <a:latin typeface="Calibri" panose="020F0502020204030204" pitchFamily="34" charset="0"/>
                        </a:rPr>
                        <a:t>10,98%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ED17F"/>
                    </a:solidFill>
                  </a:tcPr>
                </a:tc>
                <a:extLst>
                  <a:ext uri="{0D108BD9-81ED-4DB2-BD59-A6C34878D82A}">
                    <a16:rowId xmlns:a16="http://schemas.microsoft.com/office/drawing/2014/main" val="3661553639"/>
                  </a:ext>
                </a:extLst>
              </a:tr>
              <a:tr h="176059">
                <a:tc>
                  <a:txBody>
                    <a:bodyPr/>
                    <a:lstStyle/>
                    <a:p>
                      <a:pPr algn="ctr" fontAlgn="b"/>
                      <a:r>
                        <a:rPr lang="pt-BR" sz="1100" b="0" i="0" u="none" strike="noStrike">
                          <a:solidFill>
                            <a:srgbClr val="000000"/>
                          </a:solidFill>
                          <a:effectLst/>
                          <a:latin typeface="Calibri" panose="020F0502020204030204" pitchFamily="34" charset="0"/>
                        </a:rPr>
                        <a:t>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t-BR" sz="1100" b="0" i="0" u="none" strike="noStrike">
                          <a:solidFill>
                            <a:srgbClr val="000000"/>
                          </a:solidFill>
                          <a:effectLst/>
                          <a:latin typeface="Calibri" panose="020F0502020204030204" pitchFamily="34" charset="0"/>
                        </a:rPr>
                        <a:t>MARANIVL22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0" i="0" u="none" strike="noStrike">
                          <a:solidFill>
                            <a:srgbClr val="000000"/>
                          </a:solidFill>
                          <a:effectLst/>
                          <a:latin typeface="Calibri" panose="020F0502020204030204" pitchFamily="34" charset="0"/>
                        </a:rPr>
                        <a:t>Gas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2060"/>
                          </a:solidFill>
                          <a:effectLst/>
                          <a:latin typeface="Calibri" panose="020F0502020204030204" pitchFamily="34" charset="0"/>
                        </a:rPr>
                        <a:t>270,74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FF0000"/>
                          </a:solidFill>
                          <a:effectLst/>
                          <a:latin typeface="Calibri" panose="020F0502020204030204" pitchFamily="34" charset="0"/>
                        </a:rPr>
                        <a:t>300,46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0000"/>
                          </a:solidFill>
                          <a:effectLst/>
                          <a:latin typeface="Calibri" panose="020F0502020204030204" pitchFamily="34" charset="0"/>
                        </a:rPr>
                        <a:t>10,98%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ED17F"/>
                    </a:solidFill>
                  </a:tcPr>
                </a:tc>
                <a:extLst>
                  <a:ext uri="{0D108BD9-81ED-4DB2-BD59-A6C34878D82A}">
                    <a16:rowId xmlns:a16="http://schemas.microsoft.com/office/drawing/2014/main" val="3719303456"/>
                  </a:ext>
                </a:extLst>
              </a:tr>
              <a:tr h="176059">
                <a:tc>
                  <a:txBody>
                    <a:bodyPr/>
                    <a:lstStyle/>
                    <a:p>
                      <a:pPr algn="ctr" fontAlgn="b"/>
                      <a:r>
                        <a:rPr lang="pt-BR" sz="1100" b="0" i="0" u="none" strike="noStrike">
                          <a:solidFill>
                            <a:srgbClr val="000000"/>
                          </a:solidFill>
                          <a:effectLst/>
                          <a:latin typeface="Calibri" panose="020F0502020204030204" pitchFamily="34" charset="0"/>
                        </a:rPr>
                        <a:t>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t-BR" sz="1100" b="0" i="0" u="none" strike="noStrike">
                          <a:solidFill>
                            <a:srgbClr val="000000"/>
                          </a:solidFill>
                          <a:effectLst/>
                          <a:latin typeface="Calibri" panose="020F0502020204030204" pitchFamily="34" charset="0"/>
                        </a:rPr>
                        <a:t>MARAN_VL_7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0" i="0" u="none" strike="noStrike">
                          <a:solidFill>
                            <a:srgbClr val="000000"/>
                          </a:solidFill>
                          <a:effectLst/>
                          <a:latin typeface="Calibri" panose="020F0502020204030204" pitchFamily="34" charset="0"/>
                        </a:rPr>
                        <a:t>Gas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2060"/>
                          </a:solidFill>
                          <a:effectLst/>
                          <a:latin typeface="Calibri" panose="020F0502020204030204" pitchFamily="34" charset="0"/>
                        </a:rPr>
                        <a:t>270,73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FF0000"/>
                          </a:solidFill>
                          <a:effectLst/>
                          <a:latin typeface="Calibri" panose="020F0502020204030204" pitchFamily="34" charset="0"/>
                        </a:rPr>
                        <a:t>300,45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0000"/>
                          </a:solidFill>
                          <a:effectLst/>
                          <a:latin typeface="Calibri" panose="020F0502020204030204" pitchFamily="34" charset="0"/>
                        </a:rPr>
                        <a:t>10,98%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ED17F"/>
                    </a:solidFill>
                  </a:tcPr>
                </a:tc>
                <a:extLst>
                  <a:ext uri="{0D108BD9-81ED-4DB2-BD59-A6C34878D82A}">
                    <a16:rowId xmlns:a16="http://schemas.microsoft.com/office/drawing/2014/main" val="1789528263"/>
                  </a:ext>
                </a:extLst>
              </a:tr>
              <a:tr h="176059">
                <a:tc>
                  <a:txBody>
                    <a:bodyPr/>
                    <a:lstStyle/>
                    <a:p>
                      <a:pPr algn="ctr" fontAlgn="b"/>
                      <a:r>
                        <a:rPr lang="pt-BR" sz="1100" b="0" i="0" u="none" strike="noStrike">
                          <a:solidFill>
                            <a:srgbClr val="000000"/>
                          </a:solidFill>
                          <a:effectLst/>
                          <a:latin typeface="Calibri" panose="020F0502020204030204" pitchFamily="34" charset="0"/>
                        </a:rPr>
                        <a:t>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t-BR" sz="1100" b="0" i="0" u="none" strike="noStrike">
                          <a:solidFill>
                            <a:srgbClr val="000000"/>
                          </a:solidFill>
                          <a:effectLst/>
                          <a:latin typeface="Calibri" panose="020F0502020204030204" pitchFamily="34" charset="0"/>
                        </a:rPr>
                        <a:t>MARANIVL_7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0" i="0" u="none" strike="noStrike">
                          <a:solidFill>
                            <a:srgbClr val="000000"/>
                          </a:solidFill>
                          <a:effectLst/>
                          <a:latin typeface="Calibri" panose="020F0502020204030204" pitchFamily="34" charset="0"/>
                        </a:rPr>
                        <a:t>Gas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2060"/>
                          </a:solidFill>
                          <a:effectLst/>
                          <a:latin typeface="Calibri" panose="020F0502020204030204" pitchFamily="34" charset="0"/>
                        </a:rPr>
                        <a:t>270,73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FF0000"/>
                          </a:solidFill>
                          <a:effectLst/>
                          <a:latin typeface="Calibri" panose="020F0502020204030204" pitchFamily="34" charset="0"/>
                        </a:rPr>
                        <a:t>300,45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0000"/>
                          </a:solidFill>
                          <a:effectLst/>
                          <a:latin typeface="Calibri" panose="020F0502020204030204" pitchFamily="34" charset="0"/>
                        </a:rPr>
                        <a:t>10,98%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ED17F"/>
                    </a:solidFill>
                  </a:tcPr>
                </a:tc>
                <a:extLst>
                  <a:ext uri="{0D108BD9-81ED-4DB2-BD59-A6C34878D82A}">
                    <a16:rowId xmlns:a16="http://schemas.microsoft.com/office/drawing/2014/main" val="3087326649"/>
                  </a:ext>
                </a:extLst>
              </a:tr>
              <a:tr h="176059">
                <a:tc>
                  <a:txBody>
                    <a:bodyPr/>
                    <a:lstStyle/>
                    <a:p>
                      <a:pPr algn="ctr" fontAlgn="b"/>
                      <a:r>
                        <a:rPr lang="pt-BR" sz="1100" b="0" i="0" u="none" strike="noStrike">
                          <a:solidFill>
                            <a:srgbClr val="000000"/>
                          </a:solidFill>
                          <a:effectLst/>
                          <a:latin typeface="Calibri" panose="020F0502020204030204" pitchFamily="34" charset="0"/>
                        </a:rPr>
                        <a:t>SE/CO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t-BR" sz="1100" b="0" i="0" u="none" strike="noStrike">
                          <a:solidFill>
                            <a:srgbClr val="000000"/>
                          </a:solidFill>
                          <a:effectLst/>
                          <a:latin typeface="Calibri" panose="020F0502020204030204" pitchFamily="34" charset="0"/>
                        </a:rPr>
                        <a:t>SANTA CRUZ</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0" i="0" u="none" strike="noStrike">
                          <a:solidFill>
                            <a:srgbClr val="000000"/>
                          </a:solidFill>
                          <a:effectLst/>
                          <a:latin typeface="Calibri" panose="020F0502020204030204" pitchFamily="34" charset="0"/>
                        </a:rPr>
                        <a:t>GNL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2060"/>
                          </a:solidFill>
                          <a:effectLst/>
                          <a:latin typeface="Calibri" panose="020F0502020204030204" pitchFamily="34" charset="0"/>
                        </a:rPr>
                        <a:t>294,95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FF0000"/>
                          </a:solidFill>
                          <a:effectLst/>
                          <a:latin typeface="Calibri" panose="020F0502020204030204" pitchFamily="34" charset="0"/>
                        </a:rPr>
                        <a:t>327,9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0000"/>
                          </a:solidFill>
                          <a:effectLst/>
                          <a:latin typeface="Calibri" panose="020F0502020204030204" pitchFamily="34" charset="0"/>
                        </a:rPr>
                        <a:t>11,17%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ED07F"/>
                    </a:solidFill>
                  </a:tcPr>
                </a:tc>
                <a:extLst>
                  <a:ext uri="{0D108BD9-81ED-4DB2-BD59-A6C34878D82A}">
                    <a16:rowId xmlns:a16="http://schemas.microsoft.com/office/drawing/2014/main" val="310751135"/>
                  </a:ext>
                </a:extLst>
              </a:tr>
              <a:tr h="176059">
                <a:tc>
                  <a:txBody>
                    <a:bodyPr/>
                    <a:lstStyle/>
                    <a:p>
                      <a:pPr algn="ctr" fontAlgn="b"/>
                      <a:r>
                        <a:rPr lang="pt-BR" sz="1100" b="0" i="0" u="none" strike="noStrike">
                          <a:solidFill>
                            <a:srgbClr val="000000"/>
                          </a:solidFill>
                          <a:effectLst/>
                          <a:latin typeface="Calibri" panose="020F0502020204030204" pitchFamily="34" charset="0"/>
                        </a:rPr>
                        <a:t>SE/CO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t-BR" sz="1100" b="0" i="0" u="none" strike="noStrike">
                          <a:solidFill>
                            <a:srgbClr val="000000"/>
                          </a:solidFill>
                          <a:effectLst/>
                          <a:latin typeface="Calibri" panose="020F0502020204030204" pitchFamily="34" charset="0"/>
                        </a:rPr>
                        <a:t>BAIXADA FL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0" i="0" u="none" strike="noStrike">
                          <a:solidFill>
                            <a:srgbClr val="000000"/>
                          </a:solidFill>
                          <a:effectLst/>
                          <a:latin typeface="Calibri" panose="020F0502020204030204" pitchFamily="34" charset="0"/>
                        </a:rPr>
                        <a:t>Gas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2060"/>
                          </a:solidFill>
                          <a:effectLst/>
                          <a:latin typeface="Calibri" panose="020F0502020204030204" pitchFamily="34" charset="0"/>
                        </a:rPr>
                        <a:t>290,92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FF0000"/>
                          </a:solidFill>
                          <a:effectLst/>
                          <a:latin typeface="Calibri" panose="020F0502020204030204" pitchFamily="34" charset="0"/>
                        </a:rPr>
                        <a:t>323,59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0000"/>
                          </a:solidFill>
                          <a:effectLst/>
                          <a:latin typeface="Calibri" panose="020F0502020204030204" pitchFamily="34" charset="0"/>
                        </a:rPr>
                        <a:t>11,23%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ED07F"/>
                    </a:solidFill>
                  </a:tcPr>
                </a:tc>
                <a:extLst>
                  <a:ext uri="{0D108BD9-81ED-4DB2-BD59-A6C34878D82A}">
                    <a16:rowId xmlns:a16="http://schemas.microsoft.com/office/drawing/2014/main" val="3148036376"/>
                  </a:ext>
                </a:extLst>
              </a:tr>
              <a:tr h="176059">
                <a:tc>
                  <a:txBody>
                    <a:bodyPr/>
                    <a:lstStyle/>
                    <a:p>
                      <a:pPr algn="ctr" fontAlgn="b"/>
                      <a:r>
                        <a:rPr lang="pt-BR" sz="1100" b="0" i="0" u="none" strike="noStrike">
                          <a:solidFill>
                            <a:srgbClr val="000000"/>
                          </a:solidFill>
                          <a:effectLst/>
                          <a:latin typeface="Calibri" panose="020F0502020204030204" pitchFamily="34" charset="0"/>
                        </a:rPr>
                        <a:t>SE/CO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t-BR" sz="1100" b="0" i="0" u="none" strike="noStrike">
                          <a:solidFill>
                            <a:srgbClr val="000000"/>
                          </a:solidFill>
                          <a:effectLst/>
                          <a:latin typeface="Calibri" panose="020F0502020204030204" pitchFamily="34" charset="0"/>
                        </a:rPr>
                        <a:t>UTE GNA I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0" i="0" u="none" strike="noStrike">
                          <a:solidFill>
                            <a:srgbClr val="000000"/>
                          </a:solidFill>
                          <a:effectLst/>
                          <a:latin typeface="Calibri" panose="020F0502020204030204" pitchFamily="34" charset="0"/>
                        </a:rPr>
                        <a:t>Gas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2060"/>
                          </a:solidFill>
                          <a:effectLst/>
                          <a:latin typeface="Calibri" panose="020F0502020204030204" pitchFamily="34" charset="0"/>
                        </a:rPr>
                        <a:t>572,01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FF0000"/>
                          </a:solidFill>
                          <a:effectLst/>
                          <a:latin typeface="Calibri" panose="020F0502020204030204" pitchFamily="34" charset="0"/>
                        </a:rPr>
                        <a:t>637,96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0000"/>
                          </a:solidFill>
                          <a:effectLst/>
                          <a:latin typeface="Calibri" panose="020F0502020204030204" pitchFamily="34" charset="0"/>
                        </a:rPr>
                        <a:t>11,53%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ED07F"/>
                    </a:solidFill>
                  </a:tcPr>
                </a:tc>
                <a:extLst>
                  <a:ext uri="{0D108BD9-81ED-4DB2-BD59-A6C34878D82A}">
                    <a16:rowId xmlns:a16="http://schemas.microsoft.com/office/drawing/2014/main" val="1310233541"/>
                  </a:ext>
                </a:extLst>
              </a:tr>
              <a:tr h="176059">
                <a:tc>
                  <a:txBody>
                    <a:bodyPr/>
                    <a:lstStyle/>
                    <a:p>
                      <a:pPr algn="ctr" fontAlgn="b"/>
                      <a:r>
                        <a:rPr lang="pt-BR" sz="1100" b="0" i="0" u="none" strike="noStrike">
                          <a:solidFill>
                            <a:srgbClr val="000000"/>
                          </a:solidFill>
                          <a:effectLst/>
                          <a:latin typeface="Calibri" panose="020F0502020204030204" pitchFamily="34" charset="0"/>
                        </a:rPr>
                        <a:t>SE/CO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t-BR" sz="1100" b="0" i="0" u="none" strike="noStrike">
                          <a:solidFill>
                            <a:srgbClr val="000000"/>
                          </a:solidFill>
                          <a:effectLst/>
                          <a:latin typeface="Calibri" panose="020F0502020204030204" pitchFamily="34" charset="0"/>
                        </a:rPr>
                        <a:t>LUIZORMELO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0" i="0" u="none" strike="noStrike">
                          <a:solidFill>
                            <a:srgbClr val="000000"/>
                          </a:solidFill>
                          <a:effectLst/>
                          <a:latin typeface="Calibri" panose="020F0502020204030204" pitchFamily="34" charset="0"/>
                        </a:rPr>
                        <a:t>GNL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2060"/>
                          </a:solidFill>
                          <a:effectLst/>
                          <a:latin typeface="Calibri" panose="020F0502020204030204" pitchFamily="34" charset="0"/>
                        </a:rPr>
                        <a:t>454,19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FF0000"/>
                          </a:solidFill>
                          <a:effectLst/>
                          <a:latin typeface="Calibri" panose="020F0502020204030204" pitchFamily="34" charset="0"/>
                        </a:rPr>
                        <a:t>506,73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0000"/>
                          </a:solidFill>
                          <a:effectLst/>
                          <a:latin typeface="Calibri" panose="020F0502020204030204" pitchFamily="34" charset="0"/>
                        </a:rPr>
                        <a:t>11,57%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ECF7F"/>
                    </a:solidFill>
                  </a:tcPr>
                </a:tc>
                <a:extLst>
                  <a:ext uri="{0D108BD9-81ED-4DB2-BD59-A6C34878D82A}">
                    <a16:rowId xmlns:a16="http://schemas.microsoft.com/office/drawing/2014/main" val="3611001972"/>
                  </a:ext>
                </a:extLst>
              </a:tr>
              <a:tr h="176059">
                <a:tc>
                  <a:txBody>
                    <a:bodyPr/>
                    <a:lstStyle/>
                    <a:p>
                      <a:pPr algn="ctr" fontAlgn="b"/>
                      <a:r>
                        <a:rPr lang="pt-BR" sz="1100" b="0" i="0" u="none" strike="noStrike">
                          <a:solidFill>
                            <a:srgbClr val="000000"/>
                          </a:solidFill>
                          <a:effectLst/>
                          <a:latin typeface="Calibri" panose="020F0502020204030204" pitchFamily="34" charset="0"/>
                        </a:rPr>
                        <a:t>NE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t-BR" sz="1100" b="0" i="0" u="none" strike="noStrike">
                          <a:solidFill>
                            <a:srgbClr val="000000"/>
                          </a:solidFill>
                          <a:effectLst/>
                          <a:latin typeface="Calibri" panose="020F0502020204030204" pitchFamily="34" charset="0"/>
                        </a:rPr>
                        <a:t>PSERGIPE I</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0" i="0" u="none" strike="noStrike">
                          <a:solidFill>
                            <a:srgbClr val="000000"/>
                          </a:solidFill>
                          <a:effectLst/>
                          <a:latin typeface="Calibri" panose="020F0502020204030204" pitchFamily="34" charset="0"/>
                        </a:rPr>
                        <a:t>GNL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2060"/>
                          </a:solidFill>
                          <a:effectLst/>
                          <a:latin typeface="Calibri" panose="020F0502020204030204" pitchFamily="34" charset="0"/>
                        </a:rPr>
                        <a:t>416,26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FF0000"/>
                          </a:solidFill>
                          <a:effectLst/>
                          <a:latin typeface="Calibri" panose="020F0502020204030204" pitchFamily="34" charset="0"/>
                        </a:rPr>
                        <a:t>475,48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0000"/>
                          </a:solidFill>
                          <a:effectLst/>
                          <a:latin typeface="Calibri" panose="020F0502020204030204" pitchFamily="34" charset="0"/>
                        </a:rPr>
                        <a:t>14,23%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EC97E"/>
                    </a:solidFill>
                  </a:tcPr>
                </a:tc>
                <a:extLst>
                  <a:ext uri="{0D108BD9-81ED-4DB2-BD59-A6C34878D82A}">
                    <a16:rowId xmlns:a16="http://schemas.microsoft.com/office/drawing/2014/main" val="2678469873"/>
                  </a:ext>
                </a:extLst>
              </a:tr>
              <a:tr h="176059">
                <a:tc>
                  <a:txBody>
                    <a:bodyPr/>
                    <a:lstStyle/>
                    <a:p>
                      <a:pPr algn="ctr" fontAlgn="b"/>
                      <a:r>
                        <a:rPr lang="pt-BR" sz="1100" b="0" i="0" u="none" strike="noStrike">
                          <a:solidFill>
                            <a:srgbClr val="000000"/>
                          </a:solidFill>
                          <a:effectLst/>
                          <a:latin typeface="Calibri" panose="020F0502020204030204" pitchFamily="34" charset="0"/>
                        </a:rPr>
                        <a:t>SE/CO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t-BR" sz="1100" b="0" i="0" u="none" strike="noStrike">
                          <a:solidFill>
                            <a:srgbClr val="000000"/>
                          </a:solidFill>
                          <a:effectLst/>
                          <a:latin typeface="Calibri" panose="020F0502020204030204" pitchFamily="34" charset="0"/>
                        </a:rPr>
                        <a:t>IBIRITE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0" i="0" u="none" strike="noStrike">
                          <a:solidFill>
                            <a:srgbClr val="000000"/>
                          </a:solidFill>
                          <a:effectLst/>
                          <a:latin typeface="Calibri" panose="020F0502020204030204" pitchFamily="34" charset="0"/>
                        </a:rPr>
                        <a:t>Gas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2060"/>
                          </a:solidFill>
                          <a:effectLst/>
                          <a:latin typeface="Calibri" panose="020F0502020204030204" pitchFamily="34" charset="0"/>
                        </a:rPr>
                        <a:t>1.496,82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FF0000"/>
                          </a:solidFill>
                          <a:effectLst/>
                          <a:latin typeface="Calibri" panose="020F0502020204030204" pitchFamily="34" charset="0"/>
                        </a:rPr>
                        <a:t>2.083,17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0000"/>
                          </a:solidFill>
                          <a:effectLst/>
                          <a:latin typeface="Calibri" panose="020F0502020204030204" pitchFamily="34" charset="0"/>
                        </a:rPr>
                        <a:t>39,17%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8C72"/>
                    </a:solidFill>
                  </a:tcPr>
                </a:tc>
                <a:extLst>
                  <a:ext uri="{0D108BD9-81ED-4DB2-BD59-A6C34878D82A}">
                    <a16:rowId xmlns:a16="http://schemas.microsoft.com/office/drawing/2014/main" val="1654078626"/>
                  </a:ext>
                </a:extLst>
              </a:tr>
              <a:tr h="176059">
                <a:tc>
                  <a:txBody>
                    <a:bodyPr/>
                    <a:lstStyle/>
                    <a:p>
                      <a:pPr algn="ctr" fontAlgn="b"/>
                      <a:r>
                        <a:rPr lang="pt-BR" sz="1100" b="0" i="0" u="none" strike="noStrike">
                          <a:solidFill>
                            <a:srgbClr val="000000"/>
                          </a:solidFill>
                          <a:effectLst/>
                          <a:latin typeface="Calibri" panose="020F0502020204030204" pitchFamily="34" charset="0"/>
                        </a:rPr>
                        <a:t>NE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t-BR" sz="1100" b="0" i="0" u="none" strike="noStrike">
                          <a:solidFill>
                            <a:srgbClr val="000000"/>
                          </a:solidFill>
                          <a:effectLst/>
                          <a:latin typeface="Calibri" panose="020F0502020204030204" pitchFamily="34" charset="0"/>
                        </a:rPr>
                        <a:t>P.PECEM2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0" i="0" u="none" strike="noStrike">
                          <a:solidFill>
                            <a:srgbClr val="000000"/>
                          </a:solidFill>
                          <a:effectLst/>
                          <a:latin typeface="Calibri" panose="020F0502020204030204" pitchFamily="34" charset="0"/>
                        </a:rPr>
                        <a:t>Carvao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2060"/>
                          </a:solidFill>
                          <a:effectLst/>
                          <a:latin typeface="Calibri" panose="020F0502020204030204" pitchFamily="34" charset="0"/>
                        </a:rPr>
                        <a:t>574,14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FF0000"/>
                          </a:solidFill>
                          <a:effectLst/>
                          <a:latin typeface="Calibri" panose="020F0502020204030204" pitchFamily="34" charset="0"/>
                        </a:rPr>
                        <a:t>869,72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0000"/>
                          </a:solidFill>
                          <a:effectLst/>
                          <a:latin typeface="Calibri" panose="020F0502020204030204" pitchFamily="34" charset="0"/>
                        </a:rPr>
                        <a:t>51,48%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96F6C"/>
                    </a:solidFill>
                  </a:tcPr>
                </a:tc>
                <a:extLst>
                  <a:ext uri="{0D108BD9-81ED-4DB2-BD59-A6C34878D82A}">
                    <a16:rowId xmlns:a16="http://schemas.microsoft.com/office/drawing/2014/main" val="1062309818"/>
                  </a:ext>
                </a:extLst>
              </a:tr>
              <a:tr h="176059">
                <a:tc>
                  <a:txBody>
                    <a:bodyPr/>
                    <a:lstStyle/>
                    <a:p>
                      <a:pPr algn="ctr" fontAlgn="b"/>
                      <a:r>
                        <a:rPr lang="pt-BR" sz="1100" b="0" i="0" u="none" strike="noStrike">
                          <a:solidFill>
                            <a:srgbClr val="000000"/>
                          </a:solidFill>
                          <a:effectLst/>
                          <a:latin typeface="Calibri" panose="020F0502020204030204" pitchFamily="34" charset="0"/>
                        </a:rPr>
                        <a:t>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t-BR" sz="1100" b="0" i="0" u="none" strike="noStrike">
                          <a:solidFill>
                            <a:srgbClr val="000000"/>
                          </a:solidFill>
                          <a:effectLst/>
                          <a:latin typeface="Calibri" panose="020F0502020204030204" pitchFamily="34" charset="0"/>
                        </a:rPr>
                        <a:t>P. ITAQUI</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0" i="0" u="none" strike="noStrike">
                          <a:solidFill>
                            <a:srgbClr val="000000"/>
                          </a:solidFill>
                          <a:effectLst/>
                          <a:latin typeface="Calibri" panose="020F0502020204030204" pitchFamily="34" charset="0"/>
                        </a:rPr>
                        <a:t>Carvao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2060"/>
                          </a:solidFill>
                          <a:effectLst/>
                          <a:latin typeface="Calibri" panose="020F0502020204030204" pitchFamily="34" charset="0"/>
                        </a:rPr>
                        <a:t>565,94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FF0000"/>
                          </a:solidFill>
                          <a:effectLst/>
                          <a:latin typeface="Calibri" panose="020F0502020204030204" pitchFamily="34" charset="0"/>
                        </a:rPr>
                        <a:t>860,04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0000"/>
                          </a:solidFill>
                          <a:effectLst/>
                          <a:latin typeface="Calibri" panose="020F0502020204030204" pitchFamily="34" charset="0"/>
                        </a:rPr>
                        <a:t>51,97%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96D6C"/>
                    </a:solidFill>
                  </a:tcPr>
                </a:tc>
                <a:extLst>
                  <a:ext uri="{0D108BD9-81ED-4DB2-BD59-A6C34878D82A}">
                    <a16:rowId xmlns:a16="http://schemas.microsoft.com/office/drawing/2014/main" val="2476667563"/>
                  </a:ext>
                </a:extLst>
              </a:tr>
              <a:tr h="176059">
                <a:tc>
                  <a:txBody>
                    <a:bodyPr/>
                    <a:lstStyle/>
                    <a:p>
                      <a:pPr algn="ctr" fontAlgn="b"/>
                      <a:r>
                        <a:rPr lang="pt-BR" sz="1100" b="0" i="0" u="none" strike="noStrike">
                          <a:solidFill>
                            <a:srgbClr val="000000"/>
                          </a:solidFill>
                          <a:effectLst/>
                          <a:latin typeface="Calibri" panose="020F0502020204030204" pitchFamily="34" charset="0"/>
                        </a:rPr>
                        <a:t>NE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r>
                        <a:rPr lang="pt-BR" sz="1100" b="0" i="0" u="none" strike="noStrike">
                          <a:solidFill>
                            <a:srgbClr val="000000"/>
                          </a:solidFill>
                          <a:effectLst/>
                          <a:latin typeface="Calibri" panose="020F0502020204030204" pitchFamily="34" charset="0"/>
                        </a:rPr>
                        <a:t>P.PECEM1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0" i="0" u="none" strike="noStrike">
                          <a:solidFill>
                            <a:srgbClr val="000000"/>
                          </a:solidFill>
                          <a:effectLst/>
                          <a:latin typeface="Calibri" panose="020F0502020204030204" pitchFamily="34" charset="0"/>
                        </a:rPr>
                        <a:t>Carvao</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2060"/>
                          </a:solidFill>
                          <a:effectLst/>
                          <a:latin typeface="Calibri" panose="020F0502020204030204" pitchFamily="34" charset="0"/>
                        </a:rPr>
                        <a:t>583,03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FF0000"/>
                          </a:solidFill>
                          <a:effectLst/>
                          <a:latin typeface="Calibri" panose="020F0502020204030204" pitchFamily="34" charset="0"/>
                        </a:rPr>
                        <a:t>895,26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b"/>
                      <a:r>
                        <a:rPr lang="pt-BR" sz="1100" b="1" i="0" u="none" strike="noStrike">
                          <a:solidFill>
                            <a:srgbClr val="000000"/>
                          </a:solidFill>
                          <a:effectLst/>
                          <a:latin typeface="Calibri" panose="020F0502020204030204" pitchFamily="34" charset="0"/>
                        </a:rPr>
                        <a:t>53,55%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8696B"/>
                    </a:solidFill>
                  </a:tcPr>
                </a:tc>
                <a:extLst>
                  <a:ext uri="{0D108BD9-81ED-4DB2-BD59-A6C34878D82A}">
                    <a16:rowId xmlns:a16="http://schemas.microsoft.com/office/drawing/2014/main" val="2297388936"/>
                  </a:ext>
                </a:extLst>
              </a:tr>
            </a:tbl>
          </a:graphicData>
        </a:graphic>
      </p:graphicFrame>
      <p:sp>
        <p:nvSpPr>
          <p:cNvPr id="2" name="Título 1"/>
          <p:cNvSpPr>
            <a:spLocks noGrp="1"/>
          </p:cNvSpPr>
          <p:nvPr>
            <p:ph type="title"/>
          </p:nvPr>
        </p:nvSpPr>
        <p:spPr/>
        <p:txBody>
          <a:bodyPr/>
          <a:lstStyle/>
          <a:p>
            <a:r>
              <a:rPr lang="pt-BR" sz="2400"/>
              <a:t>Comportamento da FCF do DECOMP - Abril de 2022 - Semana 3</a:t>
            </a:r>
          </a:p>
        </p:txBody>
      </p:sp>
      <p:sp>
        <p:nvSpPr>
          <p:cNvPr id="10" name="Retângulo 9"/>
          <p:cNvSpPr/>
          <p:nvPr/>
        </p:nvSpPr>
        <p:spPr>
          <a:xfrm>
            <a:off x="43099" y="544340"/>
            <a:ext cx="12096000" cy="6264000"/>
          </a:xfrm>
          <a:prstGeom prst="rect">
            <a:avLst/>
          </a:prstGeom>
          <a:noFill/>
          <a:ln w="38100" cap="flat">
            <a:solidFill>
              <a:srgbClr val="102E66"/>
            </a:solidFill>
            <a:prstDash val="sysDash"/>
            <a:miter lim="400000"/>
          </a:ln>
          <a:effectLst>
            <a:outerShdw blurRad="38100" dist="25400" dir="54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pt-BR" sz="2400" b="0" i="0" u="none" strike="noStrike" cap="none" spc="0" normalizeH="0" baseline="0">
              <a:ln>
                <a:noFill/>
              </a:ln>
              <a:solidFill>
                <a:srgbClr val="FFFFFF"/>
              </a:solidFill>
              <a:effectLst/>
              <a:uFillTx/>
              <a:latin typeface="+mn-lt"/>
              <a:ea typeface="+mn-ea"/>
              <a:cs typeface="+mn-cs"/>
              <a:sym typeface="Helvetica Light"/>
            </a:endParaRPr>
          </a:p>
        </p:txBody>
      </p:sp>
      <p:sp>
        <p:nvSpPr>
          <p:cNvPr id="12" name="CaixaDeTexto 11"/>
          <p:cNvSpPr txBox="1"/>
          <p:nvPr/>
        </p:nvSpPr>
        <p:spPr>
          <a:xfrm>
            <a:off x="-154357" y="554280"/>
            <a:ext cx="2745282" cy="65659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r>
              <a:rPr kumimoji="0" lang="pt-BR" sz="2400" b="0" i="0" u="none" strike="noStrike" cap="none" spc="0" normalizeH="0" baseline="0">
                <a:ln>
                  <a:noFill/>
                </a:ln>
                <a:solidFill>
                  <a:srgbClr val="102E66"/>
                </a:solidFill>
                <a:effectLst/>
                <a:uFillTx/>
                <a:latin typeface="+mn-lt"/>
                <a:ea typeface="+mn-ea"/>
                <a:cs typeface="+mn-cs"/>
                <a:sym typeface="Helvetica Light"/>
              </a:rPr>
              <a:t>CVU</a:t>
            </a:r>
            <a:r>
              <a:rPr kumimoji="0" lang="pt-BR" sz="3600" b="0" i="0" u="none" strike="noStrike" cap="none" spc="0" normalizeH="0" baseline="0">
                <a:ln>
                  <a:noFill/>
                </a:ln>
                <a:solidFill>
                  <a:srgbClr val="102E66"/>
                </a:solidFill>
                <a:effectLst/>
                <a:uFillTx/>
                <a:latin typeface="+mn-lt"/>
                <a:ea typeface="+mn-ea"/>
                <a:cs typeface="+mn-cs"/>
                <a:sym typeface="Helvetica Light"/>
              </a:rPr>
              <a:t> </a:t>
            </a:r>
            <a:r>
              <a:rPr lang="pt-BR">
                <a:solidFill>
                  <a:srgbClr val="102E66"/>
                </a:solidFill>
              </a:rPr>
              <a:t>Conjuntural</a:t>
            </a:r>
            <a:endParaRPr kumimoji="0" lang="pt-BR" sz="3600" b="0" i="0" u="none" strike="noStrike" cap="none" spc="0" normalizeH="0" baseline="0">
              <a:ln>
                <a:noFill/>
              </a:ln>
              <a:solidFill>
                <a:srgbClr val="102E66"/>
              </a:solidFill>
              <a:effectLst/>
              <a:uFillTx/>
              <a:latin typeface="+mn-lt"/>
              <a:ea typeface="+mn-ea"/>
              <a:cs typeface="+mn-cs"/>
              <a:sym typeface="Helvetica Light"/>
            </a:endParaRPr>
          </a:p>
        </p:txBody>
      </p:sp>
      <p:sp>
        <p:nvSpPr>
          <p:cNvPr id="7" name="CaixaDeTexto 6">
            <a:extLst>
              <a:ext uri="{FF2B5EF4-FFF2-40B4-BE49-F238E27FC236}">
                <a16:creationId xmlns:a16="http://schemas.microsoft.com/office/drawing/2014/main" id="{961F3D99-AD74-4F4F-994F-AA5023EDEF62}"/>
              </a:ext>
            </a:extLst>
          </p:cNvPr>
          <p:cNvSpPr txBox="1"/>
          <p:nvPr/>
        </p:nvSpPr>
        <p:spPr>
          <a:xfrm>
            <a:off x="6234038" y="544938"/>
            <a:ext cx="6097299" cy="553998"/>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pt-BR" sz="1500" b="0" i="0" u="none" strike="noStrike" kern="1200" cap="none" spc="0" normalizeH="0" baseline="0" noProof="0">
                <a:ln>
                  <a:noFill/>
                </a:ln>
                <a:solidFill>
                  <a:srgbClr val="002060"/>
                </a:solidFill>
                <a:effectLst/>
                <a:uLnTx/>
                <a:uFillTx/>
                <a:latin typeface="Calibri" panose="020F0502020204030204"/>
                <a:ea typeface="+mn-ea"/>
                <a:cs typeface="+mn-cs"/>
              </a:rPr>
              <a:t>Divulgado no site da CCEE: </a:t>
            </a:r>
            <a:r>
              <a:rPr lang="pt-BR" sz="1500">
                <a:solidFill>
                  <a:srgbClr val="002060"/>
                </a:solidFill>
                <a:latin typeface="Calibri" panose="020F0502020204030204"/>
              </a:rPr>
              <a:t>06</a:t>
            </a:r>
            <a:r>
              <a:rPr kumimoji="0" lang="pt-BR" sz="1500" b="0" i="0" u="none" strike="noStrike" kern="1200" cap="none" spc="0" normalizeH="0" baseline="0" noProof="0">
                <a:ln>
                  <a:noFill/>
                </a:ln>
                <a:solidFill>
                  <a:srgbClr val="002060"/>
                </a:solidFill>
                <a:effectLst/>
                <a:uLnTx/>
                <a:uFillTx/>
                <a:latin typeface="Calibri" panose="020F0502020204030204"/>
                <a:ea typeface="+mn-ea"/>
                <a:cs typeface="+mn-cs"/>
              </a:rPr>
              <a:t>/04/2022</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pt-BR" sz="1500" b="0" i="0" u="none" strike="noStrike" kern="1200" cap="none" spc="0" normalizeH="0" baseline="0" noProof="0">
                <a:ln>
                  <a:noFill/>
                </a:ln>
                <a:solidFill>
                  <a:srgbClr val="002060"/>
                </a:solidFill>
                <a:effectLst/>
                <a:uLnTx/>
                <a:uFillTx/>
                <a:latin typeface="Calibri" panose="020F0502020204030204"/>
                <a:ea typeface="+mn-ea"/>
                <a:cs typeface="+mn-cs"/>
              </a:rPr>
              <a:t>Utilizado no cálculo do PLD a partir da RV2 (</a:t>
            </a:r>
            <a:r>
              <a:rPr lang="pt-BR" sz="1500">
                <a:solidFill>
                  <a:srgbClr val="002060"/>
                </a:solidFill>
                <a:latin typeface="Calibri" panose="020F0502020204030204"/>
              </a:rPr>
              <a:t>09</a:t>
            </a:r>
            <a:r>
              <a:rPr kumimoji="0" lang="pt-BR" sz="1500" b="0" i="0" u="none" strike="noStrike" kern="1200" cap="none" spc="0" normalizeH="0" baseline="0" noProof="0">
                <a:ln>
                  <a:noFill/>
                </a:ln>
                <a:solidFill>
                  <a:srgbClr val="002060"/>
                </a:solidFill>
                <a:effectLst/>
                <a:uLnTx/>
                <a:uFillTx/>
                <a:latin typeface="Calibri" panose="020F0502020204030204"/>
                <a:ea typeface="+mn-ea"/>
                <a:cs typeface="+mn-cs"/>
              </a:rPr>
              <a:t>/04/2022)</a:t>
            </a:r>
          </a:p>
        </p:txBody>
      </p:sp>
      <p:graphicFrame>
        <p:nvGraphicFramePr>
          <p:cNvPr id="11" name="Gráfico 10">
            <a:extLst>
              <a:ext uri="{FF2B5EF4-FFF2-40B4-BE49-F238E27FC236}">
                <a16:creationId xmlns:a16="http://schemas.microsoft.com/office/drawing/2014/main" id="{00000000-0008-0000-0100-000002000000}"/>
              </a:ext>
            </a:extLst>
          </p:cNvPr>
          <p:cNvGraphicFramePr>
            <a:graphicFrameLocks/>
          </p:cNvGraphicFramePr>
          <p:nvPr>
            <p:extLst>
              <p:ext uri="{D42A27DB-BD31-4B8C-83A1-F6EECF244321}">
                <p14:modId xmlns:p14="http://schemas.microsoft.com/office/powerpoint/2010/main" val="1924584778"/>
              </p:ext>
            </p:extLst>
          </p:nvPr>
        </p:nvGraphicFramePr>
        <p:xfrm>
          <a:off x="5857935" y="1403005"/>
          <a:ext cx="6204553" cy="519374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1801049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8" name="Conector reto 17">
            <a:extLst>
              <a:ext uri="{FF2B5EF4-FFF2-40B4-BE49-F238E27FC236}">
                <a16:creationId xmlns:a16="http://schemas.microsoft.com/office/drawing/2014/main" id="{1FB19E53-661C-4CDA-8C52-5942651D8699}"/>
              </a:ext>
            </a:extLst>
          </p:cNvPr>
          <p:cNvCxnSpPr/>
          <p:nvPr/>
        </p:nvCxnSpPr>
        <p:spPr>
          <a:xfrm>
            <a:off x="1568991" y="1134443"/>
            <a:ext cx="0" cy="5174917"/>
          </a:xfrm>
          <a:prstGeom prst="line">
            <a:avLst/>
          </a:prstGeom>
          <a:ln w="28575">
            <a:solidFill>
              <a:srgbClr val="7030A0">
                <a:alpha val="35000"/>
              </a:srgbClr>
            </a:solidFill>
            <a:prstDash val="sysDash"/>
          </a:ln>
        </p:spPr>
        <p:style>
          <a:lnRef idx="1">
            <a:schemeClr val="accent1"/>
          </a:lnRef>
          <a:fillRef idx="0">
            <a:schemeClr val="accent1"/>
          </a:fillRef>
          <a:effectRef idx="0">
            <a:schemeClr val="accent1"/>
          </a:effectRef>
          <a:fontRef idx="minor">
            <a:schemeClr val="tx1"/>
          </a:fontRef>
        </p:style>
      </p:cxnSp>
      <p:cxnSp>
        <p:nvCxnSpPr>
          <p:cNvPr id="19" name="Conector reto 18">
            <a:extLst>
              <a:ext uri="{FF2B5EF4-FFF2-40B4-BE49-F238E27FC236}">
                <a16:creationId xmlns:a16="http://schemas.microsoft.com/office/drawing/2014/main" id="{7E274AFC-2190-4588-B4A4-B6BCA33AF0D9}"/>
              </a:ext>
            </a:extLst>
          </p:cNvPr>
          <p:cNvCxnSpPr/>
          <p:nvPr/>
        </p:nvCxnSpPr>
        <p:spPr>
          <a:xfrm>
            <a:off x="2456189" y="1134442"/>
            <a:ext cx="0" cy="5174917"/>
          </a:xfrm>
          <a:prstGeom prst="line">
            <a:avLst/>
          </a:prstGeom>
          <a:ln w="28575">
            <a:solidFill>
              <a:srgbClr val="7030A0">
                <a:alpha val="35000"/>
              </a:srgbClr>
            </a:solidFill>
            <a:prstDash val="sysDash"/>
          </a:ln>
        </p:spPr>
        <p:style>
          <a:lnRef idx="1">
            <a:schemeClr val="accent1"/>
          </a:lnRef>
          <a:fillRef idx="0">
            <a:schemeClr val="accent1"/>
          </a:fillRef>
          <a:effectRef idx="0">
            <a:schemeClr val="accent1"/>
          </a:effectRef>
          <a:fontRef idx="minor">
            <a:schemeClr val="tx1"/>
          </a:fontRef>
        </p:style>
      </p:cxnSp>
      <p:cxnSp>
        <p:nvCxnSpPr>
          <p:cNvPr id="20" name="Conector reto 19">
            <a:extLst>
              <a:ext uri="{FF2B5EF4-FFF2-40B4-BE49-F238E27FC236}">
                <a16:creationId xmlns:a16="http://schemas.microsoft.com/office/drawing/2014/main" id="{DF040102-74B6-4137-BE8E-E1BD94357C48}"/>
              </a:ext>
            </a:extLst>
          </p:cNvPr>
          <p:cNvCxnSpPr/>
          <p:nvPr/>
        </p:nvCxnSpPr>
        <p:spPr>
          <a:xfrm>
            <a:off x="3912118" y="1128352"/>
            <a:ext cx="0" cy="5174917"/>
          </a:xfrm>
          <a:prstGeom prst="line">
            <a:avLst/>
          </a:prstGeom>
          <a:ln w="28575">
            <a:solidFill>
              <a:srgbClr val="7030A0">
                <a:alpha val="35000"/>
              </a:srgbClr>
            </a:solidFill>
            <a:prstDash val="sysDash"/>
          </a:ln>
        </p:spPr>
        <p:style>
          <a:lnRef idx="1">
            <a:schemeClr val="accent1"/>
          </a:lnRef>
          <a:fillRef idx="0">
            <a:schemeClr val="accent1"/>
          </a:fillRef>
          <a:effectRef idx="0">
            <a:schemeClr val="accent1"/>
          </a:effectRef>
          <a:fontRef idx="minor">
            <a:schemeClr val="tx1"/>
          </a:fontRef>
        </p:style>
      </p:cxnSp>
      <p:cxnSp>
        <p:nvCxnSpPr>
          <p:cNvPr id="21" name="Conector reto 20">
            <a:extLst>
              <a:ext uri="{FF2B5EF4-FFF2-40B4-BE49-F238E27FC236}">
                <a16:creationId xmlns:a16="http://schemas.microsoft.com/office/drawing/2014/main" id="{C0568615-96CB-4188-B86D-41F481418E0B}"/>
              </a:ext>
            </a:extLst>
          </p:cNvPr>
          <p:cNvCxnSpPr/>
          <p:nvPr/>
        </p:nvCxnSpPr>
        <p:spPr>
          <a:xfrm>
            <a:off x="7531022" y="1128351"/>
            <a:ext cx="0" cy="5174917"/>
          </a:xfrm>
          <a:prstGeom prst="line">
            <a:avLst/>
          </a:prstGeom>
          <a:ln w="28575">
            <a:solidFill>
              <a:srgbClr val="7030A0">
                <a:alpha val="35000"/>
              </a:srgbClr>
            </a:solidFill>
            <a:prstDash val="sysDash"/>
          </a:ln>
        </p:spPr>
        <p:style>
          <a:lnRef idx="1">
            <a:schemeClr val="accent1"/>
          </a:lnRef>
          <a:fillRef idx="0">
            <a:schemeClr val="accent1"/>
          </a:fillRef>
          <a:effectRef idx="0">
            <a:schemeClr val="accent1"/>
          </a:effectRef>
          <a:fontRef idx="minor">
            <a:schemeClr val="tx1"/>
          </a:fontRef>
        </p:style>
      </p:cxnSp>
      <p:graphicFrame>
        <p:nvGraphicFramePr>
          <p:cNvPr id="30" name="Gráfico 29">
            <a:extLst>
              <a:ext uri="{FF2B5EF4-FFF2-40B4-BE49-F238E27FC236}">
                <a16:creationId xmlns:a16="http://schemas.microsoft.com/office/drawing/2014/main" id="{FA1AE72B-5D02-4D30-B802-0BAD5EA78304}"/>
              </a:ext>
            </a:extLst>
          </p:cNvPr>
          <p:cNvGraphicFramePr>
            <a:graphicFrameLocks noGrp="1"/>
          </p:cNvGraphicFramePr>
          <p:nvPr>
            <p:extLst>
              <p:ext uri="{D42A27DB-BD31-4B8C-83A1-F6EECF244321}">
                <p14:modId xmlns:p14="http://schemas.microsoft.com/office/powerpoint/2010/main" val="3774285001"/>
              </p:ext>
            </p:extLst>
          </p:nvPr>
        </p:nvGraphicFramePr>
        <p:xfrm>
          <a:off x="-2355" y="548640"/>
          <a:ext cx="12175270" cy="6006539"/>
        </p:xfrm>
        <a:graphic>
          <a:graphicData uri="http://schemas.openxmlformats.org/drawingml/2006/chart">
            <c:chart xmlns:c="http://schemas.openxmlformats.org/drawingml/2006/chart" xmlns:r="http://schemas.openxmlformats.org/officeDocument/2006/relationships" r:id="rId2"/>
          </a:graphicData>
        </a:graphic>
      </p:graphicFrame>
      <p:sp>
        <p:nvSpPr>
          <p:cNvPr id="2" name="Título 1"/>
          <p:cNvSpPr>
            <a:spLocks noGrp="1"/>
          </p:cNvSpPr>
          <p:nvPr>
            <p:ph type="title"/>
          </p:nvPr>
        </p:nvSpPr>
        <p:spPr/>
        <p:txBody>
          <a:bodyPr/>
          <a:lstStyle/>
          <a:p>
            <a:r>
              <a:rPr lang="pt-BR"/>
              <a:t>Variação das cotações dos Combustíveis </a:t>
            </a:r>
          </a:p>
        </p:txBody>
      </p:sp>
      <p:sp>
        <p:nvSpPr>
          <p:cNvPr id="9" name="CaixaDeTexto 1"/>
          <p:cNvSpPr txBox="1"/>
          <p:nvPr/>
        </p:nvSpPr>
        <p:spPr>
          <a:xfrm>
            <a:off x="3971766" y="1115001"/>
            <a:ext cx="1873807" cy="665313"/>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pt-BR" sz="900" b="1">
                <a:solidFill>
                  <a:srgbClr val="002060"/>
                </a:solidFill>
              </a:rPr>
              <a:t>9/03 (Domingo) Anuncio pela Arábia Saudita de redução do preço de venda do barril e aumento na produção.</a:t>
            </a:r>
          </a:p>
        </p:txBody>
      </p:sp>
      <p:sp>
        <p:nvSpPr>
          <p:cNvPr id="10" name="CaixaDeTexto 1"/>
          <p:cNvSpPr txBox="1"/>
          <p:nvPr/>
        </p:nvSpPr>
        <p:spPr>
          <a:xfrm>
            <a:off x="423517" y="1127190"/>
            <a:ext cx="1701450" cy="412005"/>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pt-BR" sz="984" b="1">
                <a:solidFill>
                  <a:srgbClr val="002060"/>
                </a:solidFill>
              </a:rPr>
              <a:t>14/09 (sábado) Ataque na refinaria da Arábia Saudita</a:t>
            </a:r>
          </a:p>
        </p:txBody>
      </p:sp>
      <p:sp>
        <p:nvSpPr>
          <p:cNvPr id="11" name="CaixaDeTexto 1"/>
          <p:cNvSpPr txBox="1"/>
          <p:nvPr/>
        </p:nvSpPr>
        <p:spPr>
          <a:xfrm>
            <a:off x="2250711" y="1127190"/>
            <a:ext cx="1578414" cy="412005"/>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pt-BR" sz="984" b="1">
                <a:solidFill>
                  <a:srgbClr val="002060"/>
                </a:solidFill>
              </a:rPr>
              <a:t>31/12 (Terça) surgimento do corona vírus na China</a:t>
            </a:r>
          </a:p>
        </p:txBody>
      </p:sp>
      <p:sp>
        <p:nvSpPr>
          <p:cNvPr id="17" name="CaixaDeTexto 1">
            <a:extLst>
              <a:ext uri="{FF2B5EF4-FFF2-40B4-BE49-F238E27FC236}">
                <a16:creationId xmlns:a16="http://schemas.microsoft.com/office/drawing/2014/main" id="{083545BD-4C48-4316-8691-2704E1A3CCD7}"/>
              </a:ext>
            </a:extLst>
          </p:cNvPr>
          <p:cNvSpPr txBox="1"/>
          <p:nvPr/>
        </p:nvSpPr>
        <p:spPr>
          <a:xfrm>
            <a:off x="5890693" y="1136189"/>
            <a:ext cx="1805201" cy="665313"/>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pt-BR" sz="1000" b="1">
                <a:solidFill>
                  <a:srgbClr val="002060"/>
                </a:solidFill>
              </a:rPr>
              <a:t>01/02  Efeito da decisão da Opep+ no corte da produção de petróleo</a:t>
            </a:r>
          </a:p>
        </p:txBody>
      </p:sp>
      <p:cxnSp>
        <p:nvCxnSpPr>
          <p:cNvPr id="14" name="Conector reto 13">
            <a:extLst>
              <a:ext uri="{FF2B5EF4-FFF2-40B4-BE49-F238E27FC236}">
                <a16:creationId xmlns:a16="http://schemas.microsoft.com/office/drawing/2014/main" id="{9DD421D6-CA90-49AA-AB55-68A68D3B7694}"/>
              </a:ext>
            </a:extLst>
          </p:cNvPr>
          <p:cNvCxnSpPr>
            <a:cxnSpLocks/>
          </p:cNvCxnSpPr>
          <p:nvPr/>
        </p:nvCxnSpPr>
        <p:spPr>
          <a:xfrm>
            <a:off x="10367324" y="1152585"/>
            <a:ext cx="0" cy="5174917"/>
          </a:xfrm>
          <a:prstGeom prst="line">
            <a:avLst/>
          </a:prstGeom>
          <a:ln w="28575">
            <a:solidFill>
              <a:srgbClr val="7030A0">
                <a:alpha val="35000"/>
              </a:srgbClr>
            </a:solidFill>
            <a:prstDash val="sysDash"/>
          </a:ln>
        </p:spPr>
        <p:style>
          <a:lnRef idx="1">
            <a:schemeClr val="accent1"/>
          </a:lnRef>
          <a:fillRef idx="0">
            <a:schemeClr val="accent1"/>
          </a:fillRef>
          <a:effectRef idx="0">
            <a:schemeClr val="accent1"/>
          </a:effectRef>
          <a:fontRef idx="minor">
            <a:schemeClr val="tx1"/>
          </a:fontRef>
        </p:style>
      </p:cxnSp>
      <p:sp>
        <p:nvSpPr>
          <p:cNvPr id="16" name="CaixaDeTexto 1">
            <a:extLst>
              <a:ext uri="{FF2B5EF4-FFF2-40B4-BE49-F238E27FC236}">
                <a16:creationId xmlns:a16="http://schemas.microsoft.com/office/drawing/2014/main" id="{7C78DCDF-84E8-47E8-8989-16F0A27707AC}"/>
              </a:ext>
            </a:extLst>
          </p:cNvPr>
          <p:cNvSpPr txBox="1"/>
          <p:nvPr/>
        </p:nvSpPr>
        <p:spPr>
          <a:xfrm>
            <a:off x="8598097" y="1110639"/>
            <a:ext cx="1610394" cy="665313"/>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pt-BR" sz="900" b="1">
                <a:solidFill>
                  <a:srgbClr val="002060"/>
                </a:solidFill>
              </a:rPr>
              <a:t>26/11  (Sexta) OMS - nova variante do Covid</a:t>
            </a:r>
          </a:p>
        </p:txBody>
      </p:sp>
      <p:cxnSp>
        <p:nvCxnSpPr>
          <p:cNvPr id="31" name="Conector reto 30">
            <a:extLst>
              <a:ext uri="{FF2B5EF4-FFF2-40B4-BE49-F238E27FC236}">
                <a16:creationId xmlns:a16="http://schemas.microsoft.com/office/drawing/2014/main" id="{1E499EA7-B731-4DB3-A6C8-167A267B9732}"/>
              </a:ext>
            </a:extLst>
          </p:cNvPr>
          <p:cNvCxnSpPr>
            <a:cxnSpLocks/>
          </p:cNvCxnSpPr>
          <p:nvPr/>
        </p:nvCxnSpPr>
        <p:spPr>
          <a:xfrm>
            <a:off x="11029769" y="1179502"/>
            <a:ext cx="0" cy="5148000"/>
          </a:xfrm>
          <a:prstGeom prst="line">
            <a:avLst/>
          </a:prstGeom>
          <a:ln w="28575">
            <a:solidFill>
              <a:srgbClr val="7030A0">
                <a:alpha val="35000"/>
              </a:srgbClr>
            </a:solidFill>
            <a:prstDash val="sysDash"/>
          </a:ln>
        </p:spPr>
        <p:style>
          <a:lnRef idx="1">
            <a:schemeClr val="accent1"/>
          </a:lnRef>
          <a:fillRef idx="0">
            <a:schemeClr val="accent1"/>
          </a:fillRef>
          <a:effectRef idx="0">
            <a:schemeClr val="accent1"/>
          </a:effectRef>
          <a:fontRef idx="minor">
            <a:schemeClr val="tx1"/>
          </a:fontRef>
        </p:style>
      </p:cxnSp>
      <p:sp>
        <p:nvSpPr>
          <p:cNvPr id="32" name="CaixaDeTexto 1">
            <a:extLst>
              <a:ext uri="{FF2B5EF4-FFF2-40B4-BE49-F238E27FC236}">
                <a16:creationId xmlns:a16="http://schemas.microsoft.com/office/drawing/2014/main" id="{7F192A98-1FBE-4A87-A396-D7E2B18CA0FB}"/>
              </a:ext>
            </a:extLst>
          </p:cNvPr>
          <p:cNvSpPr txBox="1"/>
          <p:nvPr/>
        </p:nvSpPr>
        <p:spPr>
          <a:xfrm>
            <a:off x="10347499" y="1103772"/>
            <a:ext cx="1444184" cy="412006"/>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pt-BR" sz="1000" b="1">
                <a:solidFill>
                  <a:srgbClr val="002060"/>
                </a:solidFill>
              </a:rPr>
              <a:t>24/02 </a:t>
            </a:r>
          </a:p>
          <a:p>
            <a:r>
              <a:rPr lang="pt-BR" sz="1000" b="1">
                <a:solidFill>
                  <a:srgbClr val="002060"/>
                </a:solidFill>
              </a:rPr>
              <a:t>Guerra da Ucrânia</a:t>
            </a:r>
          </a:p>
        </p:txBody>
      </p:sp>
    </p:spTree>
    <p:extLst>
      <p:ext uri="{BB962C8B-B14F-4D97-AF65-F5344CB8AC3E}">
        <p14:creationId xmlns:p14="http://schemas.microsoft.com/office/powerpoint/2010/main" val="97057362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1019FEAF-027A-453B-B065-BCCBBDA2D3F5}"/>
              </a:ext>
            </a:extLst>
          </p:cNvPr>
          <p:cNvPicPr>
            <a:picLocks noChangeAspect="1"/>
          </p:cNvPicPr>
          <p:nvPr/>
        </p:nvPicPr>
        <p:blipFill>
          <a:blip r:embed="rId2"/>
          <a:stretch>
            <a:fillRect/>
          </a:stretch>
        </p:blipFill>
        <p:spPr>
          <a:xfrm>
            <a:off x="838199" y="851044"/>
            <a:ext cx="10655299" cy="3731389"/>
          </a:xfrm>
          <a:prstGeom prst="rect">
            <a:avLst/>
          </a:prstGeom>
        </p:spPr>
      </p:pic>
      <p:sp>
        <p:nvSpPr>
          <p:cNvPr id="2" name="Título 1"/>
          <p:cNvSpPr>
            <a:spLocks noGrp="1"/>
          </p:cNvSpPr>
          <p:nvPr>
            <p:ph type="title"/>
          </p:nvPr>
        </p:nvSpPr>
        <p:spPr/>
        <p:txBody>
          <a:bodyPr/>
          <a:lstStyle/>
          <a:p>
            <a:r>
              <a:rPr lang="pt-BR"/>
              <a:t>Geração Térmica com Despacho Antecipado</a:t>
            </a:r>
          </a:p>
        </p:txBody>
      </p:sp>
      <p:sp>
        <p:nvSpPr>
          <p:cNvPr id="4" name="Espaço Reservado para Conteúdo 3">
            <a:extLst>
              <a:ext uri="{FF2B5EF4-FFF2-40B4-BE49-F238E27FC236}">
                <a16:creationId xmlns:a16="http://schemas.microsoft.com/office/drawing/2014/main" id="{7BE27B77-24EC-4329-9213-6FB2D847A882}"/>
              </a:ext>
            </a:extLst>
          </p:cNvPr>
          <p:cNvSpPr>
            <a:spLocks noGrp="1"/>
          </p:cNvSpPr>
          <p:nvPr>
            <p:ph idx="1"/>
          </p:nvPr>
        </p:nvSpPr>
        <p:spPr>
          <a:xfrm>
            <a:off x="698500" y="518346"/>
            <a:ext cx="10655300" cy="838958"/>
          </a:xfrm>
        </p:spPr>
        <p:txBody>
          <a:bodyPr/>
          <a:lstStyle/>
          <a:p>
            <a:pPr marL="0" indent="0">
              <a:buNone/>
            </a:pPr>
            <a:r>
              <a:rPr lang="pt-BR" b="0"/>
              <a:t>Indicação do despacho de usinas termelétricas a GNL com despacho antecipado:</a:t>
            </a:r>
          </a:p>
        </p:txBody>
      </p:sp>
      <p:sp>
        <p:nvSpPr>
          <p:cNvPr id="25" name="Título 1">
            <a:extLst>
              <a:ext uri="{FF2B5EF4-FFF2-40B4-BE49-F238E27FC236}">
                <a16:creationId xmlns:a16="http://schemas.microsoft.com/office/drawing/2014/main" id="{46B0867A-D388-44D3-9035-8588FB45FE14}"/>
              </a:ext>
            </a:extLst>
          </p:cNvPr>
          <p:cNvSpPr txBox="1">
            <a:spLocks/>
          </p:cNvSpPr>
          <p:nvPr/>
        </p:nvSpPr>
        <p:spPr>
          <a:xfrm>
            <a:off x="228048" y="5602553"/>
            <a:ext cx="4732904" cy="1126392"/>
          </a:xfrm>
          <a:prstGeom prst="rect">
            <a:avLst/>
          </a:prstGeom>
          <a:solidFill>
            <a:schemeClr val="bg1"/>
          </a:solidFill>
        </p:spPr>
        <p:txBody>
          <a:bodyPr vert="horz" lIns="68580" tIns="34290" rIns="68580" bIns="34290" rtlCol="0" anchor="ctr">
            <a:noAutofit/>
          </a:bodyPr>
          <a:lstStyle>
            <a:lvl1pPr algn="l" defTabSz="829544" rtl="0" eaLnBrk="1" latinLnBrk="0" hangingPunct="1">
              <a:spcBef>
                <a:spcPct val="0"/>
              </a:spcBef>
              <a:buNone/>
              <a:defRPr sz="2903" kern="1200">
                <a:solidFill>
                  <a:schemeClr val="tx1"/>
                </a:solidFill>
                <a:latin typeface="Arial" pitchFamily="34" charset="0"/>
                <a:ea typeface="+mj-ea"/>
                <a:cs typeface="Arial" pitchFamily="34" charset="0"/>
              </a:defRPr>
            </a:lvl1pPr>
          </a:lstStyle>
          <a:p>
            <a:pPr marL="0" marR="0" lvl="0" indent="0" algn="l" defTabSz="829544" rtl="0" eaLnBrk="1" fontAlgn="auto" latinLnBrk="0" hangingPunct="1">
              <a:lnSpc>
                <a:spcPct val="100000"/>
              </a:lnSpc>
              <a:spcBef>
                <a:spcPct val="0"/>
              </a:spcBef>
              <a:spcAft>
                <a:spcPts val="0"/>
              </a:spcAft>
              <a:buClrTx/>
              <a:buSzTx/>
              <a:buFontTx/>
              <a:buNone/>
              <a:tabLst/>
              <a:defRPr/>
            </a:pPr>
            <a:r>
              <a:rPr kumimoji="0" lang="pt-BR" sz="1200" b="1" i="0" u="none" strike="noStrike" kern="1200" cap="none" spc="0" normalizeH="0" baseline="0" noProof="0">
                <a:ln>
                  <a:noFill/>
                </a:ln>
                <a:solidFill>
                  <a:srgbClr val="002060"/>
                </a:solidFill>
                <a:effectLst/>
                <a:uLnTx/>
                <a:uFillTx/>
                <a:latin typeface="Arial" pitchFamily="34" charset="0"/>
                <a:ea typeface="+mj-ea"/>
                <a:cs typeface="Arial" pitchFamily="34" charset="0"/>
                <a:sym typeface="Wingdings" panose="05000000000000000000" pitchFamily="2" charset="2"/>
              </a:rPr>
              <a:t>Motivo do Despacho:</a:t>
            </a:r>
          </a:p>
          <a:p>
            <a:pPr marL="0" marR="0" lvl="0" indent="0" algn="l" defTabSz="829544" rtl="0" eaLnBrk="1" fontAlgn="auto" latinLnBrk="0" hangingPunct="1">
              <a:lnSpc>
                <a:spcPct val="100000"/>
              </a:lnSpc>
              <a:spcBef>
                <a:spcPct val="0"/>
              </a:spcBef>
              <a:spcAft>
                <a:spcPts val="0"/>
              </a:spcAft>
              <a:buClrTx/>
              <a:buSzTx/>
              <a:buFontTx/>
              <a:buNone/>
              <a:tabLst/>
              <a:defRPr/>
            </a:pPr>
            <a:r>
              <a:rPr kumimoji="0" lang="pt-BR" sz="1200" b="0" i="0" u="none" strike="noStrike" kern="1200" cap="none" spc="0" normalizeH="0" baseline="0" noProof="0">
                <a:ln>
                  <a:noFill/>
                </a:ln>
                <a:solidFill>
                  <a:srgbClr val="002060"/>
                </a:solidFill>
                <a:effectLst/>
                <a:uLnTx/>
                <a:uFillTx/>
                <a:latin typeface="Arial" pitchFamily="34" charset="0"/>
                <a:ea typeface="+mj-ea"/>
                <a:cs typeface="Arial" pitchFamily="34" charset="0"/>
                <a:sym typeface="Wingdings" panose="05000000000000000000" pitchFamily="2" charset="2"/>
              </a:rPr>
              <a:t>INF  Inflexibilidade (Considerado no Cálculo do PLD)</a:t>
            </a:r>
            <a:endParaRPr kumimoji="0" lang="pt-BR" sz="1200" b="0" i="0" u="none" strike="noStrike" kern="1200" cap="none" spc="0" normalizeH="0" baseline="0" noProof="0">
              <a:ln>
                <a:noFill/>
              </a:ln>
              <a:solidFill>
                <a:srgbClr val="002060"/>
              </a:solidFill>
              <a:effectLst/>
              <a:uLnTx/>
              <a:uFillTx/>
              <a:latin typeface="Arial" pitchFamily="34" charset="0"/>
              <a:ea typeface="+mj-ea"/>
              <a:cs typeface="Arial" pitchFamily="34" charset="0"/>
            </a:endParaRPr>
          </a:p>
          <a:p>
            <a:pPr marL="0" marR="0" lvl="0" indent="0" algn="l" defTabSz="829544" rtl="0" eaLnBrk="1" fontAlgn="auto" latinLnBrk="0" hangingPunct="1">
              <a:lnSpc>
                <a:spcPct val="100000"/>
              </a:lnSpc>
              <a:spcBef>
                <a:spcPct val="0"/>
              </a:spcBef>
              <a:spcAft>
                <a:spcPts val="0"/>
              </a:spcAft>
              <a:buClrTx/>
              <a:buSzTx/>
              <a:buFontTx/>
              <a:buNone/>
              <a:tabLst/>
              <a:defRPr/>
            </a:pPr>
            <a:r>
              <a:rPr kumimoji="0" lang="pt-BR" sz="1200" b="0" i="0" u="none" strike="noStrike" kern="1200" cap="none" spc="0" normalizeH="0" baseline="0" noProof="0">
                <a:ln>
                  <a:noFill/>
                </a:ln>
                <a:solidFill>
                  <a:srgbClr val="002060"/>
                </a:solidFill>
                <a:effectLst/>
                <a:uLnTx/>
                <a:uFillTx/>
                <a:latin typeface="Arial" pitchFamily="34" charset="0"/>
                <a:ea typeface="+mj-ea"/>
                <a:cs typeface="Arial" pitchFamily="34" charset="0"/>
              </a:rPr>
              <a:t>OM </a:t>
            </a:r>
            <a:r>
              <a:rPr kumimoji="0" lang="pt-BR" sz="1200" b="0" i="0" u="none" strike="noStrike" kern="1200" cap="none" spc="0" normalizeH="0" baseline="0" noProof="0">
                <a:ln>
                  <a:noFill/>
                </a:ln>
                <a:solidFill>
                  <a:srgbClr val="002060"/>
                </a:solidFill>
                <a:effectLst/>
                <a:uLnTx/>
                <a:uFillTx/>
                <a:latin typeface="Arial" pitchFamily="34" charset="0"/>
                <a:ea typeface="+mj-ea"/>
                <a:cs typeface="Arial" pitchFamily="34" charset="0"/>
                <a:sym typeface="Wingdings" panose="05000000000000000000" pitchFamily="2" charset="2"/>
              </a:rPr>
              <a:t> Ordem de Mérito (Considerado no Cálculo do PLD)</a:t>
            </a:r>
          </a:p>
          <a:p>
            <a:pPr marL="0" marR="0" lvl="0" indent="0" algn="l" defTabSz="829544" rtl="0" eaLnBrk="1" fontAlgn="auto" latinLnBrk="0" hangingPunct="1">
              <a:lnSpc>
                <a:spcPct val="100000"/>
              </a:lnSpc>
              <a:spcBef>
                <a:spcPct val="0"/>
              </a:spcBef>
              <a:spcAft>
                <a:spcPts val="0"/>
              </a:spcAft>
              <a:buClrTx/>
              <a:buSzTx/>
              <a:buFontTx/>
              <a:buNone/>
              <a:tabLst/>
              <a:defRPr/>
            </a:pPr>
            <a:r>
              <a:rPr lang="pt-BR" sz="1200">
                <a:solidFill>
                  <a:schemeClr val="accent4">
                    <a:lumMod val="50000"/>
                  </a:schemeClr>
                </a:solidFill>
                <a:sym typeface="Wingdings" panose="05000000000000000000" pitchFamily="2" charset="2"/>
              </a:rPr>
              <a:t>RE -&gt; Restrição Operativa (Não considerado no Cálculo do PLD)</a:t>
            </a:r>
          </a:p>
          <a:p>
            <a:pPr>
              <a:defRPr/>
            </a:pPr>
            <a:r>
              <a:rPr lang="pt-BR" sz="1200">
                <a:solidFill>
                  <a:srgbClr val="FF0000"/>
                </a:solidFill>
                <a:sym typeface="Wingdings" panose="05000000000000000000" pitchFamily="2" charset="2"/>
              </a:rPr>
              <a:t>GE -&gt; Segurança Energética (Não considerado no Cálculo do PLD)</a:t>
            </a:r>
            <a:endParaRPr kumimoji="0" lang="pt-BR" sz="1200" b="0" i="0" u="none" strike="noStrike" kern="1200" cap="none" spc="0" normalizeH="0" baseline="0" noProof="0">
              <a:ln>
                <a:noFill/>
              </a:ln>
              <a:solidFill>
                <a:srgbClr val="FF0000"/>
              </a:solidFill>
              <a:effectLst/>
              <a:uLnTx/>
              <a:uFillTx/>
              <a:latin typeface="Arial" pitchFamily="34" charset="0"/>
              <a:ea typeface="+mj-ea"/>
              <a:cs typeface="Arial" pitchFamily="34" charset="0"/>
              <a:sym typeface="Wingdings" panose="05000000000000000000" pitchFamily="2" charset="2"/>
            </a:endParaRPr>
          </a:p>
        </p:txBody>
      </p:sp>
      <p:sp>
        <p:nvSpPr>
          <p:cNvPr id="8" name="CaixaDeTexto 7">
            <a:extLst>
              <a:ext uri="{FF2B5EF4-FFF2-40B4-BE49-F238E27FC236}">
                <a16:creationId xmlns:a16="http://schemas.microsoft.com/office/drawing/2014/main" id="{895D1BC1-C0AA-420D-B0F6-A53AC518FA7B}"/>
              </a:ext>
            </a:extLst>
          </p:cNvPr>
          <p:cNvSpPr txBox="1"/>
          <p:nvPr/>
        </p:nvSpPr>
        <p:spPr>
          <a:xfrm>
            <a:off x="1917289" y="4755042"/>
            <a:ext cx="3199661" cy="756000"/>
          </a:xfrm>
          <a:prstGeom prst="rect">
            <a:avLst/>
          </a:prstGeom>
          <a:solidFill>
            <a:schemeClr val="bg1"/>
          </a:solidFill>
          <a:ln>
            <a:solidFill>
              <a:srgbClr val="FF0000"/>
            </a:solidFill>
          </a:ln>
          <a:effectLst/>
        </p:spPr>
        <p:txBody>
          <a:bodyPr wrap="square" rtlCol="0" anchor="ctr">
            <a:spAutoFit/>
          </a:bodyPr>
          <a:lstStyle>
            <a:defPPr>
              <a:defRPr lang="pt-BR"/>
            </a:defPPr>
            <a:lvl1pPr algn="ctr">
              <a:defRPr sz="1600">
                <a:solidFill>
                  <a:srgbClr val="002060"/>
                </a:solidFill>
              </a:defRPr>
            </a:lvl1pPr>
          </a:lstStyle>
          <a:p>
            <a:r>
              <a:rPr lang="pt-BR" sz="1400">
                <a:solidFill>
                  <a:srgbClr val="FF0000"/>
                </a:solidFill>
              </a:rPr>
              <a:t>Despacho antecipado da UTE Santa Cruz </a:t>
            </a:r>
            <a:r>
              <a:rPr lang="pt-BR" sz="1400" b="1">
                <a:solidFill>
                  <a:srgbClr val="FF0000"/>
                </a:solidFill>
              </a:rPr>
              <a:t>por garantia energética </a:t>
            </a:r>
            <a:r>
              <a:rPr lang="pt-BR" sz="1400">
                <a:solidFill>
                  <a:srgbClr val="FF0000"/>
                </a:solidFill>
              </a:rPr>
              <a:t>até o dia 29/04/2022</a:t>
            </a:r>
          </a:p>
        </p:txBody>
      </p:sp>
      <p:sp>
        <p:nvSpPr>
          <p:cNvPr id="9" name="CaixaDeTexto 8">
            <a:extLst>
              <a:ext uri="{FF2B5EF4-FFF2-40B4-BE49-F238E27FC236}">
                <a16:creationId xmlns:a16="http://schemas.microsoft.com/office/drawing/2014/main" id="{D389DA09-0946-434B-8C7C-B2CE913A179E}"/>
              </a:ext>
            </a:extLst>
          </p:cNvPr>
          <p:cNvSpPr txBox="1"/>
          <p:nvPr/>
        </p:nvSpPr>
        <p:spPr>
          <a:xfrm>
            <a:off x="5096255" y="4758538"/>
            <a:ext cx="3204000" cy="756000"/>
          </a:xfrm>
          <a:prstGeom prst="rect">
            <a:avLst/>
          </a:prstGeom>
          <a:solidFill>
            <a:schemeClr val="bg1"/>
          </a:solidFill>
          <a:ln>
            <a:solidFill>
              <a:srgbClr val="FF0000"/>
            </a:solidFill>
          </a:ln>
          <a:effectLst/>
        </p:spPr>
        <p:txBody>
          <a:bodyPr wrap="square" rtlCol="0" anchor="ctr">
            <a:spAutoFit/>
          </a:bodyPr>
          <a:lstStyle>
            <a:defPPr>
              <a:defRPr lang="pt-BR"/>
            </a:defPPr>
            <a:lvl1pPr algn="ctr">
              <a:defRPr sz="1600">
                <a:solidFill>
                  <a:srgbClr val="002060"/>
                </a:solidFill>
              </a:defRPr>
            </a:lvl1pPr>
          </a:lstStyle>
          <a:p>
            <a:r>
              <a:rPr lang="pt-BR" sz="1400">
                <a:solidFill>
                  <a:srgbClr val="FF0000"/>
                </a:solidFill>
              </a:rPr>
              <a:t>Despacho antecipado da UTE Luiz O. R. Melo </a:t>
            </a:r>
            <a:r>
              <a:rPr lang="pt-BR" sz="1400" b="1">
                <a:solidFill>
                  <a:srgbClr val="FF0000"/>
                </a:solidFill>
              </a:rPr>
              <a:t>por garantia energética</a:t>
            </a:r>
            <a:r>
              <a:rPr lang="pt-BR" sz="1400">
                <a:solidFill>
                  <a:srgbClr val="FF0000"/>
                </a:solidFill>
              </a:rPr>
              <a:t> até o dia 15/04/2022</a:t>
            </a:r>
          </a:p>
        </p:txBody>
      </p:sp>
    </p:spTree>
    <p:extLst>
      <p:ext uri="{BB962C8B-B14F-4D97-AF65-F5344CB8AC3E}">
        <p14:creationId xmlns:p14="http://schemas.microsoft.com/office/powerpoint/2010/main" val="1743544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40457915-1ABC-4769-AB5E-42C71BD85BCB}"/>
              </a:ext>
            </a:extLst>
          </p:cNvPr>
          <p:cNvPicPr>
            <a:picLocks noChangeAspect="1"/>
          </p:cNvPicPr>
          <p:nvPr/>
        </p:nvPicPr>
        <p:blipFill>
          <a:blip r:embed="rId2"/>
          <a:stretch>
            <a:fillRect/>
          </a:stretch>
        </p:blipFill>
        <p:spPr>
          <a:xfrm>
            <a:off x="208277" y="1792840"/>
            <a:ext cx="11775446" cy="4531763"/>
          </a:xfrm>
          <a:prstGeom prst="rect">
            <a:avLst/>
          </a:prstGeom>
          <a:ln w="31750">
            <a:solidFill>
              <a:schemeClr val="accent4"/>
            </a:solidFill>
            <a:prstDash val="dash"/>
          </a:ln>
        </p:spPr>
      </p:pic>
      <p:sp>
        <p:nvSpPr>
          <p:cNvPr id="33" name="Espaço Reservado para Conteúdo 5">
            <a:extLst>
              <a:ext uri="{FF2B5EF4-FFF2-40B4-BE49-F238E27FC236}">
                <a16:creationId xmlns:a16="http://schemas.microsoft.com/office/drawing/2014/main" id="{0DE4AD90-6DFF-42EB-86D4-39AB518E6C56}"/>
              </a:ext>
            </a:extLst>
          </p:cNvPr>
          <p:cNvSpPr>
            <a:spLocks noGrp="1"/>
          </p:cNvSpPr>
          <p:nvPr>
            <p:ph idx="1"/>
          </p:nvPr>
        </p:nvSpPr>
        <p:spPr>
          <a:xfrm>
            <a:off x="336884" y="637099"/>
            <a:ext cx="11562348" cy="1162341"/>
          </a:xfrm>
        </p:spPr>
        <p:txBody>
          <a:bodyPr/>
          <a:lstStyle/>
          <a:p>
            <a:pPr marL="0" indent="0">
              <a:buNone/>
            </a:pPr>
            <a:r>
              <a:rPr lang="pt-BR" b="1" u="sng"/>
              <a:t>Restrições Enquadradas na Previsibilidade para Cálculo do PLD</a:t>
            </a:r>
          </a:p>
          <a:p>
            <a:pPr marL="0" indent="0">
              <a:buNone/>
            </a:pPr>
            <a:endParaRPr lang="pt-BR" sz="1100" b="1" u="sng"/>
          </a:p>
          <a:p>
            <a:pPr marL="0" indent="0">
              <a:buNone/>
            </a:pPr>
            <a:r>
              <a:rPr lang="pt-BR" b="1" u="sng"/>
              <a:t>Defluência mínima da UHE </a:t>
            </a:r>
            <a:r>
              <a:rPr lang="pt-BR" b="1" u="sng" err="1"/>
              <a:t>Jupiá</a:t>
            </a:r>
            <a:endParaRPr lang="pt-BR" b="1" u="sng"/>
          </a:p>
        </p:txBody>
      </p:sp>
      <p:sp>
        <p:nvSpPr>
          <p:cNvPr id="5" name="Título 4"/>
          <p:cNvSpPr>
            <a:spLocks noGrp="1"/>
          </p:cNvSpPr>
          <p:nvPr>
            <p:ph type="title"/>
          </p:nvPr>
        </p:nvSpPr>
        <p:spPr/>
        <p:txBody>
          <a:bodyPr/>
          <a:lstStyle/>
          <a:p>
            <a:r>
              <a:rPr lang="pt-BR"/>
              <a:t>Modelagem de Restrições Hidráulicas</a:t>
            </a:r>
          </a:p>
        </p:txBody>
      </p:sp>
      <p:sp>
        <p:nvSpPr>
          <p:cNvPr id="12" name="CaixaDeTexto 11">
            <a:extLst>
              <a:ext uri="{FF2B5EF4-FFF2-40B4-BE49-F238E27FC236}">
                <a16:creationId xmlns:a16="http://schemas.microsoft.com/office/drawing/2014/main" id="{2CCC8DB7-6B36-4056-B08C-EBDB9557002B}"/>
              </a:ext>
            </a:extLst>
          </p:cNvPr>
          <p:cNvSpPr txBox="1"/>
          <p:nvPr/>
        </p:nvSpPr>
        <p:spPr>
          <a:xfrm>
            <a:off x="9872841" y="1799440"/>
            <a:ext cx="1044000" cy="584775"/>
          </a:xfrm>
          <a:prstGeom prst="rect">
            <a:avLst/>
          </a:prstGeom>
          <a:noFill/>
        </p:spPr>
        <p:txBody>
          <a:bodyPr wrap="square" rtlCol="0">
            <a:spAutoFit/>
          </a:bodyPr>
          <a:lstStyle/>
          <a:p>
            <a:r>
              <a:rPr lang="pt-BR" sz="3200" b="1">
                <a:solidFill>
                  <a:srgbClr val="FFC000"/>
                </a:solidFill>
              </a:rPr>
              <a:t>CCEE</a:t>
            </a:r>
          </a:p>
        </p:txBody>
      </p:sp>
      <p:sp>
        <p:nvSpPr>
          <p:cNvPr id="6" name="Estrela: 5 Pontas 5">
            <a:extLst>
              <a:ext uri="{FF2B5EF4-FFF2-40B4-BE49-F238E27FC236}">
                <a16:creationId xmlns:a16="http://schemas.microsoft.com/office/drawing/2014/main" id="{BAEB43FF-8ED5-4B7F-A610-C71C2AEA2E92}"/>
              </a:ext>
            </a:extLst>
          </p:cNvPr>
          <p:cNvSpPr/>
          <p:nvPr/>
        </p:nvSpPr>
        <p:spPr>
          <a:xfrm>
            <a:off x="2547663" y="1802898"/>
            <a:ext cx="6258296" cy="4418003"/>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2881910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pt-BR"/>
              <a:t>Agenda</a:t>
            </a:r>
          </a:p>
        </p:txBody>
      </p:sp>
      <p:sp>
        <p:nvSpPr>
          <p:cNvPr id="5" name="Espaço Reservado para Conteúdo 4"/>
          <p:cNvSpPr>
            <a:spLocks noGrp="1"/>
          </p:cNvSpPr>
          <p:nvPr>
            <p:ph idx="1"/>
          </p:nvPr>
        </p:nvSpPr>
        <p:spPr>
          <a:xfrm>
            <a:off x="659312" y="637099"/>
            <a:ext cx="10655300" cy="5590664"/>
          </a:xfrm>
        </p:spPr>
        <p:txBody>
          <a:bodyPr/>
          <a:lstStyle/>
          <a:p>
            <a:pPr>
              <a:spcBef>
                <a:spcPts val="600"/>
              </a:spcBef>
            </a:pPr>
            <a:r>
              <a:rPr lang="pt-BR" sz="2000">
                <a:solidFill>
                  <a:schemeClr val="bg2">
                    <a:lumMod val="50000"/>
                  </a:schemeClr>
                </a:solidFill>
              </a:rPr>
              <a:t>Pontos de Destaque</a:t>
            </a:r>
          </a:p>
          <a:p>
            <a:pPr>
              <a:spcBef>
                <a:spcPts val="600"/>
              </a:spcBef>
            </a:pPr>
            <a:r>
              <a:rPr lang="pt-BR" sz="2000"/>
              <a:t>Análise do comportamento do PLD de abril de 2022</a:t>
            </a:r>
          </a:p>
          <a:p>
            <a:pPr lvl="1">
              <a:spcBef>
                <a:spcPts val="600"/>
              </a:spcBef>
            </a:pPr>
            <a:r>
              <a:rPr lang="pt-BR" sz="2000">
                <a:solidFill>
                  <a:schemeClr val="bg2">
                    <a:lumMod val="50000"/>
                  </a:schemeClr>
                </a:solidFill>
              </a:rPr>
              <a:t>Cenário </a:t>
            </a:r>
            <a:r>
              <a:rPr lang="pt-BR" sz="2000" err="1">
                <a:solidFill>
                  <a:schemeClr val="bg2">
                    <a:lumMod val="50000"/>
                  </a:schemeClr>
                </a:solidFill>
              </a:rPr>
              <a:t>Hidrometeorológico</a:t>
            </a:r>
            <a:endParaRPr lang="pt-BR" sz="2000">
              <a:solidFill>
                <a:schemeClr val="bg2">
                  <a:lumMod val="50000"/>
                </a:schemeClr>
              </a:solidFill>
            </a:endParaRPr>
          </a:p>
          <a:p>
            <a:pPr lvl="1">
              <a:spcBef>
                <a:spcPts val="600"/>
              </a:spcBef>
            </a:pPr>
            <a:r>
              <a:rPr lang="pt-BR" sz="2000">
                <a:solidFill>
                  <a:schemeClr val="bg2">
                    <a:lumMod val="50000"/>
                  </a:schemeClr>
                </a:solidFill>
              </a:rPr>
              <a:t>Análise e Acompanhamento da Carga</a:t>
            </a:r>
          </a:p>
          <a:p>
            <a:pPr lvl="1">
              <a:spcBef>
                <a:spcPts val="600"/>
              </a:spcBef>
            </a:pPr>
            <a:r>
              <a:rPr lang="pt-BR" sz="2000">
                <a:solidFill>
                  <a:schemeClr val="tx1">
                    <a:lumMod val="50000"/>
                    <a:lumOff val="50000"/>
                  </a:schemeClr>
                </a:solidFill>
              </a:rPr>
              <a:t>Previsibilidade para o cálculo do PLD</a:t>
            </a:r>
          </a:p>
          <a:p>
            <a:pPr lvl="1">
              <a:spcBef>
                <a:spcPts val="600"/>
              </a:spcBef>
            </a:pPr>
            <a:r>
              <a:rPr lang="pt-BR" sz="2000">
                <a:solidFill>
                  <a:schemeClr val="tx1">
                    <a:lumMod val="50000"/>
                    <a:lumOff val="50000"/>
                  </a:schemeClr>
                </a:solidFill>
              </a:rPr>
              <a:t>Histórico do PLD</a:t>
            </a:r>
          </a:p>
          <a:p>
            <a:pPr lvl="1">
              <a:spcBef>
                <a:spcPts val="600"/>
              </a:spcBef>
            </a:pPr>
            <a:r>
              <a:rPr lang="pt-BR" sz="2000">
                <a:solidFill>
                  <a:schemeClr val="tx1">
                    <a:lumMod val="50000"/>
                    <a:lumOff val="50000"/>
                  </a:schemeClr>
                </a:solidFill>
              </a:rPr>
              <a:t>DECOMP</a:t>
            </a:r>
          </a:p>
          <a:p>
            <a:pPr lvl="1">
              <a:spcBef>
                <a:spcPts val="600"/>
              </a:spcBef>
            </a:pPr>
            <a:r>
              <a:rPr lang="pt-BR" sz="2000"/>
              <a:t>DESSEM</a:t>
            </a:r>
          </a:p>
          <a:p>
            <a:pPr>
              <a:spcBef>
                <a:spcPts val="600"/>
              </a:spcBef>
            </a:pPr>
            <a:r>
              <a:rPr lang="pt-BR" sz="2000">
                <a:solidFill>
                  <a:schemeClr val="bg2">
                    <a:lumMod val="50000"/>
                  </a:schemeClr>
                </a:solidFill>
              </a:rPr>
              <a:t>Próximos Encontros do PLD</a:t>
            </a:r>
          </a:p>
        </p:txBody>
      </p:sp>
    </p:spTree>
    <p:extLst>
      <p:ext uri="{BB962C8B-B14F-4D97-AF65-F5344CB8AC3E}">
        <p14:creationId xmlns:p14="http://schemas.microsoft.com/office/powerpoint/2010/main" val="1042041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m 7">
            <a:extLst>
              <a:ext uri="{FF2B5EF4-FFF2-40B4-BE49-F238E27FC236}">
                <a16:creationId xmlns:a16="http://schemas.microsoft.com/office/drawing/2014/main" id="{FF5BD922-6CC7-4E57-85B1-9D449254F4CF}"/>
              </a:ext>
            </a:extLst>
          </p:cNvPr>
          <p:cNvPicPr>
            <a:picLocks noChangeAspect="1"/>
          </p:cNvPicPr>
          <p:nvPr/>
        </p:nvPicPr>
        <p:blipFill>
          <a:blip r:embed="rId2"/>
          <a:stretch>
            <a:fillRect/>
          </a:stretch>
        </p:blipFill>
        <p:spPr>
          <a:xfrm>
            <a:off x="54600" y="1477502"/>
            <a:ext cx="12061199" cy="3925510"/>
          </a:xfrm>
          <a:prstGeom prst="rect">
            <a:avLst/>
          </a:prstGeom>
        </p:spPr>
      </p:pic>
      <p:pic>
        <p:nvPicPr>
          <p:cNvPr id="3" name="Imagem 2">
            <a:extLst>
              <a:ext uri="{FF2B5EF4-FFF2-40B4-BE49-F238E27FC236}">
                <a16:creationId xmlns:a16="http://schemas.microsoft.com/office/drawing/2014/main" id="{15756C0D-0333-41D6-80D0-11705581FDA4}"/>
              </a:ext>
            </a:extLst>
          </p:cNvPr>
          <p:cNvPicPr>
            <a:picLocks noChangeAspect="1"/>
          </p:cNvPicPr>
          <p:nvPr/>
        </p:nvPicPr>
        <p:blipFill>
          <a:blip r:embed="rId3"/>
          <a:stretch>
            <a:fillRect/>
          </a:stretch>
        </p:blipFill>
        <p:spPr>
          <a:xfrm>
            <a:off x="3744139" y="5519159"/>
            <a:ext cx="4067538" cy="1189753"/>
          </a:xfrm>
          <a:prstGeom prst="rect">
            <a:avLst/>
          </a:prstGeom>
        </p:spPr>
      </p:pic>
      <p:sp>
        <p:nvSpPr>
          <p:cNvPr id="11" name="Título 2"/>
          <p:cNvSpPr>
            <a:spLocks noGrp="1"/>
          </p:cNvSpPr>
          <p:nvPr>
            <p:ph type="title"/>
          </p:nvPr>
        </p:nvSpPr>
        <p:spPr/>
        <p:txBody>
          <a:bodyPr/>
          <a:lstStyle/>
          <a:p>
            <a:r>
              <a:rPr lang="pt-BR"/>
              <a:t>Análise do Preço Horário – 1ª Semana – Abril</a:t>
            </a:r>
          </a:p>
        </p:txBody>
      </p:sp>
      <p:sp>
        <p:nvSpPr>
          <p:cNvPr id="7" name="CaixaDeTexto 6"/>
          <p:cNvSpPr txBox="1"/>
          <p:nvPr/>
        </p:nvSpPr>
        <p:spPr>
          <a:xfrm>
            <a:off x="579437" y="1027402"/>
            <a:ext cx="2808267" cy="3751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8" tIns="35718" rIns="35718" bIns="35718" numCol="1" spcCol="38100" rtlCol="0" anchor="ctr">
            <a:spAutoFit/>
          </a:bodyPr>
          <a:lstStyle/>
          <a:p>
            <a:pPr algn="l"/>
            <a:r>
              <a:rPr lang="pt-BR" sz="1969" b="1">
                <a:solidFill>
                  <a:srgbClr val="102E66"/>
                </a:solidFill>
                <a:latin typeface="Calibri" panose="020F0502020204030204" pitchFamily="34" charset="0"/>
              </a:rPr>
              <a:t>Balanço Energético do SIN</a:t>
            </a:r>
          </a:p>
        </p:txBody>
      </p:sp>
      <p:sp>
        <p:nvSpPr>
          <p:cNvPr id="12" name="Retângulo 11">
            <a:extLst>
              <a:ext uri="{FF2B5EF4-FFF2-40B4-BE49-F238E27FC236}">
                <a16:creationId xmlns:a16="http://schemas.microsoft.com/office/drawing/2014/main" id="{8C588011-BF48-4715-8EC9-9E2E9E441533}"/>
              </a:ext>
            </a:extLst>
          </p:cNvPr>
          <p:cNvSpPr/>
          <p:nvPr/>
        </p:nvSpPr>
        <p:spPr>
          <a:xfrm>
            <a:off x="8447863" y="5659341"/>
            <a:ext cx="3050119" cy="391468"/>
          </a:xfrm>
          <a:prstGeom prst="rect">
            <a:avLst/>
          </a:prstGeom>
          <a:no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66">
                <a:solidFill>
                  <a:schemeClr val="tx1"/>
                </a:solidFill>
              </a:rPr>
              <a:t>Geração Média de UNSI nos últimos 5 anos:</a:t>
            </a:r>
          </a:p>
          <a:p>
            <a:pPr algn="ctr"/>
            <a:r>
              <a:rPr lang="pt-BR" sz="1266" b="1">
                <a:solidFill>
                  <a:schemeClr val="tx1"/>
                </a:solidFill>
              </a:rPr>
              <a:t>14.903 </a:t>
            </a:r>
            <a:r>
              <a:rPr lang="pt-BR" sz="1266" b="1" err="1">
                <a:solidFill>
                  <a:schemeClr val="tx1"/>
                </a:solidFill>
              </a:rPr>
              <a:t>MWmed</a:t>
            </a:r>
            <a:endParaRPr lang="pt-BR" sz="1266" b="1">
              <a:solidFill>
                <a:schemeClr val="tx1"/>
              </a:solidFill>
            </a:endParaRPr>
          </a:p>
        </p:txBody>
      </p:sp>
      <p:cxnSp>
        <p:nvCxnSpPr>
          <p:cNvPr id="13" name="Conector de Seta Reta 12">
            <a:extLst>
              <a:ext uri="{FF2B5EF4-FFF2-40B4-BE49-F238E27FC236}">
                <a16:creationId xmlns:a16="http://schemas.microsoft.com/office/drawing/2014/main" id="{93374CEB-0546-4E4B-9E2D-E1D1545E07CB}"/>
              </a:ext>
            </a:extLst>
          </p:cNvPr>
          <p:cNvCxnSpPr>
            <a:cxnSpLocks/>
          </p:cNvCxnSpPr>
          <p:nvPr/>
        </p:nvCxnSpPr>
        <p:spPr>
          <a:xfrm flipV="1">
            <a:off x="6860293" y="5713311"/>
            <a:ext cx="1531344" cy="497018"/>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Conector de Seta Reta 14">
            <a:extLst>
              <a:ext uri="{FF2B5EF4-FFF2-40B4-BE49-F238E27FC236}">
                <a16:creationId xmlns:a16="http://schemas.microsoft.com/office/drawing/2014/main" id="{5E65899E-5E92-408B-8DD5-338DFC2701DB}"/>
              </a:ext>
            </a:extLst>
          </p:cNvPr>
          <p:cNvCxnSpPr>
            <a:cxnSpLocks/>
          </p:cNvCxnSpPr>
          <p:nvPr/>
        </p:nvCxnSpPr>
        <p:spPr>
          <a:xfrm flipV="1">
            <a:off x="7652084" y="6344035"/>
            <a:ext cx="849836" cy="807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7" name="Retângulo 16">
            <a:extLst>
              <a:ext uri="{FF2B5EF4-FFF2-40B4-BE49-F238E27FC236}">
                <a16:creationId xmlns:a16="http://schemas.microsoft.com/office/drawing/2014/main" id="{5BFEED0B-4D3F-4AC9-A2A7-7A13201F3DE0}"/>
              </a:ext>
            </a:extLst>
          </p:cNvPr>
          <p:cNvSpPr/>
          <p:nvPr/>
        </p:nvSpPr>
        <p:spPr>
          <a:xfrm>
            <a:off x="7811676" y="6154427"/>
            <a:ext cx="588765" cy="197678"/>
          </a:xfrm>
          <a:prstGeom prst="rect">
            <a:avLst/>
          </a:prstGeom>
          <a:noFill/>
          <a:ln w="381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125" b="1">
                <a:solidFill>
                  <a:schemeClr val="tx1"/>
                </a:solidFill>
              </a:rPr>
              <a:t>101%</a:t>
            </a:r>
          </a:p>
        </p:txBody>
      </p:sp>
      <p:sp>
        <p:nvSpPr>
          <p:cNvPr id="18" name="Retângulo 17">
            <a:extLst>
              <a:ext uri="{FF2B5EF4-FFF2-40B4-BE49-F238E27FC236}">
                <a16:creationId xmlns:a16="http://schemas.microsoft.com/office/drawing/2014/main" id="{322A0B7E-74AE-403B-AF82-50E3D9BB3378}"/>
              </a:ext>
            </a:extLst>
          </p:cNvPr>
          <p:cNvSpPr/>
          <p:nvPr/>
        </p:nvSpPr>
        <p:spPr>
          <a:xfrm>
            <a:off x="7830431" y="5811339"/>
            <a:ext cx="542451" cy="190010"/>
          </a:xfrm>
          <a:prstGeom prst="rect">
            <a:avLst/>
          </a:prstGeom>
          <a:noFill/>
          <a:ln w="381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125" b="1">
                <a:solidFill>
                  <a:schemeClr val="tx1"/>
                </a:solidFill>
              </a:rPr>
              <a:t>93%</a:t>
            </a:r>
          </a:p>
        </p:txBody>
      </p:sp>
      <p:sp>
        <p:nvSpPr>
          <p:cNvPr id="19" name="Retângulo 18">
            <a:extLst>
              <a:ext uri="{FF2B5EF4-FFF2-40B4-BE49-F238E27FC236}">
                <a16:creationId xmlns:a16="http://schemas.microsoft.com/office/drawing/2014/main" id="{E6327A69-0FCD-4627-B326-1145D8A141EF}"/>
              </a:ext>
            </a:extLst>
          </p:cNvPr>
          <p:cNvSpPr/>
          <p:nvPr/>
        </p:nvSpPr>
        <p:spPr>
          <a:xfrm>
            <a:off x="8501920" y="6154428"/>
            <a:ext cx="2503958" cy="391468"/>
          </a:xfrm>
          <a:prstGeom prst="rect">
            <a:avLst/>
          </a:prstGeom>
          <a:no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66">
                <a:solidFill>
                  <a:schemeClr val="tx1"/>
                </a:solidFill>
              </a:rPr>
              <a:t>Carga Média do DECOMP: </a:t>
            </a:r>
          </a:p>
          <a:p>
            <a:pPr algn="ctr"/>
            <a:r>
              <a:rPr lang="pt-BR" sz="1266" b="1">
                <a:solidFill>
                  <a:schemeClr val="tx1"/>
                </a:solidFill>
              </a:rPr>
              <a:t>73.602 </a:t>
            </a:r>
            <a:r>
              <a:rPr lang="pt-BR" sz="1266" b="1" err="1">
                <a:solidFill>
                  <a:schemeClr val="tx1"/>
                </a:solidFill>
              </a:rPr>
              <a:t>MWmed</a:t>
            </a:r>
            <a:endParaRPr lang="pt-BR" sz="1266" b="1">
              <a:solidFill>
                <a:schemeClr val="tx1"/>
              </a:solidFill>
            </a:endParaRPr>
          </a:p>
        </p:txBody>
      </p:sp>
    </p:spTree>
    <p:extLst>
      <p:ext uri="{BB962C8B-B14F-4D97-AF65-F5344CB8AC3E}">
        <p14:creationId xmlns:p14="http://schemas.microsoft.com/office/powerpoint/2010/main" val="180757992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Gráfico 20">
            <a:extLst>
              <a:ext uri="{FF2B5EF4-FFF2-40B4-BE49-F238E27FC236}">
                <a16:creationId xmlns:a16="http://schemas.microsoft.com/office/drawing/2014/main" id="{17A5ACFB-E7BF-4A2A-82A7-A0BFEC6D5754}"/>
              </a:ext>
            </a:extLst>
          </p:cNvPr>
          <p:cNvGraphicFramePr>
            <a:graphicFrameLocks/>
          </p:cNvGraphicFramePr>
          <p:nvPr>
            <p:extLst>
              <p:ext uri="{D42A27DB-BD31-4B8C-83A1-F6EECF244321}">
                <p14:modId xmlns:p14="http://schemas.microsoft.com/office/powerpoint/2010/main" val="4212058790"/>
              </p:ext>
            </p:extLst>
          </p:nvPr>
        </p:nvGraphicFramePr>
        <p:xfrm>
          <a:off x="20910" y="1849217"/>
          <a:ext cx="11419029" cy="3695860"/>
        </p:xfrm>
        <a:graphic>
          <a:graphicData uri="http://schemas.openxmlformats.org/drawingml/2006/chart">
            <c:chart xmlns:c="http://schemas.openxmlformats.org/drawingml/2006/chart" xmlns:r="http://schemas.openxmlformats.org/officeDocument/2006/relationships" r:id="rId2"/>
          </a:graphicData>
        </a:graphic>
      </p:graphicFrame>
      <p:sp>
        <p:nvSpPr>
          <p:cNvPr id="11" name="Título 2"/>
          <p:cNvSpPr>
            <a:spLocks noGrp="1"/>
          </p:cNvSpPr>
          <p:nvPr>
            <p:ph type="title"/>
          </p:nvPr>
        </p:nvSpPr>
        <p:spPr/>
        <p:txBody>
          <a:bodyPr/>
          <a:lstStyle/>
          <a:p>
            <a:r>
              <a:rPr lang="pt-BR"/>
              <a:t>Análise do Preço Horário – 1ª Semana – Abril</a:t>
            </a:r>
          </a:p>
        </p:txBody>
      </p:sp>
      <p:sp>
        <p:nvSpPr>
          <p:cNvPr id="7" name="CaixaDeTexto 6"/>
          <p:cNvSpPr txBox="1"/>
          <p:nvPr/>
        </p:nvSpPr>
        <p:spPr>
          <a:xfrm>
            <a:off x="579606" y="1027471"/>
            <a:ext cx="2570572" cy="3751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7" tIns="35717" rIns="35717" bIns="35717" numCol="1" spcCol="38100" rtlCol="0" anchor="ctr">
            <a:spAutoFit/>
          </a:bodyPr>
          <a:lstStyle/>
          <a:p>
            <a:pPr algn="l"/>
            <a:r>
              <a:rPr lang="pt-BR" sz="1969" b="1">
                <a:solidFill>
                  <a:srgbClr val="102E66"/>
                </a:solidFill>
                <a:latin typeface="Calibri" panose="020F0502020204030204" pitchFamily="34" charset="0"/>
              </a:rPr>
              <a:t>Geração de UNSI do SIN</a:t>
            </a:r>
          </a:p>
        </p:txBody>
      </p:sp>
      <p:sp>
        <p:nvSpPr>
          <p:cNvPr id="12" name="CaixaDeTexto 11">
            <a:extLst>
              <a:ext uri="{FF2B5EF4-FFF2-40B4-BE49-F238E27FC236}">
                <a16:creationId xmlns:a16="http://schemas.microsoft.com/office/drawing/2014/main" id="{E864478F-F73B-4C15-A368-3177A4A30596}"/>
              </a:ext>
            </a:extLst>
          </p:cNvPr>
          <p:cNvSpPr txBox="1"/>
          <p:nvPr/>
        </p:nvSpPr>
        <p:spPr>
          <a:xfrm>
            <a:off x="1238727" y="1533682"/>
            <a:ext cx="1252330" cy="338554"/>
          </a:xfrm>
          <a:prstGeom prst="rect">
            <a:avLst/>
          </a:prstGeom>
          <a:noFill/>
          <a:ln>
            <a:solidFill>
              <a:schemeClr val="tx1"/>
            </a:solidFill>
          </a:ln>
        </p:spPr>
        <p:txBody>
          <a:bodyPr wrap="square" rtlCol="0">
            <a:spAutoFit/>
          </a:bodyPr>
          <a:lstStyle/>
          <a:p>
            <a:pPr algn="ctr"/>
            <a:r>
              <a:rPr lang="pt-BR" sz="1600"/>
              <a:t>12.983 MW</a:t>
            </a:r>
          </a:p>
        </p:txBody>
      </p:sp>
      <p:sp>
        <p:nvSpPr>
          <p:cNvPr id="13" name="CaixaDeTexto 12">
            <a:extLst>
              <a:ext uri="{FF2B5EF4-FFF2-40B4-BE49-F238E27FC236}">
                <a16:creationId xmlns:a16="http://schemas.microsoft.com/office/drawing/2014/main" id="{2CD1CC76-712C-4BFD-B608-C607BDDCDD78}"/>
              </a:ext>
            </a:extLst>
          </p:cNvPr>
          <p:cNvSpPr txBox="1"/>
          <p:nvPr/>
        </p:nvSpPr>
        <p:spPr>
          <a:xfrm>
            <a:off x="2673275" y="1533682"/>
            <a:ext cx="1252330" cy="338554"/>
          </a:xfrm>
          <a:prstGeom prst="rect">
            <a:avLst/>
          </a:prstGeom>
          <a:noFill/>
          <a:ln>
            <a:solidFill>
              <a:schemeClr val="tx1"/>
            </a:solidFill>
          </a:ln>
        </p:spPr>
        <p:txBody>
          <a:bodyPr wrap="square" rtlCol="0">
            <a:spAutoFit/>
          </a:bodyPr>
          <a:lstStyle/>
          <a:p>
            <a:pPr algn="ctr"/>
            <a:r>
              <a:rPr lang="pt-BR" sz="1600"/>
              <a:t>13.552 MW</a:t>
            </a:r>
          </a:p>
        </p:txBody>
      </p:sp>
      <p:sp>
        <p:nvSpPr>
          <p:cNvPr id="14" name="CaixaDeTexto 13">
            <a:extLst>
              <a:ext uri="{FF2B5EF4-FFF2-40B4-BE49-F238E27FC236}">
                <a16:creationId xmlns:a16="http://schemas.microsoft.com/office/drawing/2014/main" id="{7375B359-6CBC-4789-B045-A55C4444BA4A}"/>
              </a:ext>
            </a:extLst>
          </p:cNvPr>
          <p:cNvSpPr txBox="1"/>
          <p:nvPr/>
        </p:nvSpPr>
        <p:spPr>
          <a:xfrm>
            <a:off x="4107823" y="1523743"/>
            <a:ext cx="1252330" cy="338554"/>
          </a:xfrm>
          <a:prstGeom prst="rect">
            <a:avLst/>
          </a:prstGeom>
          <a:noFill/>
          <a:ln>
            <a:solidFill>
              <a:schemeClr val="tx1"/>
            </a:solidFill>
          </a:ln>
        </p:spPr>
        <p:txBody>
          <a:bodyPr wrap="square" rtlCol="0">
            <a:spAutoFit/>
          </a:bodyPr>
          <a:lstStyle/>
          <a:p>
            <a:pPr algn="ctr"/>
            <a:r>
              <a:rPr lang="pt-BR" sz="1600"/>
              <a:t>15.012 MW</a:t>
            </a:r>
          </a:p>
        </p:txBody>
      </p:sp>
      <p:sp>
        <p:nvSpPr>
          <p:cNvPr id="9" name="CaixaDeTexto 8">
            <a:extLst>
              <a:ext uri="{FF2B5EF4-FFF2-40B4-BE49-F238E27FC236}">
                <a16:creationId xmlns:a16="http://schemas.microsoft.com/office/drawing/2014/main" id="{31B86A70-76DE-4638-8B34-F77645DE93F7}"/>
              </a:ext>
            </a:extLst>
          </p:cNvPr>
          <p:cNvSpPr txBox="1"/>
          <p:nvPr/>
        </p:nvSpPr>
        <p:spPr>
          <a:xfrm>
            <a:off x="5504201" y="1518774"/>
            <a:ext cx="1252330" cy="338554"/>
          </a:xfrm>
          <a:prstGeom prst="rect">
            <a:avLst/>
          </a:prstGeom>
          <a:noFill/>
          <a:ln>
            <a:solidFill>
              <a:schemeClr val="tx1"/>
            </a:solidFill>
          </a:ln>
        </p:spPr>
        <p:txBody>
          <a:bodyPr wrap="square" rtlCol="0">
            <a:spAutoFit/>
          </a:bodyPr>
          <a:lstStyle/>
          <a:p>
            <a:pPr algn="ctr"/>
            <a:r>
              <a:rPr lang="pt-BR" sz="1600" u="none" strike="noStrike">
                <a:effectLst/>
              </a:rPr>
              <a:t>15.032</a:t>
            </a:r>
            <a:r>
              <a:rPr lang="pt-BR" sz="1600"/>
              <a:t> MW</a:t>
            </a:r>
          </a:p>
        </p:txBody>
      </p:sp>
      <p:sp>
        <p:nvSpPr>
          <p:cNvPr id="10" name="CaixaDeTexto 9">
            <a:extLst>
              <a:ext uri="{FF2B5EF4-FFF2-40B4-BE49-F238E27FC236}">
                <a16:creationId xmlns:a16="http://schemas.microsoft.com/office/drawing/2014/main" id="{058A8D31-8574-47CD-9C38-13301F0E775D}"/>
              </a:ext>
            </a:extLst>
          </p:cNvPr>
          <p:cNvSpPr txBox="1"/>
          <p:nvPr/>
        </p:nvSpPr>
        <p:spPr>
          <a:xfrm>
            <a:off x="7016675" y="1523743"/>
            <a:ext cx="1252330" cy="338554"/>
          </a:xfrm>
          <a:prstGeom prst="rect">
            <a:avLst/>
          </a:prstGeom>
          <a:noFill/>
          <a:ln>
            <a:solidFill>
              <a:schemeClr val="tx1"/>
            </a:solidFill>
          </a:ln>
        </p:spPr>
        <p:txBody>
          <a:bodyPr wrap="square" rtlCol="0">
            <a:spAutoFit/>
          </a:bodyPr>
          <a:lstStyle/>
          <a:p>
            <a:pPr algn="ctr"/>
            <a:r>
              <a:rPr lang="pt-BR" sz="1600" u="none" strike="noStrike">
                <a:effectLst/>
              </a:rPr>
              <a:t>14.298</a:t>
            </a:r>
            <a:r>
              <a:rPr lang="pt-BR" sz="1600"/>
              <a:t> MW</a:t>
            </a:r>
          </a:p>
        </p:txBody>
      </p:sp>
      <p:sp>
        <p:nvSpPr>
          <p:cNvPr id="15" name="CaixaDeTexto 14">
            <a:extLst>
              <a:ext uri="{FF2B5EF4-FFF2-40B4-BE49-F238E27FC236}">
                <a16:creationId xmlns:a16="http://schemas.microsoft.com/office/drawing/2014/main" id="{30F6EF6C-019E-4173-902C-16FB313B9FCD}"/>
              </a:ext>
            </a:extLst>
          </p:cNvPr>
          <p:cNvSpPr txBox="1"/>
          <p:nvPr/>
        </p:nvSpPr>
        <p:spPr>
          <a:xfrm>
            <a:off x="8522181" y="1523743"/>
            <a:ext cx="1252330" cy="338554"/>
          </a:xfrm>
          <a:prstGeom prst="rect">
            <a:avLst/>
          </a:prstGeom>
          <a:noFill/>
          <a:ln>
            <a:solidFill>
              <a:schemeClr val="tx1"/>
            </a:solidFill>
          </a:ln>
        </p:spPr>
        <p:txBody>
          <a:bodyPr wrap="square" rtlCol="0">
            <a:spAutoFit/>
          </a:bodyPr>
          <a:lstStyle/>
          <a:p>
            <a:pPr algn="ctr"/>
            <a:r>
              <a:rPr lang="pt-BR" sz="1600" u="none" strike="noStrike">
                <a:effectLst/>
              </a:rPr>
              <a:t>13.249</a:t>
            </a:r>
            <a:r>
              <a:rPr lang="pt-BR" sz="1600"/>
              <a:t> MW</a:t>
            </a:r>
          </a:p>
        </p:txBody>
      </p:sp>
      <p:sp>
        <p:nvSpPr>
          <p:cNvPr id="16" name="CaixaDeTexto 15">
            <a:extLst>
              <a:ext uri="{FF2B5EF4-FFF2-40B4-BE49-F238E27FC236}">
                <a16:creationId xmlns:a16="http://schemas.microsoft.com/office/drawing/2014/main" id="{D7F59A01-B818-4C82-A068-3F4C13059DFC}"/>
              </a:ext>
            </a:extLst>
          </p:cNvPr>
          <p:cNvSpPr txBox="1"/>
          <p:nvPr/>
        </p:nvSpPr>
        <p:spPr>
          <a:xfrm>
            <a:off x="9994899" y="1523743"/>
            <a:ext cx="1252330" cy="338554"/>
          </a:xfrm>
          <a:prstGeom prst="rect">
            <a:avLst/>
          </a:prstGeom>
          <a:noFill/>
          <a:ln>
            <a:solidFill>
              <a:schemeClr val="tx1"/>
            </a:solidFill>
          </a:ln>
        </p:spPr>
        <p:txBody>
          <a:bodyPr wrap="square" rtlCol="0">
            <a:spAutoFit/>
          </a:bodyPr>
          <a:lstStyle/>
          <a:p>
            <a:pPr algn="ctr"/>
            <a:r>
              <a:rPr lang="pt-BR" sz="1600" u="none" strike="noStrike">
                <a:effectLst/>
              </a:rPr>
              <a:t>12.640</a:t>
            </a:r>
            <a:r>
              <a:rPr lang="pt-BR" sz="1600"/>
              <a:t> MW</a:t>
            </a:r>
          </a:p>
        </p:txBody>
      </p:sp>
      <p:pic>
        <p:nvPicPr>
          <p:cNvPr id="5" name="Imagem 4">
            <a:extLst>
              <a:ext uri="{FF2B5EF4-FFF2-40B4-BE49-F238E27FC236}">
                <a16:creationId xmlns:a16="http://schemas.microsoft.com/office/drawing/2014/main" id="{A163469B-6357-4052-B6E6-AE94ED460B5D}"/>
              </a:ext>
            </a:extLst>
          </p:cNvPr>
          <p:cNvPicPr>
            <a:picLocks noChangeAspect="1"/>
          </p:cNvPicPr>
          <p:nvPr/>
        </p:nvPicPr>
        <p:blipFill>
          <a:blip r:embed="rId3"/>
          <a:stretch>
            <a:fillRect/>
          </a:stretch>
        </p:blipFill>
        <p:spPr>
          <a:xfrm>
            <a:off x="4200074" y="5630735"/>
            <a:ext cx="3691596" cy="903752"/>
          </a:xfrm>
          <a:prstGeom prst="rect">
            <a:avLst/>
          </a:prstGeom>
        </p:spPr>
      </p:pic>
    </p:spTree>
    <p:extLst>
      <p:ext uri="{BB962C8B-B14F-4D97-AF65-F5344CB8AC3E}">
        <p14:creationId xmlns:p14="http://schemas.microsoft.com/office/powerpoint/2010/main" val="363263739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598FA882-BD5B-4B1B-8F93-88D7C1A081BF}"/>
              </a:ext>
            </a:extLst>
          </p:cNvPr>
          <p:cNvPicPr>
            <a:picLocks noChangeAspect="1"/>
          </p:cNvPicPr>
          <p:nvPr/>
        </p:nvPicPr>
        <p:blipFill>
          <a:blip r:embed="rId2"/>
          <a:stretch>
            <a:fillRect/>
          </a:stretch>
        </p:blipFill>
        <p:spPr>
          <a:xfrm>
            <a:off x="154954" y="1475928"/>
            <a:ext cx="11828743" cy="3991689"/>
          </a:xfrm>
          <a:prstGeom prst="rect">
            <a:avLst/>
          </a:prstGeom>
        </p:spPr>
      </p:pic>
      <p:sp>
        <p:nvSpPr>
          <p:cNvPr id="11" name="Título 2"/>
          <p:cNvSpPr>
            <a:spLocks noGrp="1"/>
          </p:cNvSpPr>
          <p:nvPr>
            <p:ph type="title"/>
          </p:nvPr>
        </p:nvSpPr>
        <p:spPr/>
        <p:txBody>
          <a:bodyPr/>
          <a:lstStyle/>
          <a:p>
            <a:r>
              <a:rPr lang="pt-BR"/>
              <a:t>Análise do Preço Horário – 1ª Semana – Abril</a:t>
            </a:r>
          </a:p>
        </p:txBody>
      </p:sp>
      <p:sp>
        <p:nvSpPr>
          <p:cNvPr id="7" name="CaixaDeTexto 6"/>
          <p:cNvSpPr txBox="1"/>
          <p:nvPr/>
        </p:nvSpPr>
        <p:spPr>
          <a:xfrm>
            <a:off x="579437" y="1027402"/>
            <a:ext cx="6263316" cy="3751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8" tIns="35718" rIns="35718" bIns="35718" numCol="1" spcCol="38100" rtlCol="0" anchor="ctr">
            <a:spAutoFit/>
          </a:bodyPr>
          <a:lstStyle/>
          <a:p>
            <a:pPr algn="l"/>
            <a:r>
              <a:rPr lang="pt-BR" sz="1969" b="1">
                <a:solidFill>
                  <a:srgbClr val="102E66"/>
                </a:solidFill>
                <a:latin typeface="Calibri" panose="020F0502020204030204" pitchFamily="34" charset="0"/>
              </a:rPr>
              <a:t>PLD Horário – Sudeste/Centro-Oeste, Sul, Nordeste e Norte</a:t>
            </a:r>
          </a:p>
        </p:txBody>
      </p:sp>
      <p:sp>
        <p:nvSpPr>
          <p:cNvPr id="15" name="CaixaDeTexto 14">
            <a:extLst>
              <a:ext uri="{FF2B5EF4-FFF2-40B4-BE49-F238E27FC236}">
                <a16:creationId xmlns:a16="http://schemas.microsoft.com/office/drawing/2014/main" id="{327A7DB2-29F3-4A44-ADA9-F7804C2B067E}"/>
              </a:ext>
            </a:extLst>
          </p:cNvPr>
          <p:cNvSpPr txBox="1"/>
          <p:nvPr/>
        </p:nvSpPr>
        <p:spPr>
          <a:xfrm>
            <a:off x="5121422" y="1823572"/>
            <a:ext cx="2259065" cy="287130"/>
          </a:xfrm>
          <a:prstGeom prst="rect">
            <a:avLst/>
          </a:prstGeom>
          <a:noFill/>
        </p:spPr>
        <p:txBody>
          <a:bodyPr wrap="square" rtlCol="0">
            <a:spAutoFit/>
          </a:bodyPr>
          <a:lstStyle/>
          <a:p>
            <a:pPr algn="ctr"/>
            <a:r>
              <a:rPr lang="pt-BR" sz="1266" b="1"/>
              <a:t>PLD vale/pico</a:t>
            </a:r>
            <a:r>
              <a:rPr lang="pt-BR" sz="1266"/>
              <a:t> R$ 55,70/MWh</a:t>
            </a:r>
          </a:p>
        </p:txBody>
      </p:sp>
      <p:pic>
        <p:nvPicPr>
          <p:cNvPr id="12" name="Imagem 11">
            <a:extLst>
              <a:ext uri="{FF2B5EF4-FFF2-40B4-BE49-F238E27FC236}">
                <a16:creationId xmlns:a16="http://schemas.microsoft.com/office/drawing/2014/main" id="{F60F2C07-EFC7-4414-9FBC-1AA9D481D070}"/>
              </a:ext>
            </a:extLst>
          </p:cNvPr>
          <p:cNvPicPr>
            <a:picLocks noChangeAspect="1"/>
          </p:cNvPicPr>
          <p:nvPr/>
        </p:nvPicPr>
        <p:blipFill>
          <a:blip r:embed="rId3"/>
          <a:stretch>
            <a:fillRect/>
          </a:stretch>
        </p:blipFill>
        <p:spPr>
          <a:xfrm>
            <a:off x="4114799" y="5435911"/>
            <a:ext cx="4272313" cy="1383989"/>
          </a:xfrm>
          <a:prstGeom prst="rect">
            <a:avLst/>
          </a:prstGeom>
        </p:spPr>
      </p:pic>
    </p:spTree>
    <p:extLst>
      <p:ext uri="{BB962C8B-B14F-4D97-AF65-F5344CB8AC3E}">
        <p14:creationId xmlns:p14="http://schemas.microsoft.com/office/powerpoint/2010/main" val="316132947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4215515C-3DD8-4D4A-AF12-F4CE5833A2D4}"/>
              </a:ext>
            </a:extLst>
          </p:cNvPr>
          <p:cNvPicPr>
            <a:picLocks noChangeAspect="1"/>
          </p:cNvPicPr>
          <p:nvPr/>
        </p:nvPicPr>
        <p:blipFill>
          <a:blip r:embed="rId2"/>
          <a:stretch>
            <a:fillRect/>
          </a:stretch>
        </p:blipFill>
        <p:spPr>
          <a:xfrm>
            <a:off x="40880" y="1448545"/>
            <a:ext cx="12074920" cy="3910128"/>
          </a:xfrm>
          <a:prstGeom prst="rect">
            <a:avLst/>
          </a:prstGeom>
        </p:spPr>
      </p:pic>
      <p:pic>
        <p:nvPicPr>
          <p:cNvPr id="3" name="Imagem 2">
            <a:extLst>
              <a:ext uri="{FF2B5EF4-FFF2-40B4-BE49-F238E27FC236}">
                <a16:creationId xmlns:a16="http://schemas.microsoft.com/office/drawing/2014/main" id="{7D36F23E-5C3A-4E5B-A789-A3BC5BE40252}"/>
              </a:ext>
            </a:extLst>
          </p:cNvPr>
          <p:cNvPicPr>
            <a:picLocks noChangeAspect="1"/>
          </p:cNvPicPr>
          <p:nvPr/>
        </p:nvPicPr>
        <p:blipFill>
          <a:blip r:embed="rId3"/>
          <a:stretch>
            <a:fillRect/>
          </a:stretch>
        </p:blipFill>
        <p:spPr>
          <a:xfrm>
            <a:off x="3822772" y="5565273"/>
            <a:ext cx="3907987" cy="1119943"/>
          </a:xfrm>
          <a:prstGeom prst="rect">
            <a:avLst/>
          </a:prstGeom>
        </p:spPr>
      </p:pic>
      <p:sp>
        <p:nvSpPr>
          <p:cNvPr id="11" name="Título 2"/>
          <p:cNvSpPr>
            <a:spLocks noGrp="1"/>
          </p:cNvSpPr>
          <p:nvPr>
            <p:ph type="title"/>
          </p:nvPr>
        </p:nvSpPr>
        <p:spPr/>
        <p:txBody>
          <a:bodyPr/>
          <a:lstStyle/>
          <a:p>
            <a:r>
              <a:rPr lang="pt-BR"/>
              <a:t>Análise do Preço Horário – 2ª Semana – Abril</a:t>
            </a:r>
          </a:p>
        </p:txBody>
      </p:sp>
      <p:sp>
        <p:nvSpPr>
          <p:cNvPr id="7" name="CaixaDeTexto 6"/>
          <p:cNvSpPr txBox="1"/>
          <p:nvPr/>
        </p:nvSpPr>
        <p:spPr>
          <a:xfrm>
            <a:off x="579437" y="1027402"/>
            <a:ext cx="2808267" cy="3751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8" tIns="35718" rIns="35718" bIns="35718" numCol="1" spcCol="38100" rtlCol="0" anchor="ctr">
            <a:spAutoFit/>
          </a:bodyPr>
          <a:lstStyle/>
          <a:p>
            <a:pPr algn="l"/>
            <a:r>
              <a:rPr lang="pt-BR" sz="1969" b="1">
                <a:solidFill>
                  <a:srgbClr val="102E66"/>
                </a:solidFill>
                <a:latin typeface="Calibri" panose="020F0502020204030204" pitchFamily="34" charset="0"/>
              </a:rPr>
              <a:t>Balanço Energético do SIN</a:t>
            </a:r>
          </a:p>
        </p:txBody>
      </p:sp>
      <p:sp>
        <p:nvSpPr>
          <p:cNvPr id="12" name="Retângulo 11">
            <a:extLst>
              <a:ext uri="{FF2B5EF4-FFF2-40B4-BE49-F238E27FC236}">
                <a16:creationId xmlns:a16="http://schemas.microsoft.com/office/drawing/2014/main" id="{8C588011-BF48-4715-8EC9-9E2E9E441533}"/>
              </a:ext>
            </a:extLst>
          </p:cNvPr>
          <p:cNvSpPr/>
          <p:nvPr/>
        </p:nvSpPr>
        <p:spPr>
          <a:xfrm>
            <a:off x="8447863" y="5659341"/>
            <a:ext cx="3050119" cy="391468"/>
          </a:xfrm>
          <a:prstGeom prst="rect">
            <a:avLst/>
          </a:prstGeom>
          <a:no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66">
                <a:solidFill>
                  <a:schemeClr val="tx1"/>
                </a:solidFill>
              </a:rPr>
              <a:t>Geração Média de UNSI nos últimos 5 anos:</a:t>
            </a:r>
          </a:p>
          <a:p>
            <a:pPr algn="ctr"/>
            <a:r>
              <a:rPr lang="pt-BR" sz="1266" b="1">
                <a:solidFill>
                  <a:schemeClr val="tx1"/>
                </a:solidFill>
              </a:rPr>
              <a:t>14.903 </a:t>
            </a:r>
            <a:r>
              <a:rPr lang="pt-BR" sz="1266" b="1" err="1">
                <a:solidFill>
                  <a:schemeClr val="tx1"/>
                </a:solidFill>
              </a:rPr>
              <a:t>MWmed</a:t>
            </a:r>
            <a:endParaRPr lang="pt-BR" sz="1266" b="1">
              <a:solidFill>
                <a:schemeClr val="tx1"/>
              </a:solidFill>
            </a:endParaRPr>
          </a:p>
        </p:txBody>
      </p:sp>
      <p:cxnSp>
        <p:nvCxnSpPr>
          <p:cNvPr id="13" name="Conector de Seta Reta 12">
            <a:extLst>
              <a:ext uri="{FF2B5EF4-FFF2-40B4-BE49-F238E27FC236}">
                <a16:creationId xmlns:a16="http://schemas.microsoft.com/office/drawing/2014/main" id="{93374CEB-0546-4E4B-9E2D-E1D1545E07CB}"/>
              </a:ext>
            </a:extLst>
          </p:cNvPr>
          <p:cNvCxnSpPr>
            <a:cxnSpLocks/>
          </p:cNvCxnSpPr>
          <p:nvPr/>
        </p:nvCxnSpPr>
        <p:spPr>
          <a:xfrm flipV="1">
            <a:off x="6900358" y="5801039"/>
            <a:ext cx="1531344" cy="497018"/>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Conector de Seta Reta 14">
            <a:extLst>
              <a:ext uri="{FF2B5EF4-FFF2-40B4-BE49-F238E27FC236}">
                <a16:creationId xmlns:a16="http://schemas.microsoft.com/office/drawing/2014/main" id="{5E65899E-5E92-408B-8DD5-338DFC2701DB}"/>
              </a:ext>
            </a:extLst>
          </p:cNvPr>
          <p:cNvCxnSpPr>
            <a:cxnSpLocks/>
          </p:cNvCxnSpPr>
          <p:nvPr/>
        </p:nvCxnSpPr>
        <p:spPr>
          <a:xfrm flipV="1">
            <a:off x="7652084" y="6344035"/>
            <a:ext cx="849836" cy="807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7" name="Retângulo 16">
            <a:extLst>
              <a:ext uri="{FF2B5EF4-FFF2-40B4-BE49-F238E27FC236}">
                <a16:creationId xmlns:a16="http://schemas.microsoft.com/office/drawing/2014/main" id="{5BFEED0B-4D3F-4AC9-A2A7-7A13201F3DE0}"/>
              </a:ext>
            </a:extLst>
          </p:cNvPr>
          <p:cNvSpPr/>
          <p:nvPr/>
        </p:nvSpPr>
        <p:spPr>
          <a:xfrm>
            <a:off x="7811676" y="6154427"/>
            <a:ext cx="588765" cy="197678"/>
          </a:xfrm>
          <a:prstGeom prst="rect">
            <a:avLst/>
          </a:prstGeom>
          <a:noFill/>
          <a:ln w="381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125" b="1">
                <a:solidFill>
                  <a:schemeClr val="tx1"/>
                </a:solidFill>
              </a:rPr>
              <a:t>98%</a:t>
            </a:r>
          </a:p>
        </p:txBody>
      </p:sp>
      <p:sp>
        <p:nvSpPr>
          <p:cNvPr id="18" name="Retângulo 17">
            <a:extLst>
              <a:ext uri="{FF2B5EF4-FFF2-40B4-BE49-F238E27FC236}">
                <a16:creationId xmlns:a16="http://schemas.microsoft.com/office/drawing/2014/main" id="{322A0B7E-74AE-403B-AF82-50E3D9BB3378}"/>
              </a:ext>
            </a:extLst>
          </p:cNvPr>
          <p:cNvSpPr/>
          <p:nvPr/>
        </p:nvSpPr>
        <p:spPr>
          <a:xfrm>
            <a:off x="7811676" y="5940742"/>
            <a:ext cx="542451" cy="190010"/>
          </a:xfrm>
          <a:prstGeom prst="rect">
            <a:avLst/>
          </a:prstGeom>
          <a:noFill/>
          <a:ln w="381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125" b="1">
                <a:solidFill>
                  <a:schemeClr val="tx1"/>
                </a:solidFill>
              </a:rPr>
              <a:t>98%</a:t>
            </a:r>
          </a:p>
        </p:txBody>
      </p:sp>
      <p:sp>
        <p:nvSpPr>
          <p:cNvPr id="19" name="Retângulo 18">
            <a:extLst>
              <a:ext uri="{FF2B5EF4-FFF2-40B4-BE49-F238E27FC236}">
                <a16:creationId xmlns:a16="http://schemas.microsoft.com/office/drawing/2014/main" id="{E6327A69-0FCD-4627-B326-1145D8A141EF}"/>
              </a:ext>
            </a:extLst>
          </p:cNvPr>
          <p:cNvSpPr/>
          <p:nvPr/>
        </p:nvSpPr>
        <p:spPr>
          <a:xfrm>
            <a:off x="8501920" y="6154428"/>
            <a:ext cx="2503958" cy="391468"/>
          </a:xfrm>
          <a:prstGeom prst="rect">
            <a:avLst/>
          </a:prstGeom>
          <a:no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66">
                <a:solidFill>
                  <a:schemeClr val="tx1"/>
                </a:solidFill>
              </a:rPr>
              <a:t>Carga Média do DECOMP: </a:t>
            </a:r>
          </a:p>
          <a:p>
            <a:pPr algn="ctr"/>
            <a:r>
              <a:rPr lang="pt-BR" sz="1266" b="1">
                <a:solidFill>
                  <a:schemeClr val="tx1"/>
                </a:solidFill>
              </a:rPr>
              <a:t>74.541 </a:t>
            </a:r>
            <a:r>
              <a:rPr lang="pt-BR" sz="1266" b="1" err="1">
                <a:solidFill>
                  <a:schemeClr val="tx1"/>
                </a:solidFill>
              </a:rPr>
              <a:t>MWmed</a:t>
            </a:r>
            <a:endParaRPr lang="pt-BR" sz="1266" b="1">
              <a:solidFill>
                <a:schemeClr val="tx1"/>
              </a:solidFill>
            </a:endParaRPr>
          </a:p>
        </p:txBody>
      </p:sp>
    </p:spTree>
    <p:extLst>
      <p:ext uri="{BB962C8B-B14F-4D97-AF65-F5344CB8AC3E}">
        <p14:creationId xmlns:p14="http://schemas.microsoft.com/office/powerpoint/2010/main" val="30160389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1C6F24-78C2-4F05-A5F4-E3763FDEEB9B}"/>
              </a:ext>
            </a:extLst>
          </p:cNvPr>
          <p:cNvSpPr>
            <a:spLocks noGrp="1"/>
          </p:cNvSpPr>
          <p:nvPr>
            <p:ph type="title"/>
          </p:nvPr>
        </p:nvSpPr>
        <p:spPr/>
        <p:txBody>
          <a:bodyPr/>
          <a:lstStyle/>
          <a:p>
            <a:r>
              <a:rPr lang="pt-BR"/>
              <a:t>Leilão de Reserva de Capacidade </a:t>
            </a:r>
          </a:p>
        </p:txBody>
      </p:sp>
      <p:sp>
        <p:nvSpPr>
          <p:cNvPr id="3" name="Espaço Reservado para Texto 2">
            <a:extLst>
              <a:ext uri="{FF2B5EF4-FFF2-40B4-BE49-F238E27FC236}">
                <a16:creationId xmlns:a16="http://schemas.microsoft.com/office/drawing/2014/main" id="{BCA9F6D4-B241-4CC0-83A8-4F47A47F0263}"/>
              </a:ext>
            </a:extLst>
          </p:cNvPr>
          <p:cNvSpPr>
            <a:spLocks noGrp="1"/>
          </p:cNvSpPr>
          <p:nvPr>
            <p:ph idx="1"/>
          </p:nvPr>
        </p:nvSpPr>
        <p:spPr/>
        <p:txBody>
          <a:bodyPr/>
          <a:lstStyle/>
          <a:p>
            <a:pPr marL="0" indent="0">
              <a:buNone/>
            </a:pPr>
            <a:r>
              <a:rPr lang="pt-BR" sz="1600"/>
              <a:t>Despacho da ANEEL nº 908 de 01 de abril de 2022 </a:t>
            </a:r>
          </a:p>
          <a:p>
            <a:pPr>
              <a:buFont typeface="Wingdings" panose="05000000000000000000" pitchFamily="2" charset="2"/>
              <a:buChar char="Ø"/>
            </a:pPr>
            <a:r>
              <a:rPr lang="pt-BR" sz="1600"/>
              <a:t> Decide </a:t>
            </a:r>
            <a:r>
              <a:rPr lang="pt-BR" sz="1600" u="sng"/>
              <a:t>invalidar</a:t>
            </a:r>
            <a:r>
              <a:rPr lang="pt-BR" sz="1600"/>
              <a:t> a habilitação das Proponentes Vendedoras das seguinte usinas: </a:t>
            </a:r>
          </a:p>
        </p:txBody>
      </p:sp>
      <p:graphicFrame>
        <p:nvGraphicFramePr>
          <p:cNvPr id="9" name="Objeto 8">
            <a:extLst>
              <a:ext uri="{FF2B5EF4-FFF2-40B4-BE49-F238E27FC236}">
                <a16:creationId xmlns:a16="http://schemas.microsoft.com/office/drawing/2014/main" id="{25176236-CE67-4568-A953-4FD3A804EF34}"/>
              </a:ext>
            </a:extLst>
          </p:cNvPr>
          <p:cNvGraphicFramePr>
            <a:graphicFrameLocks noChangeAspect="1"/>
          </p:cNvGraphicFramePr>
          <p:nvPr/>
        </p:nvGraphicFramePr>
        <p:xfrm>
          <a:off x="1936750" y="1437251"/>
          <a:ext cx="8015288" cy="4841875"/>
        </p:xfrm>
        <a:graphic>
          <a:graphicData uri="http://schemas.openxmlformats.org/presentationml/2006/ole">
            <mc:AlternateContent xmlns:mc="http://schemas.openxmlformats.org/markup-compatibility/2006">
              <mc:Choice xmlns:v="urn:schemas-microsoft-com:vml" Requires="v">
                <p:oleObj spid="_x0000_s71681" name="Worksheet" r:id="rId3" imgW="6781593" imgH="4099665" progId="Excel.Sheet.12">
                  <p:embed/>
                </p:oleObj>
              </mc:Choice>
              <mc:Fallback>
                <p:oleObj name="Worksheet" r:id="rId3" imgW="6781593" imgH="4099665" progId="Excel.Sheet.12">
                  <p:embed/>
                  <p:pic>
                    <p:nvPicPr>
                      <p:cNvPr id="9" name="Objeto 8">
                        <a:extLst>
                          <a:ext uri="{FF2B5EF4-FFF2-40B4-BE49-F238E27FC236}">
                            <a16:creationId xmlns:a16="http://schemas.microsoft.com/office/drawing/2014/main" id="{25176236-CE67-4568-A953-4FD3A804EF34}"/>
                          </a:ext>
                        </a:extLst>
                      </p:cNvPr>
                      <p:cNvPicPr/>
                      <p:nvPr/>
                    </p:nvPicPr>
                    <p:blipFill>
                      <a:blip r:embed="rId4"/>
                      <a:stretch>
                        <a:fillRect/>
                      </a:stretch>
                    </p:blipFill>
                    <p:spPr>
                      <a:xfrm>
                        <a:off x="1936750" y="1437251"/>
                        <a:ext cx="8015288" cy="4841875"/>
                      </a:xfrm>
                      <a:prstGeom prst="rect">
                        <a:avLst/>
                      </a:prstGeom>
                    </p:spPr>
                  </p:pic>
                </p:oleObj>
              </mc:Fallback>
            </mc:AlternateContent>
          </a:graphicData>
        </a:graphic>
      </p:graphicFrame>
    </p:spTree>
    <p:extLst>
      <p:ext uri="{BB962C8B-B14F-4D97-AF65-F5344CB8AC3E}">
        <p14:creationId xmlns:p14="http://schemas.microsoft.com/office/powerpoint/2010/main" val="310389478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a:extLst>
              <a:ext uri="{FF2B5EF4-FFF2-40B4-BE49-F238E27FC236}">
                <a16:creationId xmlns:a16="http://schemas.microsoft.com/office/drawing/2014/main" id="{0FF22B34-2118-4B50-B20D-F6C72C91E31F}"/>
              </a:ext>
            </a:extLst>
          </p:cNvPr>
          <p:cNvPicPr>
            <a:picLocks noChangeAspect="1"/>
          </p:cNvPicPr>
          <p:nvPr/>
        </p:nvPicPr>
        <p:blipFill>
          <a:blip r:embed="rId2"/>
          <a:stretch>
            <a:fillRect/>
          </a:stretch>
        </p:blipFill>
        <p:spPr>
          <a:xfrm>
            <a:off x="4176570" y="5606544"/>
            <a:ext cx="3790410" cy="927943"/>
          </a:xfrm>
          <a:prstGeom prst="rect">
            <a:avLst/>
          </a:prstGeom>
        </p:spPr>
      </p:pic>
      <p:pic>
        <p:nvPicPr>
          <p:cNvPr id="3" name="Imagem 2">
            <a:extLst>
              <a:ext uri="{FF2B5EF4-FFF2-40B4-BE49-F238E27FC236}">
                <a16:creationId xmlns:a16="http://schemas.microsoft.com/office/drawing/2014/main" id="{F4CE9BD3-9D82-46D9-A161-B17D50F31683}"/>
              </a:ext>
            </a:extLst>
          </p:cNvPr>
          <p:cNvPicPr>
            <a:picLocks noChangeAspect="1"/>
          </p:cNvPicPr>
          <p:nvPr/>
        </p:nvPicPr>
        <p:blipFill>
          <a:blip r:embed="rId3"/>
          <a:stretch>
            <a:fillRect/>
          </a:stretch>
        </p:blipFill>
        <p:spPr>
          <a:xfrm>
            <a:off x="0" y="1773792"/>
            <a:ext cx="11567220" cy="3771285"/>
          </a:xfrm>
          <a:prstGeom prst="rect">
            <a:avLst/>
          </a:prstGeom>
        </p:spPr>
      </p:pic>
      <p:sp>
        <p:nvSpPr>
          <p:cNvPr id="11" name="Título 2"/>
          <p:cNvSpPr>
            <a:spLocks noGrp="1"/>
          </p:cNvSpPr>
          <p:nvPr>
            <p:ph type="title"/>
          </p:nvPr>
        </p:nvSpPr>
        <p:spPr/>
        <p:txBody>
          <a:bodyPr/>
          <a:lstStyle/>
          <a:p>
            <a:r>
              <a:rPr lang="pt-BR"/>
              <a:t>Análise do Preço Horário – 2ª Semana – Abril</a:t>
            </a:r>
          </a:p>
        </p:txBody>
      </p:sp>
      <p:sp>
        <p:nvSpPr>
          <p:cNvPr id="7" name="CaixaDeTexto 6"/>
          <p:cNvSpPr txBox="1"/>
          <p:nvPr/>
        </p:nvSpPr>
        <p:spPr>
          <a:xfrm>
            <a:off x="579606" y="1027471"/>
            <a:ext cx="2570572" cy="3751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7" tIns="35717" rIns="35717" bIns="35717" numCol="1" spcCol="38100" rtlCol="0" anchor="ctr">
            <a:spAutoFit/>
          </a:bodyPr>
          <a:lstStyle/>
          <a:p>
            <a:pPr algn="l"/>
            <a:r>
              <a:rPr lang="pt-BR" sz="1969" b="1">
                <a:solidFill>
                  <a:srgbClr val="102E66"/>
                </a:solidFill>
                <a:latin typeface="Calibri" panose="020F0502020204030204" pitchFamily="34" charset="0"/>
              </a:rPr>
              <a:t>Geração de UNSI do SIN</a:t>
            </a:r>
          </a:p>
        </p:txBody>
      </p:sp>
      <p:sp>
        <p:nvSpPr>
          <p:cNvPr id="20" name="CaixaDeTexto 19">
            <a:extLst>
              <a:ext uri="{FF2B5EF4-FFF2-40B4-BE49-F238E27FC236}">
                <a16:creationId xmlns:a16="http://schemas.microsoft.com/office/drawing/2014/main" id="{3FC222BF-EEED-4865-AEDE-6C11BEB59D6F}"/>
              </a:ext>
            </a:extLst>
          </p:cNvPr>
          <p:cNvSpPr txBox="1"/>
          <p:nvPr/>
        </p:nvSpPr>
        <p:spPr>
          <a:xfrm>
            <a:off x="1109520" y="1533682"/>
            <a:ext cx="1252330" cy="338554"/>
          </a:xfrm>
          <a:prstGeom prst="rect">
            <a:avLst/>
          </a:prstGeom>
          <a:noFill/>
          <a:ln>
            <a:solidFill>
              <a:schemeClr val="tx1"/>
            </a:solidFill>
          </a:ln>
        </p:spPr>
        <p:txBody>
          <a:bodyPr wrap="square" rtlCol="0">
            <a:spAutoFit/>
          </a:bodyPr>
          <a:lstStyle/>
          <a:p>
            <a:pPr algn="ctr"/>
            <a:r>
              <a:rPr lang="pt-BR" sz="1600" u="none" strike="noStrike">
                <a:effectLst/>
              </a:rPr>
              <a:t>14.263</a:t>
            </a:r>
            <a:r>
              <a:rPr lang="pt-BR" sz="1600"/>
              <a:t> MW</a:t>
            </a:r>
          </a:p>
        </p:txBody>
      </p:sp>
      <p:sp>
        <p:nvSpPr>
          <p:cNvPr id="21" name="CaixaDeTexto 20">
            <a:extLst>
              <a:ext uri="{FF2B5EF4-FFF2-40B4-BE49-F238E27FC236}">
                <a16:creationId xmlns:a16="http://schemas.microsoft.com/office/drawing/2014/main" id="{C6D93D19-0D21-4F73-82D2-9FC671089F6C}"/>
              </a:ext>
            </a:extLst>
          </p:cNvPr>
          <p:cNvSpPr txBox="1"/>
          <p:nvPr/>
        </p:nvSpPr>
        <p:spPr>
          <a:xfrm>
            <a:off x="2544068" y="1533682"/>
            <a:ext cx="1252330" cy="338554"/>
          </a:xfrm>
          <a:prstGeom prst="rect">
            <a:avLst/>
          </a:prstGeom>
          <a:noFill/>
          <a:ln>
            <a:solidFill>
              <a:schemeClr val="tx1"/>
            </a:solidFill>
          </a:ln>
        </p:spPr>
        <p:txBody>
          <a:bodyPr wrap="square" rtlCol="0">
            <a:spAutoFit/>
          </a:bodyPr>
          <a:lstStyle/>
          <a:p>
            <a:pPr algn="ctr"/>
            <a:r>
              <a:rPr lang="pt-BR" sz="1600" u="none" strike="noStrike">
                <a:effectLst/>
              </a:rPr>
              <a:t>16.934</a:t>
            </a:r>
            <a:r>
              <a:rPr lang="pt-BR" sz="1600"/>
              <a:t> MW</a:t>
            </a:r>
          </a:p>
        </p:txBody>
      </p:sp>
      <p:sp>
        <p:nvSpPr>
          <p:cNvPr id="22" name="CaixaDeTexto 21">
            <a:extLst>
              <a:ext uri="{FF2B5EF4-FFF2-40B4-BE49-F238E27FC236}">
                <a16:creationId xmlns:a16="http://schemas.microsoft.com/office/drawing/2014/main" id="{EE6D9620-3AE0-4C52-AD74-14E21B1A3791}"/>
              </a:ext>
            </a:extLst>
          </p:cNvPr>
          <p:cNvSpPr txBox="1"/>
          <p:nvPr/>
        </p:nvSpPr>
        <p:spPr>
          <a:xfrm>
            <a:off x="3978616" y="1523743"/>
            <a:ext cx="1252330" cy="338554"/>
          </a:xfrm>
          <a:prstGeom prst="rect">
            <a:avLst/>
          </a:prstGeom>
          <a:noFill/>
          <a:ln>
            <a:solidFill>
              <a:schemeClr val="tx1"/>
            </a:solidFill>
          </a:ln>
        </p:spPr>
        <p:txBody>
          <a:bodyPr wrap="square" rtlCol="0">
            <a:spAutoFit/>
          </a:bodyPr>
          <a:lstStyle/>
          <a:p>
            <a:pPr algn="ctr"/>
            <a:r>
              <a:rPr lang="pt-BR" sz="1600" u="none" strike="noStrike">
                <a:effectLst/>
              </a:rPr>
              <a:t>15.372</a:t>
            </a:r>
            <a:r>
              <a:rPr lang="pt-BR" sz="1600"/>
              <a:t> MW</a:t>
            </a:r>
          </a:p>
        </p:txBody>
      </p:sp>
      <p:sp>
        <p:nvSpPr>
          <p:cNvPr id="23" name="CaixaDeTexto 22">
            <a:extLst>
              <a:ext uri="{FF2B5EF4-FFF2-40B4-BE49-F238E27FC236}">
                <a16:creationId xmlns:a16="http://schemas.microsoft.com/office/drawing/2014/main" id="{C93BD137-F03A-4A78-915D-88F7C8DD117C}"/>
              </a:ext>
            </a:extLst>
          </p:cNvPr>
          <p:cNvSpPr txBox="1"/>
          <p:nvPr/>
        </p:nvSpPr>
        <p:spPr>
          <a:xfrm>
            <a:off x="5374994" y="1518774"/>
            <a:ext cx="1252330" cy="338554"/>
          </a:xfrm>
          <a:prstGeom prst="rect">
            <a:avLst/>
          </a:prstGeom>
          <a:noFill/>
          <a:ln>
            <a:solidFill>
              <a:schemeClr val="tx1"/>
            </a:solidFill>
          </a:ln>
        </p:spPr>
        <p:txBody>
          <a:bodyPr wrap="square" rtlCol="0">
            <a:spAutoFit/>
          </a:bodyPr>
          <a:lstStyle/>
          <a:p>
            <a:pPr algn="ctr"/>
            <a:r>
              <a:rPr lang="pt-BR" sz="1600" u="none" strike="noStrike">
                <a:effectLst/>
              </a:rPr>
              <a:t>14.137</a:t>
            </a:r>
            <a:r>
              <a:rPr lang="pt-BR" sz="1600"/>
              <a:t> MW</a:t>
            </a:r>
          </a:p>
        </p:txBody>
      </p:sp>
      <p:sp>
        <p:nvSpPr>
          <p:cNvPr id="24" name="CaixaDeTexto 23">
            <a:extLst>
              <a:ext uri="{FF2B5EF4-FFF2-40B4-BE49-F238E27FC236}">
                <a16:creationId xmlns:a16="http://schemas.microsoft.com/office/drawing/2014/main" id="{4122CADE-9EEB-4E62-8683-52079CED5595}"/>
              </a:ext>
            </a:extLst>
          </p:cNvPr>
          <p:cNvSpPr txBox="1"/>
          <p:nvPr/>
        </p:nvSpPr>
        <p:spPr>
          <a:xfrm>
            <a:off x="6887468" y="1523743"/>
            <a:ext cx="1252330" cy="338554"/>
          </a:xfrm>
          <a:prstGeom prst="rect">
            <a:avLst/>
          </a:prstGeom>
          <a:noFill/>
          <a:ln>
            <a:solidFill>
              <a:schemeClr val="tx1"/>
            </a:solidFill>
          </a:ln>
        </p:spPr>
        <p:txBody>
          <a:bodyPr wrap="square" rtlCol="0">
            <a:spAutoFit/>
          </a:bodyPr>
          <a:lstStyle/>
          <a:p>
            <a:pPr algn="ctr"/>
            <a:r>
              <a:rPr lang="pt-BR" sz="1600" u="none" strike="noStrike">
                <a:effectLst/>
              </a:rPr>
              <a:t>13.378</a:t>
            </a:r>
            <a:r>
              <a:rPr lang="pt-BR" sz="1600"/>
              <a:t> MW</a:t>
            </a:r>
          </a:p>
        </p:txBody>
      </p:sp>
      <p:sp>
        <p:nvSpPr>
          <p:cNvPr id="25" name="CaixaDeTexto 24">
            <a:extLst>
              <a:ext uri="{FF2B5EF4-FFF2-40B4-BE49-F238E27FC236}">
                <a16:creationId xmlns:a16="http://schemas.microsoft.com/office/drawing/2014/main" id="{C86CC674-5C1D-463C-83AA-C6EB663FE046}"/>
              </a:ext>
            </a:extLst>
          </p:cNvPr>
          <p:cNvSpPr txBox="1"/>
          <p:nvPr/>
        </p:nvSpPr>
        <p:spPr>
          <a:xfrm>
            <a:off x="8392974" y="1523743"/>
            <a:ext cx="1252330" cy="338554"/>
          </a:xfrm>
          <a:prstGeom prst="rect">
            <a:avLst/>
          </a:prstGeom>
          <a:noFill/>
          <a:ln>
            <a:solidFill>
              <a:schemeClr val="tx1"/>
            </a:solidFill>
          </a:ln>
        </p:spPr>
        <p:txBody>
          <a:bodyPr wrap="square" rtlCol="0">
            <a:spAutoFit/>
          </a:bodyPr>
          <a:lstStyle/>
          <a:p>
            <a:pPr algn="ctr"/>
            <a:r>
              <a:rPr lang="pt-BR" sz="1600" u="none" strike="noStrike">
                <a:effectLst/>
              </a:rPr>
              <a:t>13.643</a:t>
            </a:r>
            <a:r>
              <a:rPr lang="pt-BR" sz="1600"/>
              <a:t> MW</a:t>
            </a:r>
          </a:p>
        </p:txBody>
      </p:sp>
      <p:sp>
        <p:nvSpPr>
          <p:cNvPr id="26" name="CaixaDeTexto 25">
            <a:extLst>
              <a:ext uri="{FF2B5EF4-FFF2-40B4-BE49-F238E27FC236}">
                <a16:creationId xmlns:a16="http://schemas.microsoft.com/office/drawing/2014/main" id="{8E285B2B-2266-43D3-B2FB-2BED69D7C4AA}"/>
              </a:ext>
            </a:extLst>
          </p:cNvPr>
          <p:cNvSpPr txBox="1"/>
          <p:nvPr/>
        </p:nvSpPr>
        <p:spPr>
          <a:xfrm>
            <a:off x="9865692" y="1523743"/>
            <a:ext cx="1252330" cy="338554"/>
          </a:xfrm>
          <a:prstGeom prst="rect">
            <a:avLst/>
          </a:prstGeom>
          <a:noFill/>
          <a:ln>
            <a:solidFill>
              <a:schemeClr val="tx1"/>
            </a:solidFill>
          </a:ln>
        </p:spPr>
        <p:txBody>
          <a:bodyPr wrap="square" rtlCol="0">
            <a:spAutoFit/>
          </a:bodyPr>
          <a:lstStyle/>
          <a:p>
            <a:pPr algn="ctr"/>
            <a:r>
              <a:rPr lang="pt-BR" sz="1600" u="none" strike="noStrike">
                <a:effectLst/>
              </a:rPr>
              <a:t>14.234</a:t>
            </a:r>
            <a:r>
              <a:rPr lang="pt-BR" sz="1600"/>
              <a:t> MW</a:t>
            </a:r>
          </a:p>
        </p:txBody>
      </p:sp>
    </p:spTree>
    <p:extLst>
      <p:ext uri="{BB962C8B-B14F-4D97-AF65-F5344CB8AC3E}">
        <p14:creationId xmlns:p14="http://schemas.microsoft.com/office/powerpoint/2010/main" val="106132351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E9243C16-AC0E-49BB-BBF3-47D3AB1BC2CD}"/>
              </a:ext>
            </a:extLst>
          </p:cNvPr>
          <p:cNvPicPr>
            <a:picLocks noChangeAspect="1"/>
          </p:cNvPicPr>
          <p:nvPr/>
        </p:nvPicPr>
        <p:blipFill>
          <a:blip r:embed="rId2"/>
          <a:stretch>
            <a:fillRect/>
          </a:stretch>
        </p:blipFill>
        <p:spPr>
          <a:xfrm>
            <a:off x="0" y="1437972"/>
            <a:ext cx="11983698" cy="4006321"/>
          </a:xfrm>
          <a:prstGeom prst="rect">
            <a:avLst/>
          </a:prstGeom>
        </p:spPr>
      </p:pic>
      <p:sp>
        <p:nvSpPr>
          <p:cNvPr id="11" name="Título 2"/>
          <p:cNvSpPr>
            <a:spLocks noGrp="1"/>
          </p:cNvSpPr>
          <p:nvPr>
            <p:ph type="title"/>
          </p:nvPr>
        </p:nvSpPr>
        <p:spPr/>
        <p:txBody>
          <a:bodyPr/>
          <a:lstStyle/>
          <a:p>
            <a:r>
              <a:rPr lang="pt-BR"/>
              <a:t>Análise do Preço Horário – 2ª Semana – Abril</a:t>
            </a:r>
          </a:p>
        </p:txBody>
      </p:sp>
      <p:sp>
        <p:nvSpPr>
          <p:cNvPr id="7" name="CaixaDeTexto 6"/>
          <p:cNvSpPr txBox="1"/>
          <p:nvPr/>
        </p:nvSpPr>
        <p:spPr>
          <a:xfrm>
            <a:off x="579437" y="1027402"/>
            <a:ext cx="6263316" cy="3751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8" tIns="35718" rIns="35718" bIns="35718" numCol="1" spcCol="38100" rtlCol="0" anchor="ctr">
            <a:spAutoFit/>
          </a:bodyPr>
          <a:lstStyle/>
          <a:p>
            <a:pPr algn="l"/>
            <a:r>
              <a:rPr lang="pt-BR" sz="1969" b="1">
                <a:solidFill>
                  <a:srgbClr val="102E66"/>
                </a:solidFill>
                <a:latin typeface="Calibri" panose="020F0502020204030204" pitchFamily="34" charset="0"/>
              </a:rPr>
              <a:t>PLD Horário – Sudeste/Centro-Oeste, Sul, Nordeste e Norte</a:t>
            </a:r>
          </a:p>
        </p:txBody>
      </p:sp>
      <p:sp>
        <p:nvSpPr>
          <p:cNvPr id="15" name="CaixaDeTexto 14">
            <a:extLst>
              <a:ext uri="{FF2B5EF4-FFF2-40B4-BE49-F238E27FC236}">
                <a16:creationId xmlns:a16="http://schemas.microsoft.com/office/drawing/2014/main" id="{327A7DB2-29F3-4A44-ADA9-F7804C2B067E}"/>
              </a:ext>
            </a:extLst>
          </p:cNvPr>
          <p:cNvSpPr txBox="1"/>
          <p:nvPr/>
        </p:nvSpPr>
        <p:spPr>
          <a:xfrm>
            <a:off x="5246489" y="1803240"/>
            <a:ext cx="2259065" cy="287130"/>
          </a:xfrm>
          <a:prstGeom prst="rect">
            <a:avLst/>
          </a:prstGeom>
          <a:noFill/>
        </p:spPr>
        <p:txBody>
          <a:bodyPr wrap="square" rtlCol="0">
            <a:spAutoFit/>
          </a:bodyPr>
          <a:lstStyle/>
          <a:p>
            <a:pPr algn="ctr"/>
            <a:r>
              <a:rPr lang="pt-BR" sz="1266" b="1"/>
              <a:t>PLD vale/pico</a:t>
            </a:r>
            <a:r>
              <a:rPr lang="pt-BR" sz="1266"/>
              <a:t> R$ 55,70/MWh</a:t>
            </a:r>
          </a:p>
        </p:txBody>
      </p:sp>
      <p:pic>
        <p:nvPicPr>
          <p:cNvPr id="12" name="Imagem 11">
            <a:extLst>
              <a:ext uri="{FF2B5EF4-FFF2-40B4-BE49-F238E27FC236}">
                <a16:creationId xmlns:a16="http://schemas.microsoft.com/office/drawing/2014/main" id="{F60F2C07-EFC7-4414-9FBC-1AA9D481D070}"/>
              </a:ext>
            </a:extLst>
          </p:cNvPr>
          <p:cNvPicPr>
            <a:picLocks noChangeAspect="1"/>
          </p:cNvPicPr>
          <p:nvPr/>
        </p:nvPicPr>
        <p:blipFill>
          <a:blip r:embed="rId3"/>
          <a:stretch>
            <a:fillRect/>
          </a:stretch>
        </p:blipFill>
        <p:spPr>
          <a:xfrm>
            <a:off x="4114799" y="5435911"/>
            <a:ext cx="4272313" cy="1383989"/>
          </a:xfrm>
          <a:prstGeom prst="rect">
            <a:avLst/>
          </a:prstGeom>
        </p:spPr>
      </p:pic>
    </p:spTree>
    <p:extLst>
      <p:ext uri="{BB962C8B-B14F-4D97-AF65-F5344CB8AC3E}">
        <p14:creationId xmlns:p14="http://schemas.microsoft.com/office/powerpoint/2010/main" val="228917325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4C89CE10-3AD5-4AC2-B464-3E8C21BA7ED1}"/>
              </a:ext>
            </a:extLst>
          </p:cNvPr>
          <p:cNvPicPr>
            <a:picLocks noChangeAspect="1"/>
          </p:cNvPicPr>
          <p:nvPr/>
        </p:nvPicPr>
        <p:blipFill>
          <a:blip r:embed="rId2"/>
          <a:stretch>
            <a:fillRect/>
          </a:stretch>
        </p:blipFill>
        <p:spPr>
          <a:xfrm>
            <a:off x="0" y="1190754"/>
            <a:ext cx="12018248" cy="5066052"/>
          </a:xfrm>
          <a:prstGeom prst="rect">
            <a:avLst/>
          </a:prstGeom>
        </p:spPr>
      </p:pic>
      <p:sp>
        <p:nvSpPr>
          <p:cNvPr id="11" name="Título 2"/>
          <p:cNvSpPr>
            <a:spLocks noGrp="1"/>
          </p:cNvSpPr>
          <p:nvPr>
            <p:ph type="title"/>
          </p:nvPr>
        </p:nvSpPr>
        <p:spPr/>
        <p:txBody>
          <a:bodyPr/>
          <a:lstStyle/>
          <a:p>
            <a:r>
              <a:rPr lang="pt-BR"/>
              <a:t>Análise do Preço Horário – 2ª Semana – Abril</a:t>
            </a:r>
          </a:p>
        </p:txBody>
      </p:sp>
      <p:sp>
        <p:nvSpPr>
          <p:cNvPr id="7" name="CaixaDeTexto 6"/>
          <p:cNvSpPr txBox="1"/>
          <p:nvPr/>
        </p:nvSpPr>
        <p:spPr>
          <a:xfrm>
            <a:off x="498080" y="596531"/>
            <a:ext cx="4563299" cy="3751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8" tIns="35718" rIns="35718" bIns="35718" numCol="1" spcCol="38100" rtlCol="0" anchor="ctr">
            <a:spAutoFit/>
          </a:bodyPr>
          <a:lstStyle/>
          <a:p>
            <a:pPr algn="l"/>
            <a:r>
              <a:rPr lang="pt-BR" sz="1969" b="1">
                <a:solidFill>
                  <a:srgbClr val="102E66"/>
                </a:solidFill>
                <a:latin typeface="Calibri" panose="020F0502020204030204" pitchFamily="34" charset="0"/>
              </a:rPr>
              <a:t>Carga líquida – Sudeste/Centro-Oeste e Sul</a:t>
            </a:r>
          </a:p>
        </p:txBody>
      </p:sp>
      <p:sp>
        <p:nvSpPr>
          <p:cNvPr id="8" name="CaixaDeTexto 7">
            <a:extLst>
              <a:ext uri="{FF2B5EF4-FFF2-40B4-BE49-F238E27FC236}">
                <a16:creationId xmlns:a16="http://schemas.microsoft.com/office/drawing/2014/main" id="{85A7D7A7-6486-4BD2-BA7A-435AE59B1784}"/>
              </a:ext>
            </a:extLst>
          </p:cNvPr>
          <p:cNvSpPr txBox="1"/>
          <p:nvPr/>
        </p:nvSpPr>
        <p:spPr>
          <a:xfrm>
            <a:off x="9829802" y="3429000"/>
            <a:ext cx="819614" cy="250902"/>
          </a:xfrm>
          <a:prstGeom prst="rect">
            <a:avLst/>
          </a:prstGeom>
          <a:solidFill>
            <a:schemeClr val="bg1"/>
          </a:solidFill>
          <a:ln>
            <a:solidFill>
              <a:schemeClr val="tx1"/>
            </a:solidFill>
          </a:ln>
        </p:spPr>
        <p:txBody>
          <a:bodyPr wrap="square" rtlCol="0">
            <a:spAutoFit/>
          </a:bodyPr>
          <a:lstStyle/>
          <a:p>
            <a:r>
              <a:rPr lang="pt-BR" sz="1000" b="1"/>
              <a:t>41.628 MW</a:t>
            </a:r>
          </a:p>
        </p:txBody>
      </p:sp>
      <p:sp>
        <p:nvSpPr>
          <p:cNvPr id="10" name="CaixaDeTexto 9">
            <a:extLst>
              <a:ext uri="{FF2B5EF4-FFF2-40B4-BE49-F238E27FC236}">
                <a16:creationId xmlns:a16="http://schemas.microsoft.com/office/drawing/2014/main" id="{3F38957D-FA17-4C70-B2B6-7E7BA073B6C5}"/>
              </a:ext>
            </a:extLst>
          </p:cNvPr>
          <p:cNvSpPr txBox="1"/>
          <p:nvPr/>
        </p:nvSpPr>
        <p:spPr>
          <a:xfrm>
            <a:off x="8276065" y="3429000"/>
            <a:ext cx="819614" cy="250902"/>
          </a:xfrm>
          <a:prstGeom prst="rect">
            <a:avLst/>
          </a:prstGeom>
          <a:solidFill>
            <a:schemeClr val="bg1"/>
          </a:solidFill>
          <a:ln>
            <a:solidFill>
              <a:schemeClr val="tx1"/>
            </a:solidFill>
          </a:ln>
        </p:spPr>
        <p:txBody>
          <a:bodyPr wrap="square" rtlCol="0">
            <a:spAutoFit/>
          </a:bodyPr>
          <a:lstStyle/>
          <a:p>
            <a:r>
              <a:rPr lang="pt-BR" sz="1000" b="1"/>
              <a:t>41.620 MW</a:t>
            </a:r>
          </a:p>
        </p:txBody>
      </p:sp>
      <p:sp>
        <p:nvSpPr>
          <p:cNvPr id="12" name="CaixaDeTexto 11">
            <a:extLst>
              <a:ext uri="{FF2B5EF4-FFF2-40B4-BE49-F238E27FC236}">
                <a16:creationId xmlns:a16="http://schemas.microsoft.com/office/drawing/2014/main" id="{FE5DAF49-ECAA-49D4-A8CD-4C0429889C1F}"/>
              </a:ext>
            </a:extLst>
          </p:cNvPr>
          <p:cNvSpPr txBox="1"/>
          <p:nvPr/>
        </p:nvSpPr>
        <p:spPr>
          <a:xfrm>
            <a:off x="6722328" y="3429000"/>
            <a:ext cx="819614" cy="250902"/>
          </a:xfrm>
          <a:prstGeom prst="rect">
            <a:avLst/>
          </a:prstGeom>
          <a:solidFill>
            <a:schemeClr val="bg1"/>
          </a:solidFill>
          <a:ln>
            <a:solidFill>
              <a:schemeClr val="tx1"/>
            </a:solidFill>
          </a:ln>
        </p:spPr>
        <p:txBody>
          <a:bodyPr wrap="square" rtlCol="0">
            <a:spAutoFit/>
          </a:bodyPr>
          <a:lstStyle/>
          <a:p>
            <a:r>
              <a:rPr lang="pt-BR" sz="1000" b="1"/>
              <a:t>41.783 MW</a:t>
            </a:r>
          </a:p>
        </p:txBody>
      </p:sp>
      <p:sp>
        <p:nvSpPr>
          <p:cNvPr id="13" name="CaixaDeTexto 12">
            <a:extLst>
              <a:ext uri="{FF2B5EF4-FFF2-40B4-BE49-F238E27FC236}">
                <a16:creationId xmlns:a16="http://schemas.microsoft.com/office/drawing/2014/main" id="{E1031434-2D93-4463-AAB5-4E92363E1F82}"/>
              </a:ext>
            </a:extLst>
          </p:cNvPr>
          <p:cNvSpPr txBox="1"/>
          <p:nvPr/>
        </p:nvSpPr>
        <p:spPr>
          <a:xfrm>
            <a:off x="5109120" y="3429000"/>
            <a:ext cx="819614" cy="250902"/>
          </a:xfrm>
          <a:prstGeom prst="rect">
            <a:avLst/>
          </a:prstGeom>
          <a:solidFill>
            <a:schemeClr val="bg1"/>
          </a:solidFill>
          <a:ln>
            <a:solidFill>
              <a:schemeClr val="tx1"/>
            </a:solidFill>
          </a:ln>
        </p:spPr>
        <p:txBody>
          <a:bodyPr wrap="square" rtlCol="0">
            <a:spAutoFit/>
          </a:bodyPr>
          <a:lstStyle/>
          <a:p>
            <a:r>
              <a:rPr lang="pt-BR" sz="1000" b="1"/>
              <a:t>41.885 MW</a:t>
            </a:r>
          </a:p>
        </p:txBody>
      </p:sp>
      <p:sp>
        <p:nvSpPr>
          <p:cNvPr id="14" name="CaixaDeTexto 13">
            <a:extLst>
              <a:ext uri="{FF2B5EF4-FFF2-40B4-BE49-F238E27FC236}">
                <a16:creationId xmlns:a16="http://schemas.microsoft.com/office/drawing/2014/main" id="{29DE640A-9B70-40F0-83DE-06950FB8290E}"/>
              </a:ext>
            </a:extLst>
          </p:cNvPr>
          <p:cNvSpPr txBox="1"/>
          <p:nvPr/>
        </p:nvSpPr>
        <p:spPr>
          <a:xfrm>
            <a:off x="3689161" y="3679902"/>
            <a:ext cx="819614" cy="250902"/>
          </a:xfrm>
          <a:prstGeom prst="rect">
            <a:avLst/>
          </a:prstGeom>
          <a:solidFill>
            <a:schemeClr val="bg1"/>
          </a:solidFill>
          <a:ln>
            <a:solidFill>
              <a:schemeClr val="tx1"/>
            </a:solidFill>
          </a:ln>
        </p:spPr>
        <p:txBody>
          <a:bodyPr wrap="square" rtlCol="0">
            <a:spAutoFit/>
          </a:bodyPr>
          <a:lstStyle/>
          <a:p>
            <a:r>
              <a:rPr lang="pt-BR" sz="1000" b="1"/>
              <a:t>37.651 MW</a:t>
            </a:r>
          </a:p>
        </p:txBody>
      </p:sp>
      <p:sp>
        <p:nvSpPr>
          <p:cNvPr id="15" name="CaixaDeTexto 14">
            <a:extLst>
              <a:ext uri="{FF2B5EF4-FFF2-40B4-BE49-F238E27FC236}">
                <a16:creationId xmlns:a16="http://schemas.microsoft.com/office/drawing/2014/main" id="{217B93F7-DDDA-4955-BB0E-7BE7DA59DFA7}"/>
              </a:ext>
            </a:extLst>
          </p:cNvPr>
          <p:cNvSpPr txBox="1"/>
          <p:nvPr/>
        </p:nvSpPr>
        <p:spPr>
          <a:xfrm>
            <a:off x="2503415" y="3851566"/>
            <a:ext cx="819614" cy="250902"/>
          </a:xfrm>
          <a:prstGeom prst="rect">
            <a:avLst/>
          </a:prstGeom>
          <a:solidFill>
            <a:schemeClr val="bg1"/>
          </a:solidFill>
          <a:ln>
            <a:solidFill>
              <a:schemeClr val="tx1"/>
            </a:solidFill>
          </a:ln>
        </p:spPr>
        <p:txBody>
          <a:bodyPr wrap="square" rtlCol="0">
            <a:spAutoFit/>
          </a:bodyPr>
          <a:lstStyle/>
          <a:p>
            <a:r>
              <a:rPr lang="pt-BR" sz="1000" b="1"/>
              <a:t>32.714 MW</a:t>
            </a:r>
          </a:p>
        </p:txBody>
      </p:sp>
      <p:sp>
        <p:nvSpPr>
          <p:cNvPr id="16" name="CaixaDeTexto 15">
            <a:extLst>
              <a:ext uri="{FF2B5EF4-FFF2-40B4-BE49-F238E27FC236}">
                <a16:creationId xmlns:a16="http://schemas.microsoft.com/office/drawing/2014/main" id="{0511FC6C-36E3-4979-A2E3-6500213BD7B6}"/>
              </a:ext>
            </a:extLst>
          </p:cNvPr>
          <p:cNvSpPr txBox="1"/>
          <p:nvPr/>
        </p:nvSpPr>
        <p:spPr>
          <a:xfrm>
            <a:off x="893922" y="3501184"/>
            <a:ext cx="819614" cy="250902"/>
          </a:xfrm>
          <a:prstGeom prst="rect">
            <a:avLst/>
          </a:prstGeom>
          <a:solidFill>
            <a:schemeClr val="bg1"/>
          </a:solidFill>
          <a:ln>
            <a:solidFill>
              <a:schemeClr val="tx1"/>
            </a:solidFill>
          </a:ln>
        </p:spPr>
        <p:txBody>
          <a:bodyPr wrap="square" rtlCol="0">
            <a:spAutoFit/>
          </a:bodyPr>
          <a:lstStyle/>
          <a:p>
            <a:r>
              <a:rPr lang="pt-BR" sz="1000" b="1"/>
              <a:t>39.409 MW</a:t>
            </a:r>
          </a:p>
        </p:txBody>
      </p:sp>
    </p:spTree>
    <p:extLst>
      <p:ext uri="{BB962C8B-B14F-4D97-AF65-F5344CB8AC3E}">
        <p14:creationId xmlns:p14="http://schemas.microsoft.com/office/powerpoint/2010/main" val="9199788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3A94EB01-915A-40DC-BFE8-936E113332A7}"/>
              </a:ext>
            </a:extLst>
          </p:cNvPr>
          <p:cNvPicPr>
            <a:picLocks noChangeAspect="1"/>
          </p:cNvPicPr>
          <p:nvPr/>
        </p:nvPicPr>
        <p:blipFill>
          <a:blip r:embed="rId2"/>
          <a:stretch>
            <a:fillRect/>
          </a:stretch>
        </p:blipFill>
        <p:spPr>
          <a:xfrm>
            <a:off x="54482" y="1237786"/>
            <a:ext cx="11963766" cy="4984334"/>
          </a:xfrm>
          <a:prstGeom prst="rect">
            <a:avLst/>
          </a:prstGeom>
        </p:spPr>
      </p:pic>
      <p:sp>
        <p:nvSpPr>
          <p:cNvPr id="11" name="Título 2"/>
          <p:cNvSpPr>
            <a:spLocks noGrp="1"/>
          </p:cNvSpPr>
          <p:nvPr>
            <p:ph type="title"/>
          </p:nvPr>
        </p:nvSpPr>
        <p:spPr/>
        <p:txBody>
          <a:bodyPr/>
          <a:lstStyle/>
          <a:p>
            <a:r>
              <a:rPr lang="pt-BR"/>
              <a:t>Análise do Preço Horário – 2ª Semana – Abril</a:t>
            </a:r>
          </a:p>
        </p:txBody>
      </p:sp>
      <p:sp>
        <p:nvSpPr>
          <p:cNvPr id="7" name="CaixaDeTexto 6"/>
          <p:cNvSpPr txBox="1"/>
          <p:nvPr/>
        </p:nvSpPr>
        <p:spPr>
          <a:xfrm>
            <a:off x="498080" y="596531"/>
            <a:ext cx="5466944" cy="3751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8" tIns="35718" rIns="35718" bIns="35718" numCol="1" spcCol="38100" rtlCol="0" anchor="ctr">
            <a:spAutoFit/>
          </a:bodyPr>
          <a:lstStyle/>
          <a:p>
            <a:pPr algn="l"/>
            <a:r>
              <a:rPr lang="pt-BR" sz="1969" b="1" err="1">
                <a:solidFill>
                  <a:srgbClr val="102E66"/>
                </a:solidFill>
                <a:latin typeface="Calibri" panose="020F0502020204030204" pitchFamily="34" charset="0"/>
              </a:rPr>
              <a:t>Vertimento</a:t>
            </a:r>
            <a:r>
              <a:rPr lang="pt-BR" sz="1969" b="1">
                <a:solidFill>
                  <a:srgbClr val="102E66"/>
                </a:solidFill>
                <a:latin typeface="Calibri" panose="020F0502020204030204" pitchFamily="34" charset="0"/>
              </a:rPr>
              <a:t> </a:t>
            </a:r>
            <a:r>
              <a:rPr lang="pt-BR" sz="1969" b="1" err="1">
                <a:solidFill>
                  <a:srgbClr val="102E66"/>
                </a:solidFill>
                <a:latin typeface="Calibri" panose="020F0502020204030204" pitchFamily="34" charset="0"/>
              </a:rPr>
              <a:t>Turbinável</a:t>
            </a:r>
            <a:r>
              <a:rPr lang="pt-BR" sz="1969" b="1">
                <a:solidFill>
                  <a:srgbClr val="102E66"/>
                </a:solidFill>
                <a:latin typeface="Calibri" panose="020F0502020204030204" pitchFamily="34" charset="0"/>
              </a:rPr>
              <a:t>– Sudeste/Centro-Oeste e Sul</a:t>
            </a:r>
          </a:p>
        </p:txBody>
      </p:sp>
      <p:sp>
        <p:nvSpPr>
          <p:cNvPr id="5" name="CaixaDeTexto 4">
            <a:extLst>
              <a:ext uri="{FF2B5EF4-FFF2-40B4-BE49-F238E27FC236}">
                <a16:creationId xmlns:a16="http://schemas.microsoft.com/office/drawing/2014/main" id="{72C89366-391C-448B-9009-48681E31B66C}"/>
              </a:ext>
            </a:extLst>
          </p:cNvPr>
          <p:cNvSpPr txBox="1"/>
          <p:nvPr/>
        </p:nvSpPr>
        <p:spPr>
          <a:xfrm>
            <a:off x="5508961" y="5951564"/>
            <a:ext cx="819614" cy="270556"/>
          </a:xfrm>
          <a:prstGeom prst="rect">
            <a:avLst/>
          </a:prstGeom>
          <a:solidFill>
            <a:schemeClr val="bg1"/>
          </a:solidFill>
        </p:spPr>
        <p:txBody>
          <a:bodyPr wrap="square" rtlCol="0">
            <a:spAutoFit/>
          </a:bodyPr>
          <a:lstStyle/>
          <a:p>
            <a:endParaRPr lang="pt-BR"/>
          </a:p>
        </p:txBody>
      </p:sp>
      <p:pic>
        <p:nvPicPr>
          <p:cNvPr id="9" name="Imagem 8">
            <a:extLst>
              <a:ext uri="{FF2B5EF4-FFF2-40B4-BE49-F238E27FC236}">
                <a16:creationId xmlns:a16="http://schemas.microsoft.com/office/drawing/2014/main" id="{4B3E7908-A3B2-4780-B1AE-41CF75801F46}"/>
              </a:ext>
            </a:extLst>
          </p:cNvPr>
          <p:cNvPicPr>
            <a:picLocks noChangeAspect="1"/>
          </p:cNvPicPr>
          <p:nvPr/>
        </p:nvPicPr>
        <p:blipFill>
          <a:blip r:embed="rId3"/>
          <a:stretch>
            <a:fillRect/>
          </a:stretch>
        </p:blipFill>
        <p:spPr>
          <a:xfrm>
            <a:off x="4572000" y="5963480"/>
            <a:ext cx="1662344" cy="185763"/>
          </a:xfrm>
          <a:prstGeom prst="rect">
            <a:avLst/>
          </a:prstGeom>
        </p:spPr>
      </p:pic>
    </p:spTree>
    <p:extLst>
      <p:ext uri="{BB962C8B-B14F-4D97-AF65-F5344CB8AC3E}">
        <p14:creationId xmlns:p14="http://schemas.microsoft.com/office/powerpoint/2010/main" val="429241736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F09F0A8C-2256-4F42-8134-EA81495CA638}"/>
              </a:ext>
            </a:extLst>
          </p:cNvPr>
          <p:cNvPicPr>
            <a:picLocks noChangeAspect="1"/>
          </p:cNvPicPr>
          <p:nvPr/>
        </p:nvPicPr>
        <p:blipFill>
          <a:blip r:embed="rId2"/>
          <a:stretch>
            <a:fillRect/>
          </a:stretch>
        </p:blipFill>
        <p:spPr>
          <a:xfrm>
            <a:off x="0" y="1384496"/>
            <a:ext cx="12115800" cy="3995957"/>
          </a:xfrm>
          <a:prstGeom prst="rect">
            <a:avLst/>
          </a:prstGeom>
        </p:spPr>
      </p:pic>
      <p:pic>
        <p:nvPicPr>
          <p:cNvPr id="3" name="Imagem 2">
            <a:extLst>
              <a:ext uri="{FF2B5EF4-FFF2-40B4-BE49-F238E27FC236}">
                <a16:creationId xmlns:a16="http://schemas.microsoft.com/office/drawing/2014/main" id="{AB9FF1FE-A342-4109-B82C-8BB63DB52DE3}"/>
              </a:ext>
            </a:extLst>
          </p:cNvPr>
          <p:cNvPicPr>
            <a:picLocks noChangeAspect="1"/>
          </p:cNvPicPr>
          <p:nvPr/>
        </p:nvPicPr>
        <p:blipFill>
          <a:blip r:embed="rId3"/>
          <a:stretch>
            <a:fillRect/>
          </a:stretch>
        </p:blipFill>
        <p:spPr>
          <a:xfrm>
            <a:off x="3822772" y="5571167"/>
            <a:ext cx="3887425" cy="1114050"/>
          </a:xfrm>
          <a:prstGeom prst="rect">
            <a:avLst/>
          </a:prstGeom>
        </p:spPr>
      </p:pic>
      <p:sp>
        <p:nvSpPr>
          <p:cNvPr id="11" name="Título 2"/>
          <p:cNvSpPr>
            <a:spLocks noGrp="1"/>
          </p:cNvSpPr>
          <p:nvPr>
            <p:ph type="title"/>
          </p:nvPr>
        </p:nvSpPr>
        <p:spPr/>
        <p:txBody>
          <a:bodyPr/>
          <a:lstStyle/>
          <a:p>
            <a:r>
              <a:rPr lang="pt-BR"/>
              <a:t>Análise do Preço Horário – 3ª Semana – Abril</a:t>
            </a:r>
          </a:p>
        </p:txBody>
      </p:sp>
      <p:sp>
        <p:nvSpPr>
          <p:cNvPr id="7" name="CaixaDeTexto 6"/>
          <p:cNvSpPr txBox="1"/>
          <p:nvPr/>
        </p:nvSpPr>
        <p:spPr>
          <a:xfrm>
            <a:off x="579437" y="1027402"/>
            <a:ext cx="2808267" cy="3751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8" tIns="35718" rIns="35718" bIns="35718" numCol="1" spcCol="38100" rtlCol="0" anchor="ctr">
            <a:spAutoFit/>
          </a:bodyPr>
          <a:lstStyle/>
          <a:p>
            <a:pPr algn="l"/>
            <a:r>
              <a:rPr lang="pt-BR" sz="1969" b="1">
                <a:solidFill>
                  <a:srgbClr val="102E66"/>
                </a:solidFill>
                <a:latin typeface="Calibri" panose="020F0502020204030204" pitchFamily="34" charset="0"/>
              </a:rPr>
              <a:t>Balanço Energético do SIN</a:t>
            </a:r>
          </a:p>
        </p:txBody>
      </p:sp>
      <p:sp>
        <p:nvSpPr>
          <p:cNvPr id="12" name="Retângulo 11">
            <a:extLst>
              <a:ext uri="{FF2B5EF4-FFF2-40B4-BE49-F238E27FC236}">
                <a16:creationId xmlns:a16="http://schemas.microsoft.com/office/drawing/2014/main" id="{8C588011-BF48-4715-8EC9-9E2E9E441533}"/>
              </a:ext>
            </a:extLst>
          </p:cNvPr>
          <p:cNvSpPr/>
          <p:nvPr/>
        </p:nvSpPr>
        <p:spPr>
          <a:xfrm>
            <a:off x="8447863" y="5659341"/>
            <a:ext cx="3050119" cy="391468"/>
          </a:xfrm>
          <a:prstGeom prst="rect">
            <a:avLst/>
          </a:prstGeom>
          <a:no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66">
                <a:solidFill>
                  <a:schemeClr val="tx1"/>
                </a:solidFill>
              </a:rPr>
              <a:t>Geração Média de UNSI nos últimos 5 anos:</a:t>
            </a:r>
          </a:p>
          <a:p>
            <a:pPr algn="ctr"/>
            <a:r>
              <a:rPr lang="pt-BR" sz="1266" b="1">
                <a:solidFill>
                  <a:schemeClr val="tx1"/>
                </a:solidFill>
              </a:rPr>
              <a:t>14.903 </a:t>
            </a:r>
            <a:r>
              <a:rPr lang="pt-BR" sz="1266" b="1" err="1">
                <a:solidFill>
                  <a:schemeClr val="tx1"/>
                </a:solidFill>
              </a:rPr>
              <a:t>MWmed</a:t>
            </a:r>
            <a:endParaRPr lang="pt-BR" sz="1266" b="1">
              <a:solidFill>
                <a:schemeClr val="tx1"/>
              </a:solidFill>
            </a:endParaRPr>
          </a:p>
        </p:txBody>
      </p:sp>
      <p:cxnSp>
        <p:nvCxnSpPr>
          <p:cNvPr id="13" name="Conector de Seta Reta 12">
            <a:extLst>
              <a:ext uri="{FF2B5EF4-FFF2-40B4-BE49-F238E27FC236}">
                <a16:creationId xmlns:a16="http://schemas.microsoft.com/office/drawing/2014/main" id="{93374CEB-0546-4E4B-9E2D-E1D1545E07CB}"/>
              </a:ext>
            </a:extLst>
          </p:cNvPr>
          <p:cNvCxnSpPr>
            <a:cxnSpLocks/>
          </p:cNvCxnSpPr>
          <p:nvPr/>
        </p:nvCxnSpPr>
        <p:spPr>
          <a:xfrm flipV="1">
            <a:off x="6900358" y="5801039"/>
            <a:ext cx="1531344" cy="497018"/>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Conector de Seta Reta 14">
            <a:extLst>
              <a:ext uri="{FF2B5EF4-FFF2-40B4-BE49-F238E27FC236}">
                <a16:creationId xmlns:a16="http://schemas.microsoft.com/office/drawing/2014/main" id="{5E65899E-5E92-408B-8DD5-338DFC2701DB}"/>
              </a:ext>
            </a:extLst>
          </p:cNvPr>
          <p:cNvCxnSpPr>
            <a:cxnSpLocks/>
          </p:cNvCxnSpPr>
          <p:nvPr/>
        </p:nvCxnSpPr>
        <p:spPr>
          <a:xfrm flipV="1">
            <a:off x="7652084" y="6344035"/>
            <a:ext cx="849836" cy="807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7" name="Retângulo 16">
            <a:extLst>
              <a:ext uri="{FF2B5EF4-FFF2-40B4-BE49-F238E27FC236}">
                <a16:creationId xmlns:a16="http://schemas.microsoft.com/office/drawing/2014/main" id="{5BFEED0B-4D3F-4AC9-A2A7-7A13201F3DE0}"/>
              </a:ext>
            </a:extLst>
          </p:cNvPr>
          <p:cNvSpPr/>
          <p:nvPr/>
        </p:nvSpPr>
        <p:spPr>
          <a:xfrm>
            <a:off x="7811676" y="6154427"/>
            <a:ext cx="588765" cy="197678"/>
          </a:xfrm>
          <a:prstGeom prst="rect">
            <a:avLst/>
          </a:prstGeom>
          <a:noFill/>
          <a:ln w="381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125" b="1">
                <a:solidFill>
                  <a:schemeClr val="tx1"/>
                </a:solidFill>
              </a:rPr>
              <a:t>102%</a:t>
            </a:r>
          </a:p>
        </p:txBody>
      </p:sp>
      <p:sp>
        <p:nvSpPr>
          <p:cNvPr id="18" name="Retângulo 17">
            <a:extLst>
              <a:ext uri="{FF2B5EF4-FFF2-40B4-BE49-F238E27FC236}">
                <a16:creationId xmlns:a16="http://schemas.microsoft.com/office/drawing/2014/main" id="{322A0B7E-74AE-403B-AF82-50E3D9BB3378}"/>
              </a:ext>
            </a:extLst>
          </p:cNvPr>
          <p:cNvSpPr/>
          <p:nvPr/>
        </p:nvSpPr>
        <p:spPr>
          <a:xfrm>
            <a:off x="7811676" y="5940742"/>
            <a:ext cx="542451" cy="190010"/>
          </a:xfrm>
          <a:prstGeom prst="rect">
            <a:avLst/>
          </a:prstGeom>
          <a:noFill/>
          <a:ln w="381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125" b="1">
                <a:solidFill>
                  <a:schemeClr val="tx1"/>
                </a:solidFill>
              </a:rPr>
              <a:t>81%</a:t>
            </a:r>
          </a:p>
        </p:txBody>
      </p:sp>
      <p:sp>
        <p:nvSpPr>
          <p:cNvPr id="19" name="Retângulo 18">
            <a:extLst>
              <a:ext uri="{FF2B5EF4-FFF2-40B4-BE49-F238E27FC236}">
                <a16:creationId xmlns:a16="http://schemas.microsoft.com/office/drawing/2014/main" id="{E6327A69-0FCD-4627-B326-1145D8A141EF}"/>
              </a:ext>
            </a:extLst>
          </p:cNvPr>
          <p:cNvSpPr/>
          <p:nvPr/>
        </p:nvSpPr>
        <p:spPr>
          <a:xfrm>
            <a:off x="8501920" y="6154428"/>
            <a:ext cx="2503958" cy="391468"/>
          </a:xfrm>
          <a:prstGeom prst="rect">
            <a:avLst/>
          </a:prstGeom>
          <a:no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266">
                <a:solidFill>
                  <a:schemeClr val="tx1"/>
                </a:solidFill>
              </a:rPr>
              <a:t>Carga Média do DECOMP: </a:t>
            </a:r>
          </a:p>
          <a:p>
            <a:pPr algn="ctr"/>
            <a:r>
              <a:rPr lang="pt-BR" sz="1266" b="1">
                <a:solidFill>
                  <a:schemeClr val="tx1"/>
                </a:solidFill>
              </a:rPr>
              <a:t>71.771 </a:t>
            </a:r>
            <a:r>
              <a:rPr lang="pt-BR" sz="1266" b="1" err="1">
                <a:solidFill>
                  <a:schemeClr val="tx1"/>
                </a:solidFill>
              </a:rPr>
              <a:t>MWmed</a:t>
            </a:r>
            <a:endParaRPr lang="pt-BR" sz="1266" b="1">
              <a:solidFill>
                <a:schemeClr val="tx1"/>
              </a:solidFill>
            </a:endParaRPr>
          </a:p>
        </p:txBody>
      </p:sp>
    </p:spTree>
    <p:extLst>
      <p:ext uri="{BB962C8B-B14F-4D97-AF65-F5344CB8AC3E}">
        <p14:creationId xmlns:p14="http://schemas.microsoft.com/office/powerpoint/2010/main" val="162819036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Gráfico 18">
            <a:extLst>
              <a:ext uri="{FF2B5EF4-FFF2-40B4-BE49-F238E27FC236}">
                <a16:creationId xmlns:a16="http://schemas.microsoft.com/office/drawing/2014/main" id="{C0138705-A3C9-45E1-A5BC-5477F94D7548}"/>
              </a:ext>
            </a:extLst>
          </p:cNvPr>
          <p:cNvGraphicFramePr>
            <a:graphicFrameLocks/>
          </p:cNvGraphicFramePr>
          <p:nvPr>
            <p:extLst>
              <p:ext uri="{D42A27DB-BD31-4B8C-83A1-F6EECF244321}">
                <p14:modId xmlns:p14="http://schemas.microsoft.com/office/powerpoint/2010/main" val="3483782982"/>
              </p:ext>
            </p:extLst>
          </p:nvPr>
        </p:nvGraphicFramePr>
        <p:xfrm>
          <a:off x="97961" y="1849217"/>
          <a:ext cx="11351917" cy="3607366"/>
        </p:xfrm>
        <a:graphic>
          <a:graphicData uri="http://schemas.openxmlformats.org/drawingml/2006/chart">
            <c:chart xmlns:c="http://schemas.openxmlformats.org/drawingml/2006/chart" xmlns:r="http://schemas.openxmlformats.org/officeDocument/2006/relationships" r:id="rId2"/>
          </a:graphicData>
        </a:graphic>
      </p:graphicFrame>
      <p:sp>
        <p:nvSpPr>
          <p:cNvPr id="11" name="Título 2"/>
          <p:cNvSpPr>
            <a:spLocks noGrp="1"/>
          </p:cNvSpPr>
          <p:nvPr>
            <p:ph type="title"/>
          </p:nvPr>
        </p:nvSpPr>
        <p:spPr/>
        <p:txBody>
          <a:bodyPr/>
          <a:lstStyle/>
          <a:p>
            <a:r>
              <a:rPr lang="pt-BR"/>
              <a:t>Análise do Preço Horário – 3ª Semana – Abril</a:t>
            </a:r>
          </a:p>
        </p:txBody>
      </p:sp>
      <p:sp>
        <p:nvSpPr>
          <p:cNvPr id="7" name="CaixaDeTexto 6"/>
          <p:cNvSpPr txBox="1"/>
          <p:nvPr/>
        </p:nvSpPr>
        <p:spPr>
          <a:xfrm>
            <a:off x="579606" y="1027471"/>
            <a:ext cx="2570572" cy="37516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7" tIns="35717" rIns="35717" bIns="35717" numCol="1" spcCol="38100" rtlCol="0" anchor="ctr">
            <a:spAutoFit/>
          </a:bodyPr>
          <a:lstStyle/>
          <a:p>
            <a:pPr algn="l"/>
            <a:r>
              <a:rPr lang="pt-BR" sz="1969" b="1">
                <a:solidFill>
                  <a:srgbClr val="102E66"/>
                </a:solidFill>
                <a:latin typeface="Calibri" panose="020F0502020204030204" pitchFamily="34" charset="0"/>
              </a:rPr>
              <a:t>Geração de UNSI do SIN</a:t>
            </a:r>
          </a:p>
        </p:txBody>
      </p:sp>
      <p:sp>
        <p:nvSpPr>
          <p:cNvPr id="10" name="CaixaDeTexto 9">
            <a:extLst>
              <a:ext uri="{FF2B5EF4-FFF2-40B4-BE49-F238E27FC236}">
                <a16:creationId xmlns:a16="http://schemas.microsoft.com/office/drawing/2014/main" id="{67B167B9-5436-4581-A5B7-537B775E73E9}"/>
              </a:ext>
            </a:extLst>
          </p:cNvPr>
          <p:cNvSpPr txBox="1"/>
          <p:nvPr/>
        </p:nvSpPr>
        <p:spPr>
          <a:xfrm>
            <a:off x="1059825" y="1533682"/>
            <a:ext cx="1252330" cy="338554"/>
          </a:xfrm>
          <a:prstGeom prst="rect">
            <a:avLst/>
          </a:prstGeom>
          <a:noFill/>
          <a:ln>
            <a:solidFill>
              <a:schemeClr val="tx1"/>
            </a:solidFill>
          </a:ln>
        </p:spPr>
        <p:txBody>
          <a:bodyPr wrap="square" rtlCol="0">
            <a:spAutoFit/>
          </a:bodyPr>
          <a:lstStyle/>
          <a:p>
            <a:pPr algn="ctr"/>
            <a:r>
              <a:rPr lang="pt-BR" sz="1600" u="none" strike="noStrike">
                <a:effectLst/>
              </a:rPr>
              <a:t>13.839</a:t>
            </a:r>
            <a:r>
              <a:rPr lang="pt-BR" sz="1600"/>
              <a:t> MW</a:t>
            </a:r>
          </a:p>
        </p:txBody>
      </p:sp>
      <p:sp>
        <p:nvSpPr>
          <p:cNvPr id="15" name="CaixaDeTexto 14">
            <a:extLst>
              <a:ext uri="{FF2B5EF4-FFF2-40B4-BE49-F238E27FC236}">
                <a16:creationId xmlns:a16="http://schemas.microsoft.com/office/drawing/2014/main" id="{E7124091-CDBD-4141-B5EC-E2911ED399D0}"/>
              </a:ext>
            </a:extLst>
          </p:cNvPr>
          <p:cNvSpPr txBox="1"/>
          <p:nvPr/>
        </p:nvSpPr>
        <p:spPr>
          <a:xfrm>
            <a:off x="2494373" y="1533682"/>
            <a:ext cx="1252330" cy="338554"/>
          </a:xfrm>
          <a:prstGeom prst="rect">
            <a:avLst/>
          </a:prstGeom>
          <a:noFill/>
          <a:ln>
            <a:solidFill>
              <a:schemeClr val="tx1"/>
            </a:solidFill>
          </a:ln>
        </p:spPr>
        <p:txBody>
          <a:bodyPr wrap="square" rtlCol="0">
            <a:spAutoFit/>
          </a:bodyPr>
          <a:lstStyle/>
          <a:p>
            <a:pPr algn="ctr"/>
            <a:r>
              <a:rPr lang="pt-BR" sz="1600" u="none" strike="noStrike">
                <a:effectLst/>
              </a:rPr>
              <a:t>12.546</a:t>
            </a:r>
            <a:r>
              <a:rPr lang="pt-BR" sz="1600"/>
              <a:t> MW</a:t>
            </a:r>
          </a:p>
        </p:txBody>
      </p:sp>
      <p:sp>
        <p:nvSpPr>
          <p:cNvPr id="16" name="CaixaDeTexto 15">
            <a:extLst>
              <a:ext uri="{FF2B5EF4-FFF2-40B4-BE49-F238E27FC236}">
                <a16:creationId xmlns:a16="http://schemas.microsoft.com/office/drawing/2014/main" id="{C210BB09-DAA7-4D4F-B72B-A37A485E92BD}"/>
              </a:ext>
            </a:extLst>
          </p:cNvPr>
          <p:cNvSpPr txBox="1"/>
          <p:nvPr/>
        </p:nvSpPr>
        <p:spPr>
          <a:xfrm>
            <a:off x="3928921" y="1523743"/>
            <a:ext cx="1252330" cy="338554"/>
          </a:xfrm>
          <a:prstGeom prst="rect">
            <a:avLst/>
          </a:prstGeom>
          <a:noFill/>
          <a:ln>
            <a:solidFill>
              <a:schemeClr val="tx1"/>
            </a:solidFill>
          </a:ln>
        </p:spPr>
        <p:txBody>
          <a:bodyPr wrap="square" rtlCol="0">
            <a:spAutoFit/>
          </a:bodyPr>
          <a:lstStyle/>
          <a:p>
            <a:pPr algn="ctr"/>
            <a:r>
              <a:rPr lang="pt-BR" sz="1600" u="none" strike="noStrike">
                <a:effectLst/>
              </a:rPr>
              <a:t>11.834</a:t>
            </a:r>
            <a:r>
              <a:rPr lang="pt-BR" sz="1600"/>
              <a:t> MW</a:t>
            </a:r>
          </a:p>
        </p:txBody>
      </p:sp>
      <p:sp>
        <p:nvSpPr>
          <p:cNvPr id="17" name="CaixaDeTexto 16">
            <a:extLst>
              <a:ext uri="{FF2B5EF4-FFF2-40B4-BE49-F238E27FC236}">
                <a16:creationId xmlns:a16="http://schemas.microsoft.com/office/drawing/2014/main" id="{1E8FF6FF-7224-466F-8DC3-527479B05BA1}"/>
              </a:ext>
            </a:extLst>
          </p:cNvPr>
          <p:cNvSpPr txBox="1"/>
          <p:nvPr/>
        </p:nvSpPr>
        <p:spPr>
          <a:xfrm>
            <a:off x="5325299" y="1518774"/>
            <a:ext cx="1252330" cy="338554"/>
          </a:xfrm>
          <a:prstGeom prst="rect">
            <a:avLst/>
          </a:prstGeom>
          <a:noFill/>
          <a:ln>
            <a:solidFill>
              <a:schemeClr val="tx1"/>
            </a:solidFill>
          </a:ln>
        </p:spPr>
        <p:txBody>
          <a:bodyPr wrap="square" rtlCol="0">
            <a:spAutoFit/>
          </a:bodyPr>
          <a:lstStyle/>
          <a:p>
            <a:pPr algn="ctr"/>
            <a:r>
              <a:rPr lang="pt-BR" sz="1600" u="none" strike="noStrike">
                <a:effectLst/>
              </a:rPr>
              <a:t>11.705</a:t>
            </a:r>
            <a:r>
              <a:rPr lang="pt-BR" sz="1600"/>
              <a:t> MW</a:t>
            </a:r>
          </a:p>
        </p:txBody>
      </p:sp>
      <p:sp>
        <p:nvSpPr>
          <p:cNvPr id="18" name="CaixaDeTexto 17">
            <a:extLst>
              <a:ext uri="{FF2B5EF4-FFF2-40B4-BE49-F238E27FC236}">
                <a16:creationId xmlns:a16="http://schemas.microsoft.com/office/drawing/2014/main" id="{07A5FBD7-58BB-4D79-886F-18C1F0233FB8}"/>
              </a:ext>
            </a:extLst>
          </p:cNvPr>
          <p:cNvSpPr txBox="1"/>
          <p:nvPr/>
        </p:nvSpPr>
        <p:spPr>
          <a:xfrm>
            <a:off x="6837773" y="1523743"/>
            <a:ext cx="1252330" cy="338554"/>
          </a:xfrm>
          <a:prstGeom prst="rect">
            <a:avLst/>
          </a:prstGeom>
          <a:noFill/>
          <a:ln>
            <a:solidFill>
              <a:schemeClr val="tx1"/>
            </a:solidFill>
          </a:ln>
        </p:spPr>
        <p:txBody>
          <a:bodyPr wrap="square" rtlCol="0">
            <a:spAutoFit/>
          </a:bodyPr>
          <a:lstStyle/>
          <a:p>
            <a:pPr algn="ctr"/>
            <a:r>
              <a:rPr lang="pt-BR" sz="1600" u="none" strike="noStrike">
                <a:effectLst/>
              </a:rPr>
              <a:t>10.632</a:t>
            </a:r>
            <a:r>
              <a:rPr lang="pt-BR" sz="1600"/>
              <a:t> MW</a:t>
            </a:r>
          </a:p>
        </p:txBody>
      </p:sp>
      <p:pic>
        <p:nvPicPr>
          <p:cNvPr id="6" name="Imagem 5">
            <a:extLst>
              <a:ext uri="{FF2B5EF4-FFF2-40B4-BE49-F238E27FC236}">
                <a16:creationId xmlns:a16="http://schemas.microsoft.com/office/drawing/2014/main" id="{282161A8-8698-4840-B023-871490166C50}"/>
              </a:ext>
            </a:extLst>
          </p:cNvPr>
          <p:cNvPicPr>
            <a:picLocks noChangeAspect="1"/>
          </p:cNvPicPr>
          <p:nvPr/>
        </p:nvPicPr>
        <p:blipFill>
          <a:blip r:embed="rId3"/>
          <a:stretch>
            <a:fillRect/>
          </a:stretch>
        </p:blipFill>
        <p:spPr>
          <a:xfrm>
            <a:off x="4107822" y="5603414"/>
            <a:ext cx="3790411" cy="927943"/>
          </a:xfrm>
          <a:prstGeom prst="rect">
            <a:avLst/>
          </a:prstGeom>
        </p:spPr>
      </p:pic>
    </p:spTree>
    <p:extLst>
      <p:ext uri="{BB962C8B-B14F-4D97-AF65-F5344CB8AC3E}">
        <p14:creationId xmlns:p14="http://schemas.microsoft.com/office/powerpoint/2010/main" val="18000141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45F9E85E-B806-417F-9B71-3690739C31FD}"/>
              </a:ext>
            </a:extLst>
          </p:cNvPr>
          <p:cNvPicPr>
            <a:picLocks noChangeAspect="1"/>
          </p:cNvPicPr>
          <p:nvPr/>
        </p:nvPicPr>
        <p:blipFill>
          <a:blip r:embed="rId2"/>
          <a:stretch>
            <a:fillRect/>
          </a:stretch>
        </p:blipFill>
        <p:spPr>
          <a:xfrm>
            <a:off x="0" y="1437972"/>
            <a:ext cx="11983698" cy="3989888"/>
          </a:xfrm>
          <a:prstGeom prst="rect">
            <a:avLst/>
          </a:prstGeom>
        </p:spPr>
      </p:pic>
      <p:sp>
        <p:nvSpPr>
          <p:cNvPr id="11" name="Título 2"/>
          <p:cNvSpPr>
            <a:spLocks noGrp="1"/>
          </p:cNvSpPr>
          <p:nvPr>
            <p:ph type="title"/>
          </p:nvPr>
        </p:nvSpPr>
        <p:spPr/>
        <p:txBody>
          <a:bodyPr/>
          <a:lstStyle/>
          <a:p>
            <a:r>
              <a:rPr lang="pt-BR"/>
              <a:t>Análise do Preço Horário – 3ª Semana – Abril</a:t>
            </a:r>
          </a:p>
        </p:txBody>
      </p:sp>
      <p:sp>
        <p:nvSpPr>
          <p:cNvPr id="7" name="CaixaDeTexto 6"/>
          <p:cNvSpPr txBox="1"/>
          <p:nvPr/>
        </p:nvSpPr>
        <p:spPr>
          <a:xfrm>
            <a:off x="579437" y="1027402"/>
            <a:ext cx="6263316" cy="3751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8" tIns="35718" rIns="35718" bIns="35718" numCol="1" spcCol="38100" rtlCol="0" anchor="ctr">
            <a:spAutoFit/>
          </a:bodyPr>
          <a:lstStyle/>
          <a:p>
            <a:pPr algn="l"/>
            <a:r>
              <a:rPr lang="pt-BR" sz="1969" b="1">
                <a:solidFill>
                  <a:srgbClr val="102E66"/>
                </a:solidFill>
                <a:latin typeface="Calibri" panose="020F0502020204030204" pitchFamily="34" charset="0"/>
              </a:rPr>
              <a:t>PLD Horário – Sudeste/Centro-Oeste, Sul, Nordeste e Norte</a:t>
            </a:r>
          </a:p>
        </p:txBody>
      </p:sp>
      <p:sp>
        <p:nvSpPr>
          <p:cNvPr id="15" name="CaixaDeTexto 14">
            <a:extLst>
              <a:ext uri="{FF2B5EF4-FFF2-40B4-BE49-F238E27FC236}">
                <a16:creationId xmlns:a16="http://schemas.microsoft.com/office/drawing/2014/main" id="{327A7DB2-29F3-4A44-ADA9-F7804C2B067E}"/>
              </a:ext>
            </a:extLst>
          </p:cNvPr>
          <p:cNvSpPr txBox="1"/>
          <p:nvPr/>
        </p:nvSpPr>
        <p:spPr>
          <a:xfrm>
            <a:off x="3339631" y="1823572"/>
            <a:ext cx="2259065" cy="287130"/>
          </a:xfrm>
          <a:prstGeom prst="rect">
            <a:avLst/>
          </a:prstGeom>
          <a:noFill/>
        </p:spPr>
        <p:txBody>
          <a:bodyPr wrap="square" rtlCol="0">
            <a:spAutoFit/>
          </a:bodyPr>
          <a:lstStyle/>
          <a:p>
            <a:pPr algn="ctr"/>
            <a:r>
              <a:rPr lang="pt-BR" sz="1266" b="1"/>
              <a:t>PLD vale/pico</a:t>
            </a:r>
            <a:r>
              <a:rPr lang="pt-BR" sz="1266"/>
              <a:t> R$ 55,70/MWh</a:t>
            </a:r>
          </a:p>
        </p:txBody>
      </p:sp>
      <p:pic>
        <p:nvPicPr>
          <p:cNvPr id="12" name="Imagem 11">
            <a:extLst>
              <a:ext uri="{FF2B5EF4-FFF2-40B4-BE49-F238E27FC236}">
                <a16:creationId xmlns:a16="http://schemas.microsoft.com/office/drawing/2014/main" id="{F60F2C07-EFC7-4414-9FBC-1AA9D481D070}"/>
              </a:ext>
            </a:extLst>
          </p:cNvPr>
          <p:cNvPicPr>
            <a:picLocks noChangeAspect="1"/>
          </p:cNvPicPr>
          <p:nvPr/>
        </p:nvPicPr>
        <p:blipFill>
          <a:blip r:embed="rId3"/>
          <a:stretch>
            <a:fillRect/>
          </a:stretch>
        </p:blipFill>
        <p:spPr>
          <a:xfrm>
            <a:off x="4114799" y="5435911"/>
            <a:ext cx="4272313" cy="1383989"/>
          </a:xfrm>
          <a:prstGeom prst="rect">
            <a:avLst/>
          </a:prstGeom>
        </p:spPr>
      </p:pic>
    </p:spTree>
    <p:extLst>
      <p:ext uri="{BB962C8B-B14F-4D97-AF65-F5344CB8AC3E}">
        <p14:creationId xmlns:p14="http://schemas.microsoft.com/office/powerpoint/2010/main" val="332239459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E2AE46D4-B897-4488-9B9B-B2FCD2C0E350}"/>
              </a:ext>
            </a:extLst>
          </p:cNvPr>
          <p:cNvPicPr>
            <a:picLocks noChangeAspect="1"/>
          </p:cNvPicPr>
          <p:nvPr/>
        </p:nvPicPr>
        <p:blipFill>
          <a:blip r:embed="rId2"/>
          <a:stretch>
            <a:fillRect/>
          </a:stretch>
        </p:blipFill>
        <p:spPr>
          <a:xfrm>
            <a:off x="173752" y="1190753"/>
            <a:ext cx="11844496" cy="5085846"/>
          </a:xfrm>
          <a:prstGeom prst="rect">
            <a:avLst/>
          </a:prstGeom>
        </p:spPr>
      </p:pic>
      <p:sp>
        <p:nvSpPr>
          <p:cNvPr id="11" name="Título 2"/>
          <p:cNvSpPr>
            <a:spLocks noGrp="1"/>
          </p:cNvSpPr>
          <p:nvPr>
            <p:ph type="title"/>
          </p:nvPr>
        </p:nvSpPr>
        <p:spPr/>
        <p:txBody>
          <a:bodyPr/>
          <a:lstStyle/>
          <a:p>
            <a:r>
              <a:rPr lang="pt-BR"/>
              <a:t>Análise do Preço Horário – 3ª Semana – Abril</a:t>
            </a:r>
          </a:p>
        </p:txBody>
      </p:sp>
      <p:sp>
        <p:nvSpPr>
          <p:cNvPr id="7" name="CaixaDeTexto 6"/>
          <p:cNvSpPr txBox="1"/>
          <p:nvPr/>
        </p:nvSpPr>
        <p:spPr>
          <a:xfrm>
            <a:off x="498080" y="596531"/>
            <a:ext cx="4563299" cy="3751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8" tIns="35718" rIns="35718" bIns="35718" numCol="1" spcCol="38100" rtlCol="0" anchor="ctr">
            <a:spAutoFit/>
          </a:bodyPr>
          <a:lstStyle/>
          <a:p>
            <a:pPr algn="l"/>
            <a:r>
              <a:rPr lang="pt-BR" sz="1969" b="1">
                <a:solidFill>
                  <a:srgbClr val="102E66"/>
                </a:solidFill>
                <a:latin typeface="Calibri" panose="020F0502020204030204" pitchFamily="34" charset="0"/>
              </a:rPr>
              <a:t>Carga líquida – Sudeste/Centro-Oeste e Sul</a:t>
            </a:r>
          </a:p>
        </p:txBody>
      </p:sp>
      <p:sp>
        <p:nvSpPr>
          <p:cNvPr id="12" name="CaixaDeTexto 11">
            <a:extLst>
              <a:ext uri="{FF2B5EF4-FFF2-40B4-BE49-F238E27FC236}">
                <a16:creationId xmlns:a16="http://schemas.microsoft.com/office/drawing/2014/main" id="{D9BCF0DE-AC53-41BE-BB50-FF2D0D055B1D}"/>
              </a:ext>
            </a:extLst>
          </p:cNvPr>
          <p:cNvSpPr txBox="1"/>
          <p:nvPr/>
        </p:nvSpPr>
        <p:spPr>
          <a:xfrm>
            <a:off x="6806403" y="3446025"/>
            <a:ext cx="819614" cy="250902"/>
          </a:xfrm>
          <a:prstGeom prst="rect">
            <a:avLst/>
          </a:prstGeom>
          <a:solidFill>
            <a:schemeClr val="bg1"/>
          </a:solidFill>
          <a:ln>
            <a:solidFill>
              <a:schemeClr val="tx1"/>
            </a:solidFill>
          </a:ln>
        </p:spPr>
        <p:txBody>
          <a:bodyPr wrap="square" rtlCol="0">
            <a:spAutoFit/>
          </a:bodyPr>
          <a:lstStyle/>
          <a:p>
            <a:r>
              <a:rPr lang="pt-BR" sz="1000" b="1"/>
              <a:t>41.326 MW</a:t>
            </a:r>
          </a:p>
        </p:txBody>
      </p:sp>
      <p:sp>
        <p:nvSpPr>
          <p:cNvPr id="15" name="CaixaDeTexto 14">
            <a:extLst>
              <a:ext uri="{FF2B5EF4-FFF2-40B4-BE49-F238E27FC236}">
                <a16:creationId xmlns:a16="http://schemas.microsoft.com/office/drawing/2014/main" id="{9DF8229A-C5E6-4260-BAB2-DC94514C8AA2}"/>
              </a:ext>
            </a:extLst>
          </p:cNvPr>
          <p:cNvSpPr txBox="1"/>
          <p:nvPr/>
        </p:nvSpPr>
        <p:spPr>
          <a:xfrm>
            <a:off x="5325841" y="3429000"/>
            <a:ext cx="819614" cy="250902"/>
          </a:xfrm>
          <a:prstGeom prst="rect">
            <a:avLst/>
          </a:prstGeom>
          <a:solidFill>
            <a:schemeClr val="bg1"/>
          </a:solidFill>
          <a:ln>
            <a:solidFill>
              <a:schemeClr val="tx1"/>
            </a:solidFill>
          </a:ln>
        </p:spPr>
        <p:txBody>
          <a:bodyPr wrap="square" rtlCol="0">
            <a:spAutoFit/>
          </a:bodyPr>
          <a:lstStyle/>
          <a:p>
            <a:r>
              <a:rPr lang="pt-BR" sz="1000" b="1"/>
              <a:t>42.111 MW</a:t>
            </a:r>
          </a:p>
        </p:txBody>
      </p:sp>
      <p:sp>
        <p:nvSpPr>
          <p:cNvPr id="17" name="CaixaDeTexto 16">
            <a:extLst>
              <a:ext uri="{FF2B5EF4-FFF2-40B4-BE49-F238E27FC236}">
                <a16:creationId xmlns:a16="http://schemas.microsoft.com/office/drawing/2014/main" id="{C4EC6705-354D-41A4-B2E9-32D7CFBC1AFA}"/>
              </a:ext>
            </a:extLst>
          </p:cNvPr>
          <p:cNvSpPr txBox="1"/>
          <p:nvPr/>
        </p:nvSpPr>
        <p:spPr>
          <a:xfrm>
            <a:off x="3845279" y="3607718"/>
            <a:ext cx="819614" cy="250902"/>
          </a:xfrm>
          <a:prstGeom prst="rect">
            <a:avLst/>
          </a:prstGeom>
          <a:solidFill>
            <a:schemeClr val="bg1"/>
          </a:solidFill>
          <a:ln>
            <a:solidFill>
              <a:schemeClr val="tx1"/>
            </a:solidFill>
          </a:ln>
        </p:spPr>
        <p:txBody>
          <a:bodyPr wrap="square" rtlCol="0">
            <a:spAutoFit/>
          </a:bodyPr>
          <a:lstStyle/>
          <a:p>
            <a:r>
              <a:rPr lang="pt-BR" sz="1000" b="1"/>
              <a:t>38.770 MW</a:t>
            </a:r>
          </a:p>
        </p:txBody>
      </p:sp>
      <p:sp>
        <p:nvSpPr>
          <p:cNvPr id="18" name="CaixaDeTexto 17">
            <a:extLst>
              <a:ext uri="{FF2B5EF4-FFF2-40B4-BE49-F238E27FC236}">
                <a16:creationId xmlns:a16="http://schemas.microsoft.com/office/drawing/2014/main" id="{8B82A69A-0CBA-4B5E-98BE-D761624EDE09}"/>
              </a:ext>
            </a:extLst>
          </p:cNvPr>
          <p:cNvSpPr txBox="1"/>
          <p:nvPr/>
        </p:nvSpPr>
        <p:spPr>
          <a:xfrm>
            <a:off x="2614928" y="3771316"/>
            <a:ext cx="819614" cy="250902"/>
          </a:xfrm>
          <a:prstGeom prst="rect">
            <a:avLst/>
          </a:prstGeom>
          <a:solidFill>
            <a:schemeClr val="bg1"/>
          </a:solidFill>
          <a:ln>
            <a:solidFill>
              <a:schemeClr val="tx1"/>
            </a:solidFill>
          </a:ln>
        </p:spPr>
        <p:txBody>
          <a:bodyPr wrap="square" rtlCol="0">
            <a:spAutoFit/>
          </a:bodyPr>
          <a:lstStyle/>
          <a:p>
            <a:r>
              <a:rPr lang="pt-BR" sz="1000" b="1"/>
              <a:t>34.507 MW</a:t>
            </a:r>
          </a:p>
        </p:txBody>
      </p:sp>
      <p:sp>
        <p:nvSpPr>
          <p:cNvPr id="19" name="CaixaDeTexto 18">
            <a:extLst>
              <a:ext uri="{FF2B5EF4-FFF2-40B4-BE49-F238E27FC236}">
                <a16:creationId xmlns:a16="http://schemas.microsoft.com/office/drawing/2014/main" id="{A537E63D-9FC5-46E9-A559-3625752AC0EE}"/>
              </a:ext>
            </a:extLst>
          </p:cNvPr>
          <p:cNvSpPr txBox="1"/>
          <p:nvPr/>
        </p:nvSpPr>
        <p:spPr>
          <a:xfrm>
            <a:off x="1050040" y="3429000"/>
            <a:ext cx="819614" cy="250902"/>
          </a:xfrm>
          <a:prstGeom prst="rect">
            <a:avLst/>
          </a:prstGeom>
          <a:solidFill>
            <a:schemeClr val="bg1"/>
          </a:solidFill>
          <a:ln>
            <a:solidFill>
              <a:schemeClr val="tx1"/>
            </a:solidFill>
          </a:ln>
        </p:spPr>
        <p:txBody>
          <a:bodyPr wrap="square" rtlCol="0">
            <a:spAutoFit/>
          </a:bodyPr>
          <a:lstStyle/>
          <a:p>
            <a:r>
              <a:rPr lang="pt-BR" sz="1000" b="1"/>
              <a:t>41.332 MW</a:t>
            </a:r>
          </a:p>
        </p:txBody>
      </p:sp>
    </p:spTree>
    <p:extLst>
      <p:ext uri="{BB962C8B-B14F-4D97-AF65-F5344CB8AC3E}">
        <p14:creationId xmlns:p14="http://schemas.microsoft.com/office/powerpoint/2010/main" val="236118932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2730F218-891F-4ABA-903D-8F2F7EEE88E6}"/>
              </a:ext>
            </a:extLst>
          </p:cNvPr>
          <p:cNvPicPr>
            <a:picLocks noChangeAspect="1"/>
          </p:cNvPicPr>
          <p:nvPr/>
        </p:nvPicPr>
        <p:blipFill>
          <a:blip r:embed="rId2"/>
          <a:stretch>
            <a:fillRect/>
          </a:stretch>
        </p:blipFill>
        <p:spPr>
          <a:xfrm>
            <a:off x="0" y="1180715"/>
            <a:ext cx="12018248" cy="5023822"/>
          </a:xfrm>
          <a:prstGeom prst="rect">
            <a:avLst/>
          </a:prstGeom>
        </p:spPr>
      </p:pic>
      <p:sp>
        <p:nvSpPr>
          <p:cNvPr id="11" name="Título 2"/>
          <p:cNvSpPr>
            <a:spLocks noGrp="1"/>
          </p:cNvSpPr>
          <p:nvPr>
            <p:ph type="title"/>
          </p:nvPr>
        </p:nvSpPr>
        <p:spPr/>
        <p:txBody>
          <a:bodyPr/>
          <a:lstStyle/>
          <a:p>
            <a:r>
              <a:rPr lang="pt-BR"/>
              <a:t>Análise do Preço Horário – 2ª Semana – Abril</a:t>
            </a:r>
          </a:p>
        </p:txBody>
      </p:sp>
      <p:sp>
        <p:nvSpPr>
          <p:cNvPr id="7" name="CaixaDeTexto 6"/>
          <p:cNvSpPr txBox="1"/>
          <p:nvPr/>
        </p:nvSpPr>
        <p:spPr>
          <a:xfrm>
            <a:off x="498080" y="596531"/>
            <a:ext cx="5466944" cy="37516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35718" tIns="35718" rIns="35718" bIns="35718" numCol="1" spcCol="38100" rtlCol="0" anchor="ctr">
            <a:spAutoFit/>
          </a:bodyPr>
          <a:lstStyle/>
          <a:p>
            <a:pPr algn="l"/>
            <a:r>
              <a:rPr lang="pt-BR" sz="1969" b="1" err="1">
                <a:solidFill>
                  <a:srgbClr val="102E66"/>
                </a:solidFill>
                <a:latin typeface="Calibri" panose="020F0502020204030204" pitchFamily="34" charset="0"/>
              </a:rPr>
              <a:t>Vertimento</a:t>
            </a:r>
            <a:r>
              <a:rPr lang="pt-BR" sz="1969" b="1">
                <a:solidFill>
                  <a:srgbClr val="102E66"/>
                </a:solidFill>
                <a:latin typeface="Calibri" panose="020F0502020204030204" pitchFamily="34" charset="0"/>
              </a:rPr>
              <a:t> </a:t>
            </a:r>
            <a:r>
              <a:rPr lang="pt-BR" sz="1969" b="1" err="1">
                <a:solidFill>
                  <a:srgbClr val="102E66"/>
                </a:solidFill>
                <a:latin typeface="Calibri" panose="020F0502020204030204" pitchFamily="34" charset="0"/>
              </a:rPr>
              <a:t>Turbinável</a:t>
            </a:r>
            <a:r>
              <a:rPr lang="pt-BR" sz="1969" b="1">
                <a:solidFill>
                  <a:srgbClr val="102E66"/>
                </a:solidFill>
                <a:latin typeface="Calibri" panose="020F0502020204030204" pitchFamily="34" charset="0"/>
              </a:rPr>
              <a:t>– Sudeste/Centro-Oeste e Sul</a:t>
            </a:r>
          </a:p>
        </p:txBody>
      </p:sp>
      <p:sp>
        <p:nvSpPr>
          <p:cNvPr id="5" name="CaixaDeTexto 4">
            <a:extLst>
              <a:ext uri="{FF2B5EF4-FFF2-40B4-BE49-F238E27FC236}">
                <a16:creationId xmlns:a16="http://schemas.microsoft.com/office/drawing/2014/main" id="{72C89366-391C-448B-9009-48681E31B66C}"/>
              </a:ext>
            </a:extLst>
          </p:cNvPr>
          <p:cNvSpPr txBox="1"/>
          <p:nvPr/>
        </p:nvSpPr>
        <p:spPr>
          <a:xfrm>
            <a:off x="5508961" y="5951564"/>
            <a:ext cx="819614" cy="270556"/>
          </a:xfrm>
          <a:prstGeom prst="rect">
            <a:avLst/>
          </a:prstGeom>
          <a:solidFill>
            <a:schemeClr val="bg1"/>
          </a:solidFill>
        </p:spPr>
        <p:txBody>
          <a:bodyPr wrap="square" rtlCol="0">
            <a:spAutoFit/>
          </a:bodyPr>
          <a:lstStyle/>
          <a:p>
            <a:endParaRPr lang="pt-BR"/>
          </a:p>
        </p:txBody>
      </p:sp>
      <p:pic>
        <p:nvPicPr>
          <p:cNvPr id="9" name="Imagem 8">
            <a:extLst>
              <a:ext uri="{FF2B5EF4-FFF2-40B4-BE49-F238E27FC236}">
                <a16:creationId xmlns:a16="http://schemas.microsoft.com/office/drawing/2014/main" id="{038596AD-449B-4BC7-897D-F3CC2CF35BFF}"/>
              </a:ext>
            </a:extLst>
          </p:cNvPr>
          <p:cNvPicPr>
            <a:picLocks noChangeAspect="1"/>
          </p:cNvPicPr>
          <p:nvPr/>
        </p:nvPicPr>
        <p:blipFill>
          <a:blip r:embed="rId3"/>
          <a:stretch>
            <a:fillRect/>
          </a:stretch>
        </p:blipFill>
        <p:spPr>
          <a:xfrm>
            <a:off x="4572000" y="5940620"/>
            <a:ext cx="1662344" cy="185763"/>
          </a:xfrm>
          <a:prstGeom prst="rect">
            <a:avLst/>
          </a:prstGeom>
        </p:spPr>
      </p:pic>
    </p:spTree>
    <p:extLst>
      <p:ext uri="{BB962C8B-B14F-4D97-AF65-F5344CB8AC3E}">
        <p14:creationId xmlns:p14="http://schemas.microsoft.com/office/powerpoint/2010/main" val="311583750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upo 35"/>
          <p:cNvGrpSpPr/>
          <p:nvPr/>
        </p:nvGrpSpPr>
        <p:grpSpPr>
          <a:xfrm>
            <a:off x="37246" y="1402593"/>
            <a:ext cx="4019718" cy="4167052"/>
            <a:chOff x="905438" y="685801"/>
            <a:chExt cx="5717282" cy="5926835"/>
          </a:xfrm>
        </p:grpSpPr>
        <p:pic>
          <p:nvPicPr>
            <p:cNvPr id="37" name="Imagem 36"/>
            <p:cNvPicPr>
              <a:picLocks noChangeAspect="1"/>
            </p:cNvPicPr>
            <p:nvPr/>
          </p:nvPicPr>
          <p:blipFill rotWithShape="1">
            <a:blip r:embed="rId2"/>
            <a:srcRect l="12202"/>
            <a:stretch/>
          </p:blipFill>
          <p:spPr>
            <a:xfrm>
              <a:off x="905438" y="685801"/>
              <a:ext cx="5717282" cy="5926835"/>
            </a:xfrm>
            <a:prstGeom prst="rect">
              <a:avLst/>
            </a:prstGeom>
          </p:spPr>
        </p:pic>
        <p:sp>
          <p:nvSpPr>
            <p:cNvPr id="38" name="CaixaDeTexto 37"/>
            <p:cNvSpPr txBox="1"/>
            <p:nvPr/>
          </p:nvSpPr>
          <p:spPr>
            <a:xfrm rot="2820000">
              <a:off x="1409971" y="2141412"/>
              <a:ext cx="1147278" cy="300500"/>
            </a:xfrm>
            <a:prstGeom prst="rect">
              <a:avLst/>
            </a:prstGeom>
            <a:solidFill>
              <a:schemeClr val="bg1"/>
            </a:solidFill>
          </p:spPr>
          <p:txBody>
            <a:bodyPr wrap="none" rtlCol="0">
              <a:spAutoFit/>
            </a:bodyPr>
            <a:lstStyle/>
            <a:p>
              <a:pPr defTabSz="410730">
                <a:defRPr/>
              </a:pPr>
              <a:r>
                <a:rPr lang="pt-BR" sz="773" b="1">
                  <a:solidFill>
                    <a:srgbClr val="FF0000"/>
                  </a:solidFill>
                  <a:latin typeface="Calibri" panose="020F0502020204030204"/>
                </a:rPr>
                <a:t>FXGET + FXGTR</a:t>
              </a:r>
              <a:endParaRPr lang="pt-BR" sz="844" b="1">
                <a:solidFill>
                  <a:srgbClr val="FF0000"/>
                </a:solidFill>
                <a:latin typeface="Calibri" panose="020F0502020204030204"/>
              </a:endParaRPr>
            </a:p>
          </p:txBody>
        </p:sp>
        <p:sp>
          <p:nvSpPr>
            <p:cNvPr id="39" name="CaixaDeTexto 38"/>
            <p:cNvSpPr txBox="1"/>
            <p:nvPr/>
          </p:nvSpPr>
          <p:spPr>
            <a:xfrm rot="2820000">
              <a:off x="2205308" y="2960561"/>
              <a:ext cx="1147278" cy="300500"/>
            </a:xfrm>
            <a:prstGeom prst="rect">
              <a:avLst/>
            </a:prstGeom>
            <a:solidFill>
              <a:schemeClr val="bg1"/>
            </a:solidFill>
          </p:spPr>
          <p:txBody>
            <a:bodyPr wrap="none" rtlCol="0">
              <a:spAutoFit/>
            </a:bodyPr>
            <a:lstStyle/>
            <a:p>
              <a:pPr defTabSz="410730">
                <a:defRPr/>
              </a:pPr>
              <a:r>
                <a:rPr lang="pt-BR" sz="773" b="1">
                  <a:solidFill>
                    <a:srgbClr val="FF0000"/>
                  </a:solidFill>
                  <a:latin typeface="Calibri" panose="020F0502020204030204"/>
                </a:rPr>
                <a:t>FETXG + FTRXG</a:t>
              </a:r>
              <a:endParaRPr lang="pt-BR" sz="844" b="1">
                <a:solidFill>
                  <a:srgbClr val="FF0000"/>
                </a:solidFill>
                <a:latin typeface="Calibri" panose="020F0502020204030204"/>
              </a:endParaRPr>
            </a:p>
          </p:txBody>
        </p:sp>
      </p:grpSp>
      <p:sp>
        <p:nvSpPr>
          <p:cNvPr id="11" name="Título 2"/>
          <p:cNvSpPr>
            <a:spLocks noGrp="1"/>
          </p:cNvSpPr>
          <p:nvPr>
            <p:ph type="title"/>
          </p:nvPr>
        </p:nvSpPr>
        <p:spPr/>
        <p:txBody>
          <a:bodyPr/>
          <a:lstStyle/>
          <a:p>
            <a:r>
              <a:rPr lang="pt-BR"/>
              <a:t>Análise do Preço Horário – 3ª Semana – Abril</a:t>
            </a:r>
          </a:p>
        </p:txBody>
      </p:sp>
      <p:sp>
        <p:nvSpPr>
          <p:cNvPr id="21" name="CaixaDeTexto 20"/>
          <p:cNvSpPr txBox="1"/>
          <p:nvPr/>
        </p:nvSpPr>
        <p:spPr>
          <a:xfrm>
            <a:off x="576801" y="1027471"/>
            <a:ext cx="3725311" cy="375163"/>
          </a:xfrm>
          <a:prstGeom prst="rect">
            <a:avLst/>
          </a:prstGeom>
          <a:noFill/>
          <a:ln w="12700" cap="flat">
            <a:noFill/>
            <a:miter lim="400000"/>
          </a:ln>
          <a:effectLst/>
          <a:sp3d/>
        </p:spPr>
        <p:txBody>
          <a:bodyPr rot="0" spcFirstLastPara="1" vertOverflow="overflow" horzOverflow="overflow" vert="horz" wrap="none" lIns="35717" tIns="35717" rIns="35717" bIns="35717" numCol="1" spcCol="38100" rtlCol="0" anchor="ctr">
            <a:spAutoFit/>
          </a:bodyPr>
          <a:lstStyle/>
          <a:p>
            <a:pPr defTabSz="642882">
              <a:defRPr/>
            </a:pPr>
            <a:r>
              <a:rPr lang="pt-BR" sz="1969" b="1">
                <a:solidFill>
                  <a:srgbClr val="102E66"/>
                </a:solidFill>
                <a:latin typeface="Calibri" panose="020F0502020204030204"/>
              </a:rPr>
              <a:t>Diagrama de Intercâmbio (13/</a:t>
            </a:r>
            <a:r>
              <a:rPr lang="pt-BR" sz="1969" b="1" err="1">
                <a:solidFill>
                  <a:srgbClr val="102E66"/>
                </a:solidFill>
                <a:latin typeface="Calibri" panose="020F0502020204030204"/>
              </a:rPr>
              <a:t>abr</a:t>
            </a:r>
            <a:r>
              <a:rPr lang="pt-BR" sz="1969" b="1">
                <a:solidFill>
                  <a:srgbClr val="102E66"/>
                </a:solidFill>
                <a:latin typeface="Calibri" panose="020F0502020204030204"/>
              </a:rPr>
              <a:t>)</a:t>
            </a:r>
          </a:p>
        </p:txBody>
      </p:sp>
      <p:sp>
        <p:nvSpPr>
          <p:cNvPr id="15" name="CaixaDeTexto 14"/>
          <p:cNvSpPr txBox="1"/>
          <p:nvPr/>
        </p:nvSpPr>
        <p:spPr>
          <a:xfrm>
            <a:off x="3649745" y="3489114"/>
            <a:ext cx="5918745" cy="266929"/>
          </a:xfrm>
          <a:prstGeom prst="rect">
            <a:avLst/>
          </a:prstGeom>
          <a:noFill/>
          <a:ln w="12700" cap="flat">
            <a:noFill/>
            <a:miter lim="400000"/>
          </a:ln>
          <a:effectLst/>
          <a:sp3d/>
        </p:spPr>
        <p:txBody>
          <a:bodyPr rot="0" spcFirstLastPara="1" vertOverflow="overflow" horzOverflow="overflow" vert="horz" wrap="square" lIns="35717" tIns="35717" rIns="35717" bIns="35717" numCol="1" spcCol="38100" rtlCol="0" anchor="ctr">
            <a:spAutoFit/>
          </a:bodyPr>
          <a:lstStyle/>
          <a:p>
            <a:pPr defTabSz="642882">
              <a:defRPr/>
            </a:pPr>
            <a:r>
              <a:rPr lang="pt-BR" sz="1266">
                <a:solidFill>
                  <a:srgbClr val="102E66"/>
                </a:solidFill>
                <a:latin typeface="Calibri" panose="020F0502020204030204"/>
              </a:rPr>
              <a:t>Fluxos </a:t>
            </a:r>
            <a:r>
              <a:rPr lang="pt-BR" sz="1266" b="1">
                <a:solidFill>
                  <a:srgbClr val="102E66"/>
                </a:solidFill>
                <a:latin typeface="Calibri" panose="020F0502020204030204"/>
              </a:rPr>
              <a:t>FXGET + FXGTR e FNS </a:t>
            </a:r>
            <a:r>
              <a:rPr lang="pt-BR" sz="1266">
                <a:solidFill>
                  <a:srgbClr val="102E66"/>
                </a:solidFill>
                <a:latin typeface="Calibri" panose="020F0502020204030204"/>
              </a:rPr>
              <a:t>com limite atingido durante todo o horizonte do dia</a:t>
            </a:r>
          </a:p>
        </p:txBody>
      </p:sp>
      <p:sp>
        <p:nvSpPr>
          <p:cNvPr id="34" name="Retângulo 33">
            <a:extLst>
              <a:ext uri="{FF2B5EF4-FFF2-40B4-BE49-F238E27FC236}">
                <a16:creationId xmlns:a16="http://schemas.microsoft.com/office/drawing/2014/main" id="{659C3D17-782F-413A-8321-4C3951A51A98}"/>
              </a:ext>
            </a:extLst>
          </p:cNvPr>
          <p:cNvSpPr/>
          <p:nvPr/>
        </p:nvSpPr>
        <p:spPr>
          <a:xfrm rot="2940000">
            <a:off x="698706" y="2496623"/>
            <a:ext cx="883572" cy="333723"/>
          </a:xfrm>
          <a:prstGeom prst="rect">
            <a:avLst/>
          </a:prstGeom>
          <a:solidFill>
            <a:schemeClr val="accent6">
              <a:alpha val="2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10730">
              <a:defRPr/>
            </a:pPr>
            <a:endParaRPr lang="pt-BR" sz="1266">
              <a:solidFill>
                <a:prstClr val="white"/>
              </a:solidFill>
              <a:latin typeface="Calibri" panose="020F0502020204030204"/>
            </a:endParaRPr>
          </a:p>
        </p:txBody>
      </p:sp>
      <p:cxnSp>
        <p:nvCxnSpPr>
          <p:cNvPr id="35" name="Conector de Seta Reta 34">
            <a:extLst>
              <a:ext uri="{FF2B5EF4-FFF2-40B4-BE49-F238E27FC236}">
                <a16:creationId xmlns:a16="http://schemas.microsoft.com/office/drawing/2014/main" id="{04297C17-70C3-4D92-AA64-3E34A305185D}"/>
              </a:ext>
            </a:extLst>
          </p:cNvPr>
          <p:cNvCxnSpPr>
            <a:cxnSpLocks/>
          </p:cNvCxnSpPr>
          <p:nvPr/>
        </p:nvCxnSpPr>
        <p:spPr>
          <a:xfrm>
            <a:off x="829143" y="2740572"/>
            <a:ext cx="262611" cy="320310"/>
          </a:xfrm>
          <a:prstGeom prst="straightConnector1">
            <a:avLst/>
          </a:prstGeom>
          <a:ln w="57150">
            <a:solidFill>
              <a:schemeClr val="accent6"/>
            </a:solidFill>
            <a:tailEnd type="triangle"/>
          </a:ln>
        </p:spPr>
        <p:style>
          <a:lnRef idx="1">
            <a:schemeClr val="accent2"/>
          </a:lnRef>
          <a:fillRef idx="0">
            <a:schemeClr val="accent2"/>
          </a:fillRef>
          <a:effectRef idx="0">
            <a:schemeClr val="accent2"/>
          </a:effectRef>
          <a:fontRef idx="minor">
            <a:schemeClr val="tx1"/>
          </a:fontRef>
        </p:style>
      </p:cxnSp>
      <p:pic>
        <p:nvPicPr>
          <p:cNvPr id="19" name="Imagem 18">
            <a:extLst>
              <a:ext uri="{FF2B5EF4-FFF2-40B4-BE49-F238E27FC236}">
                <a16:creationId xmlns:a16="http://schemas.microsoft.com/office/drawing/2014/main" id="{E9FF29B8-D8B1-49F3-AD2F-84800F8BA257}"/>
              </a:ext>
            </a:extLst>
          </p:cNvPr>
          <p:cNvPicPr>
            <a:picLocks noChangeAspect="1"/>
          </p:cNvPicPr>
          <p:nvPr/>
        </p:nvPicPr>
        <p:blipFill>
          <a:blip r:embed="rId3"/>
          <a:stretch>
            <a:fillRect/>
          </a:stretch>
        </p:blipFill>
        <p:spPr>
          <a:xfrm>
            <a:off x="5104368" y="596839"/>
            <a:ext cx="5629384" cy="2816347"/>
          </a:xfrm>
          <a:prstGeom prst="rect">
            <a:avLst/>
          </a:prstGeom>
        </p:spPr>
      </p:pic>
      <p:graphicFrame>
        <p:nvGraphicFramePr>
          <p:cNvPr id="23" name="Gráfico 22">
            <a:extLst>
              <a:ext uri="{FF2B5EF4-FFF2-40B4-BE49-F238E27FC236}">
                <a16:creationId xmlns:a16="http://schemas.microsoft.com/office/drawing/2014/main" id="{00000000-0008-0000-0800-000002000000}"/>
              </a:ext>
            </a:extLst>
          </p:cNvPr>
          <p:cNvGraphicFramePr>
            <a:graphicFrameLocks/>
          </p:cNvGraphicFramePr>
          <p:nvPr>
            <p:extLst>
              <p:ext uri="{D42A27DB-BD31-4B8C-83A1-F6EECF244321}">
                <p14:modId xmlns:p14="http://schemas.microsoft.com/office/powerpoint/2010/main" val="3655446644"/>
              </p:ext>
            </p:extLst>
          </p:nvPr>
        </p:nvGraphicFramePr>
        <p:xfrm>
          <a:off x="4704253" y="538760"/>
          <a:ext cx="6319347" cy="2886854"/>
        </p:xfrm>
        <a:graphic>
          <a:graphicData uri="http://schemas.openxmlformats.org/drawingml/2006/chart">
            <c:chart xmlns:c="http://schemas.openxmlformats.org/drawingml/2006/chart" xmlns:r="http://schemas.openxmlformats.org/officeDocument/2006/relationships" r:id="rId4"/>
          </a:graphicData>
        </a:graphic>
      </p:graphicFrame>
      <p:pic>
        <p:nvPicPr>
          <p:cNvPr id="6" name="Imagem 5">
            <a:extLst>
              <a:ext uri="{FF2B5EF4-FFF2-40B4-BE49-F238E27FC236}">
                <a16:creationId xmlns:a16="http://schemas.microsoft.com/office/drawing/2014/main" id="{7F8A523C-1D64-4B7F-80FD-3EA76E934A62}"/>
              </a:ext>
            </a:extLst>
          </p:cNvPr>
          <p:cNvPicPr>
            <a:picLocks noChangeAspect="1"/>
          </p:cNvPicPr>
          <p:nvPr/>
        </p:nvPicPr>
        <p:blipFill>
          <a:blip r:embed="rId5"/>
          <a:stretch>
            <a:fillRect/>
          </a:stretch>
        </p:blipFill>
        <p:spPr>
          <a:xfrm>
            <a:off x="2367096" y="3800736"/>
            <a:ext cx="4792704" cy="2765922"/>
          </a:xfrm>
          <a:prstGeom prst="rect">
            <a:avLst/>
          </a:prstGeom>
          <a:ln w="28575">
            <a:solidFill>
              <a:schemeClr val="accent6"/>
            </a:solidFill>
          </a:ln>
        </p:spPr>
      </p:pic>
      <p:pic>
        <p:nvPicPr>
          <p:cNvPr id="7" name="Imagem 6">
            <a:extLst>
              <a:ext uri="{FF2B5EF4-FFF2-40B4-BE49-F238E27FC236}">
                <a16:creationId xmlns:a16="http://schemas.microsoft.com/office/drawing/2014/main" id="{996018F1-E548-4363-BEB4-061327BA71B3}"/>
              </a:ext>
            </a:extLst>
          </p:cNvPr>
          <p:cNvPicPr>
            <a:picLocks noChangeAspect="1"/>
          </p:cNvPicPr>
          <p:nvPr/>
        </p:nvPicPr>
        <p:blipFill>
          <a:blip r:embed="rId6"/>
          <a:stretch>
            <a:fillRect/>
          </a:stretch>
        </p:blipFill>
        <p:spPr>
          <a:xfrm>
            <a:off x="7249008" y="3800736"/>
            <a:ext cx="4792704" cy="2765922"/>
          </a:xfrm>
          <a:prstGeom prst="rect">
            <a:avLst/>
          </a:prstGeom>
          <a:ln w="28575">
            <a:solidFill>
              <a:schemeClr val="accent5">
                <a:lumMod val="75000"/>
              </a:schemeClr>
            </a:solidFill>
          </a:ln>
        </p:spPr>
      </p:pic>
      <p:sp>
        <p:nvSpPr>
          <p:cNvPr id="25" name="Retângulo 24">
            <a:extLst>
              <a:ext uri="{FF2B5EF4-FFF2-40B4-BE49-F238E27FC236}">
                <a16:creationId xmlns:a16="http://schemas.microsoft.com/office/drawing/2014/main" id="{D8C21E08-F13A-405C-B5C1-9FA12D35EEB8}"/>
              </a:ext>
            </a:extLst>
          </p:cNvPr>
          <p:cNvSpPr/>
          <p:nvPr/>
        </p:nvSpPr>
        <p:spPr>
          <a:xfrm rot="5400000">
            <a:off x="1504102" y="2428016"/>
            <a:ext cx="883572" cy="234176"/>
          </a:xfrm>
          <a:prstGeom prst="rect">
            <a:avLst/>
          </a:prstGeom>
          <a:solidFill>
            <a:srgbClr val="002060">
              <a:alpha val="20000"/>
            </a:srgb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10730">
              <a:defRPr/>
            </a:pPr>
            <a:endParaRPr lang="pt-BR" sz="1266">
              <a:solidFill>
                <a:prstClr val="white"/>
              </a:solidFill>
              <a:latin typeface="Calibri" panose="020F0502020204030204"/>
            </a:endParaRPr>
          </a:p>
        </p:txBody>
      </p:sp>
      <p:cxnSp>
        <p:nvCxnSpPr>
          <p:cNvPr id="26" name="Conector de Seta Reta 25">
            <a:extLst>
              <a:ext uri="{FF2B5EF4-FFF2-40B4-BE49-F238E27FC236}">
                <a16:creationId xmlns:a16="http://schemas.microsoft.com/office/drawing/2014/main" id="{5BE6B8CB-C4F3-4231-86FD-0C591AFC2D10}"/>
              </a:ext>
            </a:extLst>
          </p:cNvPr>
          <p:cNvCxnSpPr>
            <a:cxnSpLocks/>
          </p:cNvCxnSpPr>
          <p:nvPr/>
        </p:nvCxnSpPr>
        <p:spPr>
          <a:xfrm rot="2460000">
            <a:off x="2038568" y="2326841"/>
            <a:ext cx="262611" cy="320310"/>
          </a:xfrm>
          <a:prstGeom prst="straightConnector1">
            <a:avLst/>
          </a:prstGeom>
          <a:ln w="57150">
            <a:solidFill>
              <a:schemeClr val="accent5">
                <a:lumMod val="75000"/>
              </a:schemeClr>
            </a:solidFill>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481331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a 2"/>
          <p:cNvGraphicFramePr/>
          <p:nvPr>
            <p:extLst>
              <p:ext uri="{D42A27DB-BD31-4B8C-83A1-F6EECF244321}">
                <p14:modId xmlns:p14="http://schemas.microsoft.com/office/powerpoint/2010/main" val="4205430340"/>
              </p:ext>
            </p:extLst>
          </p:nvPr>
        </p:nvGraphicFramePr>
        <p:xfrm>
          <a:off x="498080" y="637847"/>
          <a:ext cx="11548656" cy="51670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ítulo 4">
            <a:extLst>
              <a:ext uri="{FF2B5EF4-FFF2-40B4-BE49-F238E27FC236}">
                <a16:creationId xmlns:a16="http://schemas.microsoft.com/office/drawing/2014/main" id="{69E6E732-5384-4252-BD64-797650788D63}"/>
              </a:ext>
            </a:extLst>
          </p:cNvPr>
          <p:cNvSpPr>
            <a:spLocks noGrp="1"/>
          </p:cNvSpPr>
          <p:nvPr>
            <p:ph type="title"/>
          </p:nvPr>
        </p:nvSpPr>
        <p:spPr>
          <a:xfrm>
            <a:off x="498080" y="38100"/>
            <a:ext cx="9496819" cy="424732"/>
          </a:xfrm>
        </p:spPr>
        <p:txBody>
          <a:bodyPr/>
          <a:lstStyle/>
          <a:p>
            <a:r>
              <a:rPr lang="pt-BR"/>
              <a:t>Pontos de Destaque</a:t>
            </a:r>
          </a:p>
        </p:txBody>
      </p:sp>
    </p:spTree>
    <p:extLst>
      <p:ext uri="{BB962C8B-B14F-4D97-AF65-F5344CB8AC3E}">
        <p14:creationId xmlns:p14="http://schemas.microsoft.com/office/powerpoint/2010/main" val="177369434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upo 35"/>
          <p:cNvGrpSpPr/>
          <p:nvPr/>
        </p:nvGrpSpPr>
        <p:grpSpPr>
          <a:xfrm>
            <a:off x="37246" y="1402593"/>
            <a:ext cx="4019718" cy="4167052"/>
            <a:chOff x="905438" y="685801"/>
            <a:chExt cx="5717282" cy="5926835"/>
          </a:xfrm>
        </p:grpSpPr>
        <p:pic>
          <p:nvPicPr>
            <p:cNvPr id="37" name="Imagem 36"/>
            <p:cNvPicPr>
              <a:picLocks noChangeAspect="1"/>
            </p:cNvPicPr>
            <p:nvPr/>
          </p:nvPicPr>
          <p:blipFill rotWithShape="1">
            <a:blip r:embed="rId2"/>
            <a:srcRect l="12202"/>
            <a:stretch/>
          </p:blipFill>
          <p:spPr>
            <a:xfrm>
              <a:off x="905438" y="685801"/>
              <a:ext cx="5717282" cy="5926835"/>
            </a:xfrm>
            <a:prstGeom prst="rect">
              <a:avLst/>
            </a:prstGeom>
          </p:spPr>
        </p:pic>
        <p:sp>
          <p:nvSpPr>
            <p:cNvPr id="38" name="CaixaDeTexto 37"/>
            <p:cNvSpPr txBox="1"/>
            <p:nvPr/>
          </p:nvSpPr>
          <p:spPr>
            <a:xfrm rot="2820000">
              <a:off x="1409971" y="2141412"/>
              <a:ext cx="1147278" cy="300500"/>
            </a:xfrm>
            <a:prstGeom prst="rect">
              <a:avLst/>
            </a:prstGeom>
            <a:solidFill>
              <a:schemeClr val="bg1"/>
            </a:solidFill>
          </p:spPr>
          <p:txBody>
            <a:bodyPr wrap="none" rtlCol="0">
              <a:spAutoFit/>
            </a:bodyPr>
            <a:lstStyle/>
            <a:p>
              <a:pPr defTabSz="410730">
                <a:defRPr/>
              </a:pPr>
              <a:r>
                <a:rPr lang="pt-BR" sz="773" b="1">
                  <a:solidFill>
                    <a:srgbClr val="FF0000"/>
                  </a:solidFill>
                  <a:latin typeface="Calibri" panose="020F0502020204030204"/>
                </a:rPr>
                <a:t>FXGET + FXGTR</a:t>
              </a:r>
              <a:endParaRPr lang="pt-BR" sz="844" b="1">
                <a:solidFill>
                  <a:srgbClr val="FF0000"/>
                </a:solidFill>
                <a:latin typeface="Calibri" panose="020F0502020204030204"/>
              </a:endParaRPr>
            </a:p>
          </p:txBody>
        </p:sp>
        <p:sp>
          <p:nvSpPr>
            <p:cNvPr id="39" name="CaixaDeTexto 38"/>
            <p:cNvSpPr txBox="1"/>
            <p:nvPr/>
          </p:nvSpPr>
          <p:spPr>
            <a:xfrm rot="2820000">
              <a:off x="2205308" y="2960561"/>
              <a:ext cx="1147278" cy="300500"/>
            </a:xfrm>
            <a:prstGeom prst="rect">
              <a:avLst/>
            </a:prstGeom>
            <a:solidFill>
              <a:schemeClr val="bg1"/>
            </a:solidFill>
          </p:spPr>
          <p:txBody>
            <a:bodyPr wrap="none" rtlCol="0">
              <a:spAutoFit/>
            </a:bodyPr>
            <a:lstStyle/>
            <a:p>
              <a:pPr defTabSz="410730">
                <a:defRPr/>
              </a:pPr>
              <a:r>
                <a:rPr lang="pt-BR" sz="773" b="1">
                  <a:solidFill>
                    <a:srgbClr val="FF0000"/>
                  </a:solidFill>
                  <a:latin typeface="Calibri" panose="020F0502020204030204"/>
                </a:rPr>
                <a:t>FETXG + FTRXG</a:t>
              </a:r>
              <a:endParaRPr lang="pt-BR" sz="844" b="1">
                <a:solidFill>
                  <a:srgbClr val="FF0000"/>
                </a:solidFill>
                <a:latin typeface="Calibri" panose="020F0502020204030204"/>
              </a:endParaRPr>
            </a:p>
          </p:txBody>
        </p:sp>
      </p:grpSp>
      <p:sp>
        <p:nvSpPr>
          <p:cNvPr id="11" name="Título 2"/>
          <p:cNvSpPr>
            <a:spLocks noGrp="1"/>
          </p:cNvSpPr>
          <p:nvPr>
            <p:ph type="title"/>
          </p:nvPr>
        </p:nvSpPr>
        <p:spPr/>
        <p:txBody>
          <a:bodyPr/>
          <a:lstStyle/>
          <a:p>
            <a:r>
              <a:rPr lang="pt-BR"/>
              <a:t>Análise do Preço Horário – 3ª Semana – Abril</a:t>
            </a:r>
          </a:p>
        </p:txBody>
      </p:sp>
      <p:sp>
        <p:nvSpPr>
          <p:cNvPr id="4" name="Espaço Reservado para Número de Slide 3"/>
          <p:cNvSpPr>
            <a:spLocks noGrp="1"/>
          </p:cNvSpPr>
          <p:nvPr>
            <p:ph type="sldNum" sz="quarter" idx="4294967295"/>
          </p:nvPr>
        </p:nvSpPr>
        <p:spPr>
          <a:xfrm>
            <a:off x="11303000" y="6434138"/>
            <a:ext cx="889000" cy="423862"/>
          </a:xfrm>
          <a:prstGeom prst="rect">
            <a:avLst/>
          </a:prstGeom>
        </p:spPr>
        <p:txBody>
          <a:bodyPr/>
          <a:lstStyle/>
          <a:p>
            <a:pPr defTabSz="410730">
              <a:defRPr/>
            </a:pPr>
            <a:fld id="{96E69268-9C8B-4EBF-A9EE-DC5DC2D48DC3}" type="slidenum">
              <a:rPr lang="en-US" kern="0">
                <a:latin typeface="Calibri" panose="020F0502020204030204"/>
                <a:sym typeface="Helvetica Light"/>
              </a:rPr>
              <a:pPr defTabSz="410730">
                <a:defRPr/>
              </a:pPr>
              <a:t>80</a:t>
            </a:fld>
            <a:endParaRPr lang="en-US" kern="0">
              <a:latin typeface="Calibri" panose="020F0502020204030204"/>
              <a:sym typeface="Helvetica Light"/>
            </a:endParaRPr>
          </a:p>
        </p:txBody>
      </p:sp>
      <p:sp>
        <p:nvSpPr>
          <p:cNvPr id="15" name="CaixaDeTexto 14"/>
          <p:cNvSpPr txBox="1"/>
          <p:nvPr/>
        </p:nvSpPr>
        <p:spPr>
          <a:xfrm>
            <a:off x="2484358" y="3392604"/>
            <a:ext cx="9788006" cy="461725"/>
          </a:xfrm>
          <a:prstGeom prst="rect">
            <a:avLst/>
          </a:prstGeom>
          <a:noFill/>
          <a:ln w="12700" cap="flat">
            <a:noFill/>
            <a:miter lim="400000"/>
          </a:ln>
          <a:effectLst/>
          <a:sp3d/>
        </p:spPr>
        <p:txBody>
          <a:bodyPr rot="0" spcFirstLastPara="1" vertOverflow="overflow" horzOverflow="overflow" vert="horz" wrap="square" lIns="35717" tIns="35717" rIns="35717" bIns="35717" numCol="1" spcCol="38100" rtlCol="0" anchor="ctr">
            <a:spAutoFit/>
          </a:bodyPr>
          <a:lstStyle/>
          <a:p>
            <a:pPr defTabSz="642882">
              <a:defRPr/>
            </a:pPr>
            <a:r>
              <a:rPr lang="pt-BR" sz="1266">
                <a:solidFill>
                  <a:srgbClr val="102E66"/>
                </a:solidFill>
                <a:latin typeface="Calibri" panose="020F0502020204030204"/>
              </a:rPr>
              <a:t>Fluxo </a:t>
            </a:r>
            <a:r>
              <a:rPr lang="pt-BR" sz="1266" b="1">
                <a:solidFill>
                  <a:srgbClr val="102E66"/>
                </a:solidFill>
                <a:latin typeface="Calibri" panose="020F0502020204030204"/>
              </a:rPr>
              <a:t>EXPN </a:t>
            </a:r>
            <a:r>
              <a:rPr lang="pt-BR" sz="1266">
                <a:solidFill>
                  <a:srgbClr val="102E66"/>
                </a:solidFill>
                <a:latin typeface="Calibri" panose="020F0502020204030204"/>
              </a:rPr>
              <a:t>com limite atingido, causando o descolamento do </a:t>
            </a:r>
            <a:r>
              <a:rPr lang="pt-BR" sz="1266" err="1">
                <a:solidFill>
                  <a:srgbClr val="102E66"/>
                </a:solidFill>
                <a:latin typeface="Calibri" panose="020F0502020204030204"/>
              </a:rPr>
              <a:t>submercado</a:t>
            </a:r>
            <a:r>
              <a:rPr lang="pt-BR" sz="1266">
                <a:solidFill>
                  <a:srgbClr val="102E66"/>
                </a:solidFill>
                <a:latin typeface="Calibri" panose="020F0502020204030204"/>
              </a:rPr>
              <a:t> </a:t>
            </a:r>
            <a:r>
              <a:rPr lang="pt-BR" sz="1266" b="1">
                <a:solidFill>
                  <a:srgbClr val="102E66"/>
                </a:solidFill>
                <a:latin typeface="Calibri" panose="020F0502020204030204"/>
              </a:rPr>
              <a:t>N </a:t>
            </a:r>
            <a:r>
              <a:rPr lang="pt-BR" sz="1266">
                <a:solidFill>
                  <a:srgbClr val="102E66"/>
                </a:solidFill>
                <a:latin typeface="Calibri" panose="020F0502020204030204"/>
              </a:rPr>
              <a:t>com os demais </a:t>
            </a:r>
            <a:r>
              <a:rPr lang="pt-BR" sz="1266" err="1">
                <a:solidFill>
                  <a:srgbClr val="102E66"/>
                </a:solidFill>
                <a:latin typeface="Calibri" panose="020F0502020204030204"/>
              </a:rPr>
              <a:t>submercados</a:t>
            </a:r>
            <a:endParaRPr lang="pt-BR" sz="1266">
              <a:solidFill>
                <a:srgbClr val="102E66"/>
              </a:solidFill>
              <a:latin typeface="Calibri" panose="020F0502020204030204"/>
            </a:endParaRPr>
          </a:p>
          <a:p>
            <a:pPr defTabSz="642882">
              <a:defRPr/>
            </a:pPr>
            <a:r>
              <a:rPr lang="pt-BR" sz="1266">
                <a:solidFill>
                  <a:srgbClr val="102E66"/>
                </a:solidFill>
                <a:latin typeface="Calibri" panose="020F0502020204030204"/>
              </a:rPr>
              <a:t>Fluxo </a:t>
            </a:r>
            <a:r>
              <a:rPr lang="pt-BR" sz="1266" b="1">
                <a:solidFill>
                  <a:srgbClr val="102E66"/>
                </a:solidFill>
                <a:latin typeface="Calibri" panose="020F0502020204030204"/>
              </a:rPr>
              <a:t>FNE </a:t>
            </a:r>
            <a:r>
              <a:rPr lang="pt-BR" sz="1266">
                <a:solidFill>
                  <a:srgbClr val="102E66"/>
                </a:solidFill>
                <a:latin typeface="Calibri" panose="020F0502020204030204"/>
              </a:rPr>
              <a:t>com limite atingido, causando o descolamento do </a:t>
            </a:r>
            <a:r>
              <a:rPr lang="pt-BR" sz="1266" err="1">
                <a:solidFill>
                  <a:srgbClr val="102E66"/>
                </a:solidFill>
                <a:latin typeface="Calibri" panose="020F0502020204030204"/>
              </a:rPr>
              <a:t>submercado</a:t>
            </a:r>
            <a:r>
              <a:rPr lang="pt-BR" sz="1266">
                <a:solidFill>
                  <a:srgbClr val="102E66"/>
                </a:solidFill>
                <a:latin typeface="Calibri" panose="020F0502020204030204"/>
              </a:rPr>
              <a:t> </a:t>
            </a:r>
            <a:r>
              <a:rPr lang="pt-BR" sz="1266" b="1">
                <a:solidFill>
                  <a:srgbClr val="102E66"/>
                </a:solidFill>
                <a:latin typeface="Calibri" panose="020F0502020204030204"/>
              </a:rPr>
              <a:t>N </a:t>
            </a:r>
            <a:r>
              <a:rPr lang="pt-BR" sz="1266">
                <a:solidFill>
                  <a:srgbClr val="102E66"/>
                </a:solidFill>
                <a:latin typeface="Calibri" panose="020F0502020204030204"/>
              </a:rPr>
              <a:t>com o </a:t>
            </a:r>
            <a:r>
              <a:rPr lang="pt-BR" sz="1266" b="1">
                <a:solidFill>
                  <a:srgbClr val="102E66"/>
                </a:solidFill>
                <a:latin typeface="Calibri" panose="020F0502020204030204"/>
              </a:rPr>
              <a:t>NE</a:t>
            </a:r>
          </a:p>
        </p:txBody>
      </p:sp>
      <p:sp>
        <p:nvSpPr>
          <p:cNvPr id="25" name="CaixaDeTexto 24">
            <a:extLst>
              <a:ext uri="{FF2B5EF4-FFF2-40B4-BE49-F238E27FC236}">
                <a16:creationId xmlns:a16="http://schemas.microsoft.com/office/drawing/2014/main" id="{45658838-DFC7-4D0B-BB1B-B097DFBAC00A}"/>
              </a:ext>
            </a:extLst>
          </p:cNvPr>
          <p:cNvSpPr txBox="1"/>
          <p:nvPr/>
        </p:nvSpPr>
        <p:spPr>
          <a:xfrm>
            <a:off x="576801" y="1027471"/>
            <a:ext cx="3725311" cy="375163"/>
          </a:xfrm>
          <a:prstGeom prst="rect">
            <a:avLst/>
          </a:prstGeom>
          <a:noFill/>
          <a:ln w="12700" cap="flat">
            <a:noFill/>
            <a:miter lim="400000"/>
          </a:ln>
          <a:effectLst/>
          <a:sp3d/>
        </p:spPr>
        <p:txBody>
          <a:bodyPr rot="0" spcFirstLastPara="1" vertOverflow="overflow" horzOverflow="overflow" vert="horz" wrap="none" lIns="35717" tIns="35717" rIns="35717" bIns="35717" numCol="1" spcCol="38100" rtlCol="0" anchor="ctr">
            <a:spAutoFit/>
          </a:bodyPr>
          <a:lstStyle/>
          <a:p>
            <a:pPr defTabSz="642882">
              <a:defRPr/>
            </a:pPr>
            <a:r>
              <a:rPr lang="pt-BR" sz="1969" b="1">
                <a:solidFill>
                  <a:srgbClr val="102E66"/>
                </a:solidFill>
                <a:latin typeface="Calibri" panose="020F0502020204030204"/>
              </a:rPr>
              <a:t>Diagrama de Intercâmbio (13/</a:t>
            </a:r>
            <a:r>
              <a:rPr lang="pt-BR" sz="1969" b="1" err="1">
                <a:solidFill>
                  <a:srgbClr val="102E66"/>
                </a:solidFill>
                <a:latin typeface="Calibri" panose="020F0502020204030204"/>
              </a:rPr>
              <a:t>abr</a:t>
            </a:r>
            <a:r>
              <a:rPr lang="pt-BR" sz="1969" b="1">
                <a:solidFill>
                  <a:srgbClr val="102E66"/>
                </a:solidFill>
                <a:latin typeface="Calibri" panose="020F0502020204030204"/>
              </a:rPr>
              <a:t>)</a:t>
            </a:r>
          </a:p>
        </p:txBody>
      </p:sp>
      <p:pic>
        <p:nvPicPr>
          <p:cNvPr id="3" name="Imagem 2">
            <a:extLst>
              <a:ext uri="{FF2B5EF4-FFF2-40B4-BE49-F238E27FC236}">
                <a16:creationId xmlns:a16="http://schemas.microsoft.com/office/drawing/2014/main" id="{4F902493-A585-4C0D-96F9-2831A8B6D8DC}"/>
              </a:ext>
            </a:extLst>
          </p:cNvPr>
          <p:cNvPicPr>
            <a:picLocks noChangeAspect="1"/>
          </p:cNvPicPr>
          <p:nvPr/>
        </p:nvPicPr>
        <p:blipFill>
          <a:blip r:embed="rId3"/>
          <a:stretch>
            <a:fillRect/>
          </a:stretch>
        </p:blipFill>
        <p:spPr>
          <a:xfrm>
            <a:off x="2421462" y="4073660"/>
            <a:ext cx="4700374" cy="2702715"/>
          </a:xfrm>
          <a:prstGeom prst="rect">
            <a:avLst/>
          </a:prstGeom>
          <a:ln w="28575">
            <a:solidFill>
              <a:schemeClr val="accent4"/>
            </a:solidFill>
          </a:ln>
        </p:spPr>
      </p:pic>
      <p:pic>
        <p:nvPicPr>
          <p:cNvPr id="6" name="Imagem 5">
            <a:extLst>
              <a:ext uri="{FF2B5EF4-FFF2-40B4-BE49-F238E27FC236}">
                <a16:creationId xmlns:a16="http://schemas.microsoft.com/office/drawing/2014/main" id="{092814D5-F4E3-431F-A383-4577D73DA0E8}"/>
              </a:ext>
            </a:extLst>
          </p:cNvPr>
          <p:cNvPicPr>
            <a:picLocks noChangeAspect="1"/>
          </p:cNvPicPr>
          <p:nvPr/>
        </p:nvPicPr>
        <p:blipFill>
          <a:blip r:embed="rId4"/>
          <a:stretch>
            <a:fillRect/>
          </a:stretch>
        </p:blipFill>
        <p:spPr>
          <a:xfrm>
            <a:off x="7204894" y="4093347"/>
            <a:ext cx="4666135" cy="2683028"/>
          </a:xfrm>
          <a:prstGeom prst="rect">
            <a:avLst/>
          </a:prstGeom>
          <a:ln w="28575">
            <a:solidFill>
              <a:srgbClr val="FF0000"/>
            </a:solidFill>
          </a:ln>
        </p:spPr>
      </p:pic>
      <p:sp>
        <p:nvSpPr>
          <p:cNvPr id="20" name="Retângulo 19">
            <a:extLst>
              <a:ext uri="{FF2B5EF4-FFF2-40B4-BE49-F238E27FC236}">
                <a16:creationId xmlns:a16="http://schemas.microsoft.com/office/drawing/2014/main" id="{39797D7E-14F7-46C9-A1EE-60396D11E86A}"/>
              </a:ext>
            </a:extLst>
          </p:cNvPr>
          <p:cNvSpPr/>
          <p:nvPr/>
        </p:nvSpPr>
        <p:spPr>
          <a:xfrm>
            <a:off x="2013559" y="1801738"/>
            <a:ext cx="941599" cy="189517"/>
          </a:xfrm>
          <a:prstGeom prst="rect">
            <a:avLst/>
          </a:prstGeom>
          <a:solidFill>
            <a:srgbClr val="FF0000">
              <a:alpha val="20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10730">
              <a:defRPr/>
            </a:pPr>
            <a:endParaRPr lang="pt-BR" sz="1266">
              <a:solidFill>
                <a:prstClr val="white"/>
              </a:solidFill>
              <a:latin typeface="Calibri" panose="020F0502020204030204"/>
            </a:endParaRPr>
          </a:p>
        </p:txBody>
      </p:sp>
      <p:cxnSp>
        <p:nvCxnSpPr>
          <p:cNvPr id="21" name="Conector de Seta Reta 20">
            <a:extLst>
              <a:ext uri="{FF2B5EF4-FFF2-40B4-BE49-F238E27FC236}">
                <a16:creationId xmlns:a16="http://schemas.microsoft.com/office/drawing/2014/main" id="{DF6C74C8-AE01-4F5E-8CFC-EA2E0F36C5B6}"/>
              </a:ext>
            </a:extLst>
          </p:cNvPr>
          <p:cNvCxnSpPr>
            <a:cxnSpLocks/>
          </p:cNvCxnSpPr>
          <p:nvPr/>
        </p:nvCxnSpPr>
        <p:spPr>
          <a:xfrm>
            <a:off x="2226507" y="1714297"/>
            <a:ext cx="515702" cy="7554"/>
          </a:xfrm>
          <a:prstGeom prst="straightConnector1">
            <a:avLst/>
          </a:prstGeom>
          <a:ln w="57150">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30" name="Retângulo 29">
            <a:extLst>
              <a:ext uri="{FF2B5EF4-FFF2-40B4-BE49-F238E27FC236}">
                <a16:creationId xmlns:a16="http://schemas.microsoft.com/office/drawing/2014/main" id="{6CA2F64F-1635-4894-BA2B-A8ADB50EB9FF}"/>
              </a:ext>
            </a:extLst>
          </p:cNvPr>
          <p:cNvSpPr/>
          <p:nvPr/>
        </p:nvSpPr>
        <p:spPr>
          <a:xfrm>
            <a:off x="829143" y="1806195"/>
            <a:ext cx="941599" cy="189517"/>
          </a:xfrm>
          <a:prstGeom prst="rect">
            <a:avLst/>
          </a:prstGeom>
          <a:solidFill>
            <a:schemeClr val="accent4">
              <a:lumMod val="60000"/>
              <a:lumOff val="40000"/>
              <a:alpha val="2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10730">
              <a:defRPr/>
            </a:pPr>
            <a:endParaRPr lang="pt-BR" sz="1266">
              <a:solidFill>
                <a:prstClr val="white"/>
              </a:solidFill>
              <a:latin typeface="Calibri" panose="020F0502020204030204"/>
            </a:endParaRPr>
          </a:p>
        </p:txBody>
      </p:sp>
      <p:cxnSp>
        <p:nvCxnSpPr>
          <p:cNvPr id="31" name="Conector de Seta Reta 30">
            <a:extLst>
              <a:ext uri="{FF2B5EF4-FFF2-40B4-BE49-F238E27FC236}">
                <a16:creationId xmlns:a16="http://schemas.microsoft.com/office/drawing/2014/main" id="{655C117B-EA22-4E9C-B4DD-031015BA43C1}"/>
              </a:ext>
            </a:extLst>
          </p:cNvPr>
          <p:cNvCxnSpPr>
            <a:cxnSpLocks/>
          </p:cNvCxnSpPr>
          <p:nvPr/>
        </p:nvCxnSpPr>
        <p:spPr>
          <a:xfrm>
            <a:off x="1042091" y="1719594"/>
            <a:ext cx="515702" cy="7554"/>
          </a:xfrm>
          <a:prstGeom prst="straightConnector1">
            <a:avLst/>
          </a:prstGeom>
          <a:ln w="57150">
            <a:solidFill>
              <a:schemeClr val="accent4"/>
            </a:solidFill>
            <a:tailEnd type="triangle"/>
          </a:ln>
        </p:spPr>
        <p:style>
          <a:lnRef idx="1">
            <a:schemeClr val="accent2"/>
          </a:lnRef>
          <a:fillRef idx="0">
            <a:schemeClr val="accent2"/>
          </a:fillRef>
          <a:effectRef idx="0">
            <a:schemeClr val="accent2"/>
          </a:effectRef>
          <a:fontRef idx="minor">
            <a:schemeClr val="tx1"/>
          </a:fontRef>
        </p:style>
      </p:cxnSp>
      <p:sp>
        <p:nvSpPr>
          <p:cNvPr id="8" name="Retângulo 7">
            <a:extLst>
              <a:ext uri="{FF2B5EF4-FFF2-40B4-BE49-F238E27FC236}">
                <a16:creationId xmlns:a16="http://schemas.microsoft.com/office/drawing/2014/main" id="{2610C6C1-76FB-475C-AF63-3FBC7A1C82B4}"/>
              </a:ext>
            </a:extLst>
          </p:cNvPr>
          <p:cNvSpPr/>
          <p:nvPr/>
        </p:nvSpPr>
        <p:spPr>
          <a:xfrm>
            <a:off x="3981450" y="4495801"/>
            <a:ext cx="2547938" cy="342900"/>
          </a:xfrm>
          <a:prstGeom prst="rect">
            <a:avLst/>
          </a:prstGeom>
          <a:solidFill>
            <a:srgbClr val="FF0000">
              <a:alpha val="15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4" name="Retângulo 33">
            <a:extLst>
              <a:ext uri="{FF2B5EF4-FFF2-40B4-BE49-F238E27FC236}">
                <a16:creationId xmlns:a16="http://schemas.microsoft.com/office/drawing/2014/main" id="{6AA4F674-9742-443F-97C9-68D6672C9B9D}"/>
              </a:ext>
            </a:extLst>
          </p:cNvPr>
          <p:cNvSpPr/>
          <p:nvPr/>
        </p:nvSpPr>
        <p:spPr>
          <a:xfrm>
            <a:off x="9194800" y="4448672"/>
            <a:ext cx="2108200" cy="342900"/>
          </a:xfrm>
          <a:prstGeom prst="rect">
            <a:avLst/>
          </a:prstGeom>
          <a:solidFill>
            <a:srgbClr val="FF0000">
              <a:alpha val="15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5" name="Retângulo 34">
            <a:extLst>
              <a:ext uri="{FF2B5EF4-FFF2-40B4-BE49-F238E27FC236}">
                <a16:creationId xmlns:a16="http://schemas.microsoft.com/office/drawing/2014/main" id="{2D09E12F-4EE9-4AA0-8F2A-40AD0725FB28}"/>
              </a:ext>
            </a:extLst>
          </p:cNvPr>
          <p:cNvSpPr/>
          <p:nvPr/>
        </p:nvSpPr>
        <p:spPr>
          <a:xfrm>
            <a:off x="8771462" y="4448672"/>
            <a:ext cx="102367" cy="342900"/>
          </a:xfrm>
          <a:prstGeom prst="rect">
            <a:avLst/>
          </a:prstGeom>
          <a:solidFill>
            <a:srgbClr val="FF0000">
              <a:alpha val="15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0" name="Retângulo 39">
            <a:extLst>
              <a:ext uri="{FF2B5EF4-FFF2-40B4-BE49-F238E27FC236}">
                <a16:creationId xmlns:a16="http://schemas.microsoft.com/office/drawing/2014/main" id="{9F8D0536-D267-49EC-B2CB-76DE8AFDEEA4}"/>
              </a:ext>
            </a:extLst>
          </p:cNvPr>
          <p:cNvSpPr/>
          <p:nvPr/>
        </p:nvSpPr>
        <p:spPr>
          <a:xfrm>
            <a:off x="8524404" y="4448672"/>
            <a:ext cx="102367" cy="342900"/>
          </a:xfrm>
          <a:prstGeom prst="rect">
            <a:avLst/>
          </a:prstGeom>
          <a:solidFill>
            <a:srgbClr val="FF0000">
              <a:alpha val="15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aphicFrame>
        <p:nvGraphicFramePr>
          <p:cNvPr id="43" name="Gráfico 42">
            <a:extLst>
              <a:ext uri="{FF2B5EF4-FFF2-40B4-BE49-F238E27FC236}">
                <a16:creationId xmlns:a16="http://schemas.microsoft.com/office/drawing/2014/main" id="{E6A22A65-897B-4F4D-939A-91EF372F5C69}"/>
              </a:ext>
            </a:extLst>
          </p:cNvPr>
          <p:cNvGraphicFramePr>
            <a:graphicFrameLocks/>
          </p:cNvGraphicFramePr>
          <p:nvPr>
            <p:extLst>
              <p:ext uri="{D42A27DB-BD31-4B8C-83A1-F6EECF244321}">
                <p14:modId xmlns:p14="http://schemas.microsoft.com/office/powerpoint/2010/main" val="1927939979"/>
              </p:ext>
            </p:extLst>
          </p:nvPr>
        </p:nvGraphicFramePr>
        <p:xfrm>
          <a:off x="4704253" y="538760"/>
          <a:ext cx="6319347" cy="2886854"/>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43450127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m 11">
            <a:extLst>
              <a:ext uri="{FF2B5EF4-FFF2-40B4-BE49-F238E27FC236}">
                <a16:creationId xmlns:a16="http://schemas.microsoft.com/office/drawing/2014/main" id="{02E3AA61-9E84-4DD8-B09B-6FC6E98FB745}"/>
              </a:ext>
            </a:extLst>
          </p:cNvPr>
          <p:cNvPicPr>
            <a:picLocks noChangeAspect="1"/>
          </p:cNvPicPr>
          <p:nvPr/>
        </p:nvPicPr>
        <p:blipFill>
          <a:blip r:embed="rId2"/>
          <a:stretch>
            <a:fillRect/>
          </a:stretch>
        </p:blipFill>
        <p:spPr>
          <a:xfrm>
            <a:off x="7224360" y="3978634"/>
            <a:ext cx="4687409" cy="2705155"/>
          </a:xfrm>
          <a:prstGeom prst="rect">
            <a:avLst/>
          </a:prstGeom>
          <a:solidFill>
            <a:srgbClr val="7030A0"/>
          </a:solidFill>
          <a:ln w="28575">
            <a:solidFill>
              <a:srgbClr val="7030A0"/>
            </a:solidFill>
          </a:ln>
        </p:spPr>
      </p:pic>
      <p:grpSp>
        <p:nvGrpSpPr>
          <p:cNvPr id="36" name="Grupo 35"/>
          <p:cNvGrpSpPr/>
          <p:nvPr/>
        </p:nvGrpSpPr>
        <p:grpSpPr>
          <a:xfrm>
            <a:off x="37246" y="1402593"/>
            <a:ext cx="4019718" cy="4167052"/>
            <a:chOff x="905438" y="685801"/>
            <a:chExt cx="5717282" cy="5926835"/>
          </a:xfrm>
        </p:grpSpPr>
        <p:pic>
          <p:nvPicPr>
            <p:cNvPr id="37" name="Imagem 36"/>
            <p:cNvPicPr>
              <a:picLocks noChangeAspect="1"/>
            </p:cNvPicPr>
            <p:nvPr/>
          </p:nvPicPr>
          <p:blipFill rotWithShape="1">
            <a:blip r:embed="rId3"/>
            <a:srcRect l="12202"/>
            <a:stretch/>
          </p:blipFill>
          <p:spPr>
            <a:xfrm>
              <a:off x="905438" y="685801"/>
              <a:ext cx="5717282" cy="5926835"/>
            </a:xfrm>
            <a:prstGeom prst="rect">
              <a:avLst/>
            </a:prstGeom>
          </p:spPr>
        </p:pic>
        <p:sp>
          <p:nvSpPr>
            <p:cNvPr id="38" name="CaixaDeTexto 37"/>
            <p:cNvSpPr txBox="1"/>
            <p:nvPr/>
          </p:nvSpPr>
          <p:spPr>
            <a:xfrm rot="2820000">
              <a:off x="1409971" y="2141412"/>
              <a:ext cx="1147278" cy="300500"/>
            </a:xfrm>
            <a:prstGeom prst="rect">
              <a:avLst/>
            </a:prstGeom>
            <a:solidFill>
              <a:schemeClr val="bg1"/>
            </a:solidFill>
          </p:spPr>
          <p:txBody>
            <a:bodyPr wrap="none" rtlCol="0">
              <a:spAutoFit/>
            </a:bodyPr>
            <a:lstStyle/>
            <a:p>
              <a:pPr defTabSz="410730">
                <a:defRPr/>
              </a:pPr>
              <a:r>
                <a:rPr lang="pt-BR" sz="773" b="1">
                  <a:solidFill>
                    <a:srgbClr val="FF0000"/>
                  </a:solidFill>
                  <a:latin typeface="Calibri" panose="020F0502020204030204"/>
                </a:rPr>
                <a:t>FXGET + FXGTR</a:t>
              </a:r>
              <a:endParaRPr lang="pt-BR" sz="844" b="1">
                <a:solidFill>
                  <a:srgbClr val="FF0000"/>
                </a:solidFill>
                <a:latin typeface="Calibri" panose="020F0502020204030204"/>
              </a:endParaRPr>
            </a:p>
          </p:txBody>
        </p:sp>
        <p:sp>
          <p:nvSpPr>
            <p:cNvPr id="39" name="CaixaDeTexto 38"/>
            <p:cNvSpPr txBox="1"/>
            <p:nvPr/>
          </p:nvSpPr>
          <p:spPr>
            <a:xfrm rot="2820000">
              <a:off x="2205308" y="2960561"/>
              <a:ext cx="1147278" cy="300500"/>
            </a:xfrm>
            <a:prstGeom prst="rect">
              <a:avLst/>
            </a:prstGeom>
            <a:solidFill>
              <a:schemeClr val="bg1"/>
            </a:solidFill>
          </p:spPr>
          <p:txBody>
            <a:bodyPr wrap="none" rtlCol="0">
              <a:spAutoFit/>
            </a:bodyPr>
            <a:lstStyle/>
            <a:p>
              <a:pPr defTabSz="410730">
                <a:defRPr/>
              </a:pPr>
              <a:r>
                <a:rPr lang="pt-BR" sz="773" b="1">
                  <a:solidFill>
                    <a:srgbClr val="FF0000"/>
                  </a:solidFill>
                  <a:latin typeface="Calibri" panose="020F0502020204030204"/>
                </a:rPr>
                <a:t>FETXG + FTRXG</a:t>
              </a:r>
              <a:endParaRPr lang="pt-BR" sz="844" b="1">
                <a:solidFill>
                  <a:srgbClr val="FF0000"/>
                </a:solidFill>
                <a:latin typeface="Calibri" panose="020F0502020204030204"/>
              </a:endParaRPr>
            </a:p>
          </p:txBody>
        </p:sp>
      </p:grpSp>
      <p:sp>
        <p:nvSpPr>
          <p:cNvPr id="11" name="Título 2"/>
          <p:cNvSpPr>
            <a:spLocks noGrp="1"/>
          </p:cNvSpPr>
          <p:nvPr>
            <p:ph type="title"/>
          </p:nvPr>
        </p:nvSpPr>
        <p:spPr/>
        <p:txBody>
          <a:bodyPr/>
          <a:lstStyle/>
          <a:p>
            <a:r>
              <a:rPr lang="pt-BR"/>
              <a:t>Análise do Preço Horário – 3ª Semana – Abril</a:t>
            </a:r>
          </a:p>
        </p:txBody>
      </p:sp>
      <p:sp>
        <p:nvSpPr>
          <p:cNvPr id="4" name="Espaço Reservado para Número de Slide 3"/>
          <p:cNvSpPr>
            <a:spLocks noGrp="1"/>
          </p:cNvSpPr>
          <p:nvPr>
            <p:ph type="sldNum" sz="quarter" idx="4294967295"/>
          </p:nvPr>
        </p:nvSpPr>
        <p:spPr>
          <a:xfrm>
            <a:off x="11303000" y="6434138"/>
            <a:ext cx="889000" cy="423862"/>
          </a:xfrm>
          <a:prstGeom prst="rect">
            <a:avLst/>
          </a:prstGeom>
        </p:spPr>
        <p:txBody>
          <a:bodyPr/>
          <a:lstStyle/>
          <a:p>
            <a:pPr defTabSz="410730">
              <a:defRPr/>
            </a:pPr>
            <a:fld id="{96E69268-9C8B-4EBF-A9EE-DC5DC2D48DC3}" type="slidenum">
              <a:rPr lang="en-US" kern="0">
                <a:latin typeface="Calibri" panose="020F0502020204030204"/>
                <a:sym typeface="Helvetica Light"/>
              </a:rPr>
              <a:pPr defTabSz="410730">
                <a:defRPr/>
              </a:pPr>
              <a:t>81</a:t>
            </a:fld>
            <a:endParaRPr lang="en-US" kern="0">
              <a:latin typeface="Calibri" panose="020F0502020204030204"/>
              <a:sym typeface="Helvetica Light"/>
            </a:endParaRPr>
          </a:p>
        </p:txBody>
      </p:sp>
      <p:sp>
        <p:nvSpPr>
          <p:cNvPr id="15" name="CaixaDeTexto 14"/>
          <p:cNvSpPr txBox="1"/>
          <p:nvPr/>
        </p:nvSpPr>
        <p:spPr>
          <a:xfrm>
            <a:off x="2660719" y="3413728"/>
            <a:ext cx="9788006" cy="266929"/>
          </a:xfrm>
          <a:prstGeom prst="rect">
            <a:avLst/>
          </a:prstGeom>
          <a:noFill/>
          <a:ln w="12700" cap="flat">
            <a:noFill/>
            <a:miter lim="400000"/>
          </a:ln>
          <a:effectLst/>
          <a:sp3d/>
        </p:spPr>
        <p:txBody>
          <a:bodyPr rot="0" spcFirstLastPara="1" vertOverflow="overflow" horzOverflow="overflow" vert="horz" wrap="square" lIns="35717" tIns="35717" rIns="35717" bIns="35717" numCol="1" spcCol="38100" rtlCol="0" anchor="ctr">
            <a:spAutoFit/>
          </a:bodyPr>
          <a:lstStyle/>
          <a:p>
            <a:pPr defTabSz="642882">
              <a:defRPr/>
            </a:pPr>
            <a:r>
              <a:rPr lang="pt-BR" sz="1266">
                <a:solidFill>
                  <a:srgbClr val="102E66"/>
                </a:solidFill>
                <a:latin typeface="Calibri" panose="020F0502020204030204"/>
              </a:rPr>
              <a:t>Fluxos </a:t>
            </a:r>
            <a:r>
              <a:rPr lang="pt-BR" sz="1266" b="1">
                <a:solidFill>
                  <a:srgbClr val="102E66"/>
                </a:solidFill>
                <a:latin typeface="Calibri" panose="020F0502020204030204"/>
              </a:rPr>
              <a:t>FNESE</a:t>
            </a:r>
            <a:r>
              <a:rPr lang="pt-BR" sz="1266">
                <a:solidFill>
                  <a:srgbClr val="102E66"/>
                </a:solidFill>
                <a:latin typeface="Calibri" panose="020F0502020204030204"/>
              </a:rPr>
              <a:t> e </a:t>
            </a:r>
            <a:r>
              <a:rPr lang="pt-BR" sz="1266" b="1">
                <a:solidFill>
                  <a:srgbClr val="102E66"/>
                </a:solidFill>
                <a:latin typeface="Calibri" panose="020F0502020204030204"/>
              </a:rPr>
              <a:t>FNS + FNESE </a:t>
            </a:r>
            <a:r>
              <a:rPr lang="pt-BR" sz="1266">
                <a:solidFill>
                  <a:srgbClr val="102E66"/>
                </a:solidFill>
                <a:latin typeface="Calibri" panose="020F0502020204030204"/>
              </a:rPr>
              <a:t>com limite atingido, causando o descolamento do </a:t>
            </a:r>
            <a:r>
              <a:rPr lang="pt-BR" sz="1266" err="1">
                <a:solidFill>
                  <a:srgbClr val="102E66"/>
                </a:solidFill>
                <a:latin typeface="Calibri" panose="020F0502020204030204"/>
              </a:rPr>
              <a:t>submercado</a:t>
            </a:r>
            <a:r>
              <a:rPr lang="pt-BR" sz="1266">
                <a:solidFill>
                  <a:srgbClr val="102E66"/>
                </a:solidFill>
                <a:latin typeface="Calibri" panose="020F0502020204030204"/>
              </a:rPr>
              <a:t> </a:t>
            </a:r>
            <a:r>
              <a:rPr lang="pt-BR" sz="1266" b="1">
                <a:solidFill>
                  <a:srgbClr val="102E66"/>
                </a:solidFill>
                <a:latin typeface="Calibri" panose="020F0502020204030204"/>
              </a:rPr>
              <a:t>NE </a:t>
            </a:r>
            <a:r>
              <a:rPr lang="pt-BR" sz="1266">
                <a:solidFill>
                  <a:srgbClr val="102E66"/>
                </a:solidFill>
                <a:latin typeface="Calibri" panose="020F0502020204030204"/>
              </a:rPr>
              <a:t>com </a:t>
            </a:r>
            <a:r>
              <a:rPr lang="pt-BR" sz="1266" b="1">
                <a:solidFill>
                  <a:srgbClr val="102E66"/>
                </a:solidFill>
                <a:latin typeface="Calibri" panose="020F0502020204030204"/>
              </a:rPr>
              <a:t>SE/CO </a:t>
            </a:r>
            <a:r>
              <a:rPr lang="pt-BR" sz="1266">
                <a:solidFill>
                  <a:srgbClr val="102E66"/>
                </a:solidFill>
                <a:latin typeface="Calibri" panose="020F0502020204030204"/>
              </a:rPr>
              <a:t>e </a:t>
            </a:r>
            <a:r>
              <a:rPr lang="pt-BR" sz="1266" b="1">
                <a:solidFill>
                  <a:srgbClr val="102E66"/>
                </a:solidFill>
                <a:latin typeface="Calibri" panose="020F0502020204030204"/>
              </a:rPr>
              <a:t>S</a:t>
            </a:r>
            <a:endParaRPr lang="pt-BR" sz="1266">
              <a:solidFill>
                <a:srgbClr val="102E66"/>
              </a:solidFill>
              <a:latin typeface="Calibri" panose="020F0502020204030204"/>
            </a:endParaRPr>
          </a:p>
        </p:txBody>
      </p:sp>
      <p:sp>
        <p:nvSpPr>
          <p:cNvPr id="25" name="CaixaDeTexto 24">
            <a:extLst>
              <a:ext uri="{FF2B5EF4-FFF2-40B4-BE49-F238E27FC236}">
                <a16:creationId xmlns:a16="http://schemas.microsoft.com/office/drawing/2014/main" id="{45658838-DFC7-4D0B-BB1B-B097DFBAC00A}"/>
              </a:ext>
            </a:extLst>
          </p:cNvPr>
          <p:cNvSpPr txBox="1"/>
          <p:nvPr/>
        </p:nvSpPr>
        <p:spPr>
          <a:xfrm>
            <a:off x="576801" y="1027471"/>
            <a:ext cx="3725311" cy="375163"/>
          </a:xfrm>
          <a:prstGeom prst="rect">
            <a:avLst/>
          </a:prstGeom>
          <a:noFill/>
          <a:ln w="12700" cap="flat">
            <a:noFill/>
            <a:miter lim="400000"/>
          </a:ln>
          <a:effectLst/>
          <a:sp3d/>
        </p:spPr>
        <p:txBody>
          <a:bodyPr rot="0" spcFirstLastPara="1" vertOverflow="overflow" horzOverflow="overflow" vert="horz" wrap="none" lIns="35717" tIns="35717" rIns="35717" bIns="35717" numCol="1" spcCol="38100" rtlCol="0" anchor="ctr">
            <a:spAutoFit/>
          </a:bodyPr>
          <a:lstStyle/>
          <a:p>
            <a:pPr defTabSz="642882">
              <a:defRPr/>
            </a:pPr>
            <a:r>
              <a:rPr lang="pt-BR" sz="1969" b="1">
                <a:solidFill>
                  <a:srgbClr val="102E66"/>
                </a:solidFill>
                <a:latin typeface="Calibri" panose="020F0502020204030204"/>
              </a:rPr>
              <a:t>Diagrama de Intercâmbio (13/</a:t>
            </a:r>
            <a:r>
              <a:rPr lang="pt-BR" sz="1969" b="1" err="1">
                <a:solidFill>
                  <a:srgbClr val="102E66"/>
                </a:solidFill>
                <a:latin typeface="Calibri" panose="020F0502020204030204"/>
              </a:rPr>
              <a:t>abr</a:t>
            </a:r>
            <a:r>
              <a:rPr lang="pt-BR" sz="1969" b="1">
                <a:solidFill>
                  <a:srgbClr val="102E66"/>
                </a:solidFill>
                <a:latin typeface="Calibri" panose="020F0502020204030204"/>
              </a:rPr>
              <a:t>)</a:t>
            </a:r>
          </a:p>
        </p:txBody>
      </p:sp>
      <p:sp>
        <p:nvSpPr>
          <p:cNvPr id="2" name="Arco 1">
            <a:extLst>
              <a:ext uri="{FF2B5EF4-FFF2-40B4-BE49-F238E27FC236}">
                <a16:creationId xmlns:a16="http://schemas.microsoft.com/office/drawing/2014/main" id="{1137DDAA-9C0C-41EC-A2EE-2E6A9BAB9184}"/>
              </a:ext>
            </a:extLst>
          </p:cNvPr>
          <p:cNvSpPr/>
          <p:nvPr/>
        </p:nvSpPr>
        <p:spPr>
          <a:xfrm flipH="1" flipV="1">
            <a:off x="1879810" y="2289431"/>
            <a:ext cx="1398649" cy="1084580"/>
          </a:xfrm>
          <a:prstGeom prst="arc">
            <a:avLst/>
          </a:prstGeom>
          <a:ln w="571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30" name="Retângulo 29">
            <a:extLst>
              <a:ext uri="{FF2B5EF4-FFF2-40B4-BE49-F238E27FC236}">
                <a16:creationId xmlns:a16="http://schemas.microsoft.com/office/drawing/2014/main" id="{6CA2F64F-1635-4894-BA2B-A8ADB50EB9FF}"/>
              </a:ext>
            </a:extLst>
          </p:cNvPr>
          <p:cNvSpPr/>
          <p:nvPr/>
        </p:nvSpPr>
        <p:spPr>
          <a:xfrm rot="2579264">
            <a:off x="2541966" y="2387908"/>
            <a:ext cx="260370" cy="717716"/>
          </a:xfrm>
          <a:prstGeom prst="rect">
            <a:avLst/>
          </a:prstGeom>
          <a:solidFill>
            <a:srgbClr val="7030A0">
              <a:alpha val="20000"/>
            </a:srgb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10730">
              <a:defRPr/>
            </a:pPr>
            <a:endParaRPr lang="pt-BR" sz="1266">
              <a:solidFill>
                <a:prstClr val="white"/>
              </a:solidFill>
              <a:latin typeface="Calibri" panose="020F0502020204030204"/>
            </a:endParaRPr>
          </a:p>
        </p:txBody>
      </p:sp>
      <p:cxnSp>
        <p:nvCxnSpPr>
          <p:cNvPr id="31" name="Conector de Seta Reta 30">
            <a:extLst>
              <a:ext uri="{FF2B5EF4-FFF2-40B4-BE49-F238E27FC236}">
                <a16:creationId xmlns:a16="http://schemas.microsoft.com/office/drawing/2014/main" id="{655C117B-EA22-4E9C-B4DD-031015BA43C1}"/>
              </a:ext>
            </a:extLst>
          </p:cNvPr>
          <p:cNvCxnSpPr>
            <a:cxnSpLocks/>
          </p:cNvCxnSpPr>
          <p:nvPr/>
        </p:nvCxnSpPr>
        <p:spPr>
          <a:xfrm flipH="1">
            <a:off x="2671707" y="2751957"/>
            <a:ext cx="257715" cy="316140"/>
          </a:xfrm>
          <a:prstGeom prst="straightConnector1">
            <a:avLst/>
          </a:prstGeom>
          <a:ln w="57150">
            <a:solidFill>
              <a:srgbClr val="7030A0"/>
            </a:solidFill>
            <a:tailEnd type="triangle"/>
          </a:ln>
        </p:spPr>
        <p:style>
          <a:lnRef idx="1">
            <a:schemeClr val="accent2"/>
          </a:lnRef>
          <a:fillRef idx="0">
            <a:schemeClr val="accent2"/>
          </a:fillRef>
          <a:effectRef idx="0">
            <a:schemeClr val="accent2"/>
          </a:effectRef>
          <a:fontRef idx="minor">
            <a:schemeClr val="tx1"/>
          </a:fontRef>
        </p:style>
      </p:cxnSp>
      <p:pic>
        <p:nvPicPr>
          <p:cNvPr id="7" name="Imagem 6">
            <a:extLst>
              <a:ext uri="{FF2B5EF4-FFF2-40B4-BE49-F238E27FC236}">
                <a16:creationId xmlns:a16="http://schemas.microsoft.com/office/drawing/2014/main" id="{D3140B70-F252-4AD9-A02F-40447199FD9B}"/>
              </a:ext>
            </a:extLst>
          </p:cNvPr>
          <p:cNvPicPr>
            <a:picLocks noChangeAspect="1"/>
          </p:cNvPicPr>
          <p:nvPr/>
        </p:nvPicPr>
        <p:blipFill>
          <a:blip r:embed="rId4"/>
          <a:stretch>
            <a:fillRect/>
          </a:stretch>
        </p:blipFill>
        <p:spPr>
          <a:xfrm>
            <a:off x="2421462" y="3957236"/>
            <a:ext cx="4623229" cy="2726553"/>
          </a:xfrm>
          <a:prstGeom prst="rect">
            <a:avLst/>
          </a:prstGeom>
          <a:solidFill>
            <a:schemeClr val="tx1"/>
          </a:solidFill>
          <a:ln w="28575">
            <a:solidFill>
              <a:schemeClr val="tx1"/>
            </a:solidFill>
          </a:ln>
        </p:spPr>
      </p:pic>
      <p:sp>
        <p:nvSpPr>
          <p:cNvPr id="9" name="Elipse 8">
            <a:extLst>
              <a:ext uri="{FF2B5EF4-FFF2-40B4-BE49-F238E27FC236}">
                <a16:creationId xmlns:a16="http://schemas.microsoft.com/office/drawing/2014/main" id="{0CD37A61-A5BD-4B56-8AE1-87284D7E7092}"/>
              </a:ext>
            </a:extLst>
          </p:cNvPr>
          <p:cNvSpPr/>
          <p:nvPr/>
        </p:nvSpPr>
        <p:spPr>
          <a:xfrm>
            <a:off x="3066586" y="4647164"/>
            <a:ext cx="423746" cy="381685"/>
          </a:xfrm>
          <a:prstGeom prst="ellipse">
            <a:avLst/>
          </a:prstGeom>
          <a:solidFill>
            <a:srgbClr val="FF0000">
              <a:alpha val="15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2" name="Elipse 31">
            <a:extLst>
              <a:ext uri="{FF2B5EF4-FFF2-40B4-BE49-F238E27FC236}">
                <a16:creationId xmlns:a16="http://schemas.microsoft.com/office/drawing/2014/main" id="{5430D22E-DB05-41FD-A811-30DBC5FF2381}"/>
              </a:ext>
            </a:extLst>
          </p:cNvPr>
          <p:cNvSpPr/>
          <p:nvPr/>
        </p:nvSpPr>
        <p:spPr>
          <a:xfrm>
            <a:off x="9318603" y="4336917"/>
            <a:ext cx="2478109" cy="381685"/>
          </a:xfrm>
          <a:prstGeom prst="ellipse">
            <a:avLst/>
          </a:prstGeom>
          <a:solidFill>
            <a:srgbClr val="FF0000">
              <a:alpha val="15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3" name="Elipse 32">
            <a:extLst>
              <a:ext uri="{FF2B5EF4-FFF2-40B4-BE49-F238E27FC236}">
                <a16:creationId xmlns:a16="http://schemas.microsoft.com/office/drawing/2014/main" id="{0242BA00-01EA-4F98-9402-19DCEDC71BD7}"/>
              </a:ext>
            </a:extLst>
          </p:cNvPr>
          <p:cNvSpPr/>
          <p:nvPr/>
        </p:nvSpPr>
        <p:spPr>
          <a:xfrm>
            <a:off x="8829675" y="4675712"/>
            <a:ext cx="309260" cy="381685"/>
          </a:xfrm>
          <a:prstGeom prst="ellipse">
            <a:avLst/>
          </a:prstGeom>
          <a:solidFill>
            <a:srgbClr val="FF0000">
              <a:alpha val="15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4" name="Elipse 33">
            <a:extLst>
              <a:ext uri="{FF2B5EF4-FFF2-40B4-BE49-F238E27FC236}">
                <a16:creationId xmlns:a16="http://schemas.microsoft.com/office/drawing/2014/main" id="{5DAA1D0C-A8A0-46E5-A77E-93A695943C92}"/>
              </a:ext>
            </a:extLst>
          </p:cNvPr>
          <p:cNvSpPr/>
          <p:nvPr/>
        </p:nvSpPr>
        <p:spPr>
          <a:xfrm>
            <a:off x="8394700" y="4647164"/>
            <a:ext cx="95250" cy="381685"/>
          </a:xfrm>
          <a:prstGeom prst="ellipse">
            <a:avLst/>
          </a:prstGeom>
          <a:solidFill>
            <a:srgbClr val="FF0000">
              <a:alpha val="15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aphicFrame>
        <p:nvGraphicFramePr>
          <p:cNvPr id="43" name="Gráfico 42">
            <a:extLst>
              <a:ext uri="{FF2B5EF4-FFF2-40B4-BE49-F238E27FC236}">
                <a16:creationId xmlns:a16="http://schemas.microsoft.com/office/drawing/2014/main" id="{E5E3C7D5-69D6-4322-A1C8-39FEF009652B}"/>
              </a:ext>
            </a:extLst>
          </p:cNvPr>
          <p:cNvGraphicFramePr>
            <a:graphicFrameLocks/>
          </p:cNvGraphicFramePr>
          <p:nvPr>
            <p:extLst>
              <p:ext uri="{D42A27DB-BD31-4B8C-83A1-F6EECF244321}">
                <p14:modId xmlns:p14="http://schemas.microsoft.com/office/powerpoint/2010/main" val="94425046"/>
              </p:ext>
            </p:extLst>
          </p:nvPr>
        </p:nvGraphicFramePr>
        <p:xfrm>
          <a:off x="4704253" y="538760"/>
          <a:ext cx="6319347" cy="2886854"/>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08010611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m 11">
            <a:extLst>
              <a:ext uri="{FF2B5EF4-FFF2-40B4-BE49-F238E27FC236}">
                <a16:creationId xmlns:a16="http://schemas.microsoft.com/office/drawing/2014/main" id="{57E9BCC8-1C22-4ED0-AEA3-779288405492}"/>
              </a:ext>
            </a:extLst>
          </p:cNvPr>
          <p:cNvPicPr>
            <a:picLocks noChangeAspect="1"/>
          </p:cNvPicPr>
          <p:nvPr/>
        </p:nvPicPr>
        <p:blipFill>
          <a:blip r:embed="rId2"/>
          <a:stretch>
            <a:fillRect/>
          </a:stretch>
        </p:blipFill>
        <p:spPr>
          <a:xfrm>
            <a:off x="4979797" y="4038284"/>
            <a:ext cx="5870139" cy="2591115"/>
          </a:xfrm>
          <a:prstGeom prst="rect">
            <a:avLst/>
          </a:prstGeom>
          <a:ln w="28575">
            <a:solidFill>
              <a:schemeClr val="accent2">
                <a:lumMod val="50000"/>
              </a:schemeClr>
            </a:solidFill>
          </a:ln>
        </p:spPr>
      </p:pic>
      <p:grpSp>
        <p:nvGrpSpPr>
          <p:cNvPr id="36" name="Grupo 35"/>
          <p:cNvGrpSpPr/>
          <p:nvPr/>
        </p:nvGrpSpPr>
        <p:grpSpPr>
          <a:xfrm>
            <a:off x="37246" y="1402593"/>
            <a:ext cx="4019718" cy="4167052"/>
            <a:chOff x="905438" y="685801"/>
            <a:chExt cx="5717282" cy="5926835"/>
          </a:xfrm>
        </p:grpSpPr>
        <p:pic>
          <p:nvPicPr>
            <p:cNvPr id="37" name="Imagem 36"/>
            <p:cNvPicPr>
              <a:picLocks noChangeAspect="1"/>
            </p:cNvPicPr>
            <p:nvPr/>
          </p:nvPicPr>
          <p:blipFill rotWithShape="1">
            <a:blip r:embed="rId3"/>
            <a:srcRect l="12202"/>
            <a:stretch/>
          </p:blipFill>
          <p:spPr>
            <a:xfrm>
              <a:off x="905438" y="685801"/>
              <a:ext cx="5717282" cy="5926835"/>
            </a:xfrm>
            <a:prstGeom prst="rect">
              <a:avLst/>
            </a:prstGeom>
          </p:spPr>
        </p:pic>
        <p:sp>
          <p:nvSpPr>
            <p:cNvPr id="38" name="CaixaDeTexto 37"/>
            <p:cNvSpPr txBox="1"/>
            <p:nvPr/>
          </p:nvSpPr>
          <p:spPr>
            <a:xfrm rot="2820000">
              <a:off x="1409971" y="2141412"/>
              <a:ext cx="1147278" cy="300500"/>
            </a:xfrm>
            <a:prstGeom prst="rect">
              <a:avLst/>
            </a:prstGeom>
            <a:solidFill>
              <a:schemeClr val="bg1"/>
            </a:solidFill>
          </p:spPr>
          <p:txBody>
            <a:bodyPr wrap="none" rtlCol="0">
              <a:spAutoFit/>
            </a:bodyPr>
            <a:lstStyle/>
            <a:p>
              <a:pPr defTabSz="410730">
                <a:defRPr/>
              </a:pPr>
              <a:r>
                <a:rPr lang="pt-BR" sz="773" b="1">
                  <a:solidFill>
                    <a:srgbClr val="FF0000"/>
                  </a:solidFill>
                  <a:latin typeface="Calibri" panose="020F0502020204030204"/>
                </a:rPr>
                <a:t>FXGET + FXGTR</a:t>
              </a:r>
              <a:endParaRPr lang="pt-BR" sz="844" b="1">
                <a:solidFill>
                  <a:srgbClr val="FF0000"/>
                </a:solidFill>
                <a:latin typeface="Calibri" panose="020F0502020204030204"/>
              </a:endParaRPr>
            </a:p>
          </p:txBody>
        </p:sp>
        <p:sp>
          <p:nvSpPr>
            <p:cNvPr id="39" name="CaixaDeTexto 38"/>
            <p:cNvSpPr txBox="1"/>
            <p:nvPr/>
          </p:nvSpPr>
          <p:spPr>
            <a:xfrm rot="2820000">
              <a:off x="2205308" y="2960561"/>
              <a:ext cx="1147278" cy="300500"/>
            </a:xfrm>
            <a:prstGeom prst="rect">
              <a:avLst/>
            </a:prstGeom>
            <a:solidFill>
              <a:schemeClr val="bg1"/>
            </a:solidFill>
          </p:spPr>
          <p:txBody>
            <a:bodyPr wrap="none" rtlCol="0">
              <a:spAutoFit/>
            </a:bodyPr>
            <a:lstStyle/>
            <a:p>
              <a:pPr defTabSz="410730">
                <a:defRPr/>
              </a:pPr>
              <a:r>
                <a:rPr lang="pt-BR" sz="773" b="1">
                  <a:solidFill>
                    <a:srgbClr val="FF0000"/>
                  </a:solidFill>
                  <a:latin typeface="Calibri" panose="020F0502020204030204"/>
                </a:rPr>
                <a:t>FETXG + FTRXG</a:t>
              </a:r>
              <a:endParaRPr lang="pt-BR" sz="844" b="1">
                <a:solidFill>
                  <a:srgbClr val="FF0000"/>
                </a:solidFill>
                <a:latin typeface="Calibri" panose="020F0502020204030204"/>
              </a:endParaRPr>
            </a:p>
          </p:txBody>
        </p:sp>
      </p:grpSp>
      <p:sp>
        <p:nvSpPr>
          <p:cNvPr id="11" name="Título 2"/>
          <p:cNvSpPr>
            <a:spLocks noGrp="1"/>
          </p:cNvSpPr>
          <p:nvPr>
            <p:ph type="title"/>
          </p:nvPr>
        </p:nvSpPr>
        <p:spPr/>
        <p:txBody>
          <a:bodyPr/>
          <a:lstStyle/>
          <a:p>
            <a:r>
              <a:rPr lang="pt-BR"/>
              <a:t>Análise do Preço Horário – 3ª Semana – Abril</a:t>
            </a:r>
          </a:p>
        </p:txBody>
      </p:sp>
      <p:sp>
        <p:nvSpPr>
          <p:cNvPr id="15" name="CaixaDeTexto 14"/>
          <p:cNvSpPr txBox="1"/>
          <p:nvPr/>
        </p:nvSpPr>
        <p:spPr>
          <a:xfrm>
            <a:off x="2896255" y="3539684"/>
            <a:ext cx="9024514" cy="266929"/>
          </a:xfrm>
          <a:prstGeom prst="rect">
            <a:avLst/>
          </a:prstGeom>
          <a:noFill/>
          <a:ln w="12700" cap="flat">
            <a:noFill/>
            <a:miter lim="400000"/>
          </a:ln>
          <a:effectLst/>
          <a:sp3d/>
        </p:spPr>
        <p:txBody>
          <a:bodyPr rot="0" spcFirstLastPara="1" vertOverflow="overflow" horzOverflow="overflow" vert="horz" wrap="square" lIns="35717" tIns="35717" rIns="35717" bIns="35717" numCol="1" spcCol="38100" rtlCol="0" anchor="ctr">
            <a:spAutoFit/>
          </a:bodyPr>
          <a:lstStyle/>
          <a:p>
            <a:pPr defTabSz="642882">
              <a:defRPr/>
            </a:pPr>
            <a:r>
              <a:rPr lang="pt-BR" sz="1266">
                <a:solidFill>
                  <a:srgbClr val="102E66"/>
                </a:solidFill>
                <a:latin typeface="Calibri" panose="020F0502020204030204"/>
              </a:rPr>
              <a:t>Fluxos </a:t>
            </a:r>
            <a:r>
              <a:rPr lang="pt-BR" sz="1266" b="1">
                <a:solidFill>
                  <a:srgbClr val="102E66"/>
                </a:solidFill>
                <a:latin typeface="Calibri" panose="020F0502020204030204"/>
              </a:rPr>
              <a:t>Importação do SE/CO </a:t>
            </a:r>
            <a:r>
              <a:rPr lang="pt-BR" sz="1266">
                <a:solidFill>
                  <a:srgbClr val="102E66"/>
                </a:solidFill>
                <a:latin typeface="Calibri" panose="020F0502020204030204"/>
              </a:rPr>
              <a:t>com limite atingido, causando o descolamento dos </a:t>
            </a:r>
            <a:r>
              <a:rPr lang="pt-BR" sz="1266" err="1">
                <a:solidFill>
                  <a:srgbClr val="102E66"/>
                </a:solidFill>
                <a:latin typeface="Calibri" panose="020F0502020204030204"/>
              </a:rPr>
              <a:t>submercados</a:t>
            </a:r>
            <a:r>
              <a:rPr lang="pt-BR" sz="1266">
                <a:solidFill>
                  <a:srgbClr val="102E66"/>
                </a:solidFill>
                <a:latin typeface="Calibri" panose="020F0502020204030204"/>
              </a:rPr>
              <a:t> </a:t>
            </a:r>
            <a:r>
              <a:rPr lang="pt-BR" sz="1266" b="1">
                <a:solidFill>
                  <a:srgbClr val="102E66"/>
                </a:solidFill>
                <a:latin typeface="Calibri" panose="020F0502020204030204"/>
              </a:rPr>
              <a:t>SE/CO</a:t>
            </a:r>
            <a:r>
              <a:rPr lang="pt-BR" sz="1266">
                <a:solidFill>
                  <a:srgbClr val="102E66"/>
                </a:solidFill>
                <a:latin typeface="Calibri" panose="020F0502020204030204"/>
              </a:rPr>
              <a:t> e </a:t>
            </a:r>
            <a:r>
              <a:rPr lang="pt-BR" sz="1266" b="1">
                <a:solidFill>
                  <a:srgbClr val="102E66"/>
                </a:solidFill>
                <a:latin typeface="Calibri" panose="020F0502020204030204"/>
              </a:rPr>
              <a:t>S</a:t>
            </a:r>
            <a:endParaRPr lang="pt-BR" sz="1266">
              <a:solidFill>
                <a:srgbClr val="102E66"/>
              </a:solidFill>
              <a:latin typeface="Calibri" panose="020F0502020204030204"/>
            </a:endParaRPr>
          </a:p>
        </p:txBody>
      </p:sp>
      <p:sp>
        <p:nvSpPr>
          <p:cNvPr id="25" name="CaixaDeTexto 24">
            <a:extLst>
              <a:ext uri="{FF2B5EF4-FFF2-40B4-BE49-F238E27FC236}">
                <a16:creationId xmlns:a16="http://schemas.microsoft.com/office/drawing/2014/main" id="{B6F323FB-4F56-411E-83ED-B69520D3C3FB}"/>
              </a:ext>
            </a:extLst>
          </p:cNvPr>
          <p:cNvSpPr txBox="1"/>
          <p:nvPr/>
        </p:nvSpPr>
        <p:spPr>
          <a:xfrm>
            <a:off x="576801" y="1027471"/>
            <a:ext cx="3650227" cy="375163"/>
          </a:xfrm>
          <a:prstGeom prst="rect">
            <a:avLst/>
          </a:prstGeom>
          <a:noFill/>
          <a:ln w="12700" cap="flat">
            <a:noFill/>
            <a:miter lim="400000"/>
          </a:ln>
          <a:effectLst/>
          <a:sp3d/>
        </p:spPr>
        <p:txBody>
          <a:bodyPr rot="0" spcFirstLastPara="1" vertOverflow="overflow" horzOverflow="overflow" vert="horz" wrap="none" lIns="35717" tIns="35717" rIns="35717" bIns="35717" numCol="1" spcCol="38100" rtlCol="0" anchor="ctr">
            <a:spAutoFit/>
          </a:bodyPr>
          <a:lstStyle/>
          <a:p>
            <a:pPr defTabSz="642882">
              <a:defRPr/>
            </a:pPr>
            <a:r>
              <a:rPr lang="pt-BR" sz="1969" b="1">
                <a:solidFill>
                  <a:srgbClr val="102E66"/>
                </a:solidFill>
                <a:latin typeface="Calibri" panose="020F0502020204030204"/>
              </a:rPr>
              <a:t>Diagrama de Intercâmbio (13/</a:t>
            </a:r>
            <a:r>
              <a:rPr lang="pt-BR" sz="1969" b="1" err="1">
                <a:solidFill>
                  <a:srgbClr val="102E66"/>
                </a:solidFill>
                <a:latin typeface="Calibri" panose="020F0502020204030204"/>
              </a:rPr>
              <a:t>abr</a:t>
            </a:r>
            <a:r>
              <a:rPr lang="pt-BR" sz="1969" b="1">
                <a:solidFill>
                  <a:srgbClr val="102E66"/>
                </a:solidFill>
                <a:latin typeface="Calibri" panose="020F0502020204030204"/>
              </a:rPr>
              <a:t>)</a:t>
            </a:r>
          </a:p>
        </p:txBody>
      </p:sp>
      <p:graphicFrame>
        <p:nvGraphicFramePr>
          <p:cNvPr id="31" name="Gráfico 30">
            <a:extLst>
              <a:ext uri="{FF2B5EF4-FFF2-40B4-BE49-F238E27FC236}">
                <a16:creationId xmlns:a16="http://schemas.microsoft.com/office/drawing/2014/main" id="{A486CC04-050F-4526-81D6-E7D4AF7EC05C}"/>
              </a:ext>
            </a:extLst>
          </p:cNvPr>
          <p:cNvGraphicFramePr>
            <a:graphicFrameLocks/>
          </p:cNvGraphicFramePr>
          <p:nvPr>
            <p:extLst>
              <p:ext uri="{D42A27DB-BD31-4B8C-83A1-F6EECF244321}">
                <p14:modId xmlns:p14="http://schemas.microsoft.com/office/powerpoint/2010/main" val="3055972201"/>
              </p:ext>
            </p:extLst>
          </p:nvPr>
        </p:nvGraphicFramePr>
        <p:xfrm>
          <a:off x="4704253" y="538760"/>
          <a:ext cx="6319347" cy="2886854"/>
        </p:xfrm>
        <a:graphic>
          <a:graphicData uri="http://schemas.openxmlformats.org/drawingml/2006/chart">
            <c:chart xmlns:c="http://schemas.openxmlformats.org/drawingml/2006/chart" xmlns:r="http://schemas.openxmlformats.org/officeDocument/2006/relationships" r:id="rId4"/>
          </a:graphicData>
        </a:graphic>
      </p:graphicFrame>
      <p:sp>
        <p:nvSpPr>
          <p:cNvPr id="32" name="Elipse 31">
            <a:extLst>
              <a:ext uri="{FF2B5EF4-FFF2-40B4-BE49-F238E27FC236}">
                <a16:creationId xmlns:a16="http://schemas.microsoft.com/office/drawing/2014/main" id="{74115EFB-E8B0-41DA-8D6B-8E4B12315AE3}"/>
              </a:ext>
            </a:extLst>
          </p:cNvPr>
          <p:cNvSpPr/>
          <p:nvPr/>
        </p:nvSpPr>
        <p:spPr>
          <a:xfrm>
            <a:off x="7516790" y="4497286"/>
            <a:ext cx="578995" cy="381685"/>
          </a:xfrm>
          <a:prstGeom prst="ellipse">
            <a:avLst/>
          </a:prstGeom>
          <a:solidFill>
            <a:srgbClr val="FF0000">
              <a:alpha val="15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3" name="Elipse 32">
            <a:extLst>
              <a:ext uri="{FF2B5EF4-FFF2-40B4-BE49-F238E27FC236}">
                <a16:creationId xmlns:a16="http://schemas.microsoft.com/office/drawing/2014/main" id="{EB6156D8-C4D4-447F-9ED0-8C8CECC8A89A}"/>
              </a:ext>
            </a:extLst>
          </p:cNvPr>
          <p:cNvSpPr/>
          <p:nvPr/>
        </p:nvSpPr>
        <p:spPr>
          <a:xfrm>
            <a:off x="8288316" y="4414736"/>
            <a:ext cx="388960" cy="381685"/>
          </a:xfrm>
          <a:prstGeom prst="ellipse">
            <a:avLst/>
          </a:prstGeom>
          <a:solidFill>
            <a:srgbClr val="FF0000">
              <a:alpha val="15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4" name="Elipse 33">
            <a:extLst>
              <a:ext uri="{FF2B5EF4-FFF2-40B4-BE49-F238E27FC236}">
                <a16:creationId xmlns:a16="http://schemas.microsoft.com/office/drawing/2014/main" id="{1D8F4A32-26C7-4407-B7F3-11D7503B7260}"/>
              </a:ext>
            </a:extLst>
          </p:cNvPr>
          <p:cNvSpPr/>
          <p:nvPr/>
        </p:nvSpPr>
        <p:spPr>
          <a:xfrm>
            <a:off x="8869806" y="4358640"/>
            <a:ext cx="1882013" cy="543191"/>
          </a:xfrm>
          <a:prstGeom prst="ellipse">
            <a:avLst/>
          </a:prstGeom>
          <a:solidFill>
            <a:srgbClr val="FF0000">
              <a:alpha val="15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Elipse 12">
            <a:extLst>
              <a:ext uri="{FF2B5EF4-FFF2-40B4-BE49-F238E27FC236}">
                <a16:creationId xmlns:a16="http://schemas.microsoft.com/office/drawing/2014/main" id="{82DB553A-22BE-44B5-B7E6-DA28377813F3}"/>
              </a:ext>
            </a:extLst>
          </p:cNvPr>
          <p:cNvSpPr/>
          <p:nvPr/>
        </p:nvSpPr>
        <p:spPr>
          <a:xfrm>
            <a:off x="1502532" y="3107574"/>
            <a:ext cx="888648" cy="777119"/>
          </a:xfrm>
          <a:prstGeom prst="ellipse">
            <a:avLst/>
          </a:prstGeom>
          <a:noFill/>
          <a:ln w="381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90779756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25888" y="38100"/>
            <a:ext cx="10270183" cy="424732"/>
          </a:xfrm>
        </p:spPr>
        <p:txBody>
          <a:bodyPr/>
          <a:lstStyle/>
          <a:p>
            <a:r>
              <a:rPr lang="pt-BR"/>
              <a:t>Tratamento do Deck CCEE – Arquivo ENTDADOS.DAT</a:t>
            </a:r>
          </a:p>
        </p:txBody>
      </p:sp>
      <p:sp>
        <p:nvSpPr>
          <p:cNvPr id="17" name="Espaço Reservado para Conteúdo 2">
            <a:extLst>
              <a:ext uri="{FF2B5EF4-FFF2-40B4-BE49-F238E27FC236}">
                <a16:creationId xmlns:a16="http://schemas.microsoft.com/office/drawing/2014/main" id="{D9D09F55-E2DD-4098-AC91-D7176069E997}"/>
              </a:ext>
            </a:extLst>
          </p:cNvPr>
          <p:cNvSpPr txBox="1">
            <a:spLocks/>
          </p:cNvSpPr>
          <p:nvPr/>
        </p:nvSpPr>
        <p:spPr>
          <a:xfrm>
            <a:off x="474539" y="814575"/>
            <a:ext cx="11278846" cy="684776"/>
          </a:xfrm>
          <a:prstGeom prst="rect">
            <a:avLst/>
          </a:prstGeom>
        </p:spPr>
        <p:txBody>
          <a:bodyPr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pt-BR" sz="1800" b="0" kern="120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pt-BR" sz="1800" b="0" kern="120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pt-BR" sz="2000" b="0" kern="120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pt-BR" sz="1800" b="0" kern="120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pt-B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b="1"/>
              <a:t>Ajuste no Back-</a:t>
            </a:r>
            <a:r>
              <a:rPr lang="pt-BR" b="1" err="1"/>
              <a:t>to</a:t>
            </a:r>
            <a:r>
              <a:rPr lang="pt-BR" b="1"/>
              <a:t>-Back (</a:t>
            </a:r>
            <a:r>
              <a:rPr lang="pt-BR" b="1" err="1"/>
              <a:t>SGIs</a:t>
            </a:r>
            <a:r>
              <a:rPr lang="pt-BR" b="1"/>
              <a:t> 11.333-22 e 11.339-22)</a:t>
            </a:r>
          </a:p>
          <a:p>
            <a:pPr lvl="1"/>
            <a:r>
              <a:rPr lang="pt-BR" b="1"/>
              <a:t>Deck do dia 02/04/2022</a:t>
            </a:r>
            <a:endParaRPr lang="pt-BR"/>
          </a:p>
          <a:p>
            <a:endParaRPr lang="pt-BR"/>
          </a:p>
          <a:p>
            <a:endParaRPr lang="pt-BR"/>
          </a:p>
          <a:p>
            <a:endParaRPr lang="pt-BR"/>
          </a:p>
          <a:p>
            <a:endParaRPr lang="pt-BR"/>
          </a:p>
        </p:txBody>
      </p:sp>
      <p:pic>
        <p:nvPicPr>
          <p:cNvPr id="4" name="Imagem 3">
            <a:extLst>
              <a:ext uri="{FF2B5EF4-FFF2-40B4-BE49-F238E27FC236}">
                <a16:creationId xmlns:a16="http://schemas.microsoft.com/office/drawing/2014/main" id="{68AE45F7-2B3D-4130-BA1C-7A15EE4FE794}"/>
              </a:ext>
            </a:extLst>
          </p:cNvPr>
          <p:cNvPicPr>
            <a:picLocks noChangeAspect="1"/>
          </p:cNvPicPr>
          <p:nvPr/>
        </p:nvPicPr>
        <p:blipFill>
          <a:blip r:embed="rId2"/>
          <a:stretch>
            <a:fillRect/>
          </a:stretch>
        </p:blipFill>
        <p:spPr>
          <a:xfrm>
            <a:off x="6577388" y="3935006"/>
            <a:ext cx="5410200" cy="2695575"/>
          </a:xfrm>
          <a:prstGeom prst="rect">
            <a:avLst/>
          </a:prstGeom>
          <a:ln w="31750">
            <a:solidFill>
              <a:schemeClr val="accent4">
                <a:lumMod val="60000"/>
                <a:lumOff val="40000"/>
              </a:schemeClr>
            </a:solidFill>
            <a:prstDash val="dash"/>
          </a:ln>
        </p:spPr>
      </p:pic>
      <p:sp>
        <p:nvSpPr>
          <p:cNvPr id="6" name="CaixaDeTexto 5">
            <a:extLst>
              <a:ext uri="{FF2B5EF4-FFF2-40B4-BE49-F238E27FC236}">
                <a16:creationId xmlns:a16="http://schemas.microsoft.com/office/drawing/2014/main" id="{6532F6C1-6CEF-4036-A209-586857E884C6}"/>
              </a:ext>
            </a:extLst>
          </p:cNvPr>
          <p:cNvSpPr txBox="1"/>
          <p:nvPr/>
        </p:nvSpPr>
        <p:spPr>
          <a:xfrm>
            <a:off x="11172192" y="3863086"/>
            <a:ext cx="813043" cy="461665"/>
          </a:xfrm>
          <a:prstGeom prst="rect">
            <a:avLst/>
          </a:prstGeom>
          <a:noFill/>
        </p:spPr>
        <p:txBody>
          <a:bodyPr wrap="none" rtlCol="0">
            <a:spAutoFit/>
          </a:bodyPr>
          <a:lstStyle/>
          <a:p>
            <a:r>
              <a:rPr lang="pt-BR" sz="2400" b="1"/>
              <a:t>CCEE</a:t>
            </a:r>
          </a:p>
        </p:txBody>
      </p:sp>
      <p:pic>
        <p:nvPicPr>
          <p:cNvPr id="8" name="Imagem 7">
            <a:extLst>
              <a:ext uri="{FF2B5EF4-FFF2-40B4-BE49-F238E27FC236}">
                <a16:creationId xmlns:a16="http://schemas.microsoft.com/office/drawing/2014/main" id="{245FAC83-5C89-4837-8192-4F79DFE1B5F5}"/>
              </a:ext>
            </a:extLst>
          </p:cNvPr>
          <p:cNvPicPr>
            <a:picLocks noChangeAspect="1"/>
          </p:cNvPicPr>
          <p:nvPr/>
        </p:nvPicPr>
        <p:blipFill>
          <a:blip r:embed="rId3"/>
          <a:stretch>
            <a:fillRect/>
          </a:stretch>
        </p:blipFill>
        <p:spPr>
          <a:xfrm>
            <a:off x="6564881" y="1517662"/>
            <a:ext cx="5353050" cy="2276475"/>
          </a:xfrm>
          <a:prstGeom prst="rect">
            <a:avLst/>
          </a:prstGeom>
          <a:noFill/>
          <a:ln w="31750">
            <a:solidFill>
              <a:schemeClr val="accent4">
                <a:lumMod val="60000"/>
                <a:lumOff val="40000"/>
              </a:schemeClr>
            </a:solidFill>
            <a:prstDash val="dash"/>
          </a:ln>
        </p:spPr>
      </p:pic>
      <p:sp>
        <p:nvSpPr>
          <p:cNvPr id="11" name="CaixaDeTexto 10">
            <a:extLst>
              <a:ext uri="{FF2B5EF4-FFF2-40B4-BE49-F238E27FC236}">
                <a16:creationId xmlns:a16="http://schemas.microsoft.com/office/drawing/2014/main" id="{00F0DFCF-1143-45DA-AEA2-9CD48D07E71F}"/>
              </a:ext>
            </a:extLst>
          </p:cNvPr>
          <p:cNvSpPr txBox="1"/>
          <p:nvPr/>
        </p:nvSpPr>
        <p:spPr>
          <a:xfrm>
            <a:off x="11177023" y="1467025"/>
            <a:ext cx="740908" cy="461665"/>
          </a:xfrm>
          <a:prstGeom prst="rect">
            <a:avLst/>
          </a:prstGeom>
          <a:noFill/>
        </p:spPr>
        <p:txBody>
          <a:bodyPr wrap="none" rtlCol="0">
            <a:spAutoFit/>
          </a:bodyPr>
          <a:lstStyle/>
          <a:p>
            <a:r>
              <a:rPr lang="pt-BR" sz="2400" b="1"/>
              <a:t>ONS</a:t>
            </a:r>
          </a:p>
        </p:txBody>
      </p:sp>
      <p:sp>
        <p:nvSpPr>
          <p:cNvPr id="9" name="Retângulo 8">
            <a:extLst>
              <a:ext uri="{FF2B5EF4-FFF2-40B4-BE49-F238E27FC236}">
                <a16:creationId xmlns:a16="http://schemas.microsoft.com/office/drawing/2014/main" id="{AB0716C5-B700-4A0D-B1B4-C36B47B26252}"/>
              </a:ext>
            </a:extLst>
          </p:cNvPr>
          <p:cNvSpPr/>
          <p:nvPr/>
        </p:nvSpPr>
        <p:spPr>
          <a:xfrm>
            <a:off x="10066441" y="2853679"/>
            <a:ext cx="575353" cy="940458"/>
          </a:xfrm>
          <a:prstGeom prst="rect">
            <a:avLst/>
          </a:prstGeom>
          <a:solidFill>
            <a:schemeClr val="accent5">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Retângulo 14">
            <a:extLst>
              <a:ext uri="{FF2B5EF4-FFF2-40B4-BE49-F238E27FC236}">
                <a16:creationId xmlns:a16="http://schemas.microsoft.com/office/drawing/2014/main" id="{9FBC8062-F21D-4D84-A11D-4ACF820A64E6}"/>
              </a:ext>
            </a:extLst>
          </p:cNvPr>
          <p:cNvSpPr/>
          <p:nvPr/>
        </p:nvSpPr>
        <p:spPr>
          <a:xfrm>
            <a:off x="6564882" y="2853679"/>
            <a:ext cx="378216" cy="940458"/>
          </a:xfrm>
          <a:prstGeom prst="rect">
            <a:avLst/>
          </a:prstGeom>
          <a:solidFill>
            <a:schemeClr val="accent5">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Retângulo 15">
            <a:extLst>
              <a:ext uri="{FF2B5EF4-FFF2-40B4-BE49-F238E27FC236}">
                <a16:creationId xmlns:a16="http://schemas.microsoft.com/office/drawing/2014/main" id="{CFDED9E6-F8E9-437A-AE1E-BA3D80863450}"/>
              </a:ext>
            </a:extLst>
          </p:cNvPr>
          <p:cNvSpPr/>
          <p:nvPr/>
        </p:nvSpPr>
        <p:spPr>
          <a:xfrm>
            <a:off x="6577388" y="5690123"/>
            <a:ext cx="491232" cy="940458"/>
          </a:xfrm>
          <a:prstGeom prst="rect">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Retângulo 17">
            <a:extLst>
              <a:ext uri="{FF2B5EF4-FFF2-40B4-BE49-F238E27FC236}">
                <a16:creationId xmlns:a16="http://schemas.microsoft.com/office/drawing/2014/main" id="{2F432735-39A5-474E-9D13-B64778C878EF}"/>
              </a:ext>
            </a:extLst>
          </p:cNvPr>
          <p:cNvSpPr/>
          <p:nvPr/>
        </p:nvSpPr>
        <p:spPr>
          <a:xfrm>
            <a:off x="6577388" y="5260990"/>
            <a:ext cx="3994720" cy="260678"/>
          </a:xfrm>
          <a:prstGeom prst="rect">
            <a:avLst/>
          </a:prstGeom>
          <a:solidFill>
            <a:schemeClr val="accent5">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0" name="Imagem 19">
            <a:extLst>
              <a:ext uri="{FF2B5EF4-FFF2-40B4-BE49-F238E27FC236}">
                <a16:creationId xmlns:a16="http://schemas.microsoft.com/office/drawing/2014/main" id="{C4C22DEF-E275-44E3-B299-3ED751ED5674}"/>
              </a:ext>
            </a:extLst>
          </p:cNvPr>
          <p:cNvPicPr>
            <a:picLocks noChangeAspect="1"/>
          </p:cNvPicPr>
          <p:nvPr/>
        </p:nvPicPr>
        <p:blipFill>
          <a:blip r:embed="rId4"/>
          <a:stretch>
            <a:fillRect/>
          </a:stretch>
        </p:blipFill>
        <p:spPr>
          <a:xfrm>
            <a:off x="898085" y="1517662"/>
            <a:ext cx="4922865" cy="4849232"/>
          </a:xfrm>
          <a:prstGeom prst="rect">
            <a:avLst/>
          </a:prstGeom>
          <a:ln w="31750">
            <a:solidFill>
              <a:schemeClr val="accent4">
                <a:lumMod val="60000"/>
                <a:lumOff val="40000"/>
              </a:schemeClr>
            </a:solidFill>
            <a:prstDash val="dash"/>
          </a:ln>
        </p:spPr>
      </p:pic>
      <p:sp>
        <p:nvSpPr>
          <p:cNvPr id="22" name="Retângulo 21">
            <a:extLst>
              <a:ext uri="{FF2B5EF4-FFF2-40B4-BE49-F238E27FC236}">
                <a16:creationId xmlns:a16="http://schemas.microsoft.com/office/drawing/2014/main" id="{991AC953-BB47-4341-A026-8C8B1F07B85B}"/>
              </a:ext>
            </a:extLst>
          </p:cNvPr>
          <p:cNvSpPr/>
          <p:nvPr/>
        </p:nvSpPr>
        <p:spPr>
          <a:xfrm>
            <a:off x="898085" y="6086861"/>
            <a:ext cx="4932000" cy="260678"/>
          </a:xfrm>
          <a:prstGeom prst="rect">
            <a:avLst/>
          </a:prstGeom>
          <a:solidFill>
            <a:schemeClr val="accent5">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414355816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m 9">
            <a:extLst>
              <a:ext uri="{FF2B5EF4-FFF2-40B4-BE49-F238E27FC236}">
                <a16:creationId xmlns:a16="http://schemas.microsoft.com/office/drawing/2014/main" id="{CE34123E-D5DA-48BC-A262-6ABEACD3109F}"/>
              </a:ext>
            </a:extLst>
          </p:cNvPr>
          <p:cNvPicPr>
            <a:picLocks noChangeAspect="1"/>
          </p:cNvPicPr>
          <p:nvPr/>
        </p:nvPicPr>
        <p:blipFill>
          <a:blip r:embed="rId2"/>
          <a:stretch>
            <a:fillRect/>
          </a:stretch>
        </p:blipFill>
        <p:spPr>
          <a:xfrm>
            <a:off x="710858" y="3752776"/>
            <a:ext cx="7623480" cy="2970090"/>
          </a:xfrm>
          <a:prstGeom prst="rect">
            <a:avLst/>
          </a:prstGeom>
          <a:ln w="31750">
            <a:solidFill>
              <a:schemeClr val="accent4">
                <a:lumMod val="60000"/>
                <a:lumOff val="40000"/>
              </a:schemeClr>
            </a:solidFill>
            <a:prstDash val="dash"/>
          </a:ln>
        </p:spPr>
      </p:pic>
      <p:sp>
        <p:nvSpPr>
          <p:cNvPr id="6" name="CaixaDeTexto 5">
            <a:extLst>
              <a:ext uri="{FF2B5EF4-FFF2-40B4-BE49-F238E27FC236}">
                <a16:creationId xmlns:a16="http://schemas.microsoft.com/office/drawing/2014/main" id="{6532F6C1-6CEF-4036-A209-586857E884C6}"/>
              </a:ext>
            </a:extLst>
          </p:cNvPr>
          <p:cNvSpPr txBox="1"/>
          <p:nvPr/>
        </p:nvSpPr>
        <p:spPr>
          <a:xfrm>
            <a:off x="7500746" y="3845264"/>
            <a:ext cx="813043" cy="461665"/>
          </a:xfrm>
          <a:prstGeom prst="rect">
            <a:avLst/>
          </a:prstGeom>
          <a:noFill/>
        </p:spPr>
        <p:txBody>
          <a:bodyPr wrap="none" rtlCol="0">
            <a:spAutoFit/>
          </a:bodyPr>
          <a:lstStyle/>
          <a:p>
            <a:r>
              <a:rPr lang="pt-BR" sz="2400" b="1"/>
              <a:t>CCEE</a:t>
            </a:r>
          </a:p>
        </p:txBody>
      </p:sp>
      <p:pic>
        <p:nvPicPr>
          <p:cNvPr id="5" name="Imagem 4">
            <a:extLst>
              <a:ext uri="{FF2B5EF4-FFF2-40B4-BE49-F238E27FC236}">
                <a16:creationId xmlns:a16="http://schemas.microsoft.com/office/drawing/2014/main" id="{2FF0AC0D-1495-42E3-A165-3BBFB866255E}"/>
              </a:ext>
            </a:extLst>
          </p:cNvPr>
          <p:cNvPicPr>
            <a:picLocks noChangeAspect="1"/>
          </p:cNvPicPr>
          <p:nvPr/>
        </p:nvPicPr>
        <p:blipFill>
          <a:blip r:embed="rId3"/>
          <a:stretch>
            <a:fillRect/>
          </a:stretch>
        </p:blipFill>
        <p:spPr>
          <a:xfrm>
            <a:off x="710859" y="1513939"/>
            <a:ext cx="7623479" cy="2199366"/>
          </a:xfrm>
          <a:prstGeom prst="rect">
            <a:avLst/>
          </a:prstGeom>
          <a:ln w="31750">
            <a:solidFill>
              <a:schemeClr val="accent4">
                <a:lumMod val="60000"/>
                <a:lumOff val="40000"/>
              </a:schemeClr>
            </a:solidFill>
            <a:prstDash val="dash"/>
          </a:ln>
        </p:spPr>
      </p:pic>
      <p:sp>
        <p:nvSpPr>
          <p:cNvPr id="2" name="Título 1"/>
          <p:cNvSpPr>
            <a:spLocks noGrp="1"/>
          </p:cNvSpPr>
          <p:nvPr>
            <p:ph type="title"/>
          </p:nvPr>
        </p:nvSpPr>
        <p:spPr>
          <a:xfrm>
            <a:off x="425888" y="38100"/>
            <a:ext cx="10270183" cy="424732"/>
          </a:xfrm>
        </p:spPr>
        <p:txBody>
          <a:bodyPr/>
          <a:lstStyle/>
          <a:p>
            <a:r>
              <a:rPr lang="pt-BR"/>
              <a:t>Tratamento do Deck CCEE – Arquivo ENTDADOS.DAT</a:t>
            </a:r>
          </a:p>
        </p:txBody>
      </p:sp>
      <p:sp>
        <p:nvSpPr>
          <p:cNvPr id="17" name="Espaço Reservado para Conteúdo 2">
            <a:extLst>
              <a:ext uri="{FF2B5EF4-FFF2-40B4-BE49-F238E27FC236}">
                <a16:creationId xmlns:a16="http://schemas.microsoft.com/office/drawing/2014/main" id="{D9D09F55-E2DD-4098-AC91-D7176069E997}"/>
              </a:ext>
            </a:extLst>
          </p:cNvPr>
          <p:cNvSpPr txBox="1">
            <a:spLocks/>
          </p:cNvSpPr>
          <p:nvPr/>
        </p:nvSpPr>
        <p:spPr>
          <a:xfrm>
            <a:off x="474539" y="814575"/>
            <a:ext cx="11278846" cy="684776"/>
          </a:xfrm>
          <a:prstGeom prst="rect">
            <a:avLst/>
          </a:prstGeom>
        </p:spPr>
        <p:txBody>
          <a:bodyPr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pt-BR" sz="1800" b="0" kern="120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pt-BR" sz="1800" b="0" kern="120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pt-BR" sz="2000" b="0" kern="120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pt-BR" sz="1800" b="0" kern="120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pt-B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b="1"/>
              <a:t>Ajuste no </a:t>
            </a:r>
            <a:r>
              <a:rPr lang="pt-BR" b="1" err="1"/>
              <a:t>Bipolo</a:t>
            </a:r>
            <a:r>
              <a:rPr lang="pt-BR" b="1"/>
              <a:t> do Xingu-TR (SGI 16.906-22)</a:t>
            </a:r>
          </a:p>
          <a:p>
            <a:pPr lvl="1"/>
            <a:r>
              <a:rPr lang="pt-BR" b="1"/>
              <a:t>Deck do dia 03/04/2022</a:t>
            </a:r>
            <a:endParaRPr lang="pt-BR"/>
          </a:p>
          <a:p>
            <a:endParaRPr lang="pt-BR"/>
          </a:p>
          <a:p>
            <a:endParaRPr lang="pt-BR"/>
          </a:p>
          <a:p>
            <a:endParaRPr lang="pt-BR"/>
          </a:p>
          <a:p>
            <a:endParaRPr lang="pt-BR"/>
          </a:p>
        </p:txBody>
      </p:sp>
      <p:sp>
        <p:nvSpPr>
          <p:cNvPr id="11" name="CaixaDeTexto 10">
            <a:extLst>
              <a:ext uri="{FF2B5EF4-FFF2-40B4-BE49-F238E27FC236}">
                <a16:creationId xmlns:a16="http://schemas.microsoft.com/office/drawing/2014/main" id="{00F0DFCF-1143-45DA-AEA2-9CD48D07E71F}"/>
              </a:ext>
            </a:extLst>
          </p:cNvPr>
          <p:cNvSpPr txBox="1"/>
          <p:nvPr/>
        </p:nvSpPr>
        <p:spPr>
          <a:xfrm>
            <a:off x="7455686" y="1757767"/>
            <a:ext cx="740908" cy="461665"/>
          </a:xfrm>
          <a:prstGeom prst="rect">
            <a:avLst/>
          </a:prstGeom>
          <a:noFill/>
        </p:spPr>
        <p:txBody>
          <a:bodyPr wrap="none" rtlCol="0">
            <a:spAutoFit/>
          </a:bodyPr>
          <a:lstStyle/>
          <a:p>
            <a:r>
              <a:rPr lang="pt-BR" sz="2400" b="1"/>
              <a:t>ONS</a:t>
            </a:r>
          </a:p>
        </p:txBody>
      </p:sp>
      <p:sp>
        <p:nvSpPr>
          <p:cNvPr id="19" name="Retângulo 18">
            <a:extLst>
              <a:ext uri="{FF2B5EF4-FFF2-40B4-BE49-F238E27FC236}">
                <a16:creationId xmlns:a16="http://schemas.microsoft.com/office/drawing/2014/main" id="{DEEEF86D-7A60-4E9D-B530-F159D26200D2}"/>
              </a:ext>
            </a:extLst>
          </p:cNvPr>
          <p:cNvSpPr/>
          <p:nvPr/>
        </p:nvSpPr>
        <p:spPr>
          <a:xfrm>
            <a:off x="700584" y="6013178"/>
            <a:ext cx="333535" cy="709688"/>
          </a:xfrm>
          <a:prstGeom prst="rect">
            <a:avLst/>
          </a:prstGeom>
          <a:solidFill>
            <a:schemeClr val="accent5">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 name="Retângulo 19">
            <a:extLst>
              <a:ext uri="{FF2B5EF4-FFF2-40B4-BE49-F238E27FC236}">
                <a16:creationId xmlns:a16="http://schemas.microsoft.com/office/drawing/2014/main" id="{40B7BC97-F848-4005-BEDB-85E9D6F6EF4C}"/>
              </a:ext>
            </a:extLst>
          </p:cNvPr>
          <p:cNvSpPr/>
          <p:nvPr/>
        </p:nvSpPr>
        <p:spPr>
          <a:xfrm>
            <a:off x="710858" y="4969178"/>
            <a:ext cx="333535" cy="1044000"/>
          </a:xfrm>
          <a:prstGeom prst="rect">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Retângulo 20">
            <a:extLst>
              <a:ext uri="{FF2B5EF4-FFF2-40B4-BE49-F238E27FC236}">
                <a16:creationId xmlns:a16="http://schemas.microsoft.com/office/drawing/2014/main" id="{396CEB99-77EF-49D0-A149-2F1A0281942E}"/>
              </a:ext>
            </a:extLst>
          </p:cNvPr>
          <p:cNvSpPr/>
          <p:nvPr/>
        </p:nvSpPr>
        <p:spPr>
          <a:xfrm>
            <a:off x="5020493" y="6013178"/>
            <a:ext cx="1469204" cy="709688"/>
          </a:xfrm>
          <a:prstGeom prst="rect">
            <a:avLst/>
          </a:prstGeom>
          <a:solidFill>
            <a:schemeClr val="accent5">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 name="Retângulo 21">
            <a:extLst>
              <a:ext uri="{FF2B5EF4-FFF2-40B4-BE49-F238E27FC236}">
                <a16:creationId xmlns:a16="http://schemas.microsoft.com/office/drawing/2014/main" id="{57E4C400-376E-4218-A06D-36111BCD9E62}"/>
              </a:ext>
            </a:extLst>
          </p:cNvPr>
          <p:cNvSpPr/>
          <p:nvPr/>
        </p:nvSpPr>
        <p:spPr>
          <a:xfrm>
            <a:off x="700584" y="2613621"/>
            <a:ext cx="323262" cy="1099683"/>
          </a:xfrm>
          <a:prstGeom prst="rect">
            <a:avLst/>
          </a:prstGeom>
          <a:solidFill>
            <a:schemeClr val="accent5">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3" name="Retângulo 22">
            <a:extLst>
              <a:ext uri="{FF2B5EF4-FFF2-40B4-BE49-F238E27FC236}">
                <a16:creationId xmlns:a16="http://schemas.microsoft.com/office/drawing/2014/main" id="{F61F4CDE-0FCF-44F3-AED3-1057E214B2FE}"/>
              </a:ext>
            </a:extLst>
          </p:cNvPr>
          <p:cNvSpPr/>
          <p:nvPr/>
        </p:nvSpPr>
        <p:spPr>
          <a:xfrm>
            <a:off x="5020493" y="2601827"/>
            <a:ext cx="1469204" cy="1099683"/>
          </a:xfrm>
          <a:prstGeom prst="rect">
            <a:avLst/>
          </a:prstGeom>
          <a:solidFill>
            <a:schemeClr val="accent5">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CaixaDeTexto 17">
            <a:extLst>
              <a:ext uri="{FF2B5EF4-FFF2-40B4-BE49-F238E27FC236}">
                <a16:creationId xmlns:a16="http://schemas.microsoft.com/office/drawing/2014/main" id="{2CB7D73F-7D6A-490E-956A-09E1C23137A8}"/>
              </a:ext>
            </a:extLst>
          </p:cNvPr>
          <p:cNvSpPr txBox="1"/>
          <p:nvPr/>
        </p:nvSpPr>
        <p:spPr>
          <a:xfrm>
            <a:off x="8480515" y="2325917"/>
            <a:ext cx="3674970" cy="3262432"/>
          </a:xfrm>
          <a:prstGeom prst="rect">
            <a:avLst/>
          </a:prstGeom>
          <a:noFill/>
          <a:ln>
            <a:solidFill>
              <a:srgbClr val="002060"/>
            </a:solidFill>
          </a:ln>
        </p:spPr>
        <p:txBody>
          <a:bodyPr wrap="square" rtlCol="0">
            <a:spAutoFit/>
          </a:bodyPr>
          <a:lstStyle>
            <a:defPPr>
              <a:defRPr lang="pt-BR"/>
            </a:defPPr>
            <a:lvl1pPr algn="just">
              <a:spcBef>
                <a:spcPts val="600"/>
              </a:spcBef>
              <a:spcAft>
                <a:spcPts val="600"/>
              </a:spcAft>
              <a:defRPr sz="1600" b="0" i="0" u="none" strike="noStrike" baseline="0">
                <a:solidFill>
                  <a:srgbClr val="000000"/>
                </a:solidFill>
                <a:latin typeface="Calibri" panose="020F0502020204030204" pitchFamily="34" charset="0"/>
              </a:defRPr>
            </a:lvl1pPr>
          </a:lstStyle>
          <a:p>
            <a:r>
              <a:rPr lang="pt-BR">
                <a:solidFill>
                  <a:srgbClr val="002060"/>
                </a:solidFill>
              </a:rPr>
              <a:t>§ 2º Deverão ser representadas na formação do PLD as restrições elétricas internas que impactam a capacidade de intercâmbio entre </a:t>
            </a:r>
            <a:r>
              <a:rPr lang="pt-BR" err="1">
                <a:solidFill>
                  <a:srgbClr val="002060"/>
                </a:solidFill>
              </a:rPr>
              <a:t>submercados</a:t>
            </a:r>
            <a:r>
              <a:rPr lang="pt-BR">
                <a:solidFill>
                  <a:srgbClr val="002060"/>
                </a:solidFill>
              </a:rPr>
              <a:t>:</a:t>
            </a:r>
          </a:p>
          <a:p>
            <a:r>
              <a:rPr lang="pt-BR">
                <a:solidFill>
                  <a:srgbClr val="002060"/>
                </a:solidFill>
              </a:rPr>
              <a:t>	I – cuja eliminação necessita de solução de planejamento; ou </a:t>
            </a:r>
          </a:p>
          <a:p>
            <a:r>
              <a:rPr lang="pt-BR">
                <a:solidFill>
                  <a:srgbClr val="002060"/>
                </a:solidFill>
              </a:rPr>
              <a:t>	</a:t>
            </a:r>
            <a:r>
              <a:rPr lang="pt-BR" b="1">
                <a:solidFill>
                  <a:srgbClr val="002060"/>
                </a:solidFill>
              </a:rPr>
              <a:t>II – que a previsão de recomposição seja superior a um mês. </a:t>
            </a:r>
          </a:p>
          <a:p>
            <a:r>
              <a:rPr lang="pt-BR">
                <a:solidFill>
                  <a:srgbClr val="002060"/>
                </a:solidFill>
              </a:rPr>
              <a:t>§ 3º A alteração de que trata o inciso II do § 2º deve ser feita sempre na elaboração do PMO. </a:t>
            </a:r>
          </a:p>
        </p:txBody>
      </p:sp>
    </p:spTree>
    <p:extLst>
      <p:ext uri="{BB962C8B-B14F-4D97-AF65-F5344CB8AC3E}">
        <p14:creationId xmlns:p14="http://schemas.microsoft.com/office/powerpoint/2010/main" val="325948009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m 15">
            <a:extLst>
              <a:ext uri="{FF2B5EF4-FFF2-40B4-BE49-F238E27FC236}">
                <a16:creationId xmlns:a16="http://schemas.microsoft.com/office/drawing/2014/main" id="{95A11137-F77B-4098-9E2A-33F0F0445006}"/>
              </a:ext>
            </a:extLst>
          </p:cNvPr>
          <p:cNvPicPr>
            <a:picLocks noChangeAspect="1"/>
          </p:cNvPicPr>
          <p:nvPr/>
        </p:nvPicPr>
        <p:blipFill>
          <a:blip r:embed="rId2"/>
          <a:stretch>
            <a:fillRect/>
          </a:stretch>
        </p:blipFill>
        <p:spPr>
          <a:xfrm>
            <a:off x="2558698" y="1797161"/>
            <a:ext cx="6353175" cy="2143125"/>
          </a:xfrm>
          <a:prstGeom prst="rect">
            <a:avLst/>
          </a:prstGeom>
          <a:ln w="31750">
            <a:solidFill>
              <a:schemeClr val="accent4">
                <a:lumMod val="60000"/>
                <a:lumOff val="40000"/>
              </a:schemeClr>
            </a:solidFill>
            <a:prstDash val="dash"/>
          </a:ln>
        </p:spPr>
      </p:pic>
      <p:sp>
        <p:nvSpPr>
          <p:cNvPr id="11" name="CaixaDeTexto 10">
            <a:extLst>
              <a:ext uri="{FF2B5EF4-FFF2-40B4-BE49-F238E27FC236}">
                <a16:creationId xmlns:a16="http://schemas.microsoft.com/office/drawing/2014/main" id="{00F0DFCF-1143-45DA-AEA2-9CD48D07E71F}"/>
              </a:ext>
            </a:extLst>
          </p:cNvPr>
          <p:cNvSpPr txBox="1"/>
          <p:nvPr/>
        </p:nvSpPr>
        <p:spPr>
          <a:xfrm>
            <a:off x="8170965" y="1797161"/>
            <a:ext cx="740908" cy="461665"/>
          </a:xfrm>
          <a:prstGeom prst="rect">
            <a:avLst/>
          </a:prstGeom>
          <a:noFill/>
        </p:spPr>
        <p:txBody>
          <a:bodyPr wrap="none" rtlCol="0">
            <a:spAutoFit/>
          </a:bodyPr>
          <a:lstStyle/>
          <a:p>
            <a:r>
              <a:rPr lang="pt-BR" sz="2400" b="1"/>
              <a:t>ONS</a:t>
            </a:r>
          </a:p>
        </p:txBody>
      </p:sp>
      <p:pic>
        <p:nvPicPr>
          <p:cNvPr id="8" name="Imagem 7">
            <a:extLst>
              <a:ext uri="{FF2B5EF4-FFF2-40B4-BE49-F238E27FC236}">
                <a16:creationId xmlns:a16="http://schemas.microsoft.com/office/drawing/2014/main" id="{E10E3A50-B8EA-4C58-A789-089747FF3655}"/>
              </a:ext>
            </a:extLst>
          </p:cNvPr>
          <p:cNvPicPr>
            <a:picLocks noChangeAspect="1"/>
          </p:cNvPicPr>
          <p:nvPr/>
        </p:nvPicPr>
        <p:blipFill>
          <a:blip r:embed="rId3"/>
          <a:stretch>
            <a:fillRect/>
          </a:stretch>
        </p:blipFill>
        <p:spPr>
          <a:xfrm>
            <a:off x="2258661" y="4270984"/>
            <a:ext cx="6953250" cy="2266950"/>
          </a:xfrm>
          <a:prstGeom prst="rect">
            <a:avLst/>
          </a:prstGeom>
          <a:ln w="31750">
            <a:solidFill>
              <a:schemeClr val="accent4">
                <a:lumMod val="60000"/>
                <a:lumOff val="40000"/>
              </a:schemeClr>
            </a:solidFill>
            <a:prstDash val="dash"/>
          </a:ln>
        </p:spPr>
      </p:pic>
      <p:sp>
        <p:nvSpPr>
          <p:cNvPr id="6" name="CaixaDeTexto 5">
            <a:extLst>
              <a:ext uri="{FF2B5EF4-FFF2-40B4-BE49-F238E27FC236}">
                <a16:creationId xmlns:a16="http://schemas.microsoft.com/office/drawing/2014/main" id="{6532F6C1-6CEF-4036-A209-586857E884C6}"/>
              </a:ext>
            </a:extLst>
          </p:cNvPr>
          <p:cNvSpPr txBox="1"/>
          <p:nvPr/>
        </p:nvSpPr>
        <p:spPr>
          <a:xfrm>
            <a:off x="8388594" y="4263900"/>
            <a:ext cx="813043" cy="461665"/>
          </a:xfrm>
          <a:prstGeom prst="rect">
            <a:avLst/>
          </a:prstGeom>
          <a:noFill/>
        </p:spPr>
        <p:txBody>
          <a:bodyPr wrap="none" rtlCol="0">
            <a:spAutoFit/>
          </a:bodyPr>
          <a:lstStyle/>
          <a:p>
            <a:r>
              <a:rPr lang="pt-BR" sz="2400" b="1"/>
              <a:t>CCEE</a:t>
            </a:r>
          </a:p>
        </p:txBody>
      </p:sp>
      <p:sp>
        <p:nvSpPr>
          <p:cNvPr id="2" name="Título 1"/>
          <p:cNvSpPr>
            <a:spLocks noGrp="1"/>
          </p:cNvSpPr>
          <p:nvPr>
            <p:ph type="title"/>
          </p:nvPr>
        </p:nvSpPr>
        <p:spPr>
          <a:xfrm>
            <a:off x="425888" y="38100"/>
            <a:ext cx="10270183" cy="424732"/>
          </a:xfrm>
        </p:spPr>
        <p:txBody>
          <a:bodyPr/>
          <a:lstStyle/>
          <a:p>
            <a:r>
              <a:rPr lang="pt-BR"/>
              <a:t>Tratamento do Deck CCEE – Arquivo ENTDADOS.DAT</a:t>
            </a:r>
          </a:p>
        </p:txBody>
      </p:sp>
      <p:sp>
        <p:nvSpPr>
          <p:cNvPr id="17" name="Espaço Reservado para Conteúdo 2">
            <a:extLst>
              <a:ext uri="{FF2B5EF4-FFF2-40B4-BE49-F238E27FC236}">
                <a16:creationId xmlns:a16="http://schemas.microsoft.com/office/drawing/2014/main" id="{D9D09F55-E2DD-4098-AC91-D7176069E997}"/>
              </a:ext>
            </a:extLst>
          </p:cNvPr>
          <p:cNvSpPr txBox="1">
            <a:spLocks/>
          </p:cNvSpPr>
          <p:nvPr/>
        </p:nvSpPr>
        <p:spPr>
          <a:xfrm>
            <a:off x="474539" y="814575"/>
            <a:ext cx="11278846" cy="684776"/>
          </a:xfrm>
          <a:prstGeom prst="rect">
            <a:avLst/>
          </a:prstGeom>
        </p:spPr>
        <p:txBody>
          <a:bodyPr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pt-BR" sz="1800" b="0" kern="120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pt-BR" sz="1800" b="0" kern="120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pt-BR" sz="2000" b="0" kern="120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pt-BR" sz="1800" b="0" kern="120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pt-B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b="1"/>
              <a:t>Ajuste no </a:t>
            </a:r>
            <a:r>
              <a:rPr lang="pt-BR" b="1" err="1"/>
              <a:t>Bipolo</a:t>
            </a:r>
            <a:r>
              <a:rPr lang="pt-BR" b="1"/>
              <a:t> do Xingu-TR (SGI 16.906-22)</a:t>
            </a:r>
          </a:p>
          <a:p>
            <a:pPr lvl="1"/>
            <a:r>
              <a:rPr lang="pt-BR" b="1"/>
              <a:t>Deck do dia 03/04/2022</a:t>
            </a:r>
            <a:endParaRPr lang="pt-BR"/>
          </a:p>
          <a:p>
            <a:endParaRPr lang="pt-BR"/>
          </a:p>
          <a:p>
            <a:endParaRPr lang="pt-BR"/>
          </a:p>
          <a:p>
            <a:endParaRPr lang="pt-BR"/>
          </a:p>
          <a:p>
            <a:endParaRPr lang="pt-BR"/>
          </a:p>
        </p:txBody>
      </p:sp>
      <p:sp>
        <p:nvSpPr>
          <p:cNvPr id="20" name="Retângulo 19">
            <a:extLst>
              <a:ext uri="{FF2B5EF4-FFF2-40B4-BE49-F238E27FC236}">
                <a16:creationId xmlns:a16="http://schemas.microsoft.com/office/drawing/2014/main" id="{40B7BC97-F848-4005-BEDB-85E9D6F6EF4C}"/>
              </a:ext>
            </a:extLst>
          </p:cNvPr>
          <p:cNvSpPr/>
          <p:nvPr/>
        </p:nvSpPr>
        <p:spPr>
          <a:xfrm rot="5400000">
            <a:off x="4807477" y="3266359"/>
            <a:ext cx="267132" cy="5364764"/>
          </a:xfrm>
          <a:prstGeom prst="rect">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3" name="Retângulo 22">
            <a:extLst>
              <a:ext uri="{FF2B5EF4-FFF2-40B4-BE49-F238E27FC236}">
                <a16:creationId xmlns:a16="http://schemas.microsoft.com/office/drawing/2014/main" id="{F61F4CDE-0FCF-44F3-AED3-1057E214B2FE}"/>
              </a:ext>
            </a:extLst>
          </p:cNvPr>
          <p:cNvSpPr/>
          <p:nvPr/>
        </p:nvSpPr>
        <p:spPr>
          <a:xfrm>
            <a:off x="2558698" y="3184989"/>
            <a:ext cx="5301032" cy="264559"/>
          </a:xfrm>
          <a:prstGeom prst="rect">
            <a:avLst/>
          </a:prstGeom>
          <a:solidFill>
            <a:schemeClr val="accent5">
              <a:lumMod val="7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80689666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ulo 2"/>
          <p:cNvSpPr>
            <a:spLocks noGrp="1"/>
          </p:cNvSpPr>
          <p:nvPr>
            <p:ph type="title"/>
          </p:nvPr>
        </p:nvSpPr>
        <p:spPr>
          <a:xfrm>
            <a:off x="498080" y="75808"/>
            <a:ext cx="12284666" cy="397032"/>
          </a:xfrm>
        </p:spPr>
        <p:txBody>
          <a:bodyPr/>
          <a:lstStyle/>
          <a:p>
            <a:r>
              <a:rPr lang="pt-BR" sz="2200"/>
              <a:t>Inconsistência – </a:t>
            </a:r>
            <a:r>
              <a:rPr lang="pt-BR" sz="2000"/>
              <a:t>Arquivo OPERUT.DAT</a:t>
            </a:r>
            <a:endParaRPr lang="pt-BR" sz="2200"/>
          </a:p>
        </p:txBody>
      </p:sp>
      <p:sp>
        <p:nvSpPr>
          <p:cNvPr id="13" name="CaixaDeTexto 12">
            <a:extLst>
              <a:ext uri="{FF2B5EF4-FFF2-40B4-BE49-F238E27FC236}">
                <a16:creationId xmlns:a16="http://schemas.microsoft.com/office/drawing/2014/main" id="{C01ED58F-5718-42AF-BC23-9FECD46EB12A}"/>
              </a:ext>
            </a:extLst>
          </p:cNvPr>
          <p:cNvSpPr txBox="1"/>
          <p:nvPr/>
        </p:nvSpPr>
        <p:spPr>
          <a:xfrm>
            <a:off x="0" y="629853"/>
            <a:ext cx="11906948" cy="1477328"/>
          </a:xfrm>
          <a:prstGeom prst="rect">
            <a:avLst/>
          </a:prstGeom>
          <a:noFill/>
        </p:spPr>
        <p:txBody>
          <a:bodyPr wrap="square" rtlCol="0">
            <a:spAutoFit/>
          </a:bodyPr>
          <a:lstStyle/>
          <a:p>
            <a:pPr marL="742950" lvl="1" indent="-285750" algn="just">
              <a:buFont typeface="Wingdings" panose="05000000000000000000" pitchFamily="2" charset="2"/>
              <a:buChar char="Ø"/>
              <a:defRPr/>
            </a:pPr>
            <a:r>
              <a:rPr lang="pt-BR">
                <a:solidFill>
                  <a:srgbClr val="5B9BD5">
                    <a:lumMod val="50000"/>
                  </a:srgbClr>
                </a:solidFill>
                <a:latin typeface="Calibri" panose="020F0502020204030204"/>
              </a:rPr>
              <a:t>A UTE </a:t>
            </a:r>
            <a:r>
              <a:rPr lang="pt-BR" err="1">
                <a:solidFill>
                  <a:srgbClr val="5B9BD5">
                    <a:lumMod val="50000"/>
                  </a:srgbClr>
                </a:solidFill>
                <a:latin typeface="Calibri" panose="020F0502020204030204"/>
              </a:rPr>
              <a:t>Termonorte</a:t>
            </a:r>
            <a:r>
              <a:rPr lang="pt-BR">
                <a:solidFill>
                  <a:srgbClr val="5B9BD5">
                    <a:lumMod val="50000"/>
                  </a:srgbClr>
                </a:solidFill>
                <a:latin typeface="Calibri" panose="020F0502020204030204"/>
              </a:rPr>
              <a:t> 2 teve sua oferta de geração aprovada pela Portaria Normativa Nº 17/GM/MME, cuja vigência do contrato da usina é válida até às 23h59 de 31/03/2022. Dessa forma, a usina estava impedida de gerar no modelo DESSEM até essa data, como indicado no parágrafo 3 do artigo 2 do capítulo 1 da portaria mencionada. No entanto, nos decks dos dias 26/03/2022 a 01/04/2022 foi considerada equivocadamente a restrição que impede a geração dessa usina no dia 01/04/2022.</a:t>
            </a:r>
          </a:p>
        </p:txBody>
      </p:sp>
      <p:sp>
        <p:nvSpPr>
          <p:cNvPr id="31" name="CaixaDeTexto 30">
            <a:extLst>
              <a:ext uri="{FF2B5EF4-FFF2-40B4-BE49-F238E27FC236}">
                <a16:creationId xmlns:a16="http://schemas.microsoft.com/office/drawing/2014/main" id="{E3CE520B-050C-4D6E-8E7C-7094168FCD60}"/>
              </a:ext>
            </a:extLst>
          </p:cNvPr>
          <p:cNvSpPr txBox="1"/>
          <p:nvPr/>
        </p:nvSpPr>
        <p:spPr>
          <a:xfrm>
            <a:off x="448211" y="3907710"/>
            <a:ext cx="5122793" cy="369332"/>
          </a:xfrm>
          <a:prstGeom prst="rect">
            <a:avLst/>
          </a:prstGeom>
          <a:noFill/>
        </p:spPr>
        <p:txBody>
          <a:bodyPr wrap="square" rtlCol="0">
            <a:spAutoFit/>
          </a:bodyPr>
          <a:lstStyle/>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pt-BR" sz="1800" b="1" i="0" u="none" strike="noStrike" kern="1200" cap="none" spc="0" normalizeH="0" baseline="0" noProof="0">
                <a:ln>
                  <a:noFill/>
                </a:ln>
                <a:solidFill>
                  <a:srgbClr val="08296C"/>
                </a:solidFill>
                <a:effectLst/>
                <a:uLnTx/>
                <a:uFillTx/>
                <a:latin typeface="Calibri" panose="020F0502020204030204"/>
                <a:ea typeface="+mn-ea"/>
                <a:cs typeface="+mn-cs"/>
              </a:rPr>
              <a:t>Impactos no PLD e CMO CCEE:</a:t>
            </a:r>
          </a:p>
        </p:txBody>
      </p:sp>
      <p:sp>
        <p:nvSpPr>
          <p:cNvPr id="12" name="CaixaDeTexto 27">
            <a:extLst>
              <a:ext uri="{FF2B5EF4-FFF2-40B4-BE49-F238E27FC236}">
                <a16:creationId xmlns:a16="http://schemas.microsoft.com/office/drawing/2014/main" id="{1776E902-16C6-48DD-BC83-AC7E5FE26BBD}"/>
              </a:ext>
            </a:extLst>
          </p:cNvPr>
          <p:cNvSpPr txBox="1"/>
          <p:nvPr/>
        </p:nvSpPr>
        <p:spPr>
          <a:xfrm>
            <a:off x="395115" y="2054293"/>
            <a:ext cx="3905948" cy="369332"/>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just" defTabSz="914400" rtl="0" eaLnBrk="1" fontAlgn="auto" latinLnBrk="0" hangingPunct="1">
              <a:lnSpc>
                <a:spcPct val="100000"/>
              </a:lnSpc>
              <a:spcBef>
                <a:spcPts val="0"/>
              </a:spcBef>
              <a:spcAft>
                <a:spcPts val="0"/>
              </a:spcAft>
              <a:buClrTx/>
              <a:buSzTx/>
              <a:tabLst/>
              <a:defRPr/>
            </a:pPr>
            <a:r>
              <a:rPr kumimoji="0" lang="pt-BR" sz="1800" b="1" i="0" u="none" strike="noStrike" kern="1200" cap="none" spc="0" normalizeH="0" baseline="0" noProof="0">
                <a:ln>
                  <a:noFill/>
                </a:ln>
                <a:solidFill>
                  <a:srgbClr val="08296C"/>
                </a:solidFill>
                <a:effectLst/>
                <a:uLnTx/>
                <a:uFillTx/>
                <a:latin typeface="Calibri" panose="020F0502020204030204"/>
                <a:ea typeface="+mn-ea"/>
                <a:cs typeface="+mn-cs"/>
              </a:rPr>
              <a:t>Deck do dia 01/04/2022</a:t>
            </a:r>
          </a:p>
        </p:txBody>
      </p:sp>
      <p:sp>
        <p:nvSpPr>
          <p:cNvPr id="14" name="CaixaDeTexto 27">
            <a:extLst>
              <a:ext uri="{FF2B5EF4-FFF2-40B4-BE49-F238E27FC236}">
                <a16:creationId xmlns:a16="http://schemas.microsoft.com/office/drawing/2014/main" id="{DD28828B-820C-4925-8525-27F3AD6FCB3C}"/>
              </a:ext>
            </a:extLst>
          </p:cNvPr>
          <p:cNvSpPr txBox="1"/>
          <p:nvPr/>
        </p:nvSpPr>
        <p:spPr>
          <a:xfrm>
            <a:off x="982743" y="2396567"/>
            <a:ext cx="1716897" cy="369332"/>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just" defTabSz="914400" rtl="0" eaLnBrk="1" fontAlgn="auto" latinLnBrk="0" hangingPunct="1">
              <a:lnSpc>
                <a:spcPct val="100000"/>
              </a:lnSpc>
              <a:spcBef>
                <a:spcPts val="0"/>
              </a:spcBef>
              <a:spcAft>
                <a:spcPts val="0"/>
              </a:spcAft>
              <a:buClrTx/>
              <a:buSzTx/>
              <a:tabLst/>
              <a:defRPr/>
            </a:pPr>
            <a:r>
              <a:rPr lang="pt-BR" b="1">
                <a:latin typeface="Calibri" panose="020F0502020204030204"/>
              </a:rPr>
              <a:t>OPERUT.DAT</a:t>
            </a:r>
            <a:endParaRPr kumimoji="0" lang="pt-BR" sz="1800" b="1" i="0" u="none" strike="noStrike" kern="1200" cap="none" spc="0" normalizeH="0" baseline="0" noProof="0">
              <a:ln>
                <a:noFill/>
              </a:ln>
              <a:effectLst/>
              <a:uLnTx/>
              <a:uFillTx/>
              <a:latin typeface="Calibri" panose="020F0502020204030204"/>
              <a:ea typeface="+mn-ea"/>
              <a:cs typeface="+mn-cs"/>
            </a:endParaRPr>
          </a:p>
        </p:txBody>
      </p:sp>
      <p:sp>
        <p:nvSpPr>
          <p:cNvPr id="17" name="CaixaDeTexto 27">
            <a:extLst>
              <a:ext uri="{FF2B5EF4-FFF2-40B4-BE49-F238E27FC236}">
                <a16:creationId xmlns:a16="http://schemas.microsoft.com/office/drawing/2014/main" id="{19505369-9BCC-44A2-BB32-2D73B639AF3E}"/>
              </a:ext>
            </a:extLst>
          </p:cNvPr>
          <p:cNvSpPr txBox="1"/>
          <p:nvPr/>
        </p:nvSpPr>
        <p:spPr>
          <a:xfrm>
            <a:off x="424936" y="2724777"/>
            <a:ext cx="1716897" cy="369332"/>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just" defTabSz="914400" rtl="0" eaLnBrk="1" fontAlgn="auto" latinLnBrk="0" hangingPunct="1">
              <a:lnSpc>
                <a:spcPct val="100000"/>
              </a:lnSpc>
              <a:spcBef>
                <a:spcPts val="0"/>
              </a:spcBef>
              <a:spcAft>
                <a:spcPts val="0"/>
              </a:spcAft>
              <a:buClrTx/>
              <a:buSzTx/>
              <a:tabLst/>
              <a:defRPr/>
            </a:pPr>
            <a:r>
              <a:rPr lang="pt-BR" b="1">
                <a:solidFill>
                  <a:schemeClr val="accent5">
                    <a:lumMod val="50000"/>
                  </a:schemeClr>
                </a:solidFill>
                <a:latin typeface="Calibri" panose="020F0502020204030204"/>
              </a:rPr>
              <a:t>O</a:t>
            </a:r>
            <a:r>
              <a:rPr kumimoji="0" lang="pt-BR" sz="1800" b="1" i="0" u="none" strike="noStrike" kern="1200" cap="none" spc="0" normalizeH="0" baseline="0" noProof="0" err="1">
                <a:ln>
                  <a:noFill/>
                </a:ln>
                <a:solidFill>
                  <a:schemeClr val="accent5">
                    <a:lumMod val="50000"/>
                  </a:schemeClr>
                </a:solidFill>
                <a:effectLst/>
                <a:uLnTx/>
                <a:uFillTx/>
                <a:latin typeface="Calibri" panose="020F0502020204030204"/>
                <a:ea typeface="+mn-ea"/>
                <a:cs typeface="+mn-cs"/>
              </a:rPr>
              <a:t>ficial</a:t>
            </a:r>
            <a:endParaRPr kumimoji="0" lang="pt-BR" sz="1800" b="1" i="0" u="none" strike="noStrike" kern="1200" cap="none" spc="0" normalizeH="0" baseline="0" noProof="0">
              <a:ln>
                <a:noFill/>
              </a:ln>
              <a:solidFill>
                <a:schemeClr val="accent5">
                  <a:lumMod val="50000"/>
                </a:schemeClr>
              </a:solidFill>
              <a:effectLst/>
              <a:uLnTx/>
              <a:uFillTx/>
              <a:latin typeface="Calibri" panose="020F0502020204030204"/>
              <a:ea typeface="+mn-ea"/>
              <a:cs typeface="+mn-cs"/>
            </a:endParaRPr>
          </a:p>
        </p:txBody>
      </p:sp>
      <p:sp>
        <p:nvSpPr>
          <p:cNvPr id="18" name="CaixaDeTexto 27">
            <a:extLst>
              <a:ext uri="{FF2B5EF4-FFF2-40B4-BE49-F238E27FC236}">
                <a16:creationId xmlns:a16="http://schemas.microsoft.com/office/drawing/2014/main" id="{16882DC3-180D-4764-B068-A8BFA85A7279}"/>
              </a:ext>
            </a:extLst>
          </p:cNvPr>
          <p:cNvSpPr txBox="1"/>
          <p:nvPr/>
        </p:nvSpPr>
        <p:spPr>
          <a:xfrm>
            <a:off x="6458054" y="2724777"/>
            <a:ext cx="1716897" cy="369332"/>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just" defTabSz="914400" rtl="0" eaLnBrk="1" fontAlgn="auto" latinLnBrk="0" hangingPunct="1">
              <a:lnSpc>
                <a:spcPct val="100000"/>
              </a:lnSpc>
              <a:spcBef>
                <a:spcPts val="0"/>
              </a:spcBef>
              <a:spcAft>
                <a:spcPts val="0"/>
              </a:spcAft>
              <a:buClrTx/>
              <a:buSzTx/>
              <a:tabLst/>
              <a:defRPr/>
            </a:pPr>
            <a:r>
              <a:rPr lang="pt-BR" b="1">
                <a:solidFill>
                  <a:schemeClr val="accent5">
                    <a:lumMod val="50000"/>
                  </a:schemeClr>
                </a:solidFill>
                <a:latin typeface="Calibri" panose="020F0502020204030204"/>
              </a:rPr>
              <a:t>A</a:t>
            </a:r>
            <a:r>
              <a:rPr kumimoji="0" lang="pt-BR" sz="1800" b="1" i="0" u="none" strike="noStrike" kern="1200" cap="none" spc="0" normalizeH="0" baseline="0" noProof="0">
                <a:ln>
                  <a:noFill/>
                </a:ln>
                <a:solidFill>
                  <a:schemeClr val="accent5">
                    <a:lumMod val="50000"/>
                  </a:schemeClr>
                </a:solidFill>
                <a:effectLst/>
                <a:uLnTx/>
                <a:uFillTx/>
                <a:latin typeface="Calibri" panose="020F0502020204030204"/>
                <a:ea typeface="+mn-ea"/>
                <a:cs typeface="+mn-cs"/>
              </a:rPr>
              <a:t>justado</a:t>
            </a:r>
          </a:p>
        </p:txBody>
      </p:sp>
      <p:pic>
        <p:nvPicPr>
          <p:cNvPr id="4" name="Imagem 3">
            <a:extLst>
              <a:ext uri="{FF2B5EF4-FFF2-40B4-BE49-F238E27FC236}">
                <a16:creationId xmlns:a16="http://schemas.microsoft.com/office/drawing/2014/main" id="{C85E4C9C-AA59-45CA-827D-9B06D3E3D21E}"/>
              </a:ext>
            </a:extLst>
          </p:cNvPr>
          <p:cNvPicPr>
            <a:picLocks noChangeAspect="1"/>
          </p:cNvPicPr>
          <p:nvPr/>
        </p:nvPicPr>
        <p:blipFill>
          <a:blip r:embed="rId2"/>
          <a:stretch>
            <a:fillRect/>
          </a:stretch>
        </p:blipFill>
        <p:spPr>
          <a:xfrm>
            <a:off x="334796" y="3061083"/>
            <a:ext cx="5508396" cy="804773"/>
          </a:xfrm>
          <a:prstGeom prst="rect">
            <a:avLst/>
          </a:prstGeom>
          <a:ln>
            <a:solidFill>
              <a:schemeClr val="tx1"/>
            </a:solidFill>
          </a:ln>
        </p:spPr>
      </p:pic>
      <p:pic>
        <p:nvPicPr>
          <p:cNvPr id="6" name="Imagem 5">
            <a:extLst>
              <a:ext uri="{FF2B5EF4-FFF2-40B4-BE49-F238E27FC236}">
                <a16:creationId xmlns:a16="http://schemas.microsoft.com/office/drawing/2014/main" id="{F9657037-1FBE-408B-9F28-2914A28A18BC}"/>
              </a:ext>
            </a:extLst>
          </p:cNvPr>
          <p:cNvPicPr>
            <a:picLocks noChangeAspect="1"/>
          </p:cNvPicPr>
          <p:nvPr/>
        </p:nvPicPr>
        <p:blipFill>
          <a:blip r:embed="rId3"/>
          <a:stretch>
            <a:fillRect/>
          </a:stretch>
        </p:blipFill>
        <p:spPr>
          <a:xfrm>
            <a:off x="6458054" y="3125982"/>
            <a:ext cx="5508397" cy="674973"/>
          </a:xfrm>
          <a:prstGeom prst="rect">
            <a:avLst/>
          </a:prstGeom>
          <a:ln>
            <a:solidFill>
              <a:schemeClr val="tx1"/>
            </a:solidFill>
          </a:ln>
        </p:spPr>
      </p:pic>
      <p:graphicFrame>
        <p:nvGraphicFramePr>
          <p:cNvPr id="9" name="Tabela 8">
            <a:extLst>
              <a:ext uri="{FF2B5EF4-FFF2-40B4-BE49-F238E27FC236}">
                <a16:creationId xmlns:a16="http://schemas.microsoft.com/office/drawing/2014/main" id="{9B12D571-8805-4B15-A7CE-7BDCEE2FDC6F}"/>
              </a:ext>
            </a:extLst>
          </p:cNvPr>
          <p:cNvGraphicFramePr>
            <a:graphicFrameLocks noGrp="1"/>
          </p:cNvGraphicFramePr>
          <p:nvPr/>
        </p:nvGraphicFramePr>
        <p:xfrm>
          <a:off x="724684" y="5063618"/>
          <a:ext cx="4965701" cy="1714500"/>
        </p:xfrm>
        <a:graphic>
          <a:graphicData uri="http://schemas.openxmlformats.org/drawingml/2006/table">
            <a:tbl>
              <a:tblPr/>
              <a:tblGrid>
                <a:gridCol w="890709">
                  <a:extLst>
                    <a:ext uri="{9D8B030D-6E8A-4147-A177-3AD203B41FA5}">
                      <a16:colId xmlns:a16="http://schemas.microsoft.com/office/drawing/2014/main" val="4245466924"/>
                    </a:ext>
                  </a:extLst>
                </a:gridCol>
                <a:gridCol w="935244">
                  <a:extLst>
                    <a:ext uri="{9D8B030D-6E8A-4147-A177-3AD203B41FA5}">
                      <a16:colId xmlns:a16="http://schemas.microsoft.com/office/drawing/2014/main" val="1732915696"/>
                    </a:ext>
                  </a:extLst>
                </a:gridCol>
                <a:gridCol w="1116567">
                  <a:extLst>
                    <a:ext uri="{9D8B030D-6E8A-4147-A177-3AD203B41FA5}">
                      <a16:colId xmlns:a16="http://schemas.microsoft.com/office/drawing/2014/main" val="2093719660"/>
                    </a:ext>
                  </a:extLst>
                </a:gridCol>
                <a:gridCol w="954331">
                  <a:extLst>
                    <a:ext uri="{9D8B030D-6E8A-4147-A177-3AD203B41FA5}">
                      <a16:colId xmlns:a16="http://schemas.microsoft.com/office/drawing/2014/main" val="1960767263"/>
                    </a:ext>
                  </a:extLst>
                </a:gridCol>
                <a:gridCol w="1068850">
                  <a:extLst>
                    <a:ext uri="{9D8B030D-6E8A-4147-A177-3AD203B41FA5}">
                      <a16:colId xmlns:a16="http://schemas.microsoft.com/office/drawing/2014/main" val="60876894"/>
                    </a:ext>
                  </a:extLst>
                </a:gridCol>
              </a:tblGrid>
              <a:tr h="190500">
                <a:tc rowSpan="2">
                  <a:txBody>
                    <a:bodyPr/>
                    <a:lstStyle/>
                    <a:p>
                      <a:pPr algn="ctr" fontAlgn="ctr"/>
                      <a:r>
                        <a:rPr lang="pt-BR" sz="1100" b="1" i="0" u="none" strike="noStrike">
                          <a:solidFill>
                            <a:srgbClr val="FFFFFF"/>
                          </a:solidFill>
                          <a:effectLst/>
                          <a:latin typeface="Calibri" panose="020F0502020204030204" pitchFamily="34" charset="0"/>
                        </a:rPr>
                        <a:t>R$/MWh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gridSpan="4">
                  <a:txBody>
                    <a:bodyPr/>
                    <a:lstStyle/>
                    <a:p>
                      <a:pPr algn="ctr" fontAlgn="ctr"/>
                      <a:r>
                        <a:rPr lang="pt-BR" sz="1100" b="1" i="0" u="none" strike="noStrike">
                          <a:solidFill>
                            <a:srgbClr val="FFFFFF"/>
                          </a:solidFill>
                          <a:effectLst/>
                          <a:latin typeface="Calibri" panose="020F0502020204030204" pitchFamily="34" charset="0"/>
                        </a:rPr>
                        <a:t>Maior Diferença Absoluta do CMO CCEE (oficial-</a:t>
                      </a:r>
                      <a:r>
                        <a:rPr lang="pt-BR" sz="1100" b="1" i="0" u="none" strike="noStrike" err="1">
                          <a:solidFill>
                            <a:srgbClr val="FFFFFF"/>
                          </a:solidFill>
                          <a:effectLst/>
                          <a:latin typeface="Calibri" panose="020F0502020204030204" pitchFamily="34" charset="0"/>
                        </a:rPr>
                        <a:t>sens</a:t>
                      </a:r>
                      <a:r>
                        <a:rPr lang="pt-BR" sz="1100" b="1" i="0" u="none" strike="noStrike">
                          <a:solidFill>
                            <a:srgbClr val="FFFFFF"/>
                          </a:solidFill>
                          <a:effectLst/>
                          <a:latin typeface="Calibri" panose="020F0502020204030204"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hMerge="1">
                  <a:txBody>
                    <a:bodyPr/>
                    <a:lstStyle/>
                    <a:p>
                      <a:endParaRPr lang="pt-BR"/>
                    </a:p>
                  </a:txBody>
                  <a:tcPr/>
                </a:tc>
                <a:tc hMerge="1">
                  <a:txBody>
                    <a:bodyPr/>
                    <a:lstStyle/>
                    <a:p>
                      <a:endParaRPr lang="pt-BR"/>
                    </a:p>
                  </a:txBody>
                  <a:tcPr/>
                </a:tc>
                <a:tc hMerge="1">
                  <a:txBody>
                    <a:bodyPr/>
                    <a:lstStyle/>
                    <a:p>
                      <a:endParaRPr lang="pt-BR"/>
                    </a:p>
                  </a:txBody>
                  <a:tcPr/>
                </a:tc>
                <a:extLst>
                  <a:ext uri="{0D108BD9-81ED-4DB2-BD59-A6C34878D82A}">
                    <a16:rowId xmlns:a16="http://schemas.microsoft.com/office/drawing/2014/main" val="357679418"/>
                  </a:ext>
                </a:extLst>
              </a:tr>
              <a:tr h="190500">
                <a:tc vMerge="1">
                  <a:txBody>
                    <a:bodyPr/>
                    <a:lstStyle/>
                    <a:p>
                      <a:endParaRPr lang="pt-BR"/>
                    </a:p>
                  </a:txBody>
                  <a:tcPr/>
                </a:tc>
                <a:tc>
                  <a:txBody>
                    <a:bodyPr/>
                    <a:lstStyle/>
                    <a:p>
                      <a:pPr algn="ctr" fontAlgn="ctr"/>
                      <a:r>
                        <a:rPr lang="pt-BR" sz="1100" b="0" i="0" u="none" strike="noStrike">
                          <a:solidFill>
                            <a:srgbClr val="000000"/>
                          </a:solidFill>
                          <a:effectLst/>
                          <a:latin typeface="Calibri" panose="020F0502020204030204" pitchFamily="34" charset="0"/>
                        </a:rPr>
                        <a:t>SE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NE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76829660"/>
                  </a:ext>
                </a:extLst>
              </a:tr>
              <a:tr h="190500">
                <a:tc>
                  <a:txBody>
                    <a:bodyPr/>
                    <a:lstStyle/>
                    <a:p>
                      <a:pPr algn="ctr" fontAlgn="ctr"/>
                      <a:r>
                        <a:rPr lang="pt-BR" sz="1100" b="1" i="0" u="none" strike="noStrike">
                          <a:solidFill>
                            <a:srgbClr val="FFFFFF"/>
                          </a:solidFill>
                          <a:effectLst/>
                          <a:latin typeface="Calibri" panose="020F0502020204030204" pitchFamily="34" charset="0"/>
                        </a:rPr>
                        <a:t>26/mar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82761578"/>
                  </a:ext>
                </a:extLst>
              </a:tr>
              <a:tr h="190500">
                <a:tc>
                  <a:txBody>
                    <a:bodyPr/>
                    <a:lstStyle/>
                    <a:p>
                      <a:pPr algn="ctr" fontAlgn="ctr"/>
                      <a:r>
                        <a:rPr lang="pt-BR" sz="1100" b="1" i="0" u="none" strike="noStrike">
                          <a:solidFill>
                            <a:srgbClr val="FFFFFF"/>
                          </a:solidFill>
                          <a:effectLst/>
                          <a:latin typeface="Calibri" panose="020F0502020204030204" pitchFamily="34" charset="0"/>
                        </a:rPr>
                        <a:t>27/mar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12588327"/>
                  </a:ext>
                </a:extLst>
              </a:tr>
              <a:tr h="190500">
                <a:tc>
                  <a:txBody>
                    <a:bodyPr/>
                    <a:lstStyle/>
                    <a:p>
                      <a:pPr algn="ctr" fontAlgn="ctr"/>
                      <a:r>
                        <a:rPr lang="pt-BR" sz="1100" b="1" i="0" u="none" strike="noStrike">
                          <a:solidFill>
                            <a:srgbClr val="FFFFFF"/>
                          </a:solidFill>
                          <a:effectLst/>
                          <a:latin typeface="Calibri" panose="020F0502020204030204" pitchFamily="34" charset="0"/>
                        </a:rPr>
                        <a:t>28/mar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13898221"/>
                  </a:ext>
                </a:extLst>
              </a:tr>
              <a:tr h="190500">
                <a:tc>
                  <a:txBody>
                    <a:bodyPr/>
                    <a:lstStyle/>
                    <a:p>
                      <a:pPr algn="ctr" fontAlgn="ctr"/>
                      <a:r>
                        <a:rPr lang="pt-BR" sz="1100" b="1" i="0" u="none" strike="noStrike">
                          <a:solidFill>
                            <a:srgbClr val="FFFFFF"/>
                          </a:solidFill>
                          <a:effectLst/>
                          <a:latin typeface="Calibri" panose="020F0502020204030204" pitchFamily="34" charset="0"/>
                        </a:rPr>
                        <a:t>29/mar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97366501"/>
                  </a:ext>
                </a:extLst>
              </a:tr>
              <a:tr h="190500">
                <a:tc>
                  <a:txBody>
                    <a:bodyPr/>
                    <a:lstStyle/>
                    <a:p>
                      <a:pPr algn="ctr" fontAlgn="ctr"/>
                      <a:r>
                        <a:rPr lang="pt-BR" sz="1100" b="1" i="0" u="none" strike="noStrike">
                          <a:solidFill>
                            <a:srgbClr val="FFFFFF"/>
                          </a:solidFill>
                          <a:effectLst/>
                          <a:latin typeface="Calibri" panose="020F0502020204030204" pitchFamily="34" charset="0"/>
                        </a:rPr>
                        <a:t>30/mar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87081934"/>
                  </a:ext>
                </a:extLst>
              </a:tr>
              <a:tr h="190500">
                <a:tc>
                  <a:txBody>
                    <a:bodyPr/>
                    <a:lstStyle/>
                    <a:p>
                      <a:pPr algn="ctr" fontAlgn="ctr"/>
                      <a:r>
                        <a:rPr lang="pt-BR" sz="1100" b="1" i="0" u="none" strike="noStrike">
                          <a:solidFill>
                            <a:srgbClr val="FFFFFF"/>
                          </a:solidFill>
                          <a:effectLst/>
                          <a:latin typeface="Calibri" panose="020F0502020204030204" pitchFamily="34" charset="0"/>
                        </a:rPr>
                        <a:t>31/mar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15609724"/>
                  </a:ext>
                </a:extLst>
              </a:tr>
              <a:tr h="190500">
                <a:tc>
                  <a:txBody>
                    <a:bodyPr/>
                    <a:lstStyle/>
                    <a:p>
                      <a:pPr algn="ctr" fontAlgn="ctr"/>
                      <a:r>
                        <a:rPr lang="pt-BR" sz="1100" b="1" i="0" u="none" strike="noStrike">
                          <a:solidFill>
                            <a:srgbClr val="FFFFFF"/>
                          </a:solidFill>
                          <a:effectLst/>
                          <a:latin typeface="Calibri" panose="020F0502020204030204" pitchFamily="34" charset="0"/>
                        </a:rPr>
                        <a:t>01/abr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3068285"/>
                  </a:ext>
                </a:extLst>
              </a:tr>
            </a:tbl>
          </a:graphicData>
        </a:graphic>
      </p:graphicFrame>
      <p:graphicFrame>
        <p:nvGraphicFramePr>
          <p:cNvPr id="19" name="Tabela 18">
            <a:extLst>
              <a:ext uri="{FF2B5EF4-FFF2-40B4-BE49-F238E27FC236}">
                <a16:creationId xmlns:a16="http://schemas.microsoft.com/office/drawing/2014/main" id="{0F6CDC97-9A09-4A60-A93A-F60F2F1D30E1}"/>
              </a:ext>
            </a:extLst>
          </p:cNvPr>
          <p:cNvGraphicFramePr>
            <a:graphicFrameLocks noGrp="1"/>
          </p:cNvGraphicFramePr>
          <p:nvPr/>
        </p:nvGraphicFramePr>
        <p:xfrm>
          <a:off x="6314780" y="5032123"/>
          <a:ext cx="4965701" cy="1714500"/>
        </p:xfrm>
        <a:graphic>
          <a:graphicData uri="http://schemas.openxmlformats.org/drawingml/2006/table">
            <a:tbl>
              <a:tblPr/>
              <a:tblGrid>
                <a:gridCol w="890709">
                  <a:extLst>
                    <a:ext uri="{9D8B030D-6E8A-4147-A177-3AD203B41FA5}">
                      <a16:colId xmlns:a16="http://schemas.microsoft.com/office/drawing/2014/main" val="1249442445"/>
                    </a:ext>
                  </a:extLst>
                </a:gridCol>
                <a:gridCol w="935244">
                  <a:extLst>
                    <a:ext uri="{9D8B030D-6E8A-4147-A177-3AD203B41FA5}">
                      <a16:colId xmlns:a16="http://schemas.microsoft.com/office/drawing/2014/main" val="2209724703"/>
                    </a:ext>
                  </a:extLst>
                </a:gridCol>
                <a:gridCol w="1116567">
                  <a:extLst>
                    <a:ext uri="{9D8B030D-6E8A-4147-A177-3AD203B41FA5}">
                      <a16:colId xmlns:a16="http://schemas.microsoft.com/office/drawing/2014/main" val="2392194765"/>
                    </a:ext>
                  </a:extLst>
                </a:gridCol>
                <a:gridCol w="954331">
                  <a:extLst>
                    <a:ext uri="{9D8B030D-6E8A-4147-A177-3AD203B41FA5}">
                      <a16:colId xmlns:a16="http://schemas.microsoft.com/office/drawing/2014/main" val="2068275445"/>
                    </a:ext>
                  </a:extLst>
                </a:gridCol>
                <a:gridCol w="1068850">
                  <a:extLst>
                    <a:ext uri="{9D8B030D-6E8A-4147-A177-3AD203B41FA5}">
                      <a16:colId xmlns:a16="http://schemas.microsoft.com/office/drawing/2014/main" val="1487496156"/>
                    </a:ext>
                  </a:extLst>
                </a:gridCol>
              </a:tblGrid>
              <a:tr h="190500">
                <a:tc rowSpan="2">
                  <a:txBody>
                    <a:bodyPr/>
                    <a:lstStyle/>
                    <a:p>
                      <a:pPr algn="ctr" fontAlgn="ctr"/>
                      <a:r>
                        <a:rPr lang="pt-BR" sz="1100" b="1" i="0" u="none" strike="noStrike">
                          <a:solidFill>
                            <a:srgbClr val="FFFFFF"/>
                          </a:solidFill>
                          <a:effectLst/>
                          <a:latin typeface="Calibri" panose="020F0502020204030204" pitchFamily="34" charset="0"/>
                        </a:rPr>
                        <a:t>R$/MWh</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gridSpan="4">
                  <a:txBody>
                    <a:bodyPr/>
                    <a:lstStyle/>
                    <a:p>
                      <a:pPr algn="ctr" fontAlgn="ctr"/>
                      <a:r>
                        <a:rPr lang="pt-BR" sz="1100" b="1" i="0" u="none" strike="noStrike">
                          <a:solidFill>
                            <a:srgbClr val="FFFFFF"/>
                          </a:solidFill>
                          <a:effectLst/>
                          <a:latin typeface="Calibri" panose="020F0502020204030204" pitchFamily="34" charset="0"/>
                        </a:rPr>
                        <a:t>Diferença entre as Médias do CMO CCEE (oficial-sens)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hMerge="1">
                  <a:txBody>
                    <a:bodyPr/>
                    <a:lstStyle/>
                    <a:p>
                      <a:endParaRPr lang="pt-BR"/>
                    </a:p>
                  </a:txBody>
                  <a:tcPr/>
                </a:tc>
                <a:tc hMerge="1">
                  <a:txBody>
                    <a:bodyPr/>
                    <a:lstStyle/>
                    <a:p>
                      <a:endParaRPr lang="pt-BR"/>
                    </a:p>
                  </a:txBody>
                  <a:tcPr/>
                </a:tc>
                <a:tc hMerge="1">
                  <a:txBody>
                    <a:bodyPr/>
                    <a:lstStyle/>
                    <a:p>
                      <a:endParaRPr lang="pt-BR"/>
                    </a:p>
                  </a:txBody>
                  <a:tcPr/>
                </a:tc>
                <a:extLst>
                  <a:ext uri="{0D108BD9-81ED-4DB2-BD59-A6C34878D82A}">
                    <a16:rowId xmlns:a16="http://schemas.microsoft.com/office/drawing/2014/main" val="184511738"/>
                  </a:ext>
                </a:extLst>
              </a:tr>
              <a:tr h="190500">
                <a:tc vMerge="1">
                  <a:txBody>
                    <a:bodyPr/>
                    <a:lstStyle/>
                    <a:p>
                      <a:endParaRPr lang="pt-BR"/>
                    </a:p>
                  </a:txBody>
                  <a:tcPr/>
                </a:tc>
                <a:tc>
                  <a:txBody>
                    <a:bodyPr/>
                    <a:lstStyle/>
                    <a:p>
                      <a:pPr algn="ctr" fontAlgn="ctr"/>
                      <a:r>
                        <a:rPr lang="pt-BR" sz="1100" b="0" i="0" u="none" strike="noStrike">
                          <a:solidFill>
                            <a:srgbClr val="000000"/>
                          </a:solidFill>
                          <a:effectLst/>
                          <a:latin typeface="Calibri" panose="020F0502020204030204" pitchFamily="34" charset="0"/>
                        </a:rPr>
                        <a:t>SE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NE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37086804"/>
                  </a:ext>
                </a:extLst>
              </a:tr>
              <a:tr h="190500">
                <a:tc>
                  <a:txBody>
                    <a:bodyPr/>
                    <a:lstStyle/>
                    <a:p>
                      <a:pPr algn="ctr" fontAlgn="ctr"/>
                      <a:r>
                        <a:rPr lang="pt-BR" sz="1100" b="1" i="0" u="none" strike="noStrike">
                          <a:solidFill>
                            <a:srgbClr val="FFFFFF"/>
                          </a:solidFill>
                          <a:effectLst/>
                          <a:latin typeface="Calibri" panose="020F0502020204030204" pitchFamily="34" charset="0"/>
                        </a:rPr>
                        <a:t>26/mar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92095068"/>
                  </a:ext>
                </a:extLst>
              </a:tr>
              <a:tr h="190500">
                <a:tc>
                  <a:txBody>
                    <a:bodyPr/>
                    <a:lstStyle/>
                    <a:p>
                      <a:pPr algn="ctr" fontAlgn="ctr"/>
                      <a:r>
                        <a:rPr lang="pt-BR" sz="1100" b="1" i="0" u="none" strike="noStrike">
                          <a:solidFill>
                            <a:srgbClr val="FFFFFF"/>
                          </a:solidFill>
                          <a:effectLst/>
                          <a:latin typeface="Calibri" panose="020F0502020204030204" pitchFamily="34" charset="0"/>
                        </a:rPr>
                        <a:t>27/mar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71293586"/>
                  </a:ext>
                </a:extLst>
              </a:tr>
              <a:tr h="190500">
                <a:tc>
                  <a:txBody>
                    <a:bodyPr/>
                    <a:lstStyle/>
                    <a:p>
                      <a:pPr algn="ctr" fontAlgn="ctr"/>
                      <a:r>
                        <a:rPr lang="pt-BR" sz="1100" b="1" i="0" u="none" strike="noStrike">
                          <a:solidFill>
                            <a:srgbClr val="FFFFFF"/>
                          </a:solidFill>
                          <a:effectLst/>
                          <a:latin typeface="Calibri" panose="020F0502020204030204" pitchFamily="34" charset="0"/>
                        </a:rPr>
                        <a:t>28/mar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18953897"/>
                  </a:ext>
                </a:extLst>
              </a:tr>
              <a:tr h="190500">
                <a:tc>
                  <a:txBody>
                    <a:bodyPr/>
                    <a:lstStyle/>
                    <a:p>
                      <a:pPr algn="ctr" fontAlgn="ctr"/>
                      <a:r>
                        <a:rPr lang="pt-BR" sz="1100" b="1" i="0" u="none" strike="noStrike">
                          <a:solidFill>
                            <a:srgbClr val="FFFFFF"/>
                          </a:solidFill>
                          <a:effectLst/>
                          <a:latin typeface="Calibri" panose="020F0502020204030204" pitchFamily="34" charset="0"/>
                        </a:rPr>
                        <a:t>29/mar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43056866"/>
                  </a:ext>
                </a:extLst>
              </a:tr>
              <a:tr h="190500">
                <a:tc>
                  <a:txBody>
                    <a:bodyPr/>
                    <a:lstStyle/>
                    <a:p>
                      <a:pPr algn="ctr" fontAlgn="ctr"/>
                      <a:r>
                        <a:rPr lang="pt-BR" sz="1100" b="1" i="0" u="none" strike="noStrike">
                          <a:solidFill>
                            <a:srgbClr val="FFFFFF"/>
                          </a:solidFill>
                          <a:effectLst/>
                          <a:latin typeface="Calibri" panose="020F0502020204030204" pitchFamily="34" charset="0"/>
                        </a:rPr>
                        <a:t>30/mar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74540647"/>
                  </a:ext>
                </a:extLst>
              </a:tr>
              <a:tr h="190500">
                <a:tc>
                  <a:txBody>
                    <a:bodyPr/>
                    <a:lstStyle/>
                    <a:p>
                      <a:pPr algn="ctr" fontAlgn="ctr"/>
                      <a:r>
                        <a:rPr lang="pt-BR" sz="1100" b="1" i="0" u="none" strike="noStrike">
                          <a:solidFill>
                            <a:srgbClr val="FFFFFF"/>
                          </a:solidFill>
                          <a:effectLst/>
                          <a:latin typeface="Calibri" panose="020F0502020204030204" pitchFamily="34" charset="0"/>
                        </a:rPr>
                        <a:t>31/mar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7936369"/>
                  </a:ext>
                </a:extLst>
              </a:tr>
              <a:tr h="190500">
                <a:tc>
                  <a:txBody>
                    <a:bodyPr/>
                    <a:lstStyle/>
                    <a:p>
                      <a:pPr algn="ctr" fontAlgn="ctr"/>
                      <a:r>
                        <a:rPr lang="pt-BR" sz="1100" b="1" i="0" u="none" strike="noStrike">
                          <a:solidFill>
                            <a:srgbClr val="FFFFFF"/>
                          </a:solidFill>
                          <a:effectLst/>
                          <a:latin typeface="Calibri" panose="020F0502020204030204" pitchFamily="34" charset="0"/>
                        </a:rPr>
                        <a:t>01/abr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2747015"/>
                  </a:ext>
                </a:extLst>
              </a:tr>
            </a:tbl>
          </a:graphicData>
        </a:graphic>
      </p:graphicFrame>
      <p:sp>
        <p:nvSpPr>
          <p:cNvPr id="15" name="CaixaDeTexto 27">
            <a:extLst>
              <a:ext uri="{FF2B5EF4-FFF2-40B4-BE49-F238E27FC236}">
                <a16:creationId xmlns:a16="http://schemas.microsoft.com/office/drawing/2014/main" id="{ECBBF945-2C2F-47BF-810F-CA8C18EAFFFE}"/>
              </a:ext>
            </a:extLst>
          </p:cNvPr>
          <p:cNvSpPr txBox="1"/>
          <p:nvPr/>
        </p:nvSpPr>
        <p:spPr>
          <a:xfrm>
            <a:off x="659195" y="4318622"/>
            <a:ext cx="4080890" cy="369332"/>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t-BR" b="1">
                <a:latin typeface="Calibri" panose="020F0502020204030204"/>
              </a:rPr>
              <a:t>NÃO HOUVE IMPACTO NO PLD</a:t>
            </a:r>
            <a:endParaRPr kumimoji="0" lang="pt-BR" sz="1800" b="1" i="0" u="none" strike="noStrike" kern="1200" cap="none" spc="0" normalizeH="0" baseline="0" noProof="0">
              <a:ln>
                <a:noFill/>
              </a:ln>
              <a:effectLst/>
              <a:uLnTx/>
              <a:uFillTx/>
              <a:latin typeface="Calibri" panose="020F0502020204030204"/>
              <a:ea typeface="+mn-ea"/>
              <a:cs typeface="+mn-cs"/>
            </a:endParaRPr>
          </a:p>
        </p:txBody>
      </p:sp>
      <p:sp>
        <p:nvSpPr>
          <p:cNvPr id="16" name="CaixaDeTexto 27">
            <a:extLst>
              <a:ext uri="{FF2B5EF4-FFF2-40B4-BE49-F238E27FC236}">
                <a16:creationId xmlns:a16="http://schemas.microsoft.com/office/drawing/2014/main" id="{1567481B-1D3D-4741-AA5D-2DFC28A8A8A9}"/>
              </a:ext>
            </a:extLst>
          </p:cNvPr>
          <p:cNvSpPr txBox="1"/>
          <p:nvPr/>
        </p:nvSpPr>
        <p:spPr>
          <a:xfrm>
            <a:off x="659195" y="4658810"/>
            <a:ext cx="4080890" cy="369332"/>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t-BR" b="1">
                <a:latin typeface="Calibri" panose="020F0502020204030204"/>
              </a:rPr>
              <a:t>CMO CCEE:</a:t>
            </a:r>
            <a:endParaRPr kumimoji="0" lang="pt-BR" sz="1800" b="1" i="0" u="none" strike="noStrike" kern="1200" cap="none" spc="0" normalizeH="0" baseline="0" noProof="0">
              <a:ln>
                <a:noFill/>
              </a:ln>
              <a:effectLst/>
              <a:uLnTx/>
              <a:uFillTx/>
              <a:latin typeface="Calibri" panose="020F0502020204030204"/>
              <a:ea typeface="+mn-ea"/>
              <a:cs typeface="+mn-cs"/>
            </a:endParaRPr>
          </a:p>
        </p:txBody>
      </p:sp>
    </p:spTree>
    <p:extLst>
      <p:ext uri="{BB962C8B-B14F-4D97-AF65-F5344CB8AC3E}">
        <p14:creationId xmlns:p14="http://schemas.microsoft.com/office/powerpoint/2010/main" val="390372666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ulo 2"/>
          <p:cNvSpPr>
            <a:spLocks noGrp="1"/>
          </p:cNvSpPr>
          <p:nvPr>
            <p:ph type="title"/>
          </p:nvPr>
        </p:nvSpPr>
        <p:spPr>
          <a:xfrm>
            <a:off x="498080" y="75808"/>
            <a:ext cx="12284666" cy="397032"/>
          </a:xfrm>
        </p:spPr>
        <p:txBody>
          <a:bodyPr/>
          <a:lstStyle/>
          <a:p>
            <a:r>
              <a:rPr lang="pt-BR" sz="2200"/>
              <a:t>Inconsistência – </a:t>
            </a:r>
            <a:r>
              <a:rPr lang="pt-BR" sz="2000"/>
              <a:t>Arquivo OPERUH.DAT</a:t>
            </a:r>
            <a:endParaRPr lang="pt-BR" sz="2200"/>
          </a:p>
        </p:txBody>
      </p:sp>
      <p:sp>
        <p:nvSpPr>
          <p:cNvPr id="13" name="CaixaDeTexto 12">
            <a:extLst>
              <a:ext uri="{FF2B5EF4-FFF2-40B4-BE49-F238E27FC236}">
                <a16:creationId xmlns:a16="http://schemas.microsoft.com/office/drawing/2014/main" id="{C01ED58F-5718-42AF-BC23-9FECD46EB12A}"/>
              </a:ext>
            </a:extLst>
          </p:cNvPr>
          <p:cNvSpPr txBox="1"/>
          <p:nvPr/>
        </p:nvSpPr>
        <p:spPr>
          <a:xfrm>
            <a:off x="0" y="563864"/>
            <a:ext cx="11906948" cy="2862322"/>
          </a:xfrm>
          <a:prstGeom prst="rect">
            <a:avLst/>
          </a:prstGeom>
          <a:noFill/>
        </p:spPr>
        <p:txBody>
          <a:bodyPr wrap="square" rtlCol="0">
            <a:spAutoFit/>
          </a:bodyPr>
          <a:lstStyle/>
          <a:p>
            <a:pPr marL="742950" lvl="1" indent="-285750" algn="just">
              <a:buFont typeface="Wingdings" panose="05000000000000000000" pitchFamily="2" charset="2"/>
              <a:buChar char="Ø"/>
              <a:defRPr/>
            </a:pPr>
            <a:r>
              <a:rPr lang="pt-BR">
                <a:solidFill>
                  <a:srgbClr val="5B9BD5">
                    <a:lumMod val="50000"/>
                  </a:srgbClr>
                </a:solidFill>
                <a:latin typeface="Calibri" panose="020F0502020204030204"/>
              </a:rPr>
              <a:t>Os </a:t>
            </a:r>
            <a:r>
              <a:rPr lang="pt-BR" err="1">
                <a:solidFill>
                  <a:srgbClr val="5B9BD5">
                    <a:lumMod val="50000"/>
                  </a:srgbClr>
                </a:solidFill>
                <a:latin typeface="Calibri" panose="020F0502020204030204"/>
              </a:rPr>
              <a:t>FSARHs</a:t>
            </a:r>
            <a:r>
              <a:rPr lang="pt-BR">
                <a:solidFill>
                  <a:srgbClr val="5B9BD5">
                    <a:lumMod val="50000"/>
                  </a:srgbClr>
                </a:solidFill>
                <a:latin typeface="Calibri" panose="020F0502020204030204"/>
              </a:rPr>
              <a:t> 2654 e 2649, estabelecem:</a:t>
            </a:r>
          </a:p>
          <a:p>
            <a:pPr marL="1200150" lvl="2" indent="-285750" algn="just">
              <a:buFont typeface="Arial" panose="020B0604020202020204" pitchFamily="34" charset="0"/>
              <a:buChar char="•"/>
              <a:defRPr/>
            </a:pPr>
            <a:r>
              <a:rPr lang="pt-BR">
                <a:solidFill>
                  <a:srgbClr val="5B9BD5">
                    <a:lumMod val="50000"/>
                  </a:srgbClr>
                </a:solidFill>
                <a:latin typeface="Calibri" panose="020F0502020204030204"/>
              </a:rPr>
              <a:t>Para a UHE Porto Primavera uma defluência mínima de 2.900m3/s, e, para vazões defluentes inferiores a 3.900m³/s, uma taxa de variação de redução de 100 m³/s por dia;</a:t>
            </a:r>
          </a:p>
          <a:p>
            <a:pPr marL="1200150" lvl="2" indent="-285750" algn="just">
              <a:buFont typeface="Arial" panose="020B0604020202020204" pitchFamily="34" charset="0"/>
              <a:buChar char="•"/>
              <a:defRPr/>
            </a:pPr>
            <a:r>
              <a:rPr lang="pt-BR">
                <a:solidFill>
                  <a:srgbClr val="5B9BD5">
                    <a:lumMod val="50000"/>
                  </a:srgbClr>
                </a:solidFill>
                <a:latin typeface="Calibri" panose="020F0502020204030204"/>
              </a:rPr>
              <a:t>Para a UHE </a:t>
            </a:r>
            <a:r>
              <a:rPr lang="pt-BR" err="1">
                <a:solidFill>
                  <a:srgbClr val="5B9BD5">
                    <a:lumMod val="50000"/>
                  </a:srgbClr>
                </a:solidFill>
                <a:latin typeface="Calibri" panose="020F0502020204030204"/>
              </a:rPr>
              <a:t>Jupiá</a:t>
            </a:r>
            <a:r>
              <a:rPr lang="pt-BR">
                <a:solidFill>
                  <a:srgbClr val="5B9BD5">
                    <a:lumMod val="50000"/>
                  </a:srgbClr>
                </a:solidFill>
                <a:latin typeface="Calibri" panose="020F0502020204030204"/>
              </a:rPr>
              <a:t> uma defluência mínima de 2.300m3/s, e, para vazões defluentes inferiores a 4.000m³/s, a taxa de variação de redução deverá ser de 100 m³/s por dia.</a:t>
            </a:r>
          </a:p>
          <a:p>
            <a:pPr marL="1200150" lvl="2" indent="-285750" algn="just">
              <a:buFont typeface="Arial" panose="020B0604020202020204" pitchFamily="34" charset="0"/>
              <a:buChar char="•"/>
              <a:defRPr/>
            </a:pPr>
            <a:endParaRPr lang="pt-BR">
              <a:solidFill>
                <a:srgbClr val="5B9BD5">
                  <a:lumMod val="50000"/>
                </a:srgbClr>
              </a:solidFill>
              <a:latin typeface="Calibri" panose="020F0502020204030204"/>
            </a:endParaRPr>
          </a:p>
          <a:p>
            <a:pPr marL="742950" lvl="1" indent="-285750" algn="just">
              <a:buFont typeface="Wingdings" panose="05000000000000000000" pitchFamily="2" charset="2"/>
              <a:buChar char="Ø"/>
              <a:defRPr/>
            </a:pPr>
            <a:r>
              <a:rPr lang="pt-BR">
                <a:solidFill>
                  <a:srgbClr val="5B9BD5">
                    <a:lumMod val="50000"/>
                  </a:srgbClr>
                </a:solidFill>
                <a:latin typeface="Calibri" panose="020F0502020204030204"/>
              </a:rPr>
              <a:t>No deck do dia 01/04/2022 foi considerada indevidamente uma restrição de defluência mínima de 3.900m³/s para a UHE P. Primavera, procurando representar a restrição de taxa de variação diária mencionada. No entanto, dado que ainda não é possível representar restrições de taxa de variação diária no modelo DESSEM. O mesmo foi feito para a UHE </a:t>
            </a:r>
            <a:r>
              <a:rPr lang="pt-BR" err="1">
                <a:solidFill>
                  <a:srgbClr val="5B9BD5">
                    <a:lumMod val="50000"/>
                  </a:srgbClr>
                </a:solidFill>
                <a:latin typeface="Calibri" panose="020F0502020204030204"/>
              </a:rPr>
              <a:t>Jupiá</a:t>
            </a:r>
            <a:r>
              <a:rPr lang="pt-BR">
                <a:solidFill>
                  <a:srgbClr val="5B9BD5">
                    <a:lumMod val="50000"/>
                  </a:srgbClr>
                </a:solidFill>
                <a:latin typeface="Calibri" panose="020F0502020204030204"/>
              </a:rPr>
              <a:t>, porém não foi aplicado devido a uma falha na montagem do deck. </a:t>
            </a:r>
          </a:p>
        </p:txBody>
      </p:sp>
      <p:sp>
        <p:nvSpPr>
          <p:cNvPr id="31" name="CaixaDeTexto 30">
            <a:extLst>
              <a:ext uri="{FF2B5EF4-FFF2-40B4-BE49-F238E27FC236}">
                <a16:creationId xmlns:a16="http://schemas.microsoft.com/office/drawing/2014/main" id="{E3CE520B-050C-4D6E-8E7C-7094168FCD60}"/>
              </a:ext>
            </a:extLst>
          </p:cNvPr>
          <p:cNvSpPr txBox="1"/>
          <p:nvPr/>
        </p:nvSpPr>
        <p:spPr>
          <a:xfrm>
            <a:off x="424936" y="5165064"/>
            <a:ext cx="5122793" cy="369332"/>
          </a:xfrm>
          <a:prstGeom prst="rect">
            <a:avLst/>
          </a:prstGeom>
          <a:noFill/>
        </p:spPr>
        <p:txBody>
          <a:bodyPr wrap="square" rtlCol="0">
            <a:spAutoFit/>
          </a:bodyPr>
          <a:lstStyle/>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pt-BR" sz="1800" b="1" i="0" u="none" strike="noStrike" kern="1200" cap="none" spc="0" normalizeH="0" baseline="0" noProof="0">
                <a:ln>
                  <a:noFill/>
                </a:ln>
                <a:solidFill>
                  <a:srgbClr val="08296C"/>
                </a:solidFill>
                <a:effectLst/>
                <a:uLnTx/>
                <a:uFillTx/>
                <a:latin typeface="Calibri" panose="020F0502020204030204"/>
                <a:ea typeface="+mn-ea"/>
                <a:cs typeface="+mn-cs"/>
              </a:rPr>
              <a:t>Impactos no PLD e CMO CCEE:</a:t>
            </a:r>
          </a:p>
        </p:txBody>
      </p:sp>
      <p:sp>
        <p:nvSpPr>
          <p:cNvPr id="12" name="CaixaDeTexto 27">
            <a:extLst>
              <a:ext uri="{FF2B5EF4-FFF2-40B4-BE49-F238E27FC236}">
                <a16:creationId xmlns:a16="http://schemas.microsoft.com/office/drawing/2014/main" id="{1776E902-16C6-48DD-BC83-AC7E5FE26BBD}"/>
              </a:ext>
            </a:extLst>
          </p:cNvPr>
          <p:cNvSpPr txBox="1"/>
          <p:nvPr/>
        </p:nvSpPr>
        <p:spPr>
          <a:xfrm>
            <a:off x="346578" y="3298442"/>
            <a:ext cx="3905948" cy="369332"/>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just" defTabSz="914400" rtl="0" eaLnBrk="1" fontAlgn="auto" latinLnBrk="0" hangingPunct="1">
              <a:lnSpc>
                <a:spcPct val="100000"/>
              </a:lnSpc>
              <a:spcBef>
                <a:spcPts val="0"/>
              </a:spcBef>
              <a:spcAft>
                <a:spcPts val="0"/>
              </a:spcAft>
              <a:buClrTx/>
              <a:buSzTx/>
              <a:tabLst/>
              <a:defRPr/>
            </a:pPr>
            <a:r>
              <a:rPr kumimoji="0" lang="pt-BR" sz="1800" b="1" i="0" u="none" strike="noStrike" kern="1200" cap="none" spc="0" normalizeH="0" baseline="0" noProof="0">
                <a:ln>
                  <a:noFill/>
                </a:ln>
                <a:solidFill>
                  <a:srgbClr val="08296C"/>
                </a:solidFill>
                <a:effectLst/>
                <a:uLnTx/>
                <a:uFillTx/>
                <a:latin typeface="Calibri" panose="020F0502020204030204"/>
                <a:ea typeface="+mn-ea"/>
                <a:cs typeface="+mn-cs"/>
              </a:rPr>
              <a:t>Deck do dia 01/04/2022</a:t>
            </a:r>
          </a:p>
        </p:txBody>
      </p:sp>
      <p:sp>
        <p:nvSpPr>
          <p:cNvPr id="14" name="CaixaDeTexto 27">
            <a:extLst>
              <a:ext uri="{FF2B5EF4-FFF2-40B4-BE49-F238E27FC236}">
                <a16:creationId xmlns:a16="http://schemas.microsoft.com/office/drawing/2014/main" id="{DD28828B-820C-4925-8525-27F3AD6FCB3C}"/>
              </a:ext>
            </a:extLst>
          </p:cNvPr>
          <p:cNvSpPr txBox="1"/>
          <p:nvPr/>
        </p:nvSpPr>
        <p:spPr>
          <a:xfrm>
            <a:off x="1100507" y="3584801"/>
            <a:ext cx="1716897" cy="369332"/>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just" defTabSz="914400" rtl="0" eaLnBrk="1" fontAlgn="auto" latinLnBrk="0" hangingPunct="1">
              <a:lnSpc>
                <a:spcPct val="100000"/>
              </a:lnSpc>
              <a:spcBef>
                <a:spcPts val="0"/>
              </a:spcBef>
              <a:spcAft>
                <a:spcPts val="0"/>
              </a:spcAft>
              <a:buClrTx/>
              <a:buSzTx/>
              <a:tabLst/>
              <a:defRPr/>
            </a:pPr>
            <a:r>
              <a:rPr lang="pt-BR" b="1">
                <a:latin typeface="Calibri" panose="020F0502020204030204"/>
              </a:rPr>
              <a:t>OPERUH.DAT</a:t>
            </a:r>
            <a:endParaRPr kumimoji="0" lang="pt-BR" sz="1800" b="1" i="0" u="none" strike="noStrike" kern="1200" cap="none" spc="0" normalizeH="0" baseline="0" noProof="0">
              <a:ln>
                <a:noFill/>
              </a:ln>
              <a:effectLst/>
              <a:uLnTx/>
              <a:uFillTx/>
              <a:latin typeface="Calibri" panose="020F0502020204030204"/>
              <a:ea typeface="+mn-ea"/>
              <a:cs typeface="+mn-cs"/>
            </a:endParaRPr>
          </a:p>
        </p:txBody>
      </p:sp>
      <p:sp>
        <p:nvSpPr>
          <p:cNvPr id="17" name="CaixaDeTexto 27">
            <a:extLst>
              <a:ext uri="{FF2B5EF4-FFF2-40B4-BE49-F238E27FC236}">
                <a16:creationId xmlns:a16="http://schemas.microsoft.com/office/drawing/2014/main" id="{19505369-9BCC-44A2-BB32-2D73B639AF3E}"/>
              </a:ext>
            </a:extLst>
          </p:cNvPr>
          <p:cNvSpPr txBox="1"/>
          <p:nvPr/>
        </p:nvSpPr>
        <p:spPr>
          <a:xfrm>
            <a:off x="424936" y="3799430"/>
            <a:ext cx="1716897" cy="369332"/>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just" defTabSz="914400" rtl="0" eaLnBrk="1" fontAlgn="auto" latinLnBrk="0" hangingPunct="1">
              <a:lnSpc>
                <a:spcPct val="100000"/>
              </a:lnSpc>
              <a:spcBef>
                <a:spcPts val="0"/>
              </a:spcBef>
              <a:spcAft>
                <a:spcPts val="0"/>
              </a:spcAft>
              <a:buClrTx/>
              <a:buSzTx/>
              <a:tabLst/>
              <a:defRPr/>
            </a:pPr>
            <a:r>
              <a:rPr lang="pt-BR" b="1">
                <a:solidFill>
                  <a:schemeClr val="accent5">
                    <a:lumMod val="50000"/>
                  </a:schemeClr>
                </a:solidFill>
                <a:latin typeface="Calibri" panose="020F0502020204030204"/>
              </a:rPr>
              <a:t>O</a:t>
            </a:r>
            <a:r>
              <a:rPr kumimoji="0" lang="pt-BR" sz="1800" b="1" i="0" u="none" strike="noStrike" kern="1200" cap="none" spc="0" normalizeH="0" baseline="0" noProof="0" err="1">
                <a:ln>
                  <a:noFill/>
                </a:ln>
                <a:solidFill>
                  <a:schemeClr val="accent5">
                    <a:lumMod val="50000"/>
                  </a:schemeClr>
                </a:solidFill>
                <a:effectLst/>
                <a:uLnTx/>
                <a:uFillTx/>
                <a:latin typeface="Calibri" panose="020F0502020204030204"/>
                <a:ea typeface="+mn-ea"/>
                <a:cs typeface="+mn-cs"/>
              </a:rPr>
              <a:t>ficial</a:t>
            </a:r>
            <a:endParaRPr kumimoji="0" lang="pt-BR" sz="1800" b="1" i="0" u="none" strike="noStrike" kern="1200" cap="none" spc="0" normalizeH="0" baseline="0" noProof="0">
              <a:ln>
                <a:noFill/>
              </a:ln>
              <a:solidFill>
                <a:schemeClr val="accent5">
                  <a:lumMod val="50000"/>
                </a:schemeClr>
              </a:solidFill>
              <a:effectLst/>
              <a:uLnTx/>
              <a:uFillTx/>
              <a:latin typeface="Calibri" panose="020F0502020204030204"/>
              <a:ea typeface="+mn-ea"/>
              <a:cs typeface="+mn-cs"/>
            </a:endParaRPr>
          </a:p>
        </p:txBody>
      </p:sp>
      <p:sp>
        <p:nvSpPr>
          <p:cNvPr id="18" name="CaixaDeTexto 27">
            <a:extLst>
              <a:ext uri="{FF2B5EF4-FFF2-40B4-BE49-F238E27FC236}">
                <a16:creationId xmlns:a16="http://schemas.microsoft.com/office/drawing/2014/main" id="{16882DC3-180D-4764-B068-A8BFA85A7279}"/>
              </a:ext>
            </a:extLst>
          </p:cNvPr>
          <p:cNvSpPr txBox="1"/>
          <p:nvPr/>
        </p:nvSpPr>
        <p:spPr>
          <a:xfrm>
            <a:off x="6458054" y="3799430"/>
            <a:ext cx="1716897" cy="369332"/>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just" defTabSz="914400" rtl="0" eaLnBrk="1" fontAlgn="auto" latinLnBrk="0" hangingPunct="1">
              <a:lnSpc>
                <a:spcPct val="100000"/>
              </a:lnSpc>
              <a:spcBef>
                <a:spcPts val="0"/>
              </a:spcBef>
              <a:spcAft>
                <a:spcPts val="0"/>
              </a:spcAft>
              <a:buClrTx/>
              <a:buSzTx/>
              <a:tabLst/>
              <a:defRPr/>
            </a:pPr>
            <a:r>
              <a:rPr lang="pt-BR" b="1">
                <a:solidFill>
                  <a:schemeClr val="accent5">
                    <a:lumMod val="50000"/>
                  </a:schemeClr>
                </a:solidFill>
                <a:latin typeface="Calibri" panose="020F0502020204030204"/>
              </a:rPr>
              <a:t>A</a:t>
            </a:r>
            <a:r>
              <a:rPr kumimoji="0" lang="pt-BR" sz="1800" b="1" i="0" u="none" strike="noStrike" kern="1200" cap="none" spc="0" normalizeH="0" baseline="0" noProof="0">
                <a:ln>
                  <a:noFill/>
                </a:ln>
                <a:solidFill>
                  <a:schemeClr val="accent5">
                    <a:lumMod val="50000"/>
                  </a:schemeClr>
                </a:solidFill>
                <a:effectLst/>
                <a:uLnTx/>
                <a:uFillTx/>
                <a:latin typeface="Calibri" panose="020F0502020204030204"/>
                <a:ea typeface="+mn-ea"/>
                <a:cs typeface="+mn-cs"/>
              </a:rPr>
              <a:t>justado</a:t>
            </a:r>
          </a:p>
        </p:txBody>
      </p:sp>
      <p:sp>
        <p:nvSpPr>
          <p:cNvPr id="21" name="CaixaDeTexto 27">
            <a:extLst>
              <a:ext uri="{FF2B5EF4-FFF2-40B4-BE49-F238E27FC236}">
                <a16:creationId xmlns:a16="http://schemas.microsoft.com/office/drawing/2014/main" id="{AA6EC6CF-56F7-4D4A-8722-3DB09C7EF57A}"/>
              </a:ext>
            </a:extLst>
          </p:cNvPr>
          <p:cNvSpPr txBox="1"/>
          <p:nvPr/>
        </p:nvSpPr>
        <p:spPr>
          <a:xfrm>
            <a:off x="862694" y="5460746"/>
            <a:ext cx="4080890" cy="369332"/>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t-BR" b="1">
                <a:latin typeface="Calibri" panose="020F0502020204030204"/>
              </a:rPr>
              <a:t>NÃO HOUVE IMPACTO NO PLD</a:t>
            </a:r>
            <a:endParaRPr kumimoji="0" lang="pt-BR" sz="1800" b="1" i="0" u="none" strike="noStrike" kern="1200" cap="none" spc="0" normalizeH="0" baseline="0" noProof="0">
              <a:ln>
                <a:noFill/>
              </a:ln>
              <a:effectLst/>
              <a:uLnTx/>
              <a:uFillTx/>
              <a:latin typeface="Calibri" panose="020F0502020204030204"/>
              <a:ea typeface="+mn-ea"/>
              <a:cs typeface="+mn-cs"/>
            </a:endParaRPr>
          </a:p>
        </p:txBody>
      </p:sp>
      <p:pic>
        <p:nvPicPr>
          <p:cNvPr id="3" name="Imagem 2">
            <a:extLst>
              <a:ext uri="{FF2B5EF4-FFF2-40B4-BE49-F238E27FC236}">
                <a16:creationId xmlns:a16="http://schemas.microsoft.com/office/drawing/2014/main" id="{C8179AA0-7198-4A08-99EA-581D5B459F5D}"/>
              </a:ext>
            </a:extLst>
          </p:cNvPr>
          <p:cNvPicPr>
            <a:picLocks noChangeAspect="1"/>
          </p:cNvPicPr>
          <p:nvPr/>
        </p:nvPicPr>
        <p:blipFill>
          <a:blip r:embed="rId2"/>
          <a:stretch>
            <a:fillRect/>
          </a:stretch>
        </p:blipFill>
        <p:spPr>
          <a:xfrm>
            <a:off x="448211" y="4175176"/>
            <a:ext cx="5696745" cy="1028844"/>
          </a:xfrm>
          <a:prstGeom prst="rect">
            <a:avLst/>
          </a:prstGeom>
          <a:ln>
            <a:solidFill>
              <a:schemeClr val="tx1"/>
            </a:solidFill>
          </a:ln>
        </p:spPr>
      </p:pic>
      <p:sp>
        <p:nvSpPr>
          <p:cNvPr id="5" name="CaixaDeTexto 4">
            <a:extLst>
              <a:ext uri="{FF2B5EF4-FFF2-40B4-BE49-F238E27FC236}">
                <a16:creationId xmlns:a16="http://schemas.microsoft.com/office/drawing/2014/main" id="{F0889EEE-0321-46D7-B2AE-2BDD92915F75}"/>
              </a:ext>
            </a:extLst>
          </p:cNvPr>
          <p:cNvSpPr txBox="1"/>
          <p:nvPr/>
        </p:nvSpPr>
        <p:spPr>
          <a:xfrm>
            <a:off x="6614844" y="4295225"/>
            <a:ext cx="3120213" cy="369332"/>
          </a:xfrm>
          <a:prstGeom prst="rect">
            <a:avLst/>
          </a:prstGeom>
          <a:noFill/>
          <a:ln>
            <a:solidFill>
              <a:schemeClr val="tx1"/>
            </a:solidFill>
          </a:ln>
        </p:spPr>
        <p:txBody>
          <a:bodyPr wrap="none" rtlCol="0">
            <a:spAutoFit/>
          </a:bodyPr>
          <a:lstStyle/>
          <a:p>
            <a:r>
              <a:rPr lang="pt-BR"/>
              <a:t>Não representação da restrição</a:t>
            </a:r>
          </a:p>
        </p:txBody>
      </p:sp>
      <p:graphicFrame>
        <p:nvGraphicFramePr>
          <p:cNvPr id="15" name="Tabela 14">
            <a:extLst>
              <a:ext uri="{FF2B5EF4-FFF2-40B4-BE49-F238E27FC236}">
                <a16:creationId xmlns:a16="http://schemas.microsoft.com/office/drawing/2014/main" id="{262EEACF-71CB-4584-ADDA-F2ADF12AFDA6}"/>
              </a:ext>
            </a:extLst>
          </p:cNvPr>
          <p:cNvGraphicFramePr>
            <a:graphicFrameLocks noGrp="1"/>
          </p:cNvGraphicFramePr>
          <p:nvPr/>
        </p:nvGraphicFramePr>
        <p:xfrm>
          <a:off x="1100507" y="6159591"/>
          <a:ext cx="4080890" cy="571500"/>
        </p:xfrm>
        <a:graphic>
          <a:graphicData uri="http://schemas.openxmlformats.org/drawingml/2006/table">
            <a:tbl>
              <a:tblPr/>
              <a:tblGrid>
                <a:gridCol w="792994">
                  <a:extLst>
                    <a:ext uri="{9D8B030D-6E8A-4147-A177-3AD203B41FA5}">
                      <a16:colId xmlns:a16="http://schemas.microsoft.com/office/drawing/2014/main" val="3912814288"/>
                    </a:ext>
                  </a:extLst>
                </a:gridCol>
                <a:gridCol w="791543">
                  <a:extLst>
                    <a:ext uri="{9D8B030D-6E8A-4147-A177-3AD203B41FA5}">
                      <a16:colId xmlns:a16="http://schemas.microsoft.com/office/drawing/2014/main" val="3813564474"/>
                    </a:ext>
                  </a:extLst>
                </a:gridCol>
                <a:gridCol w="855588">
                  <a:extLst>
                    <a:ext uri="{9D8B030D-6E8A-4147-A177-3AD203B41FA5}">
                      <a16:colId xmlns:a16="http://schemas.microsoft.com/office/drawing/2014/main" val="196037949"/>
                    </a:ext>
                  </a:extLst>
                </a:gridCol>
                <a:gridCol w="813647">
                  <a:extLst>
                    <a:ext uri="{9D8B030D-6E8A-4147-A177-3AD203B41FA5}">
                      <a16:colId xmlns:a16="http://schemas.microsoft.com/office/drawing/2014/main" val="1983249566"/>
                    </a:ext>
                  </a:extLst>
                </a:gridCol>
                <a:gridCol w="827118">
                  <a:extLst>
                    <a:ext uri="{9D8B030D-6E8A-4147-A177-3AD203B41FA5}">
                      <a16:colId xmlns:a16="http://schemas.microsoft.com/office/drawing/2014/main" val="2260040162"/>
                    </a:ext>
                  </a:extLst>
                </a:gridCol>
              </a:tblGrid>
              <a:tr h="190500">
                <a:tc rowSpan="2">
                  <a:txBody>
                    <a:bodyPr/>
                    <a:lstStyle/>
                    <a:p>
                      <a:pPr algn="ctr" fontAlgn="ctr"/>
                      <a:r>
                        <a:rPr lang="pt-BR" sz="1100" b="1" i="0" u="none" strike="noStrike">
                          <a:solidFill>
                            <a:srgbClr val="FFFFFF"/>
                          </a:solidFill>
                          <a:effectLst/>
                          <a:latin typeface="Calibri" panose="020F0502020204030204" pitchFamily="34" charset="0"/>
                        </a:rPr>
                        <a:t>R$/MWh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gridSpan="4">
                  <a:txBody>
                    <a:bodyPr/>
                    <a:lstStyle/>
                    <a:p>
                      <a:pPr algn="ctr" fontAlgn="ctr"/>
                      <a:r>
                        <a:rPr lang="pt-BR" sz="1100" b="1" i="0" u="none" strike="noStrike">
                          <a:solidFill>
                            <a:srgbClr val="FFFFFF"/>
                          </a:solidFill>
                          <a:effectLst/>
                          <a:latin typeface="Calibri" panose="020F0502020204030204" pitchFamily="34" charset="0"/>
                        </a:rPr>
                        <a:t>Maior Diferença Absoluta do CMO CCEE (oficial-sens)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hMerge="1">
                  <a:txBody>
                    <a:bodyPr/>
                    <a:lstStyle/>
                    <a:p>
                      <a:endParaRPr lang="pt-BR"/>
                    </a:p>
                  </a:txBody>
                  <a:tcPr/>
                </a:tc>
                <a:tc hMerge="1">
                  <a:txBody>
                    <a:bodyPr/>
                    <a:lstStyle/>
                    <a:p>
                      <a:endParaRPr lang="pt-BR"/>
                    </a:p>
                  </a:txBody>
                  <a:tcPr/>
                </a:tc>
                <a:tc hMerge="1">
                  <a:txBody>
                    <a:bodyPr/>
                    <a:lstStyle/>
                    <a:p>
                      <a:endParaRPr lang="pt-BR"/>
                    </a:p>
                  </a:txBody>
                  <a:tcPr/>
                </a:tc>
                <a:extLst>
                  <a:ext uri="{0D108BD9-81ED-4DB2-BD59-A6C34878D82A}">
                    <a16:rowId xmlns:a16="http://schemas.microsoft.com/office/drawing/2014/main" val="1766069359"/>
                  </a:ext>
                </a:extLst>
              </a:tr>
              <a:tr h="190500">
                <a:tc vMerge="1">
                  <a:txBody>
                    <a:bodyPr/>
                    <a:lstStyle/>
                    <a:p>
                      <a:endParaRPr lang="pt-BR"/>
                    </a:p>
                  </a:txBody>
                  <a:tcPr/>
                </a:tc>
                <a:tc>
                  <a:txBody>
                    <a:bodyPr/>
                    <a:lstStyle/>
                    <a:p>
                      <a:pPr algn="ctr" fontAlgn="ctr"/>
                      <a:r>
                        <a:rPr lang="pt-BR" sz="1100" b="0" i="0" u="none" strike="noStrike">
                          <a:solidFill>
                            <a:srgbClr val="000000"/>
                          </a:solidFill>
                          <a:effectLst/>
                          <a:latin typeface="Calibri" panose="020F0502020204030204" pitchFamily="34" charset="0"/>
                        </a:rPr>
                        <a:t>SE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NE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7304760"/>
                  </a:ext>
                </a:extLst>
              </a:tr>
              <a:tr h="190500">
                <a:tc>
                  <a:txBody>
                    <a:bodyPr/>
                    <a:lstStyle/>
                    <a:p>
                      <a:pPr algn="ctr" fontAlgn="ctr"/>
                      <a:r>
                        <a:rPr lang="pt-BR" sz="1100" b="1" i="0" u="none" strike="noStrike">
                          <a:solidFill>
                            <a:srgbClr val="FFFFFF"/>
                          </a:solidFill>
                          <a:effectLst/>
                          <a:latin typeface="Calibri" panose="020F0502020204030204" pitchFamily="34" charset="0"/>
                        </a:rPr>
                        <a:t>01/abr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fontAlgn="ctr"/>
                      <a:r>
                        <a:rPr lang="pt-BR" sz="1100" b="0" i="0" u="none" strike="noStrike">
                          <a:solidFill>
                            <a:srgbClr val="000000"/>
                          </a:solidFill>
                          <a:effectLst/>
                          <a:latin typeface="Calibri" panose="020F0502020204030204" pitchFamily="34" charset="0"/>
                        </a:rPr>
                        <a:t>-4,62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-4,62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71679156"/>
                  </a:ext>
                </a:extLst>
              </a:tr>
            </a:tbl>
          </a:graphicData>
        </a:graphic>
      </p:graphicFrame>
      <p:graphicFrame>
        <p:nvGraphicFramePr>
          <p:cNvPr id="20" name="Tabela 19">
            <a:extLst>
              <a:ext uri="{FF2B5EF4-FFF2-40B4-BE49-F238E27FC236}">
                <a16:creationId xmlns:a16="http://schemas.microsoft.com/office/drawing/2014/main" id="{1498DEF3-BF1A-45DD-8EA9-1BE03B2641C9}"/>
              </a:ext>
            </a:extLst>
          </p:cNvPr>
          <p:cNvGraphicFramePr>
            <a:graphicFrameLocks noGrp="1"/>
          </p:cNvGraphicFramePr>
          <p:nvPr/>
        </p:nvGraphicFramePr>
        <p:xfrm>
          <a:off x="6640413" y="6159591"/>
          <a:ext cx="4086508" cy="571500"/>
        </p:xfrm>
        <a:graphic>
          <a:graphicData uri="http://schemas.openxmlformats.org/drawingml/2006/table">
            <a:tbl>
              <a:tblPr/>
              <a:tblGrid>
                <a:gridCol w="777700">
                  <a:extLst>
                    <a:ext uri="{9D8B030D-6E8A-4147-A177-3AD203B41FA5}">
                      <a16:colId xmlns:a16="http://schemas.microsoft.com/office/drawing/2014/main" val="3226126140"/>
                    </a:ext>
                  </a:extLst>
                </a:gridCol>
                <a:gridCol w="782425">
                  <a:extLst>
                    <a:ext uri="{9D8B030D-6E8A-4147-A177-3AD203B41FA5}">
                      <a16:colId xmlns:a16="http://schemas.microsoft.com/office/drawing/2014/main" val="396396290"/>
                    </a:ext>
                  </a:extLst>
                </a:gridCol>
                <a:gridCol w="857839">
                  <a:extLst>
                    <a:ext uri="{9D8B030D-6E8A-4147-A177-3AD203B41FA5}">
                      <a16:colId xmlns:a16="http://schemas.microsoft.com/office/drawing/2014/main" val="3143772386"/>
                    </a:ext>
                  </a:extLst>
                </a:gridCol>
                <a:gridCol w="876693">
                  <a:extLst>
                    <a:ext uri="{9D8B030D-6E8A-4147-A177-3AD203B41FA5}">
                      <a16:colId xmlns:a16="http://schemas.microsoft.com/office/drawing/2014/main" val="3812342814"/>
                    </a:ext>
                  </a:extLst>
                </a:gridCol>
                <a:gridCol w="791851">
                  <a:extLst>
                    <a:ext uri="{9D8B030D-6E8A-4147-A177-3AD203B41FA5}">
                      <a16:colId xmlns:a16="http://schemas.microsoft.com/office/drawing/2014/main" val="2618963694"/>
                    </a:ext>
                  </a:extLst>
                </a:gridCol>
              </a:tblGrid>
              <a:tr h="190500">
                <a:tc rowSpan="2">
                  <a:txBody>
                    <a:bodyPr/>
                    <a:lstStyle/>
                    <a:p>
                      <a:pPr algn="ctr" fontAlgn="ctr"/>
                      <a:r>
                        <a:rPr lang="pt-BR" sz="1100" b="1" i="0" u="none" strike="noStrike">
                          <a:solidFill>
                            <a:srgbClr val="FFFFFF"/>
                          </a:solidFill>
                          <a:effectLst/>
                          <a:latin typeface="Calibri" panose="020F0502020204030204" pitchFamily="34" charset="0"/>
                        </a:rPr>
                        <a:t>R$/MWh</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gridSpan="4">
                  <a:txBody>
                    <a:bodyPr/>
                    <a:lstStyle/>
                    <a:p>
                      <a:pPr algn="ctr" fontAlgn="ctr"/>
                      <a:r>
                        <a:rPr lang="pt-BR" sz="1100" b="1" i="0" u="none" strike="noStrike">
                          <a:solidFill>
                            <a:srgbClr val="FFFFFF"/>
                          </a:solidFill>
                          <a:effectLst/>
                          <a:latin typeface="Calibri" panose="020F0502020204030204" pitchFamily="34" charset="0"/>
                        </a:rPr>
                        <a:t>Diferença entre as Médias do CMO CCEE (oficial-sens)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hMerge="1">
                  <a:txBody>
                    <a:bodyPr/>
                    <a:lstStyle/>
                    <a:p>
                      <a:endParaRPr lang="pt-BR"/>
                    </a:p>
                  </a:txBody>
                  <a:tcPr/>
                </a:tc>
                <a:tc hMerge="1">
                  <a:txBody>
                    <a:bodyPr/>
                    <a:lstStyle/>
                    <a:p>
                      <a:endParaRPr lang="pt-BR"/>
                    </a:p>
                  </a:txBody>
                  <a:tcPr/>
                </a:tc>
                <a:tc hMerge="1">
                  <a:txBody>
                    <a:bodyPr/>
                    <a:lstStyle/>
                    <a:p>
                      <a:endParaRPr lang="pt-BR"/>
                    </a:p>
                  </a:txBody>
                  <a:tcPr/>
                </a:tc>
                <a:extLst>
                  <a:ext uri="{0D108BD9-81ED-4DB2-BD59-A6C34878D82A}">
                    <a16:rowId xmlns:a16="http://schemas.microsoft.com/office/drawing/2014/main" val="3080605943"/>
                  </a:ext>
                </a:extLst>
              </a:tr>
              <a:tr h="190500">
                <a:tc vMerge="1">
                  <a:txBody>
                    <a:bodyPr/>
                    <a:lstStyle/>
                    <a:p>
                      <a:endParaRPr lang="pt-BR"/>
                    </a:p>
                  </a:txBody>
                  <a:tcPr/>
                </a:tc>
                <a:tc>
                  <a:txBody>
                    <a:bodyPr/>
                    <a:lstStyle/>
                    <a:p>
                      <a:pPr algn="ctr" fontAlgn="ctr"/>
                      <a:r>
                        <a:rPr lang="pt-BR" sz="1100" b="0" i="0" u="none" strike="noStrike">
                          <a:solidFill>
                            <a:srgbClr val="000000"/>
                          </a:solidFill>
                          <a:effectLst/>
                          <a:latin typeface="Calibri" panose="020F0502020204030204" pitchFamily="34" charset="0"/>
                        </a:rPr>
                        <a:t>SE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NE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65773308"/>
                  </a:ext>
                </a:extLst>
              </a:tr>
              <a:tr h="190500">
                <a:tc>
                  <a:txBody>
                    <a:bodyPr/>
                    <a:lstStyle/>
                    <a:p>
                      <a:pPr algn="ctr" fontAlgn="ctr"/>
                      <a:r>
                        <a:rPr lang="pt-BR" sz="1100" b="1" i="0" u="none" strike="noStrike">
                          <a:solidFill>
                            <a:srgbClr val="FFFFFF"/>
                          </a:solidFill>
                          <a:effectLst/>
                          <a:latin typeface="Calibri" panose="020F0502020204030204" pitchFamily="34" charset="0"/>
                        </a:rPr>
                        <a:t>01/abr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fontAlgn="ctr"/>
                      <a:r>
                        <a:rPr lang="pt-BR" sz="1100" b="0" i="0" u="none" strike="noStrike">
                          <a:solidFill>
                            <a:srgbClr val="000000"/>
                          </a:solidFill>
                          <a:effectLst/>
                          <a:latin typeface="Calibri" panose="020F0502020204030204" pitchFamily="34" charset="0"/>
                        </a:rPr>
                        <a:t>-0,21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-0,22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86571287"/>
                  </a:ext>
                </a:extLst>
              </a:tr>
            </a:tbl>
          </a:graphicData>
        </a:graphic>
      </p:graphicFrame>
      <p:sp>
        <p:nvSpPr>
          <p:cNvPr id="16" name="CaixaDeTexto 27">
            <a:extLst>
              <a:ext uri="{FF2B5EF4-FFF2-40B4-BE49-F238E27FC236}">
                <a16:creationId xmlns:a16="http://schemas.microsoft.com/office/drawing/2014/main" id="{C5F85399-EBA3-4C57-A222-FADF5C9AA641}"/>
              </a:ext>
            </a:extLst>
          </p:cNvPr>
          <p:cNvSpPr txBox="1"/>
          <p:nvPr/>
        </p:nvSpPr>
        <p:spPr>
          <a:xfrm>
            <a:off x="862694" y="5800934"/>
            <a:ext cx="4080890" cy="369332"/>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t-BR" b="1">
                <a:latin typeface="Calibri" panose="020F0502020204030204"/>
              </a:rPr>
              <a:t>CMO CCEE:</a:t>
            </a:r>
            <a:endParaRPr kumimoji="0" lang="pt-BR" sz="1800" b="1" i="0" u="none" strike="noStrike" kern="1200" cap="none" spc="0" normalizeH="0" baseline="0" noProof="0">
              <a:ln>
                <a:noFill/>
              </a:ln>
              <a:effectLst/>
              <a:uLnTx/>
              <a:uFillTx/>
              <a:latin typeface="Calibri" panose="020F0502020204030204"/>
              <a:ea typeface="+mn-ea"/>
              <a:cs typeface="+mn-cs"/>
            </a:endParaRPr>
          </a:p>
        </p:txBody>
      </p:sp>
    </p:spTree>
    <p:extLst>
      <p:ext uri="{BB962C8B-B14F-4D97-AF65-F5344CB8AC3E}">
        <p14:creationId xmlns:p14="http://schemas.microsoft.com/office/powerpoint/2010/main" val="412444943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ulo 2"/>
          <p:cNvSpPr>
            <a:spLocks noGrp="1"/>
          </p:cNvSpPr>
          <p:nvPr>
            <p:ph type="title"/>
          </p:nvPr>
        </p:nvSpPr>
        <p:spPr>
          <a:xfrm>
            <a:off x="498080" y="75808"/>
            <a:ext cx="12284666" cy="397032"/>
          </a:xfrm>
        </p:spPr>
        <p:txBody>
          <a:bodyPr/>
          <a:lstStyle/>
          <a:p>
            <a:r>
              <a:rPr lang="pt-BR" sz="2200"/>
              <a:t>Inconsistência – </a:t>
            </a:r>
            <a:r>
              <a:rPr lang="pt-BR" sz="2000"/>
              <a:t>Arquivo OPERUH.DAT</a:t>
            </a:r>
            <a:endParaRPr lang="pt-BR" sz="2200"/>
          </a:p>
        </p:txBody>
      </p:sp>
      <p:sp>
        <p:nvSpPr>
          <p:cNvPr id="13" name="CaixaDeTexto 12">
            <a:extLst>
              <a:ext uri="{FF2B5EF4-FFF2-40B4-BE49-F238E27FC236}">
                <a16:creationId xmlns:a16="http://schemas.microsoft.com/office/drawing/2014/main" id="{C01ED58F-5718-42AF-BC23-9FECD46EB12A}"/>
              </a:ext>
            </a:extLst>
          </p:cNvPr>
          <p:cNvSpPr txBox="1"/>
          <p:nvPr/>
        </p:nvSpPr>
        <p:spPr>
          <a:xfrm>
            <a:off x="0" y="563864"/>
            <a:ext cx="11906948" cy="2031325"/>
          </a:xfrm>
          <a:prstGeom prst="rect">
            <a:avLst/>
          </a:prstGeom>
          <a:noFill/>
        </p:spPr>
        <p:txBody>
          <a:bodyPr wrap="square" rtlCol="0">
            <a:spAutoFit/>
          </a:bodyPr>
          <a:lstStyle/>
          <a:p>
            <a:pPr marL="742950" lvl="1" indent="-285750" algn="just">
              <a:buFont typeface="Wingdings" panose="05000000000000000000" pitchFamily="2" charset="2"/>
              <a:buChar char="Ø"/>
              <a:defRPr/>
            </a:pPr>
            <a:r>
              <a:rPr lang="pt-BR">
                <a:solidFill>
                  <a:srgbClr val="5B9BD5">
                    <a:lumMod val="50000"/>
                  </a:srgbClr>
                </a:solidFill>
                <a:latin typeface="Calibri" panose="020F0502020204030204"/>
              </a:rPr>
              <a:t>Na Outorga nº 1815/2020 da UHE Belo Monte, o § 9º do inciso II do Art. 5º prevê que: </a:t>
            </a:r>
          </a:p>
          <a:p>
            <a:pPr lvl="1" algn="just">
              <a:defRPr/>
            </a:pPr>
            <a:r>
              <a:rPr lang="pt-BR">
                <a:solidFill>
                  <a:srgbClr val="5B9BD5">
                    <a:lumMod val="50000"/>
                  </a:srgbClr>
                </a:solidFill>
                <a:latin typeface="Calibri" panose="020F0502020204030204"/>
              </a:rPr>
              <a:t>"A taxa de variação da defluência horária do reservatório do rio Xingu na UHE </a:t>
            </a:r>
            <a:r>
              <a:rPr lang="pt-BR" err="1">
                <a:solidFill>
                  <a:srgbClr val="5B9BD5">
                    <a:lumMod val="50000"/>
                  </a:srgbClr>
                </a:solidFill>
                <a:latin typeface="Calibri" panose="020F0502020204030204"/>
              </a:rPr>
              <a:t>Pimental</a:t>
            </a:r>
            <a:r>
              <a:rPr lang="pt-BR">
                <a:solidFill>
                  <a:srgbClr val="5B9BD5">
                    <a:lumMod val="50000"/>
                  </a:srgbClr>
                </a:solidFill>
                <a:latin typeface="Calibri" panose="020F0502020204030204"/>
              </a:rPr>
              <a:t>, em condição normal, não deve ser superior à 100 m³/s/h no período diurno, das 6h00 às 18h00", bem como no § 10º prevê que “No período noturno, das 18:00 </a:t>
            </a:r>
            <a:r>
              <a:rPr lang="pt-BR" err="1">
                <a:solidFill>
                  <a:srgbClr val="5B9BD5">
                    <a:lumMod val="50000"/>
                  </a:srgbClr>
                </a:solidFill>
                <a:latin typeface="Calibri" panose="020F0502020204030204"/>
              </a:rPr>
              <a:t>hs</a:t>
            </a:r>
            <a:r>
              <a:rPr lang="pt-BR">
                <a:solidFill>
                  <a:srgbClr val="5B9BD5">
                    <a:lumMod val="50000"/>
                  </a:srgbClr>
                </a:solidFill>
                <a:latin typeface="Calibri" panose="020F0502020204030204"/>
              </a:rPr>
              <a:t> às 6:00 </a:t>
            </a:r>
            <a:r>
              <a:rPr lang="pt-BR" err="1">
                <a:solidFill>
                  <a:srgbClr val="5B9BD5">
                    <a:lumMod val="50000"/>
                  </a:srgbClr>
                </a:solidFill>
                <a:latin typeface="Calibri" panose="020F0502020204030204"/>
              </a:rPr>
              <a:t>hs</a:t>
            </a:r>
            <a:r>
              <a:rPr lang="pt-BR">
                <a:solidFill>
                  <a:srgbClr val="5B9BD5">
                    <a:lumMod val="50000"/>
                  </a:srgbClr>
                </a:solidFill>
                <a:latin typeface="Calibri" panose="020F0502020204030204"/>
              </a:rPr>
              <a:t> do dia seguinte, não são permitidos incrementos de vazão no Trecho de Vazão Reduzida (TVR)”.</a:t>
            </a:r>
          </a:p>
          <a:p>
            <a:pPr marL="742950" lvl="1" indent="-285750" algn="just">
              <a:buFont typeface="Wingdings" panose="05000000000000000000" pitchFamily="2" charset="2"/>
              <a:buChar char="Ø"/>
              <a:defRPr/>
            </a:pPr>
            <a:endParaRPr lang="pt-BR">
              <a:solidFill>
                <a:srgbClr val="5B9BD5">
                  <a:lumMod val="50000"/>
                </a:srgbClr>
              </a:solidFill>
              <a:latin typeface="Calibri" panose="020F0502020204030204"/>
            </a:endParaRPr>
          </a:p>
          <a:p>
            <a:pPr marL="742950" lvl="1" indent="-285750" algn="just">
              <a:buFont typeface="Wingdings" panose="05000000000000000000" pitchFamily="2" charset="2"/>
              <a:buChar char="Ø"/>
              <a:defRPr/>
            </a:pPr>
            <a:r>
              <a:rPr lang="pt-BR">
                <a:solidFill>
                  <a:srgbClr val="5B9BD5">
                    <a:lumMod val="50000"/>
                  </a:srgbClr>
                </a:solidFill>
                <a:latin typeface="Calibri" panose="020F0502020204030204"/>
              </a:rPr>
              <a:t>No deck do modelo DESSEM essa restrição estava com os períodos de vigência equivocados, sendo representados respectivamente das 6h30 às 18h30.</a:t>
            </a:r>
          </a:p>
        </p:txBody>
      </p:sp>
      <p:sp>
        <p:nvSpPr>
          <p:cNvPr id="31" name="CaixaDeTexto 30">
            <a:extLst>
              <a:ext uri="{FF2B5EF4-FFF2-40B4-BE49-F238E27FC236}">
                <a16:creationId xmlns:a16="http://schemas.microsoft.com/office/drawing/2014/main" id="{E3CE520B-050C-4D6E-8E7C-7094168FCD60}"/>
              </a:ext>
            </a:extLst>
          </p:cNvPr>
          <p:cNvSpPr txBox="1"/>
          <p:nvPr/>
        </p:nvSpPr>
        <p:spPr>
          <a:xfrm>
            <a:off x="424936" y="4748913"/>
            <a:ext cx="5122793" cy="369332"/>
          </a:xfrm>
          <a:prstGeom prst="rect">
            <a:avLst/>
          </a:prstGeom>
          <a:noFill/>
        </p:spPr>
        <p:txBody>
          <a:bodyPr wrap="square" rtlCol="0">
            <a:spAutoFit/>
          </a:bodyPr>
          <a:lstStyle/>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pt-BR" sz="1800" b="1" i="0" u="none" strike="noStrike" kern="1200" cap="none" spc="0" normalizeH="0" baseline="0" noProof="0">
                <a:ln>
                  <a:noFill/>
                </a:ln>
                <a:solidFill>
                  <a:srgbClr val="08296C"/>
                </a:solidFill>
                <a:effectLst/>
                <a:uLnTx/>
                <a:uFillTx/>
                <a:latin typeface="Calibri" panose="020F0502020204030204"/>
                <a:ea typeface="+mn-ea"/>
                <a:cs typeface="+mn-cs"/>
              </a:rPr>
              <a:t>Impactos no PLD e CMO CCEE:</a:t>
            </a:r>
          </a:p>
        </p:txBody>
      </p:sp>
      <p:sp>
        <p:nvSpPr>
          <p:cNvPr id="12" name="CaixaDeTexto 27">
            <a:extLst>
              <a:ext uri="{FF2B5EF4-FFF2-40B4-BE49-F238E27FC236}">
                <a16:creationId xmlns:a16="http://schemas.microsoft.com/office/drawing/2014/main" id="{1776E902-16C6-48DD-BC83-AC7E5FE26BBD}"/>
              </a:ext>
            </a:extLst>
          </p:cNvPr>
          <p:cNvSpPr txBox="1"/>
          <p:nvPr/>
        </p:nvSpPr>
        <p:spPr>
          <a:xfrm>
            <a:off x="334794" y="2529635"/>
            <a:ext cx="3905948" cy="369332"/>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just" defTabSz="914400" rtl="0" eaLnBrk="1" fontAlgn="auto" latinLnBrk="0" hangingPunct="1">
              <a:lnSpc>
                <a:spcPct val="100000"/>
              </a:lnSpc>
              <a:spcBef>
                <a:spcPts val="0"/>
              </a:spcBef>
              <a:spcAft>
                <a:spcPts val="0"/>
              </a:spcAft>
              <a:buClrTx/>
              <a:buSzTx/>
              <a:tabLst/>
              <a:defRPr/>
            </a:pPr>
            <a:r>
              <a:rPr kumimoji="0" lang="pt-BR" sz="1800" b="1" i="0" u="none" strike="noStrike" kern="1200" cap="none" spc="0" normalizeH="0" baseline="0" noProof="0">
                <a:ln>
                  <a:noFill/>
                </a:ln>
                <a:solidFill>
                  <a:srgbClr val="08296C"/>
                </a:solidFill>
                <a:effectLst/>
                <a:uLnTx/>
                <a:uFillTx/>
                <a:latin typeface="Calibri" panose="020F0502020204030204"/>
                <a:ea typeface="+mn-ea"/>
                <a:cs typeface="+mn-cs"/>
              </a:rPr>
              <a:t>Deck do dia 01/04/2022</a:t>
            </a:r>
          </a:p>
        </p:txBody>
      </p:sp>
      <p:sp>
        <p:nvSpPr>
          <p:cNvPr id="14" name="CaixaDeTexto 27">
            <a:extLst>
              <a:ext uri="{FF2B5EF4-FFF2-40B4-BE49-F238E27FC236}">
                <a16:creationId xmlns:a16="http://schemas.microsoft.com/office/drawing/2014/main" id="{DD28828B-820C-4925-8525-27F3AD6FCB3C}"/>
              </a:ext>
            </a:extLst>
          </p:cNvPr>
          <p:cNvSpPr txBox="1"/>
          <p:nvPr/>
        </p:nvSpPr>
        <p:spPr>
          <a:xfrm>
            <a:off x="1088723" y="2797140"/>
            <a:ext cx="1716897" cy="369332"/>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just" defTabSz="914400" rtl="0" eaLnBrk="1" fontAlgn="auto" latinLnBrk="0" hangingPunct="1">
              <a:lnSpc>
                <a:spcPct val="100000"/>
              </a:lnSpc>
              <a:spcBef>
                <a:spcPts val="0"/>
              </a:spcBef>
              <a:spcAft>
                <a:spcPts val="0"/>
              </a:spcAft>
              <a:buClrTx/>
              <a:buSzTx/>
              <a:tabLst/>
              <a:defRPr/>
            </a:pPr>
            <a:r>
              <a:rPr lang="pt-BR" b="1">
                <a:latin typeface="Calibri" panose="020F0502020204030204"/>
              </a:rPr>
              <a:t>OPERUH.DAT</a:t>
            </a:r>
            <a:endParaRPr kumimoji="0" lang="pt-BR" sz="1800" b="1" i="0" u="none" strike="noStrike" kern="1200" cap="none" spc="0" normalizeH="0" baseline="0" noProof="0">
              <a:ln>
                <a:noFill/>
              </a:ln>
              <a:effectLst/>
              <a:uLnTx/>
              <a:uFillTx/>
              <a:latin typeface="Calibri" panose="020F0502020204030204"/>
              <a:ea typeface="+mn-ea"/>
              <a:cs typeface="+mn-cs"/>
            </a:endParaRPr>
          </a:p>
        </p:txBody>
      </p:sp>
      <p:sp>
        <p:nvSpPr>
          <p:cNvPr id="17" name="CaixaDeTexto 27">
            <a:extLst>
              <a:ext uri="{FF2B5EF4-FFF2-40B4-BE49-F238E27FC236}">
                <a16:creationId xmlns:a16="http://schemas.microsoft.com/office/drawing/2014/main" id="{19505369-9BCC-44A2-BB32-2D73B639AF3E}"/>
              </a:ext>
            </a:extLst>
          </p:cNvPr>
          <p:cNvSpPr txBox="1"/>
          <p:nvPr/>
        </p:nvSpPr>
        <p:spPr>
          <a:xfrm>
            <a:off x="375980" y="3119914"/>
            <a:ext cx="1716897" cy="369332"/>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just" defTabSz="914400" rtl="0" eaLnBrk="1" fontAlgn="auto" latinLnBrk="0" hangingPunct="1">
              <a:lnSpc>
                <a:spcPct val="100000"/>
              </a:lnSpc>
              <a:spcBef>
                <a:spcPts val="0"/>
              </a:spcBef>
              <a:spcAft>
                <a:spcPts val="0"/>
              </a:spcAft>
              <a:buClrTx/>
              <a:buSzTx/>
              <a:tabLst/>
              <a:defRPr/>
            </a:pPr>
            <a:r>
              <a:rPr lang="pt-BR" b="1">
                <a:solidFill>
                  <a:schemeClr val="accent5">
                    <a:lumMod val="50000"/>
                  </a:schemeClr>
                </a:solidFill>
                <a:latin typeface="Calibri" panose="020F0502020204030204"/>
              </a:rPr>
              <a:t>O</a:t>
            </a:r>
            <a:r>
              <a:rPr kumimoji="0" lang="pt-BR" sz="1800" b="1" i="0" u="none" strike="noStrike" kern="1200" cap="none" spc="0" normalizeH="0" baseline="0" noProof="0" err="1">
                <a:ln>
                  <a:noFill/>
                </a:ln>
                <a:solidFill>
                  <a:schemeClr val="accent5">
                    <a:lumMod val="50000"/>
                  </a:schemeClr>
                </a:solidFill>
                <a:effectLst/>
                <a:uLnTx/>
                <a:uFillTx/>
                <a:latin typeface="Calibri" panose="020F0502020204030204"/>
                <a:ea typeface="+mn-ea"/>
                <a:cs typeface="+mn-cs"/>
              </a:rPr>
              <a:t>ficial</a:t>
            </a:r>
            <a:r>
              <a:rPr lang="pt-BR" b="1">
                <a:solidFill>
                  <a:schemeClr val="accent5">
                    <a:lumMod val="50000"/>
                  </a:schemeClr>
                </a:solidFill>
                <a:latin typeface="Calibri" panose="020F0502020204030204"/>
              </a:rPr>
              <a:t> (trecho)</a:t>
            </a:r>
            <a:endParaRPr kumimoji="0" lang="pt-BR" sz="1800" b="1" i="0" u="none" strike="noStrike" kern="1200" cap="none" spc="0" normalizeH="0" baseline="0" noProof="0">
              <a:ln>
                <a:noFill/>
              </a:ln>
              <a:solidFill>
                <a:schemeClr val="accent5">
                  <a:lumMod val="50000"/>
                </a:schemeClr>
              </a:solidFill>
              <a:effectLst/>
              <a:uLnTx/>
              <a:uFillTx/>
              <a:latin typeface="Calibri" panose="020F0502020204030204"/>
              <a:ea typeface="+mn-ea"/>
              <a:cs typeface="+mn-cs"/>
            </a:endParaRPr>
          </a:p>
        </p:txBody>
      </p:sp>
      <p:sp>
        <p:nvSpPr>
          <p:cNvPr id="18" name="CaixaDeTexto 27">
            <a:extLst>
              <a:ext uri="{FF2B5EF4-FFF2-40B4-BE49-F238E27FC236}">
                <a16:creationId xmlns:a16="http://schemas.microsoft.com/office/drawing/2014/main" id="{16882DC3-180D-4764-B068-A8BFA85A7279}"/>
              </a:ext>
            </a:extLst>
          </p:cNvPr>
          <p:cNvSpPr txBox="1"/>
          <p:nvPr/>
        </p:nvSpPr>
        <p:spPr>
          <a:xfrm>
            <a:off x="6458053" y="3163157"/>
            <a:ext cx="1716897" cy="369332"/>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just" defTabSz="914400" rtl="0" eaLnBrk="1" fontAlgn="auto" latinLnBrk="0" hangingPunct="1">
              <a:lnSpc>
                <a:spcPct val="100000"/>
              </a:lnSpc>
              <a:spcBef>
                <a:spcPts val="0"/>
              </a:spcBef>
              <a:spcAft>
                <a:spcPts val="0"/>
              </a:spcAft>
              <a:buClrTx/>
              <a:buSzTx/>
              <a:tabLst/>
              <a:defRPr/>
            </a:pPr>
            <a:r>
              <a:rPr lang="pt-BR" b="1">
                <a:solidFill>
                  <a:schemeClr val="accent5">
                    <a:lumMod val="50000"/>
                  </a:schemeClr>
                </a:solidFill>
                <a:latin typeface="Calibri" panose="020F0502020204030204"/>
              </a:rPr>
              <a:t>A</a:t>
            </a:r>
            <a:r>
              <a:rPr kumimoji="0" lang="pt-BR" sz="1800" b="1" i="0" u="none" strike="noStrike" kern="1200" cap="none" spc="0" normalizeH="0" baseline="0" noProof="0">
                <a:ln>
                  <a:noFill/>
                </a:ln>
                <a:solidFill>
                  <a:schemeClr val="accent5">
                    <a:lumMod val="50000"/>
                  </a:schemeClr>
                </a:solidFill>
                <a:effectLst/>
                <a:uLnTx/>
                <a:uFillTx/>
                <a:latin typeface="Calibri" panose="020F0502020204030204"/>
                <a:ea typeface="+mn-ea"/>
                <a:cs typeface="+mn-cs"/>
              </a:rPr>
              <a:t>justado</a:t>
            </a:r>
          </a:p>
        </p:txBody>
      </p:sp>
      <p:pic>
        <p:nvPicPr>
          <p:cNvPr id="4" name="Imagem 3">
            <a:extLst>
              <a:ext uri="{FF2B5EF4-FFF2-40B4-BE49-F238E27FC236}">
                <a16:creationId xmlns:a16="http://schemas.microsoft.com/office/drawing/2014/main" id="{B2298131-0C1A-4267-B347-EE2AA9B38ABF}"/>
              </a:ext>
            </a:extLst>
          </p:cNvPr>
          <p:cNvPicPr>
            <a:picLocks noChangeAspect="1"/>
          </p:cNvPicPr>
          <p:nvPr/>
        </p:nvPicPr>
        <p:blipFill>
          <a:blip r:embed="rId2"/>
          <a:stretch>
            <a:fillRect/>
          </a:stretch>
        </p:blipFill>
        <p:spPr>
          <a:xfrm>
            <a:off x="375980" y="3532489"/>
            <a:ext cx="5778580" cy="1256923"/>
          </a:xfrm>
          <a:prstGeom prst="rect">
            <a:avLst/>
          </a:prstGeom>
          <a:ln>
            <a:solidFill>
              <a:schemeClr val="tx1"/>
            </a:solidFill>
          </a:ln>
        </p:spPr>
      </p:pic>
      <p:pic>
        <p:nvPicPr>
          <p:cNvPr id="7" name="Imagem 6">
            <a:extLst>
              <a:ext uri="{FF2B5EF4-FFF2-40B4-BE49-F238E27FC236}">
                <a16:creationId xmlns:a16="http://schemas.microsoft.com/office/drawing/2014/main" id="{7F9CA4AE-1707-4AE6-8CB4-AEF20DB46CBD}"/>
              </a:ext>
            </a:extLst>
          </p:cNvPr>
          <p:cNvPicPr>
            <a:picLocks noChangeAspect="1"/>
          </p:cNvPicPr>
          <p:nvPr/>
        </p:nvPicPr>
        <p:blipFill>
          <a:blip r:embed="rId3"/>
          <a:stretch>
            <a:fillRect/>
          </a:stretch>
        </p:blipFill>
        <p:spPr>
          <a:xfrm>
            <a:off x="6277161" y="3508360"/>
            <a:ext cx="5778580" cy="1299971"/>
          </a:xfrm>
          <a:prstGeom prst="rect">
            <a:avLst/>
          </a:prstGeom>
          <a:ln>
            <a:solidFill>
              <a:schemeClr val="tx1"/>
            </a:solidFill>
          </a:ln>
        </p:spPr>
      </p:pic>
      <p:sp>
        <p:nvSpPr>
          <p:cNvPr id="8" name="Retângulo 7">
            <a:extLst>
              <a:ext uri="{FF2B5EF4-FFF2-40B4-BE49-F238E27FC236}">
                <a16:creationId xmlns:a16="http://schemas.microsoft.com/office/drawing/2014/main" id="{97711466-00BE-4960-B94D-846EC1C48BBB}"/>
              </a:ext>
            </a:extLst>
          </p:cNvPr>
          <p:cNvSpPr/>
          <p:nvPr/>
        </p:nvSpPr>
        <p:spPr>
          <a:xfrm>
            <a:off x="1772920" y="4222264"/>
            <a:ext cx="167640" cy="563064"/>
          </a:xfrm>
          <a:prstGeom prst="rect">
            <a:avLst/>
          </a:prstGeom>
          <a:solidFill>
            <a:schemeClr val="accent1">
              <a:alpha val="5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etângulo 18">
            <a:extLst>
              <a:ext uri="{FF2B5EF4-FFF2-40B4-BE49-F238E27FC236}">
                <a16:creationId xmlns:a16="http://schemas.microsoft.com/office/drawing/2014/main" id="{A442C73E-5BCB-4CED-9BA6-26C012E6835D}"/>
              </a:ext>
            </a:extLst>
          </p:cNvPr>
          <p:cNvSpPr/>
          <p:nvPr/>
        </p:nvSpPr>
        <p:spPr>
          <a:xfrm>
            <a:off x="7731760" y="4245267"/>
            <a:ext cx="167640" cy="563064"/>
          </a:xfrm>
          <a:prstGeom prst="rect">
            <a:avLst/>
          </a:prstGeom>
          <a:solidFill>
            <a:schemeClr val="accent1">
              <a:alpha val="5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0" name="Imagem 9">
            <a:extLst>
              <a:ext uri="{FF2B5EF4-FFF2-40B4-BE49-F238E27FC236}">
                <a16:creationId xmlns:a16="http://schemas.microsoft.com/office/drawing/2014/main" id="{7C936040-4B8F-4BC0-93B6-B35ADDA73D68}"/>
              </a:ext>
            </a:extLst>
          </p:cNvPr>
          <p:cNvPicPr>
            <a:picLocks noChangeAspect="1"/>
          </p:cNvPicPr>
          <p:nvPr/>
        </p:nvPicPr>
        <p:blipFill>
          <a:blip r:embed="rId4"/>
          <a:stretch>
            <a:fillRect/>
          </a:stretch>
        </p:blipFill>
        <p:spPr>
          <a:xfrm>
            <a:off x="1234428" y="5773531"/>
            <a:ext cx="4552950" cy="1070316"/>
          </a:xfrm>
          <a:prstGeom prst="rect">
            <a:avLst/>
          </a:prstGeom>
        </p:spPr>
      </p:pic>
      <p:graphicFrame>
        <p:nvGraphicFramePr>
          <p:cNvPr id="22" name="Tabela 21">
            <a:extLst>
              <a:ext uri="{FF2B5EF4-FFF2-40B4-BE49-F238E27FC236}">
                <a16:creationId xmlns:a16="http://schemas.microsoft.com/office/drawing/2014/main" id="{94B31895-E2A0-433A-8CAC-40638F8EA848}"/>
              </a:ext>
            </a:extLst>
          </p:cNvPr>
          <p:cNvGraphicFramePr>
            <a:graphicFrameLocks noGrp="1"/>
          </p:cNvGraphicFramePr>
          <p:nvPr/>
        </p:nvGraphicFramePr>
        <p:xfrm>
          <a:off x="6640413" y="5773531"/>
          <a:ext cx="4546601" cy="1041210"/>
        </p:xfrm>
        <a:graphic>
          <a:graphicData uri="http://schemas.openxmlformats.org/drawingml/2006/table">
            <a:tbl>
              <a:tblPr/>
              <a:tblGrid>
                <a:gridCol w="890866">
                  <a:extLst>
                    <a:ext uri="{9D8B030D-6E8A-4147-A177-3AD203B41FA5}">
                      <a16:colId xmlns:a16="http://schemas.microsoft.com/office/drawing/2014/main" val="2590372087"/>
                    </a:ext>
                  </a:extLst>
                </a:gridCol>
                <a:gridCol w="801780">
                  <a:extLst>
                    <a:ext uri="{9D8B030D-6E8A-4147-A177-3AD203B41FA5}">
                      <a16:colId xmlns:a16="http://schemas.microsoft.com/office/drawing/2014/main" val="2683421353"/>
                    </a:ext>
                  </a:extLst>
                </a:gridCol>
                <a:gridCol w="820870">
                  <a:extLst>
                    <a:ext uri="{9D8B030D-6E8A-4147-A177-3AD203B41FA5}">
                      <a16:colId xmlns:a16="http://schemas.microsoft.com/office/drawing/2014/main" val="2703056598"/>
                    </a:ext>
                  </a:extLst>
                </a:gridCol>
                <a:gridCol w="1040405">
                  <a:extLst>
                    <a:ext uri="{9D8B030D-6E8A-4147-A177-3AD203B41FA5}">
                      <a16:colId xmlns:a16="http://schemas.microsoft.com/office/drawing/2014/main" val="4205582385"/>
                    </a:ext>
                  </a:extLst>
                </a:gridCol>
                <a:gridCol w="992680">
                  <a:extLst>
                    <a:ext uri="{9D8B030D-6E8A-4147-A177-3AD203B41FA5}">
                      <a16:colId xmlns:a16="http://schemas.microsoft.com/office/drawing/2014/main" val="3877204110"/>
                    </a:ext>
                  </a:extLst>
                </a:gridCol>
              </a:tblGrid>
              <a:tr h="173535">
                <a:tc rowSpan="2">
                  <a:txBody>
                    <a:bodyPr/>
                    <a:lstStyle/>
                    <a:p>
                      <a:pPr algn="ctr" fontAlgn="ctr"/>
                      <a:r>
                        <a:rPr lang="pt-BR" sz="1100" b="1" i="0" u="none" strike="noStrike">
                          <a:solidFill>
                            <a:srgbClr val="FFFFFF"/>
                          </a:solidFill>
                          <a:effectLst/>
                          <a:latin typeface="Calibri" panose="020F0502020204030204" pitchFamily="34" charset="0"/>
                        </a:rPr>
                        <a:t>R$/MWh</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gridSpan="4">
                  <a:txBody>
                    <a:bodyPr/>
                    <a:lstStyle/>
                    <a:p>
                      <a:pPr algn="ctr" fontAlgn="ctr"/>
                      <a:r>
                        <a:rPr lang="pt-BR" sz="1100" b="1" i="0" u="none" strike="noStrike">
                          <a:solidFill>
                            <a:srgbClr val="FFFFFF"/>
                          </a:solidFill>
                          <a:effectLst/>
                          <a:latin typeface="Calibri" panose="020F0502020204030204" pitchFamily="34" charset="0"/>
                        </a:rPr>
                        <a:t>Diferença entre as Médias do CMO CCEE (oficial-sens)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hMerge="1">
                  <a:txBody>
                    <a:bodyPr/>
                    <a:lstStyle/>
                    <a:p>
                      <a:endParaRPr lang="pt-BR"/>
                    </a:p>
                  </a:txBody>
                  <a:tcPr/>
                </a:tc>
                <a:tc hMerge="1">
                  <a:txBody>
                    <a:bodyPr/>
                    <a:lstStyle/>
                    <a:p>
                      <a:endParaRPr lang="pt-BR"/>
                    </a:p>
                  </a:txBody>
                  <a:tcPr/>
                </a:tc>
                <a:tc hMerge="1">
                  <a:txBody>
                    <a:bodyPr/>
                    <a:lstStyle/>
                    <a:p>
                      <a:endParaRPr lang="pt-BR"/>
                    </a:p>
                  </a:txBody>
                  <a:tcPr/>
                </a:tc>
                <a:extLst>
                  <a:ext uri="{0D108BD9-81ED-4DB2-BD59-A6C34878D82A}">
                    <a16:rowId xmlns:a16="http://schemas.microsoft.com/office/drawing/2014/main" val="1678831438"/>
                  </a:ext>
                </a:extLst>
              </a:tr>
              <a:tr h="173535">
                <a:tc vMerge="1">
                  <a:txBody>
                    <a:bodyPr/>
                    <a:lstStyle/>
                    <a:p>
                      <a:endParaRPr lang="pt-BR"/>
                    </a:p>
                  </a:txBody>
                  <a:tcPr/>
                </a:tc>
                <a:tc>
                  <a:txBody>
                    <a:bodyPr/>
                    <a:lstStyle/>
                    <a:p>
                      <a:pPr algn="ctr" fontAlgn="ctr"/>
                      <a:r>
                        <a:rPr lang="pt-BR" sz="1100" b="0" i="0" u="none" strike="noStrike">
                          <a:solidFill>
                            <a:srgbClr val="000000"/>
                          </a:solidFill>
                          <a:effectLst/>
                          <a:latin typeface="Calibri" panose="020F0502020204030204" pitchFamily="34" charset="0"/>
                        </a:rPr>
                        <a:t>SE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NE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33940225"/>
                  </a:ext>
                </a:extLst>
              </a:tr>
              <a:tr h="173535">
                <a:tc>
                  <a:txBody>
                    <a:bodyPr/>
                    <a:lstStyle/>
                    <a:p>
                      <a:pPr algn="ctr" fontAlgn="ctr"/>
                      <a:r>
                        <a:rPr lang="pt-BR" sz="1100" b="1" i="0" u="none" strike="noStrike">
                          <a:solidFill>
                            <a:srgbClr val="FFFFFF"/>
                          </a:solidFill>
                          <a:effectLst/>
                          <a:latin typeface="Calibri" panose="020F0502020204030204" pitchFamily="34" charset="0"/>
                        </a:rPr>
                        <a:t>29/mar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65805205"/>
                  </a:ext>
                </a:extLst>
              </a:tr>
              <a:tr h="173535">
                <a:tc>
                  <a:txBody>
                    <a:bodyPr/>
                    <a:lstStyle/>
                    <a:p>
                      <a:pPr algn="ctr" fontAlgn="ctr"/>
                      <a:r>
                        <a:rPr lang="pt-BR" sz="1100" b="1" i="0" u="none" strike="noStrike">
                          <a:solidFill>
                            <a:srgbClr val="FFFFFF"/>
                          </a:solidFill>
                          <a:effectLst/>
                          <a:latin typeface="Calibri" panose="020F0502020204030204" pitchFamily="34" charset="0"/>
                        </a:rPr>
                        <a:t>30/mar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73989820"/>
                  </a:ext>
                </a:extLst>
              </a:tr>
              <a:tr h="173535">
                <a:tc>
                  <a:txBody>
                    <a:bodyPr/>
                    <a:lstStyle/>
                    <a:p>
                      <a:pPr algn="ctr" fontAlgn="ctr"/>
                      <a:r>
                        <a:rPr lang="pt-BR" sz="1100" b="1" i="0" u="none" strike="noStrike">
                          <a:solidFill>
                            <a:srgbClr val="FFFFFF"/>
                          </a:solidFill>
                          <a:effectLst/>
                          <a:latin typeface="Calibri" panose="020F0502020204030204" pitchFamily="34" charset="0"/>
                        </a:rPr>
                        <a:t>31/mar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70147437"/>
                  </a:ext>
                </a:extLst>
              </a:tr>
              <a:tr h="173535">
                <a:tc>
                  <a:txBody>
                    <a:bodyPr/>
                    <a:lstStyle/>
                    <a:p>
                      <a:pPr algn="ctr" fontAlgn="ctr"/>
                      <a:r>
                        <a:rPr lang="pt-BR" sz="1100" b="1" i="0" u="none" strike="noStrike">
                          <a:solidFill>
                            <a:srgbClr val="FFFFFF"/>
                          </a:solidFill>
                          <a:effectLst/>
                          <a:latin typeface="Calibri" panose="020F0502020204030204" pitchFamily="34" charset="0"/>
                        </a:rPr>
                        <a:t>01/abr</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03764"/>
                    </a:solidFill>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pt-BR" sz="1100" b="0" i="0" u="none" strike="noStrike">
                          <a:solidFill>
                            <a:srgbClr val="000000"/>
                          </a:solidFill>
                          <a:effectLst/>
                          <a:latin typeface="Calibri" panose="020F0502020204030204" pitchFamily="34" charset="0"/>
                        </a:rPr>
                        <a:t>0,00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96105510"/>
                  </a:ext>
                </a:extLst>
              </a:tr>
            </a:tbl>
          </a:graphicData>
        </a:graphic>
      </p:graphicFrame>
      <p:sp>
        <p:nvSpPr>
          <p:cNvPr id="16" name="CaixaDeTexto 27">
            <a:extLst>
              <a:ext uri="{FF2B5EF4-FFF2-40B4-BE49-F238E27FC236}">
                <a16:creationId xmlns:a16="http://schemas.microsoft.com/office/drawing/2014/main" id="{A1251D60-026D-4180-9FE4-DCFD704305F4}"/>
              </a:ext>
            </a:extLst>
          </p:cNvPr>
          <p:cNvSpPr txBox="1"/>
          <p:nvPr/>
        </p:nvSpPr>
        <p:spPr>
          <a:xfrm>
            <a:off x="862694" y="5045964"/>
            <a:ext cx="4080890" cy="369332"/>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t-BR" b="1">
                <a:latin typeface="Calibri" panose="020F0502020204030204"/>
              </a:rPr>
              <a:t>NÃO HOUVE IMPACTO NO PLD</a:t>
            </a:r>
            <a:endParaRPr kumimoji="0" lang="pt-BR" sz="1800" b="1" i="0" u="none" strike="noStrike" kern="1200" cap="none" spc="0" normalizeH="0" baseline="0" noProof="0">
              <a:ln>
                <a:noFill/>
              </a:ln>
              <a:effectLst/>
              <a:uLnTx/>
              <a:uFillTx/>
              <a:latin typeface="Calibri" panose="020F0502020204030204"/>
              <a:ea typeface="+mn-ea"/>
              <a:cs typeface="+mn-cs"/>
            </a:endParaRPr>
          </a:p>
        </p:txBody>
      </p:sp>
      <p:sp>
        <p:nvSpPr>
          <p:cNvPr id="20" name="CaixaDeTexto 27">
            <a:extLst>
              <a:ext uri="{FF2B5EF4-FFF2-40B4-BE49-F238E27FC236}">
                <a16:creationId xmlns:a16="http://schemas.microsoft.com/office/drawing/2014/main" id="{B3E627D1-0169-4BDB-A0D2-B066B74056CA}"/>
              </a:ext>
            </a:extLst>
          </p:cNvPr>
          <p:cNvSpPr txBox="1"/>
          <p:nvPr/>
        </p:nvSpPr>
        <p:spPr>
          <a:xfrm>
            <a:off x="862694" y="5386152"/>
            <a:ext cx="4080890" cy="369332"/>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pt-BR" b="1">
                <a:latin typeface="Calibri" panose="020F0502020204030204"/>
              </a:rPr>
              <a:t>CMO CCEE:</a:t>
            </a:r>
            <a:endParaRPr kumimoji="0" lang="pt-BR" sz="1800" b="1" i="0" u="none" strike="noStrike" kern="1200" cap="none" spc="0" normalizeH="0" baseline="0" noProof="0">
              <a:ln>
                <a:noFill/>
              </a:ln>
              <a:effectLst/>
              <a:uLnTx/>
              <a:uFillTx/>
              <a:latin typeface="Calibri" panose="020F0502020204030204"/>
              <a:ea typeface="+mn-ea"/>
              <a:cs typeface="+mn-cs"/>
            </a:endParaRPr>
          </a:p>
        </p:txBody>
      </p:sp>
    </p:spTree>
    <p:extLst>
      <p:ext uri="{BB962C8B-B14F-4D97-AF65-F5344CB8AC3E}">
        <p14:creationId xmlns:p14="http://schemas.microsoft.com/office/powerpoint/2010/main" val="189608272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ulo 2"/>
          <p:cNvSpPr>
            <a:spLocks noGrp="1"/>
          </p:cNvSpPr>
          <p:nvPr>
            <p:ph type="title"/>
          </p:nvPr>
        </p:nvSpPr>
        <p:spPr>
          <a:xfrm>
            <a:off x="498080" y="75808"/>
            <a:ext cx="12284666" cy="397032"/>
          </a:xfrm>
        </p:spPr>
        <p:txBody>
          <a:bodyPr/>
          <a:lstStyle/>
          <a:p>
            <a:r>
              <a:rPr lang="pt-BR" sz="2200"/>
              <a:t>Inconsistência – </a:t>
            </a:r>
            <a:r>
              <a:rPr lang="pt-BR" sz="2000"/>
              <a:t>Arquivo ENTDADOS.DAT</a:t>
            </a:r>
            <a:endParaRPr lang="pt-BR" sz="2200"/>
          </a:p>
        </p:txBody>
      </p:sp>
      <p:sp>
        <p:nvSpPr>
          <p:cNvPr id="13" name="CaixaDeTexto 12">
            <a:extLst>
              <a:ext uri="{FF2B5EF4-FFF2-40B4-BE49-F238E27FC236}">
                <a16:creationId xmlns:a16="http://schemas.microsoft.com/office/drawing/2014/main" id="{C01ED58F-5718-42AF-BC23-9FECD46EB12A}"/>
              </a:ext>
            </a:extLst>
          </p:cNvPr>
          <p:cNvSpPr txBox="1"/>
          <p:nvPr/>
        </p:nvSpPr>
        <p:spPr>
          <a:xfrm>
            <a:off x="0" y="823747"/>
            <a:ext cx="11906948" cy="646331"/>
          </a:xfrm>
          <a:prstGeom prst="rect">
            <a:avLst/>
          </a:prstGeom>
          <a:noFill/>
        </p:spPr>
        <p:txBody>
          <a:bodyPr wrap="square" rtlCol="0">
            <a:spAutoFit/>
          </a:bodyPr>
          <a:lstStyle/>
          <a:p>
            <a:pPr marL="742950" lvl="1" indent="-285750" algn="just">
              <a:buFont typeface="Wingdings" panose="05000000000000000000" pitchFamily="2" charset="2"/>
              <a:buChar char="Ø"/>
              <a:defRPr/>
            </a:pPr>
            <a:r>
              <a:rPr lang="pt-BR">
                <a:solidFill>
                  <a:srgbClr val="5B9BD5">
                    <a:lumMod val="50000"/>
                  </a:srgbClr>
                </a:solidFill>
                <a:latin typeface="Calibri" panose="020F0502020204030204"/>
              </a:rPr>
              <a:t>No dia 30/03/2022 houve alteração de cadastro de agente operador das </a:t>
            </a:r>
            <a:r>
              <a:rPr lang="pt-BR" err="1">
                <a:solidFill>
                  <a:srgbClr val="5B9BD5">
                    <a:lumMod val="50000"/>
                  </a:srgbClr>
                </a:solidFill>
                <a:latin typeface="Calibri" panose="020F0502020204030204"/>
              </a:rPr>
              <a:t>UTEs</a:t>
            </a:r>
            <a:r>
              <a:rPr lang="pt-BR">
                <a:solidFill>
                  <a:srgbClr val="5B9BD5">
                    <a:lumMod val="50000"/>
                  </a:srgbClr>
                </a:solidFill>
                <a:latin typeface="Calibri" panose="020F0502020204030204"/>
              </a:rPr>
              <a:t> J. Lacerda A1, A2, B e C. Dessa forma, foi considerada equivocadamente, no deck do dia 01/04/2022, a disponibilidade zerada dessas usinas.</a:t>
            </a:r>
          </a:p>
        </p:txBody>
      </p:sp>
      <p:sp>
        <p:nvSpPr>
          <p:cNvPr id="31" name="CaixaDeTexto 30">
            <a:extLst>
              <a:ext uri="{FF2B5EF4-FFF2-40B4-BE49-F238E27FC236}">
                <a16:creationId xmlns:a16="http://schemas.microsoft.com/office/drawing/2014/main" id="{E3CE520B-050C-4D6E-8E7C-7094168FCD60}"/>
              </a:ext>
            </a:extLst>
          </p:cNvPr>
          <p:cNvSpPr txBox="1"/>
          <p:nvPr/>
        </p:nvSpPr>
        <p:spPr>
          <a:xfrm>
            <a:off x="424936" y="4350142"/>
            <a:ext cx="5122793" cy="369332"/>
          </a:xfrm>
          <a:prstGeom prst="rect">
            <a:avLst/>
          </a:prstGeom>
          <a:noFill/>
        </p:spPr>
        <p:txBody>
          <a:bodyPr wrap="square" rtlCol="0">
            <a:spAutoFit/>
          </a:bodyPr>
          <a:lstStyle/>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pt-BR" sz="1800" b="1" i="0" u="none" strike="noStrike" kern="1200" cap="none" spc="0" normalizeH="0" baseline="0" noProof="0">
                <a:ln>
                  <a:noFill/>
                </a:ln>
                <a:solidFill>
                  <a:srgbClr val="08296C"/>
                </a:solidFill>
                <a:effectLst/>
                <a:uLnTx/>
                <a:uFillTx/>
                <a:latin typeface="Calibri" panose="020F0502020204030204"/>
                <a:ea typeface="+mn-ea"/>
                <a:cs typeface="+mn-cs"/>
              </a:rPr>
              <a:t>Impactos no PLD e CMO CCEE:</a:t>
            </a:r>
          </a:p>
        </p:txBody>
      </p:sp>
      <p:sp>
        <p:nvSpPr>
          <p:cNvPr id="12" name="CaixaDeTexto 27">
            <a:extLst>
              <a:ext uri="{FF2B5EF4-FFF2-40B4-BE49-F238E27FC236}">
                <a16:creationId xmlns:a16="http://schemas.microsoft.com/office/drawing/2014/main" id="{1776E902-16C6-48DD-BC83-AC7E5FE26BBD}"/>
              </a:ext>
            </a:extLst>
          </p:cNvPr>
          <p:cNvSpPr txBox="1"/>
          <p:nvPr/>
        </p:nvSpPr>
        <p:spPr>
          <a:xfrm>
            <a:off x="334794" y="1665588"/>
            <a:ext cx="3905948" cy="369332"/>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just" defTabSz="914400" rtl="0" eaLnBrk="1" fontAlgn="auto" latinLnBrk="0" hangingPunct="1">
              <a:lnSpc>
                <a:spcPct val="100000"/>
              </a:lnSpc>
              <a:spcBef>
                <a:spcPts val="0"/>
              </a:spcBef>
              <a:spcAft>
                <a:spcPts val="0"/>
              </a:spcAft>
              <a:buClrTx/>
              <a:buSzTx/>
              <a:tabLst/>
              <a:defRPr/>
            </a:pPr>
            <a:r>
              <a:rPr kumimoji="0" lang="pt-BR" sz="1800" b="1" i="0" u="none" strike="noStrike" kern="1200" cap="none" spc="0" normalizeH="0" baseline="0" noProof="0">
                <a:ln>
                  <a:noFill/>
                </a:ln>
                <a:solidFill>
                  <a:srgbClr val="08296C"/>
                </a:solidFill>
                <a:effectLst/>
                <a:uLnTx/>
                <a:uFillTx/>
                <a:latin typeface="Calibri" panose="020F0502020204030204"/>
                <a:ea typeface="+mn-ea"/>
                <a:cs typeface="+mn-cs"/>
              </a:rPr>
              <a:t>Deck do dia 01/04/2022</a:t>
            </a:r>
          </a:p>
        </p:txBody>
      </p:sp>
      <p:sp>
        <p:nvSpPr>
          <p:cNvPr id="14" name="CaixaDeTexto 27">
            <a:extLst>
              <a:ext uri="{FF2B5EF4-FFF2-40B4-BE49-F238E27FC236}">
                <a16:creationId xmlns:a16="http://schemas.microsoft.com/office/drawing/2014/main" id="{DD28828B-820C-4925-8525-27F3AD6FCB3C}"/>
              </a:ext>
            </a:extLst>
          </p:cNvPr>
          <p:cNvSpPr txBox="1"/>
          <p:nvPr/>
        </p:nvSpPr>
        <p:spPr>
          <a:xfrm>
            <a:off x="1100507" y="2235676"/>
            <a:ext cx="1716897" cy="369332"/>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just" defTabSz="914400" rtl="0" eaLnBrk="1" fontAlgn="auto" latinLnBrk="0" hangingPunct="1">
              <a:lnSpc>
                <a:spcPct val="100000"/>
              </a:lnSpc>
              <a:spcBef>
                <a:spcPts val="0"/>
              </a:spcBef>
              <a:spcAft>
                <a:spcPts val="0"/>
              </a:spcAft>
              <a:buClrTx/>
              <a:buSzTx/>
              <a:tabLst/>
              <a:defRPr/>
            </a:pPr>
            <a:r>
              <a:rPr lang="pt-BR" b="1">
                <a:latin typeface="Calibri" panose="020F0502020204030204"/>
              </a:rPr>
              <a:t>ENTDADOS.DAT</a:t>
            </a:r>
            <a:endParaRPr kumimoji="0" lang="pt-BR" sz="1800" b="1" i="0" u="none" strike="noStrike" kern="1200" cap="none" spc="0" normalizeH="0" baseline="0" noProof="0">
              <a:ln>
                <a:noFill/>
              </a:ln>
              <a:effectLst/>
              <a:uLnTx/>
              <a:uFillTx/>
              <a:latin typeface="Calibri" panose="020F0502020204030204"/>
              <a:ea typeface="+mn-ea"/>
              <a:cs typeface="+mn-cs"/>
            </a:endParaRPr>
          </a:p>
        </p:txBody>
      </p:sp>
      <p:sp>
        <p:nvSpPr>
          <p:cNvPr id="17" name="CaixaDeTexto 27">
            <a:extLst>
              <a:ext uri="{FF2B5EF4-FFF2-40B4-BE49-F238E27FC236}">
                <a16:creationId xmlns:a16="http://schemas.microsoft.com/office/drawing/2014/main" id="{19505369-9BCC-44A2-BB32-2D73B639AF3E}"/>
              </a:ext>
            </a:extLst>
          </p:cNvPr>
          <p:cNvSpPr txBox="1"/>
          <p:nvPr/>
        </p:nvSpPr>
        <p:spPr>
          <a:xfrm>
            <a:off x="424936" y="2535940"/>
            <a:ext cx="1716897" cy="369332"/>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just" defTabSz="914400" rtl="0" eaLnBrk="1" fontAlgn="auto" latinLnBrk="0" hangingPunct="1">
              <a:lnSpc>
                <a:spcPct val="100000"/>
              </a:lnSpc>
              <a:spcBef>
                <a:spcPts val="0"/>
              </a:spcBef>
              <a:spcAft>
                <a:spcPts val="0"/>
              </a:spcAft>
              <a:buClrTx/>
              <a:buSzTx/>
              <a:tabLst/>
              <a:defRPr/>
            </a:pPr>
            <a:r>
              <a:rPr lang="pt-BR" b="1">
                <a:solidFill>
                  <a:schemeClr val="accent5">
                    <a:lumMod val="50000"/>
                  </a:schemeClr>
                </a:solidFill>
                <a:latin typeface="Calibri" panose="020F0502020204030204"/>
              </a:rPr>
              <a:t>O</a:t>
            </a:r>
            <a:r>
              <a:rPr kumimoji="0" lang="pt-BR" sz="1800" b="1" i="0" u="none" strike="noStrike" kern="1200" cap="none" spc="0" normalizeH="0" baseline="0" noProof="0" err="1">
                <a:ln>
                  <a:noFill/>
                </a:ln>
                <a:solidFill>
                  <a:schemeClr val="accent5">
                    <a:lumMod val="50000"/>
                  </a:schemeClr>
                </a:solidFill>
                <a:effectLst/>
                <a:uLnTx/>
                <a:uFillTx/>
                <a:latin typeface="Calibri" panose="020F0502020204030204"/>
                <a:ea typeface="+mn-ea"/>
                <a:cs typeface="+mn-cs"/>
              </a:rPr>
              <a:t>ficial</a:t>
            </a:r>
            <a:endParaRPr kumimoji="0" lang="pt-BR" sz="1800" b="1" i="0" u="none" strike="noStrike" kern="1200" cap="none" spc="0" normalizeH="0" baseline="0" noProof="0">
              <a:ln>
                <a:noFill/>
              </a:ln>
              <a:solidFill>
                <a:schemeClr val="accent5">
                  <a:lumMod val="50000"/>
                </a:schemeClr>
              </a:solidFill>
              <a:effectLst/>
              <a:uLnTx/>
              <a:uFillTx/>
              <a:latin typeface="Calibri" panose="020F0502020204030204"/>
              <a:ea typeface="+mn-ea"/>
              <a:cs typeface="+mn-cs"/>
            </a:endParaRPr>
          </a:p>
        </p:txBody>
      </p:sp>
      <p:sp>
        <p:nvSpPr>
          <p:cNvPr id="18" name="CaixaDeTexto 27">
            <a:extLst>
              <a:ext uri="{FF2B5EF4-FFF2-40B4-BE49-F238E27FC236}">
                <a16:creationId xmlns:a16="http://schemas.microsoft.com/office/drawing/2014/main" id="{16882DC3-180D-4764-B068-A8BFA85A7279}"/>
              </a:ext>
            </a:extLst>
          </p:cNvPr>
          <p:cNvSpPr txBox="1"/>
          <p:nvPr/>
        </p:nvSpPr>
        <p:spPr>
          <a:xfrm>
            <a:off x="6458054" y="2535940"/>
            <a:ext cx="1716897" cy="369332"/>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just" defTabSz="914400" rtl="0" eaLnBrk="1" fontAlgn="auto" latinLnBrk="0" hangingPunct="1">
              <a:lnSpc>
                <a:spcPct val="100000"/>
              </a:lnSpc>
              <a:spcBef>
                <a:spcPts val="0"/>
              </a:spcBef>
              <a:spcAft>
                <a:spcPts val="0"/>
              </a:spcAft>
              <a:buClrTx/>
              <a:buSzTx/>
              <a:tabLst/>
              <a:defRPr/>
            </a:pPr>
            <a:r>
              <a:rPr lang="pt-BR" b="1">
                <a:solidFill>
                  <a:schemeClr val="accent5">
                    <a:lumMod val="50000"/>
                  </a:schemeClr>
                </a:solidFill>
                <a:latin typeface="Calibri" panose="020F0502020204030204"/>
              </a:rPr>
              <a:t>A</a:t>
            </a:r>
            <a:r>
              <a:rPr kumimoji="0" lang="pt-BR" sz="1800" b="1" i="0" u="none" strike="noStrike" kern="1200" cap="none" spc="0" normalizeH="0" baseline="0" noProof="0">
                <a:ln>
                  <a:noFill/>
                </a:ln>
                <a:solidFill>
                  <a:schemeClr val="accent5">
                    <a:lumMod val="50000"/>
                  </a:schemeClr>
                </a:solidFill>
                <a:effectLst/>
                <a:uLnTx/>
                <a:uFillTx/>
                <a:latin typeface="Calibri" panose="020F0502020204030204"/>
                <a:ea typeface="+mn-ea"/>
                <a:cs typeface="+mn-cs"/>
              </a:rPr>
              <a:t>justado</a:t>
            </a:r>
          </a:p>
        </p:txBody>
      </p:sp>
      <p:sp>
        <p:nvSpPr>
          <p:cNvPr id="21" name="CaixaDeTexto 27">
            <a:extLst>
              <a:ext uri="{FF2B5EF4-FFF2-40B4-BE49-F238E27FC236}">
                <a16:creationId xmlns:a16="http://schemas.microsoft.com/office/drawing/2014/main" id="{AA6EC6CF-56F7-4D4A-8722-3DB09C7EF57A}"/>
              </a:ext>
            </a:extLst>
          </p:cNvPr>
          <p:cNvSpPr txBox="1"/>
          <p:nvPr/>
        </p:nvSpPr>
        <p:spPr>
          <a:xfrm>
            <a:off x="334794" y="4897544"/>
            <a:ext cx="5212935" cy="369332"/>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just" defTabSz="914400" rtl="0" eaLnBrk="1" fontAlgn="auto" latinLnBrk="0" hangingPunct="1">
              <a:lnSpc>
                <a:spcPct val="100000"/>
              </a:lnSpc>
              <a:spcBef>
                <a:spcPts val="0"/>
              </a:spcBef>
              <a:spcAft>
                <a:spcPts val="0"/>
              </a:spcAft>
              <a:buClrTx/>
              <a:buSzTx/>
              <a:tabLst/>
              <a:defRPr/>
            </a:pPr>
            <a:r>
              <a:rPr lang="pt-BR" b="1">
                <a:latin typeface="Calibri" panose="020F0502020204030204"/>
              </a:rPr>
              <a:t>NÃO HOUVE IMPACTO NO PLD E CMO CCEE</a:t>
            </a:r>
            <a:endParaRPr kumimoji="0" lang="pt-BR" sz="1800" b="1" i="0" u="none" strike="noStrike" kern="1200" cap="none" spc="0" normalizeH="0" baseline="0" noProof="0">
              <a:ln>
                <a:noFill/>
              </a:ln>
              <a:effectLst/>
              <a:uLnTx/>
              <a:uFillTx/>
              <a:latin typeface="Calibri" panose="020F0502020204030204"/>
              <a:ea typeface="+mn-ea"/>
              <a:cs typeface="+mn-cs"/>
            </a:endParaRPr>
          </a:p>
        </p:txBody>
      </p:sp>
      <p:pic>
        <p:nvPicPr>
          <p:cNvPr id="4" name="Imagem 3">
            <a:extLst>
              <a:ext uri="{FF2B5EF4-FFF2-40B4-BE49-F238E27FC236}">
                <a16:creationId xmlns:a16="http://schemas.microsoft.com/office/drawing/2014/main" id="{80818439-1C13-4EF3-89CD-3F86D39A9473}"/>
              </a:ext>
            </a:extLst>
          </p:cNvPr>
          <p:cNvPicPr>
            <a:picLocks noChangeAspect="1"/>
          </p:cNvPicPr>
          <p:nvPr/>
        </p:nvPicPr>
        <p:blipFill>
          <a:blip r:embed="rId2"/>
          <a:stretch>
            <a:fillRect/>
          </a:stretch>
        </p:blipFill>
        <p:spPr>
          <a:xfrm>
            <a:off x="424936" y="3183541"/>
            <a:ext cx="5500235" cy="627620"/>
          </a:xfrm>
          <a:prstGeom prst="rect">
            <a:avLst/>
          </a:prstGeom>
          <a:ln>
            <a:solidFill>
              <a:schemeClr val="tx1"/>
            </a:solidFill>
          </a:ln>
        </p:spPr>
      </p:pic>
      <p:pic>
        <p:nvPicPr>
          <p:cNvPr id="7" name="Imagem 6">
            <a:extLst>
              <a:ext uri="{FF2B5EF4-FFF2-40B4-BE49-F238E27FC236}">
                <a16:creationId xmlns:a16="http://schemas.microsoft.com/office/drawing/2014/main" id="{3358E221-456A-4297-B437-D795BB9C4C4A}"/>
              </a:ext>
            </a:extLst>
          </p:cNvPr>
          <p:cNvPicPr>
            <a:picLocks noChangeAspect="1"/>
          </p:cNvPicPr>
          <p:nvPr/>
        </p:nvPicPr>
        <p:blipFill>
          <a:blip r:embed="rId3"/>
          <a:stretch>
            <a:fillRect/>
          </a:stretch>
        </p:blipFill>
        <p:spPr>
          <a:xfrm>
            <a:off x="6266831" y="3159971"/>
            <a:ext cx="5500235" cy="651190"/>
          </a:xfrm>
          <a:prstGeom prst="rect">
            <a:avLst/>
          </a:prstGeom>
          <a:ln>
            <a:solidFill>
              <a:schemeClr val="tx1"/>
            </a:solidFill>
          </a:ln>
        </p:spPr>
      </p:pic>
    </p:spTree>
    <p:extLst>
      <p:ext uri="{BB962C8B-B14F-4D97-AF65-F5344CB8AC3E}">
        <p14:creationId xmlns:p14="http://schemas.microsoft.com/office/powerpoint/2010/main" val="30846255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4">
            <a:extLst>
              <a:ext uri="{FF2B5EF4-FFF2-40B4-BE49-F238E27FC236}">
                <a16:creationId xmlns:a16="http://schemas.microsoft.com/office/drawing/2014/main" id="{69E6E732-5384-4252-BD64-797650788D63}"/>
              </a:ext>
            </a:extLst>
          </p:cNvPr>
          <p:cNvSpPr>
            <a:spLocks noGrp="1"/>
          </p:cNvSpPr>
          <p:nvPr>
            <p:ph type="title"/>
          </p:nvPr>
        </p:nvSpPr>
        <p:spPr>
          <a:xfrm>
            <a:off x="498080" y="38100"/>
            <a:ext cx="9496819" cy="424732"/>
          </a:xfrm>
        </p:spPr>
        <p:txBody>
          <a:bodyPr/>
          <a:lstStyle/>
          <a:p>
            <a:r>
              <a:rPr lang="pt-BR"/>
              <a:t>Pontos de Destaque</a:t>
            </a:r>
          </a:p>
        </p:txBody>
      </p:sp>
      <p:sp>
        <p:nvSpPr>
          <p:cNvPr id="12" name="Retângulo 11">
            <a:extLst>
              <a:ext uri="{FF2B5EF4-FFF2-40B4-BE49-F238E27FC236}">
                <a16:creationId xmlns:a16="http://schemas.microsoft.com/office/drawing/2014/main" id="{5B175E51-FDDD-4CA8-A60B-CFFCED4C19F6}"/>
              </a:ext>
            </a:extLst>
          </p:cNvPr>
          <p:cNvSpPr/>
          <p:nvPr/>
        </p:nvSpPr>
        <p:spPr>
          <a:xfrm>
            <a:off x="315956" y="676969"/>
            <a:ext cx="11493908" cy="6506909"/>
          </a:xfrm>
          <a:prstGeom prst="rect">
            <a:avLst/>
          </a:prstGeom>
          <a:noFill/>
          <a:ln w="9525">
            <a:noFill/>
            <a:miter lim="800000"/>
            <a:headEnd/>
            <a:tailEnd/>
          </a:ln>
        </p:spPr>
        <p:txBody>
          <a:bodyPr wrap="square" lIns="91440" tIns="45720" rIns="91440" bIns="45720" anchor="t">
            <a:spAutoFit/>
          </a:bodyPr>
          <a:lstStyle/>
          <a:p>
            <a:pPr marL="0" lvl="2" algn="just">
              <a:lnSpc>
                <a:spcPct val="90000"/>
              </a:lnSpc>
              <a:spcBef>
                <a:spcPts val="500"/>
              </a:spcBef>
              <a:spcAft>
                <a:spcPts val="1200"/>
              </a:spcAft>
              <a:buClr>
                <a:srgbClr val="FFC000"/>
              </a:buClr>
              <a:defRPr/>
            </a:pPr>
            <a:r>
              <a:rPr lang="pt-BR" sz="2000" b="1">
                <a:latin typeface="Calibri" panose="020F0502020204030204"/>
              </a:rPr>
              <a:t>Workshop GT Metodologia/CPAMP</a:t>
            </a:r>
          </a:p>
          <a:p>
            <a:pPr marL="285750" lvl="2" indent="-285750" algn="just">
              <a:lnSpc>
                <a:spcPct val="90000"/>
              </a:lnSpc>
              <a:spcBef>
                <a:spcPts val="500"/>
              </a:spcBef>
              <a:spcAft>
                <a:spcPts val="1200"/>
              </a:spcAft>
              <a:buClr>
                <a:srgbClr val="FFC000"/>
              </a:buClr>
              <a:buFont typeface="Wingdings" panose="05000000000000000000" pitchFamily="2" charset="2"/>
              <a:buChar char="ü"/>
              <a:defRPr/>
            </a:pPr>
            <a:r>
              <a:rPr lang="pt-BR">
                <a:latin typeface="Calibri" panose="020F0502020204030204"/>
                <a:cs typeface="Calibri"/>
              </a:rPr>
              <a:t>Último workshop: realizado dia 11/04 (segunda-feira), disponível no Youtube da CCEE</a:t>
            </a:r>
          </a:p>
          <a:p>
            <a:pPr marL="742950" lvl="3" indent="-285750" algn="just">
              <a:lnSpc>
                <a:spcPct val="90000"/>
              </a:lnSpc>
              <a:spcBef>
                <a:spcPts val="500"/>
              </a:spcBef>
              <a:spcAft>
                <a:spcPts val="1200"/>
              </a:spcAft>
              <a:buClr>
                <a:srgbClr val="FFC000"/>
              </a:buClr>
              <a:buFont typeface="Wingdings" panose="05000000000000000000" pitchFamily="2" charset="2"/>
              <a:buChar char="ü"/>
              <a:defRPr/>
            </a:pPr>
            <a:r>
              <a:rPr lang="pt-BR">
                <a:latin typeface="Calibri" panose="020F0502020204030204"/>
                <a:cs typeface="Calibri"/>
              </a:rPr>
              <a:t>Apresentadas </a:t>
            </a:r>
            <a:r>
              <a:rPr lang="pt-BR">
                <a:ea typeface="+mn-lt"/>
                <a:cs typeface="+mn-lt"/>
              </a:rPr>
              <a:t>as conclusões das atividades do Ciclo de Trabalho 2021/2022 relacionados ao fechamento da Consulta Pública MME Nº 121 de 10/02/2022. </a:t>
            </a:r>
          </a:p>
          <a:p>
            <a:pPr marL="285750" lvl="2" indent="-285750" algn="just">
              <a:lnSpc>
                <a:spcPct val="90000"/>
              </a:lnSpc>
              <a:spcBef>
                <a:spcPts val="500"/>
              </a:spcBef>
              <a:spcAft>
                <a:spcPts val="1200"/>
              </a:spcAft>
              <a:buClr>
                <a:srgbClr val="FFC000"/>
              </a:buClr>
              <a:buFont typeface="Wingdings" panose="05000000000000000000" pitchFamily="2" charset="2"/>
              <a:buChar char="ü"/>
              <a:defRPr/>
            </a:pPr>
            <a:r>
              <a:rPr lang="pt-BR">
                <a:ea typeface="+mn-lt"/>
                <a:cs typeface="+mn-lt"/>
              </a:rPr>
              <a:t>Aprovado as seguintes metodologias para entrada oficial em janeiro de 2023¹:</a:t>
            </a:r>
          </a:p>
          <a:p>
            <a:pPr marL="742950" lvl="3" indent="-285750" algn="just">
              <a:lnSpc>
                <a:spcPct val="90000"/>
              </a:lnSpc>
              <a:spcBef>
                <a:spcPts val="500"/>
              </a:spcBef>
              <a:spcAft>
                <a:spcPts val="1200"/>
              </a:spcAft>
              <a:buClr>
                <a:srgbClr val="FFC000"/>
              </a:buClr>
              <a:buFont typeface="Wingdings" panose="05000000000000000000" pitchFamily="2" charset="2"/>
              <a:buChar char="ü"/>
              <a:defRPr/>
            </a:pPr>
            <a:r>
              <a:rPr lang="pt-BR">
                <a:ea typeface="+mn-lt"/>
                <a:cs typeface="+mn-lt"/>
              </a:rPr>
              <a:t>Emprego da metodologia PAR(p)-A para a geração de cenários hidrológicos no </a:t>
            </a:r>
            <a:r>
              <a:rPr lang="pt-BR" err="1">
                <a:ea typeface="+mn-lt"/>
                <a:cs typeface="+mn-lt"/>
              </a:rPr>
              <a:t>Newave</a:t>
            </a:r>
            <a:r>
              <a:rPr lang="pt-BR">
                <a:ea typeface="+mn-lt"/>
                <a:cs typeface="+mn-lt"/>
              </a:rPr>
              <a:t> e GEVAZP do </a:t>
            </a:r>
            <a:r>
              <a:rPr lang="pt-BR" err="1">
                <a:ea typeface="+mn-lt"/>
                <a:cs typeface="+mn-lt"/>
              </a:rPr>
              <a:t>Decomp</a:t>
            </a:r>
            <a:r>
              <a:rPr lang="pt-BR">
                <a:ea typeface="+mn-lt"/>
                <a:cs typeface="+mn-lt"/>
              </a:rPr>
              <a:t>.</a:t>
            </a:r>
          </a:p>
          <a:p>
            <a:pPr marL="742950" lvl="3" indent="-285750" algn="just">
              <a:lnSpc>
                <a:spcPct val="90000"/>
              </a:lnSpc>
              <a:spcBef>
                <a:spcPts val="500"/>
              </a:spcBef>
              <a:spcAft>
                <a:spcPts val="1200"/>
              </a:spcAft>
              <a:buClr>
                <a:srgbClr val="FFC000"/>
              </a:buClr>
              <a:buFont typeface="Wingdings" panose="05000000000000000000" pitchFamily="2" charset="2"/>
              <a:buChar char="ü"/>
              <a:defRPr/>
            </a:pPr>
            <a:r>
              <a:rPr lang="pt-BR">
                <a:ea typeface="+mn-lt"/>
                <a:cs typeface="+mn-lt"/>
              </a:rPr>
              <a:t>Critério de parada do </a:t>
            </a:r>
            <a:r>
              <a:rPr lang="pt-BR" err="1">
                <a:ea typeface="+mn-lt"/>
                <a:cs typeface="+mn-lt"/>
              </a:rPr>
              <a:t>Newave</a:t>
            </a:r>
            <a:r>
              <a:rPr lang="pt-BR">
                <a:ea typeface="+mn-lt"/>
                <a:cs typeface="+mn-lt"/>
              </a:rPr>
              <a:t> alterado de 3 iterações sucessivas com </a:t>
            </a:r>
            <a:r>
              <a:rPr lang="el-GR">
                <a:ea typeface="+mn-lt"/>
                <a:cs typeface="+mn-lt"/>
              </a:rPr>
              <a:t>Δ</a:t>
            </a:r>
            <a:r>
              <a:rPr lang="pt-BR" err="1">
                <a:ea typeface="+mn-lt"/>
                <a:cs typeface="+mn-lt"/>
              </a:rPr>
              <a:t>Zinf</a:t>
            </a:r>
            <a:r>
              <a:rPr lang="pt-BR">
                <a:ea typeface="+mn-lt"/>
                <a:cs typeface="+mn-lt"/>
              </a:rPr>
              <a:t> abaixo de 0,2% para 6 iterações sucessivas com </a:t>
            </a:r>
            <a:r>
              <a:rPr lang="el-GR">
                <a:ea typeface="+mn-lt"/>
                <a:cs typeface="+mn-lt"/>
              </a:rPr>
              <a:t>Δ</a:t>
            </a:r>
            <a:r>
              <a:rPr lang="pt-BR" err="1">
                <a:ea typeface="+mn-lt"/>
                <a:cs typeface="+mn-lt"/>
              </a:rPr>
              <a:t>Zinf</a:t>
            </a:r>
            <a:r>
              <a:rPr lang="pt-BR">
                <a:ea typeface="+mn-lt"/>
                <a:cs typeface="+mn-lt"/>
              </a:rPr>
              <a:t>  abaixo de 0,1. </a:t>
            </a:r>
          </a:p>
          <a:p>
            <a:pPr marL="742950" lvl="3" indent="-285750" algn="just">
              <a:lnSpc>
                <a:spcPct val="90000"/>
              </a:lnSpc>
              <a:spcBef>
                <a:spcPts val="500"/>
              </a:spcBef>
              <a:spcAft>
                <a:spcPts val="1200"/>
              </a:spcAft>
              <a:buClr>
                <a:srgbClr val="FFC000"/>
              </a:buClr>
              <a:buFont typeface="Wingdings" panose="05000000000000000000" pitchFamily="2" charset="2"/>
              <a:buChar char="ü"/>
              <a:defRPr/>
            </a:pPr>
            <a:r>
              <a:rPr lang="pt-BR">
                <a:ea typeface="+mn-lt"/>
                <a:cs typeface="+mn-lt"/>
              </a:rPr>
              <a:t>Alteração dos parâmetros de aversão a risco do </a:t>
            </a:r>
            <a:r>
              <a:rPr lang="pt-BR" err="1">
                <a:ea typeface="+mn-lt"/>
                <a:cs typeface="+mn-lt"/>
              </a:rPr>
              <a:t>CVaR</a:t>
            </a:r>
            <a:r>
              <a:rPr lang="pt-BR">
                <a:ea typeface="+mn-lt"/>
                <a:cs typeface="+mn-lt"/>
              </a:rPr>
              <a:t> de (50,35) para (25,35).</a:t>
            </a:r>
          </a:p>
          <a:p>
            <a:pPr marL="285750" lvl="2" indent="-285750" algn="just">
              <a:lnSpc>
                <a:spcPct val="90000"/>
              </a:lnSpc>
              <a:spcBef>
                <a:spcPts val="500"/>
              </a:spcBef>
              <a:spcAft>
                <a:spcPts val="1200"/>
              </a:spcAft>
              <a:buClr>
                <a:srgbClr val="FFC000"/>
              </a:buClr>
              <a:buFont typeface="Wingdings" panose="05000000000000000000" pitchFamily="2" charset="2"/>
              <a:buChar char="ü"/>
              <a:defRPr/>
            </a:pPr>
            <a:r>
              <a:rPr lang="pt-BR">
                <a:ea typeface="+mn-lt"/>
                <a:cs typeface="+mn-lt"/>
              </a:rPr>
              <a:t>O Relatório referente ao fechamento da Consulta Pública MME Nº 121/2022 será disponibilizado na próxima semana.</a:t>
            </a:r>
          </a:p>
          <a:p>
            <a:pPr marL="285750" lvl="2" indent="-285750" algn="just">
              <a:lnSpc>
                <a:spcPct val="90000"/>
              </a:lnSpc>
              <a:spcBef>
                <a:spcPts val="500"/>
              </a:spcBef>
              <a:spcAft>
                <a:spcPts val="1200"/>
              </a:spcAft>
              <a:buClr>
                <a:srgbClr val="FFC000"/>
              </a:buClr>
              <a:buFont typeface="Wingdings" panose="05000000000000000000" pitchFamily="2" charset="2"/>
              <a:buChar char="ü"/>
              <a:defRPr/>
            </a:pPr>
            <a:r>
              <a:rPr lang="pt-BR">
                <a:latin typeface="Calibri" panose="020F0502020204030204"/>
              </a:rPr>
              <a:t>Para se inscrever no mailing do GT-Metodologia, deve-se enviar a solicitação para o e-mail: </a:t>
            </a:r>
            <a:r>
              <a:rPr lang="pt-BR">
                <a:solidFill>
                  <a:srgbClr val="0070C0"/>
                </a:solidFill>
                <a:latin typeface="Calibri" panose="020F0502020204030204"/>
                <a:hlinkClick r:id="rId2">
                  <a:extLst>
                    <a:ext uri="{A12FA001-AC4F-418D-AE19-62706E023703}">
                      <ahyp:hlinkClr xmlns:ahyp="http://schemas.microsoft.com/office/drawing/2018/hyperlinkcolor" val="tx"/>
                    </a:ext>
                  </a:extLst>
                </a:hlinkClick>
              </a:rPr>
              <a:t> gtmet.cpamp@ccee.org.br</a:t>
            </a:r>
            <a:r>
              <a:rPr lang="pt-BR">
                <a:latin typeface="Calibri" panose="020F0502020204030204"/>
              </a:rPr>
              <a:t> </a:t>
            </a:r>
          </a:p>
          <a:p>
            <a:pPr marL="742950" lvl="3" indent="-285750" algn="just">
              <a:lnSpc>
                <a:spcPct val="90000"/>
              </a:lnSpc>
              <a:spcBef>
                <a:spcPts val="500"/>
              </a:spcBef>
              <a:spcAft>
                <a:spcPts val="1200"/>
              </a:spcAft>
              <a:buClr>
                <a:srgbClr val="FFC000"/>
              </a:buClr>
              <a:buFont typeface="Wingdings" panose="05000000000000000000" pitchFamily="2" charset="2"/>
              <a:buChar char="ü"/>
              <a:defRPr/>
            </a:pPr>
            <a:endParaRPr lang="pt-BR">
              <a:solidFill>
                <a:srgbClr val="0070C0"/>
              </a:solidFill>
              <a:ea typeface="+mn-lt"/>
              <a:cs typeface="+mn-lt"/>
            </a:endParaRPr>
          </a:p>
          <a:p>
            <a:pPr marL="457200" lvl="3" algn="just">
              <a:lnSpc>
                <a:spcPct val="90000"/>
              </a:lnSpc>
              <a:spcBef>
                <a:spcPts val="500"/>
              </a:spcBef>
              <a:spcAft>
                <a:spcPts val="1200"/>
              </a:spcAft>
              <a:defRPr/>
            </a:pPr>
            <a:endParaRPr lang="pt-BR">
              <a:solidFill>
                <a:srgbClr val="000000"/>
              </a:solidFill>
              <a:latin typeface="Calibri" panose="020F0502020204030204"/>
              <a:cs typeface="Calibri"/>
            </a:endParaRPr>
          </a:p>
          <a:p>
            <a:pPr marL="0" lvl="2" algn="just">
              <a:lnSpc>
                <a:spcPct val="90000"/>
              </a:lnSpc>
              <a:spcBef>
                <a:spcPts val="500"/>
              </a:spcBef>
              <a:spcAft>
                <a:spcPts val="1200"/>
              </a:spcAft>
              <a:buClr>
                <a:srgbClr val="FFC000"/>
              </a:buClr>
              <a:defRPr/>
            </a:pPr>
            <a:br>
              <a:rPr lang="en-US"/>
            </a:br>
            <a:endParaRPr lang="en-US"/>
          </a:p>
        </p:txBody>
      </p:sp>
      <p:pic>
        <p:nvPicPr>
          <p:cNvPr id="1030" name="Picture 6" descr="calendar, time Icon">
            <a:extLst>
              <a:ext uri="{FF2B5EF4-FFF2-40B4-BE49-F238E27FC236}">
                <a16:creationId xmlns:a16="http://schemas.microsoft.com/office/drawing/2014/main" id="{8D2B59F8-1F2A-4354-BAC9-93B8C566DF7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8488" y="5590010"/>
            <a:ext cx="1182042" cy="118204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lustração do conceito de vídeo em grupo Vetor grátis">
            <a:extLst>
              <a:ext uri="{FF2B5EF4-FFF2-40B4-BE49-F238E27FC236}">
                <a16:creationId xmlns:a16="http://schemas.microsoft.com/office/drawing/2014/main" id="{3CC684A8-DE15-4622-8037-38E23686406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39886" y="5482311"/>
            <a:ext cx="1936158" cy="1289741"/>
          </a:xfrm>
          <a:prstGeom prst="rect">
            <a:avLst/>
          </a:prstGeom>
          <a:noFill/>
          <a:extLst>
            <a:ext uri="{909E8E84-426E-40DD-AFC4-6F175D3DCCD1}">
              <a14:hiddenFill xmlns:a14="http://schemas.microsoft.com/office/drawing/2010/main">
                <a:solidFill>
                  <a:srgbClr val="FFFFFF"/>
                </a:solidFill>
              </a14:hiddenFill>
            </a:ext>
          </a:extLst>
        </p:spPr>
      </p:pic>
      <p:sp>
        <p:nvSpPr>
          <p:cNvPr id="9" name="CaixaDeTexto 8">
            <a:extLst>
              <a:ext uri="{FF2B5EF4-FFF2-40B4-BE49-F238E27FC236}">
                <a16:creationId xmlns:a16="http://schemas.microsoft.com/office/drawing/2014/main" id="{16A90EEA-75C1-420F-A51E-4574F11A28CB}"/>
              </a:ext>
            </a:extLst>
          </p:cNvPr>
          <p:cNvSpPr txBox="1"/>
          <p:nvPr/>
        </p:nvSpPr>
        <p:spPr>
          <a:xfrm>
            <a:off x="1870530" y="5862123"/>
            <a:ext cx="7854232" cy="909929"/>
          </a:xfrm>
          <a:prstGeom prst="rect">
            <a:avLst/>
          </a:prstGeom>
          <a:noFill/>
        </p:spPr>
        <p:txBody>
          <a:bodyPr wrap="square">
            <a:spAutoFit/>
          </a:bodyPr>
          <a:lstStyle/>
          <a:p>
            <a:pPr algn="just">
              <a:lnSpc>
                <a:spcPct val="130000"/>
              </a:lnSpc>
              <a:spcAft>
                <a:spcPts val="1200"/>
              </a:spcAft>
            </a:pPr>
            <a:r>
              <a:rPr lang="pt-BR" sz="1400">
                <a:effectLst/>
                <a:latin typeface="Calibri" panose="020F0502020204030204" pitchFamily="34" charset="0"/>
                <a:ea typeface="MS Mincho" panose="02020609040205080304" pitchFamily="49" charset="-128"/>
                <a:cs typeface="Arial" panose="020B0604020202020204" pitchFamily="34" charset="0"/>
              </a:rPr>
              <a:t>¹Ressalta-se que os aprimoramentos aprovados podem ser utilizados de forma imediata para uso oficial pela EPE no planejamento da expansão e no cálculo de Garantia Física, conforme explicitado na Resolução CNPE Nº 22, de 5 de outubro de 2021.</a:t>
            </a:r>
            <a:endParaRPr lang="pt-BR" sz="1200">
              <a:effectLst/>
              <a:latin typeface="Calibri" panose="020F0502020204030204" pitchFamily="34" charset="0"/>
              <a:ea typeface="MS Mincho" panose="02020609040205080304" pitchFamily="49" charset="-128"/>
              <a:cs typeface="Arial" panose="020B0604020202020204" pitchFamily="34" charset="0"/>
            </a:endParaRPr>
          </a:p>
        </p:txBody>
      </p:sp>
    </p:spTree>
    <p:extLst>
      <p:ext uri="{BB962C8B-B14F-4D97-AF65-F5344CB8AC3E}">
        <p14:creationId xmlns:p14="http://schemas.microsoft.com/office/powerpoint/2010/main" val="259887998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Imagem 5">
            <a:extLst>
              <a:ext uri="{FF2B5EF4-FFF2-40B4-BE49-F238E27FC236}">
                <a16:creationId xmlns:a16="http://schemas.microsoft.com/office/drawing/2014/main" id="{5EEDD20C-794D-49F4-89FD-C787DF4ED12C}"/>
              </a:ext>
            </a:extLst>
          </p:cNvPr>
          <p:cNvPicPr>
            <a:picLocks noChangeAspect="1"/>
          </p:cNvPicPr>
          <p:nvPr/>
        </p:nvPicPr>
        <p:blipFill>
          <a:blip r:embed="rId2"/>
          <a:stretch>
            <a:fillRect/>
          </a:stretch>
        </p:blipFill>
        <p:spPr>
          <a:xfrm>
            <a:off x="6531856" y="3430023"/>
            <a:ext cx="5311288" cy="1071694"/>
          </a:xfrm>
          <a:prstGeom prst="rect">
            <a:avLst/>
          </a:prstGeom>
          <a:ln>
            <a:solidFill>
              <a:schemeClr val="accent5">
                <a:lumMod val="50000"/>
              </a:schemeClr>
            </a:solidFill>
          </a:ln>
        </p:spPr>
      </p:pic>
      <p:sp>
        <p:nvSpPr>
          <p:cNvPr id="11" name="Título 2"/>
          <p:cNvSpPr>
            <a:spLocks noGrp="1"/>
          </p:cNvSpPr>
          <p:nvPr>
            <p:ph type="title"/>
          </p:nvPr>
        </p:nvSpPr>
        <p:spPr>
          <a:xfrm>
            <a:off x="498080" y="75808"/>
            <a:ext cx="12284666" cy="397032"/>
          </a:xfrm>
        </p:spPr>
        <p:txBody>
          <a:bodyPr/>
          <a:lstStyle/>
          <a:p>
            <a:r>
              <a:rPr lang="pt-BR" sz="2200"/>
              <a:t>Inconsistência – </a:t>
            </a:r>
            <a:r>
              <a:rPr lang="pt-BR" sz="2000"/>
              <a:t>Arquivo OPERUH.DAT</a:t>
            </a:r>
            <a:endParaRPr lang="pt-BR" sz="2200"/>
          </a:p>
        </p:txBody>
      </p:sp>
      <p:sp>
        <p:nvSpPr>
          <p:cNvPr id="13" name="CaixaDeTexto 12">
            <a:extLst>
              <a:ext uri="{FF2B5EF4-FFF2-40B4-BE49-F238E27FC236}">
                <a16:creationId xmlns:a16="http://schemas.microsoft.com/office/drawing/2014/main" id="{C01ED58F-5718-42AF-BC23-9FECD46EB12A}"/>
              </a:ext>
            </a:extLst>
          </p:cNvPr>
          <p:cNvSpPr txBox="1"/>
          <p:nvPr/>
        </p:nvSpPr>
        <p:spPr>
          <a:xfrm>
            <a:off x="0" y="770177"/>
            <a:ext cx="11906948" cy="1200329"/>
          </a:xfrm>
          <a:prstGeom prst="rect">
            <a:avLst/>
          </a:prstGeom>
          <a:noFill/>
        </p:spPr>
        <p:txBody>
          <a:bodyPr wrap="square" rtlCol="0">
            <a:spAutoFit/>
          </a:bodyPr>
          <a:lstStyle/>
          <a:p>
            <a:pPr marL="742950" lvl="1" indent="-285750" algn="just">
              <a:buFont typeface="Wingdings" panose="05000000000000000000" pitchFamily="2" charset="2"/>
              <a:buChar char="Ø"/>
              <a:defRPr/>
            </a:pPr>
            <a:r>
              <a:rPr lang="pt-BR">
                <a:solidFill>
                  <a:srgbClr val="5B9BD5">
                    <a:lumMod val="50000"/>
                  </a:srgbClr>
                </a:solidFill>
                <a:latin typeface="Calibri" panose="020F0502020204030204"/>
              </a:rPr>
              <a:t>As taxas de variação máxima de aumento e redução de defluência para a UHE Porto Primavera, de 100 m³/s por hora, foram consideradas equivocadamente no deck do dia 01/02/2022. Isto porque estão condicionadas às vazões defluentes entre 3.900 e 4.600 m³/s e o valor previsto para o dia 01/02 foi de 4.900 m³/s. Essa inconsistência impactou apenas o deck do referido dia. </a:t>
            </a:r>
          </a:p>
        </p:txBody>
      </p:sp>
      <p:sp>
        <p:nvSpPr>
          <p:cNvPr id="31" name="CaixaDeTexto 30">
            <a:extLst>
              <a:ext uri="{FF2B5EF4-FFF2-40B4-BE49-F238E27FC236}">
                <a16:creationId xmlns:a16="http://schemas.microsoft.com/office/drawing/2014/main" id="{E3CE520B-050C-4D6E-8E7C-7094168FCD60}"/>
              </a:ext>
            </a:extLst>
          </p:cNvPr>
          <p:cNvSpPr txBox="1"/>
          <p:nvPr/>
        </p:nvSpPr>
        <p:spPr>
          <a:xfrm>
            <a:off x="672967" y="5258648"/>
            <a:ext cx="5122793" cy="369332"/>
          </a:xfrm>
          <a:prstGeom prst="rect">
            <a:avLst/>
          </a:prstGeom>
          <a:noFill/>
        </p:spPr>
        <p:txBody>
          <a:bodyPr wrap="square" rtlCol="0">
            <a:spAutoFit/>
          </a:bodyPr>
          <a:lstStyle/>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pt-BR" sz="1800" b="1" i="0" u="none" strike="noStrike" kern="1200" cap="none" spc="0" normalizeH="0" baseline="0" noProof="0">
                <a:ln>
                  <a:noFill/>
                </a:ln>
                <a:solidFill>
                  <a:srgbClr val="08296C"/>
                </a:solidFill>
                <a:effectLst/>
                <a:uLnTx/>
                <a:uFillTx/>
                <a:latin typeface="Calibri" panose="020F0502020204030204"/>
                <a:ea typeface="+mn-ea"/>
                <a:cs typeface="+mn-cs"/>
              </a:rPr>
              <a:t>Impactos no PLD:</a:t>
            </a:r>
          </a:p>
        </p:txBody>
      </p:sp>
      <p:sp>
        <p:nvSpPr>
          <p:cNvPr id="12" name="CaixaDeTexto 27">
            <a:extLst>
              <a:ext uri="{FF2B5EF4-FFF2-40B4-BE49-F238E27FC236}">
                <a16:creationId xmlns:a16="http://schemas.microsoft.com/office/drawing/2014/main" id="{1776E902-16C6-48DD-BC83-AC7E5FE26BBD}"/>
              </a:ext>
            </a:extLst>
          </p:cNvPr>
          <p:cNvSpPr txBox="1"/>
          <p:nvPr/>
        </p:nvSpPr>
        <p:spPr>
          <a:xfrm>
            <a:off x="651700" y="1992042"/>
            <a:ext cx="3905948" cy="369332"/>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just" defTabSz="914400" rtl="0" eaLnBrk="1" fontAlgn="auto" latinLnBrk="0" hangingPunct="1">
              <a:lnSpc>
                <a:spcPct val="100000"/>
              </a:lnSpc>
              <a:spcBef>
                <a:spcPts val="0"/>
              </a:spcBef>
              <a:spcAft>
                <a:spcPts val="0"/>
              </a:spcAft>
              <a:buClrTx/>
              <a:buSzTx/>
              <a:tabLst/>
              <a:defRPr/>
            </a:pPr>
            <a:r>
              <a:rPr kumimoji="0" lang="pt-BR" sz="1800" b="1" i="0" u="none" strike="noStrike" kern="1200" cap="none" spc="0" normalizeH="0" baseline="0" noProof="0">
                <a:ln>
                  <a:noFill/>
                </a:ln>
                <a:solidFill>
                  <a:srgbClr val="08296C"/>
                </a:solidFill>
                <a:effectLst/>
                <a:uLnTx/>
                <a:uFillTx/>
                <a:latin typeface="Calibri" panose="020F0502020204030204"/>
                <a:ea typeface="+mn-ea"/>
                <a:cs typeface="+mn-cs"/>
              </a:rPr>
              <a:t>Deck do dia 01/02/2022</a:t>
            </a:r>
          </a:p>
        </p:txBody>
      </p:sp>
      <p:sp>
        <p:nvSpPr>
          <p:cNvPr id="14" name="CaixaDeTexto 27">
            <a:extLst>
              <a:ext uri="{FF2B5EF4-FFF2-40B4-BE49-F238E27FC236}">
                <a16:creationId xmlns:a16="http://schemas.microsoft.com/office/drawing/2014/main" id="{DD28828B-820C-4925-8525-27F3AD6FCB3C}"/>
              </a:ext>
            </a:extLst>
          </p:cNvPr>
          <p:cNvSpPr txBox="1"/>
          <p:nvPr/>
        </p:nvSpPr>
        <p:spPr>
          <a:xfrm>
            <a:off x="1504370" y="2361374"/>
            <a:ext cx="1716897" cy="369332"/>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just" defTabSz="914400" rtl="0" eaLnBrk="1" fontAlgn="auto" latinLnBrk="0" hangingPunct="1">
              <a:lnSpc>
                <a:spcPct val="100000"/>
              </a:lnSpc>
              <a:spcBef>
                <a:spcPts val="0"/>
              </a:spcBef>
              <a:spcAft>
                <a:spcPts val="0"/>
              </a:spcAft>
              <a:buClrTx/>
              <a:buSzTx/>
              <a:tabLst/>
              <a:defRPr/>
            </a:pPr>
            <a:r>
              <a:rPr lang="pt-BR" b="1">
                <a:latin typeface="Calibri" panose="020F0502020204030204"/>
              </a:rPr>
              <a:t>OPERUH.DAT</a:t>
            </a:r>
            <a:endParaRPr kumimoji="0" lang="pt-BR" sz="1800" b="1" i="0" u="none" strike="noStrike" kern="1200" cap="none" spc="0" normalizeH="0" baseline="0" noProof="0">
              <a:ln>
                <a:noFill/>
              </a:ln>
              <a:effectLst/>
              <a:uLnTx/>
              <a:uFillTx/>
              <a:latin typeface="Calibri" panose="020F0502020204030204"/>
              <a:ea typeface="+mn-ea"/>
              <a:cs typeface="+mn-cs"/>
            </a:endParaRPr>
          </a:p>
        </p:txBody>
      </p:sp>
      <p:sp>
        <p:nvSpPr>
          <p:cNvPr id="17" name="CaixaDeTexto 27">
            <a:extLst>
              <a:ext uri="{FF2B5EF4-FFF2-40B4-BE49-F238E27FC236}">
                <a16:creationId xmlns:a16="http://schemas.microsoft.com/office/drawing/2014/main" id="{19505369-9BCC-44A2-BB32-2D73B639AF3E}"/>
              </a:ext>
            </a:extLst>
          </p:cNvPr>
          <p:cNvSpPr txBox="1"/>
          <p:nvPr/>
        </p:nvSpPr>
        <p:spPr>
          <a:xfrm>
            <a:off x="677100" y="2693928"/>
            <a:ext cx="1716897" cy="369332"/>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just" defTabSz="914400" rtl="0" eaLnBrk="1" fontAlgn="auto" latinLnBrk="0" hangingPunct="1">
              <a:lnSpc>
                <a:spcPct val="100000"/>
              </a:lnSpc>
              <a:spcBef>
                <a:spcPts val="0"/>
              </a:spcBef>
              <a:spcAft>
                <a:spcPts val="0"/>
              </a:spcAft>
              <a:buClrTx/>
              <a:buSzTx/>
              <a:tabLst/>
              <a:defRPr/>
            </a:pPr>
            <a:r>
              <a:rPr lang="pt-BR" b="1">
                <a:solidFill>
                  <a:schemeClr val="accent5">
                    <a:lumMod val="50000"/>
                  </a:schemeClr>
                </a:solidFill>
                <a:latin typeface="Calibri" panose="020F0502020204030204"/>
              </a:rPr>
              <a:t>O</a:t>
            </a:r>
            <a:r>
              <a:rPr kumimoji="0" lang="pt-BR" sz="1800" b="1" i="0" u="none" strike="noStrike" kern="1200" cap="none" spc="0" normalizeH="0" baseline="0" noProof="0" err="1">
                <a:ln>
                  <a:noFill/>
                </a:ln>
                <a:solidFill>
                  <a:schemeClr val="accent5">
                    <a:lumMod val="50000"/>
                  </a:schemeClr>
                </a:solidFill>
                <a:effectLst/>
                <a:uLnTx/>
                <a:uFillTx/>
                <a:latin typeface="Calibri" panose="020F0502020204030204"/>
                <a:ea typeface="+mn-ea"/>
                <a:cs typeface="+mn-cs"/>
              </a:rPr>
              <a:t>ficial</a:t>
            </a:r>
            <a:endParaRPr kumimoji="0" lang="pt-BR" sz="1800" b="1" i="0" u="none" strike="noStrike" kern="1200" cap="none" spc="0" normalizeH="0" baseline="0" noProof="0">
              <a:ln>
                <a:noFill/>
              </a:ln>
              <a:solidFill>
                <a:schemeClr val="accent5">
                  <a:lumMod val="50000"/>
                </a:schemeClr>
              </a:solidFill>
              <a:effectLst/>
              <a:uLnTx/>
              <a:uFillTx/>
              <a:latin typeface="Calibri" panose="020F0502020204030204"/>
              <a:ea typeface="+mn-ea"/>
              <a:cs typeface="+mn-cs"/>
            </a:endParaRPr>
          </a:p>
        </p:txBody>
      </p:sp>
      <p:sp>
        <p:nvSpPr>
          <p:cNvPr id="18" name="CaixaDeTexto 27">
            <a:extLst>
              <a:ext uri="{FF2B5EF4-FFF2-40B4-BE49-F238E27FC236}">
                <a16:creationId xmlns:a16="http://schemas.microsoft.com/office/drawing/2014/main" id="{16882DC3-180D-4764-B068-A8BFA85A7279}"/>
              </a:ext>
            </a:extLst>
          </p:cNvPr>
          <p:cNvSpPr txBox="1"/>
          <p:nvPr/>
        </p:nvSpPr>
        <p:spPr>
          <a:xfrm>
            <a:off x="6531856" y="2693928"/>
            <a:ext cx="1716897" cy="369332"/>
          </a:xfrm>
          <a:prstGeom prst="rect">
            <a:avLst/>
          </a:prstGeom>
          <a:noFill/>
        </p:spPr>
        <p:txBody>
          <a:bodyPr wrap="square" rtlCol="0">
            <a:spAutoFit/>
          </a:bodyPr>
          <a:ls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just" defTabSz="914400" rtl="0" eaLnBrk="1" fontAlgn="auto" latinLnBrk="0" hangingPunct="1">
              <a:lnSpc>
                <a:spcPct val="100000"/>
              </a:lnSpc>
              <a:spcBef>
                <a:spcPts val="0"/>
              </a:spcBef>
              <a:spcAft>
                <a:spcPts val="0"/>
              </a:spcAft>
              <a:buClrTx/>
              <a:buSzTx/>
              <a:tabLst/>
              <a:defRPr/>
            </a:pPr>
            <a:r>
              <a:rPr lang="pt-BR" b="1">
                <a:solidFill>
                  <a:schemeClr val="accent5">
                    <a:lumMod val="50000"/>
                  </a:schemeClr>
                </a:solidFill>
                <a:latin typeface="Calibri" panose="020F0502020204030204"/>
              </a:rPr>
              <a:t>A</a:t>
            </a:r>
            <a:r>
              <a:rPr kumimoji="0" lang="pt-BR" sz="1800" b="1" i="0" u="none" strike="noStrike" kern="1200" cap="none" spc="0" normalizeH="0" baseline="0" noProof="0">
                <a:ln>
                  <a:noFill/>
                </a:ln>
                <a:solidFill>
                  <a:schemeClr val="accent5">
                    <a:lumMod val="50000"/>
                  </a:schemeClr>
                </a:solidFill>
                <a:effectLst/>
                <a:uLnTx/>
                <a:uFillTx/>
                <a:latin typeface="Calibri" panose="020F0502020204030204"/>
                <a:ea typeface="+mn-ea"/>
                <a:cs typeface="+mn-cs"/>
              </a:rPr>
              <a:t>justado</a:t>
            </a:r>
          </a:p>
        </p:txBody>
      </p:sp>
      <p:sp>
        <p:nvSpPr>
          <p:cNvPr id="21" name="Retângulo 20">
            <a:extLst>
              <a:ext uri="{FF2B5EF4-FFF2-40B4-BE49-F238E27FC236}">
                <a16:creationId xmlns:a16="http://schemas.microsoft.com/office/drawing/2014/main" id="{5D926148-2B46-451B-974F-7822927EBA28}"/>
              </a:ext>
            </a:extLst>
          </p:cNvPr>
          <p:cNvSpPr/>
          <p:nvPr/>
        </p:nvSpPr>
        <p:spPr>
          <a:xfrm>
            <a:off x="6531855" y="3429000"/>
            <a:ext cx="108557" cy="1071694"/>
          </a:xfrm>
          <a:prstGeom prst="rect">
            <a:avLst/>
          </a:prstGeom>
          <a:solidFill>
            <a:srgbClr val="9DC3E6">
              <a:alpha val="4117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9" name="Imagem 8">
            <a:extLst>
              <a:ext uri="{FF2B5EF4-FFF2-40B4-BE49-F238E27FC236}">
                <a16:creationId xmlns:a16="http://schemas.microsoft.com/office/drawing/2014/main" id="{11AB4D71-74AD-4525-A044-A9C5064768FE}"/>
              </a:ext>
            </a:extLst>
          </p:cNvPr>
          <p:cNvPicPr>
            <a:picLocks noChangeAspect="1"/>
          </p:cNvPicPr>
          <p:nvPr/>
        </p:nvPicPr>
        <p:blipFill>
          <a:blip r:embed="rId3"/>
          <a:stretch>
            <a:fillRect/>
          </a:stretch>
        </p:blipFill>
        <p:spPr>
          <a:xfrm>
            <a:off x="677100" y="3470467"/>
            <a:ext cx="5202731" cy="895660"/>
          </a:xfrm>
          <a:prstGeom prst="rect">
            <a:avLst/>
          </a:prstGeom>
          <a:ln>
            <a:solidFill>
              <a:schemeClr val="accent5">
                <a:lumMod val="50000"/>
              </a:schemeClr>
            </a:solidFill>
          </a:ln>
        </p:spPr>
      </p:pic>
      <p:sp>
        <p:nvSpPr>
          <p:cNvPr id="23" name="Retângulo 22">
            <a:extLst>
              <a:ext uri="{FF2B5EF4-FFF2-40B4-BE49-F238E27FC236}">
                <a16:creationId xmlns:a16="http://schemas.microsoft.com/office/drawing/2014/main" id="{B6CF99BC-29CC-4106-946D-031652F31A80}"/>
              </a:ext>
            </a:extLst>
          </p:cNvPr>
          <p:cNvSpPr/>
          <p:nvPr/>
        </p:nvSpPr>
        <p:spPr>
          <a:xfrm>
            <a:off x="672967" y="3470467"/>
            <a:ext cx="76658" cy="895660"/>
          </a:xfrm>
          <a:prstGeom prst="rect">
            <a:avLst/>
          </a:prstGeom>
          <a:solidFill>
            <a:srgbClr val="9DC3E6">
              <a:alpha val="4117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5" name="Imagem 24">
            <a:extLst>
              <a:ext uri="{FF2B5EF4-FFF2-40B4-BE49-F238E27FC236}">
                <a16:creationId xmlns:a16="http://schemas.microsoft.com/office/drawing/2014/main" id="{C8F44F17-4129-4E04-B463-17C81511A93F}"/>
              </a:ext>
            </a:extLst>
          </p:cNvPr>
          <p:cNvPicPr>
            <a:picLocks noChangeAspect="1"/>
          </p:cNvPicPr>
          <p:nvPr/>
        </p:nvPicPr>
        <p:blipFill>
          <a:blip r:embed="rId4"/>
          <a:stretch>
            <a:fillRect/>
          </a:stretch>
        </p:blipFill>
        <p:spPr>
          <a:xfrm>
            <a:off x="672967" y="5676092"/>
            <a:ext cx="4962289" cy="565484"/>
          </a:xfrm>
          <a:prstGeom prst="rect">
            <a:avLst/>
          </a:prstGeom>
        </p:spPr>
      </p:pic>
      <p:pic>
        <p:nvPicPr>
          <p:cNvPr id="27" name="Imagem 26">
            <a:extLst>
              <a:ext uri="{FF2B5EF4-FFF2-40B4-BE49-F238E27FC236}">
                <a16:creationId xmlns:a16="http://schemas.microsoft.com/office/drawing/2014/main" id="{2E531C5F-A799-4E57-8C21-A9BA3EBC3F46}"/>
              </a:ext>
            </a:extLst>
          </p:cNvPr>
          <p:cNvPicPr>
            <a:picLocks noChangeAspect="1"/>
          </p:cNvPicPr>
          <p:nvPr/>
        </p:nvPicPr>
        <p:blipFill>
          <a:blip r:embed="rId4"/>
          <a:stretch>
            <a:fillRect/>
          </a:stretch>
        </p:blipFill>
        <p:spPr>
          <a:xfrm>
            <a:off x="6531855" y="5676092"/>
            <a:ext cx="4962289" cy="565484"/>
          </a:xfrm>
          <a:prstGeom prst="rect">
            <a:avLst/>
          </a:prstGeom>
        </p:spPr>
      </p:pic>
      <p:sp>
        <p:nvSpPr>
          <p:cNvPr id="15" name="Estrela: 5 Pontas 14">
            <a:extLst>
              <a:ext uri="{FF2B5EF4-FFF2-40B4-BE49-F238E27FC236}">
                <a16:creationId xmlns:a16="http://schemas.microsoft.com/office/drawing/2014/main" id="{79520FEA-3113-4BE5-BABD-DD7B580C6821}"/>
              </a:ext>
            </a:extLst>
          </p:cNvPr>
          <p:cNvSpPr/>
          <p:nvPr/>
        </p:nvSpPr>
        <p:spPr>
          <a:xfrm>
            <a:off x="3253839" y="249382"/>
            <a:ext cx="6258296" cy="6056415"/>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6" name="Estrela: 5 Pontas 15">
            <a:extLst>
              <a:ext uri="{FF2B5EF4-FFF2-40B4-BE49-F238E27FC236}">
                <a16:creationId xmlns:a16="http://schemas.microsoft.com/office/drawing/2014/main" id="{F6D5DBB5-D2A3-409F-8389-9DFED2B5C238}"/>
              </a:ext>
            </a:extLst>
          </p:cNvPr>
          <p:cNvSpPr/>
          <p:nvPr/>
        </p:nvSpPr>
        <p:spPr>
          <a:xfrm>
            <a:off x="2576051" y="985171"/>
            <a:ext cx="6548284" cy="559066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83996159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pt-BR"/>
              <a:t>Agenda</a:t>
            </a:r>
          </a:p>
        </p:txBody>
      </p:sp>
      <p:sp>
        <p:nvSpPr>
          <p:cNvPr id="5" name="Espaço Reservado para Conteúdo 4"/>
          <p:cNvSpPr>
            <a:spLocks noGrp="1"/>
          </p:cNvSpPr>
          <p:nvPr>
            <p:ph idx="1"/>
          </p:nvPr>
        </p:nvSpPr>
        <p:spPr>
          <a:xfrm>
            <a:off x="659312" y="637099"/>
            <a:ext cx="10655300" cy="5590664"/>
          </a:xfrm>
        </p:spPr>
        <p:txBody>
          <a:bodyPr/>
          <a:lstStyle/>
          <a:p>
            <a:pPr>
              <a:spcBef>
                <a:spcPts val="600"/>
              </a:spcBef>
            </a:pPr>
            <a:r>
              <a:rPr lang="pt-BR" sz="2000">
                <a:solidFill>
                  <a:schemeClr val="bg2">
                    <a:lumMod val="50000"/>
                  </a:schemeClr>
                </a:solidFill>
              </a:rPr>
              <a:t>Pontos de Destaque</a:t>
            </a:r>
          </a:p>
          <a:p>
            <a:pPr>
              <a:spcBef>
                <a:spcPts val="600"/>
              </a:spcBef>
            </a:pPr>
            <a:r>
              <a:rPr lang="pt-BR" sz="2000"/>
              <a:t>Análise do comportamento do PLD de abril de 2022</a:t>
            </a:r>
          </a:p>
          <a:p>
            <a:pPr lvl="1">
              <a:spcBef>
                <a:spcPts val="600"/>
              </a:spcBef>
            </a:pPr>
            <a:r>
              <a:rPr lang="pt-BR" sz="2000">
                <a:solidFill>
                  <a:schemeClr val="bg2">
                    <a:lumMod val="50000"/>
                  </a:schemeClr>
                </a:solidFill>
              </a:rPr>
              <a:t>Cenário </a:t>
            </a:r>
            <a:r>
              <a:rPr lang="pt-BR" sz="2000" err="1">
                <a:solidFill>
                  <a:schemeClr val="bg2">
                    <a:lumMod val="50000"/>
                  </a:schemeClr>
                </a:solidFill>
              </a:rPr>
              <a:t>Hidrometeorológico</a:t>
            </a:r>
            <a:endParaRPr lang="pt-BR" sz="2000">
              <a:solidFill>
                <a:schemeClr val="bg2">
                  <a:lumMod val="50000"/>
                </a:schemeClr>
              </a:solidFill>
            </a:endParaRPr>
          </a:p>
          <a:p>
            <a:pPr lvl="1">
              <a:spcBef>
                <a:spcPts val="600"/>
              </a:spcBef>
            </a:pPr>
            <a:r>
              <a:rPr lang="pt-BR" sz="2000">
                <a:solidFill>
                  <a:schemeClr val="bg2">
                    <a:lumMod val="50000"/>
                  </a:schemeClr>
                </a:solidFill>
              </a:rPr>
              <a:t>Análise e Acompanhamento da Carga</a:t>
            </a:r>
          </a:p>
          <a:p>
            <a:pPr lvl="1">
              <a:spcBef>
                <a:spcPts val="600"/>
              </a:spcBef>
            </a:pPr>
            <a:r>
              <a:rPr lang="pt-BR" sz="2000">
                <a:solidFill>
                  <a:schemeClr val="tx1">
                    <a:lumMod val="50000"/>
                    <a:lumOff val="50000"/>
                  </a:schemeClr>
                </a:solidFill>
              </a:rPr>
              <a:t>Previsibilidade para o cálculo do PLD</a:t>
            </a:r>
          </a:p>
          <a:p>
            <a:pPr lvl="1">
              <a:spcBef>
                <a:spcPts val="600"/>
              </a:spcBef>
            </a:pPr>
            <a:r>
              <a:rPr lang="pt-BR" sz="2000">
                <a:solidFill>
                  <a:schemeClr val="tx1">
                    <a:lumMod val="50000"/>
                    <a:lumOff val="50000"/>
                  </a:schemeClr>
                </a:solidFill>
              </a:rPr>
              <a:t>Histórico do PLD</a:t>
            </a:r>
          </a:p>
          <a:p>
            <a:pPr lvl="1">
              <a:spcBef>
                <a:spcPts val="600"/>
              </a:spcBef>
            </a:pPr>
            <a:r>
              <a:rPr lang="pt-BR" sz="2000">
                <a:solidFill>
                  <a:schemeClr val="tx1">
                    <a:lumMod val="50000"/>
                    <a:lumOff val="50000"/>
                  </a:schemeClr>
                </a:solidFill>
              </a:rPr>
              <a:t>DECOMP</a:t>
            </a:r>
          </a:p>
          <a:p>
            <a:pPr lvl="1">
              <a:spcBef>
                <a:spcPts val="600"/>
              </a:spcBef>
            </a:pPr>
            <a:r>
              <a:rPr lang="pt-BR" sz="2000">
                <a:solidFill>
                  <a:schemeClr val="tx1">
                    <a:lumMod val="50000"/>
                    <a:lumOff val="50000"/>
                  </a:schemeClr>
                </a:solidFill>
              </a:rPr>
              <a:t>DESSEM</a:t>
            </a:r>
          </a:p>
          <a:p>
            <a:pPr marL="228600" lvl="1">
              <a:spcBef>
                <a:spcPts val="600"/>
              </a:spcBef>
            </a:pPr>
            <a:r>
              <a:rPr lang="pt-BR" sz="2000" b="1">
                <a:solidFill>
                  <a:schemeClr val="bg2">
                    <a:lumMod val="50000"/>
                  </a:schemeClr>
                </a:solidFill>
              </a:rPr>
              <a:t>Projeção do PLD</a:t>
            </a:r>
          </a:p>
          <a:p>
            <a:pPr lvl="1">
              <a:spcBef>
                <a:spcPts val="600"/>
              </a:spcBef>
            </a:pPr>
            <a:r>
              <a:rPr lang="pt-BR" sz="2000">
                <a:solidFill>
                  <a:schemeClr val="bg2">
                    <a:lumMod val="50000"/>
                  </a:schemeClr>
                </a:solidFill>
              </a:rPr>
              <a:t>Metodologia de Projeção da ENA</a:t>
            </a:r>
          </a:p>
          <a:p>
            <a:pPr lvl="1">
              <a:spcBef>
                <a:spcPts val="600"/>
              </a:spcBef>
            </a:pPr>
            <a:r>
              <a:rPr lang="pt-BR" sz="2000">
                <a:solidFill>
                  <a:schemeClr val="bg2">
                    <a:lumMod val="50000"/>
                  </a:schemeClr>
                </a:solidFill>
              </a:rPr>
              <a:t>Resultados da Projeção do PLD Preliminar de Abril de 2022</a:t>
            </a:r>
          </a:p>
          <a:p>
            <a:pPr>
              <a:spcBef>
                <a:spcPts val="600"/>
              </a:spcBef>
            </a:pPr>
            <a:r>
              <a:rPr lang="pt-BR" sz="2000">
                <a:solidFill>
                  <a:schemeClr val="bg2">
                    <a:lumMod val="50000"/>
                  </a:schemeClr>
                </a:solidFill>
              </a:rPr>
              <a:t>Próximos Encontros do PLD</a:t>
            </a:r>
          </a:p>
        </p:txBody>
      </p:sp>
      <p:sp>
        <p:nvSpPr>
          <p:cNvPr id="6" name="Estrela: 5 Pontas 5">
            <a:extLst>
              <a:ext uri="{FF2B5EF4-FFF2-40B4-BE49-F238E27FC236}">
                <a16:creationId xmlns:a16="http://schemas.microsoft.com/office/drawing/2014/main" id="{5F92E3A0-019B-4DDC-8EB5-DD983A081E75}"/>
              </a:ext>
            </a:extLst>
          </p:cNvPr>
          <p:cNvSpPr/>
          <p:nvPr/>
        </p:nvSpPr>
        <p:spPr>
          <a:xfrm>
            <a:off x="2576051" y="985171"/>
            <a:ext cx="6548284" cy="559066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66066477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 name="Imagem 9">
            <a:extLst>
              <a:ext uri="{FF2B5EF4-FFF2-40B4-BE49-F238E27FC236}">
                <a16:creationId xmlns:a16="http://schemas.microsoft.com/office/drawing/2014/main" id="{C4C2D5A1-3BB1-489A-B90C-A3D9C87BAF92}"/>
              </a:ext>
            </a:extLst>
          </p:cNvPr>
          <p:cNvPicPr>
            <a:picLocks noChangeAspect="1"/>
          </p:cNvPicPr>
          <p:nvPr/>
        </p:nvPicPr>
        <p:blipFill>
          <a:blip r:embed="rId2"/>
          <a:stretch>
            <a:fillRect/>
          </a:stretch>
        </p:blipFill>
        <p:spPr>
          <a:xfrm>
            <a:off x="8934653" y="1293010"/>
            <a:ext cx="3141394" cy="2642022"/>
          </a:xfrm>
          <a:prstGeom prst="rect">
            <a:avLst/>
          </a:prstGeom>
        </p:spPr>
      </p:pic>
      <p:sp>
        <p:nvSpPr>
          <p:cNvPr id="2" name="Título 1">
            <a:extLst>
              <a:ext uri="{FF2B5EF4-FFF2-40B4-BE49-F238E27FC236}">
                <a16:creationId xmlns:a16="http://schemas.microsoft.com/office/drawing/2014/main" id="{EDD766FD-BFD7-4CF8-BC84-83F9CA7AA5B9}"/>
              </a:ext>
            </a:extLst>
          </p:cNvPr>
          <p:cNvSpPr>
            <a:spLocks noGrp="1"/>
          </p:cNvSpPr>
          <p:nvPr>
            <p:ph type="title"/>
          </p:nvPr>
        </p:nvSpPr>
        <p:spPr/>
        <p:txBody>
          <a:bodyPr/>
          <a:lstStyle/>
          <a:p>
            <a:r>
              <a:rPr lang="pt-BR"/>
              <a:t>Recuperação dos Custos Fixos da UTE William </a:t>
            </a:r>
            <a:r>
              <a:rPr lang="pt-BR" err="1"/>
              <a:t>Arjona</a:t>
            </a:r>
            <a:r>
              <a:rPr lang="pt-BR"/>
              <a:t> (12/</a:t>
            </a:r>
            <a:r>
              <a:rPr lang="pt-BR" err="1"/>
              <a:t>jul</a:t>
            </a:r>
            <a:r>
              <a:rPr lang="pt-BR"/>
              <a:t> a 13/dez)</a:t>
            </a:r>
          </a:p>
        </p:txBody>
      </p:sp>
      <p:sp>
        <p:nvSpPr>
          <p:cNvPr id="4" name="Espaço Reservado para Número de Slide 3">
            <a:extLst>
              <a:ext uri="{FF2B5EF4-FFF2-40B4-BE49-F238E27FC236}">
                <a16:creationId xmlns:a16="http://schemas.microsoft.com/office/drawing/2014/main" id="{03058D4C-DB81-4F05-8B01-C50AA778B934}"/>
              </a:ext>
            </a:extLst>
          </p:cNvPr>
          <p:cNvSpPr>
            <a:spLocks noGrp="1"/>
          </p:cNvSpPr>
          <p:nvPr>
            <p:ph type="sldNum" sz="quarter" idx="4294967295"/>
          </p:nvPr>
        </p:nvSpPr>
        <p:spPr>
          <a:xfrm>
            <a:off x="11304588" y="6284913"/>
            <a:ext cx="887412" cy="423862"/>
          </a:xfrm>
          <a:prstGeom prst="rect">
            <a:avLst/>
          </a:prstGeom>
        </p:spPr>
        <p:txBody>
          <a:bodyPr/>
          <a:lstStyle/>
          <a:p>
            <a:fld id="{96E69268-9C8B-4EBF-A9EE-DC5DC2D48DC3}" type="slidenum">
              <a:rPr lang="en-US" smtClean="0"/>
              <a:pPr/>
              <a:t>92</a:t>
            </a:fld>
            <a:endParaRPr lang="en-US"/>
          </a:p>
        </p:txBody>
      </p:sp>
      <p:sp>
        <p:nvSpPr>
          <p:cNvPr id="15" name="Espaço Reservado para Texto 2">
            <a:extLst>
              <a:ext uri="{FF2B5EF4-FFF2-40B4-BE49-F238E27FC236}">
                <a16:creationId xmlns:a16="http://schemas.microsoft.com/office/drawing/2014/main" id="{071798BD-E4AB-4B72-8C2B-7759B0715BBC}"/>
              </a:ext>
            </a:extLst>
          </p:cNvPr>
          <p:cNvSpPr txBox="1">
            <a:spLocks/>
          </p:cNvSpPr>
          <p:nvPr/>
        </p:nvSpPr>
        <p:spPr>
          <a:xfrm>
            <a:off x="562327" y="817275"/>
            <a:ext cx="8578193" cy="627058"/>
          </a:xfrm>
          <a:prstGeom prst="rect">
            <a:avLst/>
          </a:prstGeom>
          <a:ln w="12700">
            <a:miter lim="400000"/>
          </a:ln>
        </p:spPr>
        <p:txBody>
          <a:bodyPr lIns="26787" tIns="26787" rIns="26787" bIns="26787" anchor="t">
            <a:noAutofit/>
          </a:bodyPr>
          <a:lstStyle>
            <a:lvl1pPr marL="325115" indent="-325115" algn="l" defTabSz="1300460" rtl="0" eaLnBrk="1" latinLnBrk="0" hangingPunct="1">
              <a:lnSpc>
                <a:spcPct val="90000"/>
              </a:lnSpc>
              <a:spcBef>
                <a:spcPts val="1422"/>
              </a:spcBef>
              <a:buFont typeface="Arial" panose="020B0604020202020204" pitchFamily="34" charset="0"/>
              <a:buChar char="•"/>
              <a:defRPr sz="3413" b="0" i="0" u="none" strike="noStrike" kern="1200" cap="none" spc="0" baseline="0" dirty="0">
                <a:ln>
                  <a:noFill/>
                </a:ln>
                <a:solidFill>
                  <a:srgbClr val="08296C"/>
                </a:solidFill>
                <a:uFillTx/>
                <a:latin typeface="Calibri" charset="0"/>
                <a:ea typeface="Calibri" charset="0"/>
                <a:cs typeface="Calibri" charset="0"/>
                <a:sym typeface="Helvetica Light"/>
              </a:defRPr>
            </a:lvl1pPr>
            <a:lvl2pPr marL="975345" indent="-325115" algn="l" defTabSz="1300460" rtl="0" eaLnBrk="1" latinLnBrk="0" hangingPunct="1">
              <a:lnSpc>
                <a:spcPct val="90000"/>
              </a:lnSpc>
              <a:spcBef>
                <a:spcPts val="711"/>
              </a:spcBef>
              <a:buFont typeface="Arial" panose="020B0604020202020204" pitchFamily="34" charset="0"/>
              <a:buChar char="•"/>
              <a:defRPr sz="3413" kern="1200">
                <a:solidFill>
                  <a:schemeClr val="tx1"/>
                </a:solidFill>
                <a:latin typeface="+mn-lt"/>
                <a:ea typeface="+mn-ea"/>
                <a:cs typeface="+mn-cs"/>
              </a:defRPr>
            </a:lvl2pPr>
            <a:lvl3pPr marL="1625575" indent="-325115" algn="l" defTabSz="1300460" rtl="0" eaLnBrk="1" latinLnBrk="0" hangingPunct="1">
              <a:lnSpc>
                <a:spcPct val="90000"/>
              </a:lnSpc>
              <a:spcBef>
                <a:spcPts val="711"/>
              </a:spcBef>
              <a:buFont typeface="Arial" panose="020B0604020202020204" pitchFamily="34" charset="0"/>
              <a:buChar char="•"/>
              <a:defRPr sz="2844" kern="1200">
                <a:solidFill>
                  <a:schemeClr val="tx1"/>
                </a:solidFill>
                <a:latin typeface="+mn-lt"/>
                <a:ea typeface="+mn-ea"/>
                <a:cs typeface="+mn-cs"/>
              </a:defRPr>
            </a:lvl3pPr>
            <a:lvl4pPr marL="227580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4pPr>
            <a:lvl5pPr marL="292603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5pPr>
            <a:lvl6pPr marL="357626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49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72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95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a:lstStyle>
          <a:p>
            <a:r>
              <a:rPr lang="pt-BR" sz="1969" b="1">
                <a:solidFill>
                  <a:schemeClr val="tx1"/>
                </a:solidFill>
              </a:rPr>
              <a:t>Despacho 3.925/2021, de 7 de dezembro da UTE William </a:t>
            </a:r>
            <a:r>
              <a:rPr lang="pt-BR" sz="1969" b="1" err="1">
                <a:solidFill>
                  <a:schemeClr val="tx1"/>
                </a:solidFill>
              </a:rPr>
              <a:t>Arjona</a:t>
            </a:r>
            <a:r>
              <a:rPr lang="pt-BR" sz="1969" b="1">
                <a:solidFill>
                  <a:schemeClr val="tx1"/>
                </a:solidFill>
              </a:rPr>
              <a:t> (177 MW), com CVU aprovado para operação a óleo diesel até 31/12/2021 </a:t>
            </a:r>
          </a:p>
          <a:p>
            <a:pPr marL="0" indent="0">
              <a:buNone/>
            </a:pPr>
            <a:endParaRPr lang="pt-BR" sz="2400"/>
          </a:p>
          <a:p>
            <a:endParaRPr lang="pt-BR" sz="2400"/>
          </a:p>
          <a:p>
            <a:endParaRPr lang="pt-BR" sz="2400"/>
          </a:p>
          <a:p>
            <a:endParaRPr lang="pt-BR" sz="2400"/>
          </a:p>
          <a:p>
            <a:pPr marL="0" indent="0">
              <a:buNone/>
            </a:pPr>
            <a:endParaRPr lang="pt-BR" sz="2400" b="1"/>
          </a:p>
        </p:txBody>
      </p:sp>
      <p:sp>
        <p:nvSpPr>
          <p:cNvPr id="18" name="Retângulo 17">
            <a:extLst>
              <a:ext uri="{FF2B5EF4-FFF2-40B4-BE49-F238E27FC236}">
                <a16:creationId xmlns:a16="http://schemas.microsoft.com/office/drawing/2014/main" id="{FB1899FD-22D8-47FF-8BB2-ACC7224A8737}"/>
              </a:ext>
            </a:extLst>
          </p:cNvPr>
          <p:cNvSpPr/>
          <p:nvPr/>
        </p:nvSpPr>
        <p:spPr>
          <a:xfrm>
            <a:off x="9274838" y="3885751"/>
            <a:ext cx="2676793" cy="525016"/>
          </a:xfrm>
          <a:prstGeom prst="rect">
            <a:avLst/>
          </a:prstGeom>
        </p:spPr>
        <p:txBody>
          <a:bodyPr wrap="square">
            <a:spAutoFit/>
          </a:bodyPr>
          <a:lstStyle/>
          <a:p>
            <a:pPr algn="ctr"/>
            <a:r>
              <a:rPr lang="pt-BR" sz="1406">
                <a:solidFill>
                  <a:srgbClr val="FF0000"/>
                </a:solidFill>
              </a:rPr>
              <a:t>Faltando</a:t>
            </a:r>
            <a:r>
              <a:rPr lang="pt-BR" sz="1406" b="1">
                <a:solidFill>
                  <a:srgbClr val="FF0000"/>
                </a:solidFill>
              </a:rPr>
              <a:t> ≈ 195 dias </a:t>
            </a:r>
            <a:r>
              <a:rPr lang="pt-BR" sz="1406">
                <a:solidFill>
                  <a:srgbClr val="FF0000"/>
                </a:solidFill>
              </a:rPr>
              <a:t>a plena carga para recuperação total dos custos</a:t>
            </a:r>
          </a:p>
        </p:txBody>
      </p:sp>
      <p:pic>
        <p:nvPicPr>
          <p:cNvPr id="5" name="Imagem 4">
            <a:extLst>
              <a:ext uri="{FF2B5EF4-FFF2-40B4-BE49-F238E27FC236}">
                <a16:creationId xmlns:a16="http://schemas.microsoft.com/office/drawing/2014/main" id="{BC338F70-7A10-48D6-8074-D6565C8CB166}"/>
              </a:ext>
            </a:extLst>
          </p:cNvPr>
          <p:cNvPicPr>
            <a:picLocks noChangeAspect="1"/>
          </p:cNvPicPr>
          <p:nvPr/>
        </p:nvPicPr>
        <p:blipFill>
          <a:blip r:embed="rId3"/>
          <a:stretch>
            <a:fillRect/>
          </a:stretch>
        </p:blipFill>
        <p:spPr>
          <a:xfrm>
            <a:off x="671107" y="1703564"/>
            <a:ext cx="8154767" cy="1461259"/>
          </a:xfrm>
          <a:prstGeom prst="rect">
            <a:avLst/>
          </a:prstGeom>
        </p:spPr>
      </p:pic>
      <p:sp>
        <p:nvSpPr>
          <p:cNvPr id="8" name="Estrela: 5 Pontas 7">
            <a:extLst>
              <a:ext uri="{FF2B5EF4-FFF2-40B4-BE49-F238E27FC236}">
                <a16:creationId xmlns:a16="http://schemas.microsoft.com/office/drawing/2014/main" id="{79338FA1-5B75-4930-8226-570A66F56942}"/>
              </a:ext>
            </a:extLst>
          </p:cNvPr>
          <p:cNvSpPr/>
          <p:nvPr/>
        </p:nvSpPr>
        <p:spPr>
          <a:xfrm>
            <a:off x="3279648" y="1036320"/>
            <a:ext cx="6242304" cy="4742688"/>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Estrela: 5 Pontas 8">
            <a:extLst>
              <a:ext uri="{FF2B5EF4-FFF2-40B4-BE49-F238E27FC236}">
                <a16:creationId xmlns:a16="http://schemas.microsoft.com/office/drawing/2014/main" id="{1DE6FC6C-6760-4DFC-821B-3774CAA1A8D5}"/>
              </a:ext>
            </a:extLst>
          </p:cNvPr>
          <p:cNvSpPr/>
          <p:nvPr/>
        </p:nvSpPr>
        <p:spPr>
          <a:xfrm>
            <a:off x="3067664" y="462831"/>
            <a:ext cx="6813755" cy="576493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Estrela: 5 Pontas 10">
            <a:extLst>
              <a:ext uri="{FF2B5EF4-FFF2-40B4-BE49-F238E27FC236}">
                <a16:creationId xmlns:a16="http://schemas.microsoft.com/office/drawing/2014/main" id="{3ECB0957-57B5-4789-9C6D-3F948534A054}"/>
              </a:ext>
            </a:extLst>
          </p:cNvPr>
          <p:cNvSpPr/>
          <p:nvPr/>
        </p:nvSpPr>
        <p:spPr>
          <a:xfrm>
            <a:off x="3253839" y="249382"/>
            <a:ext cx="6258296" cy="6056415"/>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Estrela: 5 Pontas 11">
            <a:extLst>
              <a:ext uri="{FF2B5EF4-FFF2-40B4-BE49-F238E27FC236}">
                <a16:creationId xmlns:a16="http://schemas.microsoft.com/office/drawing/2014/main" id="{450F5418-11E9-4CBC-AD0A-5E934554A73B}"/>
              </a:ext>
            </a:extLst>
          </p:cNvPr>
          <p:cNvSpPr/>
          <p:nvPr/>
        </p:nvSpPr>
        <p:spPr>
          <a:xfrm>
            <a:off x="2576051" y="985171"/>
            <a:ext cx="6548284" cy="559066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405724831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pt-BR"/>
              <a:t>Agenda</a:t>
            </a:r>
          </a:p>
        </p:txBody>
      </p:sp>
      <p:sp>
        <p:nvSpPr>
          <p:cNvPr id="5" name="Espaço Reservado para Conteúdo 4"/>
          <p:cNvSpPr>
            <a:spLocks noGrp="1"/>
          </p:cNvSpPr>
          <p:nvPr>
            <p:ph idx="1"/>
          </p:nvPr>
        </p:nvSpPr>
        <p:spPr>
          <a:xfrm>
            <a:off x="659312" y="637099"/>
            <a:ext cx="10655300" cy="5590664"/>
          </a:xfrm>
        </p:spPr>
        <p:txBody>
          <a:bodyPr/>
          <a:lstStyle/>
          <a:p>
            <a:pPr>
              <a:spcBef>
                <a:spcPts val="600"/>
              </a:spcBef>
            </a:pPr>
            <a:r>
              <a:rPr lang="pt-BR" sz="2000">
                <a:solidFill>
                  <a:schemeClr val="bg2">
                    <a:lumMod val="50000"/>
                  </a:schemeClr>
                </a:solidFill>
              </a:rPr>
              <a:t>Pontos de Destaque</a:t>
            </a:r>
          </a:p>
          <a:p>
            <a:pPr>
              <a:spcBef>
                <a:spcPts val="600"/>
              </a:spcBef>
            </a:pPr>
            <a:r>
              <a:rPr lang="pt-BR" sz="2000">
                <a:solidFill>
                  <a:schemeClr val="tx1">
                    <a:lumMod val="50000"/>
                    <a:lumOff val="50000"/>
                  </a:schemeClr>
                </a:solidFill>
              </a:rPr>
              <a:t>Análise do comportamento do PLD de abril de 2022</a:t>
            </a:r>
          </a:p>
          <a:p>
            <a:pPr lvl="1">
              <a:spcBef>
                <a:spcPts val="600"/>
              </a:spcBef>
            </a:pPr>
            <a:r>
              <a:rPr lang="pt-BR" sz="2000">
                <a:solidFill>
                  <a:schemeClr val="tx1">
                    <a:lumMod val="50000"/>
                    <a:lumOff val="50000"/>
                  </a:schemeClr>
                </a:solidFill>
              </a:rPr>
              <a:t>Cenário </a:t>
            </a:r>
            <a:r>
              <a:rPr lang="pt-BR" sz="2000" err="1">
                <a:solidFill>
                  <a:schemeClr val="tx1">
                    <a:lumMod val="50000"/>
                    <a:lumOff val="50000"/>
                  </a:schemeClr>
                </a:solidFill>
              </a:rPr>
              <a:t>Hidrometeorológico</a:t>
            </a:r>
            <a:endParaRPr lang="pt-BR" sz="2000">
              <a:solidFill>
                <a:schemeClr val="tx1">
                  <a:lumMod val="50000"/>
                  <a:lumOff val="50000"/>
                </a:schemeClr>
              </a:solidFill>
            </a:endParaRPr>
          </a:p>
          <a:p>
            <a:pPr lvl="1">
              <a:spcBef>
                <a:spcPts val="600"/>
              </a:spcBef>
            </a:pPr>
            <a:r>
              <a:rPr lang="pt-BR" sz="2000">
                <a:solidFill>
                  <a:schemeClr val="tx1">
                    <a:lumMod val="50000"/>
                    <a:lumOff val="50000"/>
                  </a:schemeClr>
                </a:solidFill>
              </a:rPr>
              <a:t>Análise e Acompanhamento da Carga</a:t>
            </a:r>
          </a:p>
          <a:p>
            <a:pPr lvl="1">
              <a:spcBef>
                <a:spcPts val="600"/>
              </a:spcBef>
            </a:pPr>
            <a:r>
              <a:rPr lang="pt-BR" sz="2000">
                <a:solidFill>
                  <a:schemeClr val="tx1">
                    <a:lumMod val="50000"/>
                    <a:lumOff val="50000"/>
                  </a:schemeClr>
                </a:solidFill>
              </a:rPr>
              <a:t>Previsibilidade para o cálculo do PLD</a:t>
            </a:r>
          </a:p>
          <a:p>
            <a:pPr lvl="1">
              <a:spcBef>
                <a:spcPts val="600"/>
              </a:spcBef>
            </a:pPr>
            <a:r>
              <a:rPr lang="pt-BR" sz="2000">
                <a:solidFill>
                  <a:schemeClr val="tx1">
                    <a:lumMod val="50000"/>
                    <a:lumOff val="50000"/>
                  </a:schemeClr>
                </a:solidFill>
              </a:rPr>
              <a:t>Histórico do PLD</a:t>
            </a:r>
          </a:p>
          <a:p>
            <a:pPr lvl="1">
              <a:spcBef>
                <a:spcPts val="600"/>
              </a:spcBef>
            </a:pPr>
            <a:r>
              <a:rPr lang="pt-BR" sz="2000">
                <a:solidFill>
                  <a:schemeClr val="tx1">
                    <a:lumMod val="50000"/>
                    <a:lumOff val="50000"/>
                  </a:schemeClr>
                </a:solidFill>
              </a:rPr>
              <a:t>DECOMP</a:t>
            </a:r>
          </a:p>
          <a:p>
            <a:pPr lvl="1">
              <a:spcBef>
                <a:spcPts val="600"/>
              </a:spcBef>
            </a:pPr>
            <a:r>
              <a:rPr lang="pt-BR" sz="2000">
                <a:solidFill>
                  <a:schemeClr val="tx1">
                    <a:lumMod val="50000"/>
                    <a:lumOff val="50000"/>
                  </a:schemeClr>
                </a:solidFill>
              </a:rPr>
              <a:t>DESSEM</a:t>
            </a:r>
          </a:p>
          <a:p>
            <a:pPr marL="228600" lvl="1">
              <a:spcBef>
                <a:spcPts val="600"/>
              </a:spcBef>
            </a:pPr>
            <a:r>
              <a:rPr lang="pt-BR" sz="2000" b="1"/>
              <a:t>Projeção do PLD</a:t>
            </a:r>
          </a:p>
          <a:p>
            <a:pPr lvl="1">
              <a:spcBef>
                <a:spcPts val="600"/>
              </a:spcBef>
            </a:pPr>
            <a:r>
              <a:rPr lang="pt-BR" sz="2000"/>
              <a:t>Metodologia de Projeção da ENA</a:t>
            </a:r>
          </a:p>
          <a:p>
            <a:pPr lvl="1">
              <a:spcBef>
                <a:spcPts val="600"/>
              </a:spcBef>
            </a:pPr>
            <a:r>
              <a:rPr lang="pt-BR" sz="2000">
                <a:solidFill>
                  <a:schemeClr val="bg2">
                    <a:lumMod val="50000"/>
                  </a:schemeClr>
                </a:solidFill>
              </a:rPr>
              <a:t>Resultados da Projeção do PLD Preliminar de Abril de 2022</a:t>
            </a:r>
          </a:p>
          <a:p>
            <a:pPr>
              <a:spcBef>
                <a:spcPts val="600"/>
              </a:spcBef>
            </a:pPr>
            <a:r>
              <a:rPr lang="pt-BR" sz="2000">
                <a:solidFill>
                  <a:schemeClr val="bg2">
                    <a:lumMod val="50000"/>
                  </a:schemeClr>
                </a:solidFill>
              </a:rPr>
              <a:t>Próximos Encontros do PLD</a:t>
            </a:r>
          </a:p>
        </p:txBody>
      </p:sp>
      <p:sp>
        <p:nvSpPr>
          <p:cNvPr id="6" name="Estrela: 5 Pontas 5">
            <a:extLst>
              <a:ext uri="{FF2B5EF4-FFF2-40B4-BE49-F238E27FC236}">
                <a16:creationId xmlns:a16="http://schemas.microsoft.com/office/drawing/2014/main" id="{1CB6B4EF-4E08-42C0-9B3E-7792CE76218E}"/>
              </a:ext>
            </a:extLst>
          </p:cNvPr>
          <p:cNvSpPr/>
          <p:nvPr/>
        </p:nvSpPr>
        <p:spPr>
          <a:xfrm>
            <a:off x="2576051" y="985171"/>
            <a:ext cx="6548284" cy="559066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96105710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pt-BR"/>
              <a:t>Agenda</a:t>
            </a:r>
          </a:p>
        </p:txBody>
      </p:sp>
      <p:sp>
        <p:nvSpPr>
          <p:cNvPr id="5" name="Espaço Reservado para Conteúdo 4"/>
          <p:cNvSpPr>
            <a:spLocks noGrp="1"/>
          </p:cNvSpPr>
          <p:nvPr>
            <p:ph idx="1"/>
          </p:nvPr>
        </p:nvSpPr>
        <p:spPr>
          <a:xfrm>
            <a:off x="659312" y="637099"/>
            <a:ext cx="10655300" cy="5590664"/>
          </a:xfrm>
        </p:spPr>
        <p:txBody>
          <a:bodyPr/>
          <a:lstStyle/>
          <a:p>
            <a:pPr>
              <a:spcBef>
                <a:spcPts val="600"/>
              </a:spcBef>
            </a:pPr>
            <a:r>
              <a:rPr lang="pt-BR" sz="2000">
                <a:solidFill>
                  <a:schemeClr val="bg2">
                    <a:lumMod val="50000"/>
                  </a:schemeClr>
                </a:solidFill>
              </a:rPr>
              <a:t>Pontos de Destaque</a:t>
            </a:r>
          </a:p>
          <a:p>
            <a:pPr>
              <a:spcBef>
                <a:spcPts val="600"/>
              </a:spcBef>
            </a:pPr>
            <a:r>
              <a:rPr lang="pt-BR" sz="2000">
                <a:solidFill>
                  <a:schemeClr val="tx1">
                    <a:lumMod val="50000"/>
                    <a:lumOff val="50000"/>
                  </a:schemeClr>
                </a:solidFill>
              </a:rPr>
              <a:t>Análise do comportamento do PLD de abril de 2022</a:t>
            </a:r>
          </a:p>
          <a:p>
            <a:pPr lvl="1">
              <a:spcBef>
                <a:spcPts val="600"/>
              </a:spcBef>
            </a:pPr>
            <a:r>
              <a:rPr lang="pt-BR" sz="2000">
                <a:solidFill>
                  <a:schemeClr val="tx1">
                    <a:lumMod val="50000"/>
                    <a:lumOff val="50000"/>
                  </a:schemeClr>
                </a:solidFill>
              </a:rPr>
              <a:t>Cenário </a:t>
            </a:r>
            <a:r>
              <a:rPr lang="pt-BR" sz="2000" err="1">
                <a:solidFill>
                  <a:schemeClr val="tx1">
                    <a:lumMod val="50000"/>
                    <a:lumOff val="50000"/>
                  </a:schemeClr>
                </a:solidFill>
              </a:rPr>
              <a:t>Hidrometeorológico</a:t>
            </a:r>
            <a:endParaRPr lang="pt-BR" sz="2000">
              <a:solidFill>
                <a:schemeClr val="tx1">
                  <a:lumMod val="50000"/>
                  <a:lumOff val="50000"/>
                </a:schemeClr>
              </a:solidFill>
            </a:endParaRPr>
          </a:p>
          <a:p>
            <a:pPr lvl="1">
              <a:spcBef>
                <a:spcPts val="600"/>
              </a:spcBef>
            </a:pPr>
            <a:r>
              <a:rPr lang="pt-BR" sz="2000">
                <a:solidFill>
                  <a:schemeClr val="tx1">
                    <a:lumMod val="50000"/>
                    <a:lumOff val="50000"/>
                  </a:schemeClr>
                </a:solidFill>
              </a:rPr>
              <a:t>Análise e Acompanhamento da Carga</a:t>
            </a:r>
          </a:p>
          <a:p>
            <a:pPr lvl="1">
              <a:spcBef>
                <a:spcPts val="600"/>
              </a:spcBef>
            </a:pPr>
            <a:r>
              <a:rPr lang="pt-BR" sz="2000">
                <a:solidFill>
                  <a:schemeClr val="tx1">
                    <a:lumMod val="50000"/>
                    <a:lumOff val="50000"/>
                  </a:schemeClr>
                </a:solidFill>
              </a:rPr>
              <a:t>Previsibilidade para o cálculo do PLD</a:t>
            </a:r>
          </a:p>
          <a:p>
            <a:pPr lvl="1">
              <a:spcBef>
                <a:spcPts val="600"/>
              </a:spcBef>
            </a:pPr>
            <a:r>
              <a:rPr lang="pt-BR" sz="2000">
                <a:solidFill>
                  <a:schemeClr val="tx1">
                    <a:lumMod val="50000"/>
                    <a:lumOff val="50000"/>
                  </a:schemeClr>
                </a:solidFill>
              </a:rPr>
              <a:t>Histórico do PLD</a:t>
            </a:r>
          </a:p>
          <a:p>
            <a:pPr lvl="1">
              <a:spcBef>
                <a:spcPts val="600"/>
              </a:spcBef>
            </a:pPr>
            <a:r>
              <a:rPr lang="pt-BR" sz="2000">
                <a:solidFill>
                  <a:schemeClr val="tx1">
                    <a:lumMod val="50000"/>
                    <a:lumOff val="50000"/>
                  </a:schemeClr>
                </a:solidFill>
              </a:rPr>
              <a:t>DECOMP</a:t>
            </a:r>
          </a:p>
          <a:p>
            <a:pPr lvl="1">
              <a:spcBef>
                <a:spcPts val="600"/>
              </a:spcBef>
            </a:pPr>
            <a:r>
              <a:rPr lang="pt-BR" sz="2000">
                <a:solidFill>
                  <a:schemeClr val="tx1">
                    <a:lumMod val="50000"/>
                    <a:lumOff val="50000"/>
                  </a:schemeClr>
                </a:solidFill>
              </a:rPr>
              <a:t>DESSEM</a:t>
            </a:r>
          </a:p>
          <a:p>
            <a:pPr>
              <a:spcBef>
                <a:spcPts val="600"/>
              </a:spcBef>
            </a:pPr>
            <a:r>
              <a:rPr lang="pt-BR" sz="2000" b="1"/>
              <a:t>Próximos Encontros do PLD</a:t>
            </a:r>
          </a:p>
        </p:txBody>
      </p:sp>
    </p:spTree>
    <p:extLst>
      <p:ext uri="{BB962C8B-B14F-4D97-AF65-F5344CB8AC3E}">
        <p14:creationId xmlns:p14="http://schemas.microsoft.com/office/powerpoint/2010/main" val="403984242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p:cNvPicPr>
          <p:nvPr/>
        </p:nvPicPr>
        <p:blipFill rotWithShape="1">
          <a:blip r:embed="rId2"/>
          <a:srcRect r="15306" b="3110"/>
          <a:stretch/>
        </p:blipFill>
        <p:spPr>
          <a:xfrm>
            <a:off x="608222" y="658328"/>
            <a:ext cx="7679183" cy="6048000"/>
          </a:xfrm>
          <a:prstGeom prst="rect">
            <a:avLst/>
          </a:prstGeom>
          <a:solidFill>
            <a:schemeClr val="bg1">
              <a:lumMod val="75000"/>
            </a:schemeClr>
          </a:solidFill>
        </p:spPr>
      </p:pic>
      <p:sp>
        <p:nvSpPr>
          <p:cNvPr id="40" name="Retângulo 39"/>
          <p:cNvSpPr/>
          <p:nvPr/>
        </p:nvSpPr>
        <p:spPr>
          <a:xfrm>
            <a:off x="7968165" y="3270420"/>
            <a:ext cx="3917547" cy="823815"/>
          </a:xfrm>
          <a:prstGeom prst="rect">
            <a:avLst/>
          </a:prstGeom>
        </p:spPr>
        <p:txBody>
          <a:bodyPr wrap="square">
            <a:spAutoFit/>
          </a:bodyPr>
          <a:lstStyle/>
          <a:p>
            <a:pPr>
              <a:lnSpc>
                <a:spcPct val="130000"/>
              </a:lnSpc>
              <a:spcAft>
                <a:spcPts val="400"/>
              </a:spcAft>
            </a:pPr>
            <a:r>
              <a:rPr lang="pt-BR" sz="1600">
                <a:solidFill>
                  <a:srgbClr val="002060"/>
                </a:solidFill>
              </a:rPr>
              <a:t>Todas as edições serão promovidas às 15h</a:t>
            </a:r>
          </a:p>
          <a:p>
            <a:pPr>
              <a:lnSpc>
                <a:spcPct val="130000"/>
              </a:lnSpc>
            </a:pPr>
            <a:r>
              <a:rPr lang="pt-BR" sz="1600">
                <a:solidFill>
                  <a:srgbClr val="002060"/>
                </a:solidFill>
              </a:rPr>
              <a:t>Local: </a:t>
            </a:r>
            <a:r>
              <a:rPr lang="pt-BR" b="1">
                <a:solidFill>
                  <a:srgbClr val="002060"/>
                </a:solidFill>
              </a:rPr>
              <a:t>Transmissão ao vivo por WEBEX </a:t>
            </a:r>
            <a:endParaRPr lang="pt-BR" sz="1600" b="1">
              <a:solidFill>
                <a:srgbClr val="002060"/>
              </a:solidFill>
            </a:endParaRPr>
          </a:p>
        </p:txBody>
      </p:sp>
      <p:sp>
        <p:nvSpPr>
          <p:cNvPr id="41" name="CaixaDeTexto 40"/>
          <p:cNvSpPr txBox="1"/>
          <p:nvPr/>
        </p:nvSpPr>
        <p:spPr>
          <a:xfrm>
            <a:off x="479030" y="19378"/>
            <a:ext cx="9852325" cy="461665"/>
          </a:xfrm>
          <a:prstGeom prst="rect">
            <a:avLst/>
          </a:prstGeom>
          <a:noFill/>
        </p:spPr>
        <p:txBody>
          <a:bodyPr wrap="square" rtlCol="0">
            <a:spAutoFit/>
          </a:bodyPr>
          <a:lstStyle/>
          <a:p>
            <a:r>
              <a:rPr lang="pt-BR" sz="2400" b="1">
                <a:solidFill>
                  <a:schemeClr val="bg1"/>
                </a:solidFill>
              </a:rPr>
              <a:t>Próximas datas do Encontro do PLD</a:t>
            </a:r>
          </a:p>
        </p:txBody>
      </p:sp>
      <p:sp>
        <p:nvSpPr>
          <p:cNvPr id="50" name="CaixaDeTexto 49"/>
          <p:cNvSpPr txBox="1"/>
          <p:nvPr/>
        </p:nvSpPr>
        <p:spPr>
          <a:xfrm>
            <a:off x="5855469" y="567542"/>
            <a:ext cx="675185" cy="307777"/>
          </a:xfrm>
          <a:prstGeom prst="rect">
            <a:avLst/>
          </a:prstGeom>
          <a:solidFill>
            <a:schemeClr val="accent3"/>
          </a:solidFill>
        </p:spPr>
        <p:txBody>
          <a:bodyPr wrap="none" rtlCol="0" anchor="ctr">
            <a:spAutoFit/>
          </a:bodyPr>
          <a:lstStyle>
            <a:defPPr>
              <a:defRPr lang="pt-BR"/>
            </a:defPPr>
            <a:lvl1pPr>
              <a:defRPr sz="1400">
                <a:solidFill>
                  <a:schemeClr val="bg1"/>
                </a:solidFill>
              </a:defRPr>
            </a:lvl1pPr>
          </a:lstStyle>
          <a:p>
            <a:r>
              <a:rPr lang="pt-BR"/>
              <a:t>03/</a:t>
            </a:r>
            <a:r>
              <a:rPr lang="pt-BR" err="1"/>
              <a:t>jan</a:t>
            </a:r>
            <a:endParaRPr lang="pt-BR"/>
          </a:p>
        </p:txBody>
      </p:sp>
      <p:sp>
        <p:nvSpPr>
          <p:cNvPr id="83" name="CaixaDeTexto 82"/>
          <p:cNvSpPr txBox="1"/>
          <p:nvPr/>
        </p:nvSpPr>
        <p:spPr>
          <a:xfrm>
            <a:off x="3163658" y="1383483"/>
            <a:ext cx="706475" cy="307777"/>
          </a:xfrm>
          <a:prstGeom prst="rect">
            <a:avLst/>
          </a:prstGeom>
          <a:solidFill>
            <a:schemeClr val="accent3"/>
          </a:solidFill>
        </p:spPr>
        <p:txBody>
          <a:bodyPr wrap="none" rtlCol="0" anchor="ctr">
            <a:spAutoFit/>
          </a:bodyPr>
          <a:lstStyle>
            <a:defPPr>
              <a:defRPr lang="pt-BR"/>
            </a:defPPr>
            <a:lvl1pPr>
              <a:defRPr sz="1400">
                <a:solidFill>
                  <a:schemeClr val="bg1"/>
                </a:solidFill>
              </a:defRPr>
            </a:lvl1pPr>
          </a:lstStyle>
          <a:p>
            <a:r>
              <a:rPr lang="pt-BR"/>
              <a:t>17/</a:t>
            </a:r>
            <a:r>
              <a:rPr lang="pt-BR" err="1"/>
              <a:t>nov</a:t>
            </a:r>
            <a:endParaRPr lang="pt-BR"/>
          </a:p>
        </p:txBody>
      </p:sp>
      <p:sp>
        <p:nvSpPr>
          <p:cNvPr id="84" name="CaixaDeTexto 83"/>
          <p:cNvSpPr txBox="1"/>
          <p:nvPr/>
        </p:nvSpPr>
        <p:spPr>
          <a:xfrm>
            <a:off x="4051559" y="568619"/>
            <a:ext cx="706475" cy="307777"/>
          </a:xfrm>
          <a:prstGeom prst="rect">
            <a:avLst/>
          </a:prstGeom>
          <a:solidFill>
            <a:schemeClr val="accent3"/>
          </a:solidFill>
        </p:spPr>
        <p:txBody>
          <a:bodyPr wrap="none" rtlCol="0" anchor="ctr">
            <a:spAutoFit/>
          </a:bodyPr>
          <a:lstStyle>
            <a:defPPr>
              <a:defRPr lang="pt-BR"/>
            </a:defPPr>
            <a:lvl1pPr>
              <a:defRPr sz="1400">
                <a:solidFill>
                  <a:schemeClr val="bg1"/>
                </a:solidFill>
              </a:defRPr>
            </a:lvl1pPr>
          </a:lstStyle>
          <a:p>
            <a:r>
              <a:rPr lang="pt-BR"/>
              <a:t>29/</a:t>
            </a:r>
            <a:r>
              <a:rPr lang="pt-BR" err="1"/>
              <a:t>nov</a:t>
            </a:r>
            <a:endParaRPr lang="pt-BR"/>
          </a:p>
        </p:txBody>
      </p:sp>
      <p:sp>
        <p:nvSpPr>
          <p:cNvPr id="85" name="CaixaDeTexto 84"/>
          <p:cNvSpPr txBox="1"/>
          <p:nvPr/>
        </p:nvSpPr>
        <p:spPr>
          <a:xfrm>
            <a:off x="4956550" y="1383483"/>
            <a:ext cx="689484" cy="307777"/>
          </a:xfrm>
          <a:prstGeom prst="rect">
            <a:avLst/>
          </a:prstGeom>
          <a:solidFill>
            <a:schemeClr val="accent3"/>
          </a:solidFill>
        </p:spPr>
        <p:txBody>
          <a:bodyPr wrap="none" rtlCol="0" anchor="ctr">
            <a:spAutoFit/>
          </a:bodyPr>
          <a:lstStyle>
            <a:defPPr>
              <a:defRPr lang="pt-BR"/>
            </a:defPPr>
            <a:lvl1pPr>
              <a:defRPr sz="1400">
                <a:solidFill>
                  <a:schemeClr val="bg1"/>
                </a:solidFill>
              </a:defRPr>
            </a:lvl1pPr>
          </a:lstStyle>
          <a:p>
            <a:r>
              <a:rPr lang="pt-BR"/>
              <a:t>15/dez</a:t>
            </a:r>
          </a:p>
        </p:txBody>
      </p:sp>
      <p:sp>
        <p:nvSpPr>
          <p:cNvPr id="86" name="CaixaDeTexto 85"/>
          <p:cNvSpPr txBox="1"/>
          <p:nvPr/>
        </p:nvSpPr>
        <p:spPr>
          <a:xfrm>
            <a:off x="2250901" y="568619"/>
            <a:ext cx="706475" cy="307777"/>
          </a:xfrm>
          <a:prstGeom prst="rect">
            <a:avLst/>
          </a:prstGeom>
          <a:solidFill>
            <a:schemeClr val="accent3"/>
          </a:solidFill>
        </p:spPr>
        <p:txBody>
          <a:bodyPr wrap="none" rtlCol="0" anchor="ctr">
            <a:spAutoFit/>
          </a:bodyPr>
          <a:lstStyle>
            <a:defPPr>
              <a:defRPr lang="pt-BR"/>
            </a:defPPr>
            <a:lvl1pPr>
              <a:defRPr sz="1400">
                <a:solidFill>
                  <a:schemeClr val="bg1"/>
                </a:solidFill>
              </a:defRPr>
            </a:lvl1pPr>
          </a:lstStyle>
          <a:p>
            <a:r>
              <a:rPr lang="pt-BR"/>
              <a:t>03/</a:t>
            </a:r>
            <a:r>
              <a:rPr lang="pt-BR" err="1"/>
              <a:t>nov</a:t>
            </a:r>
            <a:endParaRPr lang="pt-BR"/>
          </a:p>
        </p:txBody>
      </p:sp>
      <p:sp>
        <p:nvSpPr>
          <p:cNvPr id="87" name="CaixaDeTexto 86"/>
          <p:cNvSpPr txBox="1"/>
          <p:nvPr/>
        </p:nvSpPr>
        <p:spPr>
          <a:xfrm>
            <a:off x="1410642" y="5791503"/>
            <a:ext cx="1305619" cy="523220"/>
          </a:xfrm>
          <a:prstGeom prst="rect">
            <a:avLst/>
          </a:prstGeom>
          <a:solidFill>
            <a:schemeClr val="bg1"/>
          </a:solidFill>
        </p:spPr>
        <p:txBody>
          <a:bodyPr wrap="square" rtlCol="0">
            <a:spAutoFit/>
          </a:bodyPr>
          <a:lstStyle/>
          <a:p>
            <a:pPr algn="r"/>
            <a:r>
              <a:rPr lang="pt-BR" sz="2800"/>
              <a:t>...</a:t>
            </a:r>
          </a:p>
        </p:txBody>
      </p:sp>
      <p:sp>
        <p:nvSpPr>
          <p:cNvPr id="24" name="CaixaDeTexto 23">
            <a:extLst>
              <a:ext uri="{FF2B5EF4-FFF2-40B4-BE49-F238E27FC236}">
                <a16:creationId xmlns:a16="http://schemas.microsoft.com/office/drawing/2014/main" id="{33A25A91-CBFD-420C-AF3C-EE64A9660693}"/>
              </a:ext>
            </a:extLst>
          </p:cNvPr>
          <p:cNvSpPr txBox="1"/>
          <p:nvPr/>
        </p:nvSpPr>
        <p:spPr>
          <a:xfrm>
            <a:off x="5855469" y="2275224"/>
            <a:ext cx="675185" cy="307777"/>
          </a:xfrm>
          <a:prstGeom prst="rect">
            <a:avLst/>
          </a:prstGeom>
          <a:solidFill>
            <a:schemeClr val="accent3"/>
          </a:solidFill>
        </p:spPr>
        <p:txBody>
          <a:bodyPr wrap="none" rtlCol="0" anchor="ctr">
            <a:spAutoFit/>
          </a:bodyPr>
          <a:lstStyle>
            <a:defPPr>
              <a:defRPr lang="pt-BR"/>
            </a:defPPr>
            <a:lvl1pPr>
              <a:defRPr sz="1400">
                <a:solidFill>
                  <a:schemeClr val="bg1"/>
                </a:solidFill>
              </a:defRPr>
            </a:lvl1pPr>
          </a:lstStyle>
          <a:p>
            <a:r>
              <a:rPr lang="pt-BR"/>
              <a:t>19/</a:t>
            </a:r>
            <a:r>
              <a:rPr lang="pt-BR" err="1"/>
              <a:t>jan</a:t>
            </a:r>
            <a:endParaRPr lang="pt-BR"/>
          </a:p>
        </p:txBody>
      </p:sp>
      <p:sp>
        <p:nvSpPr>
          <p:cNvPr id="25" name="CaixaDeTexto 24">
            <a:extLst>
              <a:ext uri="{FF2B5EF4-FFF2-40B4-BE49-F238E27FC236}">
                <a16:creationId xmlns:a16="http://schemas.microsoft.com/office/drawing/2014/main" id="{8B3E0BA1-85AE-4C47-94AF-BDD8598188AD}"/>
              </a:ext>
            </a:extLst>
          </p:cNvPr>
          <p:cNvSpPr txBox="1"/>
          <p:nvPr/>
        </p:nvSpPr>
        <p:spPr>
          <a:xfrm>
            <a:off x="3163658" y="3066781"/>
            <a:ext cx="728084" cy="307777"/>
          </a:xfrm>
          <a:prstGeom prst="rect">
            <a:avLst/>
          </a:prstGeom>
          <a:noFill/>
        </p:spPr>
        <p:txBody>
          <a:bodyPr wrap="none" rtlCol="0" anchor="ctr">
            <a:spAutoFit/>
          </a:bodyPr>
          <a:lstStyle>
            <a:defPPr>
              <a:defRPr lang="pt-BR"/>
            </a:defPPr>
            <a:lvl1pPr>
              <a:defRPr sz="1400"/>
            </a:lvl1pPr>
          </a:lstStyle>
          <a:p>
            <a:r>
              <a:rPr lang="pt-BR">
                <a:solidFill>
                  <a:schemeClr val="bg1"/>
                </a:solidFill>
              </a:rPr>
              <a:t>03/mar</a:t>
            </a:r>
          </a:p>
        </p:txBody>
      </p:sp>
      <p:sp>
        <p:nvSpPr>
          <p:cNvPr id="26" name="CaixaDeTexto 25">
            <a:extLst>
              <a:ext uri="{FF2B5EF4-FFF2-40B4-BE49-F238E27FC236}">
                <a16:creationId xmlns:a16="http://schemas.microsoft.com/office/drawing/2014/main" id="{1F66FEBF-01DB-40F6-866C-BDCA851C1F5B}"/>
              </a:ext>
            </a:extLst>
          </p:cNvPr>
          <p:cNvSpPr txBox="1"/>
          <p:nvPr/>
        </p:nvSpPr>
        <p:spPr>
          <a:xfrm>
            <a:off x="4051559" y="2227533"/>
            <a:ext cx="656975" cy="307777"/>
          </a:xfrm>
          <a:prstGeom prst="rect">
            <a:avLst/>
          </a:prstGeom>
          <a:solidFill>
            <a:schemeClr val="accent3"/>
          </a:solidFill>
        </p:spPr>
        <p:txBody>
          <a:bodyPr wrap="none" rtlCol="0" anchor="ctr">
            <a:spAutoFit/>
          </a:bodyPr>
          <a:lstStyle>
            <a:defPPr>
              <a:defRPr lang="pt-BR"/>
            </a:defPPr>
            <a:lvl1pPr>
              <a:defRPr sz="1400">
                <a:solidFill>
                  <a:schemeClr val="bg1"/>
                </a:solidFill>
              </a:defRPr>
            </a:lvl1pPr>
          </a:lstStyle>
          <a:p>
            <a:r>
              <a:rPr lang="pt-BR"/>
              <a:t>16/</a:t>
            </a:r>
            <a:r>
              <a:rPr lang="pt-BR" err="1"/>
              <a:t>fev</a:t>
            </a:r>
            <a:endParaRPr lang="pt-BR"/>
          </a:p>
        </p:txBody>
      </p:sp>
      <p:sp>
        <p:nvSpPr>
          <p:cNvPr id="27" name="CaixaDeTexto 26">
            <a:extLst>
              <a:ext uri="{FF2B5EF4-FFF2-40B4-BE49-F238E27FC236}">
                <a16:creationId xmlns:a16="http://schemas.microsoft.com/office/drawing/2014/main" id="{8D9E9733-1C15-4EDF-8E11-BC0768789D48}"/>
              </a:ext>
            </a:extLst>
          </p:cNvPr>
          <p:cNvSpPr txBox="1"/>
          <p:nvPr/>
        </p:nvSpPr>
        <p:spPr>
          <a:xfrm>
            <a:off x="4956550" y="3066781"/>
            <a:ext cx="660758" cy="307777"/>
          </a:xfrm>
          <a:prstGeom prst="rect">
            <a:avLst/>
          </a:prstGeom>
          <a:solidFill>
            <a:schemeClr val="accent3"/>
          </a:solidFill>
        </p:spPr>
        <p:txBody>
          <a:bodyPr wrap="none" rtlCol="0" anchor="ctr">
            <a:spAutoFit/>
          </a:bodyPr>
          <a:lstStyle>
            <a:defPPr>
              <a:defRPr lang="pt-BR"/>
            </a:defPPr>
            <a:lvl1pPr>
              <a:defRPr sz="1400">
                <a:solidFill>
                  <a:schemeClr val="bg1"/>
                </a:solidFill>
              </a:defRPr>
            </a:lvl1pPr>
          </a:lstStyle>
          <a:p>
            <a:r>
              <a:rPr lang="pt-BR"/>
              <a:t>31/</a:t>
            </a:r>
            <a:r>
              <a:rPr lang="pt-BR" err="1"/>
              <a:t>jan</a:t>
            </a:r>
            <a:endParaRPr lang="pt-BR"/>
          </a:p>
        </p:txBody>
      </p:sp>
      <p:sp>
        <p:nvSpPr>
          <p:cNvPr id="28" name="CaixaDeTexto 27">
            <a:extLst>
              <a:ext uri="{FF2B5EF4-FFF2-40B4-BE49-F238E27FC236}">
                <a16:creationId xmlns:a16="http://schemas.microsoft.com/office/drawing/2014/main" id="{4833A57A-5F57-46C5-B512-47E65CFA88BF}"/>
              </a:ext>
            </a:extLst>
          </p:cNvPr>
          <p:cNvSpPr txBox="1"/>
          <p:nvPr/>
        </p:nvSpPr>
        <p:spPr>
          <a:xfrm>
            <a:off x="5831085" y="3969110"/>
            <a:ext cx="707245" cy="307777"/>
          </a:xfrm>
          <a:prstGeom prst="rect">
            <a:avLst/>
          </a:prstGeom>
          <a:noFill/>
        </p:spPr>
        <p:txBody>
          <a:bodyPr wrap="none" rtlCol="0" anchor="ctr">
            <a:spAutoFit/>
          </a:bodyPr>
          <a:lstStyle>
            <a:defPPr>
              <a:defRPr lang="pt-BR"/>
            </a:defPPr>
            <a:lvl1pPr>
              <a:defRPr sz="1400"/>
            </a:lvl1pPr>
          </a:lstStyle>
          <a:p>
            <a:r>
              <a:rPr lang="pt-BR"/>
              <a:t>30/</a:t>
            </a:r>
            <a:r>
              <a:rPr lang="pt-BR" err="1"/>
              <a:t>mai</a:t>
            </a:r>
            <a:endParaRPr lang="pt-BR"/>
          </a:p>
        </p:txBody>
      </p:sp>
      <p:sp>
        <p:nvSpPr>
          <p:cNvPr id="29" name="CaixaDeTexto 28">
            <a:extLst>
              <a:ext uri="{FF2B5EF4-FFF2-40B4-BE49-F238E27FC236}">
                <a16:creationId xmlns:a16="http://schemas.microsoft.com/office/drawing/2014/main" id="{6F1D8DAB-33F0-42F2-ADFA-85EE1B0D0929}"/>
              </a:ext>
            </a:extLst>
          </p:cNvPr>
          <p:cNvSpPr txBox="1"/>
          <p:nvPr/>
        </p:nvSpPr>
        <p:spPr>
          <a:xfrm>
            <a:off x="3163658" y="4736283"/>
            <a:ext cx="676724" cy="307777"/>
          </a:xfrm>
          <a:prstGeom prst="rect">
            <a:avLst/>
          </a:prstGeom>
          <a:solidFill>
            <a:schemeClr val="accent3"/>
          </a:solidFill>
        </p:spPr>
        <p:txBody>
          <a:bodyPr wrap="none" rtlCol="0" anchor="ctr">
            <a:spAutoFit/>
          </a:bodyPr>
          <a:lstStyle>
            <a:defPPr>
              <a:defRPr lang="pt-BR"/>
            </a:defPPr>
            <a:lvl1pPr>
              <a:defRPr sz="1400">
                <a:solidFill>
                  <a:schemeClr val="bg1"/>
                </a:solidFill>
              </a:defRPr>
            </a:lvl1pPr>
          </a:lstStyle>
          <a:p>
            <a:r>
              <a:rPr lang="pt-BR"/>
              <a:t>13/</a:t>
            </a:r>
            <a:r>
              <a:rPr lang="pt-BR" err="1"/>
              <a:t>abr</a:t>
            </a:r>
            <a:endParaRPr lang="pt-BR"/>
          </a:p>
        </p:txBody>
      </p:sp>
      <p:sp>
        <p:nvSpPr>
          <p:cNvPr id="32" name="CaixaDeTexto 31">
            <a:extLst>
              <a:ext uri="{FF2B5EF4-FFF2-40B4-BE49-F238E27FC236}">
                <a16:creationId xmlns:a16="http://schemas.microsoft.com/office/drawing/2014/main" id="{954936A4-107C-4E0F-B224-5ACEE9F8741E}"/>
              </a:ext>
            </a:extLst>
          </p:cNvPr>
          <p:cNvSpPr txBox="1"/>
          <p:nvPr/>
        </p:nvSpPr>
        <p:spPr>
          <a:xfrm>
            <a:off x="4027175" y="3921419"/>
            <a:ext cx="707245" cy="307777"/>
          </a:xfrm>
          <a:prstGeom prst="rect">
            <a:avLst/>
          </a:prstGeom>
          <a:solidFill>
            <a:srgbClr val="002A52"/>
          </a:solidFill>
        </p:spPr>
        <p:txBody>
          <a:bodyPr wrap="none" rtlCol="0" anchor="ctr">
            <a:spAutoFit/>
          </a:bodyPr>
          <a:lstStyle>
            <a:defPPr>
              <a:defRPr lang="pt-BR"/>
            </a:defPPr>
            <a:lvl1pPr>
              <a:defRPr sz="1400" b="1">
                <a:solidFill>
                  <a:schemeClr val="bg1"/>
                </a:solidFill>
              </a:defRPr>
            </a:lvl1pPr>
          </a:lstStyle>
          <a:p>
            <a:r>
              <a:rPr lang="pt-BR"/>
              <a:t>02/</a:t>
            </a:r>
            <a:r>
              <a:rPr lang="pt-BR" err="1"/>
              <a:t>mai</a:t>
            </a:r>
            <a:endParaRPr lang="pt-BR"/>
          </a:p>
        </p:txBody>
      </p:sp>
      <p:sp>
        <p:nvSpPr>
          <p:cNvPr id="33" name="CaixaDeTexto 32">
            <a:extLst>
              <a:ext uri="{FF2B5EF4-FFF2-40B4-BE49-F238E27FC236}">
                <a16:creationId xmlns:a16="http://schemas.microsoft.com/office/drawing/2014/main" id="{58724B6C-74AF-4D10-B1B7-DF6911C2A491}"/>
              </a:ext>
            </a:extLst>
          </p:cNvPr>
          <p:cNvSpPr txBox="1"/>
          <p:nvPr/>
        </p:nvSpPr>
        <p:spPr>
          <a:xfrm>
            <a:off x="4932166" y="4736283"/>
            <a:ext cx="707245" cy="307777"/>
          </a:xfrm>
          <a:prstGeom prst="rect">
            <a:avLst/>
          </a:prstGeom>
          <a:noFill/>
        </p:spPr>
        <p:txBody>
          <a:bodyPr wrap="none" rtlCol="0" anchor="ctr">
            <a:spAutoFit/>
          </a:bodyPr>
          <a:lstStyle>
            <a:defPPr>
              <a:defRPr lang="pt-BR"/>
            </a:defPPr>
            <a:lvl1pPr>
              <a:defRPr sz="1400"/>
            </a:lvl1pPr>
          </a:lstStyle>
          <a:p>
            <a:r>
              <a:rPr lang="pt-BR"/>
              <a:t>18/</a:t>
            </a:r>
            <a:r>
              <a:rPr lang="pt-BR" err="1"/>
              <a:t>mai</a:t>
            </a:r>
            <a:endParaRPr lang="pt-BR"/>
          </a:p>
        </p:txBody>
      </p:sp>
      <p:sp>
        <p:nvSpPr>
          <p:cNvPr id="34" name="CaixaDeTexto 33">
            <a:extLst>
              <a:ext uri="{FF2B5EF4-FFF2-40B4-BE49-F238E27FC236}">
                <a16:creationId xmlns:a16="http://schemas.microsoft.com/office/drawing/2014/main" id="{F86F4A7F-63E2-42B9-A066-C3AEC57DF5DC}"/>
              </a:ext>
            </a:extLst>
          </p:cNvPr>
          <p:cNvSpPr txBox="1"/>
          <p:nvPr/>
        </p:nvSpPr>
        <p:spPr>
          <a:xfrm>
            <a:off x="2250901" y="3921419"/>
            <a:ext cx="728084" cy="307777"/>
          </a:xfrm>
          <a:prstGeom prst="rect">
            <a:avLst/>
          </a:prstGeom>
          <a:solidFill>
            <a:schemeClr val="accent3"/>
          </a:solidFill>
        </p:spPr>
        <p:txBody>
          <a:bodyPr wrap="none" rtlCol="0" anchor="ctr">
            <a:spAutoFit/>
          </a:bodyPr>
          <a:lstStyle>
            <a:defPPr>
              <a:defRPr lang="pt-BR"/>
            </a:defPPr>
            <a:lvl1pPr>
              <a:defRPr sz="1400">
                <a:solidFill>
                  <a:schemeClr val="bg1"/>
                </a:solidFill>
              </a:defRPr>
            </a:lvl1pPr>
          </a:lstStyle>
          <a:p>
            <a:r>
              <a:rPr lang="pt-BR"/>
              <a:t>28/mar</a:t>
            </a:r>
          </a:p>
        </p:txBody>
      </p:sp>
      <p:sp>
        <p:nvSpPr>
          <p:cNvPr id="35" name="CaixaDeTexto 34">
            <a:extLst>
              <a:ext uri="{FF2B5EF4-FFF2-40B4-BE49-F238E27FC236}">
                <a16:creationId xmlns:a16="http://schemas.microsoft.com/office/drawing/2014/main" id="{DF4AA982-2E5D-45AE-8617-0F1B96329729}"/>
              </a:ext>
            </a:extLst>
          </p:cNvPr>
          <p:cNvSpPr txBox="1"/>
          <p:nvPr/>
        </p:nvSpPr>
        <p:spPr>
          <a:xfrm>
            <a:off x="5855469" y="5628024"/>
            <a:ext cx="668773" cy="307777"/>
          </a:xfrm>
          <a:prstGeom prst="rect">
            <a:avLst/>
          </a:prstGeom>
          <a:noFill/>
        </p:spPr>
        <p:txBody>
          <a:bodyPr wrap="none" rtlCol="0" anchor="ctr">
            <a:spAutoFit/>
          </a:bodyPr>
          <a:lstStyle>
            <a:defPPr>
              <a:defRPr lang="pt-BR"/>
            </a:defPPr>
            <a:lvl1pPr>
              <a:defRPr sz="1400"/>
            </a:lvl1pPr>
          </a:lstStyle>
          <a:p>
            <a:r>
              <a:rPr lang="pt-BR"/>
              <a:t>08/</a:t>
            </a:r>
            <a:r>
              <a:rPr lang="pt-BR" err="1"/>
              <a:t>jun</a:t>
            </a:r>
            <a:endParaRPr lang="pt-BR"/>
          </a:p>
        </p:txBody>
      </p:sp>
      <p:sp>
        <p:nvSpPr>
          <p:cNvPr id="36" name="CaixaDeTexto 35">
            <a:extLst>
              <a:ext uri="{FF2B5EF4-FFF2-40B4-BE49-F238E27FC236}">
                <a16:creationId xmlns:a16="http://schemas.microsoft.com/office/drawing/2014/main" id="{7DACD1C4-67E6-4A75-8239-BE58C31F2CD3}"/>
              </a:ext>
            </a:extLst>
          </p:cNvPr>
          <p:cNvSpPr txBox="1"/>
          <p:nvPr/>
        </p:nvSpPr>
        <p:spPr>
          <a:xfrm>
            <a:off x="3163658" y="6419581"/>
            <a:ext cx="697948" cy="307777"/>
          </a:xfrm>
          <a:prstGeom prst="rect">
            <a:avLst/>
          </a:prstGeom>
          <a:noFill/>
        </p:spPr>
        <p:txBody>
          <a:bodyPr wrap="none" rtlCol="0" anchor="ctr">
            <a:spAutoFit/>
          </a:bodyPr>
          <a:lstStyle>
            <a:defPPr>
              <a:defRPr lang="pt-BR"/>
            </a:defPPr>
            <a:lvl1pPr>
              <a:defRPr sz="1400"/>
            </a:lvl1pPr>
          </a:lstStyle>
          <a:p>
            <a:r>
              <a:rPr lang="pt-BR"/>
              <a:t>01/</a:t>
            </a:r>
            <a:r>
              <a:rPr lang="pt-BR" err="1"/>
              <a:t>ago</a:t>
            </a:r>
            <a:endParaRPr lang="pt-BR"/>
          </a:p>
        </p:txBody>
      </p:sp>
      <p:sp>
        <p:nvSpPr>
          <p:cNvPr id="37" name="CaixaDeTexto 36">
            <a:extLst>
              <a:ext uri="{FF2B5EF4-FFF2-40B4-BE49-F238E27FC236}">
                <a16:creationId xmlns:a16="http://schemas.microsoft.com/office/drawing/2014/main" id="{DC81CFB2-962F-4FCA-A9FD-E3C3EC35EA54}"/>
              </a:ext>
            </a:extLst>
          </p:cNvPr>
          <p:cNvSpPr txBox="1"/>
          <p:nvPr/>
        </p:nvSpPr>
        <p:spPr>
          <a:xfrm>
            <a:off x="4051559" y="5580333"/>
            <a:ext cx="615874" cy="307777"/>
          </a:xfrm>
          <a:prstGeom prst="rect">
            <a:avLst/>
          </a:prstGeom>
          <a:noFill/>
        </p:spPr>
        <p:txBody>
          <a:bodyPr wrap="none" rtlCol="0" anchor="ctr">
            <a:spAutoFit/>
          </a:bodyPr>
          <a:lstStyle>
            <a:defPPr>
              <a:defRPr lang="pt-BR"/>
            </a:defPPr>
            <a:lvl1pPr>
              <a:defRPr sz="1400"/>
            </a:lvl1pPr>
          </a:lstStyle>
          <a:p>
            <a:r>
              <a:rPr lang="pt-BR"/>
              <a:t>20/</a:t>
            </a:r>
            <a:r>
              <a:rPr lang="pt-BR" err="1"/>
              <a:t>jul</a:t>
            </a:r>
            <a:endParaRPr lang="pt-BR"/>
          </a:p>
        </p:txBody>
      </p:sp>
      <p:sp>
        <p:nvSpPr>
          <p:cNvPr id="38" name="CaixaDeTexto 37">
            <a:extLst>
              <a:ext uri="{FF2B5EF4-FFF2-40B4-BE49-F238E27FC236}">
                <a16:creationId xmlns:a16="http://schemas.microsoft.com/office/drawing/2014/main" id="{EDDD5756-A43C-4710-B01F-8D11EF3ACEB9}"/>
              </a:ext>
            </a:extLst>
          </p:cNvPr>
          <p:cNvSpPr txBox="1"/>
          <p:nvPr/>
        </p:nvSpPr>
        <p:spPr>
          <a:xfrm>
            <a:off x="4956550" y="6419581"/>
            <a:ext cx="668773" cy="307777"/>
          </a:xfrm>
          <a:prstGeom prst="rect">
            <a:avLst/>
          </a:prstGeom>
          <a:noFill/>
        </p:spPr>
        <p:txBody>
          <a:bodyPr wrap="none" rtlCol="0" anchor="ctr">
            <a:spAutoFit/>
          </a:bodyPr>
          <a:lstStyle>
            <a:defPPr>
              <a:defRPr lang="pt-BR"/>
            </a:defPPr>
            <a:lvl1pPr>
              <a:defRPr sz="1400"/>
            </a:lvl1pPr>
          </a:lstStyle>
          <a:p>
            <a:r>
              <a:rPr lang="pt-BR"/>
              <a:t>27/</a:t>
            </a:r>
            <a:r>
              <a:rPr lang="pt-BR" err="1"/>
              <a:t>jun</a:t>
            </a:r>
            <a:endParaRPr lang="pt-BR"/>
          </a:p>
        </p:txBody>
      </p:sp>
      <p:sp>
        <p:nvSpPr>
          <p:cNvPr id="39" name="CaixaDeTexto 38">
            <a:extLst>
              <a:ext uri="{FF2B5EF4-FFF2-40B4-BE49-F238E27FC236}">
                <a16:creationId xmlns:a16="http://schemas.microsoft.com/office/drawing/2014/main" id="{AC0FBF29-5838-43FE-9577-1C4E74D2C409}"/>
              </a:ext>
            </a:extLst>
          </p:cNvPr>
          <p:cNvSpPr txBox="1"/>
          <p:nvPr/>
        </p:nvSpPr>
        <p:spPr>
          <a:xfrm>
            <a:off x="3189924" y="3101753"/>
            <a:ext cx="728084" cy="307777"/>
          </a:xfrm>
          <a:prstGeom prst="rect">
            <a:avLst/>
          </a:prstGeom>
          <a:solidFill>
            <a:schemeClr val="accent3"/>
          </a:solidFill>
        </p:spPr>
        <p:txBody>
          <a:bodyPr wrap="none" rtlCol="0" anchor="ctr">
            <a:spAutoFit/>
          </a:bodyPr>
          <a:lstStyle>
            <a:defPPr>
              <a:defRPr lang="pt-BR"/>
            </a:defPPr>
            <a:lvl1pPr>
              <a:defRPr sz="1400">
                <a:solidFill>
                  <a:schemeClr val="bg1"/>
                </a:solidFill>
              </a:defRPr>
            </a:lvl1pPr>
          </a:lstStyle>
          <a:p>
            <a:r>
              <a:rPr lang="pt-BR"/>
              <a:t>03/mar</a:t>
            </a:r>
          </a:p>
        </p:txBody>
      </p:sp>
      <p:sp>
        <p:nvSpPr>
          <p:cNvPr id="42" name="CaixaDeTexto 41">
            <a:extLst>
              <a:ext uri="{FF2B5EF4-FFF2-40B4-BE49-F238E27FC236}">
                <a16:creationId xmlns:a16="http://schemas.microsoft.com/office/drawing/2014/main" id="{1FED6E70-7CEF-4342-A539-7D63908B2457}"/>
              </a:ext>
            </a:extLst>
          </p:cNvPr>
          <p:cNvSpPr txBox="1"/>
          <p:nvPr/>
        </p:nvSpPr>
        <p:spPr>
          <a:xfrm>
            <a:off x="2247756" y="2248341"/>
            <a:ext cx="728084" cy="307777"/>
          </a:xfrm>
          <a:prstGeom prst="rect">
            <a:avLst/>
          </a:prstGeom>
          <a:solidFill>
            <a:schemeClr val="accent3"/>
          </a:solidFill>
        </p:spPr>
        <p:txBody>
          <a:bodyPr wrap="none" rtlCol="0" anchor="ctr">
            <a:spAutoFit/>
          </a:bodyPr>
          <a:lstStyle>
            <a:defPPr>
              <a:defRPr lang="pt-BR"/>
            </a:defPPr>
            <a:lvl1pPr>
              <a:defRPr sz="1400">
                <a:solidFill>
                  <a:schemeClr val="bg1"/>
                </a:solidFill>
              </a:defRPr>
            </a:lvl1pPr>
          </a:lstStyle>
          <a:p>
            <a:r>
              <a:rPr lang="pt-BR"/>
              <a:t>16/mar</a:t>
            </a:r>
          </a:p>
        </p:txBody>
      </p:sp>
    </p:spTree>
    <p:extLst>
      <p:ext uri="{BB962C8B-B14F-4D97-AF65-F5344CB8AC3E}">
        <p14:creationId xmlns:p14="http://schemas.microsoft.com/office/powerpoint/2010/main" val="121401442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338415" y="3317195"/>
            <a:ext cx="4060663" cy="1569660"/>
          </a:xfrm>
          <a:prstGeom prst="rect">
            <a:avLst/>
          </a:prstGeom>
          <a:noFill/>
        </p:spPr>
        <p:txBody>
          <a:bodyPr wrap="none" rtlCol="0">
            <a:spAutoFit/>
          </a:bodyPr>
          <a:lstStyle/>
          <a:p>
            <a:r>
              <a:rPr lang="pt-BR" sz="2400">
                <a:solidFill>
                  <a:prstClr val="white"/>
                </a:solidFill>
              </a:rPr>
              <a:t>Gerência Executiva de Preços,</a:t>
            </a:r>
          </a:p>
          <a:p>
            <a:r>
              <a:rPr lang="pt-BR" sz="2400">
                <a:solidFill>
                  <a:prstClr val="white"/>
                </a:solidFill>
              </a:rPr>
              <a:t>Modelos e Estudos Energéticos</a:t>
            </a:r>
          </a:p>
          <a:p>
            <a:endParaRPr lang="pt-BR" sz="2400">
              <a:solidFill>
                <a:prstClr val="white"/>
              </a:solidFill>
            </a:endParaRPr>
          </a:p>
          <a:p>
            <a:r>
              <a:rPr lang="pt-BR" sz="2400">
                <a:solidFill>
                  <a:prstClr val="white"/>
                </a:solidFill>
              </a:rPr>
              <a:t>12/04/2022</a:t>
            </a:r>
          </a:p>
        </p:txBody>
      </p:sp>
      <p:sp>
        <p:nvSpPr>
          <p:cNvPr id="5" name="Retângulo 4">
            <a:extLst>
              <a:ext uri="{FF2B5EF4-FFF2-40B4-BE49-F238E27FC236}">
                <a16:creationId xmlns:a16="http://schemas.microsoft.com/office/drawing/2014/main" id="{85357007-E31D-9B45-BA6C-82D8BF151BE2}"/>
              </a:ext>
            </a:extLst>
          </p:cNvPr>
          <p:cNvSpPr/>
          <p:nvPr/>
        </p:nvSpPr>
        <p:spPr>
          <a:xfrm>
            <a:off x="0" y="5327758"/>
            <a:ext cx="6952129" cy="1073042"/>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prstClr val="white"/>
              </a:solidFill>
            </a:endParaRPr>
          </a:p>
        </p:txBody>
      </p:sp>
      <p:pic>
        <p:nvPicPr>
          <p:cNvPr id="7" name="Imagem 6">
            <a:extLst>
              <a:ext uri="{FF2B5EF4-FFF2-40B4-BE49-F238E27FC236}">
                <a16:creationId xmlns:a16="http://schemas.microsoft.com/office/drawing/2014/main" id="{434AE091-D47D-7643-A02B-28DA96B4E2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853" y="5495353"/>
            <a:ext cx="6187888" cy="737851"/>
          </a:xfrm>
          <a:prstGeom prst="rect">
            <a:avLst/>
          </a:prstGeom>
        </p:spPr>
      </p:pic>
      <p:sp>
        <p:nvSpPr>
          <p:cNvPr id="9" name="Retângulo 8">
            <a:extLst>
              <a:ext uri="{FF2B5EF4-FFF2-40B4-BE49-F238E27FC236}">
                <a16:creationId xmlns:a16="http://schemas.microsoft.com/office/drawing/2014/main" id="{3AD0D843-4F14-3C4F-9872-CFB24250CAB0}"/>
              </a:ext>
            </a:extLst>
          </p:cNvPr>
          <p:cNvSpPr/>
          <p:nvPr/>
        </p:nvSpPr>
        <p:spPr>
          <a:xfrm>
            <a:off x="0" y="1268532"/>
            <a:ext cx="6912348" cy="75504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solidFill>
                <a:prstClr val="white"/>
              </a:solidFill>
            </a:endParaRPr>
          </a:p>
        </p:txBody>
      </p:sp>
      <p:sp>
        <p:nvSpPr>
          <p:cNvPr id="10" name="Título 1">
            <a:extLst>
              <a:ext uri="{FF2B5EF4-FFF2-40B4-BE49-F238E27FC236}">
                <a16:creationId xmlns:a16="http://schemas.microsoft.com/office/drawing/2014/main" id="{97FDDDFA-DC09-F347-B60F-64F2E1BF4677}"/>
              </a:ext>
            </a:extLst>
          </p:cNvPr>
          <p:cNvSpPr txBox="1">
            <a:spLocks/>
          </p:cNvSpPr>
          <p:nvPr/>
        </p:nvSpPr>
        <p:spPr>
          <a:xfrm>
            <a:off x="4156448" y="1306632"/>
            <a:ext cx="2755900" cy="75504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b="1">
                <a:solidFill>
                  <a:prstClr val="white"/>
                </a:solidFill>
                <a:latin typeface="Calibri" panose="020F0502020204030204"/>
              </a:rPr>
              <a:t>Obrigado!</a:t>
            </a:r>
          </a:p>
        </p:txBody>
      </p:sp>
      <p:pic>
        <p:nvPicPr>
          <p:cNvPr id="8" name="Imagem 7">
            <a:extLst>
              <a:ext uri="{FF2B5EF4-FFF2-40B4-BE49-F238E27FC236}">
                <a16:creationId xmlns:a16="http://schemas.microsoft.com/office/drawing/2014/main" id="{09BF1929-E5CA-5D49-A91E-86443860E3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8950" y="215948"/>
            <a:ext cx="3393846" cy="2936415"/>
          </a:xfrm>
          <a:prstGeom prst="rect">
            <a:avLst/>
          </a:prstGeom>
        </p:spPr>
      </p:pic>
    </p:spTree>
    <p:extLst>
      <p:ext uri="{BB962C8B-B14F-4D97-AF65-F5344CB8AC3E}">
        <p14:creationId xmlns:p14="http://schemas.microsoft.com/office/powerpoint/2010/main" val="2636088828"/>
      </p:ext>
    </p:extLst>
  </p:cSld>
  <p:clrMapOvr>
    <a:masterClrMapping/>
  </p:clrMapOvr>
</p:sld>
</file>

<file path=ppt/theme/theme1.xml><?xml version="1.0" encoding="utf-8"?>
<a:theme xmlns:a="http://schemas.openxmlformats.org/drawingml/2006/main" name="Personalizar design">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10_Personalizar design">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Personalizar design">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Personalizar design">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Personalizar design">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Personalizar design">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Personalizar design">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7_Personalizar design">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8_Personalizar design">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9_Personalizar design">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0EDBEA7BF168642BEA1C2088864DE1E" ma:contentTypeVersion="8" ma:contentTypeDescription="Create a new document." ma:contentTypeScope="" ma:versionID="8f13f4dff3c8d8bd6b4f09432bfdb26d">
  <xsd:schema xmlns:xsd="http://www.w3.org/2001/XMLSchema" xmlns:xs="http://www.w3.org/2001/XMLSchema" xmlns:p="http://schemas.microsoft.com/office/2006/metadata/properties" xmlns:ns2="3ac2b022-ffeb-45a4-9435-747b49cb36ce" targetNamespace="http://schemas.microsoft.com/office/2006/metadata/properties" ma:root="true" ma:fieldsID="0c69722777bf89c31bc98dd7698ddfb1" ns2:_="">
    <xsd:import namespace="3ac2b022-ffeb-45a4-9435-747b49cb36c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c2b022-ffeb-45a4-9435-747b49cb36c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F8C5C39-DED7-46E1-96AB-A4B59BB59855}">
  <ds:schemaRefs>
    <ds:schemaRef ds:uri="3ac2b022-ffeb-45a4-9435-747b49cb36c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484F23E2-203A-4320-81BD-0A2870161BEF}">
  <ds:schemaRefs>
    <ds:schemaRef ds:uri="3ac2b022-ffeb-45a4-9435-747b49cb36c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3289559-E977-47E0-9300-DADD3A2E874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96</Slides>
  <Notes>12</Notes>
  <HiddenSlides>12</HiddenSlides>
  <ScaleCrop>false</ScaleCrop>
  <HeadingPairs>
    <vt:vector size="4" baseType="variant">
      <vt:variant>
        <vt:lpstr>Theme</vt:lpstr>
      </vt:variant>
      <vt:variant>
        <vt:i4>10</vt:i4>
      </vt:variant>
      <vt:variant>
        <vt:lpstr>Slide Titles</vt:lpstr>
      </vt:variant>
      <vt:variant>
        <vt:i4>96</vt:i4>
      </vt:variant>
    </vt:vector>
  </HeadingPairs>
  <TitlesOfParts>
    <vt:vector size="106" baseType="lpstr">
      <vt:lpstr>Personalizar design</vt:lpstr>
      <vt:lpstr>3_Personalizar design</vt:lpstr>
      <vt:lpstr>4_Personalizar design</vt:lpstr>
      <vt:lpstr>2_Personalizar design</vt:lpstr>
      <vt:lpstr>5_Personalizar design</vt:lpstr>
      <vt:lpstr>6_Personalizar design</vt:lpstr>
      <vt:lpstr>7_Personalizar design</vt:lpstr>
      <vt:lpstr>8_Personalizar design</vt:lpstr>
      <vt:lpstr>9_Personalizar design</vt:lpstr>
      <vt:lpstr>10_Personalizar design</vt:lpstr>
      <vt:lpstr>PowerPoint Presentation</vt:lpstr>
      <vt:lpstr>Dúvidas durante a transmissão ao vivo do Encontro do PLD</vt:lpstr>
      <vt:lpstr>Objetivo do Encontro do PLD</vt:lpstr>
      <vt:lpstr>Agenda</vt:lpstr>
      <vt:lpstr>Agenda</vt:lpstr>
      <vt:lpstr>Pontos de Destaque</vt:lpstr>
      <vt:lpstr>Leilão de Reserva de Capacidade </vt:lpstr>
      <vt:lpstr>Pontos de Destaque</vt:lpstr>
      <vt:lpstr>Pontos de Destaque</vt:lpstr>
      <vt:lpstr>Pontos de Destaque</vt:lpstr>
      <vt:lpstr>Agenda</vt:lpstr>
      <vt:lpstr>Generalização do modelo SMAP/ONS</vt:lpstr>
      <vt:lpstr>Precipitação observada e prevista Acumulado e anomalia por semana operativa (Abril/2022)</vt:lpstr>
      <vt:lpstr>ENA verificada e prevista Revisões 0 e 1 – Abril/2022</vt:lpstr>
      <vt:lpstr>Precipitação prevista Acumulado por semana operativa (Abril/2022)</vt:lpstr>
      <vt:lpstr>ENA verificada e prevista Revisões 1 e 2 – Abril/2022</vt:lpstr>
      <vt:lpstr>Energia Natural Afluente por submercado RV2 - Abril/2022</vt:lpstr>
      <vt:lpstr>Classificação da ENA no SIN no histórico Média de Outubro a Abril (RV2)</vt:lpstr>
      <vt:lpstr>Precipitação Prevista</vt:lpstr>
      <vt:lpstr>Precipitação observada e prevista Acumulado por semanas operativas</vt:lpstr>
      <vt:lpstr>Geração eólica – Prevista e verificada* (Janeiro a Março*) (*verificado até o dia 14/03)</vt:lpstr>
      <vt:lpstr>Geração eólica – Prevista e verificada* (Janeiro a Março*) (*verificado até o dia 14/03)</vt:lpstr>
      <vt:lpstr>Geração Eólica</vt:lpstr>
      <vt:lpstr>PowerPoint Presentation</vt:lpstr>
      <vt:lpstr>PowerPoint Presentation</vt:lpstr>
      <vt:lpstr>Temperatura observada</vt:lpstr>
      <vt:lpstr>Temperatura prevista</vt:lpstr>
      <vt:lpstr>Agenda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Agenda</vt:lpstr>
      <vt:lpstr>Restrições Enquadradas na Previsibilidade para Cálculo do PLD</vt:lpstr>
      <vt:lpstr>Agenda</vt:lpstr>
      <vt:lpstr>Comportamento do Preço – Abril de 2022</vt:lpstr>
      <vt:lpstr>Histórico do PLD Horário</vt:lpstr>
      <vt:lpstr>Histórico do PLD Horário</vt:lpstr>
      <vt:lpstr>Histórico do PLD Horário</vt:lpstr>
      <vt:lpstr>Histórico do PLD Horário</vt:lpstr>
      <vt:lpstr>Agenda</vt:lpstr>
      <vt:lpstr>Comportamento da FCF do DECOMP – Abril de 2022</vt:lpstr>
      <vt:lpstr>PowerPoint Presentation</vt:lpstr>
      <vt:lpstr>PowerPoint Presentation</vt:lpstr>
      <vt:lpstr>Comportamento da FCF do DECOMP – Abril de 2022</vt:lpstr>
      <vt:lpstr>PowerPoint Presentation</vt:lpstr>
      <vt:lpstr>PowerPoint Presentation</vt:lpstr>
      <vt:lpstr>Comportamento da FCF do DECOMP - Abril de 2022 - Semana 3</vt:lpstr>
      <vt:lpstr>Variação das cotações dos Combustíveis </vt:lpstr>
      <vt:lpstr>Geração Térmica com Despacho Antecipado</vt:lpstr>
      <vt:lpstr>Modelagem de Restrições Hidráulicas</vt:lpstr>
      <vt:lpstr>Agenda</vt:lpstr>
      <vt:lpstr>Análise do Preço Horário – 1ª Semana – Abril</vt:lpstr>
      <vt:lpstr>Análise do Preço Horário – 1ª Semana – Abril</vt:lpstr>
      <vt:lpstr>Análise do Preço Horário – 1ª Semana – Abril</vt:lpstr>
      <vt:lpstr>Análise do Preço Horário – 2ª Semana – Abril</vt:lpstr>
      <vt:lpstr>Análise do Preço Horário – 2ª Semana – Abril</vt:lpstr>
      <vt:lpstr>Análise do Preço Horário – 2ª Semana – Abril</vt:lpstr>
      <vt:lpstr>Análise do Preço Horário – 2ª Semana – Abril</vt:lpstr>
      <vt:lpstr>Análise do Preço Horário – 2ª Semana – Abril</vt:lpstr>
      <vt:lpstr>Análise do Preço Horário – 3ª Semana – Abril</vt:lpstr>
      <vt:lpstr>Análise do Preço Horário – 3ª Semana – Abril</vt:lpstr>
      <vt:lpstr>Análise do Preço Horário – 3ª Semana – Abril</vt:lpstr>
      <vt:lpstr>Análise do Preço Horário – 3ª Semana – Abril</vt:lpstr>
      <vt:lpstr>Análise do Preço Horário – 2ª Semana – Abril</vt:lpstr>
      <vt:lpstr>Análise do Preço Horário – 3ª Semana – Abril</vt:lpstr>
      <vt:lpstr>Análise do Preço Horário – 3ª Semana – Abril</vt:lpstr>
      <vt:lpstr>Análise do Preço Horário – 3ª Semana – Abril</vt:lpstr>
      <vt:lpstr>Análise do Preço Horário – 3ª Semana – Abril</vt:lpstr>
      <vt:lpstr>Tratamento do Deck CCEE – Arquivo ENTDADOS.DAT</vt:lpstr>
      <vt:lpstr>Tratamento do Deck CCEE – Arquivo ENTDADOS.DAT</vt:lpstr>
      <vt:lpstr>Tratamento do Deck CCEE – Arquivo ENTDADOS.DAT</vt:lpstr>
      <vt:lpstr>Inconsistência – Arquivo OPERUT.DAT</vt:lpstr>
      <vt:lpstr>Inconsistência – Arquivo OPERUH.DAT</vt:lpstr>
      <vt:lpstr>Inconsistência – Arquivo OPERUH.DAT</vt:lpstr>
      <vt:lpstr>Inconsistência – Arquivo ENTDADOS.DAT</vt:lpstr>
      <vt:lpstr>Inconsistência – Arquivo OPERUH.DAT</vt:lpstr>
      <vt:lpstr>Agenda</vt:lpstr>
      <vt:lpstr>Recuperação dos Custos Fixos da UTE William Arjona (12/jul a 13/dez)</vt:lpstr>
      <vt:lpstr>Agenda</vt:lpstr>
      <vt:lpstr>Agenda</vt:lpstr>
      <vt:lpstr>PowerPoint Presentation</vt:lpstr>
      <vt:lpstr>PowerPoint Presentation</vt:lpstr>
    </vt:vector>
  </TitlesOfParts>
  <Company>CCEE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Andre Pires</dc:creator>
  <cp:revision>1</cp:revision>
  <cp:lastPrinted>2020-02-19T20:12:49Z</cp:lastPrinted>
  <dcterms:created xsi:type="dcterms:W3CDTF">2019-10-11T02:05:28Z</dcterms:created>
  <dcterms:modified xsi:type="dcterms:W3CDTF">2022-04-13T20:09:56Z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0x010100A0EDBEA7BF168642BEA1C2088864DE1E</vt:lpwstr>
  </property>
</Properties>
</file>